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ags/tag13.xml" ContentType="application/vnd.openxmlformats-officedocument.presentationml.tags+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3.xml" ContentType="application/vnd.openxmlformats-officedocument.them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4.xml" ContentType="application/vnd.openxmlformats-officedocument.theme+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5.xml" ContentType="application/vnd.openxmlformats-officedocument.theme+xml"/>
  <Override PartName="/ppt/tags/tag39.xml" ContentType="application/vnd.openxmlformats-officedocument.presentationml.tags+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6.xml" ContentType="application/vnd.openxmlformats-officedocument.theme+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7.xml" ContentType="application/vnd.openxmlformats-officedocument.theme+xml"/>
  <Override PartName="/ppt/tags/tag55.xml" ContentType="application/vnd.openxmlformats-officedocument.presentationml.tags+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8.xml" ContentType="application/vnd.openxmlformats-officedocument.theme+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9.xml" ContentType="application/vnd.openxmlformats-officedocument.theme+xml"/>
  <Override PartName="/ppt/tags/tag185.xml" ContentType="application/vnd.openxmlformats-officedocument.presentationml.tags+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0.xml" ContentType="application/vnd.openxmlformats-officedocument.theme+xml"/>
  <Override PartName="/ppt/tags/tag186.xml" ContentType="application/vnd.openxmlformats-officedocument.presentationml.tags+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theme/theme11.xml" ContentType="application/vnd.openxmlformats-officedocument.theme+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ags/tag316.xml" ContentType="application/vnd.openxmlformats-officedocument.presentationml.tag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tags/tag317.xml" ContentType="application/vnd.openxmlformats-officedocument.presentationml.tags+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4252" r:id="rId4"/>
    <p:sldMasterId id="2147483648" r:id="rId5"/>
    <p:sldMasterId id="2147485374" r:id="rId6"/>
    <p:sldMasterId id="2147483859" r:id="rId7"/>
    <p:sldMasterId id="2147484190" r:id="rId8"/>
    <p:sldMasterId id="2147484205" r:id="rId9"/>
    <p:sldMasterId id="2147485429" r:id="rId10"/>
    <p:sldMasterId id="2147483668" r:id="rId11"/>
    <p:sldMasterId id="2147485443" r:id="rId12"/>
    <p:sldMasterId id="2147485458" r:id="rId13"/>
    <p:sldMasterId id="2147485477" r:id="rId14"/>
  </p:sldMasterIdLst>
  <p:notesMasterIdLst>
    <p:notesMasterId r:id="rId40"/>
  </p:notesMasterIdLst>
  <p:sldIdLst>
    <p:sldId id="256" r:id="rId15"/>
    <p:sldId id="2147378887" r:id="rId16"/>
    <p:sldId id="2146848202" r:id="rId17"/>
    <p:sldId id="271" r:id="rId18"/>
    <p:sldId id="2147482226" r:id="rId19"/>
    <p:sldId id="2147482227" r:id="rId20"/>
    <p:sldId id="2147482228" r:id="rId21"/>
    <p:sldId id="2147378997" r:id="rId22"/>
    <p:sldId id="2147482218" r:id="rId23"/>
    <p:sldId id="2147482236" r:id="rId24"/>
    <p:sldId id="258" r:id="rId25"/>
    <p:sldId id="2147378995" r:id="rId26"/>
    <p:sldId id="2147482238" r:id="rId27"/>
    <p:sldId id="2147482257" r:id="rId28"/>
    <p:sldId id="2147482239" r:id="rId29"/>
    <p:sldId id="2147482240" r:id="rId30"/>
    <p:sldId id="2147482241" r:id="rId31"/>
    <p:sldId id="2147481174" r:id="rId32"/>
    <p:sldId id="2147482243" r:id="rId33"/>
    <p:sldId id="2147482244" r:id="rId34"/>
    <p:sldId id="2147482245" r:id="rId35"/>
    <p:sldId id="2147482256" r:id="rId36"/>
    <p:sldId id="2147482246" r:id="rId37"/>
    <p:sldId id="2147378724" r:id="rId38"/>
    <p:sldId id="2147378993" r:id="rId39"/>
  </p:sldIdLst>
  <p:sldSz cx="12192000" cy="6858000"/>
  <p:notesSz cx="6858000" cy="9144000"/>
  <p:custDataLst>
    <p:tags r:id="rId41"/>
  </p:custDataLst>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Calibri"/>
      </a:defRPr>
    </a:lvl1pPr>
    <a:lvl2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Calibri"/>
      </a:defRPr>
    </a:lvl2pPr>
    <a:lvl3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Calibri"/>
      </a:defRPr>
    </a:lvl3pPr>
    <a:lvl4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Calibri"/>
      </a:defRPr>
    </a:lvl4pPr>
    <a:lvl5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Calibri"/>
      </a:defRPr>
    </a:lvl5pPr>
    <a:lvl6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Calibri"/>
      </a:defRPr>
    </a:lvl6pPr>
    <a:lvl7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Calibri"/>
      </a:defRPr>
    </a:lvl7pPr>
    <a:lvl8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Calibri"/>
      </a:defRPr>
    </a:lvl8pPr>
    <a:lvl9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Calibri"/>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5AA20A0A-4567-AD08-1583-AD49B01B282F}" name="Kumiko Fukagawa" initials="KF" userId="S::kumiko.fukagawa@undp.org::e26fe1b7-c191-45ee-8e4d-0c6d43798d90" providerId="AD"/>
  <p188:author id="{BA220217-E519-4F55-B384-B1E42D977E98}" name="Michael Rios" initials="MR" userId="S::michael.rios@undp.org::eb6f6d4c-0652-4687-926f-e0961f0e209e" providerId="AD"/>
  <p188:author id="{34793966-49BC-0C05-77B6-14C2629DC06D}" name="Jose Medina" initials="JM" userId="S::jose.medina1@undp.org::2c8b8fa8-c7e6-4e0f-a60f-e50b3050d8d8" providerId="AD"/>
  <p188:author id="{6A19EE8D-3190-68A6-2F68-6797FC3592EE}" name="Gayan Peiris" initials="GP" userId="S::gayan.peiris@undp.org::e167277d-1483-4257-a4a8-02fb79b3e261" providerId="AD"/>
  <p188:author id="{27EB5DDF-A090-9950-540C-3B7E85F1FAB4}" name="Jacqueline Tsuma" initials="JT" userId="S::jacqueline.tsuma@undp.org::64d7f1ee-6994-4af6-9abf-8853bb8b35e3" providerId="AD"/>
  <p188:author id="{7AF69AE0-EC37-2662-7B91-D59F69E02E4F}" name="Keyzom Ngodup" initials="KN" userId="S::keyzom.ngodup@undp.org::ee0d335c-cf2b-4037-a10e-ec54a3c8e5f1" providerId="AD"/>
  <p188:author id="{DC9649E7-11D7-309D-7188-CE40A095DBF4}" name="Sebastian Hurtado" initials="SH" userId="S::sebastian.hurtado@undp.org::b0fddb6f-c600-4f89-9ed4-d6abaa7a2c8b" providerId="AD"/>
  <p188:author id="{FEE757ED-6928-3E74-C3D9-172C5C98AAA6}" name="Benjamin Bertelsen" initials="BB" userId="S::benjamin.bertelsen@undp.org::2e6e299a-75b6-4cdd-8a8b-902449925b17" providerId="AD"/>
  <p188:author id="{D6F47FFA-8983-E8D9-B393-9102D919246D}" name="Queenie Tam" initials="QT" userId="S::queenie.tam@undp.org::3448fad0-78b2-4317-aab1-fb9964d79658"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Kumiko Fukagawa" initials="KF" lastIdx="1" clrIdx="0">
    <p:extLst>
      <p:ext uri="{19B8F6BF-5375-455C-9EA6-DF929625EA0E}">
        <p15:presenceInfo xmlns:p15="http://schemas.microsoft.com/office/powerpoint/2012/main" userId="Kumiko Fukagawa"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468B1"/>
    <a:srgbClr val="CDE1EF"/>
    <a:srgbClr val="F68E40"/>
    <a:srgbClr val="002060"/>
    <a:srgbClr val="EAEAE9"/>
    <a:srgbClr val="D51DB2"/>
    <a:srgbClr val="DD1367"/>
    <a:srgbClr val="6BA6D1"/>
    <a:srgbClr val="C367CF"/>
    <a:srgbClr val="4C9F3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Ref idx="minor">
          <a:srgbClr val="000000"/>
        </a:fontRef>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noFill/>
        </a:fill>
      </a:tcStyle>
    </a:wholeTbl>
    <a:band2H>
      <a:tcTxStyle/>
      <a:tcStyle>
        <a:tcBdr/>
        <a:fill>
          <a:solidFill>
            <a:srgbClr val="FFFFFF"/>
          </a:solidFill>
        </a:fill>
      </a:tcStyle>
    </a:band2H>
    <a:firstCol>
      <a:tcTxStyle b="off" i="off">
        <a:fontRef idx="minor">
          <a:srgbClr val="000000"/>
        </a:fontRef>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noFill/>
        </a:fill>
      </a:tcStyle>
    </a:firstCol>
    <a:lastRow>
      <a:tcTxStyle b="off" i="off">
        <a:fontRef idx="minor">
          <a:srgbClr val="000000"/>
        </a:fontRef>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noFill/>
        </a:fill>
      </a:tcStyle>
    </a:lastRow>
    <a:firstRow>
      <a:tcTxStyle b="off" i="off">
        <a:fontRef idx="minor">
          <a:srgbClr val="000000"/>
        </a:fontRef>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noFill/>
        </a:fill>
      </a:tcStyle>
    </a:firstRow>
  </a:tblStyle>
  <a:tblStyle styleId="{C7B018BB-80A7-4F77-B60F-C8B233D01FF8}" styleName="">
    <a:tblBg/>
    <a:wholeTbl>
      <a:tcTxStyle b="off" i="off">
        <a:fontRef idx="minor">
          <a:srgbClr val="000000"/>
        </a:fontRef>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CBCED3"/>
          </a:solidFill>
        </a:fill>
      </a:tcStyle>
    </a:wholeTbl>
    <a:band2H>
      <a:tcTxStyle/>
      <a:tcStyle>
        <a:tcBdr/>
        <a:fill>
          <a:solidFill>
            <a:srgbClr val="E7E8EA"/>
          </a:solidFill>
        </a:fill>
      </a:tcStyle>
    </a:band2H>
    <a:firstCol>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Col>
    <a:la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lastRow>
    <a:fir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Row>
  </a:tblStyle>
  <a:tblStyle styleId="{EEE7283C-3CF3-47DC-8721-378D4A62B228}" styleName="">
    <a:tblBg/>
    <a:wholeTbl>
      <a:tcTxStyle b="off" i="off">
        <a:fontRef idx="minor">
          <a:srgbClr val="000000"/>
        </a:fontRef>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DDF3FA"/>
          </a:solidFill>
        </a:fill>
      </a:tcStyle>
    </a:wholeTbl>
    <a:band2H>
      <a:tcTxStyle/>
      <a:tcStyle>
        <a:tcBdr/>
        <a:fill>
          <a:solidFill>
            <a:srgbClr val="EFF9FC"/>
          </a:solidFill>
        </a:fill>
      </a:tcStyle>
    </a:band2H>
    <a:firstCol>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Col>
    <a:la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lastRow>
    <a:fir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Row>
  </a:tblStyle>
  <a:tblStyle styleId="{CF821DB8-F4EB-4A41-A1BA-3FCAFE7338EE}" styleName="">
    <a:tblBg/>
    <a:wholeTbl>
      <a:tcTxStyle b="off" i="off">
        <a:fontRef idx="minor">
          <a:srgbClr val="000000"/>
        </a:fontRef>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E8E8E8"/>
          </a:solidFill>
        </a:fill>
      </a:tcStyle>
    </a:wholeTbl>
    <a:band2H>
      <a:tcTxStyle/>
      <a:tcStyle>
        <a:tcBdr/>
        <a:fill>
          <a:solidFill>
            <a:srgbClr val="F4F4F4"/>
          </a:solidFill>
        </a:fill>
      </a:tcStyle>
    </a:band2H>
    <a:firstCol>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Col>
    <a:la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lastRow>
    <a:fir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Row>
  </a:tblStyle>
  <a:tblStyle styleId="{33BA23B1-9221-436E-865A-0063620EA4FD}" styleName="">
    <a:tblBg/>
    <a:wholeTbl>
      <a:tcTxStyle b="off" i="off">
        <a:fontRef idx="minor">
          <a:srgbClr val="000000"/>
        </a:fontRef>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E6E6E6"/>
          </a:solidFill>
        </a:fill>
      </a:tcStyle>
    </a:wholeTbl>
    <a:band2H>
      <a:tcTxStyle/>
      <a:tcStyle>
        <a:tcBdr/>
        <a:fill>
          <a:solidFill>
            <a:srgbClr val="FFFFFF"/>
          </a:solidFill>
        </a:fill>
      </a:tcStyle>
    </a:band2H>
    <a:firstCol>
      <a:tcTxStyle b="on" i="off">
        <a:fontRef idx="minor">
          <a:srgbClr val="FFFFFF"/>
        </a:fontRef>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Col>
    <a:lastRow>
      <a:tcTxStyle b="on" i="off">
        <a:fontRef idx="minor">
          <a:srgbClr val="000000"/>
        </a:fontRef>
        <a:srgbClr val="000000"/>
      </a:tcTxStyle>
      <a:tcStyle>
        <a:tcBdr>
          <a:left>
            <a:ln w="12700" cap="flat">
              <a:noFill/>
              <a:miter lim="400000"/>
            </a:ln>
          </a:left>
          <a:right>
            <a:ln w="12700" cap="flat">
              <a:noFill/>
              <a:miter lim="400000"/>
            </a:ln>
          </a:right>
          <a:top>
            <a:ln w="50800" cap="flat">
              <a:solidFill>
                <a:srgbClr val="000000"/>
              </a:solidFill>
              <a:prstDash val="solid"/>
              <a:round/>
            </a:ln>
          </a:top>
          <a:bottom>
            <a:ln w="25400" cap="flat">
              <a:solidFill>
                <a:srgbClr val="000000"/>
              </a:solidFill>
              <a:prstDash val="solid"/>
              <a:round/>
            </a:ln>
          </a:bottom>
          <a:insideH>
            <a:ln w="12700" cap="flat">
              <a:noFill/>
              <a:miter lim="400000"/>
            </a:ln>
          </a:insideH>
          <a:insideV>
            <a:ln w="12700" cap="flat">
              <a:noFill/>
              <a:miter lim="400000"/>
            </a:ln>
          </a:insideV>
        </a:tcBdr>
        <a:fill>
          <a:solidFill>
            <a:srgbClr val="FFFFFF"/>
          </a:solidFill>
        </a:fill>
      </a:tcStyle>
    </a:lastRow>
    <a:firstRow>
      <a:tcTxStyle b="on" i="off">
        <a:fontRef idx="minor">
          <a:srgbClr val="FFFFFF"/>
        </a:fontRef>
        <a:srgbClr val="FFFFFF"/>
      </a:tcTxStyle>
      <a:tcStyle>
        <a:tcBdr>
          <a:left>
            <a:ln w="12700" cap="flat">
              <a:noFill/>
              <a:miter lim="400000"/>
            </a:ln>
          </a:left>
          <a:right>
            <a:ln w="12700" cap="flat">
              <a:noFill/>
              <a:miter lim="400000"/>
            </a:ln>
          </a:right>
          <a:top>
            <a:ln w="25400" cap="flat">
              <a:solidFill>
                <a:srgbClr val="000000"/>
              </a:solidFill>
              <a:prstDash val="solid"/>
              <a:round/>
            </a:ln>
          </a:top>
          <a:bottom>
            <a:ln w="25400" cap="flat">
              <a:solidFill>
                <a:srgbClr val="000000"/>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2708684C-4D16-4618-839F-0558EEFCDFE6}" styleName="">
    <a:tblBg/>
    <a:wholeTbl>
      <a:tcTxStyle b="off" i="off">
        <a:fontRef idx="minor">
          <a:srgbClr val="000000"/>
        </a:fontRef>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CACACA"/>
          </a:solidFill>
        </a:fill>
      </a:tcStyle>
    </a:wholeTbl>
    <a:band2H>
      <a:tcTxStyle/>
      <a:tcStyle>
        <a:tcBdr/>
        <a:fill>
          <a:solidFill>
            <a:srgbClr val="E6E6E6"/>
          </a:solidFill>
        </a:fill>
      </a:tcStyle>
    </a:band2H>
    <a:firstCol>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firstCol>
    <a:la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lastRow>
    <a:firstRow>
      <a:tcTxStyle b="on" i="off">
        <a:fontRef idx="min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5DA37D80-6434-44D0-A028-1B22A696006F}" styleName="Light Style 3 - Accent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546"/>
    <p:restoredTop sz="93557" autoAdjust="0"/>
  </p:normalViewPr>
  <p:slideViewPr>
    <p:cSldViewPr snapToGrid="0">
      <p:cViewPr varScale="1">
        <p:scale>
          <a:sx n="69" d="100"/>
          <a:sy n="69" d="100"/>
        </p:scale>
        <p:origin x="102" y="115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4.xml"/><Relationship Id="rId26" Type="http://schemas.openxmlformats.org/officeDocument/2006/relationships/slide" Target="slides/slide12.xml"/><Relationship Id="rId39" Type="http://schemas.openxmlformats.org/officeDocument/2006/relationships/slide" Target="slides/slide25.xml"/><Relationship Id="rId21" Type="http://schemas.openxmlformats.org/officeDocument/2006/relationships/slide" Target="slides/slide7.xml"/><Relationship Id="rId34" Type="http://schemas.openxmlformats.org/officeDocument/2006/relationships/slide" Target="slides/slide20.xml"/><Relationship Id="rId42" Type="http://schemas.openxmlformats.org/officeDocument/2006/relationships/commentAuthors" Target="commentAuthors.xml"/><Relationship Id="rId47" Type="http://schemas.microsoft.com/office/2016/11/relationships/changesInfo" Target="changesInfos/changesInfo1.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2.xml"/><Relationship Id="rId29" Type="http://schemas.openxmlformats.org/officeDocument/2006/relationships/slide" Target="slides/slide15.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10.xml"/><Relationship Id="rId32" Type="http://schemas.openxmlformats.org/officeDocument/2006/relationships/slide" Target="slides/slide18.xml"/><Relationship Id="rId37" Type="http://schemas.openxmlformats.org/officeDocument/2006/relationships/slide" Target="slides/slide23.xml"/><Relationship Id="rId40" Type="http://schemas.openxmlformats.org/officeDocument/2006/relationships/notesMaster" Target="notesMasters/notesMaster1.xml"/><Relationship Id="rId45" Type="http://schemas.openxmlformats.org/officeDocument/2006/relationships/theme" Target="theme/theme1.xml"/><Relationship Id="rId5" Type="http://schemas.openxmlformats.org/officeDocument/2006/relationships/slideMaster" Target="slideMasters/slideMaster2.xml"/><Relationship Id="rId15" Type="http://schemas.openxmlformats.org/officeDocument/2006/relationships/slide" Target="slides/slide1.xml"/><Relationship Id="rId23" Type="http://schemas.openxmlformats.org/officeDocument/2006/relationships/slide" Target="slides/slide9.xml"/><Relationship Id="rId28" Type="http://schemas.openxmlformats.org/officeDocument/2006/relationships/slide" Target="slides/slide14.xml"/><Relationship Id="rId36" Type="http://schemas.openxmlformats.org/officeDocument/2006/relationships/slide" Target="slides/slide22.xml"/><Relationship Id="rId10" Type="http://schemas.openxmlformats.org/officeDocument/2006/relationships/slideMaster" Target="slideMasters/slideMaster7.xml"/><Relationship Id="rId19" Type="http://schemas.openxmlformats.org/officeDocument/2006/relationships/slide" Target="slides/slide5.xml"/><Relationship Id="rId31" Type="http://schemas.openxmlformats.org/officeDocument/2006/relationships/slide" Target="slides/slide17.xml"/><Relationship Id="rId44"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8.xml"/><Relationship Id="rId27" Type="http://schemas.openxmlformats.org/officeDocument/2006/relationships/slide" Target="slides/slide13.xml"/><Relationship Id="rId30" Type="http://schemas.openxmlformats.org/officeDocument/2006/relationships/slide" Target="slides/slide16.xml"/><Relationship Id="rId35" Type="http://schemas.openxmlformats.org/officeDocument/2006/relationships/slide" Target="slides/slide21.xml"/><Relationship Id="rId43" Type="http://schemas.openxmlformats.org/officeDocument/2006/relationships/presProps" Target="presProps.xml"/><Relationship Id="rId48" Type="http://schemas.microsoft.com/office/2018/10/relationships/authors" Target="authors.xml"/><Relationship Id="rId8" Type="http://schemas.openxmlformats.org/officeDocument/2006/relationships/slideMaster" Target="slideMasters/slideMaster5.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 Target="slides/slide3.xml"/><Relationship Id="rId25" Type="http://schemas.openxmlformats.org/officeDocument/2006/relationships/slide" Target="slides/slide11.xml"/><Relationship Id="rId33" Type="http://schemas.openxmlformats.org/officeDocument/2006/relationships/slide" Target="slides/slide19.xml"/><Relationship Id="rId38" Type="http://schemas.openxmlformats.org/officeDocument/2006/relationships/slide" Target="slides/slide24.xml"/><Relationship Id="rId46" Type="http://schemas.openxmlformats.org/officeDocument/2006/relationships/tableStyles" Target="tableStyles.xml"/><Relationship Id="rId20" Type="http://schemas.openxmlformats.org/officeDocument/2006/relationships/slide" Target="slides/slide6.xml"/><Relationship Id="rId41" Type="http://schemas.openxmlformats.org/officeDocument/2006/relationships/tags" Target="tags/tag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nish Pradhan" userId="ba3b8dec-ff94-48bd-919d-41c51c8b4df1" providerId="ADAL" clId="{5A34AA23-9EEE-42C3-ADF0-4837D95C8ED9}"/>
    <pc:docChg chg="modSld">
      <pc:chgData name="Anish Pradhan" userId="ba3b8dec-ff94-48bd-919d-41c51c8b4df1" providerId="ADAL" clId="{5A34AA23-9EEE-42C3-ADF0-4837D95C8ED9}" dt="2024-10-15T06:18:15.609" v="6" actId="20577"/>
      <pc:docMkLst>
        <pc:docMk/>
      </pc:docMkLst>
      <pc:sldChg chg="modSp mod">
        <pc:chgData name="Anish Pradhan" userId="ba3b8dec-ff94-48bd-919d-41c51c8b4df1" providerId="ADAL" clId="{5A34AA23-9EEE-42C3-ADF0-4837D95C8ED9}" dt="2024-10-15T06:18:15.609" v="6" actId="20577"/>
        <pc:sldMkLst>
          <pc:docMk/>
          <pc:sldMk cId="0" sldId="256"/>
        </pc:sldMkLst>
        <pc:spChg chg="mod">
          <ac:chgData name="Anish Pradhan" userId="ba3b8dec-ff94-48bd-919d-41c51c8b4df1" providerId="ADAL" clId="{5A34AA23-9EEE-42C3-ADF0-4837D95C8ED9}" dt="2024-10-15T06:18:15.609" v="6" actId="20577"/>
          <ac:spMkLst>
            <pc:docMk/>
            <pc:sldMk cId="0" sldId="256"/>
            <ac:spMk id="11" creationId="{B4B6CE02-F1DF-B044-A65C-92AE14AEBF4F}"/>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50" name="Shape 250"/>
          <p:cNvSpPr>
            <a:spLocks noGrp="1" noRot="1" noChangeAspect="1"/>
          </p:cNvSpPr>
          <p:nvPr>
            <p:ph type="sldImg"/>
          </p:nvPr>
        </p:nvSpPr>
        <p:spPr>
          <a:xfrm>
            <a:off x="1143000" y="685800"/>
            <a:ext cx="4572000" cy="3429000"/>
          </a:xfrm>
          <a:prstGeom prst="rect">
            <a:avLst/>
          </a:prstGeom>
        </p:spPr>
        <p:txBody>
          <a:bodyPr/>
          <a:lstStyle/>
          <a:p>
            <a:endParaRPr/>
          </a:p>
        </p:txBody>
      </p:sp>
      <p:sp>
        <p:nvSpPr>
          <p:cNvPr id="251" name="Shape 251"/>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latinLnBrk="0">
      <a:defRPr sz="1200">
        <a:latin typeface="+mn-lt"/>
        <a:ea typeface="+mn-ea"/>
        <a:cs typeface="+mn-cs"/>
        <a:sym typeface="Calibri"/>
      </a:defRPr>
    </a:lvl1pPr>
    <a:lvl2pPr indent="228600" latinLnBrk="0">
      <a:defRPr sz="1200">
        <a:latin typeface="+mn-lt"/>
        <a:ea typeface="+mn-ea"/>
        <a:cs typeface="+mn-cs"/>
        <a:sym typeface="Calibri"/>
      </a:defRPr>
    </a:lvl2pPr>
    <a:lvl3pPr indent="457200" latinLnBrk="0">
      <a:defRPr sz="1200">
        <a:latin typeface="+mn-lt"/>
        <a:ea typeface="+mn-ea"/>
        <a:cs typeface="+mn-cs"/>
        <a:sym typeface="Calibri"/>
      </a:defRPr>
    </a:lvl3pPr>
    <a:lvl4pPr indent="685800" latinLnBrk="0">
      <a:defRPr sz="1200">
        <a:latin typeface="+mn-lt"/>
        <a:ea typeface="+mn-ea"/>
        <a:cs typeface="+mn-cs"/>
        <a:sym typeface="Calibri"/>
      </a:defRPr>
    </a:lvl4pPr>
    <a:lvl5pPr indent="914400" latinLnBrk="0">
      <a:defRPr sz="1200">
        <a:latin typeface="+mn-lt"/>
        <a:ea typeface="+mn-ea"/>
        <a:cs typeface="+mn-cs"/>
        <a:sym typeface="Calibri"/>
      </a:defRPr>
    </a:lvl5pPr>
    <a:lvl6pPr indent="1143000" latinLnBrk="0">
      <a:defRPr sz="1200">
        <a:latin typeface="+mn-lt"/>
        <a:ea typeface="+mn-ea"/>
        <a:cs typeface="+mn-cs"/>
        <a:sym typeface="Calibri"/>
      </a:defRPr>
    </a:lvl6pPr>
    <a:lvl7pPr indent="1371600" latinLnBrk="0">
      <a:defRPr sz="1200">
        <a:latin typeface="+mn-lt"/>
        <a:ea typeface="+mn-ea"/>
        <a:cs typeface="+mn-cs"/>
        <a:sym typeface="Calibri"/>
      </a:defRPr>
    </a:lvl7pPr>
    <a:lvl8pPr indent="1600200" latinLnBrk="0">
      <a:defRPr sz="1200">
        <a:latin typeface="+mn-lt"/>
        <a:ea typeface="+mn-ea"/>
        <a:cs typeface="+mn-cs"/>
        <a:sym typeface="Calibri"/>
      </a:defRPr>
    </a:lvl8pPr>
    <a:lvl9pPr indent="1828800" latinLnBrk="0">
      <a:defRPr sz="1200">
        <a:latin typeface="+mn-lt"/>
        <a:ea typeface="+mn-ea"/>
        <a:cs typeface="+mn-cs"/>
        <a:sym typeface="Calibri"/>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3" Type="http://schemas.openxmlformats.org/officeDocument/2006/relationships/hyperlink" Target="https://www.datatopolicy.org/" TargetMode="External"/><Relationship Id="rId2" Type="http://schemas.openxmlformats.org/officeDocument/2006/relationships/slide" Target="../slides/slide21.xml"/><Relationship Id="rId1" Type="http://schemas.openxmlformats.org/officeDocument/2006/relationships/notesMaster" Target="../notesMasters/notesMaster1.xml"/><Relationship Id="rId4" Type="http://schemas.openxmlformats.org/officeDocument/2006/relationships/hyperlink" Target="https://www.southsouth-galaxy.org/data-to-policy-network/" TargetMode="External"/></Relationships>
</file>

<file path=ppt/notesSlides/_rels/notesSlide21.xml.rels><?xml version="1.0" encoding="UTF-8" standalone="yes"?>
<Relationships xmlns="http://schemas.openxmlformats.org/package/2006/relationships"><Relationship Id="rId3" Type="http://schemas.openxmlformats.org/officeDocument/2006/relationships/hyperlink" Target="https://www.datatopolicy.org/" TargetMode="External"/><Relationship Id="rId2" Type="http://schemas.openxmlformats.org/officeDocument/2006/relationships/slide" Target="../slides/slide22.xml"/><Relationship Id="rId1" Type="http://schemas.openxmlformats.org/officeDocument/2006/relationships/notesMaster" Target="../notesMasters/notesMaster1.xml"/><Relationship Id="rId4" Type="http://schemas.openxmlformats.org/officeDocument/2006/relationships/hyperlink" Target="https://www.southsouth-galaxy.org/data-to-policy-network/" TargetMode="Externa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kumimoji="1" lang="en-US"/>
          </a:p>
        </p:txBody>
      </p:sp>
    </p:spTree>
    <p:extLst>
      <p:ext uri="{BB962C8B-B14F-4D97-AF65-F5344CB8AC3E}">
        <p14:creationId xmlns:p14="http://schemas.microsoft.com/office/powerpoint/2010/main" val="86536462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latin typeface="Calibri"/>
              <a:ea typeface="Calibri"/>
              <a:cs typeface="Calibri"/>
            </a:endParaRPr>
          </a:p>
          <a:p>
            <a:endParaRPr lang="en-US">
              <a:latin typeface="Calibri"/>
              <a:ea typeface="Calibri"/>
              <a:cs typeface="Calibri"/>
            </a:endParaRPr>
          </a:p>
        </p:txBody>
      </p:sp>
    </p:spTree>
    <p:extLst>
      <p:ext uri="{BB962C8B-B14F-4D97-AF65-F5344CB8AC3E}">
        <p14:creationId xmlns:p14="http://schemas.microsoft.com/office/powerpoint/2010/main" val="349145727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Do assessment -&gt; give recommendations to country.</a:t>
            </a:r>
          </a:p>
          <a:p>
            <a:r>
              <a:rPr lang="en-US" altLang="ja-JP" dirty="0"/>
              <a:t>AIRA as Top of the funnel – to bring the rest of the UN system in</a:t>
            </a:r>
          </a:p>
          <a:p>
            <a:r>
              <a:rPr lang="en-US" altLang="ja-JP" dirty="0"/>
              <a:t>Developed as UN product </a:t>
            </a:r>
            <a:endParaRPr lang="en-US" dirty="0"/>
          </a:p>
          <a:p>
            <a:r>
              <a:rPr lang="en-US" dirty="0"/>
              <a:t>You need tools to help take you forward based on the recs </a:t>
            </a:r>
          </a:p>
          <a:p>
            <a:r>
              <a:rPr lang="en-US" dirty="0"/>
              <a:t>Data to Policy Navigator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18C1DB7-BEC2-4698-B2E8-B2E77D0940A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Calibri"/>
                <a:sym typeface="Calibri"/>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Calibri"/>
              <a:sym typeface="Calibri"/>
            </a:endParaRPr>
          </a:p>
        </p:txBody>
      </p:sp>
    </p:spTree>
    <p:extLst>
      <p:ext uri="{BB962C8B-B14F-4D97-AF65-F5344CB8AC3E}">
        <p14:creationId xmlns:p14="http://schemas.microsoft.com/office/powerpoint/2010/main" val="18436747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81000" y="685800"/>
            <a:ext cx="6096000" cy="3429000"/>
          </a:xfrm>
        </p:spPr>
      </p:sp>
      <p:sp>
        <p:nvSpPr>
          <p:cNvPr id="3" name="ノート プレースホルダー 2"/>
          <p:cNvSpPr>
            <a:spLocks noGrp="1"/>
          </p:cNvSpPr>
          <p:nvPr>
            <p:ph type="body" idx="1"/>
          </p:nvPr>
        </p:nvSpPr>
        <p:spPr/>
        <p:txBody>
          <a:bodyPr/>
          <a:lstStyle/>
          <a:p>
            <a:endParaRPr kumimoji="1" lang="en-US"/>
          </a:p>
        </p:txBody>
      </p:sp>
      <p:sp>
        <p:nvSpPr>
          <p:cNvPr id="4" name="スライド番号プレースホルダー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18C1DB7-BEC2-4698-B2E8-B2E77D0940A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Calibri"/>
                <a:sym typeface="Calibri"/>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Calibri"/>
              <a:sym typeface="Calibri"/>
            </a:endParaRPr>
          </a:p>
        </p:txBody>
      </p:sp>
    </p:spTree>
    <p:extLst>
      <p:ext uri="{BB962C8B-B14F-4D97-AF65-F5344CB8AC3E}">
        <p14:creationId xmlns:p14="http://schemas.microsoft.com/office/powerpoint/2010/main" val="289463567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ECC058-0B76-BAB6-444F-9CB044BDE4CF}"/>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0BABF68A-677F-D4CC-A88C-8F5D2B91B33E}"/>
              </a:ext>
            </a:extLst>
          </p:cNvPr>
          <p:cNvSpPr>
            <a:spLocks noGrp="1" noRot="1" noChangeAspect="1"/>
          </p:cNvSpPr>
          <p:nvPr>
            <p:ph type="sldImg"/>
          </p:nvPr>
        </p:nvSpPr>
        <p:spPr>
          <a:xfrm>
            <a:off x="381000" y="685800"/>
            <a:ext cx="6096000" cy="3429000"/>
          </a:xfrm>
        </p:spPr>
      </p:sp>
      <p:sp>
        <p:nvSpPr>
          <p:cNvPr id="3" name="ノート プレースホルダー 2">
            <a:extLst>
              <a:ext uri="{FF2B5EF4-FFF2-40B4-BE49-F238E27FC236}">
                <a16:creationId xmlns:a16="http://schemas.microsoft.com/office/drawing/2014/main" id="{C835900D-368F-51A8-72EC-DB6446B337A6}"/>
              </a:ext>
            </a:extLst>
          </p:cNvPr>
          <p:cNvSpPr>
            <a:spLocks noGrp="1"/>
          </p:cNvSpPr>
          <p:nvPr>
            <p:ph type="body" idx="1"/>
          </p:nvPr>
        </p:nvSpPr>
        <p:spPr/>
        <p:txBody>
          <a:bodyPr/>
          <a:lstStyle/>
          <a:p>
            <a:endParaRPr kumimoji="1" lang="en-US"/>
          </a:p>
        </p:txBody>
      </p:sp>
      <p:sp>
        <p:nvSpPr>
          <p:cNvPr id="4" name="スライド番号プレースホルダー 3">
            <a:extLst>
              <a:ext uri="{FF2B5EF4-FFF2-40B4-BE49-F238E27FC236}">
                <a16:creationId xmlns:a16="http://schemas.microsoft.com/office/drawing/2014/main" id="{8FF9D449-A1FD-F76B-6C55-566926F2277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18C1DB7-BEC2-4698-B2E8-B2E77D0940A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Calibri"/>
                <a:sym typeface="Calibri"/>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Calibri"/>
              <a:sym typeface="Calibri"/>
            </a:endParaRPr>
          </a:p>
        </p:txBody>
      </p:sp>
    </p:spTree>
    <p:extLst>
      <p:ext uri="{BB962C8B-B14F-4D97-AF65-F5344CB8AC3E}">
        <p14:creationId xmlns:p14="http://schemas.microsoft.com/office/powerpoint/2010/main" val="51708114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81000" y="685800"/>
            <a:ext cx="6096000" cy="3429000"/>
          </a:xfrm>
        </p:spPr>
      </p:sp>
      <p:sp>
        <p:nvSpPr>
          <p:cNvPr id="3" name="ノート プレースホルダー 2"/>
          <p:cNvSpPr>
            <a:spLocks noGrp="1"/>
          </p:cNvSpPr>
          <p:nvPr>
            <p:ph type="body" idx="1"/>
          </p:nvPr>
        </p:nvSpPr>
        <p:spPr/>
        <p:txBody>
          <a:bodyPr/>
          <a:lstStyle/>
          <a:p>
            <a:r>
              <a:rPr kumimoji="1" lang="en-US"/>
              <a:t>DPI is critically important for digital transformation, future of countries.  Making sure we do it right is important and making sure we are building out these platforms in terms of these thematic spaces.  Some examples of those are climate, women, etc.  </a:t>
            </a:r>
          </a:p>
          <a:p>
            <a:endParaRPr kumimoji="1" lang="en-US"/>
          </a:p>
          <a:p>
            <a:r>
              <a:rPr kumimoji="1" lang="en-US"/>
              <a:t>We need to get to those constituent pieces.  Climate stack, resilient stack, gender stack.  </a:t>
            </a:r>
          </a:p>
        </p:txBody>
      </p:sp>
      <p:sp>
        <p:nvSpPr>
          <p:cNvPr id="4" name="スライド番号プレースホルダー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18C1DB7-BEC2-4698-B2E8-B2E77D0940A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Calibri"/>
                <a:sym typeface="Calibri"/>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Calibri"/>
              <a:sym typeface="Calibri"/>
            </a:endParaRPr>
          </a:p>
        </p:txBody>
      </p:sp>
    </p:spTree>
    <p:extLst>
      <p:ext uri="{BB962C8B-B14F-4D97-AF65-F5344CB8AC3E}">
        <p14:creationId xmlns:p14="http://schemas.microsoft.com/office/powerpoint/2010/main" val="359060790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DK"/>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1954AC-CFA4-A949-92F8-D0E7C7BAB433}" type="slidenum">
              <a:rPr kumimoji="0" lang="en-DK" sz="1200" b="0" i="0" u="none" strike="noStrike" kern="1200" cap="none" spc="0" normalizeH="0" baseline="0" noProof="0" smtClean="0">
                <a:ln>
                  <a:noFill/>
                </a:ln>
                <a:solidFill>
                  <a:prstClr val="black"/>
                </a:solidFill>
                <a:effectLst/>
                <a:uLnTx/>
                <a:uFillTx/>
                <a:latin typeface="Calibri" panose="020F0502020204030204"/>
                <a:ea typeface="+mn-ea"/>
                <a:cs typeface="Calibri"/>
                <a:sym typeface="Calibri"/>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DK" sz="1200" b="0" i="0" u="none" strike="noStrike" kern="1200" cap="none" spc="0" normalizeH="0" baseline="0" noProof="0">
              <a:ln>
                <a:noFill/>
              </a:ln>
              <a:solidFill>
                <a:prstClr val="black"/>
              </a:solidFill>
              <a:effectLst/>
              <a:uLnTx/>
              <a:uFillTx/>
              <a:latin typeface="Calibri" panose="020F0502020204030204"/>
              <a:ea typeface="+mn-ea"/>
              <a:cs typeface="Calibri"/>
              <a:sym typeface="Calibri"/>
            </a:endParaRPr>
          </a:p>
        </p:txBody>
      </p:sp>
    </p:spTree>
    <p:extLst>
      <p:ext uri="{BB962C8B-B14F-4D97-AF65-F5344CB8AC3E}">
        <p14:creationId xmlns:p14="http://schemas.microsoft.com/office/powerpoint/2010/main" val="36618308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46237435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kumimoji="1" lang="en-US" dirty="0"/>
              <a:t>UN General Assembly 2022</a:t>
            </a:r>
          </a:p>
        </p:txBody>
      </p:sp>
    </p:spTree>
    <p:extLst>
      <p:ext uri="{BB962C8B-B14F-4D97-AF65-F5344CB8AC3E}">
        <p14:creationId xmlns:p14="http://schemas.microsoft.com/office/powerpoint/2010/main" val="150534046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7CDA0A-DF3F-3041-9243-EC626B07057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649BA61-4A42-F1CD-A581-BDF6C7D0D05D}"/>
              </a:ext>
            </a:extLst>
          </p:cNvPr>
          <p:cNvSpPr>
            <a:spLocks noGrp="1" noRot="1" noChangeAspect="1"/>
          </p:cNvSpPr>
          <p:nvPr>
            <p:ph type="sldImg"/>
          </p:nvPr>
        </p:nvSpPr>
        <p:spPr>
          <a:xfrm>
            <a:off x="381000" y="685800"/>
            <a:ext cx="6096000" cy="3429000"/>
          </a:xfrm>
        </p:spPr>
      </p:sp>
      <p:sp>
        <p:nvSpPr>
          <p:cNvPr id="3" name="Notes Placeholder 2">
            <a:extLst>
              <a:ext uri="{FF2B5EF4-FFF2-40B4-BE49-F238E27FC236}">
                <a16:creationId xmlns:a16="http://schemas.microsoft.com/office/drawing/2014/main" id="{CA793C9D-C04B-4B4D-6E5B-25A143910DAA}"/>
              </a:ext>
            </a:extLst>
          </p:cNvPr>
          <p:cNvSpPr>
            <a:spLocks noGrp="1"/>
          </p:cNvSpPr>
          <p:nvPr>
            <p:ph type="body" idx="1"/>
          </p:nvPr>
        </p:nvSpPr>
        <p:spPr/>
        <p:txBody>
          <a:bodyPr/>
          <a:lstStyle/>
          <a:p>
            <a:pPr marL="228600" indent="-228600">
              <a:buAutoNum type="arabicPeriod"/>
            </a:pPr>
            <a:endParaRPr lang="en-US">
              <a:ea typeface="Calibri"/>
              <a:cs typeface="Calibri"/>
            </a:endParaRPr>
          </a:p>
        </p:txBody>
      </p:sp>
      <p:sp>
        <p:nvSpPr>
          <p:cNvPr id="4" name="Slide Number Placeholder 3">
            <a:extLst>
              <a:ext uri="{FF2B5EF4-FFF2-40B4-BE49-F238E27FC236}">
                <a16:creationId xmlns:a16="http://schemas.microsoft.com/office/drawing/2014/main" id="{3A362988-D1C0-7B34-AFCE-174B228FA27D}"/>
              </a:ext>
            </a:extLst>
          </p:cNvPr>
          <p:cNvSpPr>
            <a:spLocks noGrp="1"/>
          </p:cNvSpPr>
          <p:nvPr>
            <p:ph type="sldNum" sz="quarter" idx="5"/>
          </p:nvPr>
        </p:nvSpPr>
        <p:spPr/>
        <p:txBody>
          <a:bodyPr/>
          <a:lstStyle/>
          <a:p>
            <a:pPr marL="0" marR="0" lvl="0" indent="0" algn="l" defTabSz="914400" rtl="0" eaLnBrk="1" fontAlgn="auto" latinLnBrk="0" hangingPunct="0">
              <a:lnSpc>
                <a:spcPct val="100000"/>
              </a:lnSpc>
              <a:spcBef>
                <a:spcPts val="0"/>
              </a:spcBef>
              <a:spcAft>
                <a:spcPts val="0"/>
              </a:spcAft>
              <a:buClrTx/>
              <a:buSzTx/>
              <a:buFontTx/>
              <a:buNone/>
              <a:tabLst/>
              <a:defRPr/>
            </a:pPr>
            <a:fld id="{4742DDAA-7DC2-4AF6-B59E-895D8C572A18}" type="slidenum">
              <a:rPr kumimoji="0" lang="en-US" sz="1800" b="0" i="0" u="none" strike="noStrike" kern="0" cap="none" spc="0" normalizeH="0" baseline="0" noProof="0">
                <a:ln>
                  <a:noFill/>
                </a:ln>
                <a:solidFill>
                  <a:srgbClr val="000000"/>
                </a:solidFill>
                <a:effectLst/>
                <a:uLnTx/>
                <a:uFillTx/>
                <a:latin typeface="Calibri"/>
                <a:cs typeface="Calibri"/>
                <a:sym typeface="Calibri"/>
              </a:rPr>
              <a:pPr marL="0" marR="0" lvl="0" indent="0" algn="l" defTabSz="914400" rtl="0" eaLnBrk="1" fontAlgn="auto" latinLnBrk="0" hangingPunct="0">
                <a:lnSpc>
                  <a:spcPct val="100000"/>
                </a:lnSpc>
                <a:spcBef>
                  <a:spcPts val="0"/>
                </a:spcBef>
                <a:spcAft>
                  <a:spcPts val="0"/>
                </a:spcAft>
                <a:buClrTx/>
                <a:buSzTx/>
                <a:buFontTx/>
                <a:buNone/>
                <a:tabLst/>
                <a:defRPr/>
              </a:pPr>
              <a:t>19</a:t>
            </a:fld>
            <a:endParaRPr kumimoji="0" lang="en-US" sz="1800" b="0" i="0" u="none" strike="noStrike" kern="0" cap="none" spc="0" normalizeH="0" baseline="0" noProof="0">
              <a:ln>
                <a:noFill/>
              </a:ln>
              <a:solidFill>
                <a:srgbClr val="000000"/>
              </a:solidFill>
              <a:effectLst/>
              <a:uLnTx/>
              <a:uFillTx/>
              <a:latin typeface="Calibri"/>
              <a:cs typeface="Calibri"/>
              <a:sym typeface="Calibri"/>
            </a:endParaRPr>
          </a:p>
        </p:txBody>
      </p:sp>
    </p:spTree>
    <p:extLst>
      <p:ext uri="{BB962C8B-B14F-4D97-AF65-F5344CB8AC3E}">
        <p14:creationId xmlns:p14="http://schemas.microsoft.com/office/powerpoint/2010/main" val="55850637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l" defTabSz="914400" rtl="0" eaLnBrk="1" fontAlgn="auto" latinLnBrk="0" hangingPunct="0">
              <a:lnSpc>
                <a:spcPct val="100000"/>
              </a:lnSpc>
              <a:spcBef>
                <a:spcPts val="0"/>
              </a:spcBef>
              <a:spcAft>
                <a:spcPts val="0"/>
              </a:spcAft>
              <a:buClrTx/>
              <a:buSzTx/>
              <a:buFontTx/>
              <a:buNone/>
              <a:tabLst/>
              <a:defRPr/>
            </a:pPr>
            <a:fld id="{4742DDAA-7DC2-4AF6-B59E-895D8C572A18}" type="slidenum">
              <a:rPr kumimoji="0" lang="en-US" sz="1800" b="0" i="0" u="none" strike="noStrike" kern="0" cap="none" spc="0" normalizeH="0" baseline="0" noProof="0">
                <a:ln>
                  <a:noFill/>
                </a:ln>
                <a:solidFill>
                  <a:srgbClr val="000000"/>
                </a:solidFill>
                <a:effectLst/>
                <a:uLnTx/>
                <a:uFillTx/>
                <a:latin typeface="Calibri"/>
                <a:cs typeface="Calibri"/>
                <a:sym typeface="Calibri"/>
              </a:rPr>
              <a:pPr marL="0" marR="0" lvl="0" indent="0" algn="l" defTabSz="914400" rtl="0" eaLnBrk="1" fontAlgn="auto" latinLnBrk="0" hangingPunct="0">
                <a:lnSpc>
                  <a:spcPct val="100000"/>
                </a:lnSpc>
                <a:spcBef>
                  <a:spcPts val="0"/>
                </a:spcBef>
                <a:spcAft>
                  <a:spcPts val="0"/>
                </a:spcAft>
                <a:buClrTx/>
                <a:buSzTx/>
                <a:buFontTx/>
                <a:buNone/>
                <a:tabLst/>
                <a:defRPr/>
              </a:pPr>
              <a:t>20</a:t>
            </a:fld>
            <a:endParaRPr kumimoji="0" lang="en-US" sz="1800" b="0" i="0" u="none" strike="noStrike" kern="0" cap="none" spc="0" normalizeH="0" baseline="0" noProof="0">
              <a:ln>
                <a:noFill/>
              </a:ln>
              <a:solidFill>
                <a:srgbClr val="000000"/>
              </a:solidFill>
              <a:effectLst/>
              <a:uLnTx/>
              <a:uFillTx/>
              <a:latin typeface="Calibri"/>
              <a:cs typeface="Calibri"/>
              <a:sym typeface="Calibri"/>
            </a:endParaRPr>
          </a:p>
        </p:txBody>
      </p:sp>
    </p:spTree>
    <p:extLst>
      <p:ext uri="{BB962C8B-B14F-4D97-AF65-F5344CB8AC3E}">
        <p14:creationId xmlns:p14="http://schemas.microsoft.com/office/powerpoint/2010/main" val="24120255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5) misinformation/privacy risks/online safety</a:t>
            </a:r>
          </a:p>
        </p:txBody>
      </p:sp>
    </p:spTree>
    <p:extLst>
      <p:ext uri="{BB962C8B-B14F-4D97-AF65-F5344CB8AC3E}">
        <p14:creationId xmlns:p14="http://schemas.microsoft.com/office/powerpoint/2010/main" val="389718892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DB04F0-460A-9F95-9EFF-E7F90B40CD7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325C3C6-6753-CB8E-7034-6D87A88F484E}"/>
              </a:ext>
            </a:extLst>
          </p:cNvPr>
          <p:cNvSpPr>
            <a:spLocks noGrp="1" noRot="1" noChangeAspect="1"/>
          </p:cNvSpPr>
          <p:nvPr>
            <p:ph type="sldImg"/>
          </p:nvPr>
        </p:nvSpPr>
        <p:spPr>
          <a:xfrm>
            <a:off x="381000" y="685800"/>
            <a:ext cx="6096000" cy="3429000"/>
          </a:xfrm>
        </p:spPr>
      </p:sp>
      <p:sp>
        <p:nvSpPr>
          <p:cNvPr id="3" name="Notes Placeholder 2">
            <a:extLst>
              <a:ext uri="{FF2B5EF4-FFF2-40B4-BE49-F238E27FC236}">
                <a16:creationId xmlns:a16="http://schemas.microsoft.com/office/drawing/2014/main" id="{AEC3304E-3D69-6AD4-5C2B-EB4D84FFFBB9}"/>
              </a:ext>
            </a:extLst>
          </p:cNvPr>
          <p:cNvSpPr>
            <a:spLocks noGrp="1"/>
          </p:cNvSpPr>
          <p:nvPr>
            <p:ph type="body" idx="1"/>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1800" b="1" i="0" u="none" strike="noStrike">
                <a:solidFill>
                  <a:srgbClr val="D0CECE"/>
                </a:solidFill>
                <a:effectLst/>
                <a:latin typeface="Calibri" panose="020F0502020204030204" pitchFamily="34" charset="0"/>
              </a:rPr>
              <a:t>The </a:t>
            </a:r>
            <a:r>
              <a:rPr lang="en-US" sz="1800" b="1" i="0" u="sng" strike="noStrike">
                <a:solidFill>
                  <a:srgbClr val="FF8761"/>
                </a:solidFill>
                <a:effectLst/>
                <a:latin typeface="Calibri" panose="020F0502020204030204" pitchFamily="34" charset="0"/>
                <a:hlinkClick r:id="rId3"/>
              </a:rPr>
              <a:t>Data to Policy Navigator </a:t>
            </a:r>
            <a:r>
              <a:rPr lang="en-US" sz="1800" b="1" i="0" u="none" strike="noStrike">
                <a:solidFill>
                  <a:srgbClr val="D0CECE"/>
                </a:solidFill>
                <a:effectLst/>
                <a:latin typeface="Calibri" panose="020F0502020204030204" pitchFamily="34" charset="0"/>
              </a:rPr>
              <a:t>is designed to assist government executives and policymakers in grasping the fundamentals of data-driven decision-making. It provides a step-by-step guide and a range of practical examples from across the globe on how to integrate data into policy and </a:t>
            </a:r>
            <a:r>
              <a:rPr lang="en-US" sz="1800" b="1" i="0" u="none" strike="noStrike" err="1">
                <a:solidFill>
                  <a:srgbClr val="D0CECE"/>
                </a:solidFill>
                <a:effectLst/>
                <a:latin typeface="Calibri" panose="020F0502020204030204" pitchFamily="34" charset="0"/>
              </a:rPr>
              <a:t>programme</a:t>
            </a:r>
            <a:r>
              <a:rPr lang="en-US" sz="1800" b="1" i="0" u="none" strike="noStrike">
                <a:solidFill>
                  <a:srgbClr val="D0CECE"/>
                </a:solidFill>
                <a:effectLst/>
                <a:latin typeface="Calibri" panose="020F0502020204030204" pitchFamily="34" charset="0"/>
              </a:rPr>
              <a:t> development. </a:t>
            </a:r>
          </a:p>
          <a:p>
            <a:pPr marL="0" marR="0" lvl="0" indent="0" defTabSz="914400" eaLnBrk="1" fontAlgn="auto" latinLnBrk="0" hangingPunct="1">
              <a:lnSpc>
                <a:spcPct val="100000"/>
              </a:lnSpc>
              <a:spcBef>
                <a:spcPts val="0"/>
              </a:spcBef>
              <a:spcAft>
                <a:spcPts val="0"/>
              </a:spcAft>
              <a:buClrTx/>
              <a:buSzTx/>
              <a:buFontTx/>
              <a:buNone/>
              <a:tabLst/>
              <a:defRPr/>
            </a:pPr>
            <a:endParaRPr kumimoji="1" lang="en-US" sz="1800" b="1" i="0" u="none" strike="noStrike">
              <a:solidFill>
                <a:srgbClr val="D0CECE"/>
              </a:solidFill>
              <a:effectLst/>
              <a:latin typeface="Calibri" panose="020F0502020204030204" pitchFamily="34" charset="0"/>
            </a:endParaRPr>
          </a:p>
          <a:p>
            <a:pPr marL="0" marR="0" lvl="0" indent="0" defTabSz="914400" eaLnBrk="1" fontAlgn="auto" latinLnBrk="0" hangingPunct="1">
              <a:lnSpc>
                <a:spcPct val="100000"/>
              </a:lnSpc>
              <a:spcBef>
                <a:spcPts val="0"/>
              </a:spcBef>
              <a:spcAft>
                <a:spcPts val="0"/>
              </a:spcAft>
              <a:buClrTx/>
              <a:buSzTx/>
              <a:buFontTx/>
              <a:buNone/>
              <a:tabLst/>
              <a:defRPr/>
            </a:pPr>
            <a:r>
              <a:rPr lang="en-US" sz="1800" b="1" i="0" u="none" strike="noStrike">
                <a:solidFill>
                  <a:srgbClr val="D0CECE"/>
                </a:solidFill>
                <a:effectLst/>
                <a:latin typeface="Calibri" panose="020F0502020204030204" pitchFamily="34" charset="0"/>
              </a:rPr>
              <a:t>The </a:t>
            </a:r>
            <a:r>
              <a:rPr lang="en-US" sz="1800" b="1" i="0" u="sng" strike="noStrike">
                <a:solidFill>
                  <a:srgbClr val="FF8761"/>
                </a:solidFill>
                <a:effectLst/>
                <a:latin typeface="Calibri" panose="020F0502020204030204" pitchFamily="34" charset="0"/>
                <a:hlinkClick r:id="rId4"/>
              </a:rPr>
              <a:t>Data to Policy Network</a:t>
            </a:r>
            <a:r>
              <a:rPr lang="en-US" sz="1800" b="1" i="0" u="none" strike="noStrike">
                <a:solidFill>
                  <a:srgbClr val="FFFFFF"/>
                </a:solidFill>
                <a:effectLst/>
                <a:latin typeface="Calibri" panose="020F0502020204030204" pitchFamily="34" charset="0"/>
              </a:rPr>
              <a:t> </a:t>
            </a:r>
            <a:r>
              <a:rPr lang="en-US" sz="1800" b="1" i="0" u="none" strike="noStrike">
                <a:solidFill>
                  <a:srgbClr val="D0CECE"/>
                </a:solidFill>
                <a:effectLst/>
                <a:latin typeface="Calibri" panose="020F0502020204030204" pitchFamily="34" charset="0"/>
              </a:rPr>
              <a:t>is a global community of policymakers from diverse sectors dedicated to harnessing emerging data sources for evidence-based policymaking in pursuit of the SDGs. It serves as a vibrant virtual hub where policymakers convene to share knowledge, cultivate learning opportunities, and foster collaboration, including South-South and triangular cooperation</a:t>
            </a:r>
            <a:endParaRPr kumimoji="1" lang="en-US"/>
          </a:p>
        </p:txBody>
      </p:sp>
    </p:spTree>
    <p:extLst>
      <p:ext uri="{BB962C8B-B14F-4D97-AF65-F5344CB8AC3E}">
        <p14:creationId xmlns:p14="http://schemas.microsoft.com/office/powerpoint/2010/main" val="317382594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DB04F0-460A-9F95-9EFF-E7F90B40CD7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325C3C6-6753-CB8E-7034-6D87A88F484E}"/>
              </a:ext>
            </a:extLst>
          </p:cNvPr>
          <p:cNvSpPr>
            <a:spLocks noGrp="1" noRot="1" noChangeAspect="1"/>
          </p:cNvSpPr>
          <p:nvPr>
            <p:ph type="sldImg"/>
          </p:nvPr>
        </p:nvSpPr>
        <p:spPr>
          <a:xfrm>
            <a:off x="381000" y="685800"/>
            <a:ext cx="6096000" cy="3429000"/>
          </a:xfrm>
        </p:spPr>
      </p:sp>
      <p:sp>
        <p:nvSpPr>
          <p:cNvPr id="3" name="Notes Placeholder 2">
            <a:extLst>
              <a:ext uri="{FF2B5EF4-FFF2-40B4-BE49-F238E27FC236}">
                <a16:creationId xmlns:a16="http://schemas.microsoft.com/office/drawing/2014/main" id="{AEC3304E-3D69-6AD4-5C2B-EB4D84FFFBB9}"/>
              </a:ext>
            </a:extLst>
          </p:cNvPr>
          <p:cNvSpPr>
            <a:spLocks noGrp="1"/>
          </p:cNvSpPr>
          <p:nvPr>
            <p:ph type="body" idx="1"/>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1800" b="1" i="0" u="none" strike="noStrike">
                <a:solidFill>
                  <a:srgbClr val="D0CECE"/>
                </a:solidFill>
                <a:effectLst/>
                <a:latin typeface="Calibri" panose="020F0502020204030204" pitchFamily="34" charset="0"/>
              </a:rPr>
              <a:t>The </a:t>
            </a:r>
            <a:r>
              <a:rPr lang="en-US" sz="1800" b="1" i="0" u="sng" strike="noStrike">
                <a:solidFill>
                  <a:srgbClr val="FF8761"/>
                </a:solidFill>
                <a:effectLst/>
                <a:latin typeface="Calibri" panose="020F0502020204030204" pitchFamily="34" charset="0"/>
                <a:hlinkClick r:id="rId3"/>
              </a:rPr>
              <a:t>Data to Policy Navigator </a:t>
            </a:r>
            <a:r>
              <a:rPr lang="en-US" sz="1800" b="1" i="0" u="none" strike="noStrike">
                <a:solidFill>
                  <a:srgbClr val="D0CECE"/>
                </a:solidFill>
                <a:effectLst/>
                <a:latin typeface="Calibri" panose="020F0502020204030204" pitchFamily="34" charset="0"/>
              </a:rPr>
              <a:t>is designed to assist government executives and policymakers in grasping the fundamentals of data-driven decision-making. It provides a step-by-step guide and a range of practical examples from across the globe on how to integrate data into policy and </a:t>
            </a:r>
            <a:r>
              <a:rPr lang="en-US" sz="1800" b="1" i="0" u="none" strike="noStrike" err="1">
                <a:solidFill>
                  <a:srgbClr val="D0CECE"/>
                </a:solidFill>
                <a:effectLst/>
                <a:latin typeface="Calibri" panose="020F0502020204030204" pitchFamily="34" charset="0"/>
              </a:rPr>
              <a:t>programme</a:t>
            </a:r>
            <a:r>
              <a:rPr lang="en-US" sz="1800" b="1" i="0" u="none" strike="noStrike">
                <a:solidFill>
                  <a:srgbClr val="D0CECE"/>
                </a:solidFill>
                <a:effectLst/>
                <a:latin typeface="Calibri" panose="020F0502020204030204" pitchFamily="34" charset="0"/>
              </a:rPr>
              <a:t> development. </a:t>
            </a:r>
          </a:p>
          <a:p>
            <a:pPr marL="0" marR="0" lvl="0" indent="0" defTabSz="914400" eaLnBrk="1" fontAlgn="auto" latinLnBrk="0" hangingPunct="1">
              <a:lnSpc>
                <a:spcPct val="100000"/>
              </a:lnSpc>
              <a:spcBef>
                <a:spcPts val="0"/>
              </a:spcBef>
              <a:spcAft>
                <a:spcPts val="0"/>
              </a:spcAft>
              <a:buClrTx/>
              <a:buSzTx/>
              <a:buFontTx/>
              <a:buNone/>
              <a:tabLst/>
              <a:defRPr/>
            </a:pPr>
            <a:endParaRPr kumimoji="1" lang="en-US" sz="1800" b="1" i="0" u="none" strike="noStrike">
              <a:solidFill>
                <a:srgbClr val="D0CECE"/>
              </a:solidFill>
              <a:effectLst/>
              <a:latin typeface="Calibri" panose="020F0502020204030204" pitchFamily="34" charset="0"/>
            </a:endParaRPr>
          </a:p>
          <a:p>
            <a:pPr marL="0" marR="0" lvl="0" indent="0" defTabSz="914400" eaLnBrk="1" fontAlgn="auto" latinLnBrk="0" hangingPunct="1">
              <a:lnSpc>
                <a:spcPct val="100000"/>
              </a:lnSpc>
              <a:spcBef>
                <a:spcPts val="0"/>
              </a:spcBef>
              <a:spcAft>
                <a:spcPts val="0"/>
              </a:spcAft>
              <a:buClrTx/>
              <a:buSzTx/>
              <a:buFontTx/>
              <a:buNone/>
              <a:tabLst/>
              <a:defRPr/>
            </a:pPr>
            <a:r>
              <a:rPr lang="en-US" sz="1800" b="1" i="0" u="none" strike="noStrike">
                <a:solidFill>
                  <a:srgbClr val="D0CECE"/>
                </a:solidFill>
                <a:effectLst/>
                <a:latin typeface="Calibri" panose="020F0502020204030204" pitchFamily="34" charset="0"/>
              </a:rPr>
              <a:t>The </a:t>
            </a:r>
            <a:r>
              <a:rPr lang="en-US" sz="1800" b="1" i="0" u="sng" strike="noStrike">
                <a:solidFill>
                  <a:srgbClr val="FF8761"/>
                </a:solidFill>
                <a:effectLst/>
                <a:latin typeface="Calibri" panose="020F0502020204030204" pitchFamily="34" charset="0"/>
                <a:hlinkClick r:id="rId4"/>
              </a:rPr>
              <a:t>Data to Policy Network</a:t>
            </a:r>
            <a:r>
              <a:rPr lang="en-US" sz="1800" b="1" i="0" u="none" strike="noStrike">
                <a:solidFill>
                  <a:srgbClr val="FFFFFF"/>
                </a:solidFill>
                <a:effectLst/>
                <a:latin typeface="Calibri" panose="020F0502020204030204" pitchFamily="34" charset="0"/>
              </a:rPr>
              <a:t> </a:t>
            </a:r>
            <a:r>
              <a:rPr lang="en-US" sz="1800" b="1" i="0" u="none" strike="noStrike">
                <a:solidFill>
                  <a:srgbClr val="D0CECE"/>
                </a:solidFill>
                <a:effectLst/>
                <a:latin typeface="Calibri" panose="020F0502020204030204" pitchFamily="34" charset="0"/>
              </a:rPr>
              <a:t>is a global community of policymakers from diverse sectors dedicated to harnessing emerging data sources for evidence-based policymaking in pursuit of the SDGs. It serves as a vibrant virtual hub where policymakers convene to share knowledge, cultivate learning opportunities, and foster collaboration, including South-South and triangular cooperation</a:t>
            </a:r>
            <a:endParaRPr kumimoji="1" lang="en-US"/>
          </a:p>
        </p:txBody>
      </p:sp>
    </p:spTree>
    <p:extLst>
      <p:ext uri="{BB962C8B-B14F-4D97-AF65-F5344CB8AC3E}">
        <p14:creationId xmlns:p14="http://schemas.microsoft.com/office/powerpoint/2010/main" val="31348782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kumimoji="1" lang="en-US"/>
          </a:p>
        </p:txBody>
      </p:sp>
    </p:spTree>
    <p:extLst>
      <p:ext uri="{BB962C8B-B14F-4D97-AF65-F5344CB8AC3E}">
        <p14:creationId xmlns:p14="http://schemas.microsoft.com/office/powerpoint/2010/main" val="6107524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43419585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53591352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342900" marR="0" lvl="0" indent="-342900">
              <a:spcBef>
                <a:spcPts val="0"/>
              </a:spcBef>
              <a:spcAft>
                <a:spcPts val="0"/>
              </a:spcAft>
              <a:buFont typeface="Symbol" panose="05050102010706020507" pitchFamily="18" charset="2"/>
              <a:buChar char=""/>
            </a:pPr>
            <a:r>
              <a:rPr lang="en-CA" altLang="ja-JP" sz="1100">
                <a:effectLst/>
                <a:latin typeface="Calibri" panose="020F0502020204030204" pitchFamily="34" charset="0"/>
                <a:ea typeface="Calibri" panose="020F0502020204030204" pitchFamily="34" charset="0"/>
                <a:cs typeface="Arial" panose="020B0604020202020204" pitchFamily="34" charset="0"/>
              </a:rPr>
              <a:t>Zooming out, I want to share a few reflections on the changing environment</a:t>
            </a:r>
          </a:p>
          <a:p>
            <a:pPr marL="0" marR="0">
              <a:spcBef>
                <a:spcPts val="0"/>
              </a:spcBef>
              <a:spcAft>
                <a:spcPts val="0"/>
              </a:spcAft>
            </a:pPr>
            <a:r>
              <a:rPr lang="en-CA" altLang="ja-JP" sz="1100">
                <a:effectLst/>
                <a:latin typeface="Calibri" panose="020F0502020204030204" pitchFamily="34" charset="0"/>
                <a:ea typeface="Calibri" panose="020F0502020204030204" pitchFamily="34" charset="0"/>
                <a:cs typeface="Arial" panose="020B0604020202020204" pitchFamily="34" charset="0"/>
              </a:rPr>
              <a:t> </a:t>
            </a:r>
          </a:p>
          <a:p>
            <a:pPr marL="342900" marR="0" lvl="0" indent="-342900">
              <a:spcBef>
                <a:spcPts val="0"/>
              </a:spcBef>
              <a:spcAft>
                <a:spcPts val="0"/>
              </a:spcAft>
              <a:buFont typeface="Symbol" panose="05050102010706020507" pitchFamily="18" charset="2"/>
              <a:buChar char=""/>
            </a:pPr>
            <a:r>
              <a:rPr lang="en-CA" altLang="ja-JP" sz="1100">
                <a:effectLst/>
                <a:latin typeface="Calibri" panose="020F0502020204030204" pitchFamily="34" charset="0"/>
                <a:ea typeface="Calibri" panose="020F0502020204030204" pitchFamily="34" charset="0"/>
                <a:cs typeface="Arial" panose="020B0604020202020204" pitchFamily="34" charset="0"/>
              </a:rPr>
              <a:t>Solutions to (eco) systems</a:t>
            </a:r>
          </a:p>
          <a:p>
            <a:pPr marL="342900" marR="0" lvl="0" indent="-342900">
              <a:spcBef>
                <a:spcPts val="0"/>
              </a:spcBef>
              <a:spcAft>
                <a:spcPts val="0"/>
              </a:spcAft>
              <a:buFont typeface="Courier New" panose="02070309020205020404" pitchFamily="49" charset="0"/>
              <a:buChar char="o"/>
            </a:pPr>
            <a:r>
              <a:rPr lang="en-CA" altLang="ja-JP" sz="1100">
                <a:effectLst/>
                <a:latin typeface="Calibri" panose="020F0502020204030204" pitchFamily="34" charset="0"/>
                <a:ea typeface="Calibri" panose="020F0502020204030204" pitchFamily="34" charset="0"/>
                <a:cs typeface="Arial" panose="020B0604020202020204" pitchFamily="34" charset="0"/>
              </a:rPr>
              <a:t>During covid response, most focus on solutions</a:t>
            </a:r>
          </a:p>
          <a:p>
            <a:pPr marL="342900" marR="0" lvl="0" indent="-342900">
              <a:spcBef>
                <a:spcPts val="0"/>
              </a:spcBef>
              <a:spcAft>
                <a:spcPts val="0"/>
              </a:spcAft>
              <a:buFont typeface="Courier New" panose="02070309020205020404" pitchFamily="49" charset="0"/>
              <a:buChar char="o"/>
            </a:pPr>
            <a:r>
              <a:rPr lang="en-CA" altLang="ja-JP" sz="1100">
                <a:effectLst/>
                <a:latin typeface="Calibri" panose="020F0502020204030204" pitchFamily="34" charset="0"/>
                <a:ea typeface="Calibri" panose="020F0502020204030204" pitchFamily="34" charset="0"/>
                <a:cs typeface="Arial" panose="020B0604020202020204" pitchFamily="34" charset="0"/>
              </a:rPr>
              <a:t>As time has gone on, realization that solutions need to connect to something</a:t>
            </a:r>
          </a:p>
          <a:p>
            <a:pPr marL="342900" marR="0" lvl="0" indent="-342900">
              <a:spcBef>
                <a:spcPts val="0"/>
              </a:spcBef>
              <a:spcAft>
                <a:spcPts val="0"/>
              </a:spcAft>
              <a:buFont typeface="Courier New" panose="02070309020205020404" pitchFamily="49" charset="0"/>
              <a:buChar char="o"/>
            </a:pPr>
            <a:r>
              <a:rPr lang="en-CA" altLang="ja-JP" sz="1100">
                <a:effectLst/>
                <a:latin typeface="Calibri" panose="020F0502020204030204" pitchFamily="34" charset="0"/>
                <a:ea typeface="Calibri" panose="020F0502020204030204" pitchFamily="34" charset="0"/>
                <a:cs typeface="Arial" panose="020B0604020202020204" pitchFamily="34" charset="0"/>
              </a:rPr>
              <a:t>They are part of broader layers necessary </a:t>
            </a:r>
          </a:p>
          <a:p>
            <a:pPr marL="0" marR="0">
              <a:spcBef>
                <a:spcPts val="0"/>
              </a:spcBef>
              <a:spcAft>
                <a:spcPts val="0"/>
              </a:spcAft>
            </a:pPr>
            <a:r>
              <a:rPr lang="en-CA" altLang="ja-JP" sz="1100">
                <a:effectLst/>
                <a:latin typeface="Calibri" panose="020F0502020204030204" pitchFamily="34" charset="0"/>
                <a:ea typeface="Calibri" panose="020F0502020204030204" pitchFamily="34" charset="0"/>
                <a:cs typeface="Arial" panose="020B0604020202020204" pitchFamily="34" charset="0"/>
              </a:rPr>
              <a:t> </a:t>
            </a:r>
          </a:p>
          <a:p>
            <a:pPr marL="342900" marR="0" lvl="0" indent="-342900">
              <a:spcBef>
                <a:spcPts val="0"/>
              </a:spcBef>
              <a:spcAft>
                <a:spcPts val="0"/>
              </a:spcAft>
              <a:buFont typeface="Symbol" panose="05050102010706020507" pitchFamily="18" charset="2"/>
              <a:buChar char=""/>
            </a:pPr>
            <a:r>
              <a:rPr lang="en-CA" altLang="ja-JP" sz="1100">
                <a:effectLst/>
                <a:latin typeface="Calibri" panose="020F0502020204030204" pitchFamily="34" charset="0"/>
                <a:ea typeface="Calibri" panose="020F0502020204030204" pitchFamily="34" charset="0"/>
                <a:cs typeface="Arial" panose="020B0604020202020204" pitchFamily="34" charset="0"/>
              </a:rPr>
              <a:t>Fragmented, Opportunistic to Holistic and Strategic</a:t>
            </a:r>
          </a:p>
          <a:p>
            <a:pPr marL="742950" marR="0" lvl="1" indent="-285750">
              <a:spcBef>
                <a:spcPts val="0"/>
              </a:spcBef>
              <a:spcAft>
                <a:spcPts val="0"/>
              </a:spcAft>
              <a:buFont typeface="Courier New" panose="02070309020205020404" pitchFamily="49" charset="0"/>
              <a:buChar char="o"/>
            </a:pPr>
            <a:r>
              <a:rPr lang="en-CA" altLang="ja-JP" sz="1100">
                <a:effectLst/>
                <a:latin typeface="Calibri" panose="020F0502020204030204" pitchFamily="34" charset="0"/>
                <a:ea typeface="Calibri" panose="020F0502020204030204" pitchFamily="34" charset="0"/>
                <a:cs typeface="Arial" panose="020B0604020202020204" pitchFamily="34" charset="0"/>
              </a:rPr>
              <a:t>Similar to last point, gov partners often very fragmented across ministries</a:t>
            </a:r>
          </a:p>
          <a:p>
            <a:pPr marL="742950" marR="0" lvl="1" indent="-285750">
              <a:spcBef>
                <a:spcPts val="0"/>
              </a:spcBef>
              <a:spcAft>
                <a:spcPts val="0"/>
              </a:spcAft>
              <a:buFont typeface="Courier New" panose="02070309020205020404" pitchFamily="49" charset="0"/>
              <a:buChar char="o"/>
            </a:pPr>
            <a:r>
              <a:rPr lang="en-CA" altLang="ja-JP" sz="1100">
                <a:effectLst/>
                <a:latin typeface="Calibri" panose="020F0502020204030204" pitchFamily="34" charset="0"/>
                <a:ea typeface="Calibri" panose="020F0502020204030204" pitchFamily="34" charset="0"/>
                <a:cs typeface="Arial" panose="020B0604020202020204" pitchFamily="34" charset="0"/>
              </a:rPr>
              <a:t>New recognition of need for a strategic approach</a:t>
            </a:r>
          </a:p>
          <a:p>
            <a:pPr marL="742950" marR="0" lvl="1" indent="-285750">
              <a:spcBef>
                <a:spcPts val="0"/>
              </a:spcBef>
              <a:spcAft>
                <a:spcPts val="0"/>
              </a:spcAft>
              <a:buFont typeface="Courier New" panose="02070309020205020404" pitchFamily="49" charset="0"/>
              <a:buChar char="o"/>
            </a:pPr>
            <a:r>
              <a:rPr lang="en-CA" altLang="ja-JP" sz="1100">
                <a:effectLst/>
                <a:latin typeface="Calibri" panose="020F0502020204030204" pitchFamily="34" charset="0"/>
                <a:ea typeface="Calibri" panose="020F0502020204030204" pitchFamily="34" charset="0"/>
                <a:cs typeface="Arial" panose="020B0604020202020204" pitchFamily="34" charset="0"/>
              </a:rPr>
              <a:t>Not just whole of gov, but whole of society – digital divide, </a:t>
            </a:r>
            <a:r>
              <a:rPr lang="en-CA" altLang="ja-JP" sz="1100" err="1">
                <a:effectLst/>
                <a:latin typeface="Calibri" panose="020F0502020204030204" pitchFamily="34" charset="0"/>
                <a:ea typeface="Calibri" panose="020F0502020204030204" pitchFamily="34" charset="0"/>
                <a:cs typeface="Arial" panose="020B0604020202020204" pitchFamily="34" charset="0"/>
              </a:rPr>
              <a:t>etc</a:t>
            </a:r>
            <a:endParaRPr lang="en-CA" altLang="ja-JP" sz="1100">
              <a:effectLst/>
              <a:latin typeface="Calibri" panose="020F0502020204030204" pitchFamily="34" charset="0"/>
              <a:ea typeface="Calibri" panose="020F0502020204030204" pitchFamily="34" charset="0"/>
              <a:cs typeface="Arial" panose="020B0604020202020204" pitchFamily="34" charset="0"/>
            </a:endParaRPr>
          </a:p>
          <a:p>
            <a:pPr marL="0" marR="0">
              <a:spcBef>
                <a:spcPts val="0"/>
              </a:spcBef>
              <a:spcAft>
                <a:spcPts val="0"/>
              </a:spcAft>
            </a:pPr>
            <a:r>
              <a:rPr lang="en-CA" altLang="ja-JP" sz="1100">
                <a:effectLst/>
                <a:latin typeface="Calibri" panose="020F0502020204030204" pitchFamily="34" charset="0"/>
                <a:ea typeface="Calibri" panose="020F0502020204030204" pitchFamily="34" charset="0"/>
                <a:cs typeface="Arial" panose="020B0604020202020204" pitchFamily="34" charset="0"/>
              </a:rPr>
              <a:t> </a:t>
            </a:r>
          </a:p>
          <a:p>
            <a:pPr marL="342900" marR="0" lvl="0" indent="-342900">
              <a:spcBef>
                <a:spcPts val="0"/>
              </a:spcBef>
              <a:spcAft>
                <a:spcPts val="0"/>
              </a:spcAft>
              <a:buFont typeface="Symbol" panose="05050102010706020507" pitchFamily="18" charset="2"/>
              <a:buChar char=""/>
            </a:pPr>
            <a:r>
              <a:rPr lang="en-CA" altLang="ja-JP" sz="1100">
                <a:effectLst/>
                <a:latin typeface="Calibri" panose="020F0502020204030204" pitchFamily="34" charset="0"/>
                <a:ea typeface="Calibri" panose="020F0502020204030204" pitchFamily="34" charset="0"/>
                <a:cs typeface="Arial" panose="020B0604020202020204" pitchFamily="34" charset="0"/>
              </a:rPr>
              <a:t>Techno-optimism to Rights-based, Inclusion-first approach</a:t>
            </a:r>
          </a:p>
          <a:p>
            <a:pPr marL="742950" marR="0" lvl="1" indent="-285750">
              <a:spcBef>
                <a:spcPts val="0"/>
              </a:spcBef>
              <a:spcAft>
                <a:spcPts val="0"/>
              </a:spcAft>
              <a:buFont typeface="Courier New" panose="02070309020205020404" pitchFamily="49" charset="0"/>
              <a:buChar char="o"/>
            </a:pPr>
            <a:r>
              <a:rPr lang="en-CA" altLang="ja-JP" sz="1100">
                <a:effectLst/>
                <a:latin typeface="Calibri" panose="020F0502020204030204" pitchFamily="34" charset="0"/>
                <a:ea typeface="Calibri" panose="020F0502020204030204" pitchFamily="34" charset="0"/>
                <a:cs typeface="Arial" panose="020B0604020202020204" pitchFamily="34" charset="0"/>
              </a:rPr>
              <a:t>Growing recognition that digital is not a panacea</a:t>
            </a:r>
          </a:p>
          <a:p>
            <a:pPr marL="742950" marR="0" lvl="1" indent="-285750">
              <a:spcBef>
                <a:spcPts val="0"/>
              </a:spcBef>
              <a:spcAft>
                <a:spcPts val="0"/>
              </a:spcAft>
              <a:buFont typeface="Courier New" panose="02070309020205020404" pitchFamily="49" charset="0"/>
              <a:buChar char="o"/>
            </a:pPr>
            <a:r>
              <a:rPr lang="en-CA" altLang="ja-JP" sz="1100">
                <a:effectLst/>
                <a:latin typeface="Calibri" panose="020F0502020204030204" pitchFamily="34" charset="0"/>
                <a:ea typeface="Calibri" panose="020F0502020204030204" pitchFamily="34" charset="0"/>
                <a:cs typeface="Arial" panose="020B0604020202020204" pitchFamily="34" charset="0"/>
              </a:rPr>
              <a:t>Very real risks and challenges that need partners</a:t>
            </a:r>
          </a:p>
          <a:p>
            <a:endParaRPr kumimoji="1" lang="en-US"/>
          </a:p>
        </p:txBody>
      </p:sp>
    </p:spTree>
    <p:extLst>
      <p:ext uri="{BB962C8B-B14F-4D97-AF65-F5344CB8AC3E}">
        <p14:creationId xmlns:p14="http://schemas.microsoft.com/office/powerpoint/2010/main" val="5763798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81000" y="685800"/>
            <a:ext cx="6096000" cy="3429000"/>
          </a:xfrm>
        </p:spPr>
      </p:sp>
      <p:sp>
        <p:nvSpPr>
          <p:cNvPr id="3" name="ノート プレースホルダー 2"/>
          <p:cNvSpPr>
            <a:spLocks noGrp="1"/>
          </p:cNvSpPr>
          <p:nvPr>
            <p:ph type="body" idx="1"/>
          </p:nvPr>
        </p:nvSpPr>
        <p:spPr/>
        <p:txBody>
          <a:bodyPr/>
          <a:lstStyle/>
          <a:p>
            <a:pPr algn="l" rtl="0" fontAlgn="base"/>
            <a:r>
              <a:rPr lang="en-US" altLang="ja-JP" sz="1800" b="0" i="0" u="none" strike="noStrike">
                <a:solidFill>
                  <a:srgbClr val="000000"/>
                </a:solidFill>
                <a:effectLst/>
                <a:latin typeface="Calibri" panose="020F0502020204030204" pitchFamily="34" charset="0"/>
              </a:rPr>
              <a:t>The strategy lays out 2 pathways and  3 key objectives</a:t>
            </a:r>
            <a:r>
              <a:rPr lang="en-US" altLang="ja-JP" sz="1800" b="0" i="0">
                <a:solidFill>
                  <a:srgbClr val="444444"/>
                </a:solidFill>
                <a:effectLst/>
                <a:latin typeface="Calibri" panose="020F0502020204030204" pitchFamily="34" charset="0"/>
              </a:rPr>
              <a:t>​</a:t>
            </a:r>
            <a:endParaRPr lang="en-US" altLang="ja-JP" b="0" i="0">
              <a:solidFill>
                <a:srgbClr val="444444"/>
              </a:solidFill>
              <a:effectLst/>
              <a:latin typeface="Calibri" panose="020F0502020204030204" pitchFamily="34" charset="0"/>
            </a:endParaRPr>
          </a:p>
          <a:p>
            <a:pPr algn="l" rtl="0" fontAlgn="base"/>
            <a:r>
              <a:rPr lang="en-US" altLang="ja-JP" sz="1800" b="0" i="0" u="none" strike="noStrike">
                <a:solidFill>
                  <a:srgbClr val="000000"/>
                </a:solidFill>
                <a:effectLst/>
                <a:latin typeface="Calibri" panose="020F0502020204030204" pitchFamily="34" charset="0"/>
              </a:rPr>
              <a:t>Two are programmatic (in blue), related to how UNDP will support its partners in this rapidly evolving digital environment, and one is operational (in green), related to how UNDP will transform internally in terms of its people, culture, systems, tools, and infrastructure.</a:t>
            </a:r>
            <a:r>
              <a:rPr lang="en-US" altLang="ja-JP" sz="1800" b="0" i="0">
                <a:solidFill>
                  <a:srgbClr val="444444"/>
                </a:solidFill>
                <a:effectLst/>
                <a:latin typeface="Calibri" panose="020F0502020204030204" pitchFamily="34" charset="0"/>
              </a:rPr>
              <a:t>​</a:t>
            </a:r>
            <a:endParaRPr lang="en-US" altLang="ja-JP" b="0" i="0">
              <a:solidFill>
                <a:srgbClr val="444444"/>
              </a:solidFill>
              <a:effectLst/>
              <a:latin typeface="Calibri" panose="020F0502020204030204" pitchFamily="34" charset="0"/>
            </a:endParaRPr>
          </a:p>
          <a:p>
            <a:pPr algn="l" rtl="0" fontAlgn="base"/>
            <a:r>
              <a:rPr lang="en-US" altLang="ja-JP" sz="1800" b="0" i="0" u="none" strike="noStrike">
                <a:solidFill>
                  <a:srgbClr val="000000"/>
                </a:solidFill>
                <a:effectLst/>
                <a:latin typeface="Calibri" panose="020F0502020204030204" pitchFamily="34" charset="0"/>
              </a:rPr>
              <a:t>The next several slides go through each of these in more detail </a:t>
            </a:r>
            <a:endParaRPr lang="en-US" altLang="ja-JP" b="0" i="0">
              <a:solidFill>
                <a:srgbClr val="444444"/>
              </a:solidFill>
              <a:effectLst/>
              <a:latin typeface="Calibri" panose="020F0502020204030204" pitchFamily="34" charset="0"/>
            </a:endParaRPr>
          </a:p>
        </p:txBody>
      </p:sp>
    </p:spTree>
    <p:extLst>
      <p:ext uri="{BB962C8B-B14F-4D97-AF65-F5344CB8AC3E}">
        <p14:creationId xmlns:p14="http://schemas.microsoft.com/office/powerpoint/2010/main" val="389501423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81000" y="685800"/>
            <a:ext cx="6096000" cy="3429000"/>
          </a:xfrm>
        </p:spPr>
      </p:sp>
      <p:sp>
        <p:nvSpPr>
          <p:cNvPr id="3" name="ノート プレースホルダー 2"/>
          <p:cNvSpPr>
            <a:spLocks noGrp="1"/>
          </p:cNvSpPr>
          <p:nvPr>
            <p:ph type="body" idx="1"/>
          </p:nvPr>
        </p:nvSpPr>
        <p:spPr/>
        <p:txBody>
          <a:bodyPr/>
          <a:lstStyle/>
          <a:p>
            <a:endParaRPr kumimoji="1" lang="en-US" altLang="ja-JP"/>
          </a:p>
        </p:txBody>
      </p:sp>
    </p:spTree>
    <p:extLst>
      <p:ext uri="{BB962C8B-B14F-4D97-AF65-F5344CB8AC3E}">
        <p14:creationId xmlns:p14="http://schemas.microsoft.com/office/powerpoint/2010/main" val="407377187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81000" y="685800"/>
            <a:ext cx="6096000" cy="3429000"/>
          </a:xfrm>
        </p:spPr>
      </p:sp>
      <p:sp>
        <p:nvSpPr>
          <p:cNvPr id="3" name="ノート プレースホルダー 2"/>
          <p:cNvSpPr>
            <a:spLocks noGrp="1"/>
          </p:cNvSpPr>
          <p:nvPr>
            <p:ph type="body" idx="1"/>
          </p:nvPr>
        </p:nvSpPr>
        <p:spPr/>
        <p:txBody>
          <a:bodyPr/>
          <a:lstStyle/>
          <a:p>
            <a:pPr algn="just"/>
            <a:endParaRPr kumimoji="1" lang="en-US" altLang="ja-JP" sz="1800">
              <a:solidFill>
                <a:srgbClr val="404040"/>
              </a:solidFill>
              <a:latin typeface="Proxima Nova Rg"/>
            </a:endParaRPr>
          </a:p>
        </p:txBody>
      </p:sp>
    </p:spTree>
    <p:extLst>
      <p:ext uri="{BB962C8B-B14F-4D97-AF65-F5344CB8AC3E}">
        <p14:creationId xmlns:p14="http://schemas.microsoft.com/office/powerpoint/2010/main" val="281761776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
        <p:cNvGrpSpPr/>
        <p:nvPr/>
      </p:nvGrpSpPr>
      <p:grpSpPr>
        <a:xfrm>
          <a:off x="0" y="0"/>
          <a:ext cx="0" cy="0"/>
          <a:chOff x="0" y="0"/>
          <a:chExt cx="0" cy="0"/>
        </a:xfrm>
      </p:grpSpPr>
      <p:sp>
        <p:nvSpPr>
          <p:cNvPr id="171" name="Google Shape;171;p10:notes"/>
          <p:cNvSpPr txBox="1">
            <a:spLocks noGrp="1"/>
          </p:cNvSpPr>
          <p:nvPr>
            <p:ph type="body" idx="1"/>
          </p:nvPr>
        </p:nvSpPr>
        <p:spPr>
          <a:xfrm>
            <a:off x="914400" y="4343400"/>
            <a:ext cx="50292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72" name="Google Shape;172;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4188733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81000" y="685800"/>
            <a:ext cx="6096000" cy="3429000"/>
          </a:xfrm>
        </p:spPr>
      </p:sp>
      <p:sp>
        <p:nvSpPr>
          <p:cNvPr id="3" name="ノート プレースホルダー 2"/>
          <p:cNvSpPr>
            <a:spLocks noGrp="1"/>
          </p:cNvSpPr>
          <p:nvPr>
            <p:ph type="body" idx="1"/>
          </p:nvPr>
        </p:nvSpPr>
        <p:spPr/>
        <p:txBody>
          <a:bodyPr/>
          <a:lstStyle/>
          <a:p>
            <a:pPr algn="just"/>
            <a:endParaRPr kumimoji="1" lang="en-US" altLang="ja-JP" sz="1800">
              <a:solidFill>
                <a:srgbClr val="404040"/>
              </a:solidFill>
              <a:latin typeface="Proxima Nova Rg"/>
            </a:endParaRPr>
          </a:p>
        </p:txBody>
      </p:sp>
    </p:spTree>
    <p:extLst>
      <p:ext uri="{BB962C8B-B14F-4D97-AF65-F5344CB8AC3E}">
        <p14:creationId xmlns:p14="http://schemas.microsoft.com/office/powerpoint/2010/main" val="301112176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81000" y="685800"/>
            <a:ext cx="6096000" cy="3429000"/>
          </a:xfrm>
        </p:spPr>
      </p:sp>
      <p:sp>
        <p:nvSpPr>
          <p:cNvPr id="3" name="ノート プレースホルダー 2"/>
          <p:cNvSpPr>
            <a:spLocks noGrp="1"/>
          </p:cNvSpPr>
          <p:nvPr>
            <p:ph type="body" idx="1"/>
          </p:nvPr>
        </p:nvSpPr>
        <p:spPr/>
        <p:txBody>
          <a:bodyPr/>
          <a:lstStyle/>
          <a:p>
            <a:endParaRPr kumimoji="1" lang="en-US"/>
          </a:p>
        </p:txBody>
      </p:sp>
    </p:spTree>
    <p:extLst>
      <p:ext uri="{BB962C8B-B14F-4D97-AF65-F5344CB8AC3E}">
        <p14:creationId xmlns:p14="http://schemas.microsoft.com/office/powerpoint/2010/main" val="399121025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6.png"/><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5.jpeg"/><Relationship Id="rId5" Type="http://schemas.openxmlformats.org/officeDocument/2006/relationships/image" Target="../media/image4.emf"/><Relationship Id="rId4" Type="http://schemas.openxmlformats.org/officeDocument/2006/relationships/oleObject" Target="../embeddings/oleObject2.bin"/></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3" Type="http://schemas.openxmlformats.org/officeDocument/2006/relationships/oleObject" Target="../embeddings/oleObject69.bin"/><Relationship Id="rId2" Type="http://schemas.openxmlformats.org/officeDocument/2006/relationships/slideMaster" Target="../slideMasters/slideMaster8.xml"/><Relationship Id="rId1" Type="http://schemas.openxmlformats.org/officeDocument/2006/relationships/tags" Target="../tags/tag122.xml"/><Relationship Id="rId6" Type="http://schemas.openxmlformats.org/officeDocument/2006/relationships/image" Target="../media/image42.png"/><Relationship Id="rId5" Type="http://schemas.openxmlformats.org/officeDocument/2006/relationships/image" Target="../media/image43.png"/><Relationship Id="rId4" Type="http://schemas.openxmlformats.org/officeDocument/2006/relationships/image" Target="../media/image41.emf"/></Relationships>
</file>

<file path=ppt/slideLayouts/_rels/slideLayout101.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70.bin"/><Relationship Id="rId7" Type="http://schemas.openxmlformats.org/officeDocument/2006/relationships/image" Target="../media/image32.svg"/><Relationship Id="rId2" Type="http://schemas.openxmlformats.org/officeDocument/2006/relationships/slideMaster" Target="../slideMasters/slideMaster8.xml"/><Relationship Id="rId1" Type="http://schemas.openxmlformats.org/officeDocument/2006/relationships/tags" Target="../tags/tag123.xml"/><Relationship Id="rId6" Type="http://schemas.openxmlformats.org/officeDocument/2006/relationships/image" Target="../media/image31.png"/><Relationship Id="rId5" Type="http://schemas.openxmlformats.org/officeDocument/2006/relationships/image" Target="../media/image43.png"/><Relationship Id="rId4" Type="http://schemas.openxmlformats.org/officeDocument/2006/relationships/image" Target="../media/image41.emf"/></Relationships>
</file>

<file path=ppt/slideLayouts/_rels/slideLayout102.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71.bin"/><Relationship Id="rId7" Type="http://schemas.openxmlformats.org/officeDocument/2006/relationships/image" Target="../media/image32.svg"/><Relationship Id="rId2" Type="http://schemas.openxmlformats.org/officeDocument/2006/relationships/slideMaster" Target="../slideMasters/slideMaster8.xml"/><Relationship Id="rId1" Type="http://schemas.openxmlformats.org/officeDocument/2006/relationships/tags" Target="../tags/tag124.xml"/><Relationship Id="rId6" Type="http://schemas.openxmlformats.org/officeDocument/2006/relationships/image" Target="../media/image31.png"/><Relationship Id="rId5" Type="http://schemas.openxmlformats.org/officeDocument/2006/relationships/image" Target="../media/image43.png"/><Relationship Id="rId4" Type="http://schemas.openxmlformats.org/officeDocument/2006/relationships/image" Target="../media/image41.emf"/></Relationships>
</file>

<file path=ppt/slideLayouts/_rels/slideLayout103.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72.bin"/><Relationship Id="rId7" Type="http://schemas.openxmlformats.org/officeDocument/2006/relationships/image" Target="../media/image32.svg"/><Relationship Id="rId2" Type="http://schemas.openxmlformats.org/officeDocument/2006/relationships/slideMaster" Target="../slideMasters/slideMaster8.xml"/><Relationship Id="rId1" Type="http://schemas.openxmlformats.org/officeDocument/2006/relationships/tags" Target="../tags/tag125.xml"/><Relationship Id="rId6" Type="http://schemas.openxmlformats.org/officeDocument/2006/relationships/image" Target="../media/image31.png"/><Relationship Id="rId5" Type="http://schemas.openxmlformats.org/officeDocument/2006/relationships/image" Target="../media/image43.png"/><Relationship Id="rId4" Type="http://schemas.openxmlformats.org/officeDocument/2006/relationships/image" Target="../media/image41.emf"/></Relationships>
</file>

<file path=ppt/slideLayouts/_rels/slideLayout104.xml.rels><?xml version="1.0" encoding="UTF-8" standalone="yes"?>
<Relationships xmlns="http://schemas.openxmlformats.org/package/2006/relationships"><Relationship Id="rId3" Type="http://schemas.openxmlformats.org/officeDocument/2006/relationships/oleObject" Target="../embeddings/oleObject73.bin"/><Relationship Id="rId2" Type="http://schemas.openxmlformats.org/officeDocument/2006/relationships/slideMaster" Target="../slideMasters/slideMaster8.xml"/><Relationship Id="rId1" Type="http://schemas.openxmlformats.org/officeDocument/2006/relationships/tags" Target="../tags/tag126.xml"/><Relationship Id="rId6" Type="http://schemas.openxmlformats.org/officeDocument/2006/relationships/image" Target="../media/image42.png"/><Relationship Id="rId5" Type="http://schemas.openxmlformats.org/officeDocument/2006/relationships/image" Target="../media/image44.png"/><Relationship Id="rId4" Type="http://schemas.openxmlformats.org/officeDocument/2006/relationships/image" Target="../media/image41.emf"/></Relationships>
</file>

<file path=ppt/slideLayouts/_rels/slideLayout105.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74.bin"/><Relationship Id="rId7" Type="http://schemas.openxmlformats.org/officeDocument/2006/relationships/image" Target="../media/image32.svg"/><Relationship Id="rId2" Type="http://schemas.openxmlformats.org/officeDocument/2006/relationships/slideMaster" Target="../slideMasters/slideMaster8.xml"/><Relationship Id="rId1" Type="http://schemas.openxmlformats.org/officeDocument/2006/relationships/tags" Target="../tags/tag127.xml"/><Relationship Id="rId6" Type="http://schemas.openxmlformats.org/officeDocument/2006/relationships/image" Target="../media/image31.png"/><Relationship Id="rId5" Type="http://schemas.openxmlformats.org/officeDocument/2006/relationships/image" Target="../media/image45.png"/><Relationship Id="rId4" Type="http://schemas.openxmlformats.org/officeDocument/2006/relationships/image" Target="../media/image41.emf"/></Relationships>
</file>

<file path=ppt/slideLayouts/_rels/slideLayout106.xml.rels><?xml version="1.0" encoding="UTF-8" standalone="yes"?>
<Relationships xmlns="http://schemas.openxmlformats.org/package/2006/relationships"><Relationship Id="rId3" Type="http://schemas.openxmlformats.org/officeDocument/2006/relationships/oleObject" Target="../embeddings/oleObject75.bin"/><Relationship Id="rId2" Type="http://schemas.openxmlformats.org/officeDocument/2006/relationships/slideMaster" Target="../slideMasters/slideMaster8.xml"/><Relationship Id="rId1" Type="http://schemas.openxmlformats.org/officeDocument/2006/relationships/tags" Target="../tags/tag128.xml"/><Relationship Id="rId6" Type="http://schemas.openxmlformats.org/officeDocument/2006/relationships/image" Target="../media/image42.png"/><Relationship Id="rId5" Type="http://schemas.openxmlformats.org/officeDocument/2006/relationships/image" Target="../media/image47.png"/><Relationship Id="rId4" Type="http://schemas.openxmlformats.org/officeDocument/2006/relationships/image" Target="../media/image46.emf"/></Relationships>
</file>

<file path=ppt/slideLayouts/_rels/slideLayout107.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76.bin"/><Relationship Id="rId7" Type="http://schemas.openxmlformats.org/officeDocument/2006/relationships/image" Target="../media/image32.svg"/><Relationship Id="rId2" Type="http://schemas.openxmlformats.org/officeDocument/2006/relationships/slideMaster" Target="../slideMasters/slideMaster8.xml"/><Relationship Id="rId1" Type="http://schemas.openxmlformats.org/officeDocument/2006/relationships/tags" Target="../tags/tag129.xml"/><Relationship Id="rId6" Type="http://schemas.openxmlformats.org/officeDocument/2006/relationships/image" Target="../media/image31.png"/><Relationship Id="rId5" Type="http://schemas.openxmlformats.org/officeDocument/2006/relationships/image" Target="../media/image45.png"/><Relationship Id="rId4" Type="http://schemas.openxmlformats.org/officeDocument/2006/relationships/image" Target="../media/image41.emf"/></Relationships>
</file>

<file path=ppt/slideLayouts/_rels/slideLayout108.xml.rels><?xml version="1.0" encoding="UTF-8" standalone="yes"?>
<Relationships xmlns="http://schemas.openxmlformats.org/package/2006/relationships"><Relationship Id="rId3" Type="http://schemas.openxmlformats.org/officeDocument/2006/relationships/oleObject" Target="../embeddings/oleObject77.bin"/><Relationship Id="rId2" Type="http://schemas.openxmlformats.org/officeDocument/2006/relationships/slideMaster" Target="../slideMasters/slideMaster8.xml"/><Relationship Id="rId1" Type="http://schemas.openxmlformats.org/officeDocument/2006/relationships/tags" Target="../tags/tag130.xml"/><Relationship Id="rId6" Type="http://schemas.openxmlformats.org/officeDocument/2006/relationships/image" Target="../media/image42.png"/><Relationship Id="rId5" Type="http://schemas.openxmlformats.org/officeDocument/2006/relationships/image" Target="../media/image44.png"/><Relationship Id="rId4" Type="http://schemas.openxmlformats.org/officeDocument/2006/relationships/image" Target="../media/image41.emf"/></Relationships>
</file>

<file path=ppt/slideLayouts/_rels/slideLayout109.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78.bin"/><Relationship Id="rId7" Type="http://schemas.openxmlformats.org/officeDocument/2006/relationships/image" Target="../media/image32.svg"/><Relationship Id="rId2" Type="http://schemas.openxmlformats.org/officeDocument/2006/relationships/slideMaster" Target="../slideMasters/slideMaster8.xml"/><Relationship Id="rId1" Type="http://schemas.openxmlformats.org/officeDocument/2006/relationships/tags" Target="../tags/tag131.xml"/><Relationship Id="rId6" Type="http://schemas.openxmlformats.org/officeDocument/2006/relationships/image" Target="../media/image31.png"/><Relationship Id="rId5" Type="http://schemas.openxmlformats.org/officeDocument/2006/relationships/image" Target="../media/image45.png"/><Relationship Id="rId4" Type="http://schemas.openxmlformats.org/officeDocument/2006/relationships/image" Target="../media/image41.emf"/></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3" Type="http://schemas.openxmlformats.org/officeDocument/2006/relationships/oleObject" Target="../embeddings/oleObject79.bin"/><Relationship Id="rId2" Type="http://schemas.openxmlformats.org/officeDocument/2006/relationships/slideMaster" Target="../slideMasters/slideMaster8.xml"/><Relationship Id="rId1" Type="http://schemas.openxmlformats.org/officeDocument/2006/relationships/tags" Target="../tags/tag132.xml"/><Relationship Id="rId6" Type="http://schemas.openxmlformats.org/officeDocument/2006/relationships/image" Target="../media/image42.png"/><Relationship Id="rId5" Type="http://schemas.openxmlformats.org/officeDocument/2006/relationships/image" Target="../media/image44.png"/><Relationship Id="rId4" Type="http://schemas.openxmlformats.org/officeDocument/2006/relationships/image" Target="../media/image41.emf"/></Relationships>
</file>

<file path=ppt/slideLayouts/_rels/slideLayout111.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80.bin"/><Relationship Id="rId7" Type="http://schemas.openxmlformats.org/officeDocument/2006/relationships/image" Target="../media/image32.svg"/><Relationship Id="rId2" Type="http://schemas.openxmlformats.org/officeDocument/2006/relationships/slideMaster" Target="../slideMasters/slideMaster8.xml"/><Relationship Id="rId1" Type="http://schemas.openxmlformats.org/officeDocument/2006/relationships/tags" Target="../tags/tag133.xml"/><Relationship Id="rId6" Type="http://schemas.openxmlformats.org/officeDocument/2006/relationships/image" Target="../media/image31.png"/><Relationship Id="rId5" Type="http://schemas.openxmlformats.org/officeDocument/2006/relationships/image" Target="../media/image45.png"/><Relationship Id="rId4" Type="http://schemas.openxmlformats.org/officeDocument/2006/relationships/image" Target="../media/image41.emf"/></Relationships>
</file>

<file path=ppt/slideLayouts/_rels/slideLayout112.xml.rels><?xml version="1.0" encoding="UTF-8" standalone="yes"?>
<Relationships xmlns="http://schemas.openxmlformats.org/package/2006/relationships"><Relationship Id="rId3" Type="http://schemas.openxmlformats.org/officeDocument/2006/relationships/oleObject" Target="../embeddings/oleObject81.bin"/><Relationship Id="rId2" Type="http://schemas.openxmlformats.org/officeDocument/2006/relationships/slideMaster" Target="../slideMasters/slideMaster8.xml"/><Relationship Id="rId1" Type="http://schemas.openxmlformats.org/officeDocument/2006/relationships/tags" Target="../tags/tag134.xml"/><Relationship Id="rId5" Type="http://schemas.openxmlformats.org/officeDocument/2006/relationships/image" Target="../media/image42.png"/><Relationship Id="rId4" Type="http://schemas.openxmlformats.org/officeDocument/2006/relationships/image" Target="../media/image41.emf"/></Relationships>
</file>

<file path=ppt/slideLayouts/_rels/slideLayout113.xml.rels><?xml version="1.0" encoding="UTF-8" standalone="yes"?>
<Relationships xmlns="http://schemas.openxmlformats.org/package/2006/relationships"><Relationship Id="rId3" Type="http://schemas.openxmlformats.org/officeDocument/2006/relationships/oleObject" Target="../embeddings/oleObject82.bin"/><Relationship Id="rId2" Type="http://schemas.openxmlformats.org/officeDocument/2006/relationships/slideMaster" Target="../slideMasters/slideMaster8.xml"/><Relationship Id="rId1" Type="http://schemas.openxmlformats.org/officeDocument/2006/relationships/tags" Target="../tags/tag135.xml"/><Relationship Id="rId4" Type="http://schemas.openxmlformats.org/officeDocument/2006/relationships/image" Target="../media/image41.emf"/></Relationships>
</file>

<file path=ppt/slideLayouts/_rels/slideLayout114.xml.rels><?xml version="1.0" encoding="UTF-8" standalone="yes"?>
<Relationships xmlns="http://schemas.openxmlformats.org/package/2006/relationships"><Relationship Id="rId3" Type="http://schemas.openxmlformats.org/officeDocument/2006/relationships/oleObject" Target="../embeddings/oleObject83.bin"/><Relationship Id="rId2" Type="http://schemas.openxmlformats.org/officeDocument/2006/relationships/slideMaster" Target="../slideMasters/slideMaster8.xml"/><Relationship Id="rId1" Type="http://schemas.openxmlformats.org/officeDocument/2006/relationships/tags" Target="../tags/tag136.xml"/><Relationship Id="rId6" Type="http://schemas.openxmlformats.org/officeDocument/2006/relationships/image" Target="../media/image42.png"/><Relationship Id="rId5" Type="http://schemas.openxmlformats.org/officeDocument/2006/relationships/image" Target="../media/image48.png"/><Relationship Id="rId4" Type="http://schemas.openxmlformats.org/officeDocument/2006/relationships/image" Target="../media/image46.emf"/></Relationships>
</file>

<file path=ppt/slideLayouts/_rels/slideLayout115.xml.rels><?xml version="1.0" encoding="UTF-8" standalone="yes"?>
<Relationships xmlns="http://schemas.openxmlformats.org/package/2006/relationships"><Relationship Id="rId3" Type="http://schemas.openxmlformats.org/officeDocument/2006/relationships/oleObject" Target="../embeddings/oleObject84.bin"/><Relationship Id="rId2" Type="http://schemas.openxmlformats.org/officeDocument/2006/relationships/slideMaster" Target="../slideMasters/slideMaster8.xml"/><Relationship Id="rId1" Type="http://schemas.openxmlformats.org/officeDocument/2006/relationships/tags" Target="../tags/tag137.xml"/><Relationship Id="rId5" Type="http://schemas.openxmlformats.org/officeDocument/2006/relationships/image" Target="../media/image42.png"/><Relationship Id="rId4" Type="http://schemas.openxmlformats.org/officeDocument/2006/relationships/image" Target="../media/image41.emf"/></Relationships>
</file>

<file path=ppt/slideLayouts/_rels/slideLayout116.xml.rels><?xml version="1.0" encoding="UTF-8" standalone="yes"?>
<Relationships xmlns="http://schemas.openxmlformats.org/package/2006/relationships"><Relationship Id="rId3" Type="http://schemas.openxmlformats.org/officeDocument/2006/relationships/oleObject" Target="../embeddings/oleObject85.bin"/><Relationship Id="rId2" Type="http://schemas.openxmlformats.org/officeDocument/2006/relationships/slideMaster" Target="../slideMasters/slideMaster8.xml"/><Relationship Id="rId1" Type="http://schemas.openxmlformats.org/officeDocument/2006/relationships/tags" Target="../tags/tag138.xml"/><Relationship Id="rId4" Type="http://schemas.openxmlformats.org/officeDocument/2006/relationships/image" Target="../media/image41.emf"/></Relationships>
</file>

<file path=ppt/slideLayouts/_rels/slideLayout117.xml.rels><?xml version="1.0" encoding="UTF-8" standalone="yes"?>
<Relationships xmlns="http://schemas.openxmlformats.org/package/2006/relationships"><Relationship Id="rId3" Type="http://schemas.openxmlformats.org/officeDocument/2006/relationships/oleObject" Target="../embeddings/oleObject86.bin"/><Relationship Id="rId2" Type="http://schemas.openxmlformats.org/officeDocument/2006/relationships/slideMaster" Target="../slideMasters/slideMaster8.xml"/><Relationship Id="rId1" Type="http://schemas.openxmlformats.org/officeDocument/2006/relationships/tags" Target="../tags/tag139.xml"/><Relationship Id="rId5" Type="http://schemas.openxmlformats.org/officeDocument/2006/relationships/image" Target="../media/image42.png"/><Relationship Id="rId4" Type="http://schemas.openxmlformats.org/officeDocument/2006/relationships/image" Target="../media/image41.emf"/></Relationships>
</file>

<file path=ppt/slideLayouts/_rels/slideLayout118.xml.rels><?xml version="1.0" encoding="UTF-8" standalone="yes"?>
<Relationships xmlns="http://schemas.openxmlformats.org/package/2006/relationships"><Relationship Id="rId3" Type="http://schemas.openxmlformats.org/officeDocument/2006/relationships/oleObject" Target="../embeddings/oleObject87.bin"/><Relationship Id="rId2" Type="http://schemas.openxmlformats.org/officeDocument/2006/relationships/slideMaster" Target="../slideMasters/slideMaster8.xml"/><Relationship Id="rId1" Type="http://schemas.openxmlformats.org/officeDocument/2006/relationships/tags" Target="../tags/tag140.xml"/><Relationship Id="rId4" Type="http://schemas.openxmlformats.org/officeDocument/2006/relationships/image" Target="../media/image41.emf"/></Relationships>
</file>

<file path=ppt/slideLayouts/_rels/slideLayout119.xml.rels><?xml version="1.0" encoding="UTF-8" standalone="yes"?>
<Relationships xmlns="http://schemas.openxmlformats.org/package/2006/relationships"><Relationship Id="rId3" Type="http://schemas.openxmlformats.org/officeDocument/2006/relationships/oleObject" Target="../embeddings/oleObject88.bin"/><Relationship Id="rId2" Type="http://schemas.openxmlformats.org/officeDocument/2006/relationships/slideMaster" Target="../slideMasters/slideMaster8.xml"/><Relationship Id="rId1" Type="http://schemas.openxmlformats.org/officeDocument/2006/relationships/tags" Target="../tags/tag141.xml"/><Relationship Id="rId5" Type="http://schemas.openxmlformats.org/officeDocument/2006/relationships/image" Target="../media/image35.png"/><Relationship Id="rId4" Type="http://schemas.openxmlformats.org/officeDocument/2006/relationships/image" Target="../media/image34.emf"/></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3" Type="http://schemas.openxmlformats.org/officeDocument/2006/relationships/oleObject" Target="../embeddings/oleObject89.bin"/><Relationship Id="rId2" Type="http://schemas.openxmlformats.org/officeDocument/2006/relationships/slideMaster" Target="../slideMasters/slideMaster8.xml"/><Relationship Id="rId1" Type="http://schemas.openxmlformats.org/officeDocument/2006/relationships/tags" Target="../tags/tag142.xml"/><Relationship Id="rId4" Type="http://schemas.openxmlformats.org/officeDocument/2006/relationships/image" Target="../media/image41.emf"/></Relationships>
</file>

<file path=ppt/slideLayouts/_rels/slideLayout121.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144.xml"/><Relationship Id="rId1" Type="http://schemas.openxmlformats.org/officeDocument/2006/relationships/tags" Target="../tags/tag143.xml"/><Relationship Id="rId6" Type="http://schemas.openxmlformats.org/officeDocument/2006/relationships/image" Target="../media/image35.png"/><Relationship Id="rId5" Type="http://schemas.openxmlformats.org/officeDocument/2006/relationships/image" Target="../media/image34.emf"/><Relationship Id="rId4" Type="http://schemas.openxmlformats.org/officeDocument/2006/relationships/oleObject" Target="../embeddings/oleObject90.bin"/></Relationships>
</file>

<file path=ppt/slideLayouts/_rels/slideLayout122.xml.rels><?xml version="1.0" encoding="UTF-8" standalone="yes"?>
<Relationships xmlns="http://schemas.openxmlformats.org/package/2006/relationships"><Relationship Id="rId3" Type="http://schemas.openxmlformats.org/officeDocument/2006/relationships/oleObject" Target="../embeddings/oleObject91.bin"/><Relationship Id="rId2" Type="http://schemas.openxmlformats.org/officeDocument/2006/relationships/slideMaster" Target="../slideMasters/slideMaster8.xml"/><Relationship Id="rId1" Type="http://schemas.openxmlformats.org/officeDocument/2006/relationships/tags" Target="../tags/tag145.xml"/><Relationship Id="rId4" Type="http://schemas.openxmlformats.org/officeDocument/2006/relationships/image" Target="../media/image41.emf"/></Relationships>
</file>

<file path=ppt/slideLayouts/_rels/slideLayout123.xml.rels><?xml version="1.0" encoding="UTF-8" standalone="yes"?>
<Relationships xmlns="http://schemas.openxmlformats.org/package/2006/relationships"><Relationship Id="rId3" Type="http://schemas.openxmlformats.org/officeDocument/2006/relationships/oleObject" Target="../embeddings/oleObject92.bin"/><Relationship Id="rId2" Type="http://schemas.openxmlformats.org/officeDocument/2006/relationships/slideMaster" Target="../slideMasters/slideMaster8.xml"/><Relationship Id="rId1" Type="http://schemas.openxmlformats.org/officeDocument/2006/relationships/tags" Target="../tags/tag146.xml"/><Relationship Id="rId4" Type="http://schemas.openxmlformats.org/officeDocument/2006/relationships/image" Target="../media/image41.emf"/></Relationships>
</file>

<file path=ppt/slideLayouts/_rels/slideLayout124.xml.rels><?xml version="1.0" encoding="UTF-8" standalone="yes"?>
<Relationships xmlns="http://schemas.openxmlformats.org/package/2006/relationships"><Relationship Id="rId3" Type="http://schemas.openxmlformats.org/officeDocument/2006/relationships/oleObject" Target="../embeddings/oleObject93.bin"/><Relationship Id="rId2" Type="http://schemas.openxmlformats.org/officeDocument/2006/relationships/slideMaster" Target="../slideMasters/slideMaster8.xml"/><Relationship Id="rId1" Type="http://schemas.openxmlformats.org/officeDocument/2006/relationships/tags" Target="../tags/tag147.xml"/><Relationship Id="rId4" Type="http://schemas.openxmlformats.org/officeDocument/2006/relationships/image" Target="../media/image41.emf"/></Relationships>
</file>

<file path=ppt/slideLayouts/_rels/slideLayout125.xml.rels><?xml version="1.0" encoding="UTF-8" standalone="yes"?>
<Relationships xmlns="http://schemas.openxmlformats.org/package/2006/relationships"><Relationship Id="rId3" Type="http://schemas.openxmlformats.org/officeDocument/2006/relationships/oleObject" Target="../embeddings/oleObject94.bin"/><Relationship Id="rId2" Type="http://schemas.openxmlformats.org/officeDocument/2006/relationships/slideMaster" Target="../slideMasters/slideMaster8.xml"/><Relationship Id="rId1" Type="http://schemas.openxmlformats.org/officeDocument/2006/relationships/tags" Target="../tags/tag148.xml"/><Relationship Id="rId4" Type="http://schemas.openxmlformats.org/officeDocument/2006/relationships/image" Target="../media/image41.emf"/></Relationships>
</file>

<file path=ppt/slideLayouts/_rels/slideLayout126.xml.rels><?xml version="1.0" encoding="UTF-8" standalone="yes"?>
<Relationships xmlns="http://schemas.openxmlformats.org/package/2006/relationships"><Relationship Id="rId3" Type="http://schemas.openxmlformats.org/officeDocument/2006/relationships/oleObject" Target="../embeddings/oleObject95.bin"/><Relationship Id="rId2" Type="http://schemas.openxmlformats.org/officeDocument/2006/relationships/slideMaster" Target="../slideMasters/slideMaster8.xml"/><Relationship Id="rId1" Type="http://schemas.openxmlformats.org/officeDocument/2006/relationships/tags" Target="../tags/tag149.xml"/><Relationship Id="rId4" Type="http://schemas.openxmlformats.org/officeDocument/2006/relationships/image" Target="../media/image41.emf"/></Relationships>
</file>

<file path=ppt/slideLayouts/_rels/slideLayout127.xml.rels><?xml version="1.0" encoding="UTF-8" standalone="yes"?>
<Relationships xmlns="http://schemas.openxmlformats.org/package/2006/relationships"><Relationship Id="rId3" Type="http://schemas.openxmlformats.org/officeDocument/2006/relationships/oleObject" Target="../embeddings/oleObject96.bin"/><Relationship Id="rId2" Type="http://schemas.openxmlformats.org/officeDocument/2006/relationships/slideMaster" Target="../slideMasters/slideMaster8.xml"/><Relationship Id="rId1" Type="http://schemas.openxmlformats.org/officeDocument/2006/relationships/tags" Target="../tags/tag150.xml"/><Relationship Id="rId6" Type="http://schemas.openxmlformats.org/officeDocument/2006/relationships/image" Target="../media/image42.png"/><Relationship Id="rId5" Type="http://schemas.openxmlformats.org/officeDocument/2006/relationships/image" Target="../media/image43.png"/><Relationship Id="rId4" Type="http://schemas.openxmlformats.org/officeDocument/2006/relationships/image" Target="../media/image41.emf"/></Relationships>
</file>

<file path=ppt/slideLayouts/_rels/slideLayout128.xml.rels><?xml version="1.0" encoding="UTF-8" standalone="yes"?>
<Relationships xmlns="http://schemas.openxmlformats.org/package/2006/relationships"><Relationship Id="rId3" Type="http://schemas.openxmlformats.org/officeDocument/2006/relationships/oleObject" Target="../embeddings/oleObject97.bin"/><Relationship Id="rId2" Type="http://schemas.openxmlformats.org/officeDocument/2006/relationships/slideMaster" Target="../slideMasters/slideMaster8.xml"/><Relationship Id="rId1" Type="http://schemas.openxmlformats.org/officeDocument/2006/relationships/tags" Target="../tags/tag151.xml"/><Relationship Id="rId6" Type="http://schemas.openxmlformats.org/officeDocument/2006/relationships/image" Target="../media/image42.png"/><Relationship Id="rId5" Type="http://schemas.openxmlformats.org/officeDocument/2006/relationships/image" Target="../media/image43.png"/><Relationship Id="rId4" Type="http://schemas.openxmlformats.org/officeDocument/2006/relationships/image" Target="../media/image41.emf"/></Relationships>
</file>

<file path=ppt/slideLayouts/_rels/slideLayout129.xml.rels><?xml version="1.0" encoding="UTF-8" standalone="yes"?>
<Relationships xmlns="http://schemas.openxmlformats.org/package/2006/relationships"><Relationship Id="rId3" Type="http://schemas.openxmlformats.org/officeDocument/2006/relationships/oleObject" Target="../embeddings/oleObject98.bin"/><Relationship Id="rId2" Type="http://schemas.openxmlformats.org/officeDocument/2006/relationships/slideMaster" Target="../slideMasters/slideMaster8.xml"/><Relationship Id="rId1" Type="http://schemas.openxmlformats.org/officeDocument/2006/relationships/tags" Target="../tags/tag152.xml"/><Relationship Id="rId6" Type="http://schemas.openxmlformats.org/officeDocument/2006/relationships/image" Target="../media/image42.png"/><Relationship Id="rId5" Type="http://schemas.openxmlformats.org/officeDocument/2006/relationships/image" Target="../media/image43.png"/><Relationship Id="rId4" Type="http://schemas.openxmlformats.org/officeDocument/2006/relationships/image" Target="../media/image41.emf"/></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21.png"/></Relationships>
</file>

<file path=ppt/slideLayouts/_rels/slideLayout130.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99.bin"/><Relationship Id="rId7" Type="http://schemas.openxmlformats.org/officeDocument/2006/relationships/image" Target="../media/image32.svg"/><Relationship Id="rId2" Type="http://schemas.openxmlformats.org/officeDocument/2006/relationships/slideMaster" Target="../slideMasters/slideMaster8.xml"/><Relationship Id="rId1" Type="http://schemas.openxmlformats.org/officeDocument/2006/relationships/tags" Target="../tags/tag153.xml"/><Relationship Id="rId6" Type="http://schemas.openxmlformats.org/officeDocument/2006/relationships/image" Target="../media/image31.png"/><Relationship Id="rId5" Type="http://schemas.openxmlformats.org/officeDocument/2006/relationships/image" Target="../media/image43.png"/><Relationship Id="rId4" Type="http://schemas.openxmlformats.org/officeDocument/2006/relationships/image" Target="../media/image41.emf"/></Relationships>
</file>

<file path=ppt/slideLayouts/_rels/slideLayout131.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100.bin"/><Relationship Id="rId7" Type="http://schemas.openxmlformats.org/officeDocument/2006/relationships/image" Target="../media/image32.svg"/><Relationship Id="rId2" Type="http://schemas.openxmlformats.org/officeDocument/2006/relationships/slideMaster" Target="../slideMasters/slideMaster8.xml"/><Relationship Id="rId1" Type="http://schemas.openxmlformats.org/officeDocument/2006/relationships/tags" Target="../tags/tag154.xml"/><Relationship Id="rId6" Type="http://schemas.openxmlformats.org/officeDocument/2006/relationships/image" Target="../media/image31.png"/><Relationship Id="rId5" Type="http://schemas.openxmlformats.org/officeDocument/2006/relationships/image" Target="../media/image43.png"/><Relationship Id="rId4" Type="http://schemas.openxmlformats.org/officeDocument/2006/relationships/image" Target="../media/image41.emf"/></Relationships>
</file>

<file path=ppt/slideLayouts/_rels/slideLayout132.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101.bin"/><Relationship Id="rId7" Type="http://schemas.openxmlformats.org/officeDocument/2006/relationships/image" Target="../media/image32.svg"/><Relationship Id="rId2" Type="http://schemas.openxmlformats.org/officeDocument/2006/relationships/slideMaster" Target="../slideMasters/slideMaster8.xml"/><Relationship Id="rId1" Type="http://schemas.openxmlformats.org/officeDocument/2006/relationships/tags" Target="../tags/tag155.xml"/><Relationship Id="rId6" Type="http://schemas.openxmlformats.org/officeDocument/2006/relationships/image" Target="../media/image31.png"/><Relationship Id="rId5" Type="http://schemas.openxmlformats.org/officeDocument/2006/relationships/image" Target="../media/image43.png"/><Relationship Id="rId4" Type="http://schemas.openxmlformats.org/officeDocument/2006/relationships/image" Target="../media/image41.emf"/></Relationships>
</file>

<file path=ppt/slideLayouts/_rels/slideLayout133.xml.rels><?xml version="1.0" encoding="UTF-8" standalone="yes"?>
<Relationships xmlns="http://schemas.openxmlformats.org/package/2006/relationships"><Relationship Id="rId3" Type="http://schemas.openxmlformats.org/officeDocument/2006/relationships/oleObject" Target="../embeddings/oleObject102.bin"/><Relationship Id="rId2" Type="http://schemas.openxmlformats.org/officeDocument/2006/relationships/slideMaster" Target="../slideMasters/slideMaster8.xml"/><Relationship Id="rId1" Type="http://schemas.openxmlformats.org/officeDocument/2006/relationships/tags" Target="../tags/tag156.xml"/><Relationship Id="rId6" Type="http://schemas.openxmlformats.org/officeDocument/2006/relationships/image" Target="../media/image42.png"/><Relationship Id="rId5" Type="http://schemas.openxmlformats.org/officeDocument/2006/relationships/image" Target="../media/image44.png"/><Relationship Id="rId4" Type="http://schemas.openxmlformats.org/officeDocument/2006/relationships/image" Target="../media/image46.emf"/></Relationships>
</file>

<file path=ppt/slideLayouts/_rels/slideLayout134.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103.bin"/><Relationship Id="rId7" Type="http://schemas.openxmlformats.org/officeDocument/2006/relationships/image" Target="../media/image32.svg"/><Relationship Id="rId2" Type="http://schemas.openxmlformats.org/officeDocument/2006/relationships/slideMaster" Target="../slideMasters/slideMaster8.xml"/><Relationship Id="rId1" Type="http://schemas.openxmlformats.org/officeDocument/2006/relationships/tags" Target="../tags/tag157.xml"/><Relationship Id="rId6" Type="http://schemas.openxmlformats.org/officeDocument/2006/relationships/image" Target="../media/image31.png"/><Relationship Id="rId5" Type="http://schemas.openxmlformats.org/officeDocument/2006/relationships/image" Target="../media/image45.png"/><Relationship Id="rId4" Type="http://schemas.openxmlformats.org/officeDocument/2006/relationships/image" Target="../media/image41.emf"/></Relationships>
</file>

<file path=ppt/slideLayouts/_rels/slideLayout135.xml.rels><?xml version="1.0" encoding="UTF-8" standalone="yes"?>
<Relationships xmlns="http://schemas.openxmlformats.org/package/2006/relationships"><Relationship Id="rId3" Type="http://schemas.openxmlformats.org/officeDocument/2006/relationships/oleObject" Target="../embeddings/oleObject104.bin"/><Relationship Id="rId2" Type="http://schemas.openxmlformats.org/officeDocument/2006/relationships/slideMaster" Target="../slideMasters/slideMaster8.xml"/><Relationship Id="rId1" Type="http://schemas.openxmlformats.org/officeDocument/2006/relationships/tags" Target="../tags/tag158.xml"/><Relationship Id="rId6" Type="http://schemas.openxmlformats.org/officeDocument/2006/relationships/image" Target="../media/image42.png"/><Relationship Id="rId5" Type="http://schemas.openxmlformats.org/officeDocument/2006/relationships/image" Target="../media/image47.png"/><Relationship Id="rId4" Type="http://schemas.openxmlformats.org/officeDocument/2006/relationships/image" Target="../media/image41.emf"/></Relationships>
</file>

<file path=ppt/slideLayouts/_rels/slideLayout136.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105.bin"/><Relationship Id="rId7" Type="http://schemas.openxmlformats.org/officeDocument/2006/relationships/image" Target="../media/image32.svg"/><Relationship Id="rId2" Type="http://schemas.openxmlformats.org/officeDocument/2006/relationships/slideMaster" Target="../slideMasters/slideMaster8.xml"/><Relationship Id="rId1" Type="http://schemas.openxmlformats.org/officeDocument/2006/relationships/tags" Target="../tags/tag159.xml"/><Relationship Id="rId6" Type="http://schemas.openxmlformats.org/officeDocument/2006/relationships/image" Target="../media/image31.png"/><Relationship Id="rId5" Type="http://schemas.openxmlformats.org/officeDocument/2006/relationships/image" Target="../media/image45.png"/><Relationship Id="rId4" Type="http://schemas.openxmlformats.org/officeDocument/2006/relationships/image" Target="../media/image41.emf"/></Relationships>
</file>

<file path=ppt/slideLayouts/_rels/slideLayout137.xml.rels><?xml version="1.0" encoding="UTF-8" standalone="yes"?>
<Relationships xmlns="http://schemas.openxmlformats.org/package/2006/relationships"><Relationship Id="rId3" Type="http://schemas.openxmlformats.org/officeDocument/2006/relationships/oleObject" Target="../embeddings/oleObject106.bin"/><Relationship Id="rId2" Type="http://schemas.openxmlformats.org/officeDocument/2006/relationships/slideMaster" Target="../slideMasters/slideMaster8.xml"/><Relationship Id="rId1" Type="http://schemas.openxmlformats.org/officeDocument/2006/relationships/tags" Target="../tags/tag160.xml"/><Relationship Id="rId6" Type="http://schemas.openxmlformats.org/officeDocument/2006/relationships/image" Target="../media/image42.png"/><Relationship Id="rId5" Type="http://schemas.openxmlformats.org/officeDocument/2006/relationships/image" Target="../media/image44.png"/><Relationship Id="rId4" Type="http://schemas.openxmlformats.org/officeDocument/2006/relationships/image" Target="../media/image41.emf"/></Relationships>
</file>

<file path=ppt/slideLayouts/_rels/slideLayout138.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107.bin"/><Relationship Id="rId7" Type="http://schemas.openxmlformats.org/officeDocument/2006/relationships/image" Target="../media/image32.svg"/><Relationship Id="rId2" Type="http://schemas.openxmlformats.org/officeDocument/2006/relationships/slideMaster" Target="../slideMasters/slideMaster8.xml"/><Relationship Id="rId1" Type="http://schemas.openxmlformats.org/officeDocument/2006/relationships/tags" Target="../tags/tag161.xml"/><Relationship Id="rId6" Type="http://schemas.openxmlformats.org/officeDocument/2006/relationships/image" Target="../media/image31.png"/><Relationship Id="rId5" Type="http://schemas.openxmlformats.org/officeDocument/2006/relationships/image" Target="../media/image45.png"/><Relationship Id="rId4" Type="http://schemas.openxmlformats.org/officeDocument/2006/relationships/image" Target="../media/image41.emf"/></Relationships>
</file>

<file path=ppt/slideLayouts/_rels/slideLayout139.xml.rels><?xml version="1.0" encoding="UTF-8" standalone="yes"?>
<Relationships xmlns="http://schemas.openxmlformats.org/package/2006/relationships"><Relationship Id="rId3" Type="http://schemas.openxmlformats.org/officeDocument/2006/relationships/oleObject" Target="../embeddings/oleObject108.bin"/><Relationship Id="rId2" Type="http://schemas.openxmlformats.org/officeDocument/2006/relationships/slideMaster" Target="../slideMasters/slideMaster8.xml"/><Relationship Id="rId1" Type="http://schemas.openxmlformats.org/officeDocument/2006/relationships/tags" Target="../tags/tag162.xml"/><Relationship Id="rId6" Type="http://schemas.openxmlformats.org/officeDocument/2006/relationships/image" Target="../media/image42.png"/><Relationship Id="rId5" Type="http://schemas.openxmlformats.org/officeDocument/2006/relationships/image" Target="../media/image44.png"/><Relationship Id="rId4" Type="http://schemas.openxmlformats.org/officeDocument/2006/relationships/image" Target="../media/image41.emf"/></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109.bin"/><Relationship Id="rId7" Type="http://schemas.openxmlformats.org/officeDocument/2006/relationships/image" Target="../media/image32.svg"/><Relationship Id="rId2" Type="http://schemas.openxmlformats.org/officeDocument/2006/relationships/slideMaster" Target="../slideMasters/slideMaster8.xml"/><Relationship Id="rId1" Type="http://schemas.openxmlformats.org/officeDocument/2006/relationships/tags" Target="../tags/tag163.xml"/><Relationship Id="rId6" Type="http://schemas.openxmlformats.org/officeDocument/2006/relationships/image" Target="../media/image31.png"/><Relationship Id="rId5" Type="http://schemas.openxmlformats.org/officeDocument/2006/relationships/image" Target="../media/image45.png"/><Relationship Id="rId4" Type="http://schemas.openxmlformats.org/officeDocument/2006/relationships/image" Target="../media/image41.emf"/></Relationships>
</file>

<file path=ppt/slideLayouts/_rels/slideLayout141.xml.rels><?xml version="1.0" encoding="UTF-8" standalone="yes"?>
<Relationships xmlns="http://schemas.openxmlformats.org/package/2006/relationships"><Relationship Id="rId3" Type="http://schemas.openxmlformats.org/officeDocument/2006/relationships/oleObject" Target="../embeddings/oleObject110.bin"/><Relationship Id="rId2" Type="http://schemas.openxmlformats.org/officeDocument/2006/relationships/slideMaster" Target="../slideMasters/slideMaster8.xml"/><Relationship Id="rId1" Type="http://schemas.openxmlformats.org/officeDocument/2006/relationships/tags" Target="../tags/tag164.xml"/><Relationship Id="rId5" Type="http://schemas.openxmlformats.org/officeDocument/2006/relationships/image" Target="../media/image42.png"/><Relationship Id="rId4" Type="http://schemas.openxmlformats.org/officeDocument/2006/relationships/image" Target="../media/image41.emf"/></Relationships>
</file>

<file path=ppt/slideLayouts/_rels/slideLayout142.xml.rels><?xml version="1.0" encoding="UTF-8" standalone="yes"?>
<Relationships xmlns="http://schemas.openxmlformats.org/package/2006/relationships"><Relationship Id="rId3" Type="http://schemas.openxmlformats.org/officeDocument/2006/relationships/oleObject" Target="../embeddings/oleObject111.bin"/><Relationship Id="rId2" Type="http://schemas.openxmlformats.org/officeDocument/2006/relationships/slideMaster" Target="../slideMasters/slideMaster8.xml"/><Relationship Id="rId1" Type="http://schemas.openxmlformats.org/officeDocument/2006/relationships/tags" Target="../tags/tag165.xml"/><Relationship Id="rId4" Type="http://schemas.openxmlformats.org/officeDocument/2006/relationships/image" Target="../media/image41.emf"/></Relationships>
</file>

<file path=ppt/slideLayouts/_rels/slideLayout143.xml.rels><?xml version="1.0" encoding="UTF-8" standalone="yes"?>
<Relationships xmlns="http://schemas.openxmlformats.org/package/2006/relationships"><Relationship Id="rId3" Type="http://schemas.openxmlformats.org/officeDocument/2006/relationships/oleObject" Target="../embeddings/oleObject112.bin"/><Relationship Id="rId2" Type="http://schemas.openxmlformats.org/officeDocument/2006/relationships/slideMaster" Target="../slideMasters/slideMaster8.xml"/><Relationship Id="rId1" Type="http://schemas.openxmlformats.org/officeDocument/2006/relationships/tags" Target="../tags/tag166.xml"/><Relationship Id="rId6" Type="http://schemas.openxmlformats.org/officeDocument/2006/relationships/image" Target="../media/image42.png"/><Relationship Id="rId5" Type="http://schemas.openxmlformats.org/officeDocument/2006/relationships/image" Target="../media/image48.png"/><Relationship Id="rId4" Type="http://schemas.openxmlformats.org/officeDocument/2006/relationships/image" Target="../media/image34.emf"/></Relationships>
</file>

<file path=ppt/slideLayouts/_rels/slideLayout144.xml.rels><?xml version="1.0" encoding="UTF-8" standalone="yes"?>
<Relationships xmlns="http://schemas.openxmlformats.org/package/2006/relationships"><Relationship Id="rId3" Type="http://schemas.openxmlformats.org/officeDocument/2006/relationships/oleObject" Target="../embeddings/oleObject113.bin"/><Relationship Id="rId2" Type="http://schemas.openxmlformats.org/officeDocument/2006/relationships/slideMaster" Target="../slideMasters/slideMaster8.xml"/><Relationship Id="rId1" Type="http://schemas.openxmlformats.org/officeDocument/2006/relationships/tags" Target="../tags/tag167.xml"/><Relationship Id="rId5" Type="http://schemas.openxmlformats.org/officeDocument/2006/relationships/image" Target="../media/image42.png"/><Relationship Id="rId4" Type="http://schemas.openxmlformats.org/officeDocument/2006/relationships/image" Target="../media/image41.emf"/></Relationships>
</file>

<file path=ppt/slideLayouts/_rels/slideLayout145.xml.rels><?xml version="1.0" encoding="UTF-8" standalone="yes"?>
<Relationships xmlns="http://schemas.openxmlformats.org/package/2006/relationships"><Relationship Id="rId3" Type="http://schemas.openxmlformats.org/officeDocument/2006/relationships/oleObject" Target="../embeddings/oleObject114.bin"/><Relationship Id="rId2" Type="http://schemas.openxmlformats.org/officeDocument/2006/relationships/slideMaster" Target="../slideMasters/slideMaster8.xml"/><Relationship Id="rId1" Type="http://schemas.openxmlformats.org/officeDocument/2006/relationships/tags" Target="../tags/tag168.xml"/><Relationship Id="rId6" Type="http://schemas.openxmlformats.org/officeDocument/2006/relationships/image" Target="../media/image42.png"/><Relationship Id="rId5" Type="http://schemas.openxmlformats.org/officeDocument/2006/relationships/image" Target="../media/image44.png"/><Relationship Id="rId4" Type="http://schemas.openxmlformats.org/officeDocument/2006/relationships/image" Target="../media/image41.emf"/></Relationships>
</file>

<file path=ppt/slideLayouts/_rels/slideLayout146.xml.rels><?xml version="1.0" encoding="UTF-8" standalone="yes"?>
<Relationships xmlns="http://schemas.openxmlformats.org/package/2006/relationships"><Relationship Id="rId3" Type="http://schemas.openxmlformats.org/officeDocument/2006/relationships/oleObject" Target="../embeddings/oleObject115.bin"/><Relationship Id="rId2" Type="http://schemas.openxmlformats.org/officeDocument/2006/relationships/slideMaster" Target="../slideMasters/slideMaster8.xml"/><Relationship Id="rId1" Type="http://schemas.openxmlformats.org/officeDocument/2006/relationships/tags" Target="../tags/tag169.xml"/><Relationship Id="rId5" Type="http://schemas.openxmlformats.org/officeDocument/2006/relationships/image" Target="../media/image42.png"/><Relationship Id="rId4" Type="http://schemas.openxmlformats.org/officeDocument/2006/relationships/image" Target="../media/image41.emf"/></Relationships>
</file>

<file path=ppt/slideLayouts/_rels/slideLayout147.xml.rels><?xml version="1.0" encoding="UTF-8" standalone="yes"?>
<Relationships xmlns="http://schemas.openxmlformats.org/package/2006/relationships"><Relationship Id="rId3" Type="http://schemas.openxmlformats.org/officeDocument/2006/relationships/oleObject" Target="../embeddings/oleObject116.bin"/><Relationship Id="rId2" Type="http://schemas.openxmlformats.org/officeDocument/2006/relationships/slideMaster" Target="../slideMasters/slideMaster8.xml"/><Relationship Id="rId1" Type="http://schemas.openxmlformats.org/officeDocument/2006/relationships/tags" Target="../tags/tag170.xml"/><Relationship Id="rId4" Type="http://schemas.openxmlformats.org/officeDocument/2006/relationships/image" Target="../media/image41.emf"/></Relationships>
</file>

<file path=ppt/slideLayouts/_rels/slideLayout148.xml.rels><?xml version="1.0" encoding="UTF-8" standalone="yes"?>
<Relationships xmlns="http://schemas.openxmlformats.org/package/2006/relationships"><Relationship Id="rId3" Type="http://schemas.openxmlformats.org/officeDocument/2006/relationships/oleObject" Target="../embeddings/oleObject117.bin"/><Relationship Id="rId2" Type="http://schemas.openxmlformats.org/officeDocument/2006/relationships/slideMaster" Target="../slideMasters/slideMaster8.xml"/><Relationship Id="rId1" Type="http://schemas.openxmlformats.org/officeDocument/2006/relationships/tags" Target="../tags/tag171.xml"/><Relationship Id="rId4" Type="http://schemas.openxmlformats.org/officeDocument/2006/relationships/image" Target="../media/image41.emf"/></Relationships>
</file>

<file path=ppt/slideLayouts/_rels/slideLayout149.xml.rels><?xml version="1.0" encoding="UTF-8" standalone="yes"?>
<Relationships xmlns="http://schemas.openxmlformats.org/package/2006/relationships"><Relationship Id="rId3" Type="http://schemas.openxmlformats.org/officeDocument/2006/relationships/oleObject" Target="../embeddings/oleObject118.bin"/><Relationship Id="rId2" Type="http://schemas.openxmlformats.org/officeDocument/2006/relationships/slideMaster" Target="../slideMasters/slideMaster8.xml"/><Relationship Id="rId1" Type="http://schemas.openxmlformats.org/officeDocument/2006/relationships/tags" Target="../tags/tag172.xml"/><Relationship Id="rId5" Type="http://schemas.openxmlformats.org/officeDocument/2006/relationships/image" Target="../media/image35.png"/><Relationship Id="rId4" Type="http://schemas.openxmlformats.org/officeDocument/2006/relationships/image" Target="../media/image34.emf"/></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3" Type="http://schemas.openxmlformats.org/officeDocument/2006/relationships/oleObject" Target="../embeddings/oleObject119.bin"/><Relationship Id="rId2" Type="http://schemas.openxmlformats.org/officeDocument/2006/relationships/slideMaster" Target="../slideMasters/slideMaster8.xml"/><Relationship Id="rId1" Type="http://schemas.openxmlformats.org/officeDocument/2006/relationships/tags" Target="../tags/tag173.xml"/><Relationship Id="rId4" Type="http://schemas.openxmlformats.org/officeDocument/2006/relationships/image" Target="../media/image41.emf"/></Relationships>
</file>

<file path=ppt/slideLayouts/_rels/slideLayout151.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175.xml"/><Relationship Id="rId1" Type="http://schemas.openxmlformats.org/officeDocument/2006/relationships/tags" Target="../tags/tag174.xml"/><Relationship Id="rId6" Type="http://schemas.openxmlformats.org/officeDocument/2006/relationships/image" Target="../media/image42.png"/><Relationship Id="rId5" Type="http://schemas.openxmlformats.org/officeDocument/2006/relationships/image" Target="../media/image30.emf"/><Relationship Id="rId4" Type="http://schemas.openxmlformats.org/officeDocument/2006/relationships/oleObject" Target="../embeddings/oleObject120.bin"/></Relationships>
</file>

<file path=ppt/slideLayouts/_rels/slideLayout152.xml.rels><?xml version="1.0" encoding="UTF-8" standalone="yes"?>
<Relationships xmlns="http://schemas.openxmlformats.org/package/2006/relationships"><Relationship Id="rId3" Type="http://schemas.openxmlformats.org/officeDocument/2006/relationships/oleObject" Target="../embeddings/oleObject121.bin"/><Relationship Id="rId2" Type="http://schemas.openxmlformats.org/officeDocument/2006/relationships/slideMaster" Target="../slideMasters/slideMaster8.xml"/><Relationship Id="rId1" Type="http://schemas.openxmlformats.org/officeDocument/2006/relationships/tags" Target="../tags/tag176.xml"/><Relationship Id="rId5" Type="http://schemas.openxmlformats.org/officeDocument/2006/relationships/image" Target="../media/image42.png"/><Relationship Id="rId4" Type="http://schemas.openxmlformats.org/officeDocument/2006/relationships/image" Target="../media/image30.emf"/></Relationships>
</file>

<file path=ppt/slideLayouts/_rels/slideLayout153.xml.rels><?xml version="1.0" encoding="UTF-8" standalone="yes"?>
<Relationships xmlns="http://schemas.openxmlformats.org/package/2006/relationships"><Relationship Id="rId3" Type="http://schemas.openxmlformats.org/officeDocument/2006/relationships/oleObject" Target="../embeddings/oleObject122.bin"/><Relationship Id="rId2" Type="http://schemas.openxmlformats.org/officeDocument/2006/relationships/slideMaster" Target="../slideMasters/slideMaster8.xml"/><Relationship Id="rId1" Type="http://schemas.openxmlformats.org/officeDocument/2006/relationships/tags" Target="../tags/tag177.xml"/><Relationship Id="rId5" Type="http://schemas.openxmlformats.org/officeDocument/2006/relationships/image" Target="../media/image42.png"/><Relationship Id="rId4" Type="http://schemas.openxmlformats.org/officeDocument/2006/relationships/image" Target="../media/image30.emf"/></Relationships>
</file>

<file path=ppt/slideLayouts/_rels/slideLayout154.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123.bin"/><Relationship Id="rId7" Type="http://schemas.openxmlformats.org/officeDocument/2006/relationships/image" Target="../media/image32.svg"/><Relationship Id="rId2" Type="http://schemas.openxmlformats.org/officeDocument/2006/relationships/slideMaster" Target="../slideMasters/slideMaster8.xml"/><Relationship Id="rId1" Type="http://schemas.openxmlformats.org/officeDocument/2006/relationships/tags" Target="../tags/tag178.xml"/><Relationship Id="rId6" Type="http://schemas.openxmlformats.org/officeDocument/2006/relationships/image" Target="../media/image31.png"/><Relationship Id="rId5" Type="http://schemas.openxmlformats.org/officeDocument/2006/relationships/image" Target="../media/image43.png"/><Relationship Id="rId4" Type="http://schemas.openxmlformats.org/officeDocument/2006/relationships/image" Target="../media/image30.emf"/></Relationships>
</file>

<file path=ppt/slideLayouts/_rels/slideLayout155.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180.xml"/><Relationship Id="rId1" Type="http://schemas.openxmlformats.org/officeDocument/2006/relationships/tags" Target="../tags/tag179.xml"/><Relationship Id="rId5" Type="http://schemas.openxmlformats.org/officeDocument/2006/relationships/image" Target="../media/image30.emf"/><Relationship Id="rId4" Type="http://schemas.openxmlformats.org/officeDocument/2006/relationships/oleObject" Target="../embeddings/oleObject124.bin"/></Relationships>
</file>

<file path=ppt/slideLayouts/_rels/slideLayout156.xml.rels><?xml version="1.0" encoding="UTF-8" standalone="yes"?>
<Relationships xmlns="http://schemas.openxmlformats.org/package/2006/relationships"><Relationship Id="rId3" Type="http://schemas.openxmlformats.org/officeDocument/2006/relationships/oleObject" Target="../embeddings/oleObject125.bin"/><Relationship Id="rId2" Type="http://schemas.openxmlformats.org/officeDocument/2006/relationships/slideMaster" Target="../slideMasters/slideMaster8.xml"/><Relationship Id="rId1" Type="http://schemas.openxmlformats.org/officeDocument/2006/relationships/tags" Target="../tags/tag181.xml"/><Relationship Id="rId4" Type="http://schemas.openxmlformats.org/officeDocument/2006/relationships/image" Target="../media/image30.emf"/></Relationships>
</file>

<file path=ppt/slideLayouts/_rels/slideLayout157.xml.rels><?xml version="1.0" encoding="UTF-8" standalone="yes"?>
<Relationships xmlns="http://schemas.openxmlformats.org/package/2006/relationships"><Relationship Id="rId3" Type="http://schemas.openxmlformats.org/officeDocument/2006/relationships/oleObject" Target="../embeddings/oleObject126.bin"/><Relationship Id="rId2" Type="http://schemas.openxmlformats.org/officeDocument/2006/relationships/slideMaster" Target="../slideMasters/slideMaster8.xml"/><Relationship Id="rId1" Type="http://schemas.openxmlformats.org/officeDocument/2006/relationships/tags" Target="../tags/tag182.xml"/><Relationship Id="rId4" Type="http://schemas.openxmlformats.org/officeDocument/2006/relationships/image" Target="../media/image30.emf"/></Relationships>
</file>

<file path=ppt/slideLayouts/_rels/slideLayout158.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127.bin"/><Relationship Id="rId7" Type="http://schemas.openxmlformats.org/officeDocument/2006/relationships/image" Target="../media/image32.svg"/><Relationship Id="rId2" Type="http://schemas.openxmlformats.org/officeDocument/2006/relationships/slideMaster" Target="../slideMasters/slideMaster8.xml"/><Relationship Id="rId1" Type="http://schemas.openxmlformats.org/officeDocument/2006/relationships/tags" Target="../tags/tag183.xml"/><Relationship Id="rId6" Type="http://schemas.openxmlformats.org/officeDocument/2006/relationships/image" Target="../media/image31.png"/><Relationship Id="rId5" Type="http://schemas.openxmlformats.org/officeDocument/2006/relationships/image" Target="../media/image43.png"/><Relationship Id="rId4" Type="http://schemas.openxmlformats.org/officeDocument/2006/relationships/image" Target="../media/image30.emf"/></Relationships>
</file>

<file path=ppt/slideLayouts/_rels/slideLayout159.xml.rels><?xml version="1.0" encoding="UTF-8" standalone="yes"?>
<Relationships xmlns="http://schemas.openxmlformats.org/package/2006/relationships"><Relationship Id="rId3" Type="http://schemas.openxmlformats.org/officeDocument/2006/relationships/oleObject" Target="../embeddings/oleObject128.bin"/><Relationship Id="rId2" Type="http://schemas.openxmlformats.org/officeDocument/2006/relationships/slideMaster" Target="../slideMasters/slideMaster8.xml"/><Relationship Id="rId1" Type="http://schemas.openxmlformats.org/officeDocument/2006/relationships/tags" Target="../tags/tag184.xml"/><Relationship Id="rId6" Type="http://schemas.openxmlformats.org/officeDocument/2006/relationships/image" Target="../media/image42.png"/><Relationship Id="rId5" Type="http://schemas.openxmlformats.org/officeDocument/2006/relationships/image" Target="../media/image44.png"/><Relationship Id="rId4" Type="http://schemas.openxmlformats.org/officeDocument/2006/relationships/image" Target="../media/image30.emf"/></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9.xml"/></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Master" Target="../slideMasters/slideMaster9.xml"/><Relationship Id="rId4" Type="http://schemas.openxmlformats.org/officeDocument/2006/relationships/image" Target="../media/image21.png"/></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9.xml"/><Relationship Id="rId4" Type="http://schemas.openxmlformats.org/officeDocument/2006/relationships/image" Target="../media/image14.png"/></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9.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9.xml"/></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9.xml"/><Relationship Id="rId5" Type="http://schemas.openxmlformats.org/officeDocument/2006/relationships/image" Target="../media/image27.png"/><Relationship Id="rId4" Type="http://schemas.openxmlformats.org/officeDocument/2006/relationships/image" Target="../media/image26.png"/></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9.xml"/></Relationships>
</file>

<file path=ppt/slideLayouts/_rels/slideLayout17.xml.rels><?xml version="1.0" encoding="UTF-8" standalone="yes"?>
<Relationships xmlns="http://schemas.openxmlformats.org/package/2006/relationships"><Relationship Id="rId3" Type="http://schemas.openxmlformats.org/officeDocument/2006/relationships/slideMaster" Target="../slideMasters/slideMaster3.xml"/><Relationship Id="rId7" Type="http://schemas.openxmlformats.org/officeDocument/2006/relationships/image" Target="../media/image6.png"/><Relationship Id="rId2" Type="http://schemas.openxmlformats.org/officeDocument/2006/relationships/tags" Target="../tags/tag16.xml"/><Relationship Id="rId1" Type="http://schemas.openxmlformats.org/officeDocument/2006/relationships/tags" Target="../tags/tag15.xml"/><Relationship Id="rId6" Type="http://schemas.openxmlformats.org/officeDocument/2006/relationships/image" Target="../media/image5.jpeg"/><Relationship Id="rId5" Type="http://schemas.openxmlformats.org/officeDocument/2006/relationships/image" Target="../media/image4.emf"/><Relationship Id="rId4" Type="http://schemas.openxmlformats.org/officeDocument/2006/relationships/oleObject" Target="../embeddings/oleObject9.bin"/></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Master" Target="../slideMasters/slideMaster9.xml"/><Relationship Id="rId4" Type="http://schemas.openxmlformats.org/officeDocument/2006/relationships/image" Target="../media/image21.png"/></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9.xml"/><Relationship Id="rId4" Type="http://schemas.openxmlformats.org/officeDocument/2006/relationships/image" Target="../media/image14.png"/></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9.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jpeg"/><Relationship Id="rId1" Type="http://schemas.openxmlformats.org/officeDocument/2006/relationships/slideMaster" Target="../slideMasters/slideMaster9.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0.xml"/></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Master" Target="../slideMasters/slideMaster10.xml"/><Relationship Id="rId4" Type="http://schemas.openxmlformats.org/officeDocument/2006/relationships/image" Target="../media/image21.png"/></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0.xml"/><Relationship Id="rId4" Type="http://schemas.openxmlformats.org/officeDocument/2006/relationships/image" Target="../media/image14.png"/></Relationships>
</file>

<file path=ppt/slideLayouts/_rels/slideLayout18.xml.rels><?xml version="1.0" encoding="UTF-8" standalone="yes"?>
<Relationships xmlns="http://schemas.openxmlformats.org/package/2006/relationships"><Relationship Id="rId3" Type="http://schemas.openxmlformats.org/officeDocument/2006/relationships/slideMaster" Target="../slideMasters/slideMaster3.xml"/><Relationship Id="rId7" Type="http://schemas.openxmlformats.org/officeDocument/2006/relationships/image" Target="../media/image8.png"/><Relationship Id="rId2" Type="http://schemas.openxmlformats.org/officeDocument/2006/relationships/tags" Target="../tags/tag18.xml"/><Relationship Id="rId1" Type="http://schemas.openxmlformats.org/officeDocument/2006/relationships/tags" Target="../tags/tag17.xml"/><Relationship Id="rId6" Type="http://schemas.openxmlformats.org/officeDocument/2006/relationships/image" Target="../media/image5.jpeg"/><Relationship Id="rId5" Type="http://schemas.openxmlformats.org/officeDocument/2006/relationships/image" Target="../media/image7.emf"/><Relationship Id="rId4" Type="http://schemas.openxmlformats.org/officeDocument/2006/relationships/oleObject" Target="../embeddings/oleObject10.bin"/></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0.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0.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10.xml"/><Relationship Id="rId5" Type="http://schemas.openxmlformats.org/officeDocument/2006/relationships/image" Target="../media/image27.png"/><Relationship Id="rId4" Type="http://schemas.openxmlformats.org/officeDocument/2006/relationships/image" Target="../media/image26.png"/></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0.xml"/></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Master" Target="../slideMasters/slideMaster10.xml"/><Relationship Id="rId4" Type="http://schemas.openxmlformats.org/officeDocument/2006/relationships/image" Target="../media/image21.png"/></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0.xml"/><Relationship Id="rId4" Type="http://schemas.openxmlformats.org/officeDocument/2006/relationships/image" Target="../media/image14.png"/></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0.xml"/></Relationships>
</file>

<file path=ppt/slideLayouts/_rels/slideLayout19.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slideMaster" Target="../slideMasters/slideMaster3.xml"/><Relationship Id="rId7" Type="http://schemas.microsoft.com/office/2007/relationships/hdphoto" Target="../media/hdphoto1.wdp"/><Relationship Id="rId2" Type="http://schemas.openxmlformats.org/officeDocument/2006/relationships/tags" Target="../tags/tag20.xml"/><Relationship Id="rId1" Type="http://schemas.openxmlformats.org/officeDocument/2006/relationships/tags" Target="../tags/tag19.xml"/><Relationship Id="rId6" Type="http://schemas.openxmlformats.org/officeDocument/2006/relationships/image" Target="../media/image9.png"/><Relationship Id="rId5" Type="http://schemas.openxmlformats.org/officeDocument/2006/relationships/image" Target="../media/image7.emf"/><Relationship Id="rId4" Type="http://schemas.openxmlformats.org/officeDocument/2006/relationships/oleObject" Target="../embeddings/oleObject11.bin"/></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jpeg"/><Relationship Id="rId1" Type="http://schemas.openxmlformats.org/officeDocument/2006/relationships/slideMaster" Target="../slideMasters/slideMaster10.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3.xml.rels><?xml version="1.0" encoding="UTF-8" standalone="yes"?>
<Relationships xmlns="http://schemas.openxmlformats.org/package/2006/relationships"><Relationship Id="rId3" Type="http://schemas.openxmlformats.org/officeDocument/2006/relationships/slideMaster" Target="../slideMasters/slideMaster11.xml"/><Relationship Id="rId2" Type="http://schemas.openxmlformats.org/officeDocument/2006/relationships/tags" Target="../tags/tag189.xml"/><Relationship Id="rId1" Type="http://schemas.openxmlformats.org/officeDocument/2006/relationships/tags" Target="../tags/tag188.xml"/><Relationship Id="rId6" Type="http://schemas.openxmlformats.org/officeDocument/2006/relationships/image" Target="../media/image35.png"/><Relationship Id="rId5" Type="http://schemas.openxmlformats.org/officeDocument/2006/relationships/image" Target="../media/image34.emf"/><Relationship Id="rId4" Type="http://schemas.openxmlformats.org/officeDocument/2006/relationships/oleObject" Target="../embeddings/oleObject132.bin"/></Relationships>
</file>

<file path=ppt/slideLayouts/_rels/slideLayout194.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38.svg"/><Relationship Id="rId2" Type="http://schemas.openxmlformats.org/officeDocument/2006/relationships/tags" Target="../tags/tag191.xml"/><Relationship Id="rId1" Type="http://schemas.openxmlformats.org/officeDocument/2006/relationships/tags" Target="../tags/tag190.xml"/><Relationship Id="rId6" Type="http://schemas.openxmlformats.org/officeDocument/2006/relationships/image" Target="../media/image37.png"/><Relationship Id="rId5" Type="http://schemas.openxmlformats.org/officeDocument/2006/relationships/image" Target="../media/image36.emf"/><Relationship Id="rId4" Type="http://schemas.openxmlformats.org/officeDocument/2006/relationships/oleObject" Target="../embeddings/oleObject133.bin"/></Relationships>
</file>

<file path=ppt/slideLayouts/_rels/slideLayout195.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38.svg"/><Relationship Id="rId2" Type="http://schemas.openxmlformats.org/officeDocument/2006/relationships/tags" Target="../tags/tag193.xml"/><Relationship Id="rId1" Type="http://schemas.openxmlformats.org/officeDocument/2006/relationships/tags" Target="../tags/tag192.xml"/><Relationship Id="rId6" Type="http://schemas.openxmlformats.org/officeDocument/2006/relationships/image" Target="../media/image37.png"/><Relationship Id="rId5" Type="http://schemas.openxmlformats.org/officeDocument/2006/relationships/image" Target="../media/image36.emf"/><Relationship Id="rId4" Type="http://schemas.openxmlformats.org/officeDocument/2006/relationships/oleObject" Target="../embeddings/oleObject134.bin"/></Relationships>
</file>

<file path=ppt/slideLayouts/_rels/slideLayout196.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38.svg"/><Relationship Id="rId2" Type="http://schemas.openxmlformats.org/officeDocument/2006/relationships/tags" Target="../tags/tag195.xml"/><Relationship Id="rId1" Type="http://schemas.openxmlformats.org/officeDocument/2006/relationships/tags" Target="../tags/tag194.xml"/><Relationship Id="rId6" Type="http://schemas.openxmlformats.org/officeDocument/2006/relationships/image" Target="../media/image37.png"/><Relationship Id="rId5" Type="http://schemas.openxmlformats.org/officeDocument/2006/relationships/image" Target="../media/image36.emf"/><Relationship Id="rId4" Type="http://schemas.openxmlformats.org/officeDocument/2006/relationships/oleObject" Target="../embeddings/oleObject135.bin"/></Relationships>
</file>

<file path=ppt/slideLayouts/_rels/slideLayout197.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38.svg"/><Relationship Id="rId2" Type="http://schemas.openxmlformats.org/officeDocument/2006/relationships/tags" Target="../tags/tag197.xml"/><Relationship Id="rId1" Type="http://schemas.openxmlformats.org/officeDocument/2006/relationships/tags" Target="../tags/tag196.xml"/><Relationship Id="rId6" Type="http://schemas.openxmlformats.org/officeDocument/2006/relationships/image" Target="../media/image37.png"/><Relationship Id="rId5" Type="http://schemas.openxmlformats.org/officeDocument/2006/relationships/image" Target="../media/image36.emf"/><Relationship Id="rId4" Type="http://schemas.openxmlformats.org/officeDocument/2006/relationships/oleObject" Target="../embeddings/oleObject136.bin"/></Relationships>
</file>

<file path=ppt/slideLayouts/_rels/slideLayout198.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38.svg"/><Relationship Id="rId2" Type="http://schemas.openxmlformats.org/officeDocument/2006/relationships/tags" Target="../tags/tag199.xml"/><Relationship Id="rId1" Type="http://schemas.openxmlformats.org/officeDocument/2006/relationships/tags" Target="../tags/tag198.xml"/><Relationship Id="rId6" Type="http://schemas.openxmlformats.org/officeDocument/2006/relationships/image" Target="../media/image37.png"/><Relationship Id="rId5" Type="http://schemas.openxmlformats.org/officeDocument/2006/relationships/image" Target="../media/image36.emf"/><Relationship Id="rId4" Type="http://schemas.openxmlformats.org/officeDocument/2006/relationships/oleObject" Target="../embeddings/oleObject137.bin"/></Relationships>
</file>

<file path=ppt/slideLayouts/_rels/slideLayout199.xml.rels><?xml version="1.0" encoding="UTF-8" standalone="yes"?>
<Relationships xmlns="http://schemas.openxmlformats.org/package/2006/relationships"><Relationship Id="rId3" Type="http://schemas.openxmlformats.org/officeDocument/2006/relationships/slideMaster" Target="../slideMasters/slideMaster11.xml"/><Relationship Id="rId2" Type="http://schemas.openxmlformats.org/officeDocument/2006/relationships/tags" Target="../tags/tag201.xml"/><Relationship Id="rId1" Type="http://schemas.openxmlformats.org/officeDocument/2006/relationships/tags" Target="../tags/tag200.xml"/><Relationship Id="rId5" Type="http://schemas.openxmlformats.org/officeDocument/2006/relationships/image" Target="../media/image11.emf"/><Relationship Id="rId4" Type="http://schemas.openxmlformats.org/officeDocument/2006/relationships/oleObject" Target="../embeddings/oleObject138.bin"/></Relationships>
</file>

<file path=ppt/slideLayouts/_rels/slideLayout2.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8.png"/><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image" Target="../media/image5.jpeg"/><Relationship Id="rId5" Type="http://schemas.openxmlformats.org/officeDocument/2006/relationships/image" Target="../media/image7.emf"/><Relationship Id="rId4" Type="http://schemas.openxmlformats.org/officeDocument/2006/relationships/oleObject" Target="../embeddings/oleObject3.bin"/></Relationships>
</file>

<file path=ppt/slideLayouts/_rels/slideLayout20.xml.rels><?xml version="1.0" encoding="UTF-8" standalone="yes"?>
<Relationships xmlns="http://schemas.openxmlformats.org/package/2006/relationships"><Relationship Id="rId3" Type="http://schemas.openxmlformats.org/officeDocument/2006/relationships/slideMaster" Target="../slideMasters/slideMaster3.xml"/><Relationship Id="rId7" Type="http://schemas.openxmlformats.org/officeDocument/2006/relationships/image" Target="../media/image8.png"/><Relationship Id="rId2" Type="http://schemas.openxmlformats.org/officeDocument/2006/relationships/tags" Target="../tags/tag22.xml"/><Relationship Id="rId1" Type="http://schemas.openxmlformats.org/officeDocument/2006/relationships/tags" Target="../tags/tag21.xml"/><Relationship Id="rId6" Type="http://schemas.openxmlformats.org/officeDocument/2006/relationships/image" Target="../media/image5.jpeg"/><Relationship Id="rId5" Type="http://schemas.openxmlformats.org/officeDocument/2006/relationships/image" Target="../media/image10.emf"/><Relationship Id="rId4" Type="http://schemas.openxmlformats.org/officeDocument/2006/relationships/oleObject" Target="../embeddings/oleObject12.bin"/></Relationships>
</file>

<file path=ppt/slideLayouts/_rels/slideLayout200.xml.rels><?xml version="1.0" encoding="UTF-8" standalone="yes"?>
<Relationships xmlns="http://schemas.openxmlformats.org/package/2006/relationships"><Relationship Id="rId3" Type="http://schemas.openxmlformats.org/officeDocument/2006/relationships/slideMaster" Target="../slideMasters/slideMaster11.xml"/><Relationship Id="rId2" Type="http://schemas.openxmlformats.org/officeDocument/2006/relationships/tags" Target="../tags/tag203.xml"/><Relationship Id="rId1" Type="http://schemas.openxmlformats.org/officeDocument/2006/relationships/tags" Target="../tags/tag202.xml"/><Relationship Id="rId5" Type="http://schemas.openxmlformats.org/officeDocument/2006/relationships/image" Target="../media/image11.emf"/><Relationship Id="rId4" Type="http://schemas.openxmlformats.org/officeDocument/2006/relationships/oleObject" Target="../embeddings/oleObject139.bin"/></Relationships>
</file>

<file path=ppt/slideLayouts/_rels/slideLayout201.xml.rels><?xml version="1.0" encoding="UTF-8" standalone="yes"?>
<Relationships xmlns="http://schemas.openxmlformats.org/package/2006/relationships"><Relationship Id="rId3" Type="http://schemas.openxmlformats.org/officeDocument/2006/relationships/slideMaster" Target="../slideMasters/slideMaster11.xml"/><Relationship Id="rId2" Type="http://schemas.openxmlformats.org/officeDocument/2006/relationships/tags" Target="../tags/tag205.xml"/><Relationship Id="rId1" Type="http://schemas.openxmlformats.org/officeDocument/2006/relationships/tags" Target="../tags/tag204.xml"/><Relationship Id="rId5" Type="http://schemas.openxmlformats.org/officeDocument/2006/relationships/image" Target="../media/image11.emf"/><Relationship Id="rId4" Type="http://schemas.openxmlformats.org/officeDocument/2006/relationships/oleObject" Target="../embeddings/oleObject140.bin"/></Relationships>
</file>

<file path=ppt/slideLayouts/_rels/slideLayout202.xml.rels><?xml version="1.0" encoding="UTF-8" standalone="yes"?>
<Relationships xmlns="http://schemas.openxmlformats.org/package/2006/relationships"><Relationship Id="rId3" Type="http://schemas.openxmlformats.org/officeDocument/2006/relationships/slideMaster" Target="../slideMasters/slideMaster11.xml"/><Relationship Id="rId2" Type="http://schemas.openxmlformats.org/officeDocument/2006/relationships/tags" Target="../tags/tag207.xml"/><Relationship Id="rId1" Type="http://schemas.openxmlformats.org/officeDocument/2006/relationships/tags" Target="../tags/tag206.xml"/><Relationship Id="rId5" Type="http://schemas.openxmlformats.org/officeDocument/2006/relationships/image" Target="../media/image11.emf"/><Relationship Id="rId4" Type="http://schemas.openxmlformats.org/officeDocument/2006/relationships/oleObject" Target="../embeddings/oleObject141.bin"/></Relationships>
</file>

<file path=ppt/slideLayouts/_rels/slideLayout203.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38.svg"/><Relationship Id="rId2" Type="http://schemas.openxmlformats.org/officeDocument/2006/relationships/tags" Target="../tags/tag209.xml"/><Relationship Id="rId1" Type="http://schemas.openxmlformats.org/officeDocument/2006/relationships/tags" Target="../tags/tag208.xml"/><Relationship Id="rId6" Type="http://schemas.openxmlformats.org/officeDocument/2006/relationships/image" Target="../media/image37.png"/><Relationship Id="rId5" Type="http://schemas.openxmlformats.org/officeDocument/2006/relationships/image" Target="../media/image36.emf"/><Relationship Id="rId4" Type="http://schemas.openxmlformats.org/officeDocument/2006/relationships/oleObject" Target="../embeddings/oleObject142.bin"/></Relationships>
</file>

<file path=ppt/slideLayouts/_rels/slideLayout204.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38.svg"/><Relationship Id="rId2" Type="http://schemas.openxmlformats.org/officeDocument/2006/relationships/tags" Target="../tags/tag211.xml"/><Relationship Id="rId1" Type="http://schemas.openxmlformats.org/officeDocument/2006/relationships/tags" Target="../tags/tag210.xml"/><Relationship Id="rId6" Type="http://schemas.openxmlformats.org/officeDocument/2006/relationships/image" Target="../media/image37.png"/><Relationship Id="rId5" Type="http://schemas.openxmlformats.org/officeDocument/2006/relationships/image" Target="../media/image36.emf"/><Relationship Id="rId4" Type="http://schemas.openxmlformats.org/officeDocument/2006/relationships/oleObject" Target="../embeddings/oleObject143.bin"/></Relationships>
</file>

<file path=ppt/slideLayouts/_rels/slideLayout205.xml.rels><?xml version="1.0" encoding="UTF-8" standalone="yes"?>
<Relationships xmlns="http://schemas.openxmlformats.org/package/2006/relationships"><Relationship Id="rId3" Type="http://schemas.openxmlformats.org/officeDocument/2006/relationships/slideMaster" Target="../slideMasters/slideMaster11.xml"/><Relationship Id="rId2" Type="http://schemas.openxmlformats.org/officeDocument/2006/relationships/tags" Target="../tags/tag213.xml"/><Relationship Id="rId1" Type="http://schemas.openxmlformats.org/officeDocument/2006/relationships/tags" Target="../tags/tag212.xml"/><Relationship Id="rId5" Type="http://schemas.openxmlformats.org/officeDocument/2006/relationships/image" Target="../media/image11.emf"/><Relationship Id="rId4" Type="http://schemas.openxmlformats.org/officeDocument/2006/relationships/oleObject" Target="../embeddings/oleObject144.bin"/></Relationships>
</file>

<file path=ppt/slideLayouts/_rels/slideLayout206.xml.rels><?xml version="1.0" encoding="UTF-8" standalone="yes"?>
<Relationships xmlns="http://schemas.openxmlformats.org/package/2006/relationships"><Relationship Id="rId3" Type="http://schemas.openxmlformats.org/officeDocument/2006/relationships/slideMaster" Target="../slideMasters/slideMaster11.xml"/><Relationship Id="rId2" Type="http://schemas.openxmlformats.org/officeDocument/2006/relationships/tags" Target="../tags/tag215.xml"/><Relationship Id="rId1" Type="http://schemas.openxmlformats.org/officeDocument/2006/relationships/tags" Target="../tags/tag214.xml"/><Relationship Id="rId5" Type="http://schemas.openxmlformats.org/officeDocument/2006/relationships/image" Target="../media/image11.emf"/><Relationship Id="rId4" Type="http://schemas.openxmlformats.org/officeDocument/2006/relationships/oleObject" Target="../embeddings/oleObject145.bin"/></Relationships>
</file>

<file path=ppt/slideLayouts/_rels/slideLayout207.xml.rels><?xml version="1.0" encoding="UTF-8" standalone="yes"?>
<Relationships xmlns="http://schemas.openxmlformats.org/package/2006/relationships"><Relationship Id="rId3" Type="http://schemas.openxmlformats.org/officeDocument/2006/relationships/slideMaster" Target="../slideMasters/slideMaster11.xml"/><Relationship Id="rId2" Type="http://schemas.openxmlformats.org/officeDocument/2006/relationships/tags" Target="../tags/tag217.xml"/><Relationship Id="rId1" Type="http://schemas.openxmlformats.org/officeDocument/2006/relationships/tags" Target="../tags/tag216.xml"/><Relationship Id="rId5" Type="http://schemas.openxmlformats.org/officeDocument/2006/relationships/image" Target="../media/image11.emf"/><Relationship Id="rId4" Type="http://schemas.openxmlformats.org/officeDocument/2006/relationships/oleObject" Target="../embeddings/oleObject146.bin"/></Relationships>
</file>

<file path=ppt/slideLayouts/_rels/slideLayout208.xml.rels><?xml version="1.0" encoding="UTF-8" standalone="yes"?>
<Relationships xmlns="http://schemas.openxmlformats.org/package/2006/relationships"><Relationship Id="rId3" Type="http://schemas.openxmlformats.org/officeDocument/2006/relationships/slideMaster" Target="../slideMasters/slideMaster11.xml"/><Relationship Id="rId2" Type="http://schemas.openxmlformats.org/officeDocument/2006/relationships/tags" Target="../tags/tag219.xml"/><Relationship Id="rId1" Type="http://schemas.openxmlformats.org/officeDocument/2006/relationships/tags" Target="../tags/tag218.xml"/><Relationship Id="rId5" Type="http://schemas.openxmlformats.org/officeDocument/2006/relationships/image" Target="../media/image11.emf"/><Relationship Id="rId4" Type="http://schemas.openxmlformats.org/officeDocument/2006/relationships/oleObject" Target="../embeddings/oleObject147.bin"/></Relationships>
</file>

<file path=ppt/slideLayouts/_rels/slideLayout209.xml.rels><?xml version="1.0" encoding="UTF-8" standalone="yes"?>
<Relationships xmlns="http://schemas.openxmlformats.org/package/2006/relationships"><Relationship Id="rId3" Type="http://schemas.openxmlformats.org/officeDocument/2006/relationships/slideMaster" Target="../slideMasters/slideMaster11.xml"/><Relationship Id="rId2" Type="http://schemas.openxmlformats.org/officeDocument/2006/relationships/tags" Target="../tags/tag221.xml"/><Relationship Id="rId1" Type="http://schemas.openxmlformats.org/officeDocument/2006/relationships/tags" Target="../tags/tag220.xml"/><Relationship Id="rId5" Type="http://schemas.openxmlformats.org/officeDocument/2006/relationships/image" Target="../media/image11.emf"/><Relationship Id="rId4" Type="http://schemas.openxmlformats.org/officeDocument/2006/relationships/oleObject" Target="../embeddings/oleObject148.bin"/></Relationships>
</file>

<file path=ppt/slideLayouts/_rels/slideLayout21.xml.rels><?xml version="1.0" encoding="UTF-8" standalone="yes"?>
<Relationships xmlns="http://schemas.openxmlformats.org/package/2006/relationships"><Relationship Id="rId3" Type="http://schemas.openxmlformats.org/officeDocument/2006/relationships/slideMaster" Target="../slideMasters/slideMaster3.xml"/><Relationship Id="rId7" Type="http://schemas.openxmlformats.org/officeDocument/2006/relationships/image" Target="../media/image8.png"/><Relationship Id="rId2" Type="http://schemas.openxmlformats.org/officeDocument/2006/relationships/tags" Target="../tags/tag24.xml"/><Relationship Id="rId1" Type="http://schemas.openxmlformats.org/officeDocument/2006/relationships/tags" Target="../tags/tag23.xml"/><Relationship Id="rId6" Type="http://schemas.openxmlformats.org/officeDocument/2006/relationships/image" Target="../media/image5.jpeg"/><Relationship Id="rId5" Type="http://schemas.openxmlformats.org/officeDocument/2006/relationships/image" Target="../media/image7.emf"/><Relationship Id="rId4" Type="http://schemas.openxmlformats.org/officeDocument/2006/relationships/oleObject" Target="../embeddings/oleObject13.bin"/></Relationships>
</file>

<file path=ppt/slideLayouts/_rels/slideLayout210.xml.rels><?xml version="1.0" encoding="UTF-8" standalone="yes"?>
<Relationships xmlns="http://schemas.openxmlformats.org/package/2006/relationships"><Relationship Id="rId3" Type="http://schemas.openxmlformats.org/officeDocument/2006/relationships/oleObject" Target="../embeddings/oleObject149.bin"/><Relationship Id="rId2" Type="http://schemas.openxmlformats.org/officeDocument/2006/relationships/slideMaster" Target="../slideMasters/slideMaster11.xml"/><Relationship Id="rId1" Type="http://schemas.openxmlformats.org/officeDocument/2006/relationships/tags" Target="../tags/tag222.xml"/><Relationship Id="rId6" Type="http://schemas.openxmlformats.org/officeDocument/2006/relationships/image" Target="../media/image38.svg"/><Relationship Id="rId5" Type="http://schemas.openxmlformats.org/officeDocument/2006/relationships/image" Target="../media/image37.png"/><Relationship Id="rId4" Type="http://schemas.openxmlformats.org/officeDocument/2006/relationships/image" Target="../media/image36.emf"/></Relationships>
</file>

<file path=ppt/slideLayouts/_rels/slideLayout211.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38.svg"/><Relationship Id="rId2" Type="http://schemas.openxmlformats.org/officeDocument/2006/relationships/tags" Target="../tags/tag224.xml"/><Relationship Id="rId1" Type="http://schemas.openxmlformats.org/officeDocument/2006/relationships/tags" Target="../tags/tag223.xml"/><Relationship Id="rId6" Type="http://schemas.openxmlformats.org/officeDocument/2006/relationships/image" Target="../media/image37.png"/><Relationship Id="rId5" Type="http://schemas.openxmlformats.org/officeDocument/2006/relationships/image" Target="../media/image11.emf"/><Relationship Id="rId4" Type="http://schemas.openxmlformats.org/officeDocument/2006/relationships/oleObject" Target="../embeddings/oleObject150.bin"/></Relationships>
</file>

<file path=ppt/slideLayouts/_rels/slideLayout212.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38.svg"/><Relationship Id="rId2" Type="http://schemas.openxmlformats.org/officeDocument/2006/relationships/tags" Target="../tags/tag226.xml"/><Relationship Id="rId1" Type="http://schemas.openxmlformats.org/officeDocument/2006/relationships/tags" Target="../tags/tag225.xml"/><Relationship Id="rId6" Type="http://schemas.openxmlformats.org/officeDocument/2006/relationships/image" Target="../media/image37.png"/><Relationship Id="rId5" Type="http://schemas.openxmlformats.org/officeDocument/2006/relationships/image" Target="../media/image11.emf"/><Relationship Id="rId4" Type="http://schemas.openxmlformats.org/officeDocument/2006/relationships/oleObject" Target="../embeddings/oleObject151.bin"/></Relationships>
</file>

<file path=ppt/slideLayouts/_rels/slideLayout213.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38.svg"/><Relationship Id="rId2" Type="http://schemas.openxmlformats.org/officeDocument/2006/relationships/tags" Target="../tags/tag228.xml"/><Relationship Id="rId1" Type="http://schemas.openxmlformats.org/officeDocument/2006/relationships/tags" Target="../tags/tag227.xml"/><Relationship Id="rId6" Type="http://schemas.openxmlformats.org/officeDocument/2006/relationships/image" Target="../media/image37.png"/><Relationship Id="rId5" Type="http://schemas.openxmlformats.org/officeDocument/2006/relationships/image" Target="../media/image11.emf"/><Relationship Id="rId4" Type="http://schemas.openxmlformats.org/officeDocument/2006/relationships/oleObject" Target="../embeddings/oleObject152.bin"/></Relationships>
</file>

<file path=ppt/slideLayouts/_rels/slideLayout214.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38.svg"/><Relationship Id="rId2" Type="http://schemas.openxmlformats.org/officeDocument/2006/relationships/tags" Target="../tags/tag230.xml"/><Relationship Id="rId1" Type="http://schemas.openxmlformats.org/officeDocument/2006/relationships/tags" Target="../tags/tag229.xml"/><Relationship Id="rId6" Type="http://schemas.openxmlformats.org/officeDocument/2006/relationships/image" Target="../media/image37.png"/><Relationship Id="rId5" Type="http://schemas.openxmlformats.org/officeDocument/2006/relationships/image" Target="../media/image11.emf"/><Relationship Id="rId4" Type="http://schemas.openxmlformats.org/officeDocument/2006/relationships/oleObject" Target="../embeddings/oleObject153.bin"/></Relationships>
</file>

<file path=ppt/slideLayouts/_rels/slideLayout215.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38.svg"/><Relationship Id="rId2" Type="http://schemas.openxmlformats.org/officeDocument/2006/relationships/tags" Target="../tags/tag232.xml"/><Relationship Id="rId1" Type="http://schemas.openxmlformats.org/officeDocument/2006/relationships/tags" Target="../tags/tag231.xml"/><Relationship Id="rId6" Type="http://schemas.openxmlformats.org/officeDocument/2006/relationships/image" Target="../media/image37.png"/><Relationship Id="rId5" Type="http://schemas.openxmlformats.org/officeDocument/2006/relationships/image" Target="../media/image11.emf"/><Relationship Id="rId4" Type="http://schemas.openxmlformats.org/officeDocument/2006/relationships/oleObject" Target="../embeddings/oleObject154.bin"/></Relationships>
</file>

<file path=ppt/slideLayouts/_rels/slideLayout216.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38.svg"/><Relationship Id="rId2" Type="http://schemas.openxmlformats.org/officeDocument/2006/relationships/tags" Target="../tags/tag234.xml"/><Relationship Id="rId1" Type="http://schemas.openxmlformats.org/officeDocument/2006/relationships/tags" Target="../tags/tag233.xml"/><Relationship Id="rId6" Type="http://schemas.openxmlformats.org/officeDocument/2006/relationships/image" Target="../media/image37.png"/><Relationship Id="rId5" Type="http://schemas.openxmlformats.org/officeDocument/2006/relationships/image" Target="../media/image11.emf"/><Relationship Id="rId4" Type="http://schemas.openxmlformats.org/officeDocument/2006/relationships/oleObject" Target="../embeddings/oleObject155.bin"/></Relationships>
</file>

<file path=ppt/slideLayouts/_rels/slideLayout217.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38.svg"/><Relationship Id="rId2" Type="http://schemas.openxmlformats.org/officeDocument/2006/relationships/tags" Target="../tags/tag236.xml"/><Relationship Id="rId1" Type="http://schemas.openxmlformats.org/officeDocument/2006/relationships/tags" Target="../tags/tag235.xml"/><Relationship Id="rId6" Type="http://schemas.openxmlformats.org/officeDocument/2006/relationships/image" Target="../media/image37.png"/><Relationship Id="rId5" Type="http://schemas.openxmlformats.org/officeDocument/2006/relationships/image" Target="../media/image11.emf"/><Relationship Id="rId4" Type="http://schemas.openxmlformats.org/officeDocument/2006/relationships/oleObject" Target="../embeddings/oleObject156.bin"/></Relationships>
</file>

<file path=ppt/slideLayouts/_rels/slideLayout218.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38.svg"/><Relationship Id="rId2" Type="http://schemas.openxmlformats.org/officeDocument/2006/relationships/tags" Target="../tags/tag238.xml"/><Relationship Id="rId1" Type="http://schemas.openxmlformats.org/officeDocument/2006/relationships/tags" Target="../tags/tag237.xml"/><Relationship Id="rId6" Type="http://schemas.openxmlformats.org/officeDocument/2006/relationships/image" Target="../media/image37.png"/><Relationship Id="rId5" Type="http://schemas.openxmlformats.org/officeDocument/2006/relationships/image" Target="../media/image11.emf"/><Relationship Id="rId4" Type="http://schemas.openxmlformats.org/officeDocument/2006/relationships/oleObject" Target="../embeddings/oleObject157.bin"/></Relationships>
</file>

<file path=ppt/slideLayouts/_rels/slideLayout219.xml.rels><?xml version="1.0" encoding="UTF-8" standalone="yes"?>
<Relationships xmlns="http://schemas.openxmlformats.org/package/2006/relationships"><Relationship Id="rId3" Type="http://schemas.openxmlformats.org/officeDocument/2006/relationships/slideMaster" Target="../slideMasters/slideMaster11.xml"/><Relationship Id="rId2" Type="http://schemas.openxmlformats.org/officeDocument/2006/relationships/tags" Target="../tags/tag240.xml"/><Relationship Id="rId1" Type="http://schemas.openxmlformats.org/officeDocument/2006/relationships/tags" Target="../tags/tag239.xml"/><Relationship Id="rId5" Type="http://schemas.openxmlformats.org/officeDocument/2006/relationships/image" Target="../media/image36.emf"/><Relationship Id="rId4" Type="http://schemas.openxmlformats.org/officeDocument/2006/relationships/oleObject" Target="../embeddings/oleObject158.bin"/></Relationships>
</file>

<file path=ppt/slideLayouts/_rels/slideLayout22.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6.png"/><Relationship Id="rId2" Type="http://schemas.openxmlformats.org/officeDocument/2006/relationships/tags" Target="../tags/tag27.xml"/><Relationship Id="rId1" Type="http://schemas.openxmlformats.org/officeDocument/2006/relationships/tags" Target="../tags/tag26.xml"/><Relationship Id="rId6" Type="http://schemas.openxmlformats.org/officeDocument/2006/relationships/image" Target="../media/image5.jpeg"/><Relationship Id="rId5" Type="http://schemas.openxmlformats.org/officeDocument/2006/relationships/image" Target="../media/image4.emf"/><Relationship Id="rId4" Type="http://schemas.openxmlformats.org/officeDocument/2006/relationships/oleObject" Target="../embeddings/oleObject15.bin"/></Relationships>
</file>

<file path=ppt/slideLayouts/_rels/slideLayout220.xml.rels><?xml version="1.0" encoding="UTF-8" standalone="yes"?>
<Relationships xmlns="http://schemas.openxmlformats.org/package/2006/relationships"><Relationship Id="rId3" Type="http://schemas.openxmlformats.org/officeDocument/2006/relationships/slideMaster" Target="../slideMasters/slideMaster11.xml"/><Relationship Id="rId2" Type="http://schemas.openxmlformats.org/officeDocument/2006/relationships/tags" Target="../tags/tag242.xml"/><Relationship Id="rId1" Type="http://schemas.openxmlformats.org/officeDocument/2006/relationships/tags" Target="../tags/tag241.xml"/><Relationship Id="rId5" Type="http://schemas.openxmlformats.org/officeDocument/2006/relationships/image" Target="../media/image36.emf"/><Relationship Id="rId4" Type="http://schemas.openxmlformats.org/officeDocument/2006/relationships/oleObject" Target="../embeddings/oleObject159.bin"/></Relationships>
</file>

<file path=ppt/slideLayouts/_rels/slideLayout221.xml.rels><?xml version="1.0" encoding="UTF-8" standalone="yes"?>
<Relationships xmlns="http://schemas.openxmlformats.org/package/2006/relationships"><Relationship Id="rId3" Type="http://schemas.openxmlformats.org/officeDocument/2006/relationships/slideMaster" Target="../slideMasters/slideMaster11.xml"/><Relationship Id="rId7" Type="http://schemas.openxmlformats.org/officeDocument/2006/relationships/image" Target="../media/image40.svg"/><Relationship Id="rId2" Type="http://schemas.openxmlformats.org/officeDocument/2006/relationships/tags" Target="../tags/tag244.xml"/><Relationship Id="rId1" Type="http://schemas.openxmlformats.org/officeDocument/2006/relationships/tags" Target="../tags/tag243.xml"/><Relationship Id="rId6" Type="http://schemas.openxmlformats.org/officeDocument/2006/relationships/image" Target="../media/image39.png"/><Relationship Id="rId5" Type="http://schemas.openxmlformats.org/officeDocument/2006/relationships/image" Target="../media/image36.emf"/><Relationship Id="rId4" Type="http://schemas.openxmlformats.org/officeDocument/2006/relationships/oleObject" Target="../embeddings/oleObject160.bin"/></Relationships>
</file>

<file path=ppt/slideLayouts/_rels/slideLayout222.xml.rels><?xml version="1.0" encoding="UTF-8" standalone="yes"?>
<Relationships xmlns="http://schemas.openxmlformats.org/package/2006/relationships"><Relationship Id="rId3" Type="http://schemas.openxmlformats.org/officeDocument/2006/relationships/slideMaster" Target="../slideMasters/slideMaster11.xml"/><Relationship Id="rId2" Type="http://schemas.openxmlformats.org/officeDocument/2006/relationships/tags" Target="../tags/tag246.xml"/><Relationship Id="rId1" Type="http://schemas.openxmlformats.org/officeDocument/2006/relationships/tags" Target="../tags/tag245.xml"/><Relationship Id="rId5" Type="http://schemas.openxmlformats.org/officeDocument/2006/relationships/image" Target="../media/image36.emf"/><Relationship Id="rId4" Type="http://schemas.openxmlformats.org/officeDocument/2006/relationships/oleObject" Target="../embeddings/oleObject161.bin"/></Relationships>
</file>

<file path=ppt/slideLayouts/_rels/slideLayout223.xml.rels><?xml version="1.0" encoding="UTF-8" standalone="yes"?>
<Relationships xmlns="http://schemas.openxmlformats.org/package/2006/relationships"><Relationship Id="rId3" Type="http://schemas.openxmlformats.org/officeDocument/2006/relationships/oleObject" Target="../embeddings/oleObject162.bin"/><Relationship Id="rId2" Type="http://schemas.openxmlformats.org/officeDocument/2006/relationships/slideMaster" Target="../slideMasters/slideMaster11.xml"/><Relationship Id="rId1" Type="http://schemas.openxmlformats.org/officeDocument/2006/relationships/tags" Target="../tags/tag247.xml"/><Relationship Id="rId4" Type="http://schemas.openxmlformats.org/officeDocument/2006/relationships/image" Target="../media/image41.emf"/></Relationships>
</file>

<file path=ppt/slideLayouts/_rels/slideLayout224.xml.rels><?xml version="1.0" encoding="UTF-8" standalone="yes"?>
<Relationships xmlns="http://schemas.openxmlformats.org/package/2006/relationships"><Relationship Id="rId3" Type="http://schemas.openxmlformats.org/officeDocument/2006/relationships/oleObject" Target="../embeddings/oleObject163.bin"/><Relationship Id="rId2" Type="http://schemas.openxmlformats.org/officeDocument/2006/relationships/slideMaster" Target="../slideMasters/slideMaster11.xml"/><Relationship Id="rId1" Type="http://schemas.openxmlformats.org/officeDocument/2006/relationships/tags" Target="../tags/tag248.xml"/><Relationship Id="rId4" Type="http://schemas.openxmlformats.org/officeDocument/2006/relationships/image" Target="../media/image41.emf"/></Relationships>
</file>

<file path=ppt/slideLayouts/_rels/slideLayout225.xml.rels><?xml version="1.0" encoding="UTF-8" standalone="yes"?>
<Relationships xmlns="http://schemas.openxmlformats.org/package/2006/relationships"><Relationship Id="rId3" Type="http://schemas.openxmlformats.org/officeDocument/2006/relationships/oleObject" Target="../embeddings/oleObject164.bin"/><Relationship Id="rId2" Type="http://schemas.openxmlformats.org/officeDocument/2006/relationships/slideMaster" Target="../slideMasters/slideMaster11.xml"/><Relationship Id="rId1" Type="http://schemas.openxmlformats.org/officeDocument/2006/relationships/tags" Target="../tags/tag249.xml"/><Relationship Id="rId4" Type="http://schemas.openxmlformats.org/officeDocument/2006/relationships/image" Target="../media/image41.emf"/></Relationships>
</file>

<file path=ppt/slideLayouts/_rels/slideLayout226.xml.rels><?xml version="1.0" encoding="UTF-8" standalone="yes"?>
<Relationships xmlns="http://schemas.openxmlformats.org/package/2006/relationships"><Relationship Id="rId3" Type="http://schemas.openxmlformats.org/officeDocument/2006/relationships/oleObject" Target="../embeddings/oleObject165.bin"/><Relationship Id="rId2" Type="http://schemas.openxmlformats.org/officeDocument/2006/relationships/slideMaster" Target="../slideMasters/slideMaster11.xml"/><Relationship Id="rId1" Type="http://schemas.openxmlformats.org/officeDocument/2006/relationships/tags" Target="../tags/tag250.xml"/><Relationship Id="rId5" Type="http://schemas.openxmlformats.org/officeDocument/2006/relationships/image" Target="../media/image42.png"/><Relationship Id="rId4" Type="http://schemas.openxmlformats.org/officeDocument/2006/relationships/image" Target="../media/image41.emf"/></Relationships>
</file>

<file path=ppt/slideLayouts/_rels/slideLayout227.xml.rels><?xml version="1.0" encoding="UTF-8" standalone="yes"?>
<Relationships xmlns="http://schemas.openxmlformats.org/package/2006/relationships"><Relationship Id="rId3" Type="http://schemas.openxmlformats.org/officeDocument/2006/relationships/oleObject" Target="../embeddings/oleObject166.bin"/><Relationship Id="rId2" Type="http://schemas.openxmlformats.org/officeDocument/2006/relationships/slideMaster" Target="../slideMasters/slideMaster11.xml"/><Relationship Id="rId1" Type="http://schemas.openxmlformats.org/officeDocument/2006/relationships/tags" Target="../tags/tag251.xml"/><Relationship Id="rId5" Type="http://schemas.openxmlformats.org/officeDocument/2006/relationships/image" Target="../media/image42.png"/><Relationship Id="rId4" Type="http://schemas.openxmlformats.org/officeDocument/2006/relationships/image" Target="../media/image41.emf"/></Relationships>
</file>

<file path=ppt/slideLayouts/_rels/slideLayout228.xml.rels><?xml version="1.0" encoding="UTF-8" standalone="yes"?>
<Relationships xmlns="http://schemas.openxmlformats.org/package/2006/relationships"><Relationship Id="rId3" Type="http://schemas.openxmlformats.org/officeDocument/2006/relationships/oleObject" Target="../embeddings/oleObject167.bin"/><Relationship Id="rId2" Type="http://schemas.openxmlformats.org/officeDocument/2006/relationships/slideMaster" Target="../slideMasters/slideMaster11.xml"/><Relationship Id="rId1" Type="http://schemas.openxmlformats.org/officeDocument/2006/relationships/tags" Target="../tags/tag252.xml"/><Relationship Id="rId6" Type="http://schemas.openxmlformats.org/officeDocument/2006/relationships/image" Target="../media/image42.png"/><Relationship Id="rId5" Type="http://schemas.openxmlformats.org/officeDocument/2006/relationships/image" Target="../media/image43.png"/><Relationship Id="rId4" Type="http://schemas.openxmlformats.org/officeDocument/2006/relationships/image" Target="../media/image41.emf"/></Relationships>
</file>

<file path=ppt/slideLayouts/_rels/slideLayout229.xml.rels><?xml version="1.0" encoding="UTF-8" standalone="yes"?>
<Relationships xmlns="http://schemas.openxmlformats.org/package/2006/relationships"><Relationship Id="rId3" Type="http://schemas.openxmlformats.org/officeDocument/2006/relationships/oleObject" Target="../embeddings/oleObject168.bin"/><Relationship Id="rId2" Type="http://schemas.openxmlformats.org/officeDocument/2006/relationships/slideMaster" Target="../slideMasters/slideMaster11.xml"/><Relationship Id="rId1" Type="http://schemas.openxmlformats.org/officeDocument/2006/relationships/tags" Target="../tags/tag253.xml"/><Relationship Id="rId6" Type="http://schemas.openxmlformats.org/officeDocument/2006/relationships/image" Target="../media/image42.png"/><Relationship Id="rId5" Type="http://schemas.openxmlformats.org/officeDocument/2006/relationships/image" Target="../media/image43.png"/><Relationship Id="rId4" Type="http://schemas.openxmlformats.org/officeDocument/2006/relationships/image" Target="../media/image41.emf"/></Relationships>
</file>

<file path=ppt/slideLayouts/_rels/slideLayout23.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8.png"/><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image" Target="../media/image5.jpeg"/><Relationship Id="rId5" Type="http://schemas.openxmlformats.org/officeDocument/2006/relationships/image" Target="../media/image7.emf"/><Relationship Id="rId4" Type="http://schemas.openxmlformats.org/officeDocument/2006/relationships/oleObject" Target="../embeddings/oleObject16.bin"/></Relationships>
</file>

<file path=ppt/slideLayouts/_rels/slideLayout230.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169.bin"/><Relationship Id="rId7" Type="http://schemas.openxmlformats.org/officeDocument/2006/relationships/image" Target="../media/image32.svg"/><Relationship Id="rId2" Type="http://schemas.openxmlformats.org/officeDocument/2006/relationships/slideMaster" Target="../slideMasters/slideMaster11.xml"/><Relationship Id="rId1" Type="http://schemas.openxmlformats.org/officeDocument/2006/relationships/tags" Target="../tags/tag254.xml"/><Relationship Id="rId6" Type="http://schemas.openxmlformats.org/officeDocument/2006/relationships/image" Target="../media/image31.png"/><Relationship Id="rId5" Type="http://schemas.openxmlformats.org/officeDocument/2006/relationships/image" Target="../media/image43.png"/><Relationship Id="rId4" Type="http://schemas.openxmlformats.org/officeDocument/2006/relationships/image" Target="../media/image41.emf"/></Relationships>
</file>

<file path=ppt/slideLayouts/_rels/slideLayout231.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170.bin"/><Relationship Id="rId7" Type="http://schemas.openxmlformats.org/officeDocument/2006/relationships/image" Target="../media/image32.svg"/><Relationship Id="rId2" Type="http://schemas.openxmlformats.org/officeDocument/2006/relationships/slideMaster" Target="../slideMasters/slideMaster11.xml"/><Relationship Id="rId1" Type="http://schemas.openxmlformats.org/officeDocument/2006/relationships/tags" Target="../tags/tag255.xml"/><Relationship Id="rId6" Type="http://schemas.openxmlformats.org/officeDocument/2006/relationships/image" Target="../media/image31.png"/><Relationship Id="rId5" Type="http://schemas.openxmlformats.org/officeDocument/2006/relationships/image" Target="../media/image43.png"/><Relationship Id="rId4" Type="http://schemas.openxmlformats.org/officeDocument/2006/relationships/image" Target="../media/image41.emf"/></Relationships>
</file>

<file path=ppt/slideLayouts/_rels/slideLayout232.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171.bin"/><Relationship Id="rId7" Type="http://schemas.openxmlformats.org/officeDocument/2006/relationships/image" Target="../media/image32.svg"/><Relationship Id="rId2" Type="http://schemas.openxmlformats.org/officeDocument/2006/relationships/slideMaster" Target="../slideMasters/slideMaster11.xml"/><Relationship Id="rId1" Type="http://schemas.openxmlformats.org/officeDocument/2006/relationships/tags" Target="../tags/tag256.xml"/><Relationship Id="rId6" Type="http://schemas.openxmlformats.org/officeDocument/2006/relationships/image" Target="../media/image31.png"/><Relationship Id="rId5" Type="http://schemas.openxmlformats.org/officeDocument/2006/relationships/image" Target="../media/image43.png"/><Relationship Id="rId4" Type="http://schemas.openxmlformats.org/officeDocument/2006/relationships/image" Target="../media/image41.emf"/></Relationships>
</file>

<file path=ppt/slideLayouts/_rels/slideLayout233.xml.rels><?xml version="1.0" encoding="UTF-8" standalone="yes"?>
<Relationships xmlns="http://schemas.openxmlformats.org/package/2006/relationships"><Relationship Id="rId3" Type="http://schemas.openxmlformats.org/officeDocument/2006/relationships/oleObject" Target="../embeddings/oleObject172.bin"/><Relationship Id="rId2" Type="http://schemas.openxmlformats.org/officeDocument/2006/relationships/slideMaster" Target="../slideMasters/slideMaster11.xml"/><Relationship Id="rId1" Type="http://schemas.openxmlformats.org/officeDocument/2006/relationships/tags" Target="../tags/tag257.xml"/><Relationship Id="rId6" Type="http://schemas.openxmlformats.org/officeDocument/2006/relationships/image" Target="../media/image42.png"/><Relationship Id="rId5" Type="http://schemas.openxmlformats.org/officeDocument/2006/relationships/image" Target="../media/image44.png"/><Relationship Id="rId4" Type="http://schemas.openxmlformats.org/officeDocument/2006/relationships/image" Target="../media/image41.emf"/></Relationships>
</file>

<file path=ppt/slideLayouts/_rels/slideLayout234.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173.bin"/><Relationship Id="rId7" Type="http://schemas.openxmlformats.org/officeDocument/2006/relationships/image" Target="../media/image32.svg"/><Relationship Id="rId2" Type="http://schemas.openxmlformats.org/officeDocument/2006/relationships/slideMaster" Target="../slideMasters/slideMaster11.xml"/><Relationship Id="rId1" Type="http://schemas.openxmlformats.org/officeDocument/2006/relationships/tags" Target="../tags/tag258.xml"/><Relationship Id="rId6" Type="http://schemas.openxmlformats.org/officeDocument/2006/relationships/image" Target="../media/image31.png"/><Relationship Id="rId5" Type="http://schemas.openxmlformats.org/officeDocument/2006/relationships/image" Target="../media/image45.png"/><Relationship Id="rId4" Type="http://schemas.openxmlformats.org/officeDocument/2006/relationships/image" Target="../media/image41.emf"/></Relationships>
</file>

<file path=ppt/slideLayouts/_rels/slideLayout235.xml.rels><?xml version="1.0" encoding="UTF-8" standalone="yes"?>
<Relationships xmlns="http://schemas.openxmlformats.org/package/2006/relationships"><Relationship Id="rId3" Type="http://schemas.openxmlformats.org/officeDocument/2006/relationships/oleObject" Target="../embeddings/oleObject174.bin"/><Relationship Id="rId2" Type="http://schemas.openxmlformats.org/officeDocument/2006/relationships/slideMaster" Target="../slideMasters/slideMaster11.xml"/><Relationship Id="rId1" Type="http://schemas.openxmlformats.org/officeDocument/2006/relationships/tags" Target="../tags/tag259.xml"/><Relationship Id="rId6" Type="http://schemas.openxmlformats.org/officeDocument/2006/relationships/image" Target="../media/image42.png"/><Relationship Id="rId5" Type="http://schemas.openxmlformats.org/officeDocument/2006/relationships/image" Target="../media/image47.png"/><Relationship Id="rId4" Type="http://schemas.openxmlformats.org/officeDocument/2006/relationships/image" Target="../media/image46.emf"/></Relationships>
</file>

<file path=ppt/slideLayouts/_rels/slideLayout236.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175.bin"/><Relationship Id="rId7" Type="http://schemas.openxmlformats.org/officeDocument/2006/relationships/image" Target="../media/image32.svg"/><Relationship Id="rId2" Type="http://schemas.openxmlformats.org/officeDocument/2006/relationships/slideMaster" Target="../slideMasters/slideMaster11.xml"/><Relationship Id="rId1" Type="http://schemas.openxmlformats.org/officeDocument/2006/relationships/tags" Target="../tags/tag260.xml"/><Relationship Id="rId6" Type="http://schemas.openxmlformats.org/officeDocument/2006/relationships/image" Target="../media/image31.png"/><Relationship Id="rId5" Type="http://schemas.openxmlformats.org/officeDocument/2006/relationships/image" Target="../media/image45.png"/><Relationship Id="rId4" Type="http://schemas.openxmlformats.org/officeDocument/2006/relationships/image" Target="../media/image41.emf"/></Relationships>
</file>

<file path=ppt/slideLayouts/_rels/slideLayout237.xml.rels><?xml version="1.0" encoding="UTF-8" standalone="yes"?>
<Relationships xmlns="http://schemas.openxmlformats.org/package/2006/relationships"><Relationship Id="rId3" Type="http://schemas.openxmlformats.org/officeDocument/2006/relationships/oleObject" Target="../embeddings/oleObject176.bin"/><Relationship Id="rId2" Type="http://schemas.openxmlformats.org/officeDocument/2006/relationships/slideMaster" Target="../slideMasters/slideMaster11.xml"/><Relationship Id="rId1" Type="http://schemas.openxmlformats.org/officeDocument/2006/relationships/tags" Target="../tags/tag261.xml"/><Relationship Id="rId6" Type="http://schemas.openxmlformats.org/officeDocument/2006/relationships/image" Target="../media/image42.png"/><Relationship Id="rId5" Type="http://schemas.openxmlformats.org/officeDocument/2006/relationships/image" Target="../media/image44.png"/><Relationship Id="rId4" Type="http://schemas.openxmlformats.org/officeDocument/2006/relationships/image" Target="../media/image41.emf"/></Relationships>
</file>

<file path=ppt/slideLayouts/_rels/slideLayout238.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177.bin"/><Relationship Id="rId7" Type="http://schemas.openxmlformats.org/officeDocument/2006/relationships/image" Target="../media/image32.svg"/><Relationship Id="rId2" Type="http://schemas.openxmlformats.org/officeDocument/2006/relationships/slideMaster" Target="../slideMasters/slideMaster11.xml"/><Relationship Id="rId1" Type="http://schemas.openxmlformats.org/officeDocument/2006/relationships/tags" Target="../tags/tag262.xml"/><Relationship Id="rId6" Type="http://schemas.openxmlformats.org/officeDocument/2006/relationships/image" Target="../media/image31.png"/><Relationship Id="rId5" Type="http://schemas.openxmlformats.org/officeDocument/2006/relationships/image" Target="../media/image45.png"/><Relationship Id="rId4" Type="http://schemas.openxmlformats.org/officeDocument/2006/relationships/image" Target="../media/image41.emf"/></Relationships>
</file>

<file path=ppt/slideLayouts/_rels/slideLayout239.xml.rels><?xml version="1.0" encoding="UTF-8" standalone="yes"?>
<Relationships xmlns="http://schemas.openxmlformats.org/package/2006/relationships"><Relationship Id="rId3" Type="http://schemas.openxmlformats.org/officeDocument/2006/relationships/oleObject" Target="../embeddings/oleObject178.bin"/><Relationship Id="rId2" Type="http://schemas.openxmlformats.org/officeDocument/2006/relationships/slideMaster" Target="../slideMasters/slideMaster11.xml"/><Relationship Id="rId1" Type="http://schemas.openxmlformats.org/officeDocument/2006/relationships/tags" Target="../tags/tag263.xml"/><Relationship Id="rId6" Type="http://schemas.openxmlformats.org/officeDocument/2006/relationships/image" Target="../media/image42.png"/><Relationship Id="rId5" Type="http://schemas.openxmlformats.org/officeDocument/2006/relationships/image" Target="../media/image44.png"/><Relationship Id="rId4" Type="http://schemas.openxmlformats.org/officeDocument/2006/relationships/image" Target="../media/image41.emf"/></Relationships>
</file>

<file path=ppt/slideLayouts/_rels/slideLayout24.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slideMaster" Target="../slideMasters/slideMaster4.xml"/><Relationship Id="rId7" Type="http://schemas.microsoft.com/office/2007/relationships/hdphoto" Target="../media/hdphoto1.wdp"/><Relationship Id="rId2" Type="http://schemas.openxmlformats.org/officeDocument/2006/relationships/tags" Target="../tags/tag31.xml"/><Relationship Id="rId1" Type="http://schemas.openxmlformats.org/officeDocument/2006/relationships/tags" Target="../tags/tag30.xml"/><Relationship Id="rId6" Type="http://schemas.openxmlformats.org/officeDocument/2006/relationships/image" Target="../media/image9.png"/><Relationship Id="rId5" Type="http://schemas.openxmlformats.org/officeDocument/2006/relationships/image" Target="../media/image7.emf"/><Relationship Id="rId4" Type="http://schemas.openxmlformats.org/officeDocument/2006/relationships/oleObject" Target="../embeddings/oleObject17.bin"/></Relationships>
</file>

<file path=ppt/slideLayouts/_rels/slideLayout240.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179.bin"/><Relationship Id="rId7" Type="http://schemas.openxmlformats.org/officeDocument/2006/relationships/image" Target="../media/image32.svg"/><Relationship Id="rId2" Type="http://schemas.openxmlformats.org/officeDocument/2006/relationships/slideMaster" Target="../slideMasters/slideMaster11.xml"/><Relationship Id="rId1" Type="http://schemas.openxmlformats.org/officeDocument/2006/relationships/tags" Target="../tags/tag264.xml"/><Relationship Id="rId6" Type="http://schemas.openxmlformats.org/officeDocument/2006/relationships/image" Target="../media/image31.png"/><Relationship Id="rId5" Type="http://schemas.openxmlformats.org/officeDocument/2006/relationships/image" Target="../media/image45.png"/><Relationship Id="rId4" Type="http://schemas.openxmlformats.org/officeDocument/2006/relationships/image" Target="../media/image41.emf"/></Relationships>
</file>

<file path=ppt/slideLayouts/_rels/slideLayout241.xml.rels><?xml version="1.0" encoding="UTF-8" standalone="yes"?>
<Relationships xmlns="http://schemas.openxmlformats.org/package/2006/relationships"><Relationship Id="rId3" Type="http://schemas.openxmlformats.org/officeDocument/2006/relationships/oleObject" Target="../embeddings/oleObject180.bin"/><Relationship Id="rId2" Type="http://schemas.openxmlformats.org/officeDocument/2006/relationships/slideMaster" Target="../slideMasters/slideMaster11.xml"/><Relationship Id="rId1" Type="http://schemas.openxmlformats.org/officeDocument/2006/relationships/tags" Target="../tags/tag265.xml"/><Relationship Id="rId5" Type="http://schemas.openxmlformats.org/officeDocument/2006/relationships/image" Target="../media/image42.png"/><Relationship Id="rId4" Type="http://schemas.openxmlformats.org/officeDocument/2006/relationships/image" Target="../media/image41.emf"/></Relationships>
</file>

<file path=ppt/slideLayouts/_rels/slideLayout242.xml.rels><?xml version="1.0" encoding="UTF-8" standalone="yes"?>
<Relationships xmlns="http://schemas.openxmlformats.org/package/2006/relationships"><Relationship Id="rId3" Type="http://schemas.openxmlformats.org/officeDocument/2006/relationships/oleObject" Target="../embeddings/oleObject181.bin"/><Relationship Id="rId2" Type="http://schemas.openxmlformats.org/officeDocument/2006/relationships/slideMaster" Target="../slideMasters/slideMaster11.xml"/><Relationship Id="rId1" Type="http://schemas.openxmlformats.org/officeDocument/2006/relationships/tags" Target="../tags/tag266.xml"/><Relationship Id="rId4" Type="http://schemas.openxmlformats.org/officeDocument/2006/relationships/image" Target="../media/image41.emf"/></Relationships>
</file>

<file path=ppt/slideLayouts/_rels/slideLayout243.xml.rels><?xml version="1.0" encoding="UTF-8" standalone="yes"?>
<Relationships xmlns="http://schemas.openxmlformats.org/package/2006/relationships"><Relationship Id="rId3" Type="http://schemas.openxmlformats.org/officeDocument/2006/relationships/oleObject" Target="../embeddings/oleObject182.bin"/><Relationship Id="rId2" Type="http://schemas.openxmlformats.org/officeDocument/2006/relationships/slideMaster" Target="../slideMasters/slideMaster11.xml"/><Relationship Id="rId1" Type="http://schemas.openxmlformats.org/officeDocument/2006/relationships/tags" Target="../tags/tag267.xml"/><Relationship Id="rId6" Type="http://schemas.openxmlformats.org/officeDocument/2006/relationships/image" Target="../media/image42.png"/><Relationship Id="rId5" Type="http://schemas.openxmlformats.org/officeDocument/2006/relationships/image" Target="../media/image48.png"/><Relationship Id="rId4" Type="http://schemas.openxmlformats.org/officeDocument/2006/relationships/image" Target="../media/image46.emf"/></Relationships>
</file>

<file path=ppt/slideLayouts/_rels/slideLayout244.xml.rels><?xml version="1.0" encoding="UTF-8" standalone="yes"?>
<Relationships xmlns="http://schemas.openxmlformats.org/package/2006/relationships"><Relationship Id="rId3" Type="http://schemas.openxmlformats.org/officeDocument/2006/relationships/oleObject" Target="../embeddings/oleObject183.bin"/><Relationship Id="rId2" Type="http://schemas.openxmlformats.org/officeDocument/2006/relationships/slideMaster" Target="../slideMasters/slideMaster11.xml"/><Relationship Id="rId1" Type="http://schemas.openxmlformats.org/officeDocument/2006/relationships/tags" Target="../tags/tag268.xml"/><Relationship Id="rId5" Type="http://schemas.openxmlformats.org/officeDocument/2006/relationships/image" Target="../media/image42.png"/><Relationship Id="rId4" Type="http://schemas.openxmlformats.org/officeDocument/2006/relationships/image" Target="../media/image41.emf"/></Relationships>
</file>

<file path=ppt/slideLayouts/_rels/slideLayout245.xml.rels><?xml version="1.0" encoding="UTF-8" standalone="yes"?>
<Relationships xmlns="http://schemas.openxmlformats.org/package/2006/relationships"><Relationship Id="rId3" Type="http://schemas.openxmlformats.org/officeDocument/2006/relationships/oleObject" Target="../embeddings/oleObject184.bin"/><Relationship Id="rId2" Type="http://schemas.openxmlformats.org/officeDocument/2006/relationships/slideMaster" Target="../slideMasters/slideMaster11.xml"/><Relationship Id="rId1" Type="http://schemas.openxmlformats.org/officeDocument/2006/relationships/tags" Target="../tags/tag269.xml"/><Relationship Id="rId4" Type="http://schemas.openxmlformats.org/officeDocument/2006/relationships/image" Target="../media/image41.emf"/></Relationships>
</file>

<file path=ppt/slideLayouts/_rels/slideLayout246.xml.rels><?xml version="1.0" encoding="UTF-8" standalone="yes"?>
<Relationships xmlns="http://schemas.openxmlformats.org/package/2006/relationships"><Relationship Id="rId3" Type="http://schemas.openxmlformats.org/officeDocument/2006/relationships/oleObject" Target="../embeddings/oleObject185.bin"/><Relationship Id="rId2" Type="http://schemas.openxmlformats.org/officeDocument/2006/relationships/slideMaster" Target="../slideMasters/slideMaster11.xml"/><Relationship Id="rId1" Type="http://schemas.openxmlformats.org/officeDocument/2006/relationships/tags" Target="../tags/tag270.xml"/><Relationship Id="rId5" Type="http://schemas.openxmlformats.org/officeDocument/2006/relationships/image" Target="../media/image42.png"/><Relationship Id="rId4" Type="http://schemas.openxmlformats.org/officeDocument/2006/relationships/image" Target="../media/image41.emf"/></Relationships>
</file>

<file path=ppt/slideLayouts/_rels/slideLayout247.xml.rels><?xml version="1.0" encoding="UTF-8" standalone="yes"?>
<Relationships xmlns="http://schemas.openxmlformats.org/package/2006/relationships"><Relationship Id="rId3" Type="http://schemas.openxmlformats.org/officeDocument/2006/relationships/oleObject" Target="../embeddings/oleObject186.bin"/><Relationship Id="rId2" Type="http://schemas.openxmlformats.org/officeDocument/2006/relationships/slideMaster" Target="../slideMasters/slideMaster11.xml"/><Relationship Id="rId1" Type="http://schemas.openxmlformats.org/officeDocument/2006/relationships/tags" Target="../tags/tag271.xml"/><Relationship Id="rId4" Type="http://schemas.openxmlformats.org/officeDocument/2006/relationships/image" Target="../media/image41.emf"/></Relationships>
</file>

<file path=ppt/slideLayouts/_rels/slideLayout248.xml.rels><?xml version="1.0" encoding="UTF-8" standalone="yes"?>
<Relationships xmlns="http://schemas.openxmlformats.org/package/2006/relationships"><Relationship Id="rId3" Type="http://schemas.openxmlformats.org/officeDocument/2006/relationships/oleObject" Target="../embeddings/oleObject187.bin"/><Relationship Id="rId2" Type="http://schemas.openxmlformats.org/officeDocument/2006/relationships/slideMaster" Target="../slideMasters/slideMaster11.xml"/><Relationship Id="rId1" Type="http://schemas.openxmlformats.org/officeDocument/2006/relationships/tags" Target="../tags/tag272.xml"/><Relationship Id="rId5" Type="http://schemas.openxmlformats.org/officeDocument/2006/relationships/image" Target="../media/image35.png"/><Relationship Id="rId4" Type="http://schemas.openxmlformats.org/officeDocument/2006/relationships/image" Target="../media/image34.emf"/></Relationships>
</file>

<file path=ppt/slideLayouts/_rels/slideLayout249.xml.rels><?xml version="1.0" encoding="UTF-8" standalone="yes"?>
<Relationships xmlns="http://schemas.openxmlformats.org/package/2006/relationships"><Relationship Id="rId3" Type="http://schemas.openxmlformats.org/officeDocument/2006/relationships/oleObject" Target="../embeddings/oleObject188.bin"/><Relationship Id="rId2" Type="http://schemas.openxmlformats.org/officeDocument/2006/relationships/slideMaster" Target="../slideMasters/slideMaster11.xml"/><Relationship Id="rId1" Type="http://schemas.openxmlformats.org/officeDocument/2006/relationships/tags" Target="../tags/tag273.xml"/><Relationship Id="rId4" Type="http://schemas.openxmlformats.org/officeDocument/2006/relationships/image" Target="../media/image41.emf"/></Relationships>
</file>

<file path=ppt/slideLayouts/_rels/slideLayout25.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8.png"/><Relationship Id="rId2" Type="http://schemas.openxmlformats.org/officeDocument/2006/relationships/tags" Target="../tags/tag33.xml"/><Relationship Id="rId1" Type="http://schemas.openxmlformats.org/officeDocument/2006/relationships/tags" Target="../tags/tag32.xml"/><Relationship Id="rId6" Type="http://schemas.openxmlformats.org/officeDocument/2006/relationships/image" Target="../media/image5.jpeg"/><Relationship Id="rId5" Type="http://schemas.openxmlformats.org/officeDocument/2006/relationships/image" Target="../media/image10.emf"/><Relationship Id="rId4" Type="http://schemas.openxmlformats.org/officeDocument/2006/relationships/oleObject" Target="../embeddings/oleObject18.bin"/></Relationships>
</file>

<file path=ppt/slideLayouts/_rels/slideLayout250.xml.rels><?xml version="1.0" encoding="UTF-8" standalone="yes"?>
<Relationships xmlns="http://schemas.openxmlformats.org/package/2006/relationships"><Relationship Id="rId3" Type="http://schemas.openxmlformats.org/officeDocument/2006/relationships/slideMaster" Target="../slideMasters/slideMaster11.xml"/><Relationship Id="rId2" Type="http://schemas.openxmlformats.org/officeDocument/2006/relationships/tags" Target="../tags/tag275.xml"/><Relationship Id="rId1" Type="http://schemas.openxmlformats.org/officeDocument/2006/relationships/tags" Target="../tags/tag274.xml"/><Relationship Id="rId6" Type="http://schemas.openxmlformats.org/officeDocument/2006/relationships/image" Target="../media/image35.png"/><Relationship Id="rId5" Type="http://schemas.openxmlformats.org/officeDocument/2006/relationships/image" Target="../media/image34.emf"/><Relationship Id="rId4" Type="http://schemas.openxmlformats.org/officeDocument/2006/relationships/oleObject" Target="../embeddings/oleObject189.bin"/></Relationships>
</file>

<file path=ppt/slideLayouts/_rels/slideLayout251.xml.rels><?xml version="1.0" encoding="UTF-8" standalone="yes"?>
<Relationships xmlns="http://schemas.openxmlformats.org/package/2006/relationships"><Relationship Id="rId3" Type="http://schemas.openxmlformats.org/officeDocument/2006/relationships/oleObject" Target="../embeddings/oleObject190.bin"/><Relationship Id="rId2" Type="http://schemas.openxmlformats.org/officeDocument/2006/relationships/slideMaster" Target="../slideMasters/slideMaster11.xml"/><Relationship Id="rId1" Type="http://schemas.openxmlformats.org/officeDocument/2006/relationships/tags" Target="../tags/tag276.xml"/><Relationship Id="rId4" Type="http://schemas.openxmlformats.org/officeDocument/2006/relationships/image" Target="../media/image41.emf"/></Relationships>
</file>

<file path=ppt/slideLayouts/_rels/slideLayout252.xml.rels><?xml version="1.0" encoding="UTF-8" standalone="yes"?>
<Relationships xmlns="http://schemas.openxmlformats.org/package/2006/relationships"><Relationship Id="rId3" Type="http://schemas.openxmlformats.org/officeDocument/2006/relationships/oleObject" Target="../embeddings/oleObject191.bin"/><Relationship Id="rId2" Type="http://schemas.openxmlformats.org/officeDocument/2006/relationships/slideMaster" Target="../slideMasters/slideMaster11.xml"/><Relationship Id="rId1" Type="http://schemas.openxmlformats.org/officeDocument/2006/relationships/tags" Target="../tags/tag277.xml"/><Relationship Id="rId4" Type="http://schemas.openxmlformats.org/officeDocument/2006/relationships/image" Target="../media/image41.emf"/></Relationships>
</file>

<file path=ppt/slideLayouts/_rels/slideLayout253.xml.rels><?xml version="1.0" encoding="UTF-8" standalone="yes"?>
<Relationships xmlns="http://schemas.openxmlformats.org/package/2006/relationships"><Relationship Id="rId3" Type="http://schemas.openxmlformats.org/officeDocument/2006/relationships/oleObject" Target="../embeddings/oleObject192.bin"/><Relationship Id="rId2" Type="http://schemas.openxmlformats.org/officeDocument/2006/relationships/slideMaster" Target="../slideMasters/slideMaster11.xml"/><Relationship Id="rId1" Type="http://schemas.openxmlformats.org/officeDocument/2006/relationships/tags" Target="../tags/tag278.xml"/><Relationship Id="rId4" Type="http://schemas.openxmlformats.org/officeDocument/2006/relationships/image" Target="../media/image41.emf"/></Relationships>
</file>

<file path=ppt/slideLayouts/_rels/slideLayout254.xml.rels><?xml version="1.0" encoding="UTF-8" standalone="yes"?>
<Relationships xmlns="http://schemas.openxmlformats.org/package/2006/relationships"><Relationship Id="rId3" Type="http://schemas.openxmlformats.org/officeDocument/2006/relationships/oleObject" Target="../embeddings/oleObject193.bin"/><Relationship Id="rId2" Type="http://schemas.openxmlformats.org/officeDocument/2006/relationships/slideMaster" Target="../slideMasters/slideMaster11.xml"/><Relationship Id="rId1" Type="http://schemas.openxmlformats.org/officeDocument/2006/relationships/tags" Target="../tags/tag279.xml"/><Relationship Id="rId4" Type="http://schemas.openxmlformats.org/officeDocument/2006/relationships/image" Target="../media/image41.emf"/></Relationships>
</file>

<file path=ppt/slideLayouts/_rels/slideLayout255.xml.rels><?xml version="1.0" encoding="UTF-8" standalone="yes"?>
<Relationships xmlns="http://schemas.openxmlformats.org/package/2006/relationships"><Relationship Id="rId3" Type="http://schemas.openxmlformats.org/officeDocument/2006/relationships/oleObject" Target="../embeddings/oleObject194.bin"/><Relationship Id="rId2" Type="http://schemas.openxmlformats.org/officeDocument/2006/relationships/slideMaster" Target="../slideMasters/slideMaster11.xml"/><Relationship Id="rId1" Type="http://schemas.openxmlformats.org/officeDocument/2006/relationships/tags" Target="../tags/tag280.xml"/><Relationship Id="rId4" Type="http://schemas.openxmlformats.org/officeDocument/2006/relationships/image" Target="../media/image41.emf"/></Relationships>
</file>

<file path=ppt/slideLayouts/_rels/slideLayout256.xml.rels><?xml version="1.0" encoding="UTF-8" standalone="yes"?>
<Relationships xmlns="http://schemas.openxmlformats.org/package/2006/relationships"><Relationship Id="rId3" Type="http://schemas.openxmlformats.org/officeDocument/2006/relationships/oleObject" Target="../embeddings/oleObject195.bin"/><Relationship Id="rId2" Type="http://schemas.openxmlformats.org/officeDocument/2006/relationships/slideMaster" Target="../slideMasters/slideMaster11.xml"/><Relationship Id="rId1" Type="http://schemas.openxmlformats.org/officeDocument/2006/relationships/tags" Target="../tags/tag281.xml"/><Relationship Id="rId6" Type="http://schemas.openxmlformats.org/officeDocument/2006/relationships/image" Target="../media/image42.png"/><Relationship Id="rId5" Type="http://schemas.openxmlformats.org/officeDocument/2006/relationships/image" Target="../media/image43.png"/><Relationship Id="rId4" Type="http://schemas.openxmlformats.org/officeDocument/2006/relationships/image" Target="../media/image41.emf"/></Relationships>
</file>

<file path=ppt/slideLayouts/_rels/slideLayout257.xml.rels><?xml version="1.0" encoding="UTF-8" standalone="yes"?>
<Relationships xmlns="http://schemas.openxmlformats.org/package/2006/relationships"><Relationship Id="rId3" Type="http://schemas.openxmlformats.org/officeDocument/2006/relationships/oleObject" Target="../embeddings/oleObject196.bin"/><Relationship Id="rId2" Type="http://schemas.openxmlformats.org/officeDocument/2006/relationships/slideMaster" Target="../slideMasters/slideMaster11.xml"/><Relationship Id="rId1" Type="http://schemas.openxmlformats.org/officeDocument/2006/relationships/tags" Target="../tags/tag282.xml"/><Relationship Id="rId6" Type="http://schemas.openxmlformats.org/officeDocument/2006/relationships/image" Target="../media/image42.png"/><Relationship Id="rId5" Type="http://schemas.openxmlformats.org/officeDocument/2006/relationships/image" Target="../media/image43.png"/><Relationship Id="rId4" Type="http://schemas.openxmlformats.org/officeDocument/2006/relationships/image" Target="../media/image41.emf"/></Relationships>
</file>

<file path=ppt/slideLayouts/_rels/slideLayout258.xml.rels><?xml version="1.0" encoding="UTF-8" standalone="yes"?>
<Relationships xmlns="http://schemas.openxmlformats.org/package/2006/relationships"><Relationship Id="rId3" Type="http://schemas.openxmlformats.org/officeDocument/2006/relationships/oleObject" Target="../embeddings/oleObject197.bin"/><Relationship Id="rId2" Type="http://schemas.openxmlformats.org/officeDocument/2006/relationships/slideMaster" Target="../slideMasters/slideMaster11.xml"/><Relationship Id="rId1" Type="http://schemas.openxmlformats.org/officeDocument/2006/relationships/tags" Target="../tags/tag283.xml"/><Relationship Id="rId6" Type="http://schemas.openxmlformats.org/officeDocument/2006/relationships/image" Target="../media/image42.png"/><Relationship Id="rId5" Type="http://schemas.openxmlformats.org/officeDocument/2006/relationships/image" Target="../media/image43.png"/><Relationship Id="rId4" Type="http://schemas.openxmlformats.org/officeDocument/2006/relationships/image" Target="../media/image41.emf"/></Relationships>
</file>

<file path=ppt/slideLayouts/_rels/slideLayout259.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198.bin"/><Relationship Id="rId7" Type="http://schemas.openxmlformats.org/officeDocument/2006/relationships/image" Target="../media/image32.svg"/><Relationship Id="rId2" Type="http://schemas.openxmlformats.org/officeDocument/2006/relationships/slideMaster" Target="../slideMasters/slideMaster11.xml"/><Relationship Id="rId1" Type="http://schemas.openxmlformats.org/officeDocument/2006/relationships/tags" Target="../tags/tag284.xml"/><Relationship Id="rId6" Type="http://schemas.openxmlformats.org/officeDocument/2006/relationships/image" Target="../media/image31.png"/><Relationship Id="rId5" Type="http://schemas.openxmlformats.org/officeDocument/2006/relationships/image" Target="../media/image43.png"/><Relationship Id="rId4" Type="http://schemas.openxmlformats.org/officeDocument/2006/relationships/image" Target="../media/image41.emf"/></Relationships>
</file>

<file path=ppt/slideLayouts/_rels/slideLayout26.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8.png"/><Relationship Id="rId2" Type="http://schemas.openxmlformats.org/officeDocument/2006/relationships/tags" Target="../tags/tag35.xml"/><Relationship Id="rId1" Type="http://schemas.openxmlformats.org/officeDocument/2006/relationships/tags" Target="../tags/tag34.xml"/><Relationship Id="rId6" Type="http://schemas.openxmlformats.org/officeDocument/2006/relationships/image" Target="../media/image5.jpeg"/><Relationship Id="rId5" Type="http://schemas.openxmlformats.org/officeDocument/2006/relationships/image" Target="../media/image7.emf"/><Relationship Id="rId4" Type="http://schemas.openxmlformats.org/officeDocument/2006/relationships/oleObject" Target="../embeddings/oleObject19.bin"/></Relationships>
</file>

<file path=ppt/slideLayouts/_rels/slideLayout260.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199.bin"/><Relationship Id="rId7" Type="http://schemas.openxmlformats.org/officeDocument/2006/relationships/image" Target="../media/image32.svg"/><Relationship Id="rId2" Type="http://schemas.openxmlformats.org/officeDocument/2006/relationships/slideMaster" Target="../slideMasters/slideMaster11.xml"/><Relationship Id="rId1" Type="http://schemas.openxmlformats.org/officeDocument/2006/relationships/tags" Target="../tags/tag285.xml"/><Relationship Id="rId6" Type="http://schemas.openxmlformats.org/officeDocument/2006/relationships/image" Target="../media/image31.png"/><Relationship Id="rId5" Type="http://schemas.openxmlformats.org/officeDocument/2006/relationships/image" Target="../media/image43.png"/><Relationship Id="rId4" Type="http://schemas.openxmlformats.org/officeDocument/2006/relationships/image" Target="../media/image41.emf"/></Relationships>
</file>

<file path=ppt/slideLayouts/_rels/slideLayout261.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200.bin"/><Relationship Id="rId7" Type="http://schemas.openxmlformats.org/officeDocument/2006/relationships/image" Target="../media/image32.svg"/><Relationship Id="rId2" Type="http://schemas.openxmlformats.org/officeDocument/2006/relationships/slideMaster" Target="../slideMasters/slideMaster11.xml"/><Relationship Id="rId1" Type="http://schemas.openxmlformats.org/officeDocument/2006/relationships/tags" Target="../tags/tag286.xml"/><Relationship Id="rId6" Type="http://schemas.openxmlformats.org/officeDocument/2006/relationships/image" Target="../media/image31.png"/><Relationship Id="rId5" Type="http://schemas.openxmlformats.org/officeDocument/2006/relationships/image" Target="../media/image43.png"/><Relationship Id="rId4" Type="http://schemas.openxmlformats.org/officeDocument/2006/relationships/image" Target="../media/image41.emf"/></Relationships>
</file>

<file path=ppt/slideLayouts/_rels/slideLayout262.xml.rels><?xml version="1.0" encoding="UTF-8" standalone="yes"?>
<Relationships xmlns="http://schemas.openxmlformats.org/package/2006/relationships"><Relationship Id="rId3" Type="http://schemas.openxmlformats.org/officeDocument/2006/relationships/oleObject" Target="../embeddings/oleObject201.bin"/><Relationship Id="rId2" Type="http://schemas.openxmlformats.org/officeDocument/2006/relationships/slideMaster" Target="../slideMasters/slideMaster11.xml"/><Relationship Id="rId1" Type="http://schemas.openxmlformats.org/officeDocument/2006/relationships/tags" Target="../tags/tag287.xml"/><Relationship Id="rId6" Type="http://schemas.openxmlformats.org/officeDocument/2006/relationships/image" Target="../media/image42.png"/><Relationship Id="rId5" Type="http://schemas.openxmlformats.org/officeDocument/2006/relationships/image" Target="../media/image44.png"/><Relationship Id="rId4" Type="http://schemas.openxmlformats.org/officeDocument/2006/relationships/image" Target="../media/image46.emf"/></Relationships>
</file>

<file path=ppt/slideLayouts/_rels/slideLayout263.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202.bin"/><Relationship Id="rId7" Type="http://schemas.openxmlformats.org/officeDocument/2006/relationships/image" Target="../media/image32.svg"/><Relationship Id="rId2" Type="http://schemas.openxmlformats.org/officeDocument/2006/relationships/slideMaster" Target="../slideMasters/slideMaster11.xml"/><Relationship Id="rId1" Type="http://schemas.openxmlformats.org/officeDocument/2006/relationships/tags" Target="../tags/tag288.xml"/><Relationship Id="rId6" Type="http://schemas.openxmlformats.org/officeDocument/2006/relationships/image" Target="../media/image31.png"/><Relationship Id="rId5" Type="http://schemas.openxmlformats.org/officeDocument/2006/relationships/image" Target="../media/image45.png"/><Relationship Id="rId4" Type="http://schemas.openxmlformats.org/officeDocument/2006/relationships/image" Target="../media/image41.emf"/></Relationships>
</file>

<file path=ppt/slideLayouts/_rels/slideLayout264.xml.rels><?xml version="1.0" encoding="UTF-8" standalone="yes"?>
<Relationships xmlns="http://schemas.openxmlformats.org/package/2006/relationships"><Relationship Id="rId3" Type="http://schemas.openxmlformats.org/officeDocument/2006/relationships/oleObject" Target="../embeddings/oleObject203.bin"/><Relationship Id="rId2" Type="http://schemas.openxmlformats.org/officeDocument/2006/relationships/slideMaster" Target="../slideMasters/slideMaster11.xml"/><Relationship Id="rId1" Type="http://schemas.openxmlformats.org/officeDocument/2006/relationships/tags" Target="../tags/tag289.xml"/><Relationship Id="rId6" Type="http://schemas.openxmlformats.org/officeDocument/2006/relationships/image" Target="../media/image42.png"/><Relationship Id="rId5" Type="http://schemas.openxmlformats.org/officeDocument/2006/relationships/image" Target="../media/image47.png"/><Relationship Id="rId4" Type="http://schemas.openxmlformats.org/officeDocument/2006/relationships/image" Target="../media/image41.emf"/></Relationships>
</file>

<file path=ppt/slideLayouts/_rels/slideLayout265.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204.bin"/><Relationship Id="rId7" Type="http://schemas.openxmlformats.org/officeDocument/2006/relationships/image" Target="../media/image32.svg"/><Relationship Id="rId2" Type="http://schemas.openxmlformats.org/officeDocument/2006/relationships/slideMaster" Target="../slideMasters/slideMaster11.xml"/><Relationship Id="rId1" Type="http://schemas.openxmlformats.org/officeDocument/2006/relationships/tags" Target="../tags/tag290.xml"/><Relationship Id="rId6" Type="http://schemas.openxmlformats.org/officeDocument/2006/relationships/image" Target="../media/image31.png"/><Relationship Id="rId5" Type="http://schemas.openxmlformats.org/officeDocument/2006/relationships/image" Target="../media/image45.png"/><Relationship Id="rId4" Type="http://schemas.openxmlformats.org/officeDocument/2006/relationships/image" Target="../media/image41.emf"/></Relationships>
</file>

<file path=ppt/slideLayouts/_rels/slideLayout266.xml.rels><?xml version="1.0" encoding="UTF-8" standalone="yes"?>
<Relationships xmlns="http://schemas.openxmlformats.org/package/2006/relationships"><Relationship Id="rId3" Type="http://schemas.openxmlformats.org/officeDocument/2006/relationships/oleObject" Target="../embeddings/oleObject205.bin"/><Relationship Id="rId2" Type="http://schemas.openxmlformats.org/officeDocument/2006/relationships/slideMaster" Target="../slideMasters/slideMaster11.xml"/><Relationship Id="rId1" Type="http://schemas.openxmlformats.org/officeDocument/2006/relationships/tags" Target="../tags/tag291.xml"/><Relationship Id="rId6" Type="http://schemas.openxmlformats.org/officeDocument/2006/relationships/image" Target="../media/image42.png"/><Relationship Id="rId5" Type="http://schemas.openxmlformats.org/officeDocument/2006/relationships/image" Target="../media/image44.png"/><Relationship Id="rId4" Type="http://schemas.openxmlformats.org/officeDocument/2006/relationships/image" Target="../media/image41.emf"/></Relationships>
</file>

<file path=ppt/slideLayouts/_rels/slideLayout267.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206.bin"/><Relationship Id="rId7" Type="http://schemas.openxmlformats.org/officeDocument/2006/relationships/image" Target="../media/image32.svg"/><Relationship Id="rId2" Type="http://schemas.openxmlformats.org/officeDocument/2006/relationships/slideMaster" Target="../slideMasters/slideMaster11.xml"/><Relationship Id="rId1" Type="http://schemas.openxmlformats.org/officeDocument/2006/relationships/tags" Target="../tags/tag292.xml"/><Relationship Id="rId6" Type="http://schemas.openxmlformats.org/officeDocument/2006/relationships/image" Target="../media/image31.png"/><Relationship Id="rId5" Type="http://schemas.openxmlformats.org/officeDocument/2006/relationships/image" Target="../media/image45.png"/><Relationship Id="rId4" Type="http://schemas.openxmlformats.org/officeDocument/2006/relationships/image" Target="../media/image41.emf"/></Relationships>
</file>

<file path=ppt/slideLayouts/_rels/slideLayout268.xml.rels><?xml version="1.0" encoding="UTF-8" standalone="yes"?>
<Relationships xmlns="http://schemas.openxmlformats.org/package/2006/relationships"><Relationship Id="rId3" Type="http://schemas.openxmlformats.org/officeDocument/2006/relationships/oleObject" Target="../embeddings/oleObject207.bin"/><Relationship Id="rId2" Type="http://schemas.openxmlformats.org/officeDocument/2006/relationships/slideMaster" Target="../slideMasters/slideMaster11.xml"/><Relationship Id="rId1" Type="http://schemas.openxmlformats.org/officeDocument/2006/relationships/tags" Target="../tags/tag293.xml"/><Relationship Id="rId6" Type="http://schemas.openxmlformats.org/officeDocument/2006/relationships/image" Target="../media/image42.png"/><Relationship Id="rId5" Type="http://schemas.openxmlformats.org/officeDocument/2006/relationships/image" Target="../media/image44.png"/><Relationship Id="rId4" Type="http://schemas.openxmlformats.org/officeDocument/2006/relationships/image" Target="../media/image41.emf"/></Relationships>
</file>

<file path=ppt/slideLayouts/_rels/slideLayout269.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208.bin"/><Relationship Id="rId7" Type="http://schemas.openxmlformats.org/officeDocument/2006/relationships/image" Target="../media/image32.svg"/><Relationship Id="rId2" Type="http://schemas.openxmlformats.org/officeDocument/2006/relationships/slideMaster" Target="../slideMasters/slideMaster11.xml"/><Relationship Id="rId1" Type="http://schemas.openxmlformats.org/officeDocument/2006/relationships/tags" Target="../tags/tag294.xml"/><Relationship Id="rId6" Type="http://schemas.openxmlformats.org/officeDocument/2006/relationships/image" Target="../media/image31.png"/><Relationship Id="rId5" Type="http://schemas.openxmlformats.org/officeDocument/2006/relationships/image" Target="../media/image45.png"/><Relationship Id="rId4" Type="http://schemas.openxmlformats.org/officeDocument/2006/relationships/image" Target="../media/image41.emf"/></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3" Type="http://schemas.openxmlformats.org/officeDocument/2006/relationships/oleObject" Target="../embeddings/oleObject209.bin"/><Relationship Id="rId2" Type="http://schemas.openxmlformats.org/officeDocument/2006/relationships/slideMaster" Target="../slideMasters/slideMaster11.xml"/><Relationship Id="rId1" Type="http://schemas.openxmlformats.org/officeDocument/2006/relationships/tags" Target="../tags/tag295.xml"/><Relationship Id="rId5" Type="http://schemas.openxmlformats.org/officeDocument/2006/relationships/image" Target="../media/image42.png"/><Relationship Id="rId4" Type="http://schemas.openxmlformats.org/officeDocument/2006/relationships/image" Target="../media/image41.emf"/></Relationships>
</file>

<file path=ppt/slideLayouts/_rels/slideLayout271.xml.rels><?xml version="1.0" encoding="UTF-8" standalone="yes"?>
<Relationships xmlns="http://schemas.openxmlformats.org/package/2006/relationships"><Relationship Id="rId3" Type="http://schemas.openxmlformats.org/officeDocument/2006/relationships/oleObject" Target="../embeddings/oleObject210.bin"/><Relationship Id="rId2" Type="http://schemas.openxmlformats.org/officeDocument/2006/relationships/slideMaster" Target="../slideMasters/slideMaster11.xml"/><Relationship Id="rId1" Type="http://schemas.openxmlformats.org/officeDocument/2006/relationships/tags" Target="../tags/tag296.xml"/><Relationship Id="rId4" Type="http://schemas.openxmlformats.org/officeDocument/2006/relationships/image" Target="../media/image41.emf"/></Relationships>
</file>

<file path=ppt/slideLayouts/_rels/slideLayout272.xml.rels><?xml version="1.0" encoding="UTF-8" standalone="yes"?>
<Relationships xmlns="http://schemas.openxmlformats.org/package/2006/relationships"><Relationship Id="rId3" Type="http://schemas.openxmlformats.org/officeDocument/2006/relationships/oleObject" Target="../embeddings/oleObject211.bin"/><Relationship Id="rId2" Type="http://schemas.openxmlformats.org/officeDocument/2006/relationships/slideMaster" Target="../slideMasters/slideMaster11.xml"/><Relationship Id="rId1" Type="http://schemas.openxmlformats.org/officeDocument/2006/relationships/tags" Target="../tags/tag297.xml"/><Relationship Id="rId6" Type="http://schemas.openxmlformats.org/officeDocument/2006/relationships/image" Target="../media/image42.png"/><Relationship Id="rId5" Type="http://schemas.openxmlformats.org/officeDocument/2006/relationships/image" Target="../media/image48.png"/><Relationship Id="rId4" Type="http://schemas.openxmlformats.org/officeDocument/2006/relationships/image" Target="../media/image34.emf"/></Relationships>
</file>

<file path=ppt/slideLayouts/_rels/slideLayout273.xml.rels><?xml version="1.0" encoding="UTF-8" standalone="yes"?>
<Relationships xmlns="http://schemas.openxmlformats.org/package/2006/relationships"><Relationship Id="rId3" Type="http://schemas.openxmlformats.org/officeDocument/2006/relationships/oleObject" Target="../embeddings/oleObject212.bin"/><Relationship Id="rId2" Type="http://schemas.openxmlformats.org/officeDocument/2006/relationships/slideMaster" Target="../slideMasters/slideMaster11.xml"/><Relationship Id="rId1" Type="http://schemas.openxmlformats.org/officeDocument/2006/relationships/tags" Target="../tags/tag298.xml"/><Relationship Id="rId5" Type="http://schemas.openxmlformats.org/officeDocument/2006/relationships/image" Target="../media/image42.png"/><Relationship Id="rId4" Type="http://schemas.openxmlformats.org/officeDocument/2006/relationships/image" Target="../media/image41.emf"/></Relationships>
</file>

<file path=ppt/slideLayouts/_rels/slideLayout274.xml.rels><?xml version="1.0" encoding="UTF-8" standalone="yes"?>
<Relationships xmlns="http://schemas.openxmlformats.org/package/2006/relationships"><Relationship Id="rId3" Type="http://schemas.openxmlformats.org/officeDocument/2006/relationships/oleObject" Target="../embeddings/oleObject213.bin"/><Relationship Id="rId2" Type="http://schemas.openxmlformats.org/officeDocument/2006/relationships/slideMaster" Target="../slideMasters/slideMaster11.xml"/><Relationship Id="rId1" Type="http://schemas.openxmlformats.org/officeDocument/2006/relationships/tags" Target="../tags/tag299.xml"/><Relationship Id="rId6" Type="http://schemas.openxmlformats.org/officeDocument/2006/relationships/image" Target="../media/image42.png"/><Relationship Id="rId5" Type="http://schemas.openxmlformats.org/officeDocument/2006/relationships/image" Target="../media/image44.png"/><Relationship Id="rId4" Type="http://schemas.openxmlformats.org/officeDocument/2006/relationships/image" Target="../media/image41.emf"/></Relationships>
</file>

<file path=ppt/slideLayouts/_rels/slideLayout275.xml.rels><?xml version="1.0" encoding="UTF-8" standalone="yes"?>
<Relationships xmlns="http://schemas.openxmlformats.org/package/2006/relationships"><Relationship Id="rId3" Type="http://schemas.openxmlformats.org/officeDocument/2006/relationships/oleObject" Target="../embeddings/oleObject214.bin"/><Relationship Id="rId2" Type="http://schemas.openxmlformats.org/officeDocument/2006/relationships/slideMaster" Target="../slideMasters/slideMaster11.xml"/><Relationship Id="rId1" Type="http://schemas.openxmlformats.org/officeDocument/2006/relationships/tags" Target="../tags/tag300.xml"/><Relationship Id="rId5" Type="http://schemas.openxmlformats.org/officeDocument/2006/relationships/image" Target="../media/image42.png"/><Relationship Id="rId4" Type="http://schemas.openxmlformats.org/officeDocument/2006/relationships/image" Target="../media/image41.emf"/></Relationships>
</file>

<file path=ppt/slideLayouts/_rels/slideLayout276.xml.rels><?xml version="1.0" encoding="UTF-8" standalone="yes"?>
<Relationships xmlns="http://schemas.openxmlformats.org/package/2006/relationships"><Relationship Id="rId3" Type="http://schemas.openxmlformats.org/officeDocument/2006/relationships/oleObject" Target="../embeddings/oleObject215.bin"/><Relationship Id="rId2" Type="http://schemas.openxmlformats.org/officeDocument/2006/relationships/slideMaster" Target="../slideMasters/slideMaster11.xml"/><Relationship Id="rId1" Type="http://schemas.openxmlformats.org/officeDocument/2006/relationships/tags" Target="../tags/tag301.xml"/><Relationship Id="rId4" Type="http://schemas.openxmlformats.org/officeDocument/2006/relationships/image" Target="../media/image41.emf"/></Relationships>
</file>

<file path=ppt/slideLayouts/_rels/slideLayout277.xml.rels><?xml version="1.0" encoding="UTF-8" standalone="yes"?>
<Relationships xmlns="http://schemas.openxmlformats.org/package/2006/relationships"><Relationship Id="rId3" Type="http://schemas.openxmlformats.org/officeDocument/2006/relationships/oleObject" Target="../embeddings/oleObject216.bin"/><Relationship Id="rId2" Type="http://schemas.openxmlformats.org/officeDocument/2006/relationships/slideMaster" Target="../slideMasters/slideMaster11.xml"/><Relationship Id="rId1" Type="http://schemas.openxmlformats.org/officeDocument/2006/relationships/tags" Target="../tags/tag302.xml"/><Relationship Id="rId4" Type="http://schemas.openxmlformats.org/officeDocument/2006/relationships/image" Target="../media/image41.emf"/></Relationships>
</file>

<file path=ppt/slideLayouts/_rels/slideLayout278.xml.rels><?xml version="1.0" encoding="UTF-8" standalone="yes"?>
<Relationships xmlns="http://schemas.openxmlformats.org/package/2006/relationships"><Relationship Id="rId3" Type="http://schemas.openxmlformats.org/officeDocument/2006/relationships/oleObject" Target="../embeddings/oleObject217.bin"/><Relationship Id="rId2" Type="http://schemas.openxmlformats.org/officeDocument/2006/relationships/slideMaster" Target="../slideMasters/slideMaster11.xml"/><Relationship Id="rId1" Type="http://schemas.openxmlformats.org/officeDocument/2006/relationships/tags" Target="../tags/tag303.xml"/><Relationship Id="rId5" Type="http://schemas.openxmlformats.org/officeDocument/2006/relationships/image" Target="../media/image35.png"/><Relationship Id="rId4" Type="http://schemas.openxmlformats.org/officeDocument/2006/relationships/image" Target="../media/image34.emf"/></Relationships>
</file>

<file path=ppt/slideLayouts/_rels/slideLayout279.xml.rels><?xml version="1.0" encoding="UTF-8" standalone="yes"?>
<Relationships xmlns="http://schemas.openxmlformats.org/package/2006/relationships"><Relationship Id="rId3" Type="http://schemas.openxmlformats.org/officeDocument/2006/relationships/oleObject" Target="../embeddings/oleObject218.bin"/><Relationship Id="rId2" Type="http://schemas.openxmlformats.org/officeDocument/2006/relationships/slideMaster" Target="../slideMasters/slideMaster11.xml"/><Relationship Id="rId1" Type="http://schemas.openxmlformats.org/officeDocument/2006/relationships/tags" Target="../tags/tag304.xml"/><Relationship Id="rId4" Type="http://schemas.openxmlformats.org/officeDocument/2006/relationships/image" Target="../media/image41.emf"/></Relationships>
</file>

<file path=ppt/slideLayouts/_rels/slideLayout28.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oleObject" Target="../embeddings/oleObject20.bin"/><Relationship Id="rId7" Type="http://schemas.openxmlformats.org/officeDocument/2006/relationships/image" Target="../media/image25.png"/><Relationship Id="rId2" Type="http://schemas.openxmlformats.org/officeDocument/2006/relationships/slideMaster" Target="../slideMasters/slideMaster4.xml"/><Relationship Id="rId1" Type="http://schemas.openxmlformats.org/officeDocument/2006/relationships/tags" Target="../tags/tag36.xml"/><Relationship Id="rId6" Type="http://schemas.openxmlformats.org/officeDocument/2006/relationships/image" Target="../media/image24.png"/><Relationship Id="rId5" Type="http://schemas.openxmlformats.org/officeDocument/2006/relationships/image" Target="../media/image23.jpeg"/><Relationship Id="rId4" Type="http://schemas.openxmlformats.org/officeDocument/2006/relationships/image" Target="../media/image22.emf"/><Relationship Id="rId9" Type="http://schemas.openxmlformats.org/officeDocument/2006/relationships/image" Target="../media/image27.png"/></Relationships>
</file>

<file path=ppt/slideLayouts/_rels/slideLayout280.xml.rels><?xml version="1.0" encoding="UTF-8" standalone="yes"?>
<Relationships xmlns="http://schemas.openxmlformats.org/package/2006/relationships"><Relationship Id="rId3" Type="http://schemas.openxmlformats.org/officeDocument/2006/relationships/slideMaster" Target="../slideMasters/slideMaster11.xml"/><Relationship Id="rId2" Type="http://schemas.openxmlformats.org/officeDocument/2006/relationships/tags" Target="../tags/tag306.xml"/><Relationship Id="rId1" Type="http://schemas.openxmlformats.org/officeDocument/2006/relationships/tags" Target="../tags/tag305.xml"/><Relationship Id="rId6" Type="http://schemas.openxmlformats.org/officeDocument/2006/relationships/image" Target="../media/image42.png"/><Relationship Id="rId5" Type="http://schemas.openxmlformats.org/officeDocument/2006/relationships/image" Target="../media/image30.emf"/><Relationship Id="rId4" Type="http://schemas.openxmlformats.org/officeDocument/2006/relationships/oleObject" Target="../embeddings/oleObject219.bin"/></Relationships>
</file>

<file path=ppt/slideLayouts/_rels/slideLayout281.xml.rels><?xml version="1.0" encoding="UTF-8" standalone="yes"?>
<Relationships xmlns="http://schemas.openxmlformats.org/package/2006/relationships"><Relationship Id="rId3" Type="http://schemas.openxmlformats.org/officeDocument/2006/relationships/oleObject" Target="../embeddings/oleObject220.bin"/><Relationship Id="rId2" Type="http://schemas.openxmlformats.org/officeDocument/2006/relationships/slideMaster" Target="../slideMasters/slideMaster11.xml"/><Relationship Id="rId1" Type="http://schemas.openxmlformats.org/officeDocument/2006/relationships/tags" Target="../tags/tag307.xml"/><Relationship Id="rId5" Type="http://schemas.openxmlformats.org/officeDocument/2006/relationships/image" Target="../media/image42.png"/><Relationship Id="rId4" Type="http://schemas.openxmlformats.org/officeDocument/2006/relationships/image" Target="../media/image30.emf"/></Relationships>
</file>

<file path=ppt/slideLayouts/_rels/slideLayout282.xml.rels><?xml version="1.0" encoding="UTF-8" standalone="yes"?>
<Relationships xmlns="http://schemas.openxmlformats.org/package/2006/relationships"><Relationship Id="rId3" Type="http://schemas.openxmlformats.org/officeDocument/2006/relationships/oleObject" Target="../embeddings/oleObject221.bin"/><Relationship Id="rId2" Type="http://schemas.openxmlformats.org/officeDocument/2006/relationships/slideMaster" Target="../slideMasters/slideMaster11.xml"/><Relationship Id="rId1" Type="http://schemas.openxmlformats.org/officeDocument/2006/relationships/tags" Target="../tags/tag308.xml"/><Relationship Id="rId5" Type="http://schemas.openxmlformats.org/officeDocument/2006/relationships/image" Target="../media/image42.png"/><Relationship Id="rId4" Type="http://schemas.openxmlformats.org/officeDocument/2006/relationships/image" Target="../media/image30.emf"/></Relationships>
</file>

<file path=ppt/slideLayouts/_rels/slideLayout283.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222.bin"/><Relationship Id="rId7" Type="http://schemas.openxmlformats.org/officeDocument/2006/relationships/image" Target="../media/image32.svg"/><Relationship Id="rId2" Type="http://schemas.openxmlformats.org/officeDocument/2006/relationships/slideMaster" Target="../slideMasters/slideMaster11.xml"/><Relationship Id="rId1" Type="http://schemas.openxmlformats.org/officeDocument/2006/relationships/tags" Target="../tags/tag309.xml"/><Relationship Id="rId6" Type="http://schemas.openxmlformats.org/officeDocument/2006/relationships/image" Target="../media/image31.png"/><Relationship Id="rId5" Type="http://schemas.openxmlformats.org/officeDocument/2006/relationships/image" Target="../media/image43.png"/><Relationship Id="rId4" Type="http://schemas.openxmlformats.org/officeDocument/2006/relationships/image" Target="../media/image30.emf"/></Relationships>
</file>

<file path=ppt/slideLayouts/_rels/slideLayout284.xml.rels><?xml version="1.0" encoding="UTF-8" standalone="yes"?>
<Relationships xmlns="http://schemas.openxmlformats.org/package/2006/relationships"><Relationship Id="rId3" Type="http://schemas.openxmlformats.org/officeDocument/2006/relationships/slideMaster" Target="../slideMasters/slideMaster11.xml"/><Relationship Id="rId2" Type="http://schemas.openxmlformats.org/officeDocument/2006/relationships/tags" Target="../tags/tag311.xml"/><Relationship Id="rId1" Type="http://schemas.openxmlformats.org/officeDocument/2006/relationships/tags" Target="../tags/tag310.xml"/><Relationship Id="rId5" Type="http://schemas.openxmlformats.org/officeDocument/2006/relationships/image" Target="../media/image30.emf"/><Relationship Id="rId4" Type="http://schemas.openxmlformats.org/officeDocument/2006/relationships/oleObject" Target="../embeddings/oleObject223.bin"/></Relationships>
</file>

<file path=ppt/slideLayouts/_rels/slideLayout285.xml.rels><?xml version="1.0" encoding="UTF-8" standalone="yes"?>
<Relationships xmlns="http://schemas.openxmlformats.org/package/2006/relationships"><Relationship Id="rId3" Type="http://schemas.openxmlformats.org/officeDocument/2006/relationships/oleObject" Target="../embeddings/oleObject224.bin"/><Relationship Id="rId2" Type="http://schemas.openxmlformats.org/officeDocument/2006/relationships/slideMaster" Target="../slideMasters/slideMaster11.xml"/><Relationship Id="rId1" Type="http://schemas.openxmlformats.org/officeDocument/2006/relationships/tags" Target="../tags/tag312.xml"/><Relationship Id="rId4" Type="http://schemas.openxmlformats.org/officeDocument/2006/relationships/image" Target="../media/image30.emf"/></Relationships>
</file>

<file path=ppt/slideLayouts/_rels/slideLayout286.xml.rels><?xml version="1.0" encoding="UTF-8" standalone="yes"?>
<Relationships xmlns="http://schemas.openxmlformats.org/package/2006/relationships"><Relationship Id="rId3" Type="http://schemas.openxmlformats.org/officeDocument/2006/relationships/oleObject" Target="../embeddings/oleObject225.bin"/><Relationship Id="rId2" Type="http://schemas.openxmlformats.org/officeDocument/2006/relationships/slideMaster" Target="../slideMasters/slideMaster11.xml"/><Relationship Id="rId1" Type="http://schemas.openxmlformats.org/officeDocument/2006/relationships/tags" Target="../tags/tag313.xml"/><Relationship Id="rId4" Type="http://schemas.openxmlformats.org/officeDocument/2006/relationships/image" Target="../media/image30.emf"/></Relationships>
</file>

<file path=ppt/slideLayouts/_rels/slideLayout287.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oleObject" Target="../embeddings/oleObject226.bin"/><Relationship Id="rId7" Type="http://schemas.openxmlformats.org/officeDocument/2006/relationships/image" Target="../media/image32.svg"/><Relationship Id="rId2" Type="http://schemas.openxmlformats.org/officeDocument/2006/relationships/slideMaster" Target="../slideMasters/slideMaster11.xml"/><Relationship Id="rId1" Type="http://schemas.openxmlformats.org/officeDocument/2006/relationships/tags" Target="../tags/tag314.xml"/><Relationship Id="rId6" Type="http://schemas.openxmlformats.org/officeDocument/2006/relationships/image" Target="../media/image31.png"/><Relationship Id="rId5" Type="http://schemas.openxmlformats.org/officeDocument/2006/relationships/image" Target="../media/image43.png"/><Relationship Id="rId4" Type="http://schemas.openxmlformats.org/officeDocument/2006/relationships/image" Target="../media/image30.emf"/></Relationships>
</file>

<file path=ppt/slideLayouts/_rels/slideLayout288.xml.rels><?xml version="1.0" encoding="UTF-8" standalone="yes"?>
<Relationships xmlns="http://schemas.openxmlformats.org/package/2006/relationships"><Relationship Id="rId3" Type="http://schemas.openxmlformats.org/officeDocument/2006/relationships/oleObject" Target="../embeddings/oleObject227.bin"/><Relationship Id="rId2" Type="http://schemas.openxmlformats.org/officeDocument/2006/relationships/slideMaster" Target="../slideMasters/slideMaster11.xml"/><Relationship Id="rId1" Type="http://schemas.openxmlformats.org/officeDocument/2006/relationships/tags" Target="../tags/tag315.xml"/><Relationship Id="rId6" Type="http://schemas.openxmlformats.org/officeDocument/2006/relationships/image" Target="../media/image42.png"/><Relationship Id="rId5" Type="http://schemas.openxmlformats.org/officeDocument/2006/relationships/image" Target="../media/image44.png"/><Relationship Id="rId4" Type="http://schemas.openxmlformats.org/officeDocument/2006/relationships/image" Target="../media/image30.emf"/></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9.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38.xml"/><Relationship Id="rId1" Type="http://schemas.openxmlformats.org/officeDocument/2006/relationships/tags" Target="../tags/tag37.xml"/><Relationship Id="rId5" Type="http://schemas.openxmlformats.org/officeDocument/2006/relationships/image" Target="../media/image28.emf"/><Relationship Id="rId4" Type="http://schemas.openxmlformats.org/officeDocument/2006/relationships/oleObject" Target="../embeddings/oleObject21.bin"/></Relationships>
</file>

<file path=ppt/slideLayouts/_rels/slideLayout3.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slideMaster" Target="../slideMasters/slideMaster1.xml"/><Relationship Id="rId7" Type="http://schemas.microsoft.com/office/2007/relationships/hdphoto" Target="../media/hdphoto1.wdp"/><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image" Target="../media/image9.png"/><Relationship Id="rId5" Type="http://schemas.openxmlformats.org/officeDocument/2006/relationships/image" Target="../media/image7.emf"/><Relationship Id="rId4" Type="http://schemas.openxmlformats.org/officeDocument/2006/relationships/oleObject" Target="../embeddings/oleObject4.bin"/></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Master" Target="../slideMasters/slideMaster5.xml"/><Relationship Id="rId4" Type="http://schemas.openxmlformats.org/officeDocument/2006/relationships/image" Target="../media/image21.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5.xml"/><Relationship Id="rId4" Type="http://schemas.openxmlformats.org/officeDocument/2006/relationships/image" Target="../media/image14.png"/></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Master" Target="../slideMasters/slideMaster5.xml"/><Relationship Id="rId4" Type="http://schemas.openxmlformats.org/officeDocument/2006/relationships/image" Target="../media/image21.pn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5.xml"/><Relationship Id="rId4" Type="http://schemas.openxmlformats.org/officeDocument/2006/relationships/image" Target="../media/image14.png"/></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8.png"/><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image" Target="../media/image5.jpeg"/><Relationship Id="rId5" Type="http://schemas.openxmlformats.org/officeDocument/2006/relationships/image" Target="../media/image10.emf"/><Relationship Id="rId4" Type="http://schemas.openxmlformats.org/officeDocument/2006/relationships/oleObject" Target="../embeddings/oleObject5.bin"/></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3" Type="http://schemas.openxmlformats.org/officeDocument/2006/relationships/slideMaster" Target="../slideMasters/slideMaster6.xml"/><Relationship Id="rId7" Type="http://schemas.openxmlformats.org/officeDocument/2006/relationships/image" Target="../media/image6.png"/><Relationship Id="rId2" Type="http://schemas.openxmlformats.org/officeDocument/2006/relationships/tags" Target="../tags/tag42.xml"/><Relationship Id="rId1" Type="http://schemas.openxmlformats.org/officeDocument/2006/relationships/tags" Target="../tags/tag41.xml"/><Relationship Id="rId6" Type="http://schemas.openxmlformats.org/officeDocument/2006/relationships/image" Target="../media/image5.jpeg"/><Relationship Id="rId5" Type="http://schemas.openxmlformats.org/officeDocument/2006/relationships/image" Target="../media/image4.emf"/><Relationship Id="rId4" Type="http://schemas.openxmlformats.org/officeDocument/2006/relationships/oleObject" Target="../embeddings/oleObject24.bin"/></Relationships>
</file>

<file path=ppt/slideLayouts/_rels/slideLayout42.xml.rels><?xml version="1.0" encoding="UTF-8" standalone="yes"?>
<Relationships xmlns="http://schemas.openxmlformats.org/package/2006/relationships"><Relationship Id="rId3" Type="http://schemas.openxmlformats.org/officeDocument/2006/relationships/slideMaster" Target="../slideMasters/slideMaster6.xml"/><Relationship Id="rId7" Type="http://schemas.openxmlformats.org/officeDocument/2006/relationships/image" Target="../media/image8.png"/><Relationship Id="rId2" Type="http://schemas.openxmlformats.org/officeDocument/2006/relationships/tags" Target="../tags/tag44.xml"/><Relationship Id="rId1" Type="http://schemas.openxmlformats.org/officeDocument/2006/relationships/tags" Target="../tags/tag43.xml"/><Relationship Id="rId6" Type="http://schemas.openxmlformats.org/officeDocument/2006/relationships/image" Target="../media/image5.jpeg"/><Relationship Id="rId5" Type="http://schemas.openxmlformats.org/officeDocument/2006/relationships/image" Target="../media/image7.emf"/><Relationship Id="rId4" Type="http://schemas.openxmlformats.org/officeDocument/2006/relationships/oleObject" Target="../embeddings/oleObject25.bin"/></Relationships>
</file>

<file path=ppt/slideLayouts/_rels/slideLayout43.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slideMaster" Target="../slideMasters/slideMaster6.xml"/><Relationship Id="rId7" Type="http://schemas.microsoft.com/office/2007/relationships/hdphoto" Target="../media/hdphoto1.wdp"/><Relationship Id="rId2" Type="http://schemas.openxmlformats.org/officeDocument/2006/relationships/tags" Target="../tags/tag46.xml"/><Relationship Id="rId1" Type="http://schemas.openxmlformats.org/officeDocument/2006/relationships/tags" Target="../tags/tag45.xml"/><Relationship Id="rId6" Type="http://schemas.openxmlformats.org/officeDocument/2006/relationships/image" Target="../media/image9.png"/><Relationship Id="rId5" Type="http://schemas.openxmlformats.org/officeDocument/2006/relationships/image" Target="../media/image7.emf"/><Relationship Id="rId4" Type="http://schemas.openxmlformats.org/officeDocument/2006/relationships/oleObject" Target="../embeddings/oleObject26.bin"/></Relationships>
</file>

<file path=ppt/slideLayouts/_rels/slideLayout44.xml.rels><?xml version="1.0" encoding="UTF-8" standalone="yes"?>
<Relationships xmlns="http://schemas.openxmlformats.org/package/2006/relationships"><Relationship Id="rId3" Type="http://schemas.openxmlformats.org/officeDocument/2006/relationships/slideMaster" Target="../slideMasters/slideMaster6.xml"/><Relationship Id="rId7" Type="http://schemas.openxmlformats.org/officeDocument/2006/relationships/image" Target="../media/image8.png"/><Relationship Id="rId2" Type="http://schemas.openxmlformats.org/officeDocument/2006/relationships/tags" Target="../tags/tag48.xml"/><Relationship Id="rId1" Type="http://schemas.openxmlformats.org/officeDocument/2006/relationships/tags" Target="../tags/tag47.xml"/><Relationship Id="rId6" Type="http://schemas.openxmlformats.org/officeDocument/2006/relationships/image" Target="../media/image5.jpeg"/><Relationship Id="rId5" Type="http://schemas.openxmlformats.org/officeDocument/2006/relationships/image" Target="../media/image7.emf"/><Relationship Id="rId4" Type="http://schemas.openxmlformats.org/officeDocument/2006/relationships/oleObject" Target="../embeddings/oleObject27.bin"/></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xml.rels><?xml version="1.0" encoding="UTF-8" standalone="yes"?>
<Relationships xmlns="http://schemas.openxmlformats.org/package/2006/relationships"><Relationship Id="rId3" Type="http://schemas.openxmlformats.org/officeDocument/2006/relationships/slideMaster" Target="../slideMasters/slideMaster6.xml"/><Relationship Id="rId7" Type="http://schemas.openxmlformats.org/officeDocument/2006/relationships/image" Target="../media/image8.png"/><Relationship Id="rId2" Type="http://schemas.openxmlformats.org/officeDocument/2006/relationships/tags" Target="../tags/tag50.xml"/><Relationship Id="rId1" Type="http://schemas.openxmlformats.org/officeDocument/2006/relationships/tags" Target="../tags/tag49.xml"/><Relationship Id="rId6" Type="http://schemas.openxmlformats.org/officeDocument/2006/relationships/image" Target="../media/image5.jpeg"/><Relationship Id="rId5" Type="http://schemas.openxmlformats.org/officeDocument/2006/relationships/image" Target="../media/image7.emf"/><Relationship Id="rId4" Type="http://schemas.openxmlformats.org/officeDocument/2006/relationships/oleObject" Target="../embeddings/oleObject28.bin"/></Relationships>
</file>

<file path=ppt/slideLayouts/_rels/slideLayout47.xml.rels><?xml version="1.0" encoding="UTF-8" standalone="yes"?>
<Relationships xmlns="http://schemas.openxmlformats.org/package/2006/relationships"><Relationship Id="rId3" Type="http://schemas.openxmlformats.org/officeDocument/2006/relationships/slideMaster" Target="../slideMasters/slideMaster6.xml"/><Relationship Id="rId7" Type="http://schemas.openxmlformats.org/officeDocument/2006/relationships/image" Target="../media/image8.png"/><Relationship Id="rId2" Type="http://schemas.openxmlformats.org/officeDocument/2006/relationships/tags" Target="../tags/tag52.xml"/><Relationship Id="rId1" Type="http://schemas.openxmlformats.org/officeDocument/2006/relationships/tags" Target="../tags/tag51.xml"/><Relationship Id="rId6" Type="http://schemas.openxmlformats.org/officeDocument/2006/relationships/image" Target="../media/image5.jpeg"/><Relationship Id="rId5" Type="http://schemas.openxmlformats.org/officeDocument/2006/relationships/image" Target="../media/image10.emf"/><Relationship Id="rId4" Type="http://schemas.openxmlformats.org/officeDocument/2006/relationships/oleObject" Target="../embeddings/oleObject29.bin"/></Relationships>
</file>

<file path=ppt/slideLayouts/_rels/slideLayout48.xml.rels><?xml version="1.0" encoding="UTF-8" standalone="yes"?>
<Relationships xmlns="http://schemas.openxmlformats.org/package/2006/relationships"><Relationship Id="rId3" Type="http://schemas.openxmlformats.org/officeDocument/2006/relationships/slideMaster" Target="../slideMasters/slideMaster6.xml"/><Relationship Id="rId7" Type="http://schemas.openxmlformats.org/officeDocument/2006/relationships/image" Target="../media/image8.png"/><Relationship Id="rId2" Type="http://schemas.openxmlformats.org/officeDocument/2006/relationships/tags" Target="../tags/tag54.xml"/><Relationship Id="rId1" Type="http://schemas.openxmlformats.org/officeDocument/2006/relationships/tags" Target="../tags/tag53.xml"/><Relationship Id="rId6" Type="http://schemas.openxmlformats.org/officeDocument/2006/relationships/image" Target="../media/image5.jpeg"/><Relationship Id="rId5" Type="http://schemas.openxmlformats.org/officeDocument/2006/relationships/image" Target="../media/image7.emf"/><Relationship Id="rId4" Type="http://schemas.openxmlformats.org/officeDocument/2006/relationships/oleObject" Target="../embeddings/oleObject30.bin"/></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8.png"/><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image" Target="../media/image5.jpeg"/><Relationship Id="rId5" Type="http://schemas.openxmlformats.org/officeDocument/2006/relationships/image" Target="../media/image7.emf"/><Relationship Id="rId4" Type="http://schemas.openxmlformats.org/officeDocument/2006/relationships/oleObject" Target="../embeddings/oleObject6.bin"/></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58.xml"/><Relationship Id="rId1" Type="http://schemas.openxmlformats.org/officeDocument/2006/relationships/tags" Target="../tags/tag57.xml"/><Relationship Id="rId6" Type="http://schemas.openxmlformats.org/officeDocument/2006/relationships/image" Target="../media/image35.png"/><Relationship Id="rId5" Type="http://schemas.openxmlformats.org/officeDocument/2006/relationships/image" Target="../media/image34.emf"/><Relationship Id="rId4" Type="http://schemas.openxmlformats.org/officeDocument/2006/relationships/oleObject" Target="../embeddings/oleObject33.bin"/></Relationships>
</file>

<file path=ppt/slideLayouts/_rels/slideLayout65.xml.rels><?xml version="1.0" encoding="UTF-8" standalone="yes"?>
<Relationships xmlns="http://schemas.openxmlformats.org/package/2006/relationships"><Relationship Id="rId3" Type="http://schemas.openxmlformats.org/officeDocument/2006/relationships/slideMaster" Target="../slideMasters/slideMaster8.xml"/><Relationship Id="rId7" Type="http://schemas.openxmlformats.org/officeDocument/2006/relationships/image" Target="../media/image38.svg"/><Relationship Id="rId2" Type="http://schemas.openxmlformats.org/officeDocument/2006/relationships/tags" Target="../tags/tag60.xml"/><Relationship Id="rId1" Type="http://schemas.openxmlformats.org/officeDocument/2006/relationships/tags" Target="../tags/tag59.xml"/><Relationship Id="rId6" Type="http://schemas.openxmlformats.org/officeDocument/2006/relationships/image" Target="../media/image37.png"/><Relationship Id="rId5" Type="http://schemas.openxmlformats.org/officeDocument/2006/relationships/image" Target="../media/image36.emf"/><Relationship Id="rId4" Type="http://schemas.openxmlformats.org/officeDocument/2006/relationships/oleObject" Target="../embeddings/oleObject34.bin"/></Relationships>
</file>

<file path=ppt/slideLayouts/_rels/slideLayout66.xml.rels><?xml version="1.0" encoding="UTF-8" standalone="yes"?>
<Relationships xmlns="http://schemas.openxmlformats.org/package/2006/relationships"><Relationship Id="rId3" Type="http://schemas.openxmlformats.org/officeDocument/2006/relationships/slideMaster" Target="../slideMasters/slideMaster8.xml"/><Relationship Id="rId7" Type="http://schemas.openxmlformats.org/officeDocument/2006/relationships/image" Target="../media/image38.svg"/><Relationship Id="rId2" Type="http://schemas.openxmlformats.org/officeDocument/2006/relationships/tags" Target="../tags/tag62.xml"/><Relationship Id="rId1" Type="http://schemas.openxmlformats.org/officeDocument/2006/relationships/tags" Target="../tags/tag61.xml"/><Relationship Id="rId6" Type="http://schemas.openxmlformats.org/officeDocument/2006/relationships/image" Target="../media/image37.png"/><Relationship Id="rId5" Type="http://schemas.openxmlformats.org/officeDocument/2006/relationships/image" Target="../media/image36.emf"/><Relationship Id="rId4" Type="http://schemas.openxmlformats.org/officeDocument/2006/relationships/oleObject" Target="../embeddings/oleObject35.bin"/></Relationships>
</file>

<file path=ppt/slideLayouts/_rels/slideLayout67.xml.rels><?xml version="1.0" encoding="UTF-8" standalone="yes"?>
<Relationships xmlns="http://schemas.openxmlformats.org/package/2006/relationships"><Relationship Id="rId3" Type="http://schemas.openxmlformats.org/officeDocument/2006/relationships/slideMaster" Target="../slideMasters/slideMaster8.xml"/><Relationship Id="rId7" Type="http://schemas.openxmlformats.org/officeDocument/2006/relationships/image" Target="../media/image38.svg"/><Relationship Id="rId2" Type="http://schemas.openxmlformats.org/officeDocument/2006/relationships/tags" Target="../tags/tag64.xml"/><Relationship Id="rId1" Type="http://schemas.openxmlformats.org/officeDocument/2006/relationships/tags" Target="../tags/tag63.xml"/><Relationship Id="rId6" Type="http://schemas.openxmlformats.org/officeDocument/2006/relationships/image" Target="../media/image37.png"/><Relationship Id="rId5" Type="http://schemas.openxmlformats.org/officeDocument/2006/relationships/image" Target="../media/image36.emf"/><Relationship Id="rId4" Type="http://schemas.openxmlformats.org/officeDocument/2006/relationships/oleObject" Target="../embeddings/oleObject36.bin"/></Relationships>
</file>

<file path=ppt/slideLayouts/_rels/slideLayout68.xml.rels><?xml version="1.0" encoding="UTF-8" standalone="yes"?>
<Relationships xmlns="http://schemas.openxmlformats.org/package/2006/relationships"><Relationship Id="rId3" Type="http://schemas.openxmlformats.org/officeDocument/2006/relationships/slideMaster" Target="../slideMasters/slideMaster8.xml"/><Relationship Id="rId7" Type="http://schemas.openxmlformats.org/officeDocument/2006/relationships/image" Target="../media/image38.svg"/><Relationship Id="rId2" Type="http://schemas.openxmlformats.org/officeDocument/2006/relationships/tags" Target="../tags/tag66.xml"/><Relationship Id="rId1" Type="http://schemas.openxmlformats.org/officeDocument/2006/relationships/tags" Target="../tags/tag65.xml"/><Relationship Id="rId6" Type="http://schemas.openxmlformats.org/officeDocument/2006/relationships/image" Target="../media/image37.png"/><Relationship Id="rId5" Type="http://schemas.openxmlformats.org/officeDocument/2006/relationships/image" Target="../media/image36.emf"/><Relationship Id="rId4" Type="http://schemas.openxmlformats.org/officeDocument/2006/relationships/oleObject" Target="../embeddings/oleObject37.bin"/></Relationships>
</file>

<file path=ppt/slideLayouts/_rels/slideLayout69.xml.rels><?xml version="1.0" encoding="UTF-8" standalone="yes"?>
<Relationships xmlns="http://schemas.openxmlformats.org/package/2006/relationships"><Relationship Id="rId3" Type="http://schemas.openxmlformats.org/officeDocument/2006/relationships/slideMaster" Target="../slideMasters/slideMaster8.xml"/><Relationship Id="rId7" Type="http://schemas.openxmlformats.org/officeDocument/2006/relationships/image" Target="../media/image38.svg"/><Relationship Id="rId2" Type="http://schemas.openxmlformats.org/officeDocument/2006/relationships/tags" Target="../tags/tag68.xml"/><Relationship Id="rId1" Type="http://schemas.openxmlformats.org/officeDocument/2006/relationships/tags" Target="../tags/tag67.xml"/><Relationship Id="rId6" Type="http://schemas.openxmlformats.org/officeDocument/2006/relationships/image" Target="../media/image37.png"/><Relationship Id="rId5" Type="http://schemas.openxmlformats.org/officeDocument/2006/relationships/image" Target="../media/image36.emf"/><Relationship Id="rId4" Type="http://schemas.openxmlformats.org/officeDocument/2006/relationships/oleObject" Target="../embeddings/oleObject38.bin"/></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70.xml"/><Relationship Id="rId1" Type="http://schemas.openxmlformats.org/officeDocument/2006/relationships/tags" Target="../tags/tag69.xml"/><Relationship Id="rId5" Type="http://schemas.openxmlformats.org/officeDocument/2006/relationships/image" Target="../media/image11.emf"/><Relationship Id="rId4" Type="http://schemas.openxmlformats.org/officeDocument/2006/relationships/oleObject" Target="../embeddings/oleObject39.bin"/></Relationships>
</file>

<file path=ppt/slideLayouts/_rels/slideLayout71.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72.xml"/><Relationship Id="rId1" Type="http://schemas.openxmlformats.org/officeDocument/2006/relationships/tags" Target="../tags/tag71.xml"/><Relationship Id="rId5" Type="http://schemas.openxmlformats.org/officeDocument/2006/relationships/image" Target="../media/image11.emf"/><Relationship Id="rId4" Type="http://schemas.openxmlformats.org/officeDocument/2006/relationships/oleObject" Target="../embeddings/oleObject40.bin"/></Relationships>
</file>

<file path=ppt/slideLayouts/_rels/slideLayout72.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74.xml"/><Relationship Id="rId1" Type="http://schemas.openxmlformats.org/officeDocument/2006/relationships/tags" Target="../tags/tag73.xml"/><Relationship Id="rId5" Type="http://schemas.openxmlformats.org/officeDocument/2006/relationships/image" Target="../media/image11.emf"/><Relationship Id="rId4" Type="http://schemas.openxmlformats.org/officeDocument/2006/relationships/oleObject" Target="../embeddings/oleObject41.bin"/></Relationships>
</file>

<file path=ppt/slideLayouts/_rels/slideLayout73.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76.xml"/><Relationship Id="rId1" Type="http://schemas.openxmlformats.org/officeDocument/2006/relationships/tags" Target="../tags/tag75.xml"/><Relationship Id="rId5" Type="http://schemas.openxmlformats.org/officeDocument/2006/relationships/image" Target="../media/image11.emf"/><Relationship Id="rId4" Type="http://schemas.openxmlformats.org/officeDocument/2006/relationships/oleObject" Target="../embeddings/oleObject42.bin"/></Relationships>
</file>

<file path=ppt/slideLayouts/_rels/slideLayout74.xml.rels><?xml version="1.0" encoding="UTF-8" standalone="yes"?>
<Relationships xmlns="http://schemas.openxmlformats.org/package/2006/relationships"><Relationship Id="rId3" Type="http://schemas.openxmlformats.org/officeDocument/2006/relationships/slideMaster" Target="../slideMasters/slideMaster8.xml"/><Relationship Id="rId7" Type="http://schemas.openxmlformats.org/officeDocument/2006/relationships/image" Target="../media/image38.svg"/><Relationship Id="rId2" Type="http://schemas.openxmlformats.org/officeDocument/2006/relationships/tags" Target="../tags/tag78.xml"/><Relationship Id="rId1" Type="http://schemas.openxmlformats.org/officeDocument/2006/relationships/tags" Target="../tags/tag77.xml"/><Relationship Id="rId6" Type="http://schemas.openxmlformats.org/officeDocument/2006/relationships/image" Target="../media/image37.png"/><Relationship Id="rId5" Type="http://schemas.openxmlformats.org/officeDocument/2006/relationships/image" Target="../media/image36.emf"/><Relationship Id="rId4" Type="http://schemas.openxmlformats.org/officeDocument/2006/relationships/oleObject" Target="../embeddings/oleObject43.bin"/></Relationships>
</file>

<file path=ppt/slideLayouts/_rels/slideLayout75.xml.rels><?xml version="1.0" encoding="UTF-8" standalone="yes"?>
<Relationships xmlns="http://schemas.openxmlformats.org/package/2006/relationships"><Relationship Id="rId3" Type="http://schemas.openxmlformats.org/officeDocument/2006/relationships/slideMaster" Target="../slideMasters/slideMaster8.xml"/><Relationship Id="rId7" Type="http://schemas.openxmlformats.org/officeDocument/2006/relationships/image" Target="../media/image38.svg"/><Relationship Id="rId2" Type="http://schemas.openxmlformats.org/officeDocument/2006/relationships/tags" Target="../tags/tag80.xml"/><Relationship Id="rId1" Type="http://schemas.openxmlformats.org/officeDocument/2006/relationships/tags" Target="../tags/tag79.xml"/><Relationship Id="rId6" Type="http://schemas.openxmlformats.org/officeDocument/2006/relationships/image" Target="../media/image37.png"/><Relationship Id="rId5" Type="http://schemas.openxmlformats.org/officeDocument/2006/relationships/image" Target="../media/image36.emf"/><Relationship Id="rId4" Type="http://schemas.openxmlformats.org/officeDocument/2006/relationships/oleObject" Target="../embeddings/oleObject44.bin"/></Relationships>
</file>

<file path=ppt/slideLayouts/_rels/slideLayout76.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82.xml"/><Relationship Id="rId1" Type="http://schemas.openxmlformats.org/officeDocument/2006/relationships/tags" Target="../tags/tag81.xml"/><Relationship Id="rId5" Type="http://schemas.openxmlformats.org/officeDocument/2006/relationships/image" Target="../media/image11.emf"/><Relationship Id="rId4" Type="http://schemas.openxmlformats.org/officeDocument/2006/relationships/oleObject" Target="../embeddings/oleObject45.bin"/></Relationships>
</file>

<file path=ppt/slideLayouts/_rels/slideLayout77.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84.xml"/><Relationship Id="rId1" Type="http://schemas.openxmlformats.org/officeDocument/2006/relationships/tags" Target="../tags/tag83.xml"/><Relationship Id="rId5" Type="http://schemas.openxmlformats.org/officeDocument/2006/relationships/image" Target="../media/image11.emf"/><Relationship Id="rId4" Type="http://schemas.openxmlformats.org/officeDocument/2006/relationships/oleObject" Target="../embeddings/oleObject46.bin"/></Relationships>
</file>

<file path=ppt/slideLayouts/_rels/slideLayout78.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86.xml"/><Relationship Id="rId1" Type="http://schemas.openxmlformats.org/officeDocument/2006/relationships/tags" Target="../tags/tag85.xml"/><Relationship Id="rId5" Type="http://schemas.openxmlformats.org/officeDocument/2006/relationships/image" Target="../media/image11.emf"/><Relationship Id="rId4" Type="http://schemas.openxmlformats.org/officeDocument/2006/relationships/oleObject" Target="../embeddings/oleObject47.bin"/></Relationships>
</file>

<file path=ppt/slideLayouts/_rels/slideLayout79.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88.xml"/><Relationship Id="rId1" Type="http://schemas.openxmlformats.org/officeDocument/2006/relationships/tags" Target="../tags/tag87.xml"/><Relationship Id="rId5" Type="http://schemas.openxmlformats.org/officeDocument/2006/relationships/image" Target="../media/image11.emf"/><Relationship Id="rId4" Type="http://schemas.openxmlformats.org/officeDocument/2006/relationships/oleObject" Target="../embeddings/oleObject48.bin"/></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14.png"/></Relationships>
</file>

<file path=ppt/slideLayouts/_rels/slideLayout80.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90.xml"/><Relationship Id="rId1" Type="http://schemas.openxmlformats.org/officeDocument/2006/relationships/tags" Target="../tags/tag89.xml"/><Relationship Id="rId5" Type="http://schemas.openxmlformats.org/officeDocument/2006/relationships/image" Target="../media/image11.emf"/><Relationship Id="rId4" Type="http://schemas.openxmlformats.org/officeDocument/2006/relationships/oleObject" Target="../embeddings/oleObject49.bin"/></Relationships>
</file>

<file path=ppt/slideLayouts/_rels/slideLayout81.xml.rels><?xml version="1.0" encoding="UTF-8" standalone="yes"?>
<Relationships xmlns="http://schemas.openxmlformats.org/package/2006/relationships"><Relationship Id="rId3" Type="http://schemas.openxmlformats.org/officeDocument/2006/relationships/oleObject" Target="../embeddings/oleObject50.bin"/><Relationship Id="rId2" Type="http://schemas.openxmlformats.org/officeDocument/2006/relationships/slideMaster" Target="../slideMasters/slideMaster8.xml"/><Relationship Id="rId1" Type="http://schemas.openxmlformats.org/officeDocument/2006/relationships/tags" Target="../tags/tag91.xml"/><Relationship Id="rId6" Type="http://schemas.openxmlformats.org/officeDocument/2006/relationships/image" Target="../media/image38.svg"/><Relationship Id="rId5" Type="http://schemas.openxmlformats.org/officeDocument/2006/relationships/image" Target="../media/image37.png"/><Relationship Id="rId4" Type="http://schemas.openxmlformats.org/officeDocument/2006/relationships/image" Target="../media/image36.emf"/></Relationships>
</file>

<file path=ppt/slideLayouts/_rels/slideLayout82.xml.rels><?xml version="1.0" encoding="UTF-8" standalone="yes"?>
<Relationships xmlns="http://schemas.openxmlformats.org/package/2006/relationships"><Relationship Id="rId3" Type="http://schemas.openxmlformats.org/officeDocument/2006/relationships/slideMaster" Target="../slideMasters/slideMaster8.xml"/><Relationship Id="rId7" Type="http://schemas.openxmlformats.org/officeDocument/2006/relationships/image" Target="../media/image38.svg"/><Relationship Id="rId2" Type="http://schemas.openxmlformats.org/officeDocument/2006/relationships/tags" Target="../tags/tag93.xml"/><Relationship Id="rId1" Type="http://schemas.openxmlformats.org/officeDocument/2006/relationships/tags" Target="../tags/tag92.xml"/><Relationship Id="rId6" Type="http://schemas.openxmlformats.org/officeDocument/2006/relationships/image" Target="../media/image37.png"/><Relationship Id="rId5" Type="http://schemas.openxmlformats.org/officeDocument/2006/relationships/image" Target="../media/image11.emf"/><Relationship Id="rId4" Type="http://schemas.openxmlformats.org/officeDocument/2006/relationships/oleObject" Target="../embeddings/oleObject51.bin"/></Relationships>
</file>

<file path=ppt/slideLayouts/_rels/slideLayout83.xml.rels><?xml version="1.0" encoding="UTF-8" standalone="yes"?>
<Relationships xmlns="http://schemas.openxmlformats.org/package/2006/relationships"><Relationship Id="rId3" Type="http://schemas.openxmlformats.org/officeDocument/2006/relationships/slideMaster" Target="../slideMasters/slideMaster8.xml"/><Relationship Id="rId7" Type="http://schemas.openxmlformats.org/officeDocument/2006/relationships/image" Target="../media/image38.svg"/><Relationship Id="rId2" Type="http://schemas.openxmlformats.org/officeDocument/2006/relationships/tags" Target="../tags/tag95.xml"/><Relationship Id="rId1" Type="http://schemas.openxmlformats.org/officeDocument/2006/relationships/tags" Target="../tags/tag94.xml"/><Relationship Id="rId6" Type="http://schemas.openxmlformats.org/officeDocument/2006/relationships/image" Target="../media/image37.png"/><Relationship Id="rId5" Type="http://schemas.openxmlformats.org/officeDocument/2006/relationships/image" Target="../media/image11.emf"/><Relationship Id="rId4" Type="http://schemas.openxmlformats.org/officeDocument/2006/relationships/oleObject" Target="../embeddings/oleObject52.bin"/></Relationships>
</file>

<file path=ppt/slideLayouts/_rels/slideLayout84.xml.rels><?xml version="1.0" encoding="UTF-8" standalone="yes"?>
<Relationships xmlns="http://schemas.openxmlformats.org/package/2006/relationships"><Relationship Id="rId3" Type="http://schemas.openxmlformats.org/officeDocument/2006/relationships/slideMaster" Target="../slideMasters/slideMaster8.xml"/><Relationship Id="rId7" Type="http://schemas.openxmlformats.org/officeDocument/2006/relationships/image" Target="../media/image38.svg"/><Relationship Id="rId2" Type="http://schemas.openxmlformats.org/officeDocument/2006/relationships/tags" Target="../tags/tag97.xml"/><Relationship Id="rId1" Type="http://schemas.openxmlformats.org/officeDocument/2006/relationships/tags" Target="../tags/tag96.xml"/><Relationship Id="rId6" Type="http://schemas.openxmlformats.org/officeDocument/2006/relationships/image" Target="../media/image37.png"/><Relationship Id="rId5" Type="http://schemas.openxmlformats.org/officeDocument/2006/relationships/image" Target="../media/image11.emf"/><Relationship Id="rId4" Type="http://schemas.openxmlformats.org/officeDocument/2006/relationships/oleObject" Target="../embeddings/oleObject53.bin"/></Relationships>
</file>

<file path=ppt/slideLayouts/_rels/slideLayout85.xml.rels><?xml version="1.0" encoding="UTF-8" standalone="yes"?>
<Relationships xmlns="http://schemas.openxmlformats.org/package/2006/relationships"><Relationship Id="rId3" Type="http://schemas.openxmlformats.org/officeDocument/2006/relationships/slideMaster" Target="../slideMasters/slideMaster8.xml"/><Relationship Id="rId7" Type="http://schemas.openxmlformats.org/officeDocument/2006/relationships/image" Target="../media/image38.svg"/><Relationship Id="rId2" Type="http://schemas.openxmlformats.org/officeDocument/2006/relationships/tags" Target="../tags/tag99.xml"/><Relationship Id="rId1" Type="http://schemas.openxmlformats.org/officeDocument/2006/relationships/tags" Target="../tags/tag98.xml"/><Relationship Id="rId6" Type="http://schemas.openxmlformats.org/officeDocument/2006/relationships/image" Target="../media/image37.png"/><Relationship Id="rId5" Type="http://schemas.openxmlformats.org/officeDocument/2006/relationships/image" Target="../media/image11.emf"/><Relationship Id="rId4" Type="http://schemas.openxmlformats.org/officeDocument/2006/relationships/oleObject" Target="../embeddings/oleObject54.bin"/></Relationships>
</file>

<file path=ppt/slideLayouts/_rels/slideLayout86.xml.rels><?xml version="1.0" encoding="UTF-8" standalone="yes"?>
<Relationships xmlns="http://schemas.openxmlformats.org/package/2006/relationships"><Relationship Id="rId3" Type="http://schemas.openxmlformats.org/officeDocument/2006/relationships/slideMaster" Target="../slideMasters/slideMaster8.xml"/><Relationship Id="rId7" Type="http://schemas.openxmlformats.org/officeDocument/2006/relationships/image" Target="../media/image38.svg"/><Relationship Id="rId2" Type="http://schemas.openxmlformats.org/officeDocument/2006/relationships/tags" Target="../tags/tag101.xml"/><Relationship Id="rId1" Type="http://schemas.openxmlformats.org/officeDocument/2006/relationships/tags" Target="../tags/tag100.xml"/><Relationship Id="rId6" Type="http://schemas.openxmlformats.org/officeDocument/2006/relationships/image" Target="../media/image37.png"/><Relationship Id="rId5" Type="http://schemas.openxmlformats.org/officeDocument/2006/relationships/image" Target="../media/image11.emf"/><Relationship Id="rId4" Type="http://schemas.openxmlformats.org/officeDocument/2006/relationships/oleObject" Target="../embeddings/oleObject55.bin"/></Relationships>
</file>

<file path=ppt/slideLayouts/_rels/slideLayout87.xml.rels><?xml version="1.0" encoding="UTF-8" standalone="yes"?>
<Relationships xmlns="http://schemas.openxmlformats.org/package/2006/relationships"><Relationship Id="rId3" Type="http://schemas.openxmlformats.org/officeDocument/2006/relationships/slideMaster" Target="../slideMasters/slideMaster8.xml"/><Relationship Id="rId7" Type="http://schemas.openxmlformats.org/officeDocument/2006/relationships/image" Target="../media/image38.svg"/><Relationship Id="rId2" Type="http://schemas.openxmlformats.org/officeDocument/2006/relationships/tags" Target="../tags/tag103.xml"/><Relationship Id="rId1" Type="http://schemas.openxmlformats.org/officeDocument/2006/relationships/tags" Target="../tags/tag102.xml"/><Relationship Id="rId6" Type="http://schemas.openxmlformats.org/officeDocument/2006/relationships/image" Target="../media/image37.png"/><Relationship Id="rId5" Type="http://schemas.openxmlformats.org/officeDocument/2006/relationships/image" Target="../media/image11.emf"/><Relationship Id="rId4" Type="http://schemas.openxmlformats.org/officeDocument/2006/relationships/oleObject" Target="../embeddings/oleObject56.bin"/></Relationships>
</file>

<file path=ppt/slideLayouts/_rels/slideLayout88.xml.rels><?xml version="1.0" encoding="UTF-8" standalone="yes"?>
<Relationships xmlns="http://schemas.openxmlformats.org/package/2006/relationships"><Relationship Id="rId3" Type="http://schemas.openxmlformats.org/officeDocument/2006/relationships/slideMaster" Target="../slideMasters/slideMaster8.xml"/><Relationship Id="rId7" Type="http://schemas.openxmlformats.org/officeDocument/2006/relationships/image" Target="../media/image38.svg"/><Relationship Id="rId2" Type="http://schemas.openxmlformats.org/officeDocument/2006/relationships/tags" Target="../tags/tag105.xml"/><Relationship Id="rId1" Type="http://schemas.openxmlformats.org/officeDocument/2006/relationships/tags" Target="../tags/tag104.xml"/><Relationship Id="rId6" Type="http://schemas.openxmlformats.org/officeDocument/2006/relationships/image" Target="../media/image37.png"/><Relationship Id="rId5" Type="http://schemas.openxmlformats.org/officeDocument/2006/relationships/image" Target="../media/image11.emf"/><Relationship Id="rId4" Type="http://schemas.openxmlformats.org/officeDocument/2006/relationships/oleObject" Target="../embeddings/oleObject57.bin"/></Relationships>
</file>

<file path=ppt/slideLayouts/_rels/slideLayout89.xml.rels><?xml version="1.0" encoding="UTF-8" standalone="yes"?>
<Relationships xmlns="http://schemas.openxmlformats.org/package/2006/relationships"><Relationship Id="rId3" Type="http://schemas.openxmlformats.org/officeDocument/2006/relationships/slideMaster" Target="../slideMasters/slideMaster8.xml"/><Relationship Id="rId7" Type="http://schemas.openxmlformats.org/officeDocument/2006/relationships/image" Target="../media/image38.svg"/><Relationship Id="rId2" Type="http://schemas.openxmlformats.org/officeDocument/2006/relationships/tags" Target="../tags/tag107.xml"/><Relationship Id="rId1" Type="http://schemas.openxmlformats.org/officeDocument/2006/relationships/tags" Target="../tags/tag106.xml"/><Relationship Id="rId6" Type="http://schemas.openxmlformats.org/officeDocument/2006/relationships/image" Target="../media/image37.png"/><Relationship Id="rId5" Type="http://schemas.openxmlformats.org/officeDocument/2006/relationships/image" Target="../media/image11.emf"/><Relationship Id="rId4" Type="http://schemas.openxmlformats.org/officeDocument/2006/relationships/oleObject" Target="../embeddings/oleObject58.bin"/></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109.xml"/><Relationship Id="rId1" Type="http://schemas.openxmlformats.org/officeDocument/2006/relationships/tags" Target="../tags/tag108.xml"/><Relationship Id="rId5" Type="http://schemas.openxmlformats.org/officeDocument/2006/relationships/image" Target="../media/image36.emf"/><Relationship Id="rId4" Type="http://schemas.openxmlformats.org/officeDocument/2006/relationships/oleObject" Target="../embeddings/oleObject59.bin"/></Relationships>
</file>

<file path=ppt/slideLayouts/_rels/slideLayout91.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111.xml"/><Relationship Id="rId1" Type="http://schemas.openxmlformats.org/officeDocument/2006/relationships/tags" Target="../tags/tag110.xml"/><Relationship Id="rId5" Type="http://schemas.openxmlformats.org/officeDocument/2006/relationships/image" Target="../media/image36.emf"/><Relationship Id="rId4" Type="http://schemas.openxmlformats.org/officeDocument/2006/relationships/oleObject" Target="../embeddings/oleObject60.bin"/></Relationships>
</file>

<file path=ppt/slideLayouts/_rels/slideLayout92.xml.rels><?xml version="1.0" encoding="UTF-8" standalone="yes"?>
<Relationships xmlns="http://schemas.openxmlformats.org/package/2006/relationships"><Relationship Id="rId3" Type="http://schemas.openxmlformats.org/officeDocument/2006/relationships/slideMaster" Target="../slideMasters/slideMaster8.xml"/><Relationship Id="rId7" Type="http://schemas.openxmlformats.org/officeDocument/2006/relationships/image" Target="../media/image40.svg"/><Relationship Id="rId2" Type="http://schemas.openxmlformats.org/officeDocument/2006/relationships/tags" Target="../tags/tag113.xml"/><Relationship Id="rId1" Type="http://schemas.openxmlformats.org/officeDocument/2006/relationships/tags" Target="../tags/tag112.xml"/><Relationship Id="rId6" Type="http://schemas.openxmlformats.org/officeDocument/2006/relationships/image" Target="../media/image39.png"/><Relationship Id="rId5" Type="http://schemas.openxmlformats.org/officeDocument/2006/relationships/image" Target="../media/image36.emf"/><Relationship Id="rId4" Type="http://schemas.openxmlformats.org/officeDocument/2006/relationships/oleObject" Target="../embeddings/oleObject61.bin"/></Relationships>
</file>

<file path=ppt/slideLayouts/_rels/slideLayout93.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115.xml"/><Relationship Id="rId1" Type="http://schemas.openxmlformats.org/officeDocument/2006/relationships/tags" Target="../tags/tag114.xml"/><Relationship Id="rId5" Type="http://schemas.openxmlformats.org/officeDocument/2006/relationships/image" Target="../media/image36.emf"/><Relationship Id="rId4" Type="http://schemas.openxmlformats.org/officeDocument/2006/relationships/oleObject" Target="../embeddings/oleObject62.bin"/></Relationships>
</file>

<file path=ppt/slideLayouts/_rels/slideLayout94.xml.rels><?xml version="1.0" encoding="UTF-8" standalone="yes"?>
<Relationships xmlns="http://schemas.openxmlformats.org/package/2006/relationships"><Relationship Id="rId3" Type="http://schemas.openxmlformats.org/officeDocument/2006/relationships/oleObject" Target="../embeddings/oleObject63.bin"/><Relationship Id="rId2" Type="http://schemas.openxmlformats.org/officeDocument/2006/relationships/slideMaster" Target="../slideMasters/slideMaster8.xml"/><Relationship Id="rId1" Type="http://schemas.openxmlformats.org/officeDocument/2006/relationships/tags" Target="../tags/tag116.xml"/><Relationship Id="rId4" Type="http://schemas.openxmlformats.org/officeDocument/2006/relationships/image" Target="../media/image41.emf"/></Relationships>
</file>

<file path=ppt/slideLayouts/_rels/slideLayout95.xml.rels><?xml version="1.0" encoding="UTF-8" standalone="yes"?>
<Relationships xmlns="http://schemas.openxmlformats.org/package/2006/relationships"><Relationship Id="rId3" Type="http://schemas.openxmlformats.org/officeDocument/2006/relationships/oleObject" Target="../embeddings/oleObject64.bin"/><Relationship Id="rId2" Type="http://schemas.openxmlformats.org/officeDocument/2006/relationships/slideMaster" Target="../slideMasters/slideMaster8.xml"/><Relationship Id="rId1" Type="http://schemas.openxmlformats.org/officeDocument/2006/relationships/tags" Target="../tags/tag117.xml"/><Relationship Id="rId4" Type="http://schemas.openxmlformats.org/officeDocument/2006/relationships/image" Target="../media/image41.emf"/></Relationships>
</file>

<file path=ppt/slideLayouts/_rels/slideLayout96.xml.rels><?xml version="1.0" encoding="UTF-8" standalone="yes"?>
<Relationships xmlns="http://schemas.openxmlformats.org/package/2006/relationships"><Relationship Id="rId3" Type="http://schemas.openxmlformats.org/officeDocument/2006/relationships/oleObject" Target="../embeddings/oleObject65.bin"/><Relationship Id="rId2" Type="http://schemas.openxmlformats.org/officeDocument/2006/relationships/slideMaster" Target="../slideMasters/slideMaster8.xml"/><Relationship Id="rId1" Type="http://schemas.openxmlformats.org/officeDocument/2006/relationships/tags" Target="../tags/tag118.xml"/><Relationship Id="rId4" Type="http://schemas.openxmlformats.org/officeDocument/2006/relationships/image" Target="../media/image41.emf"/></Relationships>
</file>

<file path=ppt/slideLayouts/_rels/slideLayout97.xml.rels><?xml version="1.0" encoding="UTF-8" standalone="yes"?>
<Relationships xmlns="http://schemas.openxmlformats.org/package/2006/relationships"><Relationship Id="rId3" Type="http://schemas.openxmlformats.org/officeDocument/2006/relationships/oleObject" Target="../embeddings/oleObject66.bin"/><Relationship Id="rId2" Type="http://schemas.openxmlformats.org/officeDocument/2006/relationships/slideMaster" Target="../slideMasters/slideMaster8.xml"/><Relationship Id="rId1" Type="http://schemas.openxmlformats.org/officeDocument/2006/relationships/tags" Target="../tags/tag119.xml"/><Relationship Id="rId5" Type="http://schemas.openxmlformats.org/officeDocument/2006/relationships/image" Target="../media/image42.png"/><Relationship Id="rId4" Type="http://schemas.openxmlformats.org/officeDocument/2006/relationships/image" Target="../media/image41.emf"/></Relationships>
</file>

<file path=ppt/slideLayouts/_rels/slideLayout98.xml.rels><?xml version="1.0" encoding="UTF-8" standalone="yes"?>
<Relationships xmlns="http://schemas.openxmlformats.org/package/2006/relationships"><Relationship Id="rId3" Type="http://schemas.openxmlformats.org/officeDocument/2006/relationships/oleObject" Target="../embeddings/oleObject67.bin"/><Relationship Id="rId2" Type="http://schemas.openxmlformats.org/officeDocument/2006/relationships/slideMaster" Target="../slideMasters/slideMaster8.xml"/><Relationship Id="rId1" Type="http://schemas.openxmlformats.org/officeDocument/2006/relationships/tags" Target="../tags/tag120.xml"/><Relationship Id="rId5" Type="http://schemas.openxmlformats.org/officeDocument/2006/relationships/image" Target="../media/image42.png"/><Relationship Id="rId4" Type="http://schemas.openxmlformats.org/officeDocument/2006/relationships/image" Target="../media/image41.emf"/></Relationships>
</file>

<file path=ppt/slideLayouts/_rels/slideLayout99.xml.rels><?xml version="1.0" encoding="UTF-8" standalone="yes"?>
<Relationships xmlns="http://schemas.openxmlformats.org/package/2006/relationships"><Relationship Id="rId3" Type="http://schemas.openxmlformats.org/officeDocument/2006/relationships/oleObject" Target="../embeddings/oleObject68.bin"/><Relationship Id="rId2" Type="http://schemas.openxmlformats.org/officeDocument/2006/relationships/slideMaster" Target="../slideMasters/slideMaster8.xml"/><Relationship Id="rId1" Type="http://schemas.openxmlformats.org/officeDocument/2006/relationships/tags" Target="../tags/tag121.xml"/><Relationship Id="rId6" Type="http://schemas.openxmlformats.org/officeDocument/2006/relationships/image" Target="../media/image42.png"/><Relationship Id="rId5" Type="http://schemas.openxmlformats.org/officeDocument/2006/relationships/image" Target="../media/image43.png"/><Relationship Id="rId4" Type="http://schemas.openxmlformats.org/officeDocument/2006/relationships/image" Target="../media/image41.emf"/></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UNDP_Cover">
    <p:bg>
      <p:bgPr>
        <a:solidFill>
          <a:srgbClr val="006BB7"/>
        </a:solidFill>
        <a:effectLst/>
      </p:bgPr>
    </p:bg>
    <p:spTree>
      <p:nvGrpSpPr>
        <p:cNvPr id="1" name=""/>
        <p:cNvGrpSpPr/>
        <p:nvPr/>
      </p:nvGrpSpPr>
      <p:grpSpPr>
        <a:xfrm>
          <a:off x="0" y="0"/>
          <a:ext cx="0" cy="0"/>
          <a:chOff x="0" y="0"/>
          <a:chExt cx="0" cy="0"/>
        </a:xfrm>
      </p:grpSpPr>
      <p:graphicFrame>
        <p:nvGraphicFramePr>
          <p:cNvPr id="6" name="Objekt 5" hidden="1"/>
          <p:cNvGraphicFramePr>
            <a:graphicFrameLocks noChangeAspect="1"/>
          </p:cNvGraphicFramePr>
          <p:nvPr userDrawn="1">
            <p:custDataLst>
              <p:tags r:id="rId1"/>
            </p:custDataLst>
          </p:nvPr>
        </p:nvGraphicFramePr>
        <p:xfrm>
          <a:off x="1955" y="1588"/>
          <a:ext cx="1954" cy="1588"/>
        </p:xfrm>
        <a:graphic>
          <a:graphicData uri="http://schemas.openxmlformats.org/presentationml/2006/ole">
            <mc:AlternateContent xmlns:mc="http://schemas.openxmlformats.org/markup-compatibility/2006">
              <mc:Choice xmlns:v="urn:schemas-microsoft-com:vml" Requires="v">
                <p:oleObj name="think-cell Slide" r:id="rId4" imgW="338" imgH="338" progId="TCLayout.ActiveDocument.1">
                  <p:embed/>
                </p:oleObj>
              </mc:Choice>
              <mc:Fallback>
                <p:oleObj name="think-cell Slide" r:id="rId4" imgW="338" imgH="338" progId="TCLayout.ActiveDocument.1">
                  <p:embed/>
                  <p:pic>
                    <p:nvPicPr>
                      <p:cNvPr id="6" name="Objekt 5" hidden="1"/>
                      <p:cNvPicPr/>
                      <p:nvPr/>
                    </p:nvPicPr>
                    <p:blipFill>
                      <a:blip r:embed="rId5"/>
                      <a:stretch>
                        <a:fillRect/>
                      </a:stretch>
                    </p:blipFill>
                    <p:spPr>
                      <a:xfrm>
                        <a:off x="1955" y="1588"/>
                        <a:ext cx="1954" cy="1588"/>
                      </a:xfrm>
                      <a:prstGeom prst="rect">
                        <a:avLst/>
                      </a:prstGeom>
                    </p:spPr>
                  </p:pic>
                </p:oleObj>
              </mc:Fallback>
            </mc:AlternateContent>
          </a:graphicData>
        </a:graphic>
      </p:graphicFrame>
      <p:sp>
        <p:nvSpPr>
          <p:cNvPr id="2" name="Rectangle 1" hidden="1"/>
          <p:cNvSpPr/>
          <p:nvPr userDrawn="1">
            <p:custDataLst>
              <p:tags r:id="rId2"/>
            </p:custDataLst>
          </p:nvPr>
        </p:nvSpPr>
        <p:spPr>
          <a:xfrm>
            <a:off x="0" y="0"/>
            <a:ext cx="195385" cy="158750"/>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lstStyle/>
          <a:p>
            <a:pPr algn="ctr">
              <a:lnSpc>
                <a:spcPct val="85000"/>
              </a:lnSpc>
              <a:spcBef>
                <a:spcPct val="0"/>
              </a:spcBef>
              <a:spcAft>
                <a:spcPct val="0"/>
              </a:spcAft>
            </a:pPr>
            <a:endParaRPr lang="en-US" sz="3600" b="1">
              <a:solidFill>
                <a:srgbClr val="4B4B4B"/>
              </a:solidFill>
              <a:cs typeface="Arial" panose="020B0604020202020204" pitchFamily="34" charset="0"/>
              <a:sym typeface="Arial" panose="020B0604020202020204" pitchFamily="34" charset="0"/>
            </a:endParaRPr>
          </a:p>
        </p:txBody>
      </p:sp>
      <p:pic>
        <p:nvPicPr>
          <p:cNvPr id="10" name="Grafik 3"/>
          <p:cNvPicPr>
            <a:picLocks noChangeAspect="1"/>
          </p:cNvPicPr>
          <p:nvPr userDrawn="1"/>
        </p:nvPicPr>
        <p:blipFill>
          <a:blip r:embed="rId6"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3174" y="0"/>
            <a:ext cx="12195175" cy="6859786"/>
          </a:xfrm>
          <a:prstGeom prst="rect">
            <a:avLst/>
          </a:prstGeom>
        </p:spPr>
      </p:pic>
      <p:sp>
        <p:nvSpPr>
          <p:cNvPr id="13" name="Rectangle 12"/>
          <p:cNvSpPr/>
          <p:nvPr userDrawn="1"/>
        </p:nvSpPr>
        <p:spPr>
          <a:xfrm>
            <a:off x="0" y="0"/>
            <a:ext cx="12192000" cy="6858000"/>
          </a:xfrm>
          <a:prstGeom prst="rect">
            <a:avLst/>
          </a:prstGeom>
          <a:gradFill flip="none" rotWithShape="1">
            <a:gsLst>
              <a:gs pos="3000">
                <a:schemeClr val="tx1">
                  <a:alpha val="50000"/>
                </a:schemeClr>
              </a:gs>
              <a:gs pos="100000">
                <a:srgbClr val="00689D">
                  <a:alpha val="0"/>
                </a:srgbClr>
              </a:gs>
            </a:gsLst>
            <a:lin ang="2100000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7" name="Title 1"/>
          <p:cNvSpPr>
            <a:spLocks noGrp="1"/>
          </p:cNvSpPr>
          <p:nvPr>
            <p:ph type="ctrTitle" hasCustomPrompt="1"/>
          </p:nvPr>
        </p:nvSpPr>
        <p:spPr>
          <a:xfrm>
            <a:off x="335461" y="3936505"/>
            <a:ext cx="8815754" cy="860400"/>
          </a:xfrm>
          <a:prstGeom prst="rect">
            <a:avLst/>
          </a:prstGeom>
        </p:spPr>
        <p:txBody>
          <a:bodyPr lIns="72000" rIns="72000" anchor="ctr"/>
          <a:lstStyle>
            <a:lvl1pPr>
              <a:defRPr sz="3600">
                <a:solidFill>
                  <a:schemeClr val="tx2"/>
                </a:solidFill>
                <a:latin typeface="Calibri" panose="020F0502020204030204" pitchFamily="34" charset="0"/>
                <a:cs typeface="Calibri" panose="020F0502020204030204" pitchFamily="34" charset="0"/>
              </a:defRPr>
            </a:lvl1pPr>
          </a:lstStyle>
          <a:p>
            <a:r>
              <a:rPr lang="de-DE" noProof="0"/>
              <a:t>Title</a:t>
            </a:r>
          </a:p>
        </p:txBody>
      </p:sp>
      <p:sp>
        <p:nvSpPr>
          <p:cNvPr id="11" name="Subtitle 2"/>
          <p:cNvSpPr>
            <a:spLocks noGrp="1"/>
          </p:cNvSpPr>
          <p:nvPr>
            <p:ph type="subTitle" idx="1" hasCustomPrompt="1"/>
          </p:nvPr>
        </p:nvSpPr>
        <p:spPr>
          <a:xfrm>
            <a:off x="335461" y="4905986"/>
            <a:ext cx="8815754" cy="369332"/>
          </a:xfrm>
        </p:spPr>
        <p:txBody>
          <a:bodyPr lIns="72000" rIns="72000" anchor="t"/>
          <a:lstStyle>
            <a:lvl1pPr marL="0" indent="0" algn="l">
              <a:buNone/>
              <a:defRPr sz="2400">
                <a:solidFill>
                  <a:schemeClr val="tx2"/>
                </a:solidFill>
                <a:latin typeface="Calibri" panose="020F0502020204030204" pitchFamily="34" charset="0"/>
                <a:cs typeface="Calibri" panose="020F0502020204030204" pitchFamily="34" charset="0"/>
              </a:defRPr>
            </a:lvl1pPr>
            <a:lvl2pPr marL="0" indent="0" algn="l">
              <a:buNone/>
              <a:defRPr sz="1600">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de-DE" noProof="0"/>
              <a:t>Subtitle</a:t>
            </a:r>
          </a:p>
        </p:txBody>
      </p:sp>
      <p:sp>
        <p:nvSpPr>
          <p:cNvPr id="12" name="Text Placeholder 4"/>
          <p:cNvSpPr>
            <a:spLocks noGrp="1"/>
          </p:cNvSpPr>
          <p:nvPr>
            <p:ph type="body" sz="quarter" idx="10" hasCustomPrompt="1"/>
          </p:nvPr>
        </p:nvSpPr>
        <p:spPr>
          <a:xfrm>
            <a:off x="335461" y="5847537"/>
            <a:ext cx="8815754" cy="246221"/>
          </a:xfrm>
        </p:spPr>
        <p:txBody>
          <a:bodyPr lIns="72000" rIns="72000" anchor="t"/>
          <a:lstStyle>
            <a:lvl1pPr marL="0" indent="0">
              <a:buNone/>
              <a:defRPr sz="1600" baseline="0">
                <a:solidFill>
                  <a:schemeClr val="tx2"/>
                </a:solidFill>
                <a:latin typeface="Calibri" panose="020F0502020204030204" pitchFamily="34" charset="0"/>
                <a:cs typeface="Calibri" panose="020F0502020204030204" pitchFamily="34" charset="0"/>
              </a:defRPr>
            </a:lvl1pPr>
            <a:lvl2pPr marL="355600" indent="0">
              <a:buNone/>
              <a:defRPr sz="1400"/>
            </a:lvl2pPr>
            <a:lvl3pPr marL="723900" indent="0">
              <a:buNone/>
              <a:defRPr sz="1200"/>
            </a:lvl3pPr>
            <a:lvl4pPr marL="1077913" indent="0">
              <a:buNone/>
              <a:defRPr sz="1100"/>
            </a:lvl4pPr>
            <a:lvl5pPr marL="1433512" indent="0">
              <a:buNone/>
              <a:defRPr sz="1100"/>
            </a:lvl5pPr>
          </a:lstStyle>
          <a:p>
            <a:pPr lvl="0"/>
            <a:r>
              <a:rPr lang="de-DE" noProof="0"/>
              <a:t>Location, Date</a:t>
            </a:r>
          </a:p>
        </p:txBody>
      </p:sp>
      <p:pic>
        <p:nvPicPr>
          <p:cNvPr id="4" name="Picture 3" descr="A picture containing drawing, clock&#10;&#10;Description automatically generated">
            <a:extLst>
              <a:ext uri="{FF2B5EF4-FFF2-40B4-BE49-F238E27FC236}">
                <a16:creationId xmlns:a16="http://schemas.microsoft.com/office/drawing/2014/main" id="{1B26D512-A491-4801-833D-9D75D2220C76}"/>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0695862" y="260023"/>
            <a:ext cx="1190666" cy="2423356"/>
          </a:xfrm>
          <a:prstGeom prst="rect">
            <a:avLst/>
          </a:prstGeom>
        </p:spPr>
      </p:pic>
    </p:spTree>
    <p:extLst>
      <p:ext uri="{BB962C8B-B14F-4D97-AF65-F5344CB8AC3E}">
        <p14:creationId xmlns:p14="http://schemas.microsoft.com/office/powerpoint/2010/main" val="427700582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1_Title &amp; Bullets white">
    <p:bg>
      <p:bgPr>
        <a:solidFill>
          <a:srgbClr val="FFFFFF"/>
        </a:solidFill>
        <a:effectLst/>
      </p:bgPr>
    </p:bg>
    <p:spTree>
      <p:nvGrpSpPr>
        <p:cNvPr id="1" name=""/>
        <p:cNvGrpSpPr/>
        <p:nvPr/>
      </p:nvGrpSpPr>
      <p:grpSpPr>
        <a:xfrm>
          <a:off x="0" y="0"/>
          <a:ext cx="0" cy="0"/>
          <a:chOff x="0" y="0"/>
          <a:chExt cx="0" cy="0"/>
        </a:xfrm>
      </p:grpSpPr>
      <p:sp>
        <p:nvSpPr>
          <p:cNvPr id="82" name="Google Shape;46;p10"/>
          <p:cNvSpPr txBox="1"/>
          <p:nvPr/>
        </p:nvSpPr>
        <p:spPr>
          <a:xfrm>
            <a:off x="4688051" y="4333080"/>
            <a:ext cx="3045352"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83" name="Google Shape;47;p10"/>
          <p:cNvSpPr txBox="1"/>
          <p:nvPr/>
        </p:nvSpPr>
        <p:spPr>
          <a:xfrm>
            <a:off x="4688051" y="5133180"/>
            <a:ext cx="3045352"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84" name="Google Shape;48;p10"/>
          <p:cNvSpPr txBox="1"/>
          <p:nvPr/>
        </p:nvSpPr>
        <p:spPr>
          <a:xfrm>
            <a:off x="852652" y="4345780"/>
            <a:ext cx="3045350"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85" name="Google Shape;49;p10"/>
          <p:cNvSpPr txBox="1"/>
          <p:nvPr/>
        </p:nvSpPr>
        <p:spPr>
          <a:xfrm>
            <a:off x="852652" y="5145880"/>
            <a:ext cx="3045350"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86" name="Google Shape;50;p10"/>
          <p:cNvSpPr txBox="1"/>
          <p:nvPr/>
        </p:nvSpPr>
        <p:spPr>
          <a:xfrm>
            <a:off x="8434551" y="4333080"/>
            <a:ext cx="3045352"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87" name="Google Shape;51;p10"/>
          <p:cNvSpPr txBox="1"/>
          <p:nvPr/>
        </p:nvSpPr>
        <p:spPr>
          <a:xfrm>
            <a:off x="8434551" y="5133180"/>
            <a:ext cx="3045352"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88" name="Google Shape;52;p10"/>
          <p:cNvSpPr txBox="1"/>
          <p:nvPr/>
        </p:nvSpPr>
        <p:spPr>
          <a:xfrm>
            <a:off x="852650" y="572928"/>
            <a:ext cx="5964341" cy="4826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lnSpc>
                <a:spcPct val="80000"/>
              </a:lnSpc>
              <a:defRPr sz="3200" b="1">
                <a:solidFill>
                  <a:srgbClr val="0468B1"/>
                </a:solidFill>
                <a:latin typeface="Proxima Nova Rg"/>
                <a:ea typeface="Proxima Nova Rg"/>
                <a:cs typeface="Proxima Nova Rg"/>
                <a:sym typeface="Proxima Nova Rg"/>
              </a:defRPr>
            </a:lvl1pPr>
          </a:lstStyle>
          <a:p>
            <a:r>
              <a:t>Type a title here, or delete.</a:t>
            </a:r>
          </a:p>
        </p:txBody>
      </p:sp>
      <p:pic>
        <p:nvPicPr>
          <p:cNvPr id="89" name="Google Shape;53;p10" descr="Google Shape;53;p10"/>
          <p:cNvPicPr>
            <a:picLocks noChangeAspect="1"/>
          </p:cNvPicPr>
          <p:nvPr/>
        </p:nvPicPr>
        <p:blipFill>
          <a:blip r:embed="rId2"/>
          <a:stretch>
            <a:fillRect/>
          </a:stretch>
        </p:blipFill>
        <p:spPr>
          <a:xfrm rot="10800000" flipH="1">
            <a:off x="-373433" y="1199401"/>
            <a:ext cx="2271957" cy="453586"/>
          </a:xfrm>
          <a:prstGeom prst="rect">
            <a:avLst/>
          </a:prstGeom>
          <a:ln w="12700">
            <a:miter lim="400000"/>
          </a:ln>
        </p:spPr>
      </p:pic>
      <p:sp>
        <p:nvSpPr>
          <p:cNvPr id="90" name="#UNDPdigital"/>
          <p:cNvSpPr txBox="1"/>
          <p:nvPr/>
        </p:nvSpPr>
        <p:spPr>
          <a:xfrm rot="16200000">
            <a:off x="11341049" y="857530"/>
            <a:ext cx="978000" cy="177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Green highlight">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67D85756-B084-44A7-8ED8-36B0CA5F23B2}"/>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67D85756-B084-44A7-8ED8-36B0CA5F23B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0" name="Picture 9"/>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V="1">
            <a:off x="7165607" y="0"/>
            <a:ext cx="416951" cy="6858000"/>
          </a:xfrm>
          <a:prstGeom prst="rect">
            <a:avLst/>
          </a:prstGeom>
        </p:spPr>
      </p:pic>
      <p:sp>
        <p:nvSpPr>
          <p:cNvPr id="13" name="Rectangle 12"/>
          <p:cNvSpPr/>
          <p:nvPr userDrawn="1"/>
        </p:nvSpPr>
        <p:spPr bwMode="white">
          <a:xfrm>
            <a:off x="1" y="0"/>
            <a:ext cx="7171956" cy="6858000"/>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a:solidFill>
                <a:schemeClr val="bg1"/>
              </a:solidFill>
              <a:latin typeface="+mn-lt"/>
              <a:ea typeface="+mn-ea"/>
              <a:cs typeface="+mn-cs"/>
              <a:sym typeface="Trebuchet MS" panose="020B0603020202020204" pitchFamily="34" charset="0"/>
            </a:endParaRPr>
          </a:p>
        </p:txBody>
      </p:sp>
      <p:sp>
        <p:nvSpPr>
          <p:cNvPr id="16" name="Date Placeholder 2"/>
          <p:cNvSpPr>
            <a:spLocks noGrp="1"/>
          </p:cNvSpPr>
          <p:nvPr>
            <p:ph type="dt" sz="half" idx="10"/>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20"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23" name="Title 3"/>
          <p:cNvSpPr>
            <a:spLocks noGrp="1"/>
          </p:cNvSpPr>
          <p:nvPr>
            <p:ph type="title" hasCustomPrompt="1"/>
          </p:nvPr>
        </p:nvSpPr>
        <p:spPr>
          <a:xfrm>
            <a:off x="322996" y="638016"/>
            <a:ext cx="6256800" cy="403957"/>
          </a:xfrm>
          <a:prstGeom prst="rect">
            <a:avLst/>
          </a:prstGeom>
        </p:spPr>
        <p:txBody>
          <a:bodyPr vert="horz" wrap="square" lIns="0" tIns="0" rIns="0" bIns="0" rtlCol="0" anchor="t">
            <a:spAutoFit/>
          </a:bodyPr>
          <a:lstStyle>
            <a:lvl1pPr>
              <a:defRPr lang="en-US" dirty="0"/>
            </a:lvl1pPr>
          </a:lstStyle>
          <a:p>
            <a:pPr marL="0" lvl="0" defTabSz="914514">
              <a:lnSpc>
                <a:spcPct val="100000"/>
              </a:lnSpc>
            </a:pPr>
            <a:r>
              <a:rPr lang="en-US"/>
              <a:t>Click to add title</a:t>
            </a:r>
          </a:p>
        </p:txBody>
      </p:sp>
      <p:sp>
        <p:nvSpPr>
          <p:cNvPr id="19" name="Date Placeholder 29">
            <a:extLst>
              <a:ext uri="{FF2B5EF4-FFF2-40B4-BE49-F238E27FC236}">
                <a16:creationId xmlns:a16="http://schemas.microsoft.com/office/drawing/2014/main" id="{691F5F69-CCB9-4A50-B8DB-08B26F313AF9}"/>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B69FEB88-C966-409E-9E69-E46B93CB406B}"/>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2" name="Freeform: Shape 11">
            <a:extLst>
              <a:ext uri="{FF2B5EF4-FFF2-40B4-BE49-F238E27FC236}">
                <a16:creationId xmlns:a16="http://schemas.microsoft.com/office/drawing/2014/main" id="{96C4F4B0-5B9A-4540-A567-A56213F3593A}"/>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4" name="Picture 13" descr="A picture containing text&#10;&#10;Description automatically generated">
            <a:extLst>
              <a:ext uri="{FF2B5EF4-FFF2-40B4-BE49-F238E27FC236}">
                <a16:creationId xmlns:a16="http://schemas.microsoft.com/office/drawing/2014/main" id="{795E8523-DCED-40B5-9E13-C4D081E471D3}"/>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5" name="Straight Connector 14">
            <a:extLst>
              <a:ext uri="{FF2B5EF4-FFF2-40B4-BE49-F238E27FC236}">
                <a16:creationId xmlns:a16="http://schemas.microsoft.com/office/drawing/2014/main" id="{99E19324-0240-413B-B43D-308BDFF9F6A9}"/>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0794985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Green one third">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5CC1C694-2602-4972-82D6-E127971174AA}"/>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5CC1C694-2602-4972-82D6-E127971174A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0" name="Picture 9"/>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H="1">
            <a:off x="3671069" y="0"/>
            <a:ext cx="416951" cy="6858000"/>
          </a:xfrm>
          <a:prstGeom prst="rect">
            <a:avLst/>
          </a:prstGeom>
        </p:spPr>
      </p:pic>
      <p:sp>
        <p:nvSpPr>
          <p:cNvPr id="11" name="Title 4"/>
          <p:cNvSpPr>
            <a:spLocks noGrp="1"/>
          </p:cNvSpPr>
          <p:nvPr>
            <p:ph type="title" hasCustomPrompt="1"/>
          </p:nvPr>
        </p:nvSpPr>
        <p:spPr>
          <a:xfrm>
            <a:off x="322996" y="2681103"/>
            <a:ext cx="3127881" cy="1495794"/>
          </a:xfrm>
          <a:prstGeom prst="rect">
            <a:avLst/>
          </a:prstGeom>
        </p:spPr>
        <p:txBody>
          <a:bodyPr vert="horz" anchor="ctr">
            <a:noAutofit/>
          </a:bodyPr>
          <a:lstStyle>
            <a:lvl1pPr>
              <a:defRPr sz="2625">
                <a:solidFill>
                  <a:schemeClr val="bg1"/>
                </a:solidFill>
                <a:latin typeface="+mj-lt"/>
                <a:ea typeface="+mj-ea"/>
                <a:cs typeface="+mj-cs"/>
                <a:sym typeface="Trebuchet MS" panose="020B0603020202020204" pitchFamily="34" charset="0"/>
              </a:defRPr>
            </a:lvl1pPr>
          </a:lstStyle>
          <a:p>
            <a:r>
              <a:rPr lang="en-US"/>
              <a:t>Click to add title</a:t>
            </a:r>
          </a:p>
        </p:txBody>
      </p:sp>
      <p:sp>
        <p:nvSpPr>
          <p:cNvPr id="13" name="Rectangle 12"/>
          <p:cNvSpPr/>
          <p:nvPr userDrawn="1"/>
        </p:nvSpPr>
        <p:spPr bwMode="white">
          <a:xfrm>
            <a:off x="4080763" y="-1309"/>
            <a:ext cx="8111237" cy="6859309"/>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a:solidFill>
                <a:schemeClr val="bg1"/>
              </a:solidFill>
              <a:latin typeface="+mn-lt"/>
              <a:ea typeface="+mn-ea"/>
              <a:cs typeface="+mn-cs"/>
              <a:sym typeface="Trebuchet MS" panose="020B0603020202020204" pitchFamily="34" charset="0"/>
            </a:endParaRPr>
          </a:p>
        </p:txBody>
      </p:sp>
      <p:sp>
        <p:nvSpPr>
          <p:cNvPr id="16"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2" name="Date Placeholder 1"/>
          <p:cNvSpPr>
            <a:spLocks noGrp="1"/>
          </p:cNvSpPr>
          <p:nvPr>
            <p:ph type="dt" sz="half" idx="29"/>
          </p:nvPr>
        </p:nvSpPr>
        <p:spPr>
          <a:xfrm>
            <a:off x="9677401" y="6405037"/>
            <a:ext cx="1482051" cy="153888"/>
          </a:xfrm>
          <a:prstGeom prst="rect">
            <a:avLst/>
          </a:prstGeom>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4" name="Date Placeholder 29">
            <a:extLst>
              <a:ext uri="{FF2B5EF4-FFF2-40B4-BE49-F238E27FC236}">
                <a16:creationId xmlns:a16="http://schemas.microsoft.com/office/drawing/2014/main" id="{B8E60DF5-2393-439B-B077-629CCA0123BC}"/>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7" name="TextBox 16">
            <a:extLst>
              <a:ext uri="{FF2B5EF4-FFF2-40B4-BE49-F238E27FC236}">
                <a16:creationId xmlns:a16="http://schemas.microsoft.com/office/drawing/2014/main" id="{8605D88F-5FC8-4DBC-B03D-15EBA04C81FB}"/>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5" name="Graphic 14">
            <a:extLst>
              <a:ext uri="{FF2B5EF4-FFF2-40B4-BE49-F238E27FC236}">
                <a16:creationId xmlns:a16="http://schemas.microsoft.com/office/drawing/2014/main" id="{5D0CFFE8-A63E-4CC8-B82C-8D1D0FE1C2AC}"/>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8" name="Picture 17">
            <a:extLst>
              <a:ext uri="{FF2B5EF4-FFF2-40B4-BE49-F238E27FC236}">
                <a16:creationId xmlns:a16="http://schemas.microsoft.com/office/drawing/2014/main" id="{397818E2-8F9D-47FA-B7A5-E084365383FC}"/>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9" name="Straight Connector 18">
            <a:extLst>
              <a:ext uri="{FF2B5EF4-FFF2-40B4-BE49-F238E27FC236}">
                <a16:creationId xmlns:a16="http://schemas.microsoft.com/office/drawing/2014/main" id="{D19E5C77-88F5-4A66-ADF0-1635B27270A8}"/>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05724823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Green half">
    <p:bg bwMode="grayWhite">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00385C35-4CD2-44B1-B58B-348B41079240}"/>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00385C35-4CD2-44B1-B58B-348B4107924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1" name="Picture 10"/>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H="1">
            <a:off x="5689583" y="0"/>
            <a:ext cx="416951" cy="6858000"/>
          </a:xfrm>
          <a:prstGeom prst="rect">
            <a:avLst/>
          </a:prstGeom>
        </p:spPr>
      </p:pic>
      <p:sp>
        <p:nvSpPr>
          <p:cNvPr id="12" name="Rectangle 11"/>
          <p:cNvSpPr/>
          <p:nvPr userDrawn="1"/>
        </p:nvSpPr>
        <p:spPr>
          <a:xfrm>
            <a:off x="6096000" y="0"/>
            <a:ext cx="6096000" cy="6858000"/>
          </a:xfrm>
          <a:prstGeom prst="rect">
            <a:avLst/>
          </a:prstGeom>
          <a:solidFill>
            <a:srgbClr val="F2F2F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lnSpc>
                <a:spcPct val="90000"/>
              </a:lnSpc>
              <a:spcAft>
                <a:spcPts val="1000"/>
              </a:spcAft>
            </a:pPr>
            <a:endParaRPr lang="en-US" sz="1200">
              <a:solidFill>
                <a:schemeClr val="bg1"/>
              </a:solidFill>
              <a:latin typeface="+mn-lt"/>
              <a:ea typeface="+mn-ea"/>
              <a:cs typeface="+mn-cs"/>
              <a:sym typeface="Trebuchet MS" panose="020B0603020202020204" pitchFamily="34" charset="0"/>
            </a:endParaRPr>
          </a:p>
        </p:txBody>
      </p:sp>
      <p:sp>
        <p:nvSpPr>
          <p:cNvPr id="13" name="Picture Placeholder 18"/>
          <p:cNvSpPr>
            <a:spLocks noGrp="1"/>
          </p:cNvSpPr>
          <p:nvPr>
            <p:ph type="pic" sz="quarter" idx="14" hasCustomPrompt="1"/>
          </p:nvPr>
        </p:nvSpPr>
        <p:spPr>
          <a:xfrm>
            <a:off x="6092021" y="0"/>
            <a:ext cx="6099977" cy="6858000"/>
          </a:xfrm>
          <a:prstGeom prst="rect">
            <a:avLst/>
          </a:prstGeom>
          <a:noFill/>
        </p:spPr>
        <p:txBody>
          <a:bodyPr lIns="914400" tIns="914400" rIns="914400" bIns="914400"/>
          <a:lstStyle>
            <a:lvl1pPr algn="ctr">
              <a:defRPr sz="1800" baseline="0">
                <a:latin typeface="+mn-lt"/>
                <a:ea typeface="+mn-ea"/>
                <a:cs typeface="+mn-cs"/>
                <a:sym typeface="Trebuchet MS" panose="020B0603020202020204" pitchFamily="34" charset="0"/>
              </a:defRPr>
            </a:lvl1pPr>
          </a:lstStyle>
          <a:p>
            <a:r>
              <a:rPr lang="en-US"/>
              <a:t>Click icon below to insert an image or remove this placeholder to use the whitespace in another way</a:t>
            </a:r>
          </a:p>
        </p:txBody>
      </p:sp>
      <p:sp>
        <p:nvSpPr>
          <p:cNvPr id="14" name="Title 1"/>
          <p:cNvSpPr>
            <a:spLocks noGrp="1"/>
          </p:cNvSpPr>
          <p:nvPr>
            <p:ph type="title" hasCustomPrompt="1"/>
          </p:nvPr>
        </p:nvSpPr>
        <p:spPr bwMode="black">
          <a:xfrm>
            <a:off x="322997" y="1785600"/>
            <a:ext cx="4388400" cy="3286800"/>
          </a:xfrm>
          <a:prstGeom prst="rect">
            <a:avLst/>
          </a:prstGeom>
          <a:noFill/>
        </p:spPr>
        <p:txBody>
          <a:bodyPr vert="horz" wrap="square" lIns="0" tIns="0" rIns="320040" bIns="0" anchor="ctr">
            <a:noAutofit/>
          </a:bodyPr>
          <a:lstStyle>
            <a:lvl1pPr>
              <a:defRPr sz="4313">
                <a:solidFill>
                  <a:schemeClr val="bg1"/>
                </a:solidFill>
                <a:latin typeface="+mj-lt"/>
                <a:ea typeface="+mj-ea"/>
                <a:cs typeface="+mj-cs"/>
                <a:sym typeface="Trebuchet MS" panose="020B0603020202020204" pitchFamily="34" charset="0"/>
              </a:defRPr>
            </a:lvl1pPr>
          </a:lstStyle>
          <a:p>
            <a:r>
              <a:rPr lang="en-US"/>
              <a:t>Click to add title</a:t>
            </a:r>
          </a:p>
        </p:txBody>
      </p:sp>
      <p:sp>
        <p:nvSpPr>
          <p:cNvPr id="16" name="Date Placeholder 2"/>
          <p:cNvSpPr>
            <a:spLocks noGrp="1"/>
          </p:cNvSpPr>
          <p:nvPr>
            <p:ph type="dt" sz="half" idx="15"/>
          </p:nvPr>
        </p:nvSpPr>
        <p:spPr>
          <a:xfrm>
            <a:off x="9677401" y="6405037"/>
            <a:ext cx="1482051" cy="153888"/>
          </a:xfrm>
          <a:prstGeom prst="rect">
            <a:avLst/>
          </a:prstGeom>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21"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7" name="Date Placeholder 29">
            <a:extLst>
              <a:ext uri="{FF2B5EF4-FFF2-40B4-BE49-F238E27FC236}">
                <a16:creationId xmlns:a16="http://schemas.microsoft.com/office/drawing/2014/main" id="{4EE71E17-5264-4601-8933-165C7DA10313}"/>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8" name="TextBox 17">
            <a:extLst>
              <a:ext uri="{FF2B5EF4-FFF2-40B4-BE49-F238E27FC236}">
                <a16:creationId xmlns:a16="http://schemas.microsoft.com/office/drawing/2014/main" id="{35DB23AA-D547-4495-8442-F40A91A93A18}"/>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5" name="Graphic 14">
            <a:extLst>
              <a:ext uri="{FF2B5EF4-FFF2-40B4-BE49-F238E27FC236}">
                <a16:creationId xmlns:a16="http://schemas.microsoft.com/office/drawing/2014/main" id="{2ABC642D-595A-4390-9323-1F7E55F33DF3}"/>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9" name="Picture 18">
            <a:extLst>
              <a:ext uri="{FF2B5EF4-FFF2-40B4-BE49-F238E27FC236}">
                <a16:creationId xmlns:a16="http://schemas.microsoft.com/office/drawing/2014/main" id="{84A1902D-7924-482E-BCDD-D276423A7D65}"/>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20" name="Straight Connector 19">
            <a:extLst>
              <a:ext uri="{FF2B5EF4-FFF2-40B4-BE49-F238E27FC236}">
                <a16:creationId xmlns:a16="http://schemas.microsoft.com/office/drawing/2014/main" id="{D7DA189A-96D2-4E83-BCC4-53FD4CE6CDBD}"/>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54643921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Green two third">
    <p:bg bwMode="grayWhite">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7D4364FA-98F0-4DBA-9CD3-319F48F5D3EC}"/>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7D4364FA-98F0-4DBA-9CD3-319F48F5D3E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9" name="Picture 8"/>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H="1">
            <a:off x="7409850" y="0"/>
            <a:ext cx="416951" cy="6858000"/>
          </a:xfrm>
          <a:prstGeom prst="rect">
            <a:avLst/>
          </a:prstGeom>
        </p:spPr>
      </p:pic>
      <p:sp>
        <p:nvSpPr>
          <p:cNvPr id="10" name="Rectangle 9"/>
          <p:cNvSpPr/>
          <p:nvPr userDrawn="1"/>
        </p:nvSpPr>
        <p:spPr bwMode="gray">
          <a:xfrm>
            <a:off x="7819544" y="0"/>
            <a:ext cx="4372457" cy="6858000"/>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a:solidFill>
                <a:schemeClr val="bg1"/>
              </a:solidFill>
              <a:latin typeface="+mn-lt"/>
              <a:ea typeface="+mn-ea"/>
              <a:cs typeface="+mn-cs"/>
              <a:sym typeface="Trebuchet MS" panose="020B0603020202020204" pitchFamily="34" charset="0"/>
            </a:endParaRPr>
          </a:p>
        </p:txBody>
      </p:sp>
      <p:sp>
        <p:nvSpPr>
          <p:cNvPr id="11" name="Picture Placeholder 5"/>
          <p:cNvSpPr>
            <a:spLocks noGrp="1"/>
          </p:cNvSpPr>
          <p:nvPr>
            <p:ph type="pic" sz="quarter" idx="11" hasCustomPrompt="1"/>
          </p:nvPr>
        </p:nvSpPr>
        <p:spPr>
          <a:xfrm>
            <a:off x="7820026" y="0"/>
            <a:ext cx="4371975" cy="6858000"/>
          </a:xfrm>
          <a:prstGeom prst="rect">
            <a:avLst/>
          </a:prstGeom>
          <a:noFill/>
        </p:spPr>
        <p:txBody>
          <a:bodyPr lIns="182880" tIns="914400" rIns="182880" bIns="914400"/>
          <a:lstStyle>
            <a:lvl1pPr algn="ctr">
              <a:defRPr sz="1599">
                <a:solidFill>
                  <a:schemeClr val="tx1"/>
                </a:solidFill>
                <a:latin typeface="+mn-lt"/>
                <a:ea typeface="+mn-ea"/>
                <a:cs typeface="+mn-cs"/>
                <a:sym typeface="Trebuchet MS" panose="020B0603020202020204" pitchFamily="34" charset="0"/>
              </a:defRPr>
            </a:lvl1pPr>
          </a:lstStyle>
          <a:p>
            <a:r>
              <a:rPr lang="en-US"/>
              <a:t>Click icon below to insert an image or remove this placeholder to use the whitespace in another way</a:t>
            </a:r>
          </a:p>
        </p:txBody>
      </p:sp>
      <p:sp>
        <p:nvSpPr>
          <p:cNvPr id="12" name="Date Placeholder 2"/>
          <p:cNvSpPr>
            <a:spLocks noGrp="1"/>
          </p:cNvSpPr>
          <p:nvPr>
            <p:ph type="dt" sz="half" idx="12"/>
          </p:nvPr>
        </p:nvSpPr>
        <p:spPr>
          <a:xfrm>
            <a:off x="9677401" y="6405037"/>
            <a:ext cx="1482051" cy="153888"/>
          </a:xfrm>
          <a:prstGeom prst="rect">
            <a:avLst/>
          </a:prstGeom>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5" name="Copyright" hidden="1"/>
          <p:cNvSpPr txBox="1"/>
          <p:nvPr userDrawn="1"/>
        </p:nvSpPr>
        <p:spPr>
          <a:xfrm rot="16200000">
            <a:off x="9486901" y="3917292"/>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4" name="Title 1"/>
          <p:cNvSpPr>
            <a:spLocks noGrp="1"/>
          </p:cNvSpPr>
          <p:nvPr>
            <p:ph type="title" hasCustomPrompt="1"/>
          </p:nvPr>
        </p:nvSpPr>
        <p:spPr bwMode="blackWhite">
          <a:xfrm>
            <a:off x="322996" y="1804650"/>
            <a:ext cx="6247552" cy="3286800"/>
          </a:xfrm>
          <a:prstGeom prst="rect">
            <a:avLst/>
          </a:prstGeom>
        </p:spPr>
        <p:txBody>
          <a:bodyPr vert="horz" anchor="ctr">
            <a:noAutofit/>
          </a:bodyPr>
          <a:lstStyle>
            <a:lvl1pPr>
              <a:defRPr sz="4313">
                <a:solidFill>
                  <a:schemeClr val="bg1"/>
                </a:solidFill>
                <a:latin typeface="+mj-lt"/>
                <a:ea typeface="+mj-ea"/>
                <a:cs typeface="+mj-cs"/>
                <a:sym typeface="Trebuchet MS" panose="020B0603020202020204" pitchFamily="34" charset="0"/>
              </a:defRPr>
            </a:lvl1pPr>
          </a:lstStyle>
          <a:p>
            <a:r>
              <a:rPr lang="en-US"/>
              <a:t>Click to edit title</a:t>
            </a:r>
          </a:p>
        </p:txBody>
      </p:sp>
      <p:sp>
        <p:nvSpPr>
          <p:cNvPr id="17" name="Date Placeholder 29">
            <a:extLst>
              <a:ext uri="{FF2B5EF4-FFF2-40B4-BE49-F238E27FC236}">
                <a16:creationId xmlns:a16="http://schemas.microsoft.com/office/drawing/2014/main" id="{ECA27A80-5FD5-4124-B5E3-5CA0BA7A3934}"/>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6" name="TextBox 15">
            <a:extLst>
              <a:ext uri="{FF2B5EF4-FFF2-40B4-BE49-F238E27FC236}">
                <a16:creationId xmlns:a16="http://schemas.microsoft.com/office/drawing/2014/main" id="{BE111684-01E8-4DD4-9FCF-AC2D483D508B}"/>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3" name="Graphic 12">
            <a:extLst>
              <a:ext uri="{FF2B5EF4-FFF2-40B4-BE49-F238E27FC236}">
                <a16:creationId xmlns:a16="http://schemas.microsoft.com/office/drawing/2014/main" id="{A51C6BEF-D977-45BE-BF3D-6F234F742F02}"/>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8" name="Picture 17">
            <a:extLst>
              <a:ext uri="{FF2B5EF4-FFF2-40B4-BE49-F238E27FC236}">
                <a16:creationId xmlns:a16="http://schemas.microsoft.com/office/drawing/2014/main" id="{5F802DC8-579E-438F-817A-193E8C8771E6}"/>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9" name="Straight Connector 18">
            <a:extLst>
              <a:ext uri="{FF2B5EF4-FFF2-40B4-BE49-F238E27FC236}">
                <a16:creationId xmlns:a16="http://schemas.microsoft.com/office/drawing/2014/main" id="{9ECE2592-F5ED-4243-8C52-60A57CB1EC53}"/>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834698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Left arrow">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B9AF0E1-FBF7-4796-8F37-A2B889F055DE}"/>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CB9AF0E1-FBF7-4796-8F37-A2B889F055D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6" name="Freeform 14"/>
          <p:cNvSpPr/>
          <p:nvPr userDrawn="1"/>
        </p:nvSpPr>
        <p:spPr bwMode="ltGray">
          <a:xfrm>
            <a:off x="1524" y="131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5" name="Date Placeholder 4"/>
          <p:cNvSpPr>
            <a:spLocks noGrp="1"/>
          </p:cNvSpPr>
          <p:nvPr>
            <p:ph type="dt" sz="half" idx="10"/>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1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17" name="Title 2"/>
          <p:cNvSpPr>
            <a:spLocks noGrp="1"/>
          </p:cNvSpPr>
          <p:nvPr>
            <p:ph type="title" hasCustomPrompt="1"/>
          </p:nvPr>
        </p:nvSpPr>
        <p:spPr>
          <a:xfrm>
            <a:off x="322996" y="2764204"/>
            <a:ext cx="2478638" cy="1314311"/>
          </a:xfrm>
          <a:prstGeom prst="rect">
            <a:avLst/>
          </a:prstGeom>
        </p:spPr>
        <p:txBody>
          <a:bodyPr vert="horz" anchor="ctr">
            <a:noAutofit/>
          </a:bodyPr>
          <a:lstStyle>
            <a:lvl1pPr>
              <a:defRPr sz="2625" baseline="0">
                <a:solidFill>
                  <a:srgbClr val="149ED9"/>
                </a:solidFill>
                <a:latin typeface="+mj-lt"/>
                <a:ea typeface="+mj-ea"/>
                <a:cs typeface="+mj-cs"/>
                <a:sym typeface="Trebuchet MS" panose="020B0603020202020204" pitchFamily="34" charset="0"/>
              </a:defRPr>
            </a:lvl1pPr>
          </a:lstStyle>
          <a:p>
            <a:r>
              <a:rPr lang="en-US">
                <a:solidFill>
                  <a:schemeClr val="tx2"/>
                </a:solidFill>
              </a:rPr>
              <a:t>Click to add title</a:t>
            </a:r>
          </a:p>
        </p:txBody>
      </p:sp>
      <p:pic>
        <p:nvPicPr>
          <p:cNvPr id="9" name="Picture 8"/>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3132443" y="3590400"/>
            <a:ext cx="1365250" cy="3382962"/>
          </a:xfrm>
          <a:custGeom>
            <a:avLst/>
            <a:gdLst>
              <a:gd name="connsiteX0" fmla="*/ 919541 w 1365250"/>
              <a:gd name="connsiteY0" fmla="*/ 0 h 3382962"/>
              <a:gd name="connsiteX1" fmla="*/ 1365250 w 1365250"/>
              <a:gd name="connsiteY1" fmla="*/ 0 h 3382962"/>
              <a:gd name="connsiteX2" fmla="*/ 1365250 w 1365250"/>
              <a:gd name="connsiteY2" fmla="*/ 3382962 h 3382962"/>
              <a:gd name="connsiteX3" fmla="*/ 0 w 1365250"/>
              <a:gd name="connsiteY3" fmla="*/ 3382962 h 3382962"/>
              <a:gd name="connsiteX4" fmla="*/ 0 w 1365250"/>
              <a:gd name="connsiteY4" fmla="*/ 3264716 h 3382962"/>
              <a:gd name="connsiteX5" fmla="*/ 129871 w 1365250"/>
              <a:gd name="connsiteY5" fmla="*/ 3267601 h 3382962"/>
              <a:gd name="connsiteX6" fmla="*/ 0 w 1365250"/>
              <a:gd name="connsiteY6" fmla="*/ 0 h 3382962"/>
              <a:gd name="connsiteX7" fmla="*/ 909386 w 1365250"/>
              <a:gd name="connsiteY7" fmla="*/ 0 h 3382962"/>
              <a:gd name="connsiteX8" fmla="*/ 0 w 1365250"/>
              <a:gd name="connsiteY8" fmla="*/ 2985607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250" h="3382962">
                <a:moveTo>
                  <a:pt x="919541" y="0"/>
                </a:moveTo>
                <a:lnTo>
                  <a:pt x="1365250" y="0"/>
                </a:lnTo>
                <a:lnTo>
                  <a:pt x="1365250" y="3382962"/>
                </a:lnTo>
                <a:lnTo>
                  <a:pt x="0" y="3382962"/>
                </a:lnTo>
                <a:lnTo>
                  <a:pt x="0" y="3264716"/>
                </a:lnTo>
                <a:lnTo>
                  <a:pt x="129871" y="3267601"/>
                </a:lnTo>
                <a:close/>
                <a:moveTo>
                  <a:pt x="0" y="0"/>
                </a:moveTo>
                <a:lnTo>
                  <a:pt x="909386" y="0"/>
                </a:lnTo>
                <a:lnTo>
                  <a:pt x="0" y="2985607"/>
                </a:lnTo>
                <a:close/>
              </a:path>
            </a:pathLst>
          </a:custGeom>
          <a:noFill/>
          <a:extLst>
            <a:ext uri="{909E8E84-426E-40DD-AFC4-6F175D3DCCD1}">
              <a14:hiddenFill xmlns:a14="http://schemas.microsoft.com/office/drawing/2010/main">
                <a:solidFill>
                  <a:srgbClr val="FFFFFF"/>
                </a:solidFill>
              </a14:hiddenFill>
            </a:ext>
          </a:extLst>
        </p:spPr>
      </p:pic>
      <p:sp>
        <p:nvSpPr>
          <p:cNvPr id="13" name="Date Placeholder 29">
            <a:extLst>
              <a:ext uri="{FF2B5EF4-FFF2-40B4-BE49-F238E27FC236}">
                <a16:creationId xmlns:a16="http://schemas.microsoft.com/office/drawing/2014/main" id="{FE6672D9-26D5-4327-B783-B8A856CDBECE}"/>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1BE8EF0D-15B0-410A-81B9-3E1C6279A56F}"/>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1" name="Freeform: Shape 10">
            <a:extLst>
              <a:ext uri="{FF2B5EF4-FFF2-40B4-BE49-F238E27FC236}">
                <a16:creationId xmlns:a16="http://schemas.microsoft.com/office/drawing/2014/main" id="{4CF0B7F2-12D5-4A78-AD56-A10BBB8DB64C}"/>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2" name="Picture 11" descr="A picture containing text&#10;&#10;Description automatically generated">
            <a:extLst>
              <a:ext uri="{FF2B5EF4-FFF2-40B4-BE49-F238E27FC236}">
                <a16:creationId xmlns:a16="http://schemas.microsoft.com/office/drawing/2014/main" id="{308C15BA-20BB-487A-8988-6AD7CC2CC302}"/>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4" name="Straight Connector 13">
            <a:extLst>
              <a:ext uri="{FF2B5EF4-FFF2-40B4-BE49-F238E27FC236}">
                <a16:creationId xmlns:a16="http://schemas.microsoft.com/office/drawing/2014/main" id="{9C59B961-F19F-4228-85BE-33D791A06EF5}"/>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609753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Green left arrow">
    <p:bg>
      <p:bgPr>
        <a:solidFill>
          <a:srgbClr val="F2F2F2"/>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DFD06FCD-4E37-4825-86BD-57EE9EB91363}"/>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4" name="think-cell data - do not delete" hidden="1">
                        <a:extLst>
                          <a:ext uri="{FF2B5EF4-FFF2-40B4-BE49-F238E27FC236}">
                            <a16:creationId xmlns:a16="http://schemas.microsoft.com/office/drawing/2014/main" id="{DFD06FCD-4E37-4825-86BD-57EE9EB9136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6" name="Freeform 14"/>
          <p:cNvSpPr/>
          <p:nvPr userDrawn="1"/>
        </p:nvSpPr>
        <p:spPr bwMode="ltGray">
          <a:xfrm>
            <a:off x="0" y="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gradFill flip="none" rotWithShape="1">
            <a:gsLst>
              <a:gs pos="0">
                <a:srgbClr val="149ED9"/>
              </a:gs>
              <a:gs pos="100000">
                <a:srgbClr val="0F76A3"/>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3" name="Title 2"/>
          <p:cNvSpPr>
            <a:spLocks noGrp="1"/>
          </p:cNvSpPr>
          <p:nvPr>
            <p:ph type="title" hasCustomPrompt="1"/>
          </p:nvPr>
        </p:nvSpPr>
        <p:spPr>
          <a:xfrm>
            <a:off x="322996" y="2764204"/>
            <a:ext cx="2478638" cy="1314311"/>
          </a:xfrm>
        </p:spPr>
        <p:txBody>
          <a:bodyPr vert="horz" anchor="ctr" anchorCtr="0">
            <a:noAutofit/>
          </a:bodyPr>
          <a:lstStyle>
            <a:lvl1pPr>
              <a:defRPr sz="2625" baseline="0">
                <a:solidFill>
                  <a:srgbClr val="FFFFFF"/>
                </a:solidFill>
                <a:latin typeface="+mj-lt"/>
                <a:ea typeface="+mj-ea"/>
                <a:cs typeface="+mj-cs"/>
              </a:defRPr>
            </a:lvl1pPr>
          </a:lstStyle>
          <a:p>
            <a:r>
              <a:rPr lang="en-US"/>
              <a:t>Click to add title</a:t>
            </a:r>
          </a:p>
        </p:txBody>
      </p:sp>
      <p:sp>
        <p:nvSpPr>
          <p:cNvPr id="13" name="Date Placeholder 3"/>
          <p:cNvSpPr>
            <a:spLocks noGrp="1"/>
          </p:cNvSpPr>
          <p:nvPr>
            <p:ph type="dt" sz="half" idx="2"/>
          </p:nvPr>
        </p:nvSpPr>
        <p:spPr>
          <a:xfrm>
            <a:off x="9677401" y="6405037"/>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5"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pic>
        <p:nvPicPr>
          <p:cNvPr id="9" name="Picture 8"/>
          <p:cNvPicPr>
            <a:picLocks noChangeAspect="1"/>
          </p:cNvPicPr>
          <p:nvPr userDrawn="1"/>
        </p:nvPicPr>
        <p:blipFill rotWithShape="1">
          <a:blip r:embed="rId5">
            <a:extLst>
              <a:ext uri="{28A0092B-C50C-407E-A947-70E740481C1C}">
                <a14:useLocalDpi xmlns:a14="http://schemas.microsoft.com/office/drawing/2010/main" val="0"/>
              </a:ext>
            </a:extLst>
          </a:blip>
          <a:srcRect t="6216" b="7716"/>
          <a:stretch/>
        </p:blipFill>
        <p:spPr>
          <a:xfrm rot="120000">
            <a:off x="2174642" y="3402829"/>
            <a:ext cx="2694666" cy="3461745"/>
          </a:xfrm>
          <a:custGeom>
            <a:avLst/>
            <a:gdLst>
              <a:gd name="connsiteX0" fmla="*/ 0 w 2694666"/>
              <a:gd name="connsiteY0" fmla="*/ 0 h 3461745"/>
              <a:gd name="connsiteX1" fmla="*/ 2694666 w 2694666"/>
              <a:gd name="connsiteY1" fmla="*/ 0 h 3461745"/>
              <a:gd name="connsiteX2" fmla="*/ 2694666 w 2694666"/>
              <a:gd name="connsiteY2" fmla="*/ 3461745 h 3461745"/>
              <a:gd name="connsiteX3" fmla="*/ 1325678 w 2694666"/>
              <a:gd name="connsiteY3" fmla="*/ 3461745 h 3461745"/>
              <a:gd name="connsiteX4" fmla="*/ 1671729 w 2694666"/>
              <a:gd name="connsiteY4" fmla="*/ 3449661 h 3461745"/>
              <a:gd name="connsiteX5" fmla="*/ 1894583 w 2694666"/>
              <a:gd name="connsiteY5" fmla="*/ 6023 h 3461745"/>
              <a:gd name="connsiteX6" fmla="*/ 1847153 w 2694666"/>
              <a:gd name="connsiteY6" fmla="*/ 12445 h 3461745"/>
              <a:gd name="connsiteX7" fmla="*/ 1149427 w 2694666"/>
              <a:gd name="connsiteY7" fmla="*/ 3461745 h 3461745"/>
              <a:gd name="connsiteX8" fmla="*/ 0 w 2694666"/>
              <a:gd name="connsiteY8" fmla="*/ 3461745 h 346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94666" h="3461745">
                <a:moveTo>
                  <a:pt x="0" y="0"/>
                </a:moveTo>
                <a:lnTo>
                  <a:pt x="2694666" y="0"/>
                </a:lnTo>
                <a:lnTo>
                  <a:pt x="2694666" y="3461745"/>
                </a:lnTo>
                <a:lnTo>
                  <a:pt x="1325678" y="3461745"/>
                </a:lnTo>
                <a:lnTo>
                  <a:pt x="1671729" y="3449661"/>
                </a:lnTo>
                <a:lnTo>
                  <a:pt x="1894583" y="6023"/>
                </a:lnTo>
                <a:lnTo>
                  <a:pt x="1847153" y="12445"/>
                </a:lnTo>
                <a:lnTo>
                  <a:pt x="1149427" y="3461745"/>
                </a:lnTo>
                <a:lnTo>
                  <a:pt x="0" y="3461745"/>
                </a:lnTo>
                <a:close/>
              </a:path>
            </a:pathLst>
          </a:custGeom>
        </p:spPr>
      </p:pic>
      <p:sp>
        <p:nvSpPr>
          <p:cNvPr id="12" name="Date Placeholder 29">
            <a:extLst>
              <a:ext uri="{FF2B5EF4-FFF2-40B4-BE49-F238E27FC236}">
                <a16:creationId xmlns:a16="http://schemas.microsoft.com/office/drawing/2014/main" id="{F2F6CE1A-DD36-4E4E-BA0C-02652186CCE0}"/>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8C5C7E0D-9899-46A3-811B-60F8F03E71F2}"/>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1" name="Graphic 10">
            <a:extLst>
              <a:ext uri="{FF2B5EF4-FFF2-40B4-BE49-F238E27FC236}">
                <a16:creationId xmlns:a16="http://schemas.microsoft.com/office/drawing/2014/main" id="{ADC3CC6F-BD26-4F4A-B9E5-318F45A68AB0}"/>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4" name="Picture 13">
            <a:extLst>
              <a:ext uri="{FF2B5EF4-FFF2-40B4-BE49-F238E27FC236}">
                <a16:creationId xmlns:a16="http://schemas.microsoft.com/office/drawing/2014/main" id="{78BCE8DC-DAC6-46BB-8D5E-A91D58589272}"/>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7" name="Straight Connector 16">
            <a:extLst>
              <a:ext uri="{FF2B5EF4-FFF2-40B4-BE49-F238E27FC236}">
                <a16:creationId xmlns:a16="http://schemas.microsoft.com/office/drawing/2014/main" id="{92F17D29-C608-4FB9-A6B1-6E3985FE116B}"/>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30571023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Arrow one third">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324" imgH="324" progId="TCLayout.ActiveDocument.1">
                  <p:embed/>
                </p:oleObj>
              </mc:Choice>
              <mc:Fallback>
                <p:oleObj name="think-cell Slide" r:id="rId3" imgW="324" imgH="324" progId="TCLayout.ActiveDocument.1">
                  <p:embed/>
                  <p:pic>
                    <p:nvPicPr>
                      <p:cNvPr id="3" name="Object 2" hidden="1"/>
                      <p:cNvPicPr/>
                      <p:nvPr/>
                    </p:nvPicPr>
                    <p:blipFill>
                      <a:blip r:embed="rId4"/>
                      <a:stretch>
                        <a:fillRect/>
                      </a:stretch>
                    </p:blipFill>
                    <p:spPr>
                      <a:xfrm>
                        <a:off x="1589" y="1589"/>
                        <a:ext cx="1587" cy="1587"/>
                      </a:xfrm>
                      <a:prstGeom prst="rect">
                        <a:avLst/>
                      </a:prstGeom>
                    </p:spPr>
                  </p:pic>
                </p:oleObj>
              </mc:Fallback>
            </mc:AlternateContent>
          </a:graphicData>
        </a:graphic>
      </p:graphicFrame>
      <p:sp>
        <p:nvSpPr>
          <p:cNvPr id="8" name="Date Placeholder 7"/>
          <p:cNvSpPr>
            <a:spLocks noGrp="1"/>
          </p:cNvSpPr>
          <p:nvPr>
            <p:ph type="dt" sz="half" idx="11"/>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12"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13" name="Pentagon 3"/>
          <p:cNvSpPr/>
          <p:nvPr userDrawn="1"/>
        </p:nvSpPr>
        <p:spPr bwMode="white">
          <a:xfrm>
            <a:off x="1" y="0"/>
            <a:ext cx="5426920" cy="6858000"/>
          </a:xfrm>
          <a:prstGeom prst="homePlate">
            <a:avLst>
              <a:gd name="adj" fmla="val 12939"/>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14" name="Title 1"/>
          <p:cNvSpPr>
            <a:spLocks noGrp="1"/>
          </p:cNvSpPr>
          <p:nvPr>
            <p:ph type="title" hasCustomPrompt="1"/>
          </p:nvPr>
        </p:nvSpPr>
        <p:spPr>
          <a:xfrm>
            <a:off x="322996" y="1785600"/>
            <a:ext cx="4062235" cy="3286800"/>
          </a:xfrm>
          <a:prstGeom prst="rect">
            <a:avLst/>
          </a:prstGeom>
        </p:spPr>
        <p:txBody>
          <a:bodyPr vert="horz" anchor="ctr">
            <a:noAutofit/>
          </a:bodyPr>
          <a:lstStyle>
            <a:lvl1pPr>
              <a:defRPr sz="4313" b="0">
                <a:solidFill>
                  <a:srgbClr val="149ED9"/>
                </a:solidFill>
                <a:latin typeface="+mj-lt"/>
                <a:ea typeface="+mj-ea"/>
                <a:cs typeface="+mj-cs"/>
                <a:sym typeface="Trebuchet MS" panose="020B0603020202020204" pitchFamily="34" charset="0"/>
              </a:defRPr>
            </a:lvl1pPr>
          </a:lstStyle>
          <a:p>
            <a:r>
              <a:rPr lang="en-US"/>
              <a:t>Click to add title</a:t>
            </a:r>
          </a:p>
        </p:txBody>
      </p:sp>
      <p:pic>
        <p:nvPicPr>
          <p:cNvPr id="15" name="Picture 14"/>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4581526" y="3394392"/>
            <a:ext cx="1298575" cy="3571875"/>
          </a:xfrm>
          <a:custGeom>
            <a:avLst/>
            <a:gdLst>
              <a:gd name="connsiteX0" fmla="*/ 0 w 1298575"/>
              <a:gd name="connsiteY0" fmla="*/ 0 h 3571875"/>
              <a:gd name="connsiteX1" fmla="*/ 1298575 w 1298575"/>
              <a:gd name="connsiteY1" fmla="*/ 0 h 3571875"/>
              <a:gd name="connsiteX2" fmla="*/ 1298575 w 1298575"/>
              <a:gd name="connsiteY2" fmla="*/ 3571875 h 3571875"/>
              <a:gd name="connsiteX3" fmla="*/ 0 w 1298575"/>
              <a:gd name="connsiteY3" fmla="*/ 3571875 h 3571875"/>
              <a:gd name="connsiteX4" fmla="*/ 0 w 1298575"/>
              <a:gd name="connsiteY4" fmla="*/ 3465683 h 3571875"/>
              <a:gd name="connsiteX5" fmla="*/ 139700 w 1298575"/>
              <a:gd name="connsiteY5" fmla="*/ 3466783 h 3571875"/>
              <a:gd name="connsiteX6" fmla="*/ 841375 w 1298575"/>
              <a:gd name="connsiteY6" fmla="*/ 21908 h 3571875"/>
              <a:gd name="connsiteX7" fmla="*/ 0 w 1298575"/>
              <a:gd name="connsiteY7" fmla="*/ 2642743 h 357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8575" h="3571875">
                <a:moveTo>
                  <a:pt x="0" y="0"/>
                </a:moveTo>
                <a:lnTo>
                  <a:pt x="1298575" y="0"/>
                </a:lnTo>
                <a:lnTo>
                  <a:pt x="1298575" y="3571875"/>
                </a:lnTo>
                <a:lnTo>
                  <a:pt x="0" y="3571875"/>
                </a:lnTo>
                <a:lnTo>
                  <a:pt x="0" y="3465683"/>
                </a:lnTo>
                <a:lnTo>
                  <a:pt x="139700" y="3466783"/>
                </a:lnTo>
                <a:lnTo>
                  <a:pt x="841375" y="21908"/>
                </a:lnTo>
                <a:lnTo>
                  <a:pt x="0" y="2642743"/>
                </a:lnTo>
                <a:close/>
              </a:path>
            </a:pathLst>
          </a:custGeom>
          <a:noFill/>
          <a:extLst>
            <a:ext uri="{909E8E84-426E-40DD-AFC4-6F175D3DCCD1}">
              <a14:hiddenFill xmlns:a14="http://schemas.microsoft.com/office/drawing/2010/main">
                <a:solidFill>
                  <a:srgbClr val="FFFFFF"/>
                </a:solidFill>
              </a14:hiddenFill>
            </a:ext>
          </a:extLst>
        </p:spPr>
      </p:pic>
      <p:sp>
        <p:nvSpPr>
          <p:cNvPr id="16" name="Date Placeholder 29">
            <a:extLst>
              <a:ext uri="{FF2B5EF4-FFF2-40B4-BE49-F238E27FC236}">
                <a16:creationId xmlns:a16="http://schemas.microsoft.com/office/drawing/2014/main" id="{4C932282-C325-4E1C-8D01-E56E32529F2F}"/>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824BD51E-FFB3-42F9-B656-77E35DC42702}"/>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1" name="Freeform: Shape 10">
            <a:extLst>
              <a:ext uri="{FF2B5EF4-FFF2-40B4-BE49-F238E27FC236}">
                <a16:creationId xmlns:a16="http://schemas.microsoft.com/office/drawing/2014/main" id="{583A18AE-00B2-4ABF-9CF3-58726DE3316B}"/>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7" name="Picture 16" descr="A picture containing text&#10;&#10;Description automatically generated">
            <a:extLst>
              <a:ext uri="{FF2B5EF4-FFF2-40B4-BE49-F238E27FC236}">
                <a16:creationId xmlns:a16="http://schemas.microsoft.com/office/drawing/2014/main" id="{5269CDF2-0E4A-49D5-BC56-B0F2D5B08185}"/>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8" name="Straight Connector 17">
            <a:extLst>
              <a:ext uri="{FF2B5EF4-FFF2-40B4-BE49-F238E27FC236}">
                <a16:creationId xmlns:a16="http://schemas.microsoft.com/office/drawing/2014/main" id="{C75A3724-8C63-4A4A-A3F6-008087517341}"/>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33262572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Green arrow one third">
    <p:bg>
      <p:bgPr>
        <a:solidFill>
          <a:srgbClr val="F2F2F2"/>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1DA24F1F-F2D4-4397-9B3D-F0465D11EAA6}"/>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1DA24F1F-F2D4-4397-9B3D-F0465D11EAA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3" name="Pentagon 3"/>
          <p:cNvSpPr/>
          <p:nvPr userDrawn="1"/>
        </p:nvSpPr>
        <p:spPr bwMode="white">
          <a:xfrm>
            <a:off x="1" y="0"/>
            <a:ext cx="5426920" cy="6858000"/>
          </a:xfrm>
          <a:prstGeom prst="homePlate">
            <a:avLst>
              <a:gd name="adj" fmla="val 12939"/>
            </a:avLst>
          </a:prstGeom>
          <a:gradFill flip="none" rotWithShape="1">
            <a:gsLst>
              <a:gs pos="0">
                <a:srgbClr val="149ED9"/>
              </a:gs>
              <a:gs pos="100000">
                <a:srgbClr val="0F76A3"/>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14" name="Title 1"/>
          <p:cNvSpPr>
            <a:spLocks noGrp="1"/>
          </p:cNvSpPr>
          <p:nvPr>
            <p:ph type="title" hasCustomPrompt="1"/>
          </p:nvPr>
        </p:nvSpPr>
        <p:spPr>
          <a:xfrm>
            <a:off x="322996" y="1785600"/>
            <a:ext cx="4062235" cy="3286800"/>
          </a:xfrm>
          <a:prstGeom prst="rect">
            <a:avLst/>
          </a:prstGeom>
        </p:spPr>
        <p:txBody>
          <a:bodyPr vert="horz" anchor="ctr">
            <a:noAutofit/>
          </a:bodyPr>
          <a:lstStyle>
            <a:lvl1pPr>
              <a:defRPr sz="4313" b="0">
                <a:solidFill>
                  <a:srgbClr val="FFFFFF"/>
                </a:solidFill>
                <a:latin typeface="+mj-lt"/>
                <a:ea typeface="+mj-ea"/>
                <a:cs typeface="+mj-cs"/>
                <a:sym typeface="Trebuchet MS" panose="020B0603020202020204" pitchFamily="34" charset="0"/>
              </a:defRPr>
            </a:lvl1pPr>
          </a:lstStyle>
          <a:p>
            <a:r>
              <a:rPr lang="en-US"/>
              <a:t>Click to add title</a:t>
            </a:r>
          </a:p>
        </p:txBody>
      </p:sp>
      <p:sp>
        <p:nvSpPr>
          <p:cNvPr id="11" name="Date Placeholder 3"/>
          <p:cNvSpPr>
            <a:spLocks noGrp="1"/>
          </p:cNvSpPr>
          <p:nvPr>
            <p:ph type="dt" sz="half" idx="2"/>
          </p:nvPr>
        </p:nvSpPr>
        <p:spPr>
          <a:xfrm>
            <a:off x="9677401" y="6405037"/>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7"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pic>
        <p:nvPicPr>
          <p:cNvPr id="9" name="Picture 8"/>
          <p:cNvPicPr>
            <a:picLocks noChangeAspect="1"/>
          </p:cNvPicPr>
          <p:nvPr userDrawn="1"/>
        </p:nvPicPr>
        <p:blipFill rotWithShape="1">
          <a:blip r:embed="rId5">
            <a:extLst>
              <a:ext uri="{28A0092B-C50C-407E-A947-70E740481C1C}">
                <a14:useLocalDpi xmlns:a14="http://schemas.microsoft.com/office/drawing/2010/main" val="0"/>
              </a:ext>
            </a:extLst>
          </a:blip>
          <a:srcRect t="7562" b="6867"/>
          <a:stretch/>
        </p:blipFill>
        <p:spPr>
          <a:xfrm>
            <a:off x="3578059" y="3416300"/>
            <a:ext cx="2694666" cy="3441700"/>
          </a:xfrm>
          <a:custGeom>
            <a:avLst/>
            <a:gdLst>
              <a:gd name="connsiteX0" fmla="*/ 2040063 w 2694666"/>
              <a:gd name="connsiteY0" fmla="*/ 0 h 3441700"/>
              <a:gd name="connsiteX1" fmla="*/ 2694666 w 2694666"/>
              <a:gd name="connsiteY1" fmla="*/ 0 h 3441700"/>
              <a:gd name="connsiteX2" fmla="*/ 2694666 w 2694666"/>
              <a:gd name="connsiteY2" fmla="*/ 3441700 h 3441700"/>
              <a:gd name="connsiteX3" fmla="*/ 1510783 w 2694666"/>
              <a:gd name="connsiteY3" fmla="*/ 3441700 h 3441700"/>
              <a:gd name="connsiteX4" fmla="*/ 1816742 w 2694666"/>
              <a:gd name="connsiteY4" fmla="*/ 365420 h 3441700"/>
              <a:gd name="connsiteX5" fmla="*/ 2022641 w 2694666"/>
              <a:gd name="connsiteY5" fmla="*/ 379413 h 3441700"/>
              <a:gd name="connsiteX6" fmla="*/ 0 w 2694666"/>
              <a:gd name="connsiteY6" fmla="*/ 0 h 3441700"/>
              <a:gd name="connsiteX7" fmla="*/ 1846270 w 2694666"/>
              <a:gd name="connsiteY7" fmla="*/ 0 h 3441700"/>
              <a:gd name="connsiteX8" fmla="*/ 1848810 w 2694666"/>
              <a:gd name="connsiteY8" fmla="*/ 12700 h 3441700"/>
              <a:gd name="connsiteX9" fmla="*/ 1777372 w 2694666"/>
              <a:gd name="connsiteY9" fmla="*/ 362744 h 3441700"/>
              <a:gd name="connsiteX10" fmla="*/ 1780172 w 2694666"/>
              <a:gd name="connsiteY10" fmla="*/ 362934 h 3441700"/>
              <a:gd name="connsiteX11" fmla="*/ 1144340 w 2694666"/>
              <a:gd name="connsiteY11" fmla="*/ 3441700 h 3441700"/>
              <a:gd name="connsiteX12" fmla="*/ 0 w 2694666"/>
              <a:gd name="connsiteY12" fmla="*/ 3441700 h 34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4666" h="3441700">
                <a:moveTo>
                  <a:pt x="2040063" y="0"/>
                </a:moveTo>
                <a:lnTo>
                  <a:pt x="2694666" y="0"/>
                </a:lnTo>
                <a:lnTo>
                  <a:pt x="2694666" y="3441700"/>
                </a:lnTo>
                <a:lnTo>
                  <a:pt x="1510783" y="3441700"/>
                </a:lnTo>
                <a:lnTo>
                  <a:pt x="1816742" y="365420"/>
                </a:lnTo>
                <a:lnTo>
                  <a:pt x="2022641" y="379413"/>
                </a:lnTo>
                <a:close/>
                <a:moveTo>
                  <a:pt x="0" y="0"/>
                </a:moveTo>
                <a:lnTo>
                  <a:pt x="1846270" y="0"/>
                </a:lnTo>
                <a:lnTo>
                  <a:pt x="1848810" y="12700"/>
                </a:lnTo>
                <a:lnTo>
                  <a:pt x="1777372" y="362744"/>
                </a:lnTo>
                <a:lnTo>
                  <a:pt x="1780172" y="362934"/>
                </a:lnTo>
                <a:lnTo>
                  <a:pt x="1144340" y="3441700"/>
                </a:lnTo>
                <a:lnTo>
                  <a:pt x="0" y="3441700"/>
                </a:lnTo>
                <a:close/>
              </a:path>
            </a:pathLst>
          </a:custGeom>
        </p:spPr>
      </p:pic>
      <p:sp>
        <p:nvSpPr>
          <p:cNvPr id="12" name="Date Placeholder 29">
            <a:extLst>
              <a:ext uri="{FF2B5EF4-FFF2-40B4-BE49-F238E27FC236}">
                <a16:creationId xmlns:a16="http://schemas.microsoft.com/office/drawing/2014/main" id="{88CA69D8-2561-4810-84C3-ED56A74DCA80}"/>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8DFD0A55-9703-4FF7-9710-B13D15284E62}"/>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5" name="Graphic 14">
            <a:extLst>
              <a:ext uri="{FF2B5EF4-FFF2-40B4-BE49-F238E27FC236}">
                <a16:creationId xmlns:a16="http://schemas.microsoft.com/office/drawing/2014/main" id="{4654DF89-3D3D-4F46-B41B-2B3FC2E8BCCB}"/>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6" name="Picture 15">
            <a:extLst>
              <a:ext uri="{FF2B5EF4-FFF2-40B4-BE49-F238E27FC236}">
                <a16:creationId xmlns:a16="http://schemas.microsoft.com/office/drawing/2014/main" id="{531ED7B6-E62E-47B7-90A1-2AE8783FF7FE}"/>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8" name="Straight Connector 17">
            <a:extLst>
              <a:ext uri="{FF2B5EF4-FFF2-40B4-BE49-F238E27FC236}">
                <a16:creationId xmlns:a16="http://schemas.microsoft.com/office/drawing/2014/main" id="{41DBB386-A129-436E-B11B-E1445AB7DAA6}"/>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794029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Arrow half">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1C6F203F-24BD-4976-8B5F-A3F963122E83}"/>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1C6F203F-24BD-4976-8B5F-A3F963122E8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8" name="Date Placeholder 7"/>
          <p:cNvSpPr>
            <a:spLocks noGrp="1"/>
          </p:cNvSpPr>
          <p:nvPr>
            <p:ph type="dt" sz="half" idx="16"/>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18"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14" name="Pentagon 8"/>
          <p:cNvSpPr/>
          <p:nvPr userDrawn="1"/>
        </p:nvSpPr>
        <p:spPr bwMode="white">
          <a:xfrm>
            <a:off x="0" y="0"/>
            <a:ext cx="6363546" cy="6858000"/>
          </a:xfrm>
          <a:prstGeom prst="homePlate">
            <a:avLst>
              <a:gd name="adj" fmla="val 12939"/>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16" name="Title 2"/>
          <p:cNvSpPr>
            <a:spLocks noGrp="1"/>
          </p:cNvSpPr>
          <p:nvPr>
            <p:ph type="title" hasCustomPrompt="1"/>
          </p:nvPr>
        </p:nvSpPr>
        <p:spPr>
          <a:xfrm>
            <a:off x="322996" y="638016"/>
            <a:ext cx="4673646" cy="403957"/>
          </a:xfrm>
          <a:prstGeom prst="rect">
            <a:avLst/>
          </a:prstGeom>
        </p:spPr>
        <p:txBody>
          <a:bodyPr vert="horz" wrap="square" lIns="0" tIns="0" rIns="0" bIns="0" rtlCol="0" anchor="t">
            <a:spAutoFit/>
          </a:bodyPr>
          <a:lstStyle>
            <a:lvl1pPr>
              <a:defRPr lang="en-US" dirty="0"/>
            </a:lvl1pPr>
          </a:lstStyle>
          <a:p>
            <a:pPr marL="0" lvl="0" defTabSz="914514">
              <a:lnSpc>
                <a:spcPct val="100000"/>
              </a:lnSpc>
            </a:pPr>
            <a:r>
              <a:rPr lang="en-US"/>
              <a:t>Click to add title</a:t>
            </a:r>
          </a:p>
        </p:txBody>
      </p:sp>
      <p:pic>
        <p:nvPicPr>
          <p:cNvPr id="9" name="Picture 8"/>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5397806" y="3589607"/>
            <a:ext cx="1365250" cy="3382962"/>
          </a:xfrm>
          <a:custGeom>
            <a:avLst/>
            <a:gdLst>
              <a:gd name="connsiteX0" fmla="*/ 920598 w 1365250"/>
              <a:gd name="connsiteY0" fmla="*/ 0 h 3382962"/>
              <a:gd name="connsiteX1" fmla="*/ 1365250 w 1365250"/>
              <a:gd name="connsiteY1" fmla="*/ 0 h 3382962"/>
              <a:gd name="connsiteX2" fmla="*/ 1365250 w 1365250"/>
              <a:gd name="connsiteY2" fmla="*/ 3382962 h 3382962"/>
              <a:gd name="connsiteX3" fmla="*/ 0 w 1365250"/>
              <a:gd name="connsiteY3" fmla="*/ 3382962 h 3382962"/>
              <a:gd name="connsiteX4" fmla="*/ 0 w 1365250"/>
              <a:gd name="connsiteY4" fmla="*/ 3320782 h 3382962"/>
              <a:gd name="connsiteX5" fmla="*/ 126694 w 1365250"/>
              <a:gd name="connsiteY5" fmla="*/ 3320782 h 3382962"/>
              <a:gd name="connsiteX6" fmla="*/ 0 w 1365250"/>
              <a:gd name="connsiteY6" fmla="*/ 0 h 3382962"/>
              <a:gd name="connsiteX7" fmla="*/ 908172 w 1365250"/>
              <a:gd name="connsiteY7" fmla="*/ 0 h 3382962"/>
              <a:gd name="connsiteX8" fmla="*/ 0 w 1365250"/>
              <a:gd name="connsiteY8" fmla="*/ 2890357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250" h="3382962">
                <a:moveTo>
                  <a:pt x="920598" y="0"/>
                </a:moveTo>
                <a:lnTo>
                  <a:pt x="1365250" y="0"/>
                </a:lnTo>
                <a:lnTo>
                  <a:pt x="1365250" y="3382962"/>
                </a:lnTo>
                <a:lnTo>
                  <a:pt x="0" y="3382962"/>
                </a:lnTo>
                <a:lnTo>
                  <a:pt x="0" y="3320782"/>
                </a:lnTo>
                <a:lnTo>
                  <a:pt x="126694" y="3320782"/>
                </a:lnTo>
                <a:close/>
                <a:moveTo>
                  <a:pt x="0" y="0"/>
                </a:moveTo>
                <a:lnTo>
                  <a:pt x="908172" y="0"/>
                </a:lnTo>
                <a:lnTo>
                  <a:pt x="0" y="2890357"/>
                </a:lnTo>
                <a:close/>
              </a:path>
            </a:pathLst>
          </a:custGeom>
          <a:noFill/>
          <a:extLst>
            <a:ext uri="{909E8E84-426E-40DD-AFC4-6F175D3DCCD1}">
              <a14:hiddenFill xmlns:a14="http://schemas.microsoft.com/office/drawing/2010/main">
                <a:solidFill>
                  <a:srgbClr val="FFFFFF"/>
                </a:solidFill>
              </a14:hiddenFill>
            </a:ext>
          </a:extLst>
        </p:spPr>
      </p:pic>
      <p:sp>
        <p:nvSpPr>
          <p:cNvPr id="17" name="Date Placeholder 29">
            <a:extLst>
              <a:ext uri="{FF2B5EF4-FFF2-40B4-BE49-F238E27FC236}">
                <a16:creationId xmlns:a16="http://schemas.microsoft.com/office/drawing/2014/main" id="{CFA75084-0C8B-4B6E-8D45-2BFA8EEB7FC8}"/>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542D192C-51B7-48F6-91C4-8ABC23DC5267}"/>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1" name="Freeform: Shape 10">
            <a:extLst>
              <a:ext uri="{FF2B5EF4-FFF2-40B4-BE49-F238E27FC236}">
                <a16:creationId xmlns:a16="http://schemas.microsoft.com/office/drawing/2014/main" id="{8B9D84B1-6239-4DFD-93A8-EADDF4D28006}"/>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2" name="Picture 11" descr="A picture containing text&#10;&#10;Description automatically generated">
            <a:extLst>
              <a:ext uri="{FF2B5EF4-FFF2-40B4-BE49-F238E27FC236}">
                <a16:creationId xmlns:a16="http://schemas.microsoft.com/office/drawing/2014/main" id="{6B356923-DE8A-4754-8D8D-7B083907A812}"/>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3" name="Straight Connector 12">
            <a:extLst>
              <a:ext uri="{FF2B5EF4-FFF2-40B4-BE49-F238E27FC236}">
                <a16:creationId xmlns:a16="http://schemas.microsoft.com/office/drawing/2014/main" id="{28C6C67B-953F-477B-83BD-2A9C00A656C2}"/>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34342675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Green arrow half">
    <p:bg>
      <p:bgPr>
        <a:solidFill>
          <a:srgbClr val="F2F2F2"/>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DC4EAA8B-176C-495F-8C65-A45DD814B626}"/>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DC4EAA8B-176C-495F-8C65-A45DD814B62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4" name="Pentagon 8"/>
          <p:cNvSpPr/>
          <p:nvPr userDrawn="1"/>
        </p:nvSpPr>
        <p:spPr bwMode="white">
          <a:xfrm>
            <a:off x="0" y="0"/>
            <a:ext cx="6363546" cy="6858000"/>
          </a:xfrm>
          <a:prstGeom prst="homePlate">
            <a:avLst>
              <a:gd name="adj" fmla="val 12939"/>
            </a:avLst>
          </a:prstGeom>
          <a:gradFill flip="none" rotWithShape="1">
            <a:gsLst>
              <a:gs pos="0">
                <a:srgbClr val="149ED9"/>
              </a:gs>
              <a:gs pos="100000">
                <a:srgbClr val="0F76A3"/>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16" name="Title 2"/>
          <p:cNvSpPr>
            <a:spLocks noGrp="1"/>
          </p:cNvSpPr>
          <p:nvPr>
            <p:ph type="title" hasCustomPrompt="1"/>
          </p:nvPr>
        </p:nvSpPr>
        <p:spPr>
          <a:xfrm>
            <a:off x="322996" y="638016"/>
            <a:ext cx="4673646" cy="403957"/>
          </a:xfrm>
          <a:prstGeom prst="rect">
            <a:avLst/>
          </a:prstGeom>
        </p:spPr>
        <p:txBody>
          <a:bodyPr vert="horz" wrap="square" lIns="0" tIns="0" rIns="0" bIns="0" rtlCol="0" anchor="t">
            <a:spAutoFit/>
          </a:bodyPr>
          <a:lstStyle>
            <a:lvl1pPr>
              <a:defRPr lang="en-US" dirty="0">
                <a:solidFill>
                  <a:schemeClr val="bg1"/>
                </a:solidFill>
              </a:defRPr>
            </a:lvl1pPr>
          </a:lstStyle>
          <a:p>
            <a:pPr marL="0" marR="0" lvl="0" indent="0" defTabSz="914514" fontAlgn="auto">
              <a:lnSpc>
                <a:spcPct val="100000"/>
              </a:lnSpc>
              <a:spcAft>
                <a:spcPts val="0"/>
              </a:spcAft>
              <a:buClrTx/>
              <a:buSzTx/>
              <a:buFontTx/>
              <a:tabLst/>
            </a:pPr>
            <a:r>
              <a:rPr lang="en-US"/>
              <a:t>Click to add title</a:t>
            </a:r>
          </a:p>
        </p:txBody>
      </p:sp>
      <p:sp>
        <p:nvSpPr>
          <p:cNvPr id="12" name="Date Placeholder 3"/>
          <p:cNvSpPr>
            <a:spLocks noGrp="1"/>
          </p:cNvSpPr>
          <p:nvPr>
            <p:ph type="dt" sz="half" idx="2"/>
          </p:nvPr>
        </p:nvSpPr>
        <p:spPr>
          <a:xfrm>
            <a:off x="9677401" y="6405037"/>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pic>
        <p:nvPicPr>
          <p:cNvPr id="9" name="Picture 8"/>
          <p:cNvPicPr>
            <a:picLocks noChangeAspect="1"/>
          </p:cNvPicPr>
          <p:nvPr userDrawn="1"/>
        </p:nvPicPr>
        <p:blipFill rotWithShape="1">
          <a:blip r:embed="rId5">
            <a:extLst>
              <a:ext uri="{28A0092B-C50C-407E-A947-70E740481C1C}">
                <a14:useLocalDpi xmlns:a14="http://schemas.microsoft.com/office/drawing/2010/main" val="0"/>
              </a:ext>
            </a:extLst>
          </a:blip>
          <a:srcRect t="9052" b="6867"/>
          <a:stretch/>
        </p:blipFill>
        <p:spPr>
          <a:xfrm rot="120000">
            <a:off x="4460172" y="3407803"/>
            <a:ext cx="2694666" cy="3456551"/>
          </a:xfrm>
          <a:custGeom>
            <a:avLst/>
            <a:gdLst>
              <a:gd name="connsiteX0" fmla="*/ 2136534 w 2694666"/>
              <a:gd name="connsiteY0" fmla="*/ 0 h 3456551"/>
              <a:gd name="connsiteX1" fmla="*/ 2694666 w 2694666"/>
              <a:gd name="connsiteY1" fmla="*/ 0 h 3456551"/>
              <a:gd name="connsiteX2" fmla="*/ 2694666 w 2694666"/>
              <a:gd name="connsiteY2" fmla="*/ 3456551 h 3456551"/>
              <a:gd name="connsiteX3" fmla="*/ 1957033 w 2694666"/>
              <a:gd name="connsiteY3" fmla="*/ 3456551 h 3456551"/>
              <a:gd name="connsiteX4" fmla="*/ 1856842 w 2694666"/>
              <a:gd name="connsiteY4" fmla="*/ 432620 h 3456551"/>
              <a:gd name="connsiteX5" fmla="*/ 1914577 w 2694666"/>
              <a:gd name="connsiteY5" fmla="*/ 426057 h 3456551"/>
              <a:gd name="connsiteX6" fmla="*/ 0 w 2694666"/>
              <a:gd name="connsiteY6" fmla="*/ 0 h 3456551"/>
              <a:gd name="connsiteX7" fmla="*/ 1841687 w 2694666"/>
              <a:gd name="connsiteY7" fmla="*/ 0 h 3456551"/>
              <a:gd name="connsiteX8" fmla="*/ 1142595 w 2694666"/>
              <a:gd name="connsiteY8" fmla="*/ 3456551 h 3456551"/>
              <a:gd name="connsiteX9" fmla="*/ 0 w 2694666"/>
              <a:gd name="connsiteY9" fmla="*/ 3456551 h 34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4666" h="3456551">
                <a:moveTo>
                  <a:pt x="2136534" y="0"/>
                </a:moveTo>
                <a:lnTo>
                  <a:pt x="2694666" y="0"/>
                </a:lnTo>
                <a:lnTo>
                  <a:pt x="2694666" y="3456551"/>
                </a:lnTo>
                <a:lnTo>
                  <a:pt x="1957033" y="3456551"/>
                </a:lnTo>
                <a:lnTo>
                  <a:pt x="1856842" y="432620"/>
                </a:lnTo>
                <a:lnTo>
                  <a:pt x="1914577" y="426057"/>
                </a:lnTo>
                <a:close/>
                <a:moveTo>
                  <a:pt x="0" y="0"/>
                </a:moveTo>
                <a:lnTo>
                  <a:pt x="1841687" y="0"/>
                </a:lnTo>
                <a:lnTo>
                  <a:pt x="1142595" y="3456551"/>
                </a:lnTo>
                <a:lnTo>
                  <a:pt x="0" y="3456551"/>
                </a:lnTo>
                <a:close/>
              </a:path>
            </a:pathLst>
          </a:custGeom>
        </p:spPr>
      </p:pic>
      <p:sp>
        <p:nvSpPr>
          <p:cNvPr id="17" name="Date Placeholder 29">
            <a:extLst>
              <a:ext uri="{FF2B5EF4-FFF2-40B4-BE49-F238E27FC236}">
                <a16:creationId xmlns:a16="http://schemas.microsoft.com/office/drawing/2014/main" id="{C54F9025-6029-4EA9-9734-7923201DCA72}"/>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EE458F51-39F6-4440-929E-7AC7A4F23211}"/>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1" name="Graphic 10">
            <a:extLst>
              <a:ext uri="{FF2B5EF4-FFF2-40B4-BE49-F238E27FC236}">
                <a16:creationId xmlns:a16="http://schemas.microsoft.com/office/drawing/2014/main" id="{97B766DE-14EB-49EC-AA15-35ACB8A31EAA}"/>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3" name="Picture 12">
            <a:extLst>
              <a:ext uri="{FF2B5EF4-FFF2-40B4-BE49-F238E27FC236}">
                <a16:creationId xmlns:a16="http://schemas.microsoft.com/office/drawing/2014/main" id="{EE01E7C0-D619-4E88-9D10-B96D580F0690}"/>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5" name="Straight Connector 14">
            <a:extLst>
              <a:ext uri="{FF2B5EF4-FFF2-40B4-BE49-F238E27FC236}">
                <a16:creationId xmlns:a16="http://schemas.microsoft.com/office/drawing/2014/main" id="{562E4B0F-F0DC-4BDD-ADC7-63C577AFBA3B}"/>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2334312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1_Blue background">
    <p:spTree>
      <p:nvGrpSpPr>
        <p:cNvPr id="1" name=""/>
        <p:cNvGrpSpPr/>
        <p:nvPr/>
      </p:nvGrpSpPr>
      <p:grpSpPr>
        <a:xfrm>
          <a:off x="0" y="0"/>
          <a:ext cx="0" cy="0"/>
          <a:chOff x="0" y="0"/>
          <a:chExt cx="0" cy="0"/>
        </a:xfrm>
      </p:grpSpPr>
      <p:sp>
        <p:nvSpPr>
          <p:cNvPr id="131" name="#UNDPdigital"/>
          <p:cNvSpPr txBox="1"/>
          <p:nvPr/>
        </p:nvSpPr>
        <p:spPr>
          <a:xfrm rot="16200000">
            <a:off x="11341049" y="781330"/>
            <a:ext cx="978000" cy="177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spAutoFit/>
          </a:bodyPr>
          <a:lstStyle>
            <a:lvl1pPr defTabSz="410764">
              <a:defRPr sz="1200" b="1">
                <a:solidFill>
                  <a:srgbClr val="FFFFFF"/>
                </a:solidFill>
                <a:latin typeface="Proxima Nova Rg"/>
                <a:ea typeface="Proxima Nova Rg"/>
                <a:cs typeface="Proxima Nova Rg"/>
                <a:sym typeface="Proxima Nova Rg"/>
              </a:defRPr>
            </a:lvl1pPr>
          </a:lstStyle>
          <a:p>
            <a:r>
              <a:t>#UNDPdigital</a:t>
            </a:r>
          </a:p>
        </p:txBody>
      </p:sp>
    </p:spTree>
  </p:cSld>
  <p:clrMapOvr>
    <a:masterClrMapping/>
  </p:clrMapOvr>
  <p:transition spd="med"/>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Arrow two third">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FDB2A486-9DB8-4B4E-9C80-A0313191AFA3}"/>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FDB2A486-9DB8-4B4E-9C80-A0313191AFA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2" name="Freeform 18"/>
          <p:cNvSpPr/>
          <p:nvPr userDrawn="1"/>
        </p:nvSpPr>
        <p:spPr bwMode="white">
          <a:xfrm>
            <a:off x="1" y="0"/>
            <a:ext cx="8446239" cy="6858000"/>
          </a:xfrm>
          <a:custGeom>
            <a:avLst/>
            <a:gdLst>
              <a:gd name="connsiteX0" fmla="*/ 0 w 8446239"/>
              <a:gd name="connsiteY0" fmla="*/ 0 h 6858000"/>
              <a:gd name="connsiteX1" fmla="*/ 7645979 w 8446239"/>
              <a:gd name="connsiteY1" fmla="*/ 0 h 6858000"/>
              <a:gd name="connsiteX2" fmla="*/ 8446239 w 8446239"/>
              <a:gd name="connsiteY2" fmla="*/ 3429000 h 6858000"/>
              <a:gd name="connsiteX3" fmla="*/ 7645979 w 8446239"/>
              <a:gd name="connsiteY3" fmla="*/ 6858000 h 6858000"/>
              <a:gd name="connsiteX4" fmla="*/ 0 w 8446239"/>
              <a:gd name="connsiteY4" fmla="*/ 6858000 h 6858000"/>
              <a:gd name="connsiteX5" fmla="*/ 0 w 8446239"/>
              <a:gd name="connsiteY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239" h="6858000">
                <a:moveTo>
                  <a:pt x="0" y="0"/>
                </a:moveTo>
                <a:lnTo>
                  <a:pt x="7645979" y="0"/>
                </a:lnTo>
                <a:lnTo>
                  <a:pt x="8446239" y="3429000"/>
                </a:lnTo>
                <a:lnTo>
                  <a:pt x="7645979" y="6858000"/>
                </a:lnTo>
                <a:lnTo>
                  <a:pt x="0" y="6858000"/>
                </a:lnTo>
                <a:lnTo>
                  <a:pt x="0" y="0"/>
                </a:lnTo>
                <a:close/>
              </a:path>
            </a:pathLst>
          </a:custGeom>
          <a:solidFill>
            <a:srgbClr val="F2F2F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lnSpc>
                <a:spcPct val="90000"/>
              </a:lnSpc>
              <a:spcAft>
                <a:spcPts val="1000"/>
              </a:spcAft>
            </a:pPr>
            <a:endParaRPr lang="en-US" sz="1200">
              <a:solidFill>
                <a:schemeClr val="bg1"/>
              </a:solidFill>
              <a:latin typeface="+mn-lt"/>
              <a:ea typeface="+mn-ea"/>
              <a:cs typeface="+mn-cs"/>
              <a:sym typeface="Trebuchet MS" panose="020B0603020202020204" pitchFamily="34" charset="0"/>
            </a:endParaRPr>
          </a:p>
        </p:txBody>
      </p:sp>
      <p:sp>
        <p:nvSpPr>
          <p:cNvPr id="13" name="Date Placeholder 4"/>
          <p:cNvSpPr>
            <a:spLocks noGrp="1"/>
          </p:cNvSpPr>
          <p:nvPr>
            <p:ph type="dt" sz="half" idx="10"/>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11" name="Title 3"/>
          <p:cNvSpPr>
            <a:spLocks noGrp="1"/>
          </p:cNvSpPr>
          <p:nvPr>
            <p:ph type="title" hasCustomPrompt="1"/>
          </p:nvPr>
        </p:nvSpPr>
        <p:spPr>
          <a:xfrm>
            <a:off x="322996" y="638016"/>
            <a:ext cx="6256800" cy="403957"/>
          </a:xfrm>
          <a:prstGeom prst="rect">
            <a:avLst/>
          </a:prstGeom>
        </p:spPr>
        <p:txBody>
          <a:bodyPr vert="horz" wrap="square" lIns="0" tIns="0" rIns="0" bIns="0" rtlCol="0" anchor="t">
            <a:spAutoFit/>
          </a:bodyPr>
          <a:lstStyle>
            <a:lvl1pPr>
              <a:defRPr lang="en-US" dirty="0"/>
            </a:lvl1pPr>
          </a:lstStyle>
          <a:p>
            <a:pPr marL="0" lvl="0" defTabSz="914514">
              <a:lnSpc>
                <a:spcPct val="100000"/>
              </a:lnSpc>
            </a:pPr>
            <a:r>
              <a:rPr lang="en-US"/>
              <a:t>Click to add title</a:t>
            </a:r>
          </a:p>
        </p:txBody>
      </p:sp>
      <p:pic>
        <p:nvPicPr>
          <p:cNvPr id="16" name="Picture 15"/>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7490340" y="3589607"/>
            <a:ext cx="1365250" cy="3382962"/>
          </a:xfrm>
          <a:custGeom>
            <a:avLst/>
            <a:gdLst>
              <a:gd name="connsiteX0" fmla="*/ 911531 w 1365250"/>
              <a:gd name="connsiteY0" fmla="*/ 0 h 3382962"/>
              <a:gd name="connsiteX1" fmla="*/ 1365250 w 1365250"/>
              <a:gd name="connsiteY1" fmla="*/ 0 h 3382962"/>
              <a:gd name="connsiteX2" fmla="*/ 1365250 w 1365250"/>
              <a:gd name="connsiteY2" fmla="*/ 3382962 h 3382962"/>
              <a:gd name="connsiteX3" fmla="*/ 107988 w 1365250"/>
              <a:gd name="connsiteY3" fmla="*/ 3382962 h 3382962"/>
              <a:gd name="connsiteX4" fmla="*/ 111422 w 1365250"/>
              <a:gd name="connsiteY4" fmla="*/ 3368118 h 3382962"/>
              <a:gd name="connsiteX5" fmla="*/ 129661 w 1365250"/>
              <a:gd name="connsiteY5" fmla="*/ 3368407 h 3382962"/>
              <a:gd name="connsiteX6" fmla="*/ 890411 w 1365250"/>
              <a:gd name="connsiteY6" fmla="*/ 0 h 3382962"/>
              <a:gd name="connsiteX7" fmla="*/ 897808 w 1365250"/>
              <a:gd name="connsiteY7" fmla="*/ 0 h 3382962"/>
              <a:gd name="connsiteX8" fmla="*/ 870584 w 1365250"/>
              <a:gd name="connsiteY8" fmla="*/ 85726 h 3382962"/>
              <a:gd name="connsiteX9" fmla="*/ 0 w 1365250"/>
              <a:gd name="connsiteY9" fmla="*/ 0 h 3382962"/>
              <a:gd name="connsiteX10" fmla="*/ 852736 w 1365250"/>
              <a:gd name="connsiteY10" fmla="*/ 0 h 3382962"/>
              <a:gd name="connsiteX11" fmla="*/ 0 w 1365250"/>
              <a:gd name="connsiteY11" fmla="*/ 1883543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65250" h="3382962">
                <a:moveTo>
                  <a:pt x="911531" y="0"/>
                </a:moveTo>
                <a:lnTo>
                  <a:pt x="1365250" y="0"/>
                </a:lnTo>
                <a:lnTo>
                  <a:pt x="1365250" y="3382962"/>
                </a:lnTo>
                <a:lnTo>
                  <a:pt x="107988" y="3382962"/>
                </a:lnTo>
                <a:lnTo>
                  <a:pt x="111422" y="3368118"/>
                </a:lnTo>
                <a:lnTo>
                  <a:pt x="129661" y="3368407"/>
                </a:lnTo>
                <a:close/>
                <a:moveTo>
                  <a:pt x="890411" y="0"/>
                </a:moveTo>
                <a:lnTo>
                  <a:pt x="897808" y="0"/>
                </a:lnTo>
                <a:lnTo>
                  <a:pt x="870584" y="85726"/>
                </a:lnTo>
                <a:close/>
                <a:moveTo>
                  <a:pt x="0" y="0"/>
                </a:moveTo>
                <a:lnTo>
                  <a:pt x="852736" y="0"/>
                </a:lnTo>
                <a:lnTo>
                  <a:pt x="0" y="1883543"/>
                </a:lnTo>
                <a:close/>
              </a:path>
            </a:pathLst>
          </a:custGeom>
          <a:noFill/>
          <a:extLst>
            <a:ext uri="{909E8E84-426E-40DD-AFC4-6F175D3DCCD1}">
              <a14:hiddenFill xmlns:a14="http://schemas.microsoft.com/office/drawing/2010/main">
                <a:solidFill>
                  <a:srgbClr val="FFFFFF"/>
                </a:solidFill>
              </a14:hiddenFill>
            </a:ext>
          </a:extLst>
        </p:spPr>
      </p:pic>
      <p:sp>
        <p:nvSpPr>
          <p:cNvPr id="17" name="Date Placeholder 29">
            <a:extLst>
              <a:ext uri="{FF2B5EF4-FFF2-40B4-BE49-F238E27FC236}">
                <a16:creationId xmlns:a16="http://schemas.microsoft.com/office/drawing/2014/main" id="{3167315E-259E-4163-8DD3-42D9D00B90E0}"/>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91C33989-ACBF-47E7-BF95-6A81AD33CAC9}"/>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4" name="Freeform: Shape 13">
            <a:extLst>
              <a:ext uri="{FF2B5EF4-FFF2-40B4-BE49-F238E27FC236}">
                <a16:creationId xmlns:a16="http://schemas.microsoft.com/office/drawing/2014/main" id="{549F44F8-ADD4-433A-915D-C57AC15DE178}"/>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5" name="Picture 14" descr="A picture containing text&#10;&#10;Description automatically generated">
            <a:extLst>
              <a:ext uri="{FF2B5EF4-FFF2-40B4-BE49-F238E27FC236}">
                <a16:creationId xmlns:a16="http://schemas.microsoft.com/office/drawing/2014/main" id="{6A2130AE-85B3-4157-B232-5D97BFD52EC0}"/>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8" name="Straight Connector 17">
            <a:extLst>
              <a:ext uri="{FF2B5EF4-FFF2-40B4-BE49-F238E27FC236}">
                <a16:creationId xmlns:a16="http://schemas.microsoft.com/office/drawing/2014/main" id="{C883412F-E934-441C-9A9F-6679A0FC3D94}"/>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4869798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Green arrow two third">
    <p:bg>
      <p:bgPr>
        <a:solidFill>
          <a:srgbClr val="F2F2F2"/>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F46FFBF6-16BD-436A-8A82-3A30A6587AF6}"/>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F46FFBF6-16BD-436A-8A82-3A30A6587AF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2" name="Freeform 18"/>
          <p:cNvSpPr/>
          <p:nvPr userDrawn="1"/>
        </p:nvSpPr>
        <p:spPr bwMode="white">
          <a:xfrm>
            <a:off x="1" y="0"/>
            <a:ext cx="8446239" cy="6858000"/>
          </a:xfrm>
          <a:custGeom>
            <a:avLst/>
            <a:gdLst>
              <a:gd name="connsiteX0" fmla="*/ 0 w 8446239"/>
              <a:gd name="connsiteY0" fmla="*/ 0 h 6858000"/>
              <a:gd name="connsiteX1" fmla="*/ 7645979 w 8446239"/>
              <a:gd name="connsiteY1" fmla="*/ 0 h 6858000"/>
              <a:gd name="connsiteX2" fmla="*/ 8446239 w 8446239"/>
              <a:gd name="connsiteY2" fmla="*/ 3429000 h 6858000"/>
              <a:gd name="connsiteX3" fmla="*/ 7645979 w 8446239"/>
              <a:gd name="connsiteY3" fmla="*/ 6858000 h 6858000"/>
              <a:gd name="connsiteX4" fmla="*/ 0 w 8446239"/>
              <a:gd name="connsiteY4" fmla="*/ 6858000 h 6858000"/>
              <a:gd name="connsiteX5" fmla="*/ 0 w 8446239"/>
              <a:gd name="connsiteY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239" h="6858000">
                <a:moveTo>
                  <a:pt x="0" y="0"/>
                </a:moveTo>
                <a:lnTo>
                  <a:pt x="7645979" y="0"/>
                </a:lnTo>
                <a:lnTo>
                  <a:pt x="8446239" y="3429000"/>
                </a:lnTo>
                <a:lnTo>
                  <a:pt x="7645979" y="6858000"/>
                </a:lnTo>
                <a:lnTo>
                  <a:pt x="0" y="6858000"/>
                </a:lnTo>
                <a:lnTo>
                  <a:pt x="0" y="0"/>
                </a:lnTo>
                <a:close/>
              </a:path>
            </a:pathLst>
          </a:custGeom>
          <a:gradFill flip="none" rotWithShape="1">
            <a:gsLst>
              <a:gs pos="0">
                <a:srgbClr val="149ED9"/>
              </a:gs>
              <a:gs pos="100000">
                <a:srgbClr val="0F76A3"/>
              </a:gs>
            </a:gsLst>
            <a:lin ang="8100000" scaled="1"/>
            <a:tileRect/>
          </a:gra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lnSpc>
                <a:spcPct val="90000"/>
              </a:lnSpc>
              <a:spcAft>
                <a:spcPts val="1000"/>
              </a:spcAft>
            </a:pPr>
            <a:endParaRPr lang="en-US" sz="1200">
              <a:solidFill>
                <a:schemeClr val="bg1"/>
              </a:solidFill>
              <a:latin typeface="+mn-lt"/>
              <a:ea typeface="+mn-ea"/>
              <a:cs typeface="+mn-cs"/>
              <a:sym typeface="Trebuchet MS" panose="020B0603020202020204" pitchFamily="34" charset="0"/>
            </a:endParaRPr>
          </a:p>
        </p:txBody>
      </p:sp>
      <p:sp>
        <p:nvSpPr>
          <p:cNvPr id="11" name="Title 3"/>
          <p:cNvSpPr>
            <a:spLocks noGrp="1"/>
          </p:cNvSpPr>
          <p:nvPr>
            <p:ph type="title" hasCustomPrompt="1"/>
          </p:nvPr>
        </p:nvSpPr>
        <p:spPr>
          <a:xfrm>
            <a:off x="322996" y="638016"/>
            <a:ext cx="6256800" cy="403957"/>
          </a:xfrm>
          <a:prstGeom prst="rect">
            <a:avLst/>
          </a:prstGeom>
        </p:spPr>
        <p:txBody>
          <a:bodyPr vert="horz" wrap="square" lIns="0" tIns="0" rIns="0" bIns="0" rtlCol="0" anchor="t">
            <a:spAutoFit/>
          </a:bodyPr>
          <a:lstStyle>
            <a:lvl1pPr>
              <a:defRPr lang="en-US" dirty="0">
                <a:solidFill>
                  <a:schemeClr val="bg1"/>
                </a:solidFill>
              </a:defRPr>
            </a:lvl1pPr>
          </a:lstStyle>
          <a:p>
            <a:pPr marL="0" lvl="0" defTabSz="914514">
              <a:lnSpc>
                <a:spcPct val="100000"/>
              </a:lnSpc>
            </a:pPr>
            <a:r>
              <a:rPr lang="en-US"/>
              <a:t>Click to add title</a:t>
            </a:r>
          </a:p>
        </p:txBody>
      </p:sp>
      <p:sp>
        <p:nvSpPr>
          <p:cNvPr id="17" name="Date Placeholder 3"/>
          <p:cNvSpPr>
            <a:spLocks noGrp="1"/>
          </p:cNvSpPr>
          <p:nvPr>
            <p:ph type="dt" sz="half" idx="2"/>
          </p:nvPr>
        </p:nvSpPr>
        <p:spPr>
          <a:xfrm>
            <a:off x="9677401" y="6405037"/>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pic>
        <p:nvPicPr>
          <p:cNvPr id="9" name="Picture 8"/>
          <p:cNvPicPr>
            <a:picLocks noChangeAspect="1"/>
          </p:cNvPicPr>
          <p:nvPr userDrawn="1"/>
        </p:nvPicPr>
        <p:blipFill rotWithShape="1">
          <a:blip r:embed="rId5">
            <a:extLst>
              <a:ext uri="{28A0092B-C50C-407E-A947-70E740481C1C}">
                <a14:useLocalDpi xmlns:a14="http://schemas.microsoft.com/office/drawing/2010/main" val="0"/>
              </a:ext>
            </a:extLst>
          </a:blip>
          <a:srcRect t="9052" b="6867"/>
          <a:stretch/>
        </p:blipFill>
        <p:spPr>
          <a:xfrm rot="120000">
            <a:off x="6567628" y="3407803"/>
            <a:ext cx="2694666" cy="3456551"/>
          </a:xfrm>
          <a:custGeom>
            <a:avLst/>
            <a:gdLst>
              <a:gd name="connsiteX0" fmla="*/ 2068299 w 2694666"/>
              <a:gd name="connsiteY0" fmla="*/ 0 h 3456551"/>
              <a:gd name="connsiteX1" fmla="*/ 2694666 w 2694666"/>
              <a:gd name="connsiteY1" fmla="*/ 0 h 3456551"/>
              <a:gd name="connsiteX2" fmla="*/ 2694666 w 2694666"/>
              <a:gd name="connsiteY2" fmla="*/ 3456551 h 3456551"/>
              <a:gd name="connsiteX3" fmla="*/ 1434992 w 2694666"/>
              <a:gd name="connsiteY3" fmla="*/ 3456551 h 3456551"/>
              <a:gd name="connsiteX4" fmla="*/ 0 w 2694666"/>
              <a:gd name="connsiteY4" fmla="*/ 0 h 3456551"/>
              <a:gd name="connsiteX5" fmla="*/ 1825478 w 2694666"/>
              <a:gd name="connsiteY5" fmla="*/ 0 h 3456551"/>
              <a:gd name="connsiteX6" fmla="*/ 1138791 w 2694666"/>
              <a:gd name="connsiteY6" fmla="*/ 3456551 h 3456551"/>
              <a:gd name="connsiteX7" fmla="*/ 0 w 2694666"/>
              <a:gd name="connsiteY7" fmla="*/ 3456551 h 34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4666" h="3456551">
                <a:moveTo>
                  <a:pt x="2068299" y="0"/>
                </a:moveTo>
                <a:lnTo>
                  <a:pt x="2694666" y="0"/>
                </a:lnTo>
                <a:lnTo>
                  <a:pt x="2694666" y="3456551"/>
                </a:lnTo>
                <a:lnTo>
                  <a:pt x="1434992" y="3456551"/>
                </a:lnTo>
                <a:close/>
                <a:moveTo>
                  <a:pt x="0" y="0"/>
                </a:moveTo>
                <a:lnTo>
                  <a:pt x="1825478" y="0"/>
                </a:lnTo>
                <a:lnTo>
                  <a:pt x="1138791" y="3456551"/>
                </a:lnTo>
                <a:lnTo>
                  <a:pt x="0" y="3456551"/>
                </a:lnTo>
                <a:close/>
              </a:path>
            </a:pathLst>
          </a:custGeom>
        </p:spPr>
      </p:pic>
      <p:sp>
        <p:nvSpPr>
          <p:cNvPr id="20" name="Date Placeholder 29">
            <a:extLst>
              <a:ext uri="{FF2B5EF4-FFF2-40B4-BE49-F238E27FC236}">
                <a16:creationId xmlns:a16="http://schemas.microsoft.com/office/drawing/2014/main" id="{6D6601DA-231C-4204-BF0C-5B6C37DCAC05}"/>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AA79206E-5C19-4C2F-9CBA-5D9C0ED19BED}"/>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3" name="Graphic 12">
            <a:extLst>
              <a:ext uri="{FF2B5EF4-FFF2-40B4-BE49-F238E27FC236}">
                <a16:creationId xmlns:a16="http://schemas.microsoft.com/office/drawing/2014/main" id="{7F383158-D6C9-4E58-B586-09909E0FA635}"/>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4" name="Picture 13">
            <a:extLst>
              <a:ext uri="{FF2B5EF4-FFF2-40B4-BE49-F238E27FC236}">
                <a16:creationId xmlns:a16="http://schemas.microsoft.com/office/drawing/2014/main" id="{0EAB3A46-F2EE-4637-9C6A-7536AD330C6A}"/>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5" name="Straight Connector 14">
            <a:extLst>
              <a:ext uri="{FF2B5EF4-FFF2-40B4-BE49-F238E27FC236}">
                <a16:creationId xmlns:a16="http://schemas.microsoft.com/office/drawing/2014/main" id="{AE211317-8464-4D86-8CD1-968B167FA137}"/>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1117802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Big statement green">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C7DA3074-692E-44E3-B853-764A9AEC8882}"/>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5" name="think-cell data - do not delete" hidden="1">
                        <a:extLst>
                          <a:ext uri="{FF2B5EF4-FFF2-40B4-BE49-F238E27FC236}">
                            <a16:creationId xmlns:a16="http://schemas.microsoft.com/office/drawing/2014/main" id="{C7DA3074-692E-44E3-B853-764A9AEC888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Date Placeholder 3"/>
          <p:cNvSpPr>
            <a:spLocks noGrp="1"/>
          </p:cNvSpPr>
          <p:nvPr>
            <p:ph type="dt" sz="half" idx="10"/>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8" name="Title 1"/>
          <p:cNvSpPr>
            <a:spLocks noGrp="1"/>
          </p:cNvSpPr>
          <p:nvPr>
            <p:ph type="title" hasCustomPrompt="1"/>
          </p:nvPr>
        </p:nvSpPr>
        <p:spPr>
          <a:xfrm>
            <a:off x="322996" y="3826333"/>
            <a:ext cx="11546008" cy="1606550"/>
          </a:xfrm>
        </p:spPr>
        <p:txBody>
          <a:bodyPr vert="horz" anchor="b">
            <a:noAutofit/>
          </a:bodyPr>
          <a:lstStyle>
            <a:lvl1pPr marL="0" algn="l" defTabSz="914258" rtl="0" eaLnBrk="1" fontAlgn="auto" latinLnBrk="0" hangingPunct="1">
              <a:lnSpc>
                <a:spcPts val="5999"/>
              </a:lnSpc>
              <a:spcBef>
                <a:spcPts val="0"/>
              </a:spcBef>
              <a:spcAft>
                <a:spcPts val="0"/>
              </a:spcAft>
              <a:defRPr lang="en-US" sz="5438" kern="1200" baseline="0" dirty="0">
                <a:solidFill>
                  <a:schemeClr val="bg1"/>
                </a:solidFill>
                <a:latin typeface="+mj-lt"/>
                <a:ea typeface="+mj-ea"/>
                <a:cs typeface="+mj-cs"/>
                <a:sym typeface="Trebuchet MS" panose="020B0603020202020204" pitchFamily="34" charset="0"/>
              </a:defRPr>
            </a:lvl1pPr>
          </a:lstStyle>
          <a:p>
            <a:r>
              <a:rPr lang="en-US"/>
              <a:t>Click to add big statement text</a:t>
            </a:r>
          </a:p>
        </p:txBody>
      </p:sp>
      <p:sp>
        <p:nvSpPr>
          <p:cNvPr id="11" name="Date Placeholder 29">
            <a:extLst>
              <a:ext uri="{FF2B5EF4-FFF2-40B4-BE49-F238E27FC236}">
                <a16:creationId xmlns:a16="http://schemas.microsoft.com/office/drawing/2014/main" id="{1A7705BE-3593-4ED8-B0DA-42A9BEF031DD}"/>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30D2883F-DC93-403C-A6FE-F5B6D458BEB6}"/>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2" name="Freeform: Shape 11">
            <a:extLst>
              <a:ext uri="{FF2B5EF4-FFF2-40B4-BE49-F238E27FC236}">
                <a16:creationId xmlns:a16="http://schemas.microsoft.com/office/drawing/2014/main" id="{49B00ADD-E62E-4C89-B93A-58B2CBB28553}"/>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3" name="Picture 12" descr="A picture containing text&#10;&#10;Description automatically generated">
            <a:extLst>
              <a:ext uri="{FF2B5EF4-FFF2-40B4-BE49-F238E27FC236}">
                <a16:creationId xmlns:a16="http://schemas.microsoft.com/office/drawing/2014/main" id="{F6D9363E-C3A2-45DF-8CA2-0FF2AB959190}"/>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4" name="Straight Connector 13">
            <a:extLst>
              <a:ext uri="{FF2B5EF4-FFF2-40B4-BE49-F238E27FC236}">
                <a16:creationId xmlns:a16="http://schemas.microsoft.com/office/drawing/2014/main" id="{5908BCDF-D70E-424C-BEE6-E9DB86089E75}"/>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1672164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Big statement icon">
    <p:bg>
      <p:bgPr>
        <a:solidFill>
          <a:srgbClr val="F2F2F2"/>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E22633BC-7E75-4D95-BA35-AF2F48AD63B7}"/>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4" name="think-cell data - do not delete" hidden="1">
                        <a:extLst>
                          <a:ext uri="{FF2B5EF4-FFF2-40B4-BE49-F238E27FC236}">
                            <a16:creationId xmlns:a16="http://schemas.microsoft.com/office/drawing/2014/main" id="{E22633BC-7E75-4D95-BA35-AF2F48AD63B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Date Placeholder 2"/>
          <p:cNvSpPr>
            <a:spLocks noGrp="1"/>
          </p:cNvSpPr>
          <p:nvPr>
            <p:ph type="dt" sz="half" idx="10"/>
          </p:nvPr>
        </p:nvSpPr>
        <p:spPr>
          <a:xfrm>
            <a:off x="9677401" y="6405037"/>
            <a:ext cx="1482051" cy="153888"/>
          </a:xfrm>
          <a:prstGeom prst="rect">
            <a:avLst/>
          </a:prstGeom>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6" name="Rectangle 5"/>
          <p:cNvSpPr/>
          <p:nvPr userDrawn="1"/>
        </p:nvSpPr>
        <p:spPr bwMode="white">
          <a:xfrm>
            <a:off x="322996" y="625475"/>
            <a:ext cx="932688" cy="932688"/>
          </a:xfrm>
          <a:prstGeom prst="rect">
            <a:avLst/>
          </a:prstGeom>
          <a:noFill/>
          <a:ln>
            <a:solidFill>
              <a:srgbClr val="26BDE2"/>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US" sz="1200">
              <a:solidFill>
                <a:schemeClr val="bg1"/>
              </a:solidFill>
              <a:latin typeface="+mn-lt"/>
              <a:ea typeface="+mn-ea"/>
              <a:cs typeface="+mn-cs"/>
              <a:sym typeface="Trebuchet MS" panose="020B0603020202020204" pitchFamily="34" charset="0"/>
            </a:endParaRPr>
          </a:p>
        </p:txBody>
      </p:sp>
      <p:sp>
        <p:nvSpPr>
          <p:cNvPr id="7" name="Title 1"/>
          <p:cNvSpPr>
            <a:spLocks noGrp="1"/>
          </p:cNvSpPr>
          <p:nvPr>
            <p:ph type="title" hasCustomPrompt="1"/>
          </p:nvPr>
        </p:nvSpPr>
        <p:spPr>
          <a:xfrm>
            <a:off x="322996" y="3826333"/>
            <a:ext cx="11546008" cy="1606550"/>
          </a:xfrm>
          <a:prstGeom prst="rect">
            <a:avLst/>
          </a:prstGeom>
        </p:spPr>
        <p:txBody>
          <a:bodyPr vert="horz" anchor="b">
            <a:noAutofit/>
          </a:bodyPr>
          <a:lstStyle>
            <a:lvl1pPr marL="0" algn="l" defTabSz="914258" rtl="0" eaLnBrk="1" fontAlgn="auto" latinLnBrk="0" hangingPunct="1">
              <a:lnSpc>
                <a:spcPts val="5999"/>
              </a:lnSpc>
              <a:spcBef>
                <a:spcPts val="0"/>
              </a:spcBef>
              <a:spcAft>
                <a:spcPts val="0"/>
              </a:spcAft>
              <a:defRPr lang="en-US" sz="5438" kern="1200" baseline="0" dirty="0">
                <a:solidFill>
                  <a:srgbClr val="26BDE2"/>
                </a:solidFill>
                <a:latin typeface="+mj-lt"/>
                <a:ea typeface="+mj-ea"/>
                <a:cs typeface="+mj-cs"/>
                <a:sym typeface="Trebuchet MS" panose="020B0603020202020204" pitchFamily="34" charset="0"/>
              </a:defRPr>
            </a:lvl1pPr>
          </a:lstStyle>
          <a:p>
            <a:r>
              <a:rPr lang="en-US"/>
              <a:t>Click to add big statement text</a:t>
            </a:r>
          </a:p>
        </p:txBody>
      </p:sp>
    </p:spTree>
    <p:extLst>
      <p:ext uri="{BB962C8B-B14F-4D97-AF65-F5344CB8AC3E}">
        <p14:creationId xmlns:p14="http://schemas.microsoft.com/office/powerpoint/2010/main" val="88004980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Quote">
    <p:bg>
      <p:bgPr>
        <a:solidFill>
          <a:srgbClr val="0A4F6D"/>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324" imgH="324" progId="TCLayout.ActiveDocument.1">
                  <p:embed/>
                </p:oleObj>
              </mc:Choice>
              <mc:Fallback>
                <p:oleObj name="think-cell Slide" r:id="rId3" imgW="324" imgH="324" progId="TCLayout.ActiveDocument.1">
                  <p:embed/>
                  <p:pic>
                    <p:nvPicPr>
                      <p:cNvPr id="2" name="Object 1" hidden="1"/>
                      <p:cNvPicPr/>
                      <p:nvPr/>
                    </p:nvPicPr>
                    <p:blipFill>
                      <a:blip r:embed="rId4"/>
                      <a:stretch>
                        <a:fillRect/>
                      </a:stretch>
                    </p:blipFill>
                    <p:spPr>
                      <a:xfrm>
                        <a:off x="1589" y="1589"/>
                        <a:ext cx="1587" cy="1587"/>
                      </a:xfrm>
                      <a:prstGeom prst="rect">
                        <a:avLst/>
                      </a:prstGeom>
                    </p:spPr>
                  </p:pic>
                </p:oleObj>
              </mc:Fallback>
            </mc:AlternateContent>
          </a:graphicData>
        </a:graphic>
      </p:graphicFrame>
      <p:pic>
        <p:nvPicPr>
          <p:cNvPr id="7" name="Picture 6"/>
          <p:cNvPicPr>
            <a:picLocks noChangeAspect="1"/>
          </p:cNvPicPr>
          <p:nvPr userDrawn="1"/>
        </p:nvPicPr>
        <p:blipFill rotWithShape="1">
          <a:blip r:embed="rId5">
            <a:extLst>
              <a:ext uri="{28A0092B-C50C-407E-A947-70E740481C1C}">
                <a14:useLocalDpi xmlns:a14="http://schemas.microsoft.com/office/drawing/2010/main" val="0"/>
              </a:ext>
            </a:extLst>
          </a:blip>
          <a:srcRect r="3634" b="1258"/>
          <a:stretch/>
        </p:blipFill>
        <p:spPr>
          <a:xfrm rot="16200000" flipH="1">
            <a:off x="6797462" y="101444"/>
            <a:ext cx="769257" cy="10019821"/>
          </a:xfrm>
          <a:custGeom>
            <a:avLst/>
            <a:gdLst>
              <a:gd name="connsiteX0" fmla="*/ 0 w 769257"/>
              <a:gd name="connsiteY0" fmla="*/ 0 h 10019821"/>
              <a:gd name="connsiteX1" fmla="*/ 0 w 769257"/>
              <a:gd name="connsiteY1" fmla="*/ 4631160 h 10019821"/>
              <a:gd name="connsiteX2" fmla="*/ 216750 w 769257"/>
              <a:gd name="connsiteY2" fmla="*/ 999646 h 10019821"/>
              <a:gd name="connsiteX3" fmla="*/ 197800 w 769257"/>
              <a:gd name="connsiteY3" fmla="*/ 10019821 h 10019821"/>
              <a:gd name="connsiteX4" fmla="*/ 769257 w 769257"/>
              <a:gd name="connsiteY4" fmla="*/ 10019821 h 10019821"/>
              <a:gd name="connsiteX5" fmla="*/ 769257 w 769257"/>
              <a:gd name="connsiteY5" fmla="*/ 0 h 10019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9257" h="10019821">
                <a:moveTo>
                  <a:pt x="0" y="0"/>
                </a:moveTo>
                <a:lnTo>
                  <a:pt x="0" y="4631160"/>
                </a:lnTo>
                <a:lnTo>
                  <a:pt x="216750" y="999646"/>
                </a:lnTo>
                <a:lnTo>
                  <a:pt x="197800" y="10019821"/>
                </a:lnTo>
                <a:lnTo>
                  <a:pt x="769257" y="10019821"/>
                </a:lnTo>
                <a:lnTo>
                  <a:pt x="769257" y="0"/>
                </a:lnTo>
                <a:close/>
              </a:path>
            </a:pathLst>
          </a:custGeom>
        </p:spPr>
      </p:pic>
      <p:sp>
        <p:nvSpPr>
          <p:cNvPr id="59" name="Freeform 58"/>
          <p:cNvSpPr>
            <a:spLocks/>
          </p:cNvSpPr>
          <p:nvPr/>
        </p:nvSpPr>
        <p:spPr bwMode="white">
          <a:xfrm flipH="1">
            <a:off x="0" y="1"/>
            <a:ext cx="12192000" cy="5867335"/>
          </a:xfrm>
          <a:custGeom>
            <a:avLst/>
            <a:gdLst>
              <a:gd name="connsiteX0" fmla="*/ 12192000 w 12192000"/>
              <a:gd name="connsiteY0" fmla="*/ 0 h 5867335"/>
              <a:gd name="connsiteX1" fmla="*/ 0 w 12192000"/>
              <a:gd name="connsiteY1" fmla="*/ 0 h 5867335"/>
              <a:gd name="connsiteX2" fmla="*/ 0 w 12192000"/>
              <a:gd name="connsiteY2" fmla="*/ 4945992 h 5867335"/>
              <a:gd name="connsiteX3" fmla="*/ 9041587 w 12192000"/>
              <a:gd name="connsiteY3" fmla="*/ 4945992 h 5867335"/>
              <a:gd name="connsiteX4" fmla="*/ 9974275 w 12192000"/>
              <a:gd name="connsiteY4" fmla="*/ 5867335 h 5867335"/>
              <a:gd name="connsiteX5" fmla="*/ 9974275 w 12192000"/>
              <a:gd name="connsiteY5" fmla="*/ 4945992 h 5867335"/>
              <a:gd name="connsiteX6" fmla="*/ 12192000 w 12192000"/>
              <a:gd name="connsiteY6" fmla="*/ 4945992 h 586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5867335">
                <a:moveTo>
                  <a:pt x="12192000" y="0"/>
                </a:moveTo>
                <a:lnTo>
                  <a:pt x="0" y="0"/>
                </a:lnTo>
                <a:lnTo>
                  <a:pt x="0" y="4945992"/>
                </a:lnTo>
                <a:lnTo>
                  <a:pt x="9041587" y="4945992"/>
                </a:lnTo>
                <a:lnTo>
                  <a:pt x="9974275" y="5867335"/>
                </a:lnTo>
                <a:lnTo>
                  <a:pt x="9974275" y="4945992"/>
                </a:lnTo>
                <a:lnTo>
                  <a:pt x="12192000" y="4945992"/>
                </a:lnTo>
                <a:close/>
              </a:path>
            </a:pathLst>
          </a:custGeom>
          <a:solidFill>
            <a:srgbClr val="149ED9"/>
          </a:solidFill>
          <a:ln>
            <a:noFill/>
          </a:ln>
          <a:effectLst/>
        </p:spPr>
        <p:txBody>
          <a:bodyPr vert="horz" wrap="square" lIns="91429" tIns="45714" rIns="91429" bIns="45714" numCol="1" anchor="t" anchorCtr="0" compatLnSpc="1">
            <a:prstTxWarp prst="textNoShape">
              <a:avLst/>
            </a:prstTxWarp>
            <a:noAutofit/>
          </a:bodyPr>
          <a:lstStyle/>
          <a:p>
            <a:endParaRPr lang="en-US" sz="1920">
              <a:latin typeface="+mn-lt"/>
              <a:ea typeface="+mn-ea"/>
              <a:cs typeface="+mn-cs"/>
              <a:sym typeface="Trebuchet MS" panose="020B0603020202020204" pitchFamily="34" charset="0"/>
            </a:endParaRPr>
          </a:p>
        </p:txBody>
      </p:sp>
      <p:sp>
        <p:nvSpPr>
          <p:cNvPr id="8" name="Date Placeholder 29">
            <a:extLst>
              <a:ext uri="{FF2B5EF4-FFF2-40B4-BE49-F238E27FC236}">
                <a16:creationId xmlns:a16="http://schemas.microsoft.com/office/drawing/2014/main" id="{B1AC28C3-164D-468F-829E-232842C8B621}"/>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9" name="TextBox 8">
            <a:extLst>
              <a:ext uri="{FF2B5EF4-FFF2-40B4-BE49-F238E27FC236}">
                <a16:creationId xmlns:a16="http://schemas.microsoft.com/office/drawing/2014/main" id="{666A9970-C0D1-4516-B8F1-3D0C4B2DC6BF}"/>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0" name="Freeform: Shape 9">
            <a:extLst>
              <a:ext uri="{FF2B5EF4-FFF2-40B4-BE49-F238E27FC236}">
                <a16:creationId xmlns:a16="http://schemas.microsoft.com/office/drawing/2014/main" id="{A9A53D1F-AF3A-4ECE-852C-191DBE9F85FF}"/>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1" name="Picture 10" descr="A picture containing text&#10;&#10;Description automatically generated">
            <a:extLst>
              <a:ext uri="{FF2B5EF4-FFF2-40B4-BE49-F238E27FC236}">
                <a16:creationId xmlns:a16="http://schemas.microsoft.com/office/drawing/2014/main" id="{8E92003D-10E1-4832-8F08-B05D47829382}"/>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2" name="Straight Connector 11">
            <a:extLst>
              <a:ext uri="{FF2B5EF4-FFF2-40B4-BE49-F238E27FC236}">
                <a16:creationId xmlns:a16="http://schemas.microsoft.com/office/drawing/2014/main" id="{EE83DB42-D081-474E-8935-30D588367833}"/>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37026198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Special gray">
    <p:bg>
      <p:bgPr>
        <a:solidFill>
          <a:schemeClr val="bg2">
            <a:lumMod val="25000"/>
          </a:schemeClr>
        </a:solidFill>
        <a:effectLst/>
      </p:bgPr>
    </p:bg>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78E694FD-B908-4C29-A1B1-0ABAF927A118}"/>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6" name="think-cell data - do not delete" hidden="1">
                        <a:extLst>
                          <a:ext uri="{FF2B5EF4-FFF2-40B4-BE49-F238E27FC236}">
                            <a16:creationId xmlns:a16="http://schemas.microsoft.com/office/drawing/2014/main" id="{78E694FD-B908-4C29-A1B1-0ABAF927A11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Date Placeholder 1"/>
          <p:cNvSpPr>
            <a:spLocks noGrp="1"/>
          </p:cNvSpPr>
          <p:nvPr>
            <p:ph type="dt" sz="half" idx="14"/>
          </p:nvPr>
        </p:nvSpPr>
        <p:spPr bwMode="white">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11"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8" name="Title 9">
            <a:extLst>
              <a:ext uri="{FF2B5EF4-FFF2-40B4-BE49-F238E27FC236}">
                <a16:creationId xmlns:a16="http://schemas.microsoft.com/office/drawing/2014/main" id="{C240FD41-E157-4066-AA61-D895C8C09F50}"/>
              </a:ext>
            </a:extLst>
          </p:cNvPr>
          <p:cNvSpPr>
            <a:spLocks noGrp="1"/>
          </p:cNvSpPr>
          <p:nvPr>
            <p:ph type="title"/>
          </p:nvPr>
        </p:nvSpPr>
        <p:spPr>
          <a:xfrm>
            <a:off x="322996" y="638016"/>
            <a:ext cx="11546008" cy="403957"/>
          </a:xfrm>
        </p:spPr>
        <p:txBody>
          <a:bodyPr vert="horz" wrap="square" lIns="0" tIns="0" rIns="0" bIns="0" rtlCol="0" anchor="t">
            <a:spAutoFit/>
          </a:bodyPr>
          <a:lstStyle>
            <a:lvl1pPr>
              <a:defRPr lang="en-US" dirty="0">
                <a:solidFill>
                  <a:schemeClr val="bg1"/>
                </a:solidFill>
              </a:defRPr>
            </a:lvl1pPr>
          </a:lstStyle>
          <a:p>
            <a:pPr marL="0" marR="0" lvl="0" indent="0" defTabSz="914514" fontAlgn="auto">
              <a:lnSpc>
                <a:spcPct val="100000"/>
              </a:lnSpc>
              <a:spcAft>
                <a:spcPts val="0"/>
              </a:spcAft>
              <a:buClrTx/>
              <a:buSzTx/>
              <a:buFontTx/>
              <a:tabLst/>
            </a:pPr>
            <a:r>
              <a:rPr lang="en-US"/>
              <a:t>Click to edit Master title style</a:t>
            </a:r>
          </a:p>
        </p:txBody>
      </p:sp>
      <p:sp>
        <p:nvSpPr>
          <p:cNvPr id="10" name="Date Placeholder 29">
            <a:extLst>
              <a:ext uri="{FF2B5EF4-FFF2-40B4-BE49-F238E27FC236}">
                <a16:creationId xmlns:a16="http://schemas.microsoft.com/office/drawing/2014/main" id="{0CA39231-636E-4918-8031-9EA8107CB920}"/>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9" name="TextBox 8">
            <a:extLst>
              <a:ext uri="{FF2B5EF4-FFF2-40B4-BE49-F238E27FC236}">
                <a16:creationId xmlns:a16="http://schemas.microsoft.com/office/drawing/2014/main" id="{EC95EEA0-58BB-4602-943E-D9D6F7F828BE}"/>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2" name="Freeform: Shape 11">
            <a:extLst>
              <a:ext uri="{FF2B5EF4-FFF2-40B4-BE49-F238E27FC236}">
                <a16:creationId xmlns:a16="http://schemas.microsoft.com/office/drawing/2014/main" id="{FBBDB684-DAC2-4230-828B-EB6E3BB9BBA5}"/>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3" name="Picture 12" descr="A picture containing text&#10;&#10;Description automatically generated">
            <a:extLst>
              <a:ext uri="{FF2B5EF4-FFF2-40B4-BE49-F238E27FC236}">
                <a16:creationId xmlns:a16="http://schemas.microsoft.com/office/drawing/2014/main" id="{3C545BF7-DC5D-46C7-BD32-B30455AC18DF}"/>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4" name="Straight Connector 13">
            <a:extLst>
              <a:ext uri="{FF2B5EF4-FFF2-40B4-BE49-F238E27FC236}">
                <a16:creationId xmlns:a16="http://schemas.microsoft.com/office/drawing/2014/main" id="{5D2CFDE1-B6D5-48E9-84DF-DCAC888C426F}"/>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7933366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type="blank" preserve="1">
  <p:cSld name="1_Blank">
    <p:bg>
      <p:bgPr>
        <a:solidFill>
          <a:srgbClr val="F2F2F2"/>
        </a:solidFill>
        <a:effectLst/>
      </p:bgPr>
    </p:bg>
    <p:spTree>
      <p:nvGrpSpPr>
        <p:cNvPr id="1" name=""/>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94F4C808-F897-4D68-BD41-C24D4D11D632}"/>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2" name="think-cell data - do not delete" hidden="1">
                        <a:extLst>
                          <a:ext uri="{FF2B5EF4-FFF2-40B4-BE49-F238E27FC236}">
                            <a16:creationId xmlns:a16="http://schemas.microsoft.com/office/drawing/2014/main" id="{94F4C808-F897-4D68-BD41-C24D4D11D63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Date Placeholder 4"/>
          <p:cNvSpPr>
            <a:spLocks noGrp="1"/>
          </p:cNvSpPr>
          <p:nvPr>
            <p:ph type="dt" sz="half" idx="12"/>
          </p:nvPr>
        </p:nvSpPr>
        <p:spPr>
          <a:xfrm>
            <a:off x="9677401" y="6405037"/>
            <a:ext cx="1482051" cy="153888"/>
          </a:xfrm>
          <a:prstGeom prst="rect">
            <a:avLst/>
          </a:prstGeom>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7"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Tree>
    <p:extLst>
      <p:ext uri="{BB962C8B-B14F-4D97-AF65-F5344CB8AC3E}">
        <p14:creationId xmlns:p14="http://schemas.microsoft.com/office/powerpoint/2010/main" val="21497907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userDrawn="1">
  <p:cSld name="Blank green">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D55005D6-2038-4EE9-A76E-C5A6BE8944DA}"/>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D55005D6-2038-4EE9-A76E-C5A6BE8944D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Date Placeholder 1"/>
          <p:cNvSpPr>
            <a:spLocks noGrp="1"/>
          </p:cNvSpPr>
          <p:nvPr>
            <p:ph type="dt" sz="half" idx="12"/>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6" name="Date Placeholder 29">
            <a:extLst>
              <a:ext uri="{FF2B5EF4-FFF2-40B4-BE49-F238E27FC236}">
                <a16:creationId xmlns:a16="http://schemas.microsoft.com/office/drawing/2014/main" id="{A744904A-EC7B-4B83-B234-796B1EE6AAE0}"/>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8" name="TextBox 7">
            <a:extLst>
              <a:ext uri="{FF2B5EF4-FFF2-40B4-BE49-F238E27FC236}">
                <a16:creationId xmlns:a16="http://schemas.microsoft.com/office/drawing/2014/main" id="{C13D3000-1CA8-4D84-BC97-C143E30FCBE6}"/>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7" name="Freeform: Shape 6">
            <a:extLst>
              <a:ext uri="{FF2B5EF4-FFF2-40B4-BE49-F238E27FC236}">
                <a16:creationId xmlns:a16="http://schemas.microsoft.com/office/drawing/2014/main" id="{692EE29F-F57F-410C-9151-DEA9E5C8753B}"/>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0" name="Picture 9" descr="A picture containing text&#10;&#10;Description automatically generated">
            <a:extLst>
              <a:ext uri="{FF2B5EF4-FFF2-40B4-BE49-F238E27FC236}">
                <a16:creationId xmlns:a16="http://schemas.microsoft.com/office/drawing/2014/main" id="{9677F7AC-C0B1-4988-B7DD-6AD39667A0A1}"/>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1" name="Straight Connector 10">
            <a:extLst>
              <a:ext uri="{FF2B5EF4-FFF2-40B4-BE49-F238E27FC236}">
                <a16:creationId xmlns:a16="http://schemas.microsoft.com/office/drawing/2014/main" id="{F887F1C9-BA36-4AC3-B9CD-B7F71BDB2F21}"/>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7947361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Disclaimer">
    <p:bg>
      <p:bgPr>
        <a:solidFill>
          <a:srgbClr val="F2F2F2"/>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5D89084F-4BB3-4006-9D18-10D79C9CB6BE}"/>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5D89084F-4BB3-4006-9D18-10D79C9CB6B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Text Placeholder 4">
            <a:extLst>
              <a:ext uri="{FF2B5EF4-FFF2-40B4-BE49-F238E27FC236}">
                <a16:creationId xmlns:a16="http://schemas.microsoft.com/office/drawing/2014/main" id="{1310B005-350C-415E-81EF-7192D8B123AA}"/>
              </a:ext>
            </a:extLst>
          </p:cNvPr>
          <p:cNvSpPr>
            <a:spLocks noGrp="1"/>
          </p:cNvSpPr>
          <p:nvPr>
            <p:ph type="body" sz="quarter" idx="11"/>
          </p:nvPr>
        </p:nvSpPr>
        <p:spPr>
          <a:xfrm>
            <a:off x="5021826" y="1664257"/>
            <a:ext cx="6209072" cy="332398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6"/>
          <p:cNvSpPr txBox="1">
            <a:spLocks/>
          </p:cNvSpPr>
          <p:nvPr/>
        </p:nvSpPr>
        <p:spPr>
          <a:xfrm>
            <a:off x="639045" y="2975641"/>
            <a:ext cx="3199529" cy="701218"/>
          </a:xfrm>
          <a:prstGeom prst="rect">
            <a:avLst/>
          </a:prstGeom>
        </p:spPr>
        <p:txBody>
          <a:bodyPr vert="horz" wrap="square" lIns="0" tIns="0" rIns="0" bIns="0" rtlCol="0" anchor="ctr">
            <a:sp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r>
              <a:rPr lang="en-US" sz="5063">
                <a:gradFill>
                  <a:gsLst>
                    <a:gs pos="100000">
                      <a:schemeClr val="tx2"/>
                    </a:gs>
                    <a:gs pos="2000">
                      <a:schemeClr val="accent2"/>
                    </a:gs>
                  </a:gsLst>
                  <a:lin ang="2700000" scaled="0"/>
                </a:gradFill>
                <a:latin typeface="+mj-lt"/>
                <a:ea typeface="+mn-ea"/>
                <a:cs typeface="+mn-cs"/>
                <a:sym typeface="Trebuchet MS" panose="020B0603020202020204" pitchFamily="34" charset="0"/>
              </a:rPr>
              <a:t>Disclaimer</a:t>
            </a:r>
          </a:p>
        </p:txBody>
      </p:sp>
      <p:cxnSp>
        <p:nvCxnSpPr>
          <p:cNvPr id="9" name="Straight Connector 8"/>
          <p:cNvCxnSpPr/>
          <p:nvPr/>
        </p:nvCxnSpPr>
        <p:spPr>
          <a:xfrm>
            <a:off x="4367898" y="1630186"/>
            <a:ext cx="0" cy="3392129"/>
          </a:xfrm>
          <a:prstGeom prst="line">
            <a:avLst/>
          </a:prstGeom>
          <a:ln w="9525">
            <a:solidFill>
              <a:schemeClr val="tx2"/>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2" name="Date Placeholder 1"/>
          <p:cNvSpPr>
            <a:spLocks noGrp="1"/>
          </p:cNvSpPr>
          <p:nvPr>
            <p:ph type="dt" sz="half" idx="10"/>
          </p:nvPr>
        </p:nvSpPr>
        <p:spPr>
          <a:xfrm>
            <a:off x="9677401" y="6405037"/>
            <a:ext cx="1482051" cy="153888"/>
          </a:xfrm>
          <a:prstGeom prst="rect">
            <a:avLst/>
          </a:prstGeom>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0"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Tree>
    <p:extLst>
      <p:ext uri="{BB962C8B-B14F-4D97-AF65-F5344CB8AC3E}">
        <p14:creationId xmlns:p14="http://schemas.microsoft.com/office/powerpoint/2010/main" val="188929477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End">
    <p:bg>
      <p:bgPr>
        <a:solidFill>
          <a:srgbClr val="149ED9"/>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384" imgH="384" progId="TCLayout.ActiveDocument.1">
                  <p:embed/>
                </p:oleObj>
              </mc:Choice>
              <mc:Fallback>
                <p:oleObj name="think-cell Slide" r:id="rId3" imgW="384" imgH="384" progId="TCLayout.ActiveDocument.1">
                  <p:embed/>
                  <p:pic>
                    <p:nvPicPr>
                      <p:cNvPr id="2" name="Object 1" hidden="1"/>
                      <p:cNvPicPr/>
                      <p:nvPr/>
                    </p:nvPicPr>
                    <p:blipFill>
                      <a:blip r:embed="rId4"/>
                      <a:stretch>
                        <a:fillRect/>
                      </a:stretch>
                    </p:blipFill>
                    <p:spPr>
                      <a:xfrm>
                        <a:off x="1589" y="1589"/>
                        <a:ext cx="1587" cy="1587"/>
                      </a:xfrm>
                      <a:prstGeom prst="rect">
                        <a:avLst/>
                      </a:prstGeom>
                    </p:spPr>
                  </p:pic>
                </p:oleObj>
              </mc:Fallback>
            </mc:AlternateContent>
          </a:graphicData>
        </a:graphic>
      </p:graphicFrame>
      <p:sp>
        <p:nvSpPr>
          <p:cNvPr id="3" name="Rectangle 2">
            <a:extLst>
              <a:ext uri="{FF2B5EF4-FFF2-40B4-BE49-F238E27FC236}">
                <a16:creationId xmlns:a16="http://schemas.microsoft.com/office/drawing/2014/main" id="{CDDC1DDE-8FFB-4FD5-BD40-528D5D8022E8}"/>
              </a:ext>
            </a:extLst>
          </p:cNvPr>
          <p:cNvSpPr/>
          <p:nvPr userDrawn="1"/>
        </p:nvSpPr>
        <p:spPr>
          <a:xfrm>
            <a:off x="4727356" y="3112982"/>
            <a:ext cx="6787393" cy="845344"/>
          </a:xfrm>
          <a:prstGeom prst="rect">
            <a:avLst/>
          </a:prstGeom>
          <a:noFill/>
          <a:ln>
            <a:noFill/>
          </a:ln>
        </p:spPr>
        <p:txBody>
          <a:bodyPr vert="horz" wrap="square" lIns="0" tIns="0" rIns="0" bIns="0" rtlCol="0" anchor="t" anchorCtr="0">
            <a:noAutofit/>
          </a:bodyPr>
          <a:lstStyle/>
          <a:p>
            <a:pPr lvl="0" algn="r">
              <a:lnSpc>
                <a:spcPct val="90000"/>
              </a:lnSpc>
              <a:spcBef>
                <a:spcPct val="0"/>
              </a:spcBef>
              <a:buNone/>
            </a:pPr>
            <a:r>
              <a:rPr lang="en-US" sz="2625" b="1" kern="800" cap="none" spc="19" baseline="0">
                <a:solidFill>
                  <a:schemeClr val="bg2"/>
                </a:solidFill>
                <a:cs typeface="+mj-cs"/>
                <a:sym typeface="Trebuchet MS" panose="020B0603020202020204" pitchFamily="34" charset="0"/>
              </a:rPr>
              <a:t>Thank you</a:t>
            </a:r>
          </a:p>
        </p:txBody>
      </p:sp>
      <p:grpSp>
        <p:nvGrpSpPr>
          <p:cNvPr id="12" name="Group 11">
            <a:extLst>
              <a:ext uri="{FF2B5EF4-FFF2-40B4-BE49-F238E27FC236}">
                <a16:creationId xmlns:a16="http://schemas.microsoft.com/office/drawing/2014/main" id="{2363F919-586F-4C36-8033-C9E246FB1243}"/>
              </a:ext>
            </a:extLst>
          </p:cNvPr>
          <p:cNvGrpSpPr/>
          <p:nvPr userDrawn="1"/>
        </p:nvGrpSpPr>
        <p:grpSpPr>
          <a:xfrm>
            <a:off x="1740656" y="6334632"/>
            <a:ext cx="344853" cy="345665"/>
            <a:chOff x="3948113" y="1543051"/>
            <a:chExt cx="5127625" cy="5140325"/>
          </a:xfrm>
          <a:solidFill>
            <a:schemeClr val="bg2"/>
          </a:solidFill>
        </p:grpSpPr>
        <p:sp>
          <p:nvSpPr>
            <p:cNvPr id="13" name="Freeform 5">
              <a:extLst>
                <a:ext uri="{FF2B5EF4-FFF2-40B4-BE49-F238E27FC236}">
                  <a16:creationId xmlns:a16="http://schemas.microsoft.com/office/drawing/2014/main" id="{AC1A09F2-5508-4B6A-A8BD-8D2405EC5454}"/>
                </a:ext>
              </a:extLst>
            </p:cNvPr>
            <p:cNvSpPr>
              <a:spLocks/>
            </p:cNvSpPr>
            <p:nvPr/>
          </p:nvSpPr>
          <p:spPr bwMode="auto">
            <a:xfrm>
              <a:off x="4267200" y="2265363"/>
              <a:ext cx="1233487" cy="1125538"/>
            </a:xfrm>
            <a:custGeom>
              <a:avLst/>
              <a:gdLst>
                <a:gd name="T0" fmla="*/ 47 w 58"/>
                <a:gd name="T1" fmla="*/ 53 h 53"/>
                <a:gd name="T2" fmla="*/ 58 w 58"/>
                <a:gd name="T3" fmla="*/ 39 h 53"/>
                <a:gd name="T4" fmla="*/ 22 w 58"/>
                <a:gd name="T5" fmla="*/ 0 h 53"/>
                <a:gd name="T6" fmla="*/ 0 w 58"/>
                <a:gd name="T7" fmla="*/ 29 h 53"/>
                <a:gd name="T8" fmla="*/ 47 w 58"/>
                <a:gd name="T9" fmla="*/ 53 h 53"/>
              </a:gdLst>
              <a:ahLst/>
              <a:cxnLst>
                <a:cxn ang="0">
                  <a:pos x="T0" y="T1"/>
                </a:cxn>
                <a:cxn ang="0">
                  <a:pos x="T2" y="T3"/>
                </a:cxn>
                <a:cxn ang="0">
                  <a:pos x="T4" y="T5"/>
                </a:cxn>
                <a:cxn ang="0">
                  <a:pos x="T6" y="T7"/>
                </a:cxn>
                <a:cxn ang="0">
                  <a:pos x="T8" y="T9"/>
                </a:cxn>
              </a:cxnLst>
              <a:rect l="0" t="0" r="r" b="b"/>
              <a:pathLst>
                <a:path w="58" h="53">
                  <a:moveTo>
                    <a:pt x="47" y="53"/>
                  </a:moveTo>
                  <a:cubicBezTo>
                    <a:pt x="50" y="48"/>
                    <a:pt x="53" y="43"/>
                    <a:pt x="58" y="39"/>
                  </a:cubicBezTo>
                  <a:cubicBezTo>
                    <a:pt x="22" y="0"/>
                    <a:pt x="22" y="0"/>
                    <a:pt x="22" y="0"/>
                  </a:cubicBezTo>
                  <a:cubicBezTo>
                    <a:pt x="13" y="8"/>
                    <a:pt x="6" y="18"/>
                    <a:pt x="0" y="29"/>
                  </a:cubicBezTo>
                  <a:lnTo>
                    <a:pt x="47" y="53"/>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14" name="Freeform 6">
              <a:extLst>
                <a:ext uri="{FF2B5EF4-FFF2-40B4-BE49-F238E27FC236}">
                  <a16:creationId xmlns:a16="http://schemas.microsoft.com/office/drawing/2014/main" id="{22FD457E-CC88-43DD-93CB-F8D24499EA12}"/>
                </a:ext>
              </a:extLst>
            </p:cNvPr>
            <p:cNvSpPr>
              <a:spLocks/>
            </p:cNvSpPr>
            <p:nvPr/>
          </p:nvSpPr>
          <p:spPr bwMode="auto">
            <a:xfrm>
              <a:off x="7118350" y="1754188"/>
              <a:ext cx="1063625" cy="1254125"/>
            </a:xfrm>
            <a:custGeom>
              <a:avLst/>
              <a:gdLst>
                <a:gd name="T0" fmla="*/ 0 w 50"/>
                <a:gd name="T1" fmla="*/ 49 h 59"/>
                <a:gd name="T2" fmla="*/ 15 w 50"/>
                <a:gd name="T3" fmla="*/ 59 h 59"/>
                <a:gd name="T4" fmla="*/ 50 w 50"/>
                <a:gd name="T5" fmla="*/ 20 h 59"/>
                <a:gd name="T6" fmla="*/ 19 w 50"/>
                <a:gd name="T7" fmla="*/ 0 h 59"/>
                <a:gd name="T8" fmla="*/ 0 w 50"/>
                <a:gd name="T9" fmla="*/ 49 h 59"/>
              </a:gdLst>
              <a:ahLst/>
              <a:cxnLst>
                <a:cxn ang="0">
                  <a:pos x="T0" y="T1"/>
                </a:cxn>
                <a:cxn ang="0">
                  <a:pos x="T2" y="T3"/>
                </a:cxn>
                <a:cxn ang="0">
                  <a:pos x="T4" y="T5"/>
                </a:cxn>
                <a:cxn ang="0">
                  <a:pos x="T6" y="T7"/>
                </a:cxn>
                <a:cxn ang="0">
                  <a:pos x="T8" y="T9"/>
                </a:cxn>
              </a:cxnLst>
              <a:rect l="0" t="0" r="r" b="b"/>
              <a:pathLst>
                <a:path w="50" h="59">
                  <a:moveTo>
                    <a:pt x="0" y="49"/>
                  </a:moveTo>
                  <a:cubicBezTo>
                    <a:pt x="5" y="52"/>
                    <a:pt x="10" y="55"/>
                    <a:pt x="15" y="59"/>
                  </a:cubicBezTo>
                  <a:cubicBezTo>
                    <a:pt x="50" y="20"/>
                    <a:pt x="50" y="20"/>
                    <a:pt x="50" y="20"/>
                  </a:cubicBezTo>
                  <a:cubicBezTo>
                    <a:pt x="41" y="12"/>
                    <a:pt x="30" y="5"/>
                    <a:pt x="19" y="0"/>
                  </a:cubicBezTo>
                  <a:lnTo>
                    <a:pt x="0" y="49"/>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16" name="Freeform 7">
              <a:extLst>
                <a:ext uri="{FF2B5EF4-FFF2-40B4-BE49-F238E27FC236}">
                  <a16:creationId xmlns:a16="http://schemas.microsoft.com/office/drawing/2014/main" id="{207AA861-158B-4752-B50D-8103B78F2A2A}"/>
                </a:ext>
              </a:extLst>
            </p:cNvPr>
            <p:cNvSpPr>
              <a:spLocks/>
            </p:cNvSpPr>
            <p:nvPr/>
          </p:nvSpPr>
          <p:spPr bwMode="auto">
            <a:xfrm>
              <a:off x="7842250" y="3051176"/>
              <a:ext cx="1212850" cy="849313"/>
            </a:xfrm>
            <a:custGeom>
              <a:avLst/>
              <a:gdLst>
                <a:gd name="T0" fmla="*/ 47 w 57"/>
                <a:gd name="T1" fmla="*/ 0 h 40"/>
                <a:gd name="T2" fmla="*/ 0 w 57"/>
                <a:gd name="T3" fmla="*/ 24 h 40"/>
                <a:gd name="T4" fmla="*/ 5 w 57"/>
                <a:gd name="T5" fmla="*/ 40 h 40"/>
                <a:gd name="T6" fmla="*/ 57 w 57"/>
                <a:gd name="T7" fmla="*/ 35 h 40"/>
                <a:gd name="T8" fmla="*/ 47 w 57"/>
                <a:gd name="T9" fmla="*/ 0 h 40"/>
              </a:gdLst>
              <a:ahLst/>
              <a:cxnLst>
                <a:cxn ang="0">
                  <a:pos x="T0" y="T1"/>
                </a:cxn>
                <a:cxn ang="0">
                  <a:pos x="T2" y="T3"/>
                </a:cxn>
                <a:cxn ang="0">
                  <a:pos x="T4" y="T5"/>
                </a:cxn>
                <a:cxn ang="0">
                  <a:pos x="T6" y="T7"/>
                </a:cxn>
                <a:cxn ang="0">
                  <a:pos x="T8" y="T9"/>
                </a:cxn>
              </a:cxnLst>
              <a:rect l="0" t="0" r="r" b="b"/>
              <a:pathLst>
                <a:path w="57" h="40">
                  <a:moveTo>
                    <a:pt x="47" y="0"/>
                  </a:moveTo>
                  <a:cubicBezTo>
                    <a:pt x="0" y="24"/>
                    <a:pt x="0" y="24"/>
                    <a:pt x="0" y="24"/>
                  </a:cubicBezTo>
                  <a:cubicBezTo>
                    <a:pt x="2" y="29"/>
                    <a:pt x="4" y="34"/>
                    <a:pt x="5" y="40"/>
                  </a:cubicBezTo>
                  <a:cubicBezTo>
                    <a:pt x="57" y="35"/>
                    <a:pt x="57" y="35"/>
                    <a:pt x="57" y="35"/>
                  </a:cubicBezTo>
                  <a:cubicBezTo>
                    <a:pt x="56" y="23"/>
                    <a:pt x="52" y="11"/>
                    <a:pt x="47" y="0"/>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17" name="Freeform 8">
              <a:extLst>
                <a:ext uri="{FF2B5EF4-FFF2-40B4-BE49-F238E27FC236}">
                  <a16:creationId xmlns:a16="http://schemas.microsoft.com/office/drawing/2014/main" id="{67945DB1-2B96-467F-BFE8-364C75BC8FC0}"/>
                </a:ext>
              </a:extLst>
            </p:cNvPr>
            <p:cNvSpPr>
              <a:spLocks/>
            </p:cNvSpPr>
            <p:nvPr/>
          </p:nvSpPr>
          <p:spPr bwMode="auto">
            <a:xfrm>
              <a:off x="7543800" y="2286001"/>
              <a:ext cx="1233487" cy="1125538"/>
            </a:xfrm>
            <a:custGeom>
              <a:avLst/>
              <a:gdLst>
                <a:gd name="T0" fmla="*/ 11 w 58"/>
                <a:gd name="T1" fmla="*/ 53 h 53"/>
                <a:gd name="T2" fmla="*/ 58 w 58"/>
                <a:gd name="T3" fmla="*/ 29 h 53"/>
                <a:gd name="T4" fmla="*/ 36 w 58"/>
                <a:gd name="T5" fmla="*/ 0 h 53"/>
                <a:gd name="T6" fmla="*/ 0 w 58"/>
                <a:gd name="T7" fmla="*/ 39 h 53"/>
                <a:gd name="T8" fmla="*/ 11 w 58"/>
                <a:gd name="T9" fmla="*/ 53 h 53"/>
              </a:gdLst>
              <a:ahLst/>
              <a:cxnLst>
                <a:cxn ang="0">
                  <a:pos x="T0" y="T1"/>
                </a:cxn>
                <a:cxn ang="0">
                  <a:pos x="T2" y="T3"/>
                </a:cxn>
                <a:cxn ang="0">
                  <a:pos x="T4" y="T5"/>
                </a:cxn>
                <a:cxn ang="0">
                  <a:pos x="T6" y="T7"/>
                </a:cxn>
                <a:cxn ang="0">
                  <a:pos x="T8" y="T9"/>
                </a:cxn>
              </a:cxnLst>
              <a:rect l="0" t="0" r="r" b="b"/>
              <a:pathLst>
                <a:path w="58" h="53">
                  <a:moveTo>
                    <a:pt x="11" y="53"/>
                  </a:moveTo>
                  <a:cubicBezTo>
                    <a:pt x="58" y="29"/>
                    <a:pt x="58" y="29"/>
                    <a:pt x="58" y="29"/>
                  </a:cubicBezTo>
                  <a:cubicBezTo>
                    <a:pt x="52" y="18"/>
                    <a:pt x="45" y="8"/>
                    <a:pt x="36" y="0"/>
                  </a:cubicBezTo>
                  <a:cubicBezTo>
                    <a:pt x="0" y="39"/>
                    <a:pt x="0" y="39"/>
                    <a:pt x="0" y="39"/>
                  </a:cubicBezTo>
                  <a:cubicBezTo>
                    <a:pt x="4" y="43"/>
                    <a:pt x="8" y="48"/>
                    <a:pt x="11" y="53"/>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18" name="Freeform 9">
              <a:extLst>
                <a:ext uri="{FF2B5EF4-FFF2-40B4-BE49-F238E27FC236}">
                  <a16:creationId xmlns:a16="http://schemas.microsoft.com/office/drawing/2014/main" id="{F5E55933-AAFB-4CC4-8B73-D4572424D211}"/>
                </a:ext>
              </a:extLst>
            </p:cNvPr>
            <p:cNvSpPr>
              <a:spLocks/>
            </p:cNvSpPr>
            <p:nvPr/>
          </p:nvSpPr>
          <p:spPr bwMode="auto">
            <a:xfrm>
              <a:off x="3948113" y="3943351"/>
              <a:ext cx="1149350" cy="785813"/>
            </a:xfrm>
            <a:custGeom>
              <a:avLst/>
              <a:gdLst>
                <a:gd name="T0" fmla="*/ 52 w 54"/>
                <a:gd name="T1" fmla="*/ 8 h 37"/>
                <a:gd name="T2" fmla="*/ 52 w 54"/>
                <a:gd name="T3" fmla="*/ 5 h 37"/>
                <a:gd name="T4" fmla="*/ 0 w 54"/>
                <a:gd name="T5" fmla="*/ 0 h 37"/>
                <a:gd name="T6" fmla="*/ 0 w 54"/>
                <a:gd name="T7" fmla="*/ 8 h 37"/>
                <a:gd name="T8" fmla="*/ 3 w 54"/>
                <a:gd name="T9" fmla="*/ 37 h 37"/>
                <a:gd name="T10" fmla="*/ 54 w 54"/>
                <a:gd name="T11" fmla="*/ 23 h 37"/>
                <a:gd name="T12" fmla="*/ 52 w 54"/>
                <a:gd name="T13" fmla="*/ 8 h 37"/>
              </a:gdLst>
              <a:ahLst/>
              <a:cxnLst>
                <a:cxn ang="0">
                  <a:pos x="T0" y="T1"/>
                </a:cxn>
                <a:cxn ang="0">
                  <a:pos x="T2" y="T3"/>
                </a:cxn>
                <a:cxn ang="0">
                  <a:pos x="T4" y="T5"/>
                </a:cxn>
                <a:cxn ang="0">
                  <a:pos x="T6" y="T7"/>
                </a:cxn>
                <a:cxn ang="0">
                  <a:pos x="T8" y="T9"/>
                </a:cxn>
                <a:cxn ang="0">
                  <a:pos x="T10" y="T11"/>
                </a:cxn>
                <a:cxn ang="0">
                  <a:pos x="T12" y="T13"/>
                </a:cxn>
              </a:cxnLst>
              <a:rect l="0" t="0" r="r" b="b"/>
              <a:pathLst>
                <a:path w="54" h="37">
                  <a:moveTo>
                    <a:pt x="52" y="8"/>
                  </a:moveTo>
                  <a:cubicBezTo>
                    <a:pt x="52" y="7"/>
                    <a:pt x="52" y="6"/>
                    <a:pt x="52" y="5"/>
                  </a:cubicBezTo>
                  <a:cubicBezTo>
                    <a:pt x="0" y="0"/>
                    <a:pt x="0" y="0"/>
                    <a:pt x="0" y="0"/>
                  </a:cubicBezTo>
                  <a:cubicBezTo>
                    <a:pt x="0" y="3"/>
                    <a:pt x="0" y="6"/>
                    <a:pt x="0" y="8"/>
                  </a:cubicBezTo>
                  <a:cubicBezTo>
                    <a:pt x="0" y="18"/>
                    <a:pt x="1" y="28"/>
                    <a:pt x="3" y="37"/>
                  </a:cubicBezTo>
                  <a:cubicBezTo>
                    <a:pt x="54" y="23"/>
                    <a:pt x="54" y="23"/>
                    <a:pt x="54" y="23"/>
                  </a:cubicBezTo>
                  <a:cubicBezTo>
                    <a:pt x="53" y="18"/>
                    <a:pt x="52" y="13"/>
                    <a:pt x="52" y="8"/>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19" name="Freeform 10">
              <a:extLst>
                <a:ext uri="{FF2B5EF4-FFF2-40B4-BE49-F238E27FC236}">
                  <a16:creationId xmlns:a16="http://schemas.microsoft.com/office/drawing/2014/main" id="{A0B0A897-F4EF-4BE9-B7E6-268197FAE4B8}"/>
                </a:ext>
              </a:extLst>
            </p:cNvPr>
            <p:cNvSpPr>
              <a:spLocks/>
            </p:cNvSpPr>
            <p:nvPr/>
          </p:nvSpPr>
          <p:spPr bwMode="auto">
            <a:xfrm>
              <a:off x="7351713" y="5026026"/>
              <a:ext cx="1171575" cy="1211263"/>
            </a:xfrm>
            <a:custGeom>
              <a:avLst/>
              <a:gdLst>
                <a:gd name="T0" fmla="*/ 13 w 55"/>
                <a:gd name="T1" fmla="*/ 0 h 57"/>
                <a:gd name="T2" fmla="*/ 0 w 55"/>
                <a:gd name="T3" fmla="*/ 12 h 57"/>
                <a:gd name="T4" fmla="*/ 28 w 55"/>
                <a:gd name="T5" fmla="*/ 57 h 57"/>
                <a:gd name="T6" fmla="*/ 55 w 55"/>
                <a:gd name="T7" fmla="*/ 32 h 57"/>
                <a:gd name="T8" fmla="*/ 13 w 55"/>
                <a:gd name="T9" fmla="*/ 0 h 57"/>
              </a:gdLst>
              <a:ahLst/>
              <a:cxnLst>
                <a:cxn ang="0">
                  <a:pos x="T0" y="T1"/>
                </a:cxn>
                <a:cxn ang="0">
                  <a:pos x="T2" y="T3"/>
                </a:cxn>
                <a:cxn ang="0">
                  <a:pos x="T4" y="T5"/>
                </a:cxn>
                <a:cxn ang="0">
                  <a:pos x="T6" y="T7"/>
                </a:cxn>
                <a:cxn ang="0">
                  <a:pos x="T8" y="T9"/>
                </a:cxn>
              </a:cxnLst>
              <a:rect l="0" t="0" r="r" b="b"/>
              <a:pathLst>
                <a:path w="55" h="57">
                  <a:moveTo>
                    <a:pt x="13" y="0"/>
                  </a:moveTo>
                  <a:cubicBezTo>
                    <a:pt x="9" y="5"/>
                    <a:pt x="5" y="9"/>
                    <a:pt x="0" y="12"/>
                  </a:cubicBezTo>
                  <a:cubicBezTo>
                    <a:pt x="28" y="57"/>
                    <a:pt x="28" y="57"/>
                    <a:pt x="28" y="57"/>
                  </a:cubicBezTo>
                  <a:cubicBezTo>
                    <a:pt x="38" y="50"/>
                    <a:pt x="48" y="42"/>
                    <a:pt x="55" y="32"/>
                  </a:cubicBezTo>
                  <a:lnTo>
                    <a:pt x="13"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0" name="Freeform 11">
              <a:extLst>
                <a:ext uri="{FF2B5EF4-FFF2-40B4-BE49-F238E27FC236}">
                  <a16:creationId xmlns:a16="http://schemas.microsoft.com/office/drawing/2014/main" id="{2FFD3D39-DF19-4112-89B7-833587DA1F3E}"/>
                </a:ext>
              </a:extLst>
            </p:cNvPr>
            <p:cNvSpPr>
              <a:spLocks/>
            </p:cNvSpPr>
            <p:nvPr/>
          </p:nvSpPr>
          <p:spPr bwMode="auto">
            <a:xfrm>
              <a:off x="7926388" y="3963988"/>
              <a:ext cx="1149350" cy="765175"/>
            </a:xfrm>
            <a:custGeom>
              <a:avLst/>
              <a:gdLst>
                <a:gd name="T0" fmla="*/ 2 w 54"/>
                <a:gd name="T1" fmla="*/ 7 h 36"/>
                <a:gd name="T2" fmla="*/ 0 w 54"/>
                <a:gd name="T3" fmla="*/ 22 h 36"/>
                <a:gd name="T4" fmla="*/ 51 w 54"/>
                <a:gd name="T5" fmla="*/ 36 h 36"/>
                <a:gd name="T6" fmla="*/ 54 w 54"/>
                <a:gd name="T7" fmla="*/ 7 h 36"/>
                <a:gd name="T8" fmla="*/ 54 w 54"/>
                <a:gd name="T9" fmla="*/ 0 h 36"/>
                <a:gd name="T10" fmla="*/ 2 w 54"/>
                <a:gd name="T11" fmla="*/ 5 h 36"/>
                <a:gd name="T12" fmla="*/ 2 w 54"/>
                <a:gd name="T13" fmla="*/ 7 h 36"/>
              </a:gdLst>
              <a:ahLst/>
              <a:cxnLst>
                <a:cxn ang="0">
                  <a:pos x="T0" y="T1"/>
                </a:cxn>
                <a:cxn ang="0">
                  <a:pos x="T2" y="T3"/>
                </a:cxn>
                <a:cxn ang="0">
                  <a:pos x="T4" y="T5"/>
                </a:cxn>
                <a:cxn ang="0">
                  <a:pos x="T6" y="T7"/>
                </a:cxn>
                <a:cxn ang="0">
                  <a:pos x="T8" y="T9"/>
                </a:cxn>
                <a:cxn ang="0">
                  <a:pos x="T10" y="T11"/>
                </a:cxn>
                <a:cxn ang="0">
                  <a:pos x="T12" y="T13"/>
                </a:cxn>
              </a:cxnLst>
              <a:rect l="0" t="0" r="r" b="b"/>
              <a:pathLst>
                <a:path w="54" h="36">
                  <a:moveTo>
                    <a:pt x="2" y="7"/>
                  </a:moveTo>
                  <a:cubicBezTo>
                    <a:pt x="2" y="12"/>
                    <a:pt x="1" y="17"/>
                    <a:pt x="0" y="22"/>
                  </a:cubicBezTo>
                  <a:cubicBezTo>
                    <a:pt x="51" y="36"/>
                    <a:pt x="51" y="36"/>
                    <a:pt x="51" y="36"/>
                  </a:cubicBezTo>
                  <a:cubicBezTo>
                    <a:pt x="53" y="27"/>
                    <a:pt x="54" y="17"/>
                    <a:pt x="54" y="7"/>
                  </a:cubicBezTo>
                  <a:cubicBezTo>
                    <a:pt x="54" y="5"/>
                    <a:pt x="54" y="2"/>
                    <a:pt x="54" y="0"/>
                  </a:cubicBezTo>
                  <a:cubicBezTo>
                    <a:pt x="2" y="5"/>
                    <a:pt x="2" y="5"/>
                    <a:pt x="2" y="5"/>
                  </a:cubicBezTo>
                  <a:cubicBezTo>
                    <a:pt x="2" y="6"/>
                    <a:pt x="2" y="6"/>
                    <a:pt x="2" y="7"/>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1" name="Freeform 12">
              <a:extLst>
                <a:ext uri="{FF2B5EF4-FFF2-40B4-BE49-F238E27FC236}">
                  <a16:creationId xmlns:a16="http://schemas.microsoft.com/office/drawing/2014/main" id="{8EC3C97E-EB97-431B-9442-B7A32A096449}"/>
                </a:ext>
              </a:extLst>
            </p:cNvPr>
            <p:cNvSpPr>
              <a:spLocks/>
            </p:cNvSpPr>
            <p:nvPr/>
          </p:nvSpPr>
          <p:spPr bwMode="auto">
            <a:xfrm>
              <a:off x="4522788" y="5048251"/>
              <a:ext cx="1169987" cy="1211263"/>
            </a:xfrm>
            <a:custGeom>
              <a:avLst/>
              <a:gdLst>
                <a:gd name="T0" fmla="*/ 42 w 55"/>
                <a:gd name="T1" fmla="*/ 0 h 57"/>
                <a:gd name="T2" fmla="*/ 0 w 55"/>
                <a:gd name="T3" fmla="*/ 32 h 57"/>
                <a:gd name="T4" fmla="*/ 27 w 55"/>
                <a:gd name="T5" fmla="*/ 57 h 57"/>
                <a:gd name="T6" fmla="*/ 55 w 55"/>
                <a:gd name="T7" fmla="*/ 12 h 57"/>
                <a:gd name="T8" fmla="*/ 42 w 55"/>
                <a:gd name="T9" fmla="*/ 0 h 57"/>
              </a:gdLst>
              <a:ahLst/>
              <a:cxnLst>
                <a:cxn ang="0">
                  <a:pos x="T0" y="T1"/>
                </a:cxn>
                <a:cxn ang="0">
                  <a:pos x="T2" y="T3"/>
                </a:cxn>
                <a:cxn ang="0">
                  <a:pos x="T4" y="T5"/>
                </a:cxn>
                <a:cxn ang="0">
                  <a:pos x="T6" y="T7"/>
                </a:cxn>
                <a:cxn ang="0">
                  <a:pos x="T8" y="T9"/>
                </a:cxn>
              </a:cxnLst>
              <a:rect l="0" t="0" r="r" b="b"/>
              <a:pathLst>
                <a:path w="55" h="57">
                  <a:moveTo>
                    <a:pt x="42" y="0"/>
                  </a:moveTo>
                  <a:cubicBezTo>
                    <a:pt x="0" y="32"/>
                    <a:pt x="0" y="32"/>
                    <a:pt x="0" y="32"/>
                  </a:cubicBezTo>
                  <a:cubicBezTo>
                    <a:pt x="8" y="42"/>
                    <a:pt x="17" y="50"/>
                    <a:pt x="27" y="57"/>
                  </a:cubicBezTo>
                  <a:cubicBezTo>
                    <a:pt x="55" y="12"/>
                    <a:pt x="55" y="12"/>
                    <a:pt x="55" y="12"/>
                  </a:cubicBezTo>
                  <a:cubicBezTo>
                    <a:pt x="50" y="9"/>
                    <a:pt x="46" y="5"/>
                    <a:pt x="42" y="0"/>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2" name="Freeform 13">
              <a:extLst>
                <a:ext uri="{FF2B5EF4-FFF2-40B4-BE49-F238E27FC236}">
                  <a16:creationId xmlns:a16="http://schemas.microsoft.com/office/drawing/2014/main" id="{67BF2803-8E91-463C-87F9-4F7EACB639E3}"/>
                </a:ext>
              </a:extLst>
            </p:cNvPr>
            <p:cNvSpPr>
              <a:spLocks/>
            </p:cNvSpPr>
            <p:nvPr/>
          </p:nvSpPr>
          <p:spPr bwMode="auto">
            <a:xfrm>
              <a:off x="3968750" y="3028951"/>
              <a:ext cx="1212850" cy="850900"/>
            </a:xfrm>
            <a:custGeom>
              <a:avLst/>
              <a:gdLst>
                <a:gd name="T0" fmla="*/ 52 w 57"/>
                <a:gd name="T1" fmla="*/ 40 h 40"/>
                <a:gd name="T2" fmla="*/ 57 w 57"/>
                <a:gd name="T3" fmla="*/ 24 h 40"/>
                <a:gd name="T4" fmla="*/ 10 w 57"/>
                <a:gd name="T5" fmla="*/ 0 h 40"/>
                <a:gd name="T6" fmla="*/ 0 w 57"/>
                <a:gd name="T7" fmla="*/ 36 h 40"/>
                <a:gd name="T8" fmla="*/ 52 w 57"/>
                <a:gd name="T9" fmla="*/ 40 h 40"/>
              </a:gdLst>
              <a:ahLst/>
              <a:cxnLst>
                <a:cxn ang="0">
                  <a:pos x="T0" y="T1"/>
                </a:cxn>
                <a:cxn ang="0">
                  <a:pos x="T2" y="T3"/>
                </a:cxn>
                <a:cxn ang="0">
                  <a:pos x="T4" y="T5"/>
                </a:cxn>
                <a:cxn ang="0">
                  <a:pos x="T6" y="T7"/>
                </a:cxn>
                <a:cxn ang="0">
                  <a:pos x="T8" y="T9"/>
                </a:cxn>
              </a:cxnLst>
              <a:rect l="0" t="0" r="r" b="b"/>
              <a:pathLst>
                <a:path w="57" h="40">
                  <a:moveTo>
                    <a:pt x="52" y="40"/>
                  </a:moveTo>
                  <a:cubicBezTo>
                    <a:pt x="53" y="35"/>
                    <a:pt x="55" y="29"/>
                    <a:pt x="57" y="24"/>
                  </a:cubicBezTo>
                  <a:cubicBezTo>
                    <a:pt x="10" y="0"/>
                    <a:pt x="10" y="0"/>
                    <a:pt x="10" y="0"/>
                  </a:cubicBezTo>
                  <a:cubicBezTo>
                    <a:pt x="5" y="11"/>
                    <a:pt x="1" y="23"/>
                    <a:pt x="0" y="36"/>
                  </a:cubicBezTo>
                  <a:lnTo>
                    <a:pt x="52" y="4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3" name="Freeform 14">
              <a:extLst>
                <a:ext uri="{FF2B5EF4-FFF2-40B4-BE49-F238E27FC236}">
                  <a16:creationId xmlns:a16="http://schemas.microsoft.com/office/drawing/2014/main" id="{3B564B65-C37A-43CB-A556-DC952BEFB02A}"/>
                </a:ext>
              </a:extLst>
            </p:cNvPr>
            <p:cNvSpPr>
              <a:spLocks/>
            </p:cNvSpPr>
            <p:nvPr/>
          </p:nvSpPr>
          <p:spPr bwMode="auto">
            <a:xfrm>
              <a:off x="6883400" y="5387976"/>
              <a:ext cx="936625" cy="1231900"/>
            </a:xfrm>
            <a:custGeom>
              <a:avLst/>
              <a:gdLst>
                <a:gd name="T0" fmla="*/ 44 w 44"/>
                <a:gd name="T1" fmla="*/ 44 h 58"/>
                <a:gd name="T2" fmla="*/ 16 w 44"/>
                <a:gd name="T3" fmla="*/ 0 h 58"/>
                <a:gd name="T4" fmla="*/ 0 w 44"/>
                <a:gd name="T5" fmla="*/ 6 h 58"/>
                <a:gd name="T6" fmla="*/ 10 w 44"/>
                <a:gd name="T7" fmla="*/ 58 h 58"/>
                <a:gd name="T8" fmla="*/ 44 w 44"/>
                <a:gd name="T9" fmla="*/ 44 h 58"/>
              </a:gdLst>
              <a:ahLst/>
              <a:cxnLst>
                <a:cxn ang="0">
                  <a:pos x="T0" y="T1"/>
                </a:cxn>
                <a:cxn ang="0">
                  <a:pos x="T2" y="T3"/>
                </a:cxn>
                <a:cxn ang="0">
                  <a:pos x="T4" y="T5"/>
                </a:cxn>
                <a:cxn ang="0">
                  <a:pos x="T6" y="T7"/>
                </a:cxn>
                <a:cxn ang="0">
                  <a:pos x="T8" y="T9"/>
                </a:cxn>
              </a:cxnLst>
              <a:rect l="0" t="0" r="r" b="b"/>
              <a:pathLst>
                <a:path w="44" h="58">
                  <a:moveTo>
                    <a:pt x="44" y="44"/>
                  </a:moveTo>
                  <a:cubicBezTo>
                    <a:pt x="16" y="0"/>
                    <a:pt x="16" y="0"/>
                    <a:pt x="16" y="0"/>
                  </a:cubicBezTo>
                  <a:cubicBezTo>
                    <a:pt x="11" y="2"/>
                    <a:pt x="6" y="5"/>
                    <a:pt x="0" y="6"/>
                  </a:cubicBezTo>
                  <a:cubicBezTo>
                    <a:pt x="10" y="58"/>
                    <a:pt x="10" y="58"/>
                    <a:pt x="10" y="58"/>
                  </a:cubicBezTo>
                  <a:cubicBezTo>
                    <a:pt x="22" y="55"/>
                    <a:pt x="33" y="51"/>
                    <a:pt x="44" y="44"/>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4" name="Freeform 15">
              <a:extLst>
                <a:ext uri="{FF2B5EF4-FFF2-40B4-BE49-F238E27FC236}">
                  <a16:creationId xmlns:a16="http://schemas.microsoft.com/office/drawing/2014/main" id="{29AB8E73-4C1C-4268-A2C0-3026159F3F7C}"/>
                </a:ext>
              </a:extLst>
            </p:cNvPr>
            <p:cNvSpPr>
              <a:spLocks/>
            </p:cNvSpPr>
            <p:nvPr/>
          </p:nvSpPr>
          <p:spPr bwMode="auto">
            <a:xfrm>
              <a:off x="7735888" y="4579938"/>
              <a:ext cx="1233487" cy="998538"/>
            </a:xfrm>
            <a:custGeom>
              <a:avLst/>
              <a:gdLst>
                <a:gd name="T0" fmla="*/ 7 w 58"/>
                <a:gd name="T1" fmla="*/ 0 h 47"/>
                <a:gd name="T2" fmla="*/ 0 w 58"/>
                <a:gd name="T3" fmla="*/ 15 h 47"/>
                <a:gd name="T4" fmla="*/ 42 w 58"/>
                <a:gd name="T5" fmla="*/ 47 h 47"/>
                <a:gd name="T6" fmla="*/ 58 w 58"/>
                <a:gd name="T7" fmla="*/ 15 h 47"/>
                <a:gd name="T8" fmla="*/ 7 w 58"/>
                <a:gd name="T9" fmla="*/ 0 h 47"/>
              </a:gdLst>
              <a:ahLst/>
              <a:cxnLst>
                <a:cxn ang="0">
                  <a:pos x="T0" y="T1"/>
                </a:cxn>
                <a:cxn ang="0">
                  <a:pos x="T2" y="T3"/>
                </a:cxn>
                <a:cxn ang="0">
                  <a:pos x="T4" y="T5"/>
                </a:cxn>
                <a:cxn ang="0">
                  <a:pos x="T6" y="T7"/>
                </a:cxn>
                <a:cxn ang="0">
                  <a:pos x="T8" y="T9"/>
                </a:cxn>
              </a:cxnLst>
              <a:rect l="0" t="0" r="r" b="b"/>
              <a:pathLst>
                <a:path w="58" h="47">
                  <a:moveTo>
                    <a:pt x="7" y="0"/>
                  </a:moveTo>
                  <a:cubicBezTo>
                    <a:pt x="5" y="5"/>
                    <a:pt x="3" y="11"/>
                    <a:pt x="0" y="15"/>
                  </a:cubicBezTo>
                  <a:cubicBezTo>
                    <a:pt x="42" y="47"/>
                    <a:pt x="42" y="47"/>
                    <a:pt x="42" y="47"/>
                  </a:cubicBezTo>
                  <a:cubicBezTo>
                    <a:pt x="49" y="37"/>
                    <a:pt x="54" y="26"/>
                    <a:pt x="58" y="15"/>
                  </a:cubicBezTo>
                  <a:lnTo>
                    <a:pt x="7"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5" name="Freeform 16">
              <a:extLst>
                <a:ext uri="{FF2B5EF4-FFF2-40B4-BE49-F238E27FC236}">
                  <a16:creationId xmlns:a16="http://schemas.microsoft.com/office/drawing/2014/main" id="{3C697601-65A7-4109-B793-797F96D7C6D4}"/>
                </a:ext>
              </a:extLst>
            </p:cNvPr>
            <p:cNvSpPr>
              <a:spLocks/>
            </p:cNvSpPr>
            <p:nvPr/>
          </p:nvSpPr>
          <p:spPr bwMode="auto">
            <a:xfrm>
              <a:off x="6138863" y="5557838"/>
              <a:ext cx="787400" cy="1125538"/>
            </a:xfrm>
            <a:custGeom>
              <a:avLst/>
              <a:gdLst>
                <a:gd name="T0" fmla="*/ 27 w 37"/>
                <a:gd name="T1" fmla="*/ 0 h 53"/>
                <a:gd name="T2" fmla="*/ 18 w 37"/>
                <a:gd name="T3" fmla="*/ 0 h 53"/>
                <a:gd name="T4" fmla="*/ 10 w 37"/>
                <a:gd name="T5" fmla="*/ 0 h 53"/>
                <a:gd name="T6" fmla="*/ 0 w 37"/>
                <a:gd name="T7" fmla="*/ 52 h 53"/>
                <a:gd name="T8" fmla="*/ 18 w 37"/>
                <a:gd name="T9" fmla="*/ 53 h 53"/>
                <a:gd name="T10" fmla="*/ 37 w 37"/>
                <a:gd name="T11" fmla="*/ 51 h 53"/>
                <a:gd name="T12" fmla="*/ 27 w 37"/>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37" h="53">
                  <a:moveTo>
                    <a:pt x="27" y="0"/>
                  </a:moveTo>
                  <a:cubicBezTo>
                    <a:pt x="24" y="0"/>
                    <a:pt x="21" y="0"/>
                    <a:pt x="18" y="0"/>
                  </a:cubicBezTo>
                  <a:cubicBezTo>
                    <a:pt x="15" y="0"/>
                    <a:pt x="12" y="0"/>
                    <a:pt x="10" y="0"/>
                  </a:cubicBezTo>
                  <a:cubicBezTo>
                    <a:pt x="0" y="52"/>
                    <a:pt x="0" y="52"/>
                    <a:pt x="0" y="52"/>
                  </a:cubicBezTo>
                  <a:cubicBezTo>
                    <a:pt x="6" y="53"/>
                    <a:pt x="12" y="53"/>
                    <a:pt x="18" y="53"/>
                  </a:cubicBezTo>
                  <a:cubicBezTo>
                    <a:pt x="24" y="53"/>
                    <a:pt x="31" y="53"/>
                    <a:pt x="37" y="51"/>
                  </a:cubicBezTo>
                  <a:lnTo>
                    <a:pt x="27"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6" name="Freeform 17">
              <a:extLst>
                <a:ext uri="{FF2B5EF4-FFF2-40B4-BE49-F238E27FC236}">
                  <a16:creationId xmlns:a16="http://schemas.microsoft.com/office/drawing/2014/main" id="{53057573-9AF0-47EF-90B6-1DB2781F2082}"/>
                </a:ext>
              </a:extLst>
            </p:cNvPr>
            <p:cNvSpPr>
              <a:spLocks/>
            </p:cNvSpPr>
            <p:nvPr/>
          </p:nvSpPr>
          <p:spPr bwMode="auto">
            <a:xfrm>
              <a:off x="6607175" y="1543051"/>
              <a:ext cx="766762" cy="1189038"/>
            </a:xfrm>
            <a:custGeom>
              <a:avLst/>
              <a:gdLst>
                <a:gd name="T0" fmla="*/ 0 w 36"/>
                <a:gd name="T1" fmla="*/ 53 h 56"/>
                <a:gd name="T2" fmla="*/ 17 w 36"/>
                <a:gd name="T3" fmla="*/ 56 h 56"/>
                <a:gd name="T4" fmla="*/ 36 w 36"/>
                <a:gd name="T5" fmla="*/ 7 h 56"/>
                <a:gd name="T6" fmla="*/ 0 w 36"/>
                <a:gd name="T7" fmla="*/ 0 h 56"/>
                <a:gd name="T8" fmla="*/ 0 w 36"/>
                <a:gd name="T9" fmla="*/ 53 h 56"/>
              </a:gdLst>
              <a:ahLst/>
              <a:cxnLst>
                <a:cxn ang="0">
                  <a:pos x="T0" y="T1"/>
                </a:cxn>
                <a:cxn ang="0">
                  <a:pos x="T2" y="T3"/>
                </a:cxn>
                <a:cxn ang="0">
                  <a:pos x="T4" y="T5"/>
                </a:cxn>
                <a:cxn ang="0">
                  <a:pos x="T6" y="T7"/>
                </a:cxn>
                <a:cxn ang="0">
                  <a:pos x="T8" y="T9"/>
                </a:cxn>
              </a:cxnLst>
              <a:rect l="0" t="0" r="r" b="b"/>
              <a:pathLst>
                <a:path w="36" h="56">
                  <a:moveTo>
                    <a:pt x="0" y="53"/>
                  </a:moveTo>
                  <a:cubicBezTo>
                    <a:pt x="6" y="54"/>
                    <a:pt x="11" y="55"/>
                    <a:pt x="17" y="56"/>
                  </a:cubicBezTo>
                  <a:cubicBezTo>
                    <a:pt x="36" y="7"/>
                    <a:pt x="36" y="7"/>
                    <a:pt x="36" y="7"/>
                  </a:cubicBezTo>
                  <a:cubicBezTo>
                    <a:pt x="24" y="3"/>
                    <a:pt x="12" y="1"/>
                    <a:pt x="0" y="0"/>
                  </a:cubicBezTo>
                  <a:lnTo>
                    <a:pt x="0" y="53"/>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7" name="Freeform 18">
              <a:extLst>
                <a:ext uri="{FF2B5EF4-FFF2-40B4-BE49-F238E27FC236}">
                  <a16:creationId xmlns:a16="http://schemas.microsoft.com/office/drawing/2014/main" id="{0325D042-3CE8-4CB7-A30E-AC765BB9E83D}"/>
                </a:ext>
              </a:extLst>
            </p:cNvPr>
            <p:cNvSpPr>
              <a:spLocks/>
            </p:cNvSpPr>
            <p:nvPr/>
          </p:nvSpPr>
          <p:spPr bwMode="auto">
            <a:xfrm>
              <a:off x="5245100" y="5387976"/>
              <a:ext cx="936625" cy="1231900"/>
            </a:xfrm>
            <a:custGeom>
              <a:avLst/>
              <a:gdLst>
                <a:gd name="T0" fmla="*/ 44 w 44"/>
                <a:gd name="T1" fmla="*/ 7 h 58"/>
                <a:gd name="T2" fmla="*/ 27 w 44"/>
                <a:gd name="T3" fmla="*/ 0 h 58"/>
                <a:gd name="T4" fmla="*/ 0 w 44"/>
                <a:gd name="T5" fmla="*/ 45 h 58"/>
                <a:gd name="T6" fmla="*/ 34 w 44"/>
                <a:gd name="T7" fmla="*/ 58 h 58"/>
                <a:gd name="T8" fmla="*/ 44 w 44"/>
                <a:gd name="T9" fmla="*/ 7 h 58"/>
              </a:gdLst>
              <a:ahLst/>
              <a:cxnLst>
                <a:cxn ang="0">
                  <a:pos x="T0" y="T1"/>
                </a:cxn>
                <a:cxn ang="0">
                  <a:pos x="T2" y="T3"/>
                </a:cxn>
                <a:cxn ang="0">
                  <a:pos x="T4" y="T5"/>
                </a:cxn>
                <a:cxn ang="0">
                  <a:pos x="T6" y="T7"/>
                </a:cxn>
                <a:cxn ang="0">
                  <a:pos x="T8" y="T9"/>
                </a:cxn>
              </a:cxnLst>
              <a:rect l="0" t="0" r="r" b="b"/>
              <a:pathLst>
                <a:path w="44" h="58">
                  <a:moveTo>
                    <a:pt x="44" y="7"/>
                  </a:moveTo>
                  <a:cubicBezTo>
                    <a:pt x="38" y="5"/>
                    <a:pt x="33" y="3"/>
                    <a:pt x="27" y="0"/>
                  </a:cubicBezTo>
                  <a:cubicBezTo>
                    <a:pt x="0" y="45"/>
                    <a:pt x="0" y="45"/>
                    <a:pt x="0" y="45"/>
                  </a:cubicBezTo>
                  <a:cubicBezTo>
                    <a:pt x="10" y="51"/>
                    <a:pt x="22" y="56"/>
                    <a:pt x="34" y="58"/>
                  </a:cubicBezTo>
                  <a:lnTo>
                    <a:pt x="44" y="7"/>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8" name="Freeform 19">
              <a:extLst>
                <a:ext uri="{FF2B5EF4-FFF2-40B4-BE49-F238E27FC236}">
                  <a16:creationId xmlns:a16="http://schemas.microsoft.com/office/drawing/2014/main" id="{041C43A7-DD2C-47A9-A380-8ADC339423D7}"/>
                </a:ext>
              </a:extLst>
            </p:cNvPr>
            <p:cNvSpPr>
              <a:spLocks/>
            </p:cNvSpPr>
            <p:nvPr/>
          </p:nvSpPr>
          <p:spPr bwMode="auto">
            <a:xfrm>
              <a:off x="5670550" y="1543051"/>
              <a:ext cx="766762" cy="1189038"/>
            </a:xfrm>
            <a:custGeom>
              <a:avLst/>
              <a:gdLst>
                <a:gd name="T0" fmla="*/ 19 w 36"/>
                <a:gd name="T1" fmla="*/ 56 h 56"/>
                <a:gd name="T2" fmla="*/ 36 w 36"/>
                <a:gd name="T3" fmla="*/ 53 h 56"/>
                <a:gd name="T4" fmla="*/ 36 w 36"/>
                <a:gd name="T5" fmla="*/ 0 h 56"/>
                <a:gd name="T6" fmla="*/ 0 w 36"/>
                <a:gd name="T7" fmla="*/ 7 h 56"/>
                <a:gd name="T8" fmla="*/ 19 w 36"/>
                <a:gd name="T9" fmla="*/ 56 h 56"/>
              </a:gdLst>
              <a:ahLst/>
              <a:cxnLst>
                <a:cxn ang="0">
                  <a:pos x="T0" y="T1"/>
                </a:cxn>
                <a:cxn ang="0">
                  <a:pos x="T2" y="T3"/>
                </a:cxn>
                <a:cxn ang="0">
                  <a:pos x="T4" y="T5"/>
                </a:cxn>
                <a:cxn ang="0">
                  <a:pos x="T6" y="T7"/>
                </a:cxn>
                <a:cxn ang="0">
                  <a:pos x="T8" y="T9"/>
                </a:cxn>
              </a:cxnLst>
              <a:rect l="0" t="0" r="r" b="b"/>
              <a:pathLst>
                <a:path w="36" h="56">
                  <a:moveTo>
                    <a:pt x="19" y="56"/>
                  </a:moveTo>
                  <a:cubicBezTo>
                    <a:pt x="25" y="54"/>
                    <a:pt x="30" y="53"/>
                    <a:pt x="36" y="53"/>
                  </a:cubicBezTo>
                  <a:cubicBezTo>
                    <a:pt x="36" y="0"/>
                    <a:pt x="36" y="0"/>
                    <a:pt x="36" y="0"/>
                  </a:cubicBezTo>
                  <a:cubicBezTo>
                    <a:pt x="24" y="1"/>
                    <a:pt x="11" y="3"/>
                    <a:pt x="0" y="7"/>
                  </a:cubicBezTo>
                  <a:lnTo>
                    <a:pt x="19" y="56"/>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9" name="Freeform 20">
              <a:extLst>
                <a:ext uri="{FF2B5EF4-FFF2-40B4-BE49-F238E27FC236}">
                  <a16:creationId xmlns:a16="http://schemas.microsoft.com/office/drawing/2014/main" id="{891C8525-8D99-4D2E-8E27-B792CE393A56}"/>
                </a:ext>
              </a:extLst>
            </p:cNvPr>
            <p:cNvSpPr>
              <a:spLocks/>
            </p:cNvSpPr>
            <p:nvPr/>
          </p:nvSpPr>
          <p:spPr bwMode="auto">
            <a:xfrm>
              <a:off x="4054475" y="4579938"/>
              <a:ext cx="1255712" cy="1020763"/>
            </a:xfrm>
            <a:custGeom>
              <a:avLst/>
              <a:gdLst>
                <a:gd name="T0" fmla="*/ 59 w 59"/>
                <a:gd name="T1" fmla="*/ 16 h 48"/>
                <a:gd name="T2" fmla="*/ 51 w 59"/>
                <a:gd name="T3" fmla="*/ 0 h 48"/>
                <a:gd name="T4" fmla="*/ 0 w 59"/>
                <a:gd name="T5" fmla="*/ 15 h 48"/>
                <a:gd name="T6" fmla="*/ 17 w 59"/>
                <a:gd name="T7" fmla="*/ 48 h 48"/>
                <a:gd name="T8" fmla="*/ 59 w 59"/>
                <a:gd name="T9" fmla="*/ 16 h 48"/>
              </a:gdLst>
              <a:ahLst/>
              <a:cxnLst>
                <a:cxn ang="0">
                  <a:pos x="T0" y="T1"/>
                </a:cxn>
                <a:cxn ang="0">
                  <a:pos x="T2" y="T3"/>
                </a:cxn>
                <a:cxn ang="0">
                  <a:pos x="T4" y="T5"/>
                </a:cxn>
                <a:cxn ang="0">
                  <a:pos x="T6" y="T7"/>
                </a:cxn>
                <a:cxn ang="0">
                  <a:pos x="T8" y="T9"/>
                </a:cxn>
              </a:cxnLst>
              <a:rect l="0" t="0" r="r" b="b"/>
              <a:pathLst>
                <a:path w="59" h="48">
                  <a:moveTo>
                    <a:pt x="59" y="16"/>
                  </a:moveTo>
                  <a:cubicBezTo>
                    <a:pt x="56" y="11"/>
                    <a:pt x="53" y="6"/>
                    <a:pt x="51" y="0"/>
                  </a:cubicBezTo>
                  <a:cubicBezTo>
                    <a:pt x="0" y="15"/>
                    <a:pt x="0" y="15"/>
                    <a:pt x="0" y="15"/>
                  </a:cubicBezTo>
                  <a:cubicBezTo>
                    <a:pt x="4" y="27"/>
                    <a:pt x="10" y="38"/>
                    <a:pt x="17" y="48"/>
                  </a:cubicBezTo>
                  <a:lnTo>
                    <a:pt x="59" y="16"/>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0" name="Freeform 21">
              <a:extLst>
                <a:ext uri="{FF2B5EF4-FFF2-40B4-BE49-F238E27FC236}">
                  <a16:creationId xmlns:a16="http://schemas.microsoft.com/office/drawing/2014/main" id="{C34A31BD-60F7-4978-955A-61C777812364}"/>
                </a:ext>
              </a:extLst>
            </p:cNvPr>
            <p:cNvSpPr>
              <a:spLocks/>
            </p:cNvSpPr>
            <p:nvPr/>
          </p:nvSpPr>
          <p:spPr bwMode="auto">
            <a:xfrm>
              <a:off x="4862513" y="1754188"/>
              <a:ext cx="1063625" cy="1233488"/>
            </a:xfrm>
            <a:custGeom>
              <a:avLst/>
              <a:gdLst>
                <a:gd name="T0" fmla="*/ 35 w 50"/>
                <a:gd name="T1" fmla="*/ 58 h 58"/>
                <a:gd name="T2" fmla="*/ 50 w 50"/>
                <a:gd name="T3" fmla="*/ 49 h 58"/>
                <a:gd name="T4" fmla="*/ 31 w 50"/>
                <a:gd name="T5" fmla="*/ 0 h 58"/>
                <a:gd name="T6" fmla="*/ 0 w 50"/>
                <a:gd name="T7" fmla="*/ 19 h 58"/>
                <a:gd name="T8" fmla="*/ 35 w 50"/>
                <a:gd name="T9" fmla="*/ 58 h 58"/>
              </a:gdLst>
              <a:ahLst/>
              <a:cxnLst>
                <a:cxn ang="0">
                  <a:pos x="T0" y="T1"/>
                </a:cxn>
                <a:cxn ang="0">
                  <a:pos x="T2" y="T3"/>
                </a:cxn>
                <a:cxn ang="0">
                  <a:pos x="T4" y="T5"/>
                </a:cxn>
                <a:cxn ang="0">
                  <a:pos x="T6" y="T7"/>
                </a:cxn>
                <a:cxn ang="0">
                  <a:pos x="T8" y="T9"/>
                </a:cxn>
              </a:cxnLst>
              <a:rect l="0" t="0" r="r" b="b"/>
              <a:pathLst>
                <a:path w="50" h="58">
                  <a:moveTo>
                    <a:pt x="35" y="58"/>
                  </a:moveTo>
                  <a:cubicBezTo>
                    <a:pt x="40" y="54"/>
                    <a:pt x="45" y="51"/>
                    <a:pt x="50" y="49"/>
                  </a:cubicBezTo>
                  <a:cubicBezTo>
                    <a:pt x="31" y="0"/>
                    <a:pt x="31" y="0"/>
                    <a:pt x="31" y="0"/>
                  </a:cubicBezTo>
                  <a:cubicBezTo>
                    <a:pt x="20" y="5"/>
                    <a:pt x="9" y="11"/>
                    <a:pt x="0" y="19"/>
                  </a:cubicBezTo>
                  <a:lnTo>
                    <a:pt x="35" y="58"/>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grpSp>
      <p:cxnSp>
        <p:nvCxnSpPr>
          <p:cNvPr id="31" name="Straight Connector 30">
            <a:extLst>
              <a:ext uri="{FF2B5EF4-FFF2-40B4-BE49-F238E27FC236}">
                <a16:creationId xmlns:a16="http://schemas.microsoft.com/office/drawing/2014/main" id="{A464F19A-E500-4561-913B-3F607EB8A4BB}"/>
              </a:ext>
            </a:extLst>
          </p:cNvPr>
          <p:cNvCxnSpPr/>
          <p:nvPr userDrawn="1"/>
        </p:nvCxnSpPr>
        <p:spPr>
          <a:xfrm>
            <a:off x="1562495" y="6343266"/>
            <a:ext cx="0" cy="347158"/>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3" name="Group 32">
            <a:extLst>
              <a:ext uri="{FF2B5EF4-FFF2-40B4-BE49-F238E27FC236}">
                <a16:creationId xmlns:a16="http://schemas.microsoft.com/office/drawing/2014/main" id="{0A57429C-D81D-4FA8-837D-58F34EC692B1}"/>
              </a:ext>
            </a:extLst>
          </p:cNvPr>
          <p:cNvGrpSpPr/>
          <p:nvPr userDrawn="1"/>
        </p:nvGrpSpPr>
        <p:grpSpPr>
          <a:xfrm>
            <a:off x="2252623" y="6475382"/>
            <a:ext cx="199395" cy="66805"/>
            <a:chOff x="2165967" y="6917391"/>
            <a:chExt cx="182216" cy="61057"/>
          </a:xfrm>
        </p:grpSpPr>
        <p:sp>
          <p:nvSpPr>
            <p:cNvPr id="34" name="L-Shape 33">
              <a:extLst>
                <a:ext uri="{FF2B5EF4-FFF2-40B4-BE49-F238E27FC236}">
                  <a16:creationId xmlns:a16="http://schemas.microsoft.com/office/drawing/2014/main" id="{117A6729-D0F2-4652-93AF-DC4562FF2156}"/>
                </a:ext>
              </a:extLst>
            </p:cNvPr>
            <p:cNvSpPr/>
            <p:nvPr/>
          </p:nvSpPr>
          <p:spPr>
            <a:xfrm rot="13500000">
              <a:off x="2165967"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sp>
          <p:nvSpPr>
            <p:cNvPr id="35" name="L-Shape 34">
              <a:extLst>
                <a:ext uri="{FF2B5EF4-FFF2-40B4-BE49-F238E27FC236}">
                  <a16:creationId xmlns:a16="http://schemas.microsoft.com/office/drawing/2014/main" id="{514A053D-690A-4966-8AA2-61AC2DDF0119}"/>
                </a:ext>
              </a:extLst>
            </p:cNvPr>
            <p:cNvSpPr/>
            <p:nvPr/>
          </p:nvSpPr>
          <p:spPr>
            <a:xfrm rot="13500000">
              <a:off x="2226546"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sp>
          <p:nvSpPr>
            <p:cNvPr id="36" name="L-Shape 35">
              <a:extLst>
                <a:ext uri="{FF2B5EF4-FFF2-40B4-BE49-F238E27FC236}">
                  <a16:creationId xmlns:a16="http://schemas.microsoft.com/office/drawing/2014/main" id="{31C8BAF8-B3DC-4280-A8FB-440C2E258E0D}"/>
                </a:ext>
              </a:extLst>
            </p:cNvPr>
            <p:cNvSpPr/>
            <p:nvPr/>
          </p:nvSpPr>
          <p:spPr>
            <a:xfrm rot="13500000">
              <a:off x="2287126"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grpSp>
      <p:sp>
        <p:nvSpPr>
          <p:cNvPr id="37" name="Graphic 4">
            <a:extLst>
              <a:ext uri="{FF2B5EF4-FFF2-40B4-BE49-F238E27FC236}">
                <a16:creationId xmlns:a16="http://schemas.microsoft.com/office/drawing/2014/main" id="{E964643E-C245-4A5F-BFD5-7D48C36C29E5}"/>
              </a:ext>
            </a:extLst>
          </p:cNvPr>
          <p:cNvSpPr/>
          <p:nvPr userDrawn="1"/>
        </p:nvSpPr>
        <p:spPr>
          <a:xfrm>
            <a:off x="235364" y="6337754"/>
            <a:ext cx="1130954" cy="345665"/>
          </a:xfrm>
          <a:custGeom>
            <a:avLst/>
            <a:gdLst>
              <a:gd name="connsiteX0" fmla="*/ 415194 w 1422394"/>
              <a:gd name="connsiteY0" fmla="*/ 395571 h 434793"/>
              <a:gd name="connsiteX1" fmla="*/ 415877 w 1422394"/>
              <a:gd name="connsiteY1" fmla="*/ 395913 h 434793"/>
              <a:gd name="connsiteX2" fmla="*/ 382523 w 1422394"/>
              <a:gd name="connsiteY2" fmla="*/ 415634 h 434793"/>
              <a:gd name="connsiteX3" fmla="*/ 356186 w 1422394"/>
              <a:gd name="connsiteY3" fmla="*/ 417528 h 434793"/>
              <a:gd name="connsiteX4" fmla="*/ 318919 w 1422394"/>
              <a:gd name="connsiteY4" fmla="*/ 402994 h 434793"/>
              <a:gd name="connsiteX5" fmla="*/ 298639 w 1422394"/>
              <a:gd name="connsiteY5" fmla="*/ 389329 h 434793"/>
              <a:gd name="connsiteX6" fmla="*/ 273358 w 1422394"/>
              <a:gd name="connsiteY6" fmla="*/ 384577 h 434793"/>
              <a:gd name="connsiteX7" fmla="*/ 272924 w 1422394"/>
              <a:gd name="connsiteY7" fmla="*/ 387683 h 434793"/>
              <a:gd name="connsiteX8" fmla="*/ 307086 w 1422394"/>
              <a:gd name="connsiteY8" fmla="*/ 408894 h 434793"/>
              <a:gd name="connsiteX9" fmla="*/ 327180 w 1422394"/>
              <a:gd name="connsiteY9" fmla="*/ 426597 h 434793"/>
              <a:gd name="connsiteX10" fmla="*/ 317552 w 1422394"/>
              <a:gd name="connsiteY10" fmla="*/ 434858 h 434793"/>
              <a:gd name="connsiteX11" fmla="*/ 306993 w 1422394"/>
              <a:gd name="connsiteY11" fmla="*/ 423398 h 434793"/>
              <a:gd name="connsiteX12" fmla="*/ 262986 w 1422394"/>
              <a:gd name="connsiteY12" fmla="*/ 389235 h 434793"/>
              <a:gd name="connsiteX13" fmla="*/ 260843 w 1422394"/>
              <a:gd name="connsiteY13" fmla="*/ 388428 h 434793"/>
              <a:gd name="connsiteX14" fmla="*/ 258669 w 1422394"/>
              <a:gd name="connsiteY14" fmla="*/ 389235 h 434793"/>
              <a:gd name="connsiteX15" fmla="*/ 214661 w 1422394"/>
              <a:gd name="connsiteY15" fmla="*/ 423398 h 434793"/>
              <a:gd name="connsiteX16" fmla="*/ 204133 w 1422394"/>
              <a:gd name="connsiteY16" fmla="*/ 434858 h 434793"/>
              <a:gd name="connsiteX17" fmla="*/ 194475 w 1422394"/>
              <a:gd name="connsiteY17" fmla="*/ 426597 h 434793"/>
              <a:gd name="connsiteX18" fmla="*/ 214599 w 1422394"/>
              <a:gd name="connsiteY18" fmla="*/ 408894 h 434793"/>
              <a:gd name="connsiteX19" fmla="*/ 248762 w 1422394"/>
              <a:gd name="connsiteY19" fmla="*/ 387683 h 434793"/>
              <a:gd name="connsiteX20" fmla="*/ 248358 w 1422394"/>
              <a:gd name="connsiteY20" fmla="*/ 384577 h 434793"/>
              <a:gd name="connsiteX21" fmla="*/ 223078 w 1422394"/>
              <a:gd name="connsiteY21" fmla="*/ 389329 h 434793"/>
              <a:gd name="connsiteX22" fmla="*/ 202767 w 1422394"/>
              <a:gd name="connsiteY22" fmla="*/ 402994 h 434793"/>
              <a:gd name="connsiteX23" fmla="*/ 165499 w 1422394"/>
              <a:gd name="connsiteY23" fmla="*/ 417528 h 434793"/>
              <a:gd name="connsiteX24" fmla="*/ 139163 w 1422394"/>
              <a:gd name="connsiteY24" fmla="*/ 415634 h 434793"/>
              <a:gd name="connsiteX25" fmla="*/ 105777 w 1422394"/>
              <a:gd name="connsiteY25" fmla="*/ 395882 h 434793"/>
              <a:gd name="connsiteX26" fmla="*/ 106522 w 1422394"/>
              <a:gd name="connsiteY26" fmla="*/ 395571 h 434793"/>
              <a:gd name="connsiteX27" fmla="*/ 108603 w 1422394"/>
              <a:gd name="connsiteY27" fmla="*/ 396596 h 434793"/>
              <a:gd name="connsiteX28" fmla="*/ 152859 w 1422394"/>
              <a:gd name="connsiteY28" fmla="*/ 401751 h 434793"/>
              <a:gd name="connsiteX29" fmla="*/ 182704 w 1422394"/>
              <a:gd name="connsiteY29" fmla="*/ 391409 h 434793"/>
              <a:gd name="connsiteX30" fmla="*/ 203698 w 1422394"/>
              <a:gd name="connsiteY30" fmla="*/ 382807 h 434793"/>
              <a:gd name="connsiteX31" fmla="*/ 259973 w 1422394"/>
              <a:gd name="connsiteY31" fmla="*/ 381564 h 434793"/>
              <a:gd name="connsiteX32" fmla="*/ 260936 w 1422394"/>
              <a:gd name="connsiteY32" fmla="*/ 381720 h 434793"/>
              <a:gd name="connsiteX33" fmla="*/ 261899 w 1422394"/>
              <a:gd name="connsiteY33" fmla="*/ 381564 h 434793"/>
              <a:gd name="connsiteX34" fmla="*/ 318173 w 1422394"/>
              <a:gd name="connsiteY34" fmla="*/ 382807 h 434793"/>
              <a:gd name="connsiteX35" fmla="*/ 339167 w 1422394"/>
              <a:gd name="connsiteY35" fmla="*/ 391409 h 434793"/>
              <a:gd name="connsiteX36" fmla="*/ 368982 w 1422394"/>
              <a:gd name="connsiteY36" fmla="*/ 401751 h 434793"/>
              <a:gd name="connsiteX37" fmla="*/ 413082 w 1422394"/>
              <a:gd name="connsiteY37" fmla="*/ 396503 h 434793"/>
              <a:gd name="connsiteX38" fmla="*/ 459760 w 1422394"/>
              <a:gd name="connsiteY38" fmla="*/ 355197 h 434793"/>
              <a:gd name="connsiteX39" fmla="*/ 439760 w 1422394"/>
              <a:gd name="connsiteY39" fmla="*/ 365757 h 434793"/>
              <a:gd name="connsiteX40" fmla="*/ 408268 w 1422394"/>
              <a:gd name="connsiteY40" fmla="*/ 370384 h 434793"/>
              <a:gd name="connsiteX41" fmla="*/ 367243 w 1422394"/>
              <a:gd name="connsiteY41" fmla="*/ 373924 h 434793"/>
              <a:gd name="connsiteX42" fmla="*/ 367025 w 1422394"/>
              <a:gd name="connsiteY42" fmla="*/ 373924 h 434793"/>
              <a:gd name="connsiteX43" fmla="*/ 366031 w 1422394"/>
              <a:gd name="connsiteY43" fmla="*/ 373428 h 434793"/>
              <a:gd name="connsiteX44" fmla="*/ 366249 w 1422394"/>
              <a:gd name="connsiteY44" fmla="*/ 373272 h 434793"/>
              <a:gd name="connsiteX45" fmla="*/ 393020 w 1422394"/>
              <a:gd name="connsiteY45" fmla="*/ 347402 h 434793"/>
              <a:gd name="connsiteX46" fmla="*/ 406436 w 1422394"/>
              <a:gd name="connsiteY46" fmla="*/ 320445 h 434793"/>
              <a:gd name="connsiteX47" fmla="*/ 406436 w 1422394"/>
              <a:gd name="connsiteY47" fmla="*/ 319731 h 434793"/>
              <a:gd name="connsiteX48" fmla="*/ 385970 w 1422394"/>
              <a:gd name="connsiteY48" fmla="*/ 337184 h 434793"/>
              <a:gd name="connsiteX49" fmla="*/ 363671 w 1422394"/>
              <a:gd name="connsiteY49" fmla="*/ 358924 h 434793"/>
              <a:gd name="connsiteX50" fmla="*/ 328608 w 1422394"/>
              <a:gd name="connsiteY50" fmla="*/ 376813 h 434793"/>
              <a:gd name="connsiteX51" fmla="*/ 328142 w 1422394"/>
              <a:gd name="connsiteY51" fmla="*/ 377030 h 434793"/>
              <a:gd name="connsiteX52" fmla="*/ 327832 w 1422394"/>
              <a:gd name="connsiteY52" fmla="*/ 377589 h 434793"/>
              <a:gd name="connsiteX53" fmla="*/ 327832 w 1422394"/>
              <a:gd name="connsiteY53" fmla="*/ 377589 h 434793"/>
              <a:gd name="connsiteX54" fmla="*/ 328111 w 1422394"/>
              <a:gd name="connsiteY54" fmla="*/ 377589 h 434793"/>
              <a:gd name="connsiteX55" fmla="*/ 353826 w 1422394"/>
              <a:gd name="connsiteY55" fmla="*/ 383583 h 434793"/>
              <a:gd name="connsiteX56" fmla="*/ 386964 w 1422394"/>
              <a:gd name="connsiteY56" fmla="*/ 389794 h 434793"/>
              <a:gd name="connsiteX57" fmla="*/ 460754 w 1422394"/>
              <a:gd name="connsiteY57" fmla="*/ 355259 h 434793"/>
              <a:gd name="connsiteX58" fmla="*/ 460754 w 1422394"/>
              <a:gd name="connsiteY58" fmla="*/ 355259 h 434793"/>
              <a:gd name="connsiteX59" fmla="*/ 459760 w 1422394"/>
              <a:gd name="connsiteY59" fmla="*/ 355104 h 434793"/>
              <a:gd name="connsiteX60" fmla="*/ 501438 w 1422394"/>
              <a:gd name="connsiteY60" fmla="*/ 291221 h 434793"/>
              <a:gd name="connsiteX61" fmla="*/ 477556 w 1422394"/>
              <a:gd name="connsiteY61" fmla="*/ 312091 h 434793"/>
              <a:gd name="connsiteX62" fmla="*/ 453021 w 1422394"/>
              <a:gd name="connsiteY62" fmla="*/ 325445 h 434793"/>
              <a:gd name="connsiteX63" fmla="*/ 422896 w 1422394"/>
              <a:gd name="connsiteY63" fmla="*/ 343147 h 434793"/>
              <a:gd name="connsiteX64" fmla="*/ 421157 w 1422394"/>
              <a:gd name="connsiteY64" fmla="*/ 344483 h 434793"/>
              <a:gd name="connsiteX65" fmla="*/ 420846 w 1422394"/>
              <a:gd name="connsiteY65" fmla="*/ 343893 h 434793"/>
              <a:gd name="connsiteX66" fmla="*/ 439480 w 1422394"/>
              <a:gd name="connsiteY66" fmla="*/ 298954 h 434793"/>
              <a:gd name="connsiteX67" fmla="*/ 444574 w 1422394"/>
              <a:gd name="connsiteY67" fmla="*/ 266903 h 434793"/>
              <a:gd name="connsiteX68" fmla="*/ 444356 w 1422394"/>
              <a:gd name="connsiteY68" fmla="*/ 266096 h 434793"/>
              <a:gd name="connsiteX69" fmla="*/ 444356 w 1422394"/>
              <a:gd name="connsiteY69" fmla="*/ 266096 h 434793"/>
              <a:gd name="connsiteX70" fmla="*/ 421654 w 1422394"/>
              <a:gd name="connsiteY70" fmla="*/ 307339 h 434793"/>
              <a:gd name="connsiteX71" fmla="*/ 413269 w 1422394"/>
              <a:gd name="connsiteY71" fmla="*/ 331470 h 434793"/>
              <a:gd name="connsiteX72" fmla="*/ 395815 w 1422394"/>
              <a:gd name="connsiteY72" fmla="*/ 360788 h 434793"/>
              <a:gd name="connsiteX73" fmla="*/ 395069 w 1422394"/>
              <a:gd name="connsiteY73" fmla="*/ 361595 h 434793"/>
              <a:gd name="connsiteX74" fmla="*/ 395069 w 1422394"/>
              <a:gd name="connsiteY74" fmla="*/ 362092 h 434793"/>
              <a:gd name="connsiteX75" fmla="*/ 395069 w 1422394"/>
              <a:gd name="connsiteY75" fmla="*/ 362092 h 434793"/>
              <a:gd name="connsiteX76" fmla="*/ 397833 w 1422394"/>
              <a:gd name="connsiteY76" fmla="*/ 361626 h 434793"/>
              <a:gd name="connsiteX77" fmla="*/ 425784 w 1422394"/>
              <a:gd name="connsiteY77" fmla="*/ 355912 h 434793"/>
              <a:gd name="connsiteX78" fmla="*/ 467276 w 1422394"/>
              <a:gd name="connsiteY78" fmla="*/ 338147 h 434793"/>
              <a:gd name="connsiteX79" fmla="*/ 497618 w 1422394"/>
              <a:gd name="connsiteY79" fmla="*/ 302681 h 434793"/>
              <a:gd name="connsiteX80" fmla="*/ 502246 w 1422394"/>
              <a:gd name="connsiteY80" fmla="*/ 291128 h 434793"/>
              <a:gd name="connsiteX81" fmla="*/ 501438 w 1422394"/>
              <a:gd name="connsiteY81" fmla="*/ 291221 h 434793"/>
              <a:gd name="connsiteX82" fmla="*/ 519669 w 1422394"/>
              <a:gd name="connsiteY82" fmla="*/ 219480 h 434793"/>
              <a:gd name="connsiteX83" fmla="*/ 497929 w 1422394"/>
              <a:gd name="connsiteY83" fmla="*/ 253642 h 434793"/>
              <a:gd name="connsiteX84" fmla="*/ 466251 w 1422394"/>
              <a:gd name="connsiteY84" fmla="*/ 289668 h 434793"/>
              <a:gd name="connsiteX85" fmla="*/ 465692 w 1422394"/>
              <a:gd name="connsiteY85" fmla="*/ 289264 h 434793"/>
              <a:gd name="connsiteX86" fmla="*/ 468798 w 1422394"/>
              <a:gd name="connsiteY86" fmla="*/ 248890 h 434793"/>
              <a:gd name="connsiteX87" fmla="*/ 460723 w 1422394"/>
              <a:gd name="connsiteY87" fmla="*/ 210970 h 434793"/>
              <a:gd name="connsiteX88" fmla="*/ 460164 w 1422394"/>
              <a:gd name="connsiteY88" fmla="*/ 210349 h 434793"/>
              <a:gd name="connsiteX89" fmla="*/ 459667 w 1422394"/>
              <a:gd name="connsiteY89" fmla="*/ 211685 h 434793"/>
              <a:gd name="connsiteX90" fmla="*/ 453766 w 1422394"/>
              <a:gd name="connsiteY90" fmla="*/ 239449 h 434793"/>
              <a:gd name="connsiteX91" fmla="*/ 454388 w 1422394"/>
              <a:gd name="connsiteY91" fmla="*/ 277307 h 434793"/>
              <a:gd name="connsiteX92" fmla="*/ 446127 w 1422394"/>
              <a:gd name="connsiteY92" fmla="*/ 316625 h 434793"/>
              <a:gd name="connsiteX93" fmla="*/ 446127 w 1422394"/>
              <a:gd name="connsiteY93" fmla="*/ 316811 h 434793"/>
              <a:gd name="connsiteX94" fmla="*/ 446344 w 1422394"/>
              <a:gd name="connsiteY94" fmla="*/ 317774 h 434793"/>
              <a:gd name="connsiteX95" fmla="*/ 446344 w 1422394"/>
              <a:gd name="connsiteY95" fmla="*/ 317774 h 434793"/>
              <a:gd name="connsiteX96" fmla="*/ 474916 w 1422394"/>
              <a:gd name="connsiteY96" fmla="*/ 299917 h 434793"/>
              <a:gd name="connsiteX97" fmla="*/ 505072 w 1422394"/>
              <a:gd name="connsiteY97" fmla="*/ 271127 h 434793"/>
              <a:gd name="connsiteX98" fmla="*/ 520600 w 1422394"/>
              <a:gd name="connsiteY98" fmla="*/ 221002 h 434793"/>
              <a:gd name="connsiteX99" fmla="*/ 520600 w 1422394"/>
              <a:gd name="connsiteY99" fmla="*/ 219200 h 434793"/>
              <a:gd name="connsiteX100" fmla="*/ 519669 w 1422394"/>
              <a:gd name="connsiteY100" fmla="*/ 219480 h 434793"/>
              <a:gd name="connsiteX101" fmla="*/ 489482 w 1422394"/>
              <a:gd name="connsiteY101" fmla="*/ 227213 h 434793"/>
              <a:gd name="connsiteX102" fmla="*/ 489264 w 1422394"/>
              <a:gd name="connsiteY102" fmla="*/ 227461 h 434793"/>
              <a:gd name="connsiteX103" fmla="*/ 488829 w 1422394"/>
              <a:gd name="connsiteY103" fmla="*/ 227120 h 434793"/>
              <a:gd name="connsiteX104" fmla="*/ 489078 w 1422394"/>
              <a:gd name="connsiteY104" fmla="*/ 215598 h 434793"/>
              <a:gd name="connsiteX105" fmla="*/ 472897 w 1422394"/>
              <a:gd name="connsiteY105" fmla="*/ 179914 h 434793"/>
              <a:gd name="connsiteX106" fmla="*/ 460040 w 1422394"/>
              <a:gd name="connsiteY106" fmla="*/ 157056 h 434793"/>
              <a:gd name="connsiteX107" fmla="*/ 459326 w 1422394"/>
              <a:gd name="connsiteY107" fmla="*/ 156745 h 434793"/>
              <a:gd name="connsiteX108" fmla="*/ 459760 w 1422394"/>
              <a:gd name="connsiteY108" fmla="*/ 164447 h 434793"/>
              <a:gd name="connsiteX109" fmla="*/ 474202 w 1422394"/>
              <a:gd name="connsiteY109" fmla="*/ 220660 h 434793"/>
              <a:gd name="connsiteX110" fmla="*/ 479233 w 1422394"/>
              <a:gd name="connsiteY110" fmla="*/ 256220 h 434793"/>
              <a:gd name="connsiteX111" fmla="*/ 479512 w 1422394"/>
              <a:gd name="connsiteY111" fmla="*/ 257711 h 434793"/>
              <a:gd name="connsiteX112" fmla="*/ 479512 w 1422394"/>
              <a:gd name="connsiteY112" fmla="*/ 257711 h 434793"/>
              <a:gd name="connsiteX113" fmla="*/ 497432 w 1422394"/>
              <a:gd name="connsiteY113" fmla="*/ 236406 h 434793"/>
              <a:gd name="connsiteX114" fmla="*/ 517433 w 1422394"/>
              <a:gd name="connsiteY114" fmla="*/ 152273 h 434793"/>
              <a:gd name="connsiteX115" fmla="*/ 515228 w 1422394"/>
              <a:gd name="connsiteY115" fmla="*/ 146714 h 434793"/>
              <a:gd name="connsiteX116" fmla="*/ 514606 w 1422394"/>
              <a:gd name="connsiteY116" fmla="*/ 147428 h 434793"/>
              <a:gd name="connsiteX117" fmla="*/ 492494 w 1422394"/>
              <a:gd name="connsiteY117" fmla="*/ 215753 h 434793"/>
              <a:gd name="connsiteX118" fmla="*/ 489482 w 1422394"/>
              <a:gd name="connsiteY118" fmla="*/ 227182 h 434793"/>
              <a:gd name="connsiteX119" fmla="*/ 465102 w 1422394"/>
              <a:gd name="connsiteY119" fmla="*/ 126620 h 434793"/>
              <a:gd name="connsiteX120" fmla="*/ 447866 w 1422394"/>
              <a:gd name="connsiteY120" fmla="*/ 107396 h 434793"/>
              <a:gd name="connsiteX121" fmla="*/ 447679 w 1422394"/>
              <a:gd name="connsiteY121" fmla="*/ 107241 h 434793"/>
              <a:gd name="connsiteX122" fmla="*/ 446965 w 1422394"/>
              <a:gd name="connsiteY122" fmla="*/ 107241 h 434793"/>
              <a:gd name="connsiteX123" fmla="*/ 446592 w 1422394"/>
              <a:gd name="connsiteY123" fmla="*/ 107241 h 434793"/>
              <a:gd name="connsiteX124" fmla="*/ 454201 w 1422394"/>
              <a:gd name="connsiteY124" fmla="*/ 129509 h 434793"/>
              <a:gd name="connsiteX125" fmla="*/ 471282 w 1422394"/>
              <a:gd name="connsiteY125" fmla="*/ 155410 h 434793"/>
              <a:gd name="connsiteX126" fmla="*/ 472618 w 1422394"/>
              <a:gd name="connsiteY126" fmla="*/ 157211 h 434793"/>
              <a:gd name="connsiteX127" fmla="*/ 491252 w 1422394"/>
              <a:gd name="connsiteY127" fmla="*/ 192864 h 434793"/>
              <a:gd name="connsiteX128" fmla="*/ 491904 w 1422394"/>
              <a:gd name="connsiteY128" fmla="*/ 193268 h 434793"/>
              <a:gd name="connsiteX129" fmla="*/ 499823 w 1422394"/>
              <a:gd name="connsiteY129" fmla="*/ 168423 h 434793"/>
              <a:gd name="connsiteX130" fmla="*/ 506873 w 1422394"/>
              <a:gd name="connsiteY130" fmla="*/ 141776 h 434793"/>
              <a:gd name="connsiteX131" fmla="*/ 490475 w 1422394"/>
              <a:gd name="connsiteY131" fmla="*/ 77768 h 434793"/>
              <a:gd name="connsiteX132" fmla="*/ 490134 w 1422394"/>
              <a:gd name="connsiteY132" fmla="*/ 78514 h 434793"/>
              <a:gd name="connsiteX133" fmla="*/ 490724 w 1422394"/>
              <a:gd name="connsiteY133" fmla="*/ 80470 h 434793"/>
              <a:gd name="connsiteX134" fmla="*/ 491469 w 1422394"/>
              <a:gd name="connsiteY134" fmla="*/ 83296 h 434793"/>
              <a:gd name="connsiteX135" fmla="*/ 492028 w 1422394"/>
              <a:gd name="connsiteY135" fmla="*/ 118732 h 434793"/>
              <a:gd name="connsiteX136" fmla="*/ 489419 w 1422394"/>
              <a:gd name="connsiteY136" fmla="*/ 146931 h 434793"/>
              <a:gd name="connsiteX137" fmla="*/ 490351 w 1422394"/>
              <a:gd name="connsiteY137" fmla="*/ 160627 h 434793"/>
              <a:gd name="connsiteX138" fmla="*/ 489637 w 1422394"/>
              <a:gd name="connsiteY138" fmla="*/ 160627 h 434793"/>
              <a:gd name="connsiteX139" fmla="*/ 486531 w 1422394"/>
              <a:gd name="connsiteY139" fmla="*/ 152739 h 434793"/>
              <a:gd name="connsiteX140" fmla="*/ 484730 w 1422394"/>
              <a:gd name="connsiteY140" fmla="*/ 148671 h 434793"/>
              <a:gd name="connsiteX141" fmla="*/ 465102 w 1422394"/>
              <a:gd name="connsiteY141" fmla="*/ 126620 h 434793"/>
              <a:gd name="connsiteX142" fmla="*/ 451406 w 1422394"/>
              <a:gd name="connsiteY142" fmla="*/ 40438 h 434793"/>
              <a:gd name="connsiteX143" fmla="*/ 460723 w 1422394"/>
              <a:gd name="connsiteY143" fmla="*/ 53762 h 434793"/>
              <a:gd name="connsiteX144" fmla="*/ 467369 w 1422394"/>
              <a:gd name="connsiteY144" fmla="*/ 83017 h 434793"/>
              <a:gd name="connsiteX145" fmla="*/ 471500 w 1422394"/>
              <a:gd name="connsiteY145" fmla="*/ 98794 h 434793"/>
              <a:gd name="connsiteX146" fmla="*/ 470785 w 1422394"/>
              <a:gd name="connsiteY146" fmla="*/ 99073 h 434793"/>
              <a:gd name="connsiteX147" fmla="*/ 470630 w 1422394"/>
              <a:gd name="connsiteY147" fmla="*/ 98887 h 434793"/>
              <a:gd name="connsiteX148" fmla="*/ 444977 w 1422394"/>
              <a:gd name="connsiteY148" fmla="*/ 77644 h 434793"/>
              <a:gd name="connsiteX149" fmla="*/ 428238 w 1422394"/>
              <a:gd name="connsiteY149" fmla="*/ 62613 h 434793"/>
              <a:gd name="connsiteX150" fmla="*/ 425691 w 1422394"/>
              <a:gd name="connsiteY150" fmla="*/ 59259 h 434793"/>
              <a:gd name="connsiteX151" fmla="*/ 424946 w 1422394"/>
              <a:gd name="connsiteY151" fmla="*/ 59041 h 434793"/>
              <a:gd name="connsiteX152" fmla="*/ 425132 w 1422394"/>
              <a:gd name="connsiteY152" fmla="*/ 60439 h 434793"/>
              <a:gd name="connsiteX153" fmla="*/ 439822 w 1422394"/>
              <a:gd name="connsiteY153" fmla="*/ 89259 h 434793"/>
              <a:gd name="connsiteX154" fmla="*/ 459046 w 1422394"/>
              <a:gd name="connsiteY154" fmla="*/ 105409 h 434793"/>
              <a:gd name="connsiteX155" fmla="*/ 481593 w 1422394"/>
              <a:gd name="connsiteY155" fmla="*/ 128794 h 434793"/>
              <a:gd name="connsiteX156" fmla="*/ 481593 w 1422394"/>
              <a:gd name="connsiteY156" fmla="*/ 128794 h 434793"/>
              <a:gd name="connsiteX157" fmla="*/ 482121 w 1422394"/>
              <a:gd name="connsiteY157" fmla="*/ 128794 h 434793"/>
              <a:gd name="connsiteX158" fmla="*/ 482121 w 1422394"/>
              <a:gd name="connsiteY158" fmla="*/ 128794 h 434793"/>
              <a:gd name="connsiteX159" fmla="*/ 481904 w 1422394"/>
              <a:gd name="connsiteY159" fmla="*/ 121279 h 434793"/>
              <a:gd name="connsiteX160" fmla="*/ 482525 w 1422394"/>
              <a:gd name="connsiteY160" fmla="*/ 98390 h 434793"/>
              <a:gd name="connsiteX161" fmla="*/ 482711 w 1422394"/>
              <a:gd name="connsiteY161" fmla="*/ 90533 h 434793"/>
              <a:gd name="connsiteX162" fmla="*/ 478550 w 1422394"/>
              <a:gd name="connsiteY162" fmla="*/ 67613 h 434793"/>
              <a:gd name="connsiteX163" fmla="*/ 453425 w 1422394"/>
              <a:gd name="connsiteY163" fmla="*/ 40159 h 434793"/>
              <a:gd name="connsiteX164" fmla="*/ 451220 w 1422394"/>
              <a:gd name="connsiteY164" fmla="*/ 39320 h 434793"/>
              <a:gd name="connsiteX165" fmla="*/ 451220 w 1422394"/>
              <a:gd name="connsiteY165" fmla="*/ 40159 h 434793"/>
              <a:gd name="connsiteX166" fmla="*/ 451406 w 1422394"/>
              <a:gd name="connsiteY166" fmla="*/ 40438 h 434793"/>
              <a:gd name="connsiteX167" fmla="*/ 402275 w 1422394"/>
              <a:gd name="connsiteY167" fmla="*/ 17767 h 434793"/>
              <a:gd name="connsiteX168" fmla="*/ 419790 w 1422394"/>
              <a:gd name="connsiteY168" fmla="*/ 38637 h 434793"/>
              <a:gd name="connsiteX169" fmla="*/ 436219 w 1422394"/>
              <a:gd name="connsiteY169" fmla="*/ 59072 h 434793"/>
              <a:gd name="connsiteX170" fmla="*/ 456841 w 1422394"/>
              <a:gd name="connsiteY170" fmla="*/ 76122 h 434793"/>
              <a:gd name="connsiteX171" fmla="*/ 456841 w 1422394"/>
              <a:gd name="connsiteY171" fmla="*/ 76122 h 434793"/>
              <a:gd name="connsiteX172" fmla="*/ 457121 w 1422394"/>
              <a:gd name="connsiteY172" fmla="*/ 76122 h 434793"/>
              <a:gd name="connsiteX173" fmla="*/ 457121 w 1422394"/>
              <a:gd name="connsiteY173" fmla="*/ 75967 h 434793"/>
              <a:gd name="connsiteX174" fmla="*/ 433549 w 1422394"/>
              <a:gd name="connsiteY174" fmla="*/ 31556 h 434793"/>
              <a:gd name="connsiteX175" fmla="*/ 400411 w 1422394"/>
              <a:gd name="connsiteY175" fmla="*/ 15500 h 434793"/>
              <a:gd name="connsiteX176" fmla="*/ 400411 w 1422394"/>
              <a:gd name="connsiteY176" fmla="*/ 16307 h 434793"/>
              <a:gd name="connsiteX177" fmla="*/ 402275 w 1422394"/>
              <a:gd name="connsiteY177" fmla="*/ 17767 h 434793"/>
              <a:gd name="connsiteX178" fmla="*/ 134597 w 1422394"/>
              <a:gd name="connsiteY178" fmla="*/ 389763 h 434793"/>
              <a:gd name="connsiteX179" fmla="*/ 167735 w 1422394"/>
              <a:gd name="connsiteY179" fmla="*/ 383552 h 434793"/>
              <a:gd name="connsiteX180" fmla="*/ 193450 w 1422394"/>
              <a:gd name="connsiteY180" fmla="*/ 377558 h 434793"/>
              <a:gd name="connsiteX181" fmla="*/ 193729 w 1422394"/>
              <a:gd name="connsiteY181" fmla="*/ 377558 h 434793"/>
              <a:gd name="connsiteX182" fmla="*/ 193729 w 1422394"/>
              <a:gd name="connsiteY182" fmla="*/ 377558 h 434793"/>
              <a:gd name="connsiteX183" fmla="*/ 193419 w 1422394"/>
              <a:gd name="connsiteY183" fmla="*/ 376999 h 434793"/>
              <a:gd name="connsiteX184" fmla="*/ 192953 w 1422394"/>
              <a:gd name="connsiteY184" fmla="*/ 376782 h 434793"/>
              <a:gd name="connsiteX185" fmla="*/ 157890 w 1422394"/>
              <a:gd name="connsiteY185" fmla="*/ 358893 h 434793"/>
              <a:gd name="connsiteX186" fmla="*/ 135591 w 1422394"/>
              <a:gd name="connsiteY186" fmla="*/ 337153 h 434793"/>
              <a:gd name="connsiteX187" fmla="*/ 115125 w 1422394"/>
              <a:gd name="connsiteY187" fmla="*/ 319700 h 434793"/>
              <a:gd name="connsiteX188" fmla="*/ 114970 w 1422394"/>
              <a:gd name="connsiteY188" fmla="*/ 320414 h 434793"/>
              <a:gd name="connsiteX189" fmla="*/ 128386 w 1422394"/>
              <a:gd name="connsiteY189" fmla="*/ 347371 h 434793"/>
              <a:gd name="connsiteX190" fmla="*/ 155157 w 1422394"/>
              <a:gd name="connsiteY190" fmla="*/ 373241 h 434793"/>
              <a:gd name="connsiteX191" fmla="*/ 155374 w 1422394"/>
              <a:gd name="connsiteY191" fmla="*/ 373397 h 434793"/>
              <a:gd name="connsiteX192" fmla="*/ 154380 w 1422394"/>
              <a:gd name="connsiteY192" fmla="*/ 373893 h 434793"/>
              <a:gd name="connsiteX193" fmla="*/ 154163 w 1422394"/>
              <a:gd name="connsiteY193" fmla="*/ 373893 h 434793"/>
              <a:gd name="connsiteX194" fmla="*/ 113230 w 1422394"/>
              <a:gd name="connsiteY194" fmla="*/ 370384 h 434793"/>
              <a:gd name="connsiteX195" fmla="*/ 81770 w 1422394"/>
              <a:gd name="connsiteY195" fmla="*/ 365663 h 434793"/>
              <a:gd name="connsiteX196" fmla="*/ 61770 w 1422394"/>
              <a:gd name="connsiteY196" fmla="*/ 355104 h 434793"/>
              <a:gd name="connsiteX197" fmla="*/ 60838 w 1422394"/>
              <a:gd name="connsiteY197" fmla="*/ 355104 h 434793"/>
              <a:gd name="connsiteX198" fmla="*/ 60838 w 1422394"/>
              <a:gd name="connsiteY198" fmla="*/ 355104 h 434793"/>
              <a:gd name="connsiteX199" fmla="*/ 134628 w 1422394"/>
              <a:gd name="connsiteY199" fmla="*/ 389639 h 434793"/>
              <a:gd name="connsiteX200" fmla="*/ 123976 w 1422394"/>
              <a:gd name="connsiteY200" fmla="*/ 361812 h 434793"/>
              <a:gd name="connsiteX201" fmla="*/ 126740 w 1422394"/>
              <a:gd name="connsiteY201" fmla="*/ 362278 h 434793"/>
              <a:gd name="connsiteX202" fmla="*/ 126740 w 1422394"/>
              <a:gd name="connsiteY202" fmla="*/ 362278 h 434793"/>
              <a:gd name="connsiteX203" fmla="*/ 126585 w 1422394"/>
              <a:gd name="connsiteY203" fmla="*/ 361812 h 434793"/>
              <a:gd name="connsiteX204" fmla="*/ 125839 w 1422394"/>
              <a:gd name="connsiteY204" fmla="*/ 361005 h 434793"/>
              <a:gd name="connsiteX205" fmla="*/ 108386 w 1422394"/>
              <a:gd name="connsiteY205" fmla="*/ 331687 h 434793"/>
              <a:gd name="connsiteX206" fmla="*/ 100000 w 1422394"/>
              <a:gd name="connsiteY206" fmla="*/ 307556 h 434793"/>
              <a:gd name="connsiteX207" fmla="*/ 77298 w 1422394"/>
              <a:gd name="connsiteY207" fmla="*/ 266313 h 434793"/>
              <a:gd name="connsiteX208" fmla="*/ 77298 w 1422394"/>
              <a:gd name="connsiteY208" fmla="*/ 266313 h 434793"/>
              <a:gd name="connsiteX209" fmla="*/ 77080 w 1422394"/>
              <a:gd name="connsiteY209" fmla="*/ 267121 h 434793"/>
              <a:gd name="connsiteX210" fmla="*/ 82174 w 1422394"/>
              <a:gd name="connsiteY210" fmla="*/ 299171 h 434793"/>
              <a:gd name="connsiteX211" fmla="*/ 100808 w 1422394"/>
              <a:gd name="connsiteY211" fmla="*/ 344110 h 434793"/>
              <a:gd name="connsiteX212" fmla="*/ 100497 w 1422394"/>
              <a:gd name="connsiteY212" fmla="*/ 344700 h 434793"/>
              <a:gd name="connsiteX213" fmla="*/ 98758 w 1422394"/>
              <a:gd name="connsiteY213" fmla="*/ 343365 h 434793"/>
              <a:gd name="connsiteX214" fmla="*/ 68633 w 1422394"/>
              <a:gd name="connsiteY214" fmla="*/ 325662 h 434793"/>
              <a:gd name="connsiteX215" fmla="*/ 44098 w 1422394"/>
              <a:gd name="connsiteY215" fmla="*/ 312308 h 434793"/>
              <a:gd name="connsiteX216" fmla="*/ 20060 w 1422394"/>
              <a:gd name="connsiteY216" fmla="*/ 291221 h 434793"/>
              <a:gd name="connsiteX217" fmla="*/ 19191 w 1422394"/>
              <a:gd name="connsiteY217" fmla="*/ 291221 h 434793"/>
              <a:gd name="connsiteX218" fmla="*/ 23818 w 1422394"/>
              <a:gd name="connsiteY218" fmla="*/ 302774 h 434793"/>
              <a:gd name="connsiteX219" fmla="*/ 54223 w 1422394"/>
              <a:gd name="connsiteY219" fmla="*/ 338147 h 434793"/>
              <a:gd name="connsiteX220" fmla="*/ 96056 w 1422394"/>
              <a:gd name="connsiteY220" fmla="*/ 356129 h 434793"/>
              <a:gd name="connsiteX221" fmla="*/ 123976 w 1422394"/>
              <a:gd name="connsiteY221" fmla="*/ 361719 h 434793"/>
              <a:gd name="connsiteX222" fmla="*/ 46831 w 1422394"/>
              <a:gd name="connsiteY222" fmla="*/ 299699 h 434793"/>
              <a:gd name="connsiteX223" fmla="*/ 75403 w 1422394"/>
              <a:gd name="connsiteY223" fmla="*/ 317557 h 434793"/>
              <a:gd name="connsiteX224" fmla="*/ 75403 w 1422394"/>
              <a:gd name="connsiteY224" fmla="*/ 317557 h 434793"/>
              <a:gd name="connsiteX225" fmla="*/ 75621 w 1422394"/>
              <a:gd name="connsiteY225" fmla="*/ 316594 h 434793"/>
              <a:gd name="connsiteX226" fmla="*/ 75621 w 1422394"/>
              <a:gd name="connsiteY226" fmla="*/ 316408 h 434793"/>
              <a:gd name="connsiteX227" fmla="*/ 67360 w 1422394"/>
              <a:gd name="connsiteY227" fmla="*/ 277090 h 434793"/>
              <a:gd name="connsiteX228" fmla="*/ 67981 w 1422394"/>
              <a:gd name="connsiteY228" fmla="*/ 239232 h 434793"/>
              <a:gd name="connsiteX229" fmla="*/ 62080 w 1422394"/>
              <a:gd name="connsiteY229" fmla="*/ 211467 h 434793"/>
              <a:gd name="connsiteX230" fmla="*/ 61583 w 1422394"/>
              <a:gd name="connsiteY230" fmla="*/ 210132 h 434793"/>
              <a:gd name="connsiteX231" fmla="*/ 61024 w 1422394"/>
              <a:gd name="connsiteY231" fmla="*/ 210753 h 434793"/>
              <a:gd name="connsiteX232" fmla="*/ 52949 w 1422394"/>
              <a:gd name="connsiteY232" fmla="*/ 248673 h 434793"/>
              <a:gd name="connsiteX233" fmla="*/ 56055 w 1422394"/>
              <a:gd name="connsiteY233" fmla="*/ 289047 h 434793"/>
              <a:gd name="connsiteX234" fmla="*/ 55496 w 1422394"/>
              <a:gd name="connsiteY234" fmla="*/ 289450 h 434793"/>
              <a:gd name="connsiteX235" fmla="*/ 23663 w 1422394"/>
              <a:gd name="connsiteY235" fmla="*/ 253642 h 434793"/>
              <a:gd name="connsiteX236" fmla="*/ 1923 w 1422394"/>
              <a:gd name="connsiteY236" fmla="*/ 219480 h 434793"/>
              <a:gd name="connsiteX237" fmla="*/ 1240 w 1422394"/>
              <a:gd name="connsiteY237" fmla="*/ 219045 h 434793"/>
              <a:gd name="connsiteX238" fmla="*/ 1240 w 1422394"/>
              <a:gd name="connsiteY238" fmla="*/ 220846 h 434793"/>
              <a:gd name="connsiteX239" fmla="*/ 16768 w 1422394"/>
              <a:gd name="connsiteY239" fmla="*/ 270972 h 434793"/>
              <a:gd name="connsiteX240" fmla="*/ 46831 w 1422394"/>
              <a:gd name="connsiteY240" fmla="*/ 299730 h 434793"/>
              <a:gd name="connsiteX241" fmla="*/ 41800 w 1422394"/>
              <a:gd name="connsiteY241" fmla="*/ 257679 h 434793"/>
              <a:gd name="connsiteX242" fmla="*/ 41800 w 1422394"/>
              <a:gd name="connsiteY242" fmla="*/ 257679 h 434793"/>
              <a:gd name="connsiteX243" fmla="*/ 42080 w 1422394"/>
              <a:gd name="connsiteY243" fmla="*/ 256158 h 434793"/>
              <a:gd name="connsiteX244" fmla="*/ 47111 w 1422394"/>
              <a:gd name="connsiteY244" fmla="*/ 220598 h 434793"/>
              <a:gd name="connsiteX245" fmla="*/ 61552 w 1422394"/>
              <a:gd name="connsiteY245" fmla="*/ 164385 h 434793"/>
              <a:gd name="connsiteX246" fmla="*/ 61987 w 1422394"/>
              <a:gd name="connsiteY246" fmla="*/ 156683 h 434793"/>
              <a:gd name="connsiteX247" fmla="*/ 61273 w 1422394"/>
              <a:gd name="connsiteY247" fmla="*/ 157025 h 434793"/>
              <a:gd name="connsiteX248" fmla="*/ 48415 w 1422394"/>
              <a:gd name="connsiteY248" fmla="*/ 179852 h 434793"/>
              <a:gd name="connsiteX249" fmla="*/ 32235 w 1422394"/>
              <a:gd name="connsiteY249" fmla="*/ 215536 h 434793"/>
              <a:gd name="connsiteX250" fmla="*/ 32483 w 1422394"/>
              <a:gd name="connsiteY250" fmla="*/ 227058 h 434793"/>
              <a:gd name="connsiteX251" fmla="*/ 32048 w 1422394"/>
              <a:gd name="connsiteY251" fmla="*/ 227399 h 434793"/>
              <a:gd name="connsiteX252" fmla="*/ 31831 w 1422394"/>
              <a:gd name="connsiteY252" fmla="*/ 227151 h 434793"/>
              <a:gd name="connsiteX253" fmla="*/ 28725 w 1422394"/>
              <a:gd name="connsiteY253" fmla="*/ 215753 h 434793"/>
              <a:gd name="connsiteX254" fmla="*/ 6644 w 1422394"/>
              <a:gd name="connsiteY254" fmla="*/ 147428 h 434793"/>
              <a:gd name="connsiteX255" fmla="*/ 6023 w 1422394"/>
              <a:gd name="connsiteY255" fmla="*/ 146714 h 434793"/>
              <a:gd name="connsiteX256" fmla="*/ 3818 w 1422394"/>
              <a:gd name="connsiteY256" fmla="*/ 152273 h 434793"/>
              <a:gd name="connsiteX257" fmla="*/ 23787 w 1422394"/>
              <a:gd name="connsiteY257" fmla="*/ 236406 h 434793"/>
              <a:gd name="connsiteX258" fmla="*/ 41800 w 1422394"/>
              <a:gd name="connsiteY258" fmla="*/ 257679 h 434793"/>
              <a:gd name="connsiteX259" fmla="*/ 21613 w 1422394"/>
              <a:gd name="connsiteY259" fmla="*/ 168267 h 434793"/>
              <a:gd name="connsiteX260" fmla="*/ 29564 w 1422394"/>
              <a:gd name="connsiteY260" fmla="*/ 193113 h 434793"/>
              <a:gd name="connsiteX261" fmla="*/ 30216 w 1422394"/>
              <a:gd name="connsiteY261" fmla="*/ 192709 h 434793"/>
              <a:gd name="connsiteX262" fmla="*/ 48850 w 1422394"/>
              <a:gd name="connsiteY262" fmla="*/ 157056 h 434793"/>
              <a:gd name="connsiteX263" fmla="*/ 50185 w 1422394"/>
              <a:gd name="connsiteY263" fmla="*/ 155255 h 434793"/>
              <a:gd name="connsiteX264" fmla="*/ 67267 w 1422394"/>
              <a:gd name="connsiteY264" fmla="*/ 129353 h 434793"/>
              <a:gd name="connsiteX265" fmla="*/ 74875 w 1422394"/>
              <a:gd name="connsiteY265" fmla="*/ 107086 h 434793"/>
              <a:gd name="connsiteX266" fmla="*/ 74503 w 1422394"/>
              <a:gd name="connsiteY266" fmla="*/ 107086 h 434793"/>
              <a:gd name="connsiteX267" fmla="*/ 73788 w 1422394"/>
              <a:gd name="connsiteY267" fmla="*/ 107086 h 434793"/>
              <a:gd name="connsiteX268" fmla="*/ 73602 w 1422394"/>
              <a:gd name="connsiteY268" fmla="*/ 107241 h 434793"/>
              <a:gd name="connsiteX269" fmla="*/ 73602 w 1422394"/>
              <a:gd name="connsiteY269" fmla="*/ 107241 h 434793"/>
              <a:gd name="connsiteX270" fmla="*/ 56366 w 1422394"/>
              <a:gd name="connsiteY270" fmla="*/ 126465 h 434793"/>
              <a:gd name="connsiteX271" fmla="*/ 36676 w 1422394"/>
              <a:gd name="connsiteY271" fmla="*/ 148205 h 434793"/>
              <a:gd name="connsiteX272" fmla="*/ 34874 w 1422394"/>
              <a:gd name="connsiteY272" fmla="*/ 152273 h 434793"/>
              <a:gd name="connsiteX273" fmla="*/ 31769 w 1422394"/>
              <a:gd name="connsiteY273" fmla="*/ 160162 h 434793"/>
              <a:gd name="connsiteX274" fmla="*/ 31055 w 1422394"/>
              <a:gd name="connsiteY274" fmla="*/ 160162 h 434793"/>
              <a:gd name="connsiteX275" fmla="*/ 31986 w 1422394"/>
              <a:gd name="connsiteY275" fmla="*/ 146466 h 434793"/>
              <a:gd name="connsiteX276" fmla="*/ 29377 w 1422394"/>
              <a:gd name="connsiteY276" fmla="*/ 118266 h 434793"/>
              <a:gd name="connsiteX277" fmla="*/ 29936 w 1422394"/>
              <a:gd name="connsiteY277" fmla="*/ 82831 h 434793"/>
              <a:gd name="connsiteX278" fmla="*/ 30682 w 1422394"/>
              <a:gd name="connsiteY278" fmla="*/ 80004 h 434793"/>
              <a:gd name="connsiteX279" fmla="*/ 31272 w 1422394"/>
              <a:gd name="connsiteY279" fmla="*/ 78048 h 434793"/>
              <a:gd name="connsiteX280" fmla="*/ 30930 w 1422394"/>
              <a:gd name="connsiteY280" fmla="*/ 77302 h 434793"/>
              <a:gd name="connsiteX281" fmla="*/ 14532 w 1422394"/>
              <a:gd name="connsiteY281" fmla="*/ 141310 h 434793"/>
              <a:gd name="connsiteX282" fmla="*/ 21613 w 1422394"/>
              <a:gd name="connsiteY282" fmla="*/ 168267 h 434793"/>
              <a:gd name="connsiteX283" fmla="*/ 39533 w 1422394"/>
              <a:gd name="connsiteY283" fmla="*/ 121434 h 434793"/>
              <a:gd name="connsiteX284" fmla="*/ 39316 w 1422394"/>
              <a:gd name="connsiteY284" fmla="*/ 128950 h 434793"/>
              <a:gd name="connsiteX285" fmla="*/ 39316 w 1422394"/>
              <a:gd name="connsiteY285" fmla="*/ 128950 h 434793"/>
              <a:gd name="connsiteX286" fmla="*/ 39844 w 1422394"/>
              <a:gd name="connsiteY286" fmla="*/ 128950 h 434793"/>
              <a:gd name="connsiteX287" fmla="*/ 39844 w 1422394"/>
              <a:gd name="connsiteY287" fmla="*/ 128950 h 434793"/>
              <a:gd name="connsiteX288" fmla="*/ 62391 w 1422394"/>
              <a:gd name="connsiteY288" fmla="*/ 105564 h 434793"/>
              <a:gd name="connsiteX289" fmla="*/ 81615 w 1422394"/>
              <a:gd name="connsiteY289" fmla="*/ 89415 h 434793"/>
              <a:gd name="connsiteX290" fmla="*/ 96305 w 1422394"/>
              <a:gd name="connsiteY290" fmla="*/ 60594 h 434793"/>
              <a:gd name="connsiteX291" fmla="*/ 96491 w 1422394"/>
              <a:gd name="connsiteY291" fmla="*/ 59196 h 434793"/>
              <a:gd name="connsiteX292" fmla="*/ 95746 w 1422394"/>
              <a:gd name="connsiteY292" fmla="*/ 59414 h 434793"/>
              <a:gd name="connsiteX293" fmla="*/ 93199 w 1422394"/>
              <a:gd name="connsiteY293" fmla="*/ 62768 h 434793"/>
              <a:gd name="connsiteX294" fmla="*/ 76459 w 1422394"/>
              <a:gd name="connsiteY294" fmla="*/ 77799 h 434793"/>
              <a:gd name="connsiteX295" fmla="*/ 50807 w 1422394"/>
              <a:gd name="connsiteY295" fmla="*/ 99042 h 434793"/>
              <a:gd name="connsiteX296" fmla="*/ 50651 w 1422394"/>
              <a:gd name="connsiteY296" fmla="*/ 99228 h 434793"/>
              <a:gd name="connsiteX297" fmla="*/ 49937 w 1422394"/>
              <a:gd name="connsiteY297" fmla="*/ 98949 h 434793"/>
              <a:gd name="connsiteX298" fmla="*/ 54067 w 1422394"/>
              <a:gd name="connsiteY298" fmla="*/ 83172 h 434793"/>
              <a:gd name="connsiteX299" fmla="*/ 60745 w 1422394"/>
              <a:gd name="connsiteY299" fmla="*/ 53917 h 434793"/>
              <a:gd name="connsiteX300" fmla="*/ 70062 w 1422394"/>
              <a:gd name="connsiteY300" fmla="*/ 40594 h 434793"/>
              <a:gd name="connsiteX301" fmla="*/ 70062 w 1422394"/>
              <a:gd name="connsiteY301" fmla="*/ 40594 h 434793"/>
              <a:gd name="connsiteX302" fmla="*/ 70062 w 1422394"/>
              <a:gd name="connsiteY302" fmla="*/ 39755 h 434793"/>
              <a:gd name="connsiteX303" fmla="*/ 67857 w 1422394"/>
              <a:gd name="connsiteY303" fmla="*/ 40594 h 434793"/>
              <a:gd name="connsiteX304" fmla="*/ 42732 w 1422394"/>
              <a:gd name="connsiteY304" fmla="*/ 68048 h 434793"/>
              <a:gd name="connsiteX305" fmla="*/ 38694 w 1422394"/>
              <a:gd name="connsiteY305" fmla="*/ 90688 h 434793"/>
              <a:gd name="connsiteX306" fmla="*/ 38881 w 1422394"/>
              <a:gd name="connsiteY306" fmla="*/ 98545 h 434793"/>
              <a:gd name="connsiteX307" fmla="*/ 39533 w 1422394"/>
              <a:gd name="connsiteY307" fmla="*/ 121434 h 434793"/>
              <a:gd name="connsiteX308" fmla="*/ 64099 w 1422394"/>
              <a:gd name="connsiteY308" fmla="*/ 76216 h 434793"/>
              <a:gd name="connsiteX309" fmla="*/ 64378 w 1422394"/>
              <a:gd name="connsiteY309" fmla="*/ 76216 h 434793"/>
              <a:gd name="connsiteX310" fmla="*/ 64378 w 1422394"/>
              <a:gd name="connsiteY310" fmla="*/ 76216 h 434793"/>
              <a:gd name="connsiteX311" fmla="*/ 85000 w 1422394"/>
              <a:gd name="connsiteY311" fmla="*/ 59165 h 434793"/>
              <a:gd name="connsiteX312" fmla="*/ 101553 w 1422394"/>
              <a:gd name="connsiteY312" fmla="*/ 38730 h 434793"/>
              <a:gd name="connsiteX313" fmla="*/ 119069 w 1422394"/>
              <a:gd name="connsiteY313" fmla="*/ 17860 h 434793"/>
              <a:gd name="connsiteX314" fmla="*/ 120622 w 1422394"/>
              <a:gd name="connsiteY314" fmla="*/ 16494 h 434793"/>
              <a:gd name="connsiteX315" fmla="*/ 120622 w 1422394"/>
              <a:gd name="connsiteY315" fmla="*/ 15686 h 434793"/>
              <a:gd name="connsiteX316" fmla="*/ 87484 w 1422394"/>
              <a:gd name="connsiteY316" fmla="*/ 31742 h 434793"/>
              <a:gd name="connsiteX317" fmla="*/ 63912 w 1422394"/>
              <a:gd name="connsiteY317" fmla="*/ 76153 h 434793"/>
              <a:gd name="connsiteX318" fmla="*/ 64099 w 1422394"/>
              <a:gd name="connsiteY318" fmla="*/ 76216 h 434793"/>
              <a:gd name="connsiteX319" fmla="*/ 256091 w 1422394"/>
              <a:gd name="connsiteY319" fmla="*/ 224573 h 434793"/>
              <a:gd name="connsiteX320" fmla="*/ 253234 w 1422394"/>
              <a:gd name="connsiteY320" fmla="*/ 224791 h 434793"/>
              <a:gd name="connsiteX321" fmla="*/ 256091 w 1422394"/>
              <a:gd name="connsiteY321" fmla="*/ 224573 h 434793"/>
              <a:gd name="connsiteX322" fmla="*/ 292427 w 1422394"/>
              <a:gd name="connsiteY322" fmla="*/ 140720 h 434793"/>
              <a:gd name="connsiteX323" fmla="*/ 286682 w 1422394"/>
              <a:gd name="connsiteY323" fmla="*/ 147553 h 434793"/>
              <a:gd name="connsiteX324" fmla="*/ 292458 w 1422394"/>
              <a:gd name="connsiteY324" fmla="*/ 140565 h 434793"/>
              <a:gd name="connsiteX325" fmla="*/ 293576 w 1422394"/>
              <a:gd name="connsiteY325" fmla="*/ 139571 h 434793"/>
              <a:gd name="connsiteX326" fmla="*/ 297241 w 1422394"/>
              <a:gd name="connsiteY326" fmla="*/ 137552 h 434793"/>
              <a:gd name="connsiteX327" fmla="*/ 292365 w 1422394"/>
              <a:gd name="connsiteY327" fmla="*/ 136279 h 434793"/>
              <a:gd name="connsiteX328" fmla="*/ 293607 w 1422394"/>
              <a:gd name="connsiteY328" fmla="*/ 139416 h 434793"/>
              <a:gd name="connsiteX329" fmla="*/ 357584 w 1422394"/>
              <a:gd name="connsiteY329" fmla="*/ 195659 h 434793"/>
              <a:gd name="connsiteX330" fmla="*/ 354478 w 1422394"/>
              <a:gd name="connsiteY330" fmla="*/ 198206 h 434793"/>
              <a:gd name="connsiteX331" fmla="*/ 357584 w 1422394"/>
              <a:gd name="connsiteY331" fmla="*/ 198889 h 434793"/>
              <a:gd name="connsiteX332" fmla="*/ 357615 w 1422394"/>
              <a:gd name="connsiteY332" fmla="*/ 195504 h 434793"/>
              <a:gd name="connsiteX333" fmla="*/ 334385 w 1422394"/>
              <a:gd name="connsiteY333" fmla="*/ 135254 h 434793"/>
              <a:gd name="connsiteX334" fmla="*/ 333950 w 1422394"/>
              <a:gd name="connsiteY334" fmla="*/ 137583 h 434793"/>
              <a:gd name="connsiteX335" fmla="*/ 337459 w 1422394"/>
              <a:gd name="connsiteY335" fmla="*/ 137024 h 434793"/>
              <a:gd name="connsiteX336" fmla="*/ 339323 w 1422394"/>
              <a:gd name="connsiteY336" fmla="*/ 134229 h 434793"/>
              <a:gd name="connsiteX337" fmla="*/ 338205 w 1422394"/>
              <a:gd name="connsiteY337" fmla="*/ 129881 h 434793"/>
              <a:gd name="connsiteX338" fmla="*/ 341683 w 1422394"/>
              <a:gd name="connsiteY338" fmla="*/ 129881 h 434793"/>
              <a:gd name="connsiteX339" fmla="*/ 342987 w 1422394"/>
              <a:gd name="connsiteY339" fmla="*/ 127366 h 434793"/>
              <a:gd name="connsiteX340" fmla="*/ 340503 w 1422394"/>
              <a:gd name="connsiteY340" fmla="*/ 123577 h 434793"/>
              <a:gd name="connsiteX341" fmla="*/ 336528 w 1422394"/>
              <a:gd name="connsiteY341" fmla="*/ 127614 h 434793"/>
              <a:gd name="connsiteX342" fmla="*/ 336528 w 1422394"/>
              <a:gd name="connsiteY342" fmla="*/ 130720 h 434793"/>
              <a:gd name="connsiteX343" fmla="*/ 334416 w 1422394"/>
              <a:gd name="connsiteY343" fmla="*/ 135099 h 434793"/>
              <a:gd name="connsiteX344" fmla="*/ 365814 w 1422394"/>
              <a:gd name="connsiteY344" fmla="*/ 135534 h 434793"/>
              <a:gd name="connsiteX345" fmla="*/ 368547 w 1422394"/>
              <a:gd name="connsiteY345" fmla="*/ 144136 h 434793"/>
              <a:gd name="connsiteX346" fmla="*/ 370659 w 1422394"/>
              <a:gd name="connsiteY346" fmla="*/ 150348 h 434793"/>
              <a:gd name="connsiteX347" fmla="*/ 371249 w 1422394"/>
              <a:gd name="connsiteY347" fmla="*/ 145813 h 434793"/>
              <a:gd name="connsiteX348" fmla="*/ 368733 w 1422394"/>
              <a:gd name="connsiteY348" fmla="*/ 135503 h 434793"/>
              <a:gd name="connsiteX349" fmla="*/ 364168 w 1422394"/>
              <a:gd name="connsiteY349" fmla="*/ 126931 h 434793"/>
              <a:gd name="connsiteX350" fmla="*/ 365969 w 1422394"/>
              <a:gd name="connsiteY350" fmla="*/ 133391 h 434793"/>
              <a:gd name="connsiteX351" fmla="*/ 365845 w 1422394"/>
              <a:gd name="connsiteY351" fmla="*/ 135378 h 434793"/>
              <a:gd name="connsiteX352" fmla="*/ 349261 w 1422394"/>
              <a:gd name="connsiteY352" fmla="*/ 54321 h 434793"/>
              <a:gd name="connsiteX353" fmla="*/ 348174 w 1422394"/>
              <a:gd name="connsiteY353" fmla="*/ 49848 h 434793"/>
              <a:gd name="connsiteX354" fmla="*/ 343018 w 1422394"/>
              <a:gd name="connsiteY354" fmla="*/ 49848 h 434793"/>
              <a:gd name="connsiteX355" fmla="*/ 349261 w 1422394"/>
              <a:gd name="connsiteY355" fmla="*/ 54321 h 434793"/>
              <a:gd name="connsiteX356" fmla="*/ 277831 w 1422394"/>
              <a:gd name="connsiteY356" fmla="*/ 33761 h 434793"/>
              <a:gd name="connsiteX357" fmla="*/ 274725 w 1422394"/>
              <a:gd name="connsiteY357" fmla="*/ 27115 h 434793"/>
              <a:gd name="connsiteX358" fmla="*/ 266868 w 1422394"/>
              <a:gd name="connsiteY358" fmla="*/ 28637 h 434793"/>
              <a:gd name="connsiteX359" fmla="*/ 271340 w 1422394"/>
              <a:gd name="connsiteY359" fmla="*/ 31245 h 434793"/>
              <a:gd name="connsiteX360" fmla="*/ 278234 w 1422394"/>
              <a:gd name="connsiteY360" fmla="*/ 34972 h 434793"/>
              <a:gd name="connsiteX361" fmla="*/ 277831 w 1422394"/>
              <a:gd name="connsiteY361" fmla="*/ 33761 h 434793"/>
              <a:gd name="connsiteX362" fmla="*/ 296775 w 1422394"/>
              <a:gd name="connsiteY362" fmla="*/ 24227 h 434793"/>
              <a:gd name="connsiteX363" fmla="*/ 277178 w 1422394"/>
              <a:gd name="connsiteY363" fmla="*/ 26494 h 434793"/>
              <a:gd name="connsiteX364" fmla="*/ 288576 w 1422394"/>
              <a:gd name="connsiteY364" fmla="*/ 26494 h 434793"/>
              <a:gd name="connsiteX365" fmla="*/ 296651 w 1422394"/>
              <a:gd name="connsiteY365" fmla="*/ 24227 h 434793"/>
              <a:gd name="connsiteX366" fmla="*/ 250532 w 1422394"/>
              <a:gd name="connsiteY366" fmla="*/ 208144 h 434793"/>
              <a:gd name="connsiteX367" fmla="*/ 249290 w 1422394"/>
              <a:gd name="connsiteY367" fmla="*/ 208144 h 434793"/>
              <a:gd name="connsiteX368" fmla="*/ 249569 w 1422394"/>
              <a:gd name="connsiteY368" fmla="*/ 210504 h 434793"/>
              <a:gd name="connsiteX369" fmla="*/ 253482 w 1422394"/>
              <a:gd name="connsiteY369" fmla="*/ 210504 h 434793"/>
              <a:gd name="connsiteX370" fmla="*/ 253265 w 1422394"/>
              <a:gd name="connsiteY370" fmla="*/ 208455 h 434793"/>
              <a:gd name="connsiteX371" fmla="*/ 250408 w 1422394"/>
              <a:gd name="connsiteY371" fmla="*/ 208144 h 434793"/>
              <a:gd name="connsiteX372" fmla="*/ 244320 w 1422394"/>
              <a:gd name="connsiteY372" fmla="*/ 176715 h 434793"/>
              <a:gd name="connsiteX373" fmla="*/ 246339 w 1422394"/>
              <a:gd name="connsiteY373" fmla="*/ 175783 h 434793"/>
              <a:gd name="connsiteX374" fmla="*/ 247799 w 1422394"/>
              <a:gd name="connsiteY374" fmla="*/ 176746 h 434793"/>
              <a:gd name="connsiteX375" fmla="*/ 246246 w 1422394"/>
              <a:gd name="connsiteY375" fmla="*/ 173392 h 434793"/>
              <a:gd name="connsiteX376" fmla="*/ 244320 w 1422394"/>
              <a:gd name="connsiteY376" fmla="*/ 176715 h 434793"/>
              <a:gd name="connsiteX377" fmla="*/ 249786 w 1422394"/>
              <a:gd name="connsiteY377" fmla="*/ 180193 h 434793"/>
              <a:gd name="connsiteX378" fmla="*/ 246091 w 1422394"/>
              <a:gd name="connsiteY378" fmla="*/ 181187 h 434793"/>
              <a:gd name="connsiteX379" fmla="*/ 244476 w 1422394"/>
              <a:gd name="connsiteY379" fmla="*/ 178081 h 434793"/>
              <a:gd name="connsiteX380" fmla="*/ 242240 w 1422394"/>
              <a:gd name="connsiteY380" fmla="*/ 181187 h 434793"/>
              <a:gd name="connsiteX381" fmla="*/ 243265 w 1422394"/>
              <a:gd name="connsiteY381" fmla="*/ 184293 h 434793"/>
              <a:gd name="connsiteX382" fmla="*/ 252302 w 1422394"/>
              <a:gd name="connsiteY382" fmla="*/ 185473 h 434793"/>
              <a:gd name="connsiteX383" fmla="*/ 249880 w 1422394"/>
              <a:gd name="connsiteY383" fmla="*/ 180193 h 434793"/>
              <a:gd name="connsiteX384" fmla="*/ 220562 w 1422394"/>
              <a:gd name="connsiteY384" fmla="*/ 211685 h 434793"/>
              <a:gd name="connsiteX385" fmla="*/ 221463 w 1422394"/>
              <a:gd name="connsiteY385" fmla="*/ 207430 h 434793"/>
              <a:gd name="connsiteX386" fmla="*/ 218140 w 1422394"/>
              <a:gd name="connsiteY386" fmla="*/ 207709 h 434793"/>
              <a:gd name="connsiteX387" fmla="*/ 220562 w 1422394"/>
              <a:gd name="connsiteY387" fmla="*/ 211685 h 434793"/>
              <a:gd name="connsiteX388" fmla="*/ 182300 w 1422394"/>
              <a:gd name="connsiteY388" fmla="*/ 211405 h 434793"/>
              <a:gd name="connsiteX389" fmla="*/ 181431 w 1422394"/>
              <a:gd name="connsiteY389" fmla="*/ 205877 h 434793"/>
              <a:gd name="connsiteX390" fmla="*/ 180095 w 1422394"/>
              <a:gd name="connsiteY390" fmla="*/ 206405 h 434793"/>
              <a:gd name="connsiteX391" fmla="*/ 179039 w 1422394"/>
              <a:gd name="connsiteY391" fmla="*/ 204697 h 434793"/>
              <a:gd name="connsiteX392" fmla="*/ 179878 w 1422394"/>
              <a:gd name="connsiteY392" fmla="*/ 209200 h 434793"/>
              <a:gd name="connsiteX393" fmla="*/ 182300 w 1422394"/>
              <a:gd name="connsiteY393" fmla="*/ 211405 h 434793"/>
              <a:gd name="connsiteX394" fmla="*/ 181369 w 1422394"/>
              <a:gd name="connsiteY394" fmla="*/ 202647 h 434793"/>
              <a:gd name="connsiteX395" fmla="*/ 182673 w 1422394"/>
              <a:gd name="connsiteY395" fmla="*/ 193951 h 434793"/>
              <a:gd name="connsiteX396" fmla="*/ 180934 w 1422394"/>
              <a:gd name="connsiteY396" fmla="*/ 189665 h 434793"/>
              <a:gd name="connsiteX397" fmla="*/ 181213 w 1422394"/>
              <a:gd name="connsiteY397" fmla="*/ 193454 h 434793"/>
              <a:gd name="connsiteX398" fmla="*/ 179754 w 1422394"/>
              <a:gd name="connsiteY398" fmla="*/ 200628 h 434793"/>
              <a:gd name="connsiteX399" fmla="*/ 181369 w 1422394"/>
              <a:gd name="connsiteY399" fmla="*/ 202647 h 434793"/>
              <a:gd name="connsiteX400" fmla="*/ 79068 w 1422394"/>
              <a:gd name="connsiteY400" fmla="*/ 181435 h 434793"/>
              <a:gd name="connsiteX401" fmla="*/ 260684 w 1422394"/>
              <a:gd name="connsiteY401" fmla="*/ 0 h 434793"/>
              <a:gd name="connsiteX402" fmla="*/ 442120 w 1422394"/>
              <a:gd name="connsiteY402" fmla="*/ 181616 h 434793"/>
              <a:gd name="connsiteX403" fmla="*/ 260504 w 1422394"/>
              <a:gd name="connsiteY403" fmla="*/ 363052 h 434793"/>
              <a:gd name="connsiteX404" fmla="*/ 132237 w 1422394"/>
              <a:gd name="connsiteY404" fmla="*/ 309886 h 434793"/>
              <a:gd name="connsiteX405" fmla="*/ 79068 w 1422394"/>
              <a:gd name="connsiteY405" fmla="*/ 181435 h 434793"/>
              <a:gd name="connsiteX406" fmla="*/ 134970 w 1422394"/>
              <a:gd name="connsiteY406" fmla="*/ 301625 h 434793"/>
              <a:gd name="connsiteX407" fmla="*/ 154722 w 1422394"/>
              <a:gd name="connsiteY407" fmla="*/ 281904 h 434793"/>
              <a:gd name="connsiteX408" fmla="*/ 143790 w 1422394"/>
              <a:gd name="connsiteY408" fmla="*/ 268984 h 434793"/>
              <a:gd name="connsiteX409" fmla="*/ 139629 w 1422394"/>
              <a:gd name="connsiteY409" fmla="*/ 266189 h 434793"/>
              <a:gd name="connsiteX410" fmla="*/ 136274 w 1422394"/>
              <a:gd name="connsiteY410" fmla="*/ 261003 h 434793"/>
              <a:gd name="connsiteX411" fmla="*/ 134411 w 1422394"/>
              <a:gd name="connsiteY411" fmla="*/ 263239 h 434793"/>
              <a:gd name="connsiteX412" fmla="*/ 127175 w 1422394"/>
              <a:gd name="connsiteY412" fmla="*/ 255288 h 434793"/>
              <a:gd name="connsiteX413" fmla="*/ 121678 w 1422394"/>
              <a:gd name="connsiteY413" fmla="*/ 250226 h 434793"/>
              <a:gd name="connsiteX414" fmla="*/ 119628 w 1422394"/>
              <a:gd name="connsiteY414" fmla="*/ 248642 h 434793"/>
              <a:gd name="connsiteX415" fmla="*/ 112454 w 1422394"/>
              <a:gd name="connsiteY415" fmla="*/ 244387 h 434793"/>
              <a:gd name="connsiteX416" fmla="*/ 111615 w 1422394"/>
              <a:gd name="connsiteY416" fmla="*/ 246903 h 434793"/>
              <a:gd name="connsiteX417" fmla="*/ 104907 w 1422394"/>
              <a:gd name="connsiteY417" fmla="*/ 242275 h 434793"/>
              <a:gd name="connsiteX418" fmla="*/ 103137 w 1422394"/>
              <a:gd name="connsiteY418" fmla="*/ 245381 h 434793"/>
              <a:gd name="connsiteX419" fmla="*/ 104503 w 1422394"/>
              <a:gd name="connsiteY419" fmla="*/ 252089 h 434793"/>
              <a:gd name="connsiteX420" fmla="*/ 98975 w 1422394"/>
              <a:gd name="connsiteY420" fmla="*/ 237586 h 434793"/>
              <a:gd name="connsiteX421" fmla="*/ 100342 w 1422394"/>
              <a:gd name="connsiteY421" fmla="*/ 237772 h 434793"/>
              <a:gd name="connsiteX422" fmla="*/ 99410 w 1422394"/>
              <a:gd name="connsiteY422" fmla="*/ 234667 h 434793"/>
              <a:gd name="connsiteX423" fmla="*/ 97485 w 1422394"/>
              <a:gd name="connsiteY423" fmla="*/ 231188 h 434793"/>
              <a:gd name="connsiteX424" fmla="*/ 99907 w 1422394"/>
              <a:gd name="connsiteY424" fmla="*/ 229138 h 434793"/>
              <a:gd name="connsiteX425" fmla="*/ 100839 w 1422394"/>
              <a:gd name="connsiteY425" fmla="*/ 226654 h 434793"/>
              <a:gd name="connsiteX426" fmla="*/ 103944 w 1422394"/>
              <a:gd name="connsiteY426" fmla="*/ 224138 h 434793"/>
              <a:gd name="connsiteX427" fmla="*/ 105622 w 1422394"/>
              <a:gd name="connsiteY427" fmla="*/ 225598 h 434793"/>
              <a:gd name="connsiteX428" fmla="*/ 110839 w 1422394"/>
              <a:gd name="connsiteY428" fmla="*/ 226654 h 434793"/>
              <a:gd name="connsiteX429" fmla="*/ 108945 w 1422394"/>
              <a:gd name="connsiteY429" fmla="*/ 225163 h 434793"/>
              <a:gd name="connsiteX430" fmla="*/ 113324 w 1422394"/>
              <a:gd name="connsiteY430" fmla="*/ 225163 h 434793"/>
              <a:gd name="connsiteX431" fmla="*/ 117268 w 1422394"/>
              <a:gd name="connsiteY431" fmla="*/ 224884 h 434793"/>
              <a:gd name="connsiteX432" fmla="*/ 121678 w 1422394"/>
              <a:gd name="connsiteY432" fmla="*/ 226561 h 434793"/>
              <a:gd name="connsiteX433" fmla="*/ 114752 w 1422394"/>
              <a:gd name="connsiteY433" fmla="*/ 185318 h 434793"/>
              <a:gd name="connsiteX434" fmla="*/ 86956 w 1422394"/>
              <a:gd name="connsiteY434" fmla="*/ 185318 h 434793"/>
              <a:gd name="connsiteX435" fmla="*/ 134970 w 1422394"/>
              <a:gd name="connsiteY435" fmla="*/ 301625 h 434793"/>
              <a:gd name="connsiteX436" fmla="*/ 249880 w 1422394"/>
              <a:gd name="connsiteY436" fmla="*/ 140627 h 434793"/>
              <a:gd name="connsiteX437" fmla="*/ 247022 w 1422394"/>
              <a:gd name="connsiteY437" fmla="*/ 144540 h 434793"/>
              <a:gd name="connsiteX438" fmla="*/ 257023 w 1422394"/>
              <a:gd name="connsiteY438" fmla="*/ 142211 h 434793"/>
              <a:gd name="connsiteX439" fmla="*/ 257023 w 1422394"/>
              <a:gd name="connsiteY439" fmla="*/ 114260 h 434793"/>
              <a:gd name="connsiteX440" fmla="*/ 216214 w 1422394"/>
              <a:gd name="connsiteY440" fmla="*/ 131186 h 434793"/>
              <a:gd name="connsiteX441" fmla="*/ 235904 w 1422394"/>
              <a:gd name="connsiteY441" fmla="*/ 150876 h 434793"/>
              <a:gd name="connsiteX442" fmla="*/ 243265 w 1422394"/>
              <a:gd name="connsiteY442" fmla="*/ 146062 h 434793"/>
              <a:gd name="connsiteX443" fmla="*/ 245345 w 1422394"/>
              <a:gd name="connsiteY443" fmla="*/ 145130 h 434793"/>
              <a:gd name="connsiteX444" fmla="*/ 249880 w 1422394"/>
              <a:gd name="connsiteY444" fmla="*/ 140627 h 434793"/>
              <a:gd name="connsiteX445" fmla="*/ 181182 w 1422394"/>
              <a:gd name="connsiteY445" fmla="*/ 244511 h 434793"/>
              <a:gd name="connsiteX446" fmla="*/ 181182 w 1422394"/>
              <a:gd name="connsiteY446" fmla="*/ 246126 h 434793"/>
              <a:gd name="connsiteX447" fmla="*/ 185654 w 1422394"/>
              <a:gd name="connsiteY447" fmla="*/ 251313 h 434793"/>
              <a:gd name="connsiteX448" fmla="*/ 205375 w 1422394"/>
              <a:gd name="connsiteY448" fmla="*/ 231623 h 434793"/>
              <a:gd name="connsiteX449" fmla="*/ 187145 w 1422394"/>
              <a:gd name="connsiteY449" fmla="*/ 194355 h 434793"/>
              <a:gd name="connsiteX450" fmla="*/ 185717 w 1422394"/>
              <a:gd name="connsiteY450" fmla="*/ 193858 h 434793"/>
              <a:gd name="connsiteX451" fmla="*/ 186741 w 1422394"/>
              <a:gd name="connsiteY451" fmla="*/ 191777 h 434793"/>
              <a:gd name="connsiteX452" fmla="*/ 186151 w 1422394"/>
              <a:gd name="connsiteY452" fmla="*/ 185411 h 434793"/>
              <a:gd name="connsiteX453" fmla="*/ 173014 w 1422394"/>
              <a:gd name="connsiteY453" fmla="*/ 185411 h 434793"/>
              <a:gd name="connsiteX454" fmla="*/ 172611 w 1422394"/>
              <a:gd name="connsiteY454" fmla="*/ 191622 h 434793"/>
              <a:gd name="connsiteX455" fmla="*/ 168853 w 1422394"/>
              <a:gd name="connsiteY455" fmla="*/ 191622 h 434793"/>
              <a:gd name="connsiteX456" fmla="*/ 166430 w 1422394"/>
              <a:gd name="connsiteY456" fmla="*/ 197057 h 434793"/>
              <a:gd name="connsiteX457" fmla="*/ 167238 w 1422394"/>
              <a:gd name="connsiteY457" fmla="*/ 201032 h 434793"/>
              <a:gd name="connsiteX458" fmla="*/ 168449 w 1422394"/>
              <a:gd name="connsiteY458" fmla="*/ 204728 h 434793"/>
              <a:gd name="connsiteX459" fmla="*/ 173542 w 1422394"/>
              <a:gd name="connsiteY459" fmla="*/ 210691 h 434793"/>
              <a:gd name="connsiteX460" fmla="*/ 171027 w 1422394"/>
              <a:gd name="connsiteY460" fmla="*/ 211498 h 434793"/>
              <a:gd name="connsiteX461" fmla="*/ 173853 w 1422394"/>
              <a:gd name="connsiteY461" fmla="*/ 214604 h 434793"/>
              <a:gd name="connsiteX462" fmla="*/ 174847 w 1422394"/>
              <a:gd name="connsiteY462" fmla="*/ 220256 h 434793"/>
              <a:gd name="connsiteX463" fmla="*/ 177331 w 1422394"/>
              <a:gd name="connsiteY463" fmla="*/ 228362 h 434793"/>
              <a:gd name="connsiteX464" fmla="*/ 177921 w 1422394"/>
              <a:gd name="connsiteY464" fmla="*/ 236592 h 434793"/>
              <a:gd name="connsiteX465" fmla="*/ 181058 w 1422394"/>
              <a:gd name="connsiteY465" fmla="*/ 244511 h 434793"/>
              <a:gd name="connsiteX466" fmla="*/ 164691 w 1422394"/>
              <a:gd name="connsiteY466" fmla="*/ 197740 h 434793"/>
              <a:gd name="connsiteX467" fmla="*/ 166151 w 1422394"/>
              <a:gd name="connsiteY467" fmla="*/ 189572 h 434793"/>
              <a:gd name="connsiteX468" fmla="*/ 169753 w 1422394"/>
              <a:gd name="connsiteY468" fmla="*/ 185411 h 434793"/>
              <a:gd name="connsiteX469" fmla="*/ 158107 w 1422394"/>
              <a:gd name="connsiteY469" fmla="*/ 185411 h 434793"/>
              <a:gd name="connsiteX470" fmla="*/ 160343 w 1422394"/>
              <a:gd name="connsiteY470" fmla="*/ 203392 h 434793"/>
              <a:gd name="connsiteX471" fmla="*/ 164691 w 1422394"/>
              <a:gd name="connsiteY471" fmla="*/ 197740 h 434793"/>
              <a:gd name="connsiteX472" fmla="*/ 157362 w 1422394"/>
              <a:gd name="connsiteY472" fmla="*/ 272835 h 434793"/>
              <a:gd name="connsiteX473" fmla="*/ 157082 w 1422394"/>
              <a:gd name="connsiteY473" fmla="*/ 272835 h 434793"/>
              <a:gd name="connsiteX474" fmla="*/ 160188 w 1422394"/>
              <a:gd name="connsiteY474" fmla="*/ 276376 h 434793"/>
              <a:gd name="connsiteX475" fmla="*/ 162424 w 1422394"/>
              <a:gd name="connsiteY475" fmla="*/ 274140 h 434793"/>
              <a:gd name="connsiteX476" fmla="*/ 157362 w 1422394"/>
              <a:gd name="connsiteY476" fmla="*/ 272742 h 434793"/>
              <a:gd name="connsiteX477" fmla="*/ 205127 w 1422394"/>
              <a:gd name="connsiteY477" fmla="*/ 131372 h 434793"/>
              <a:gd name="connsiteX478" fmla="*/ 185468 w 1422394"/>
              <a:gd name="connsiteY478" fmla="*/ 111713 h 434793"/>
              <a:gd name="connsiteX479" fmla="*/ 158107 w 1422394"/>
              <a:gd name="connsiteY479" fmla="*/ 177647 h 434793"/>
              <a:gd name="connsiteX480" fmla="*/ 171865 w 1422394"/>
              <a:gd name="connsiteY480" fmla="*/ 177647 h 434793"/>
              <a:gd name="connsiteX481" fmla="*/ 174164 w 1422394"/>
              <a:gd name="connsiteY481" fmla="*/ 168951 h 434793"/>
              <a:gd name="connsiteX482" fmla="*/ 177269 w 1422394"/>
              <a:gd name="connsiteY482" fmla="*/ 163174 h 434793"/>
              <a:gd name="connsiteX483" fmla="*/ 181555 w 1422394"/>
              <a:gd name="connsiteY483" fmla="*/ 159696 h 434793"/>
              <a:gd name="connsiteX484" fmla="*/ 190002 w 1422394"/>
              <a:gd name="connsiteY484" fmla="*/ 156000 h 434793"/>
              <a:gd name="connsiteX485" fmla="*/ 197301 w 1422394"/>
              <a:gd name="connsiteY485" fmla="*/ 152460 h 434793"/>
              <a:gd name="connsiteX486" fmla="*/ 186586 w 1422394"/>
              <a:gd name="connsiteY486" fmla="*/ 154602 h 434793"/>
              <a:gd name="connsiteX487" fmla="*/ 191276 w 1422394"/>
              <a:gd name="connsiteY487" fmla="*/ 152025 h 434793"/>
              <a:gd name="connsiteX488" fmla="*/ 192145 w 1422394"/>
              <a:gd name="connsiteY488" fmla="*/ 151435 h 434793"/>
              <a:gd name="connsiteX489" fmla="*/ 205127 w 1422394"/>
              <a:gd name="connsiteY489" fmla="*/ 131279 h 434793"/>
              <a:gd name="connsiteX490" fmla="*/ 201587 w 1422394"/>
              <a:gd name="connsiteY490" fmla="*/ 149758 h 434793"/>
              <a:gd name="connsiteX491" fmla="*/ 202394 w 1422394"/>
              <a:gd name="connsiteY491" fmla="*/ 149354 h 434793"/>
              <a:gd name="connsiteX492" fmla="*/ 212084 w 1422394"/>
              <a:gd name="connsiteY492" fmla="*/ 148609 h 434793"/>
              <a:gd name="connsiteX493" fmla="*/ 219040 w 1422394"/>
              <a:gd name="connsiteY493" fmla="*/ 153453 h 434793"/>
              <a:gd name="connsiteX494" fmla="*/ 222798 w 1422394"/>
              <a:gd name="connsiteY494" fmla="*/ 152646 h 434793"/>
              <a:gd name="connsiteX495" fmla="*/ 225904 w 1422394"/>
              <a:gd name="connsiteY495" fmla="*/ 153888 h 434793"/>
              <a:gd name="connsiteX496" fmla="*/ 227674 w 1422394"/>
              <a:gd name="connsiteY496" fmla="*/ 153888 h 434793"/>
              <a:gd name="connsiteX497" fmla="*/ 210562 w 1422394"/>
              <a:gd name="connsiteY497" fmla="*/ 136776 h 434793"/>
              <a:gd name="connsiteX498" fmla="*/ 201587 w 1422394"/>
              <a:gd name="connsiteY498" fmla="*/ 149664 h 434793"/>
              <a:gd name="connsiteX499" fmla="*/ 182269 w 1422394"/>
              <a:gd name="connsiteY499" fmla="*/ 170938 h 434793"/>
              <a:gd name="connsiteX500" fmla="*/ 175990 w 1422394"/>
              <a:gd name="connsiteY500" fmla="*/ 175886 h 434793"/>
              <a:gd name="connsiteX501" fmla="*/ 176058 w 1422394"/>
              <a:gd name="connsiteY501" fmla="*/ 177647 h 434793"/>
              <a:gd name="connsiteX502" fmla="*/ 185996 w 1422394"/>
              <a:gd name="connsiteY502" fmla="*/ 177647 h 434793"/>
              <a:gd name="connsiteX503" fmla="*/ 186493 w 1422394"/>
              <a:gd name="connsiteY503" fmla="*/ 172087 h 434793"/>
              <a:gd name="connsiteX504" fmla="*/ 182269 w 1422394"/>
              <a:gd name="connsiteY504" fmla="*/ 170845 h 434793"/>
              <a:gd name="connsiteX505" fmla="*/ 210624 w 1422394"/>
              <a:gd name="connsiteY505" fmla="*/ 226219 h 434793"/>
              <a:gd name="connsiteX506" fmla="*/ 230314 w 1422394"/>
              <a:gd name="connsiteY506" fmla="*/ 206529 h 434793"/>
              <a:gd name="connsiteX507" fmla="*/ 226059 w 1422394"/>
              <a:gd name="connsiteY507" fmla="*/ 200318 h 434793"/>
              <a:gd name="connsiteX508" fmla="*/ 226059 w 1422394"/>
              <a:gd name="connsiteY508" fmla="*/ 200318 h 434793"/>
              <a:gd name="connsiteX509" fmla="*/ 225345 w 1422394"/>
              <a:gd name="connsiteY509" fmla="*/ 201374 h 434793"/>
              <a:gd name="connsiteX510" fmla="*/ 224227 w 1422394"/>
              <a:gd name="connsiteY510" fmla="*/ 206467 h 434793"/>
              <a:gd name="connsiteX511" fmla="*/ 217115 w 1422394"/>
              <a:gd name="connsiteY511" fmla="*/ 202430 h 434793"/>
              <a:gd name="connsiteX512" fmla="*/ 214537 w 1422394"/>
              <a:gd name="connsiteY512" fmla="*/ 204448 h 434793"/>
              <a:gd name="connsiteX513" fmla="*/ 213823 w 1422394"/>
              <a:gd name="connsiteY513" fmla="*/ 206684 h 434793"/>
              <a:gd name="connsiteX514" fmla="*/ 211338 w 1422394"/>
              <a:gd name="connsiteY514" fmla="*/ 203983 h 434793"/>
              <a:gd name="connsiteX515" fmla="*/ 210127 w 1422394"/>
              <a:gd name="connsiteY515" fmla="*/ 201281 h 434793"/>
              <a:gd name="connsiteX516" fmla="*/ 205934 w 1422394"/>
              <a:gd name="connsiteY516" fmla="*/ 199914 h 434793"/>
              <a:gd name="connsiteX517" fmla="*/ 202487 w 1422394"/>
              <a:gd name="connsiteY517" fmla="*/ 197336 h 434793"/>
              <a:gd name="connsiteX518" fmla="*/ 198885 w 1422394"/>
              <a:gd name="connsiteY518" fmla="*/ 197088 h 434793"/>
              <a:gd name="connsiteX519" fmla="*/ 196058 w 1422394"/>
              <a:gd name="connsiteY519" fmla="*/ 195784 h 434793"/>
              <a:gd name="connsiteX520" fmla="*/ 194816 w 1422394"/>
              <a:gd name="connsiteY520" fmla="*/ 194479 h 434793"/>
              <a:gd name="connsiteX521" fmla="*/ 210624 w 1422394"/>
              <a:gd name="connsiteY521" fmla="*/ 226126 h 434793"/>
              <a:gd name="connsiteX522" fmla="*/ 230314 w 1422394"/>
              <a:gd name="connsiteY522" fmla="*/ 192212 h 434793"/>
              <a:gd name="connsiteX523" fmla="*/ 230314 w 1422394"/>
              <a:gd name="connsiteY523" fmla="*/ 191684 h 434793"/>
              <a:gd name="connsiteX524" fmla="*/ 230314 w 1422394"/>
              <a:gd name="connsiteY524" fmla="*/ 191280 h 434793"/>
              <a:gd name="connsiteX525" fmla="*/ 230314 w 1422394"/>
              <a:gd name="connsiteY525" fmla="*/ 191094 h 434793"/>
              <a:gd name="connsiteX526" fmla="*/ 230314 w 1422394"/>
              <a:gd name="connsiteY526" fmla="*/ 190846 h 434793"/>
              <a:gd name="connsiteX527" fmla="*/ 230314 w 1422394"/>
              <a:gd name="connsiteY527" fmla="*/ 190846 h 434793"/>
              <a:gd name="connsiteX528" fmla="*/ 230314 w 1422394"/>
              <a:gd name="connsiteY528" fmla="*/ 190318 h 434793"/>
              <a:gd name="connsiteX529" fmla="*/ 230314 w 1422394"/>
              <a:gd name="connsiteY529" fmla="*/ 190318 h 434793"/>
              <a:gd name="connsiteX530" fmla="*/ 230314 w 1422394"/>
              <a:gd name="connsiteY530" fmla="*/ 189852 h 434793"/>
              <a:gd name="connsiteX531" fmla="*/ 230314 w 1422394"/>
              <a:gd name="connsiteY531" fmla="*/ 189852 h 434793"/>
              <a:gd name="connsiteX532" fmla="*/ 230314 w 1422394"/>
              <a:gd name="connsiteY532" fmla="*/ 189541 h 434793"/>
              <a:gd name="connsiteX533" fmla="*/ 230314 w 1422394"/>
              <a:gd name="connsiteY533" fmla="*/ 189541 h 434793"/>
              <a:gd name="connsiteX534" fmla="*/ 230314 w 1422394"/>
              <a:gd name="connsiteY534" fmla="*/ 189262 h 434793"/>
              <a:gd name="connsiteX535" fmla="*/ 230314 w 1422394"/>
              <a:gd name="connsiteY535" fmla="*/ 189262 h 434793"/>
              <a:gd name="connsiteX536" fmla="*/ 230500 w 1422394"/>
              <a:gd name="connsiteY536" fmla="*/ 188951 h 434793"/>
              <a:gd name="connsiteX537" fmla="*/ 231494 w 1422394"/>
              <a:gd name="connsiteY537" fmla="*/ 188609 h 434793"/>
              <a:gd name="connsiteX538" fmla="*/ 233916 w 1422394"/>
              <a:gd name="connsiteY538" fmla="*/ 189200 h 434793"/>
              <a:gd name="connsiteX539" fmla="*/ 235625 w 1422394"/>
              <a:gd name="connsiteY539" fmla="*/ 188392 h 434793"/>
              <a:gd name="connsiteX540" fmla="*/ 236246 w 1422394"/>
              <a:gd name="connsiteY540" fmla="*/ 187398 h 434793"/>
              <a:gd name="connsiteX541" fmla="*/ 236494 w 1422394"/>
              <a:gd name="connsiteY541" fmla="*/ 186467 h 434793"/>
              <a:gd name="connsiteX542" fmla="*/ 236494 w 1422394"/>
              <a:gd name="connsiteY542" fmla="*/ 186094 h 434793"/>
              <a:gd name="connsiteX543" fmla="*/ 235159 w 1422394"/>
              <a:gd name="connsiteY543" fmla="*/ 186094 h 434793"/>
              <a:gd name="connsiteX544" fmla="*/ 234693 w 1422394"/>
              <a:gd name="connsiteY544" fmla="*/ 186249 h 434793"/>
              <a:gd name="connsiteX545" fmla="*/ 233730 w 1422394"/>
              <a:gd name="connsiteY545" fmla="*/ 186436 h 434793"/>
              <a:gd name="connsiteX546" fmla="*/ 233264 w 1422394"/>
              <a:gd name="connsiteY546" fmla="*/ 186436 h 434793"/>
              <a:gd name="connsiteX547" fmla="*/ 232177 w 1422394"/>
              <a:gd name="connsiteY547" fmla="*/ 185783 h 434793"/>
              <a:gd name="connsiteX548" fmla="*/ 231929 w 1422394"/>
              <a:gd name="connsiteY548" fmla="*/ 185318 h 434793"/>
              <a:gd name="connsiteX549" fmla="*/ 231587 w 1422394"/>
              <a:gd name="connsiteY549" fmla="*/ 184696 h 434793"/>
              <a:gd name="connsiteX550" fmla="*/ 229631 w 1422394"/>
              <a:gd name="connsiteY550" fmla="*/ 183175 h 434793"/>
              <a:gd name="connsiteX551" fmla="*/ 228513 w 1422394"/>
              <a:gd name="connsiteY551" fmla="*/ 182398 h 434793"/>
              <a:gd name="connsiteX552" fmla="*/ 227954 w 1422394"/>
              <a:gd name="connsiteY552" fmla="*/ 181870 h 434793"/>
              <a:gd name="connsiteX553" fmla="*/ 227550 w 1422394"/>
              <a:gd name="connsiteY553" fmla="*/ 181404 h 434793"/>
              <a:gd name="connsiteX554" fmla="*/ 227395 w 1422394"/>
              <a:gd name="connsiteY554" fmla="*/ 181404 h 434793"/>
              <a:gd name="connsiteX555" fmla="*/ 227115 w 1422394"/>
              <a:gd name="connsiteY555" fmla="*/ 181156 h 434793"/>
              <a:gd name="connsiteX556" fmla="*/ 226898 w 1422394"/>
              <a:gd name="connsiteY556" fmla="*/ 180970 h 434793"/>
              <a:gd name="connsiteX557" fmla="*/ 226680 w 1422394"/>
              <a:gd name="connsiteY557" fmla="*/ 180783 h 434793"/>
              <a:gd name="connsiteX558" fmla="*/ 226432 w 1422394"/>
              <a:gd name="connsiteY558" fmla="*/ 180597 h 434793"/>
              <a:gd name="connsiteX559" fmla="*/ 226214 w 1422394"/>
              <a:gd name="connsiteY559" fmla="*/ 180597 h 434793"/>
              <a:gd name="connsiteX560" fmla="*/ 225935 w 1422394"/>
              <a:gd name="connsiteY560" fmla="*/ 180597 h 434793"/>
              <a:gd name="connsiteX561" fmla="*/ 225749 w 1422394"/>
              <a:gd name="connsiteY561" fmla="*/ 180597 h 434793"/>
              <a:gd name="connsiteX562" fmla="*/ 225438 w 1422394"/>
              <a:gd name="connsiteY562" fmla="*/ 180442 h 434793"/>
              <a:gd name="connsiteX563" fmla="*/ 225438 w 1422394"/>
              <a:gd name="connsiteY563" fmla="*/ 180442 h 434793"/>
              <a:gd name="connsiteX564" fmla="*/ 225065 w 1422394"/>
              <a:gd name="connsiteY564" fmla="*/ 180442 h 434793"/>
              <a:gd name="connsiteX565" fmla="*/ 225065 w 1422394"/>
              <a:gd name="connsiteY565" fmla="*/ 180442 h 434793"/>
              <a:gd name="connsiteX566" fmla="*/ 222239 w 1422394"/>
              <a:gd name="connsiteY566" fmla="*/ 181435 h 434793"/>
              <a:gd name="connsiteX567" fmla="*/ 222239 w 1422394"/>
              <a:gd name="connsiteY567" fmla="*/ 181435 h 434793"/>
              <a:gd name="connsiteX568" fmla="*/ 221773 w 1422394"/>
              <a:gd name="connsiteY568" fmla="*/ 181901 h 434793"/>
              <a:gd name="connsiteX569" fmla="*/ 221773 w 1422394"/>
              <a:gd name="connsiteY569" fmla="*/ 181901 h 434793"/>
              <a:gd name="connsiteX570" fmla="*/ 221339 w 1422394"/>
              <a:gd name="connsiteY570" fmla="*/ 182522 h 434793"/>
              <a:gd name="connsiteX571" fmla="*/ 221339 w 1422394"/>
              <a:gd name="connsiteY571" fmla="*/ 182522 h 434793"/>
              <a:gd name="connsiteX572" fmla="*/ 220904 w 1422394"/>
              <a:gd name="connsiteY572" fmla="*/ 183268 h 434793"/>
              <a:gd name="connsiteX573" fmla="*/ 220034 w 1422394"/>
              <a:gd name="connsiteY573" fmla="*/ 185193 h 434793"/>
              <a:gd name="connsiteX574" fmla="*/ 215593 w 1422394"/>
              <a:gd name="connsiteY574" fmla="*/ 191405 h 434793"/>
              <a:gd name="connsiteX575" fmla="*/ 217208 w 1422394"/>
              <a:gd name="connsiteY575" fmla="*/ 191901 h 434793"/>
              <a:gd name="connsiteX576" fmla="*/ 219817 w 1422394"/>
              <a:gd name="connsiteY576" fmla="*/ 191901 h 434793"/>
              <a:gd name="connsiteX577" fmla="*/ 221276 w 1422394"/>
              <a:gd name="connsiteY577" fmla="*/ 191901 h 434793"/>
              <a:gd name="connsiteX578" fmla="*/ 221960 w 1422394"/>
              <a:gd name="connsiteY578" fmla="*/ 191901 h 434793"/>
              <a:gd name="connsiteX579" fmla="*/ 222363 w 1422394"/>
              <a:gd name="connsiteY579" fmla="*/ 191901 h 434793"/>
              <a:gd name="connsiteX580" fmla="*/ 222736 w 1422394"/>
              <a:gd name="connsiteY580" fmla="*/ 191901 h 434793"/>
              <a:gd name="connsiteX581" fmla="*/ 223078 w 1422394"/>
              <a:gd name="connsiteY581" fmla="*/ 191901 h 434793"/>
              <a:gd name="connsiteX582" fmla="*/ 223481 w 1422394"/>
              <a:gd name="connsiteY582" fmla="*/ 191901 h 434793"/>
              <a:gd name="connsiteX583" fmla="*/ 223730 w 1422394"/>
              <a:gd name="connsiteY583" fmla="*/ 191901 h 434793"/>
              <a:gd name="connsiteX584" fmla="*/ 224289 w 1422394"/>
              <a:gd name="connsiteY584" fmla="*/ 191684 h 434793"/>
              <a:gd name="connsiteX585" fmla="*/ 225221 w 1422394"/>
              <a:gd name="connsiteY585" fmla="*/ 191311 h 434793"/>
              <a:gd name="connsiteX586" fmla="*/ 225221 w 1422394"/>
              <a:gd name="connsiteY586" fmla="*/ 191311 h 434793"/>
              <a:gd name="connsiteX587" fmla="*/ 226090 w 1422394"/>
              <a:gd name="connsiteY587" fmla="*/ 191094 h 434793"/>
              <a:gd name="connsiteX588" fmla="*/ 229041 w 1422394"/>
              <a:gd name="connsiteY588" fmla="*/ 192181 h 434793"/>
              <a:gd name="connsiteX589" fmla="*/ 230314 w 1422394"/>
              <a:gd name="connsiteY589" fmla="*/ 192119 h 434793"/>
              <a:gd name="connsiteX590" fmla="*/ 256898 w 1422394"/>
              <a:gd name="connsiteY590" fmla="*/ 106682 h 434793"/>
              <a:gd name="connsiteX591" fmla="*/ 256898 w 1422394"/>
              <a:gd name="connsiteY591" fmla="*/ 78731 h 434793"/>
              <a:gd name="connsiteX592" fmla="*/ 190872 w 1422394"/>
              <a:gd name="connsiteY592" fmla="*/ 106123 h 434793"/>
              <a:gd name="connsiteX593" fmla="*/ 210531 w 1422394"/>
              <a:gd name="connsiteY593" fmla="*/ 125782 h 434793"/>
              <a:gd name="connsiteX594" fmla="*/ 256898 w 1422394"/>
              <a:gd name="connsiteY594" fmla="*/ 106589 h 434793"/>
              <a:gd name="connsiteX595" fmla="*/ 256898 w 1422394"/>
              <a:gd name="connsiteY595" fmla="*/ 71091 h 434793"/>
              <a:gd name="connsiteX596" fmla="*/ 256898 w 1422394"/>
              <a:gd name="connsiteY596" fmla="*/ 43140 h 434793"/>
              <a:gd name="connsiteX597" fmla="*/ 165809 w 1422394"/>
              <a:gd name="connsiteY597" fmla="*/ 80936 h 434793"/>
              <a:gd name="connsiteX598" fmla="*/ 185468 w 1422394"/>
              <a:gd name="connsiteY598" fmla="*/ 100595 h 434793"/>
              <a:gd name="connsiteX599" fmla="*/ 256898 w 1422394"/>
              <a:gd name="connsiteY599" fmla="*/ 70998 h 434793"/>
              <a:gd name="connsiteX600" fmla="*/ 160312 w 1422394"/>
              <a:gd name="connsiteY600" fmla="*/ 86619 h 434793"/>
              <a:gd name="connsiteX601" fmla="*/ 122547 w 1422394"/>
              <a:gd name="connsiteY601" fmla="*/ 177553 h 434793"/>
              <a:gd name="connsiteX602" fmla="*/ 150498 w 1422394"/>
              <a:gd name="connsiteY602" fmla="*/ 177553 h 434793"/>
              <a:gd name="connsiteX603" fmla="*/ 180126 w 1422394"/>
              <a:gd name="connsiteY603" fmla="*/ 106123 h 434793"/>
              <a:gd name="connsiteX604" fmla="*/ 122547 w 1422394"/>
              <a:gd name="connsiteY604" fmla="*/ 185318 h 434793"/>
              <a:gd name="connsiteX605" fmla="*/ 130063 w 1422394"/>
              <a:gd name="connsiteY605" fmla="*/ 226623 h 434793"/>
              <a:gd name="connsiteX606" fmla="*/ 130560 w 1422394"/>
              <a:gd name="connsiteY606" fmla="*/ 226623 h 434793"/>
              <a:gd name="connsiteX607" fmla="*/ 138914 w 1422394"/>
              <a:gd name="connsiteY607" fmla="*/ 225194 h 434793"/>
              <a:gd name="connsiteX608" fmla="*/ 140840 w 1422394"/>
              <a:gd name="connsiteY608" fmla="*/ 212399 h 434793"/>
              <a:gd name="connsiteX609" fmla="*/ 149846 w 1422394"/>
              <a:gd name="connsiteY609" fmla="*/ 199200 h 434793"/>
              <a:gd name="connsiteX610" fmla="*/ 151896 w 1422394"/>
              <a:gd name="connsiteY610" fmla="*/ 200380 h 434793"/>
              <a:gd name="connsiteX611" fmla="*/ 150498 w 1422394"/>
              <a:gd name="connsiteY611" fmla="*/ 185318 h 434793"/>
              <a:gd name="connsiteX612" fmla="*/ 256929 w 1422394"/>
              <a:gd name="connsiteY612" fmla="*/ 327464 h 434793"/>
              <a:gd name="connsiteX613" fmla="*/ 160343 w 1422394"/>
              <a:gd name="connsiteY613" fmla="*/ 287401 h 434793"/>
              <a:gd name="connsiteX614" fmla="*/ 140622 w 1422394"/>
              <a:gd name="connsiteY614" fmla="*/ 307122 h 434793"/>
              <a:gd name="connsiteX615" fmla="*/ 256929 w 1422394"/>
              <a:gd name="connsiteY615" fmla="*/ 355259 h 434793"/>
              <a:gd name="connsiteX616" fmla="*/ 256929 w 1422394"/>
              <a:gd name="connsiteY616" fmla="*/ 291904 h 434793"/>
              <a:gd name="connsiteX617" fmla="*/ 190220 w 1422394"/>
              <a:gd name="connsiteY617" fmla="*/ 266500 h 434793"/>
              <a:gd name="connsiteX618" fmla="*/ 191307 w 1422394"/>
              <a:gd name="connsiteY618" fmla="*/ 267990 h 434793"/>
              <a:gd name="connsiteX619" fmla="*/ 194195 w 1422394"/>
              <a:gd name="connsiteY619" fmla="*/ 276469 h 434793"/>
              <a:gd name="connsiteX620" fmla="*/ 185779 w 1422394"/>
              <a:gd name="connsiteY620" fmla="*/ 276935 h 434793"/>
              <a:gd name="connsiteX621" fmla="*/ 177797 w 1422394"/>
              <a:gd name="connsiteY621" fmla="*/ 280848 h 434793"/>
              <a:gd name="connsiteX622" fmla="*/ 171213 w 1422394"/>
              <a:gd name="connsiteY622" fmla="*/ 280102 h 434793"/>
              <a:gd name="connsiteX623" fmla="*/ 168977 w 1422394"/>
              <a:gd name="connsiteY623" fmla="*/ 278767 h 434793"/>
              <a:gd name="connsiteX624" fmla="*/ 165871 w 1422394"/>
              <a:gd name="connsiteY624" fmla="*/ 281873 h 434793"/>
              <a:gd name="connsiteX625" fmla="*/ 256961 w 1422394"/>
              <a:gd name="connsiteY625" fmla="*/ 319669 h 434793"/>
              <a:gd name="connsiteX626" fmla="*/ 256929 w 1422394"/>
              <a:gd name="connsiteY626" fmla="*/ 282121 h 434793"/>
              <a:gd name="connsiteX627" fmla="*/ 245687 w 1422394"/>
              <a:gd name="connsiteY627" fmla="*/ 281345 h 434793"/>
              <a:gd name="connsiteX628" fmla="*/ 238917 w 1422394"/>
              <a:gd name="connsiteY628" fmla="*/ 275786 h 434793"/>
              <a:gd name="connsiteX629" fmla="*/ 234413 w 1422394"/>
              <a:gd name="connsiteY629" fmla="*/ 268332 h 434793"/>
              <a:gd name="connsiteX630" fmla="*/ 237333 w 1422394"/>
              <a:gd name="connsiteY630" fmla="*/ 261530 h 434793"/>
              <a:gd name="connsiteX631" fmla="*/ 242923 w 1422394"/>
              <a:gd name="connsiteY631" fmla="*/ 254232 h 434793"/>
              <a:gd name="connsiteX632" fmla="*/ 210624 w 1422394"/>
              <a:gd name="connsiteY632" fmla="*/ 237120 h 434793"/>
              <a:gd name="connsiteX633" fmla="*/ 190872 w 1422394"/>
              <a:gd name="connsiteY633" fmla="*/ 256748 h 434793"/>
              <a:gd name="connsiteX634" fmla="*/ 256867 w 1422394"/>
              <a:gd name="connsiteY634" fmla="*/ 284047 h 434793"/>
              <a:gd name="connsiteX635" fmla="*/ 262923 w 1422394"/>
              <a:gd name="connsiteY635" fmla="*/ 244853 h 434793"/>
              <a:gd name="connsiteX636" fmla="*/ 271712 w 1422394"/>
              <a:gd name="connsiteY636" fmla="*/ 243238 h 434793"/>
              <a:gd name="connsiteX637" fmla="*/ 273327 w 1422394"/>
              <a:gd name="connsiteY637" fmla="*/ 247275 h 434793"/>
              <a:gd name="connsiteX638" fmla="*/ 284508 w 1422394"/>
              <a:gd name="connsiteY638" fmla="*/ 246996 h 434793"/>
              <a:gd name="connsiteX639" fmla="*/ 286961 w 1422394"/>
              <a:gd name="connsiteY639" fmla="*/ 244294 h 434793"/>
              <a:gd name="connsiteX640" fmla="*/ 296061 w 1422394"/>
              <a:gd name="connsiteY640" fmla="*/ 241406 h 434793"/>
              <a:gd name="connsiteX641" fmla="*/ 299943 w 1422394"/>
              <a:gd name="connsiteY641" fmla="*/ 239139 h 434793"/>
              <a:gd name="connsiteX642" fmla="*/ 297365 w 1422394"/>
              <a:gd name="connsiteY642" fmla="*/ 233207 h 434793"/>
              <a:gd name="connsiteX643" fmla="*/ 292924 w 1422394"/>
              <a:gd name="connsiteY643" fmla="*/ 236313 h 434793"/>
              <a:gd name="connsiteX644" fmla="*/ 288110 w 1422394"/>
              <a:gd name="connsiteY644" fmla="*/ 235878 h 434793"/>
              <a:gd name="connsiteX645" fmla="*/ 289943 w 1422394"/>
              <a:gd name="connsiteY645" fmla="*/ 231654 h 434793"/>
              <a:gd name="connsiteX646" fmla="*/ 294850 w 1422394"/>
              <a:gd name="connsiteY646" fmla="*/ 228051 h 434793"/>
              <a:gd name="connsiteX647" fmla="*/ 298980 w 1422394"/>
              <a:gd name="connsiteY647" fmla="*/ 224480 h 434793"/>
              <a:gd name="connsiteX648" fmla="*/ 293204 w 1422394"/>
              <a:gd name="connsiteY648" fmla="*/ 223797 h 434793"/>
              <a:gd name="connsiteX649" fmla="*/ 292645 w 1422394"/>
              <a:gd name="connsiteY649" fmla="*/ 221312 h 434793"/>
              <a:gd name="connsiteX650" fmla="*/ 291775 w 1422394"/>
              <a:gd name="connsiteY650" fmla="*/ 224418 h 434793"/>
              <a:gd name="connsiteX651" fmla="*/ 288856 w 1422394"/>
              <a:gd name="connsiteY651" fmla="*/ 225505 h 434793"/>
              <a:gd name="connsiteX652" fmla="*/ 287148 w 1422394"/>
              <a:gd name="connsiteY652" fmla="*/ 230847 h 434793"/>
              <a:gd name="connsiteX653" fmla="*/ 287955 w 1422394"/>
              <a:gd name="connsiteY653" fmla="*/ 233269 h 434793"/>
              <a:gd name="connsiteX654" fmla="*/ 285129 w 1422394"/>
              <a:gd name="connsiteY654" fmla="*/ 234604 h 434793"/>
              <a:gd name="connsiteX655" fmla="*/ 285129 w 1422394"/>
              <a:gd name="connsiteY655" fmla="*/ 237555 h 434793"/>
              <a:gd name="connsiteX656" fmla="*/ 284011 w 1422394"/>
              <a:gd name="connsiteY656" fmla="*/ 238890 h 434793"/>
              <a:gd name="connsiteX657" fmla="*/ 280160 w 1422394"/>
              <a:gd name="connsiteY657" fmla="*/ 236313 h 434793"/>
              <a:gd name="connsiteX658" fmla="*/ 274197 w 1422394"/>
              <a:gd name="connsiteY658" fmla="*/ 233207 h 434793"/>
              <a:gd name="connsiteX659" fmla="*/ 276060 w 1422394"/>
              <a:gd name="connsiteY659" fmla="*/ 236313 h 434793"/>
              <a:gd name="connsiteX660" fmla="*/ 278172 w 1422394"/>
              <a:gd name="connsiteY660" fmla="*/ 239418 h 434793"/>
              <a:gd name="connsiteX661" fmla="*/ 273762 w 1422394"/>
              <a:gd name="connsiteY661" fmla="*/ 237120 h 434793"/>
              <a:gd name="connsiteX662" fmla="*/ 269228 w 1422394"/>
              <a:gd name="connsiteY662" fmla="*/ 235194 h 434793"/>
              <a:gd name="connsiteX663" fmla="*/ 265843 w 1422394"/>
              <a:gd name="connsiteY663" fmla="*/ 236592 h 434793"/>
              <a:gd name="connsiteX664" fmla="*/ 262737 w 1422394"/>
              <a:gd name="connsiteY664" fmla="*/ 238921 h 434793"/>
              <a:gd name="connsiteX665" fmla="*/ 259290 w 1422394"/>
              <a:gd name="connsiteY665" fmla="*/ 243735 h 434793"/>
              <a:gd name="connsiteX666" fmla="*/ 251401 w 1422394"/>
              <a:gd name="connsiteY666" fmla="*/ 241437 h 434793"/>
              <a:gd name="connsiteX667" fmla="*/ 253296 w 1422394"/>
              <a:gd name="connsiteY667" fmla="*/ 235878 h 434793"/>
              <a:gd name="connsiteX668" fmla="*/ 258731 w 1422394"/>
              <a:gd name="connsiteY668" fmla="*/ 236623 h 434793"/>
              <a:gd name="connsiteX669" fmla="*/ 259010 w 1422394"/>
              <a:gd name="connsiteY669" fmla="*/ 232337 h 434793"/>
              <a:gd name="connsiteX670" fmla="*/ 257271 w 1422394"/>
              <a:gd name="connsiteY670" fmla="*/ 230722 h 434793"/>
              <a:gd name="connsiteX671" fmla="*/ 261495 w 1422394"/>
              <a:gd name="connsiteY671" fmla="*/ 228952 h 434793"/>
              <a:gd name="connsiteX672" fmla="*/ 265159 w 1422394"/>
              <a:gd name="connsiteY672" fmla="*/ 224915 h 434793"/>
              <a:gd name="connsiteX673" fmla="*/ 267551 w 1422394"/>
              <a:gd name="connsiteY673" fmla="*/ 223610 h 434793"/>
              <a:gd name="connsiteX674" fmla="*/ 266619 w 1422394"/>
              <a:gd name="connsiteY674" fmla="*/ 220753 h 434793"/>
              <a:gd name="connsiteX675" fmla="*/ 267706 w 1422394"/>
              <a:gd name="connsiteY675" fmla="*/ 219262 h 434793"/>
              <a:gd name="connsiteX676" fmla="*/ 268762 w 1422394"/>
              <a:gd name="connsiteY676" fmla="*/ 221716 h 434793"/>
              <a:gd name="connsiteX677" fmla="*/ 270035 w 1422394"/>
              <a:gd name="connsiteY677" fmla="*/ 222772 h 434793"/>
              <a:gd name="connsiteX678" fmla="*/ 275160 w 1422394"/>
              <a:gd name="connsiteY678" fmla="*/ 220877 h 434793"/>
              <a:gd name="connsiteX679" fmla="*/ 275160 w 1422394"/>
              <a:gd name="connsiteY679" fmla="*/ 217057 h 434793"/>
              <a:gd name="connsiteX680" fmla="*/ 276433 w 1422394"/>
              <a:gd name="connsiteY680" fmla="*/ 216747 h 434793"/>
              <a:gd name="connsiteX681" fmla="*/ 275657 w 1422394"/>
              <a:gd name="connsiteY681" fmla="*/ 214666 h 434793"/>
              <a:gd name="connsiteX682" fmla="*/ 278296 w 1422394"/>
              <a:gd name="connsiteY682" fmla="*/ 212337 h 434793"/>
              <a:gd name="connsiteX683" fmla="*/ 275346 w 1422394"/>
              <a:gd name="connsiteY683" fmla="*/ 213827 h 434793"/>
              <a:gd name="connsiteX684" fmla="*/ 272862 w 1422394"/>
              <a:gd name="connsiteY684" fmla="*/ 211312 h 434793"/>
              <a:gd name="connsiteX685" fmla="*/ 273017 w 1422394"/>
              <a:gd name="connsiteY685" fmla="*/ 207740 h 434793"/>
              <a:gd name="connsiteX686" fmla="*/ 271495 w 1422394"/>
              <a:gd name="connsiteY686" fmla="*/ 210535 h 434793"/>
              <a:gd name="connsiteX687" fmla="*/ 271775 w 1422394"/>
              <a:gd name="connsiteY687" fmla="*/ 214790 h 434793"/>
              <a:gd name="connsiteX688" fmla="*/ 270781 w 1422394"/>
              <a:gd name="connsiteY688" fmla="*/ 220784 h 434793"/>
              <a:gd name="connsiteX689" fmla="*/ 268110 w 1422394"/>
              <a:gd name="connsiteY689" fmla="*/ 217523 h 434793"/>
              <a:gd name="connsiteX690" fmla="*/ 267768 w 1422394"/>
              <a:gd name="connsiteY690" fmla="*/ 217120 h 434793"/>
              <a:gd name="connsiteX691" fmla="*/ 267551 w 1422394"/>
              <a:gd name="connsiteY691" fmla="*/ 217120 h 434793"/>
              <a:gd name="connsiteX692" fmla="*/ 267365 w 1422394"/>
              <a:gd name="connsiteY692" fmla="*/ 217120 h 434793"/>
              <a:gd name="connsiteX693" fmla="*/ 267365 w 1422394"/>
              <a:gd name="connsiteY693" fmla="*/ 217120 h 434793"/>
              <a:gd name="connsiteX694" fmla="*/ 267147 w 1422394"/>
              <a:gd name="connsiteY694" fmla="*/ 217368 h 434793"/>
              <a:gd name="connsiteX695" fmla="*/ 266712 w 1422394"/>
              <a:gd name="connsiteY695" fmla="*/ 218082 h 434793"/>
              <a:gd name="connsiteX696" fmla="*/ 266153 w 1422394"/>
              <a:gd name="connsiteY696" fmla="*/ 219449 h 434793"/>
              <a:gd name="connsiteX697" fmla="*/ 265159 w 1422394"/>
              <a:gd name="connsiteY697" fmla="*/ 220318 h 434793"/>
              <a:gd name="connsiteX698" fmla="*/ 260843 w 1422394"/>
              <a:gd name="connsiteY698" fmla="*/ 220567 h 434793"/>
              <a:gd name="connsiteX699" fmla="*/ 259197 w 1422394"/>
              <a:gd name="connsiteY699" fmla="*/ 220567 h 434793"/>
              <a:gd name="connsiteX700" fmla="*/ 260004 w 1422394"/>
              <a:gd name="connsiteY700" fmla="*/ 222989 h 434793"/>
              <a:gd name="connsiteX701" fmla="*/ 262023 w 1422394"/>
              <a:gd name="connsiteY701" fmla="*/ 226685 h 434793"/>
              <a:gd name="connsiteX702" fmla="*/ 256898 w 1422394"/>
              <a:gd name="connsiteY702" fmla="*/ 227958 h 434793"/>
              <a:gd name="connsiteX703" fmla="*/ 257892 w 1422394"/>
              <a:gd name="connsiteY703" fmla="*/ 224107 h 434793"/>
              <a:gd name="connsiteX704" fmla="*/ 256961 w 1422394"/>
              <a:gd name="connsiteY704" fmla="*/ 220380 h 434793"/>
              <a:gd name="connsiteX705" fmla="*/ 235904 w 1422394"/>
              <a:gd name="connsiteY705" fmla="*/ 211654 h 434793"/>
              <a:gd name="connsiteX706" fmla="*/ 216214 w 1422394"/>
              <a:gd name="connsiteY706" fmla="*/ 231343 h 434793"/>
              <a:gd name="connsiteX707" fmla="*/ 251650 w 1422394"/>
              <a:gd name="connsiteY707" fmla="*/ 247741 h 434793"/>
              <a:gd name="connsiteX708" fmla="*/ 255842 w 1422394"/>
              <a:gd name="connsiteY708" fmla="*/ 245629 h 434793"/>
              <a:gd name="connsiteX709" fmla="*/ 262892 w 1422394"/>
              <a:gd name="connsiteY709" fmla="*/ 244977 h 434793"/>
              <a:gd name="connsiteX710" fmla="*/ 264694 w 1422394"/>
              <a:gd name="connsiteY710" fmla="*/ 291780 h 434793"/>
              <a:gd name="connsiteX711" fmla="*/ 264694 w 1422394"/>
              <a:gd name="connsiteY711" fmla="*/ 319731 h 434793"/>
              <a:gd name="connsiteX712" fmla="*/ 297334 w 1422394"/>
              <a:gd name="connsiteY712" fmla="*/ 314886 h 434793"/>
              <a:gd name="connsiteX713" fmla="*/ 291464 w 1422394"/>
              <a:gd name="connsiteY713" fmla="*/ 309109 h 434793"/>
              <a:gd name="connsiteX714" fmla="*/ 288110 w 1422394"/>
              <a:gd name="connsiteY714" fmla="*/ 300569 h 434793"/>
              <a:gd name="connsiteX715" fmla="*/ 287334 w 1422394"/>
              <a:gd name="connsiteY715" fmla="*/ 295103 h 434793"/>
              <a:gd name="connsiteX716" fmla="*/ 281123 w 1422394"/>
              <a:gd name="connsiteY716" fmla="*/ 290103 h 434793"/>
              <a:gd name="connsiteX717" fmla="*/ 264663 w 1422394"/>
              <a:gd name="connsiteY717" fmla="*/ 291904 h 434793"/>
              <a:gd name="connsiteX718" fmla="*/ 278017 w 1422394"/>
              <a:gd name="connsiteY718" fmla="*/ 282618 h 434793"/>
              <a:gd name="connsiteX719" fmla="*/ 273980 w 1422394"/>
              <a:gd name="connsiteY719" fmla="*/ 281904 h 434793"/>
              <a:gd name="connsiteX720" fmla="*/ 264663 w 1422394"/>
              <a:gd name="connsiteY720" fmla="*/ 280475 h 434793"/>
              <a:gd name="connsiteX721" fmla="*/ 264663 w 1422394"/>
              <a:gd name="connsiteY721" fmla="*/ 284016 h 434793"/>
              <a:gd name="connsiteX722" fmla="*/ 277986 w 1422394"/>
              <a:gd name="connsiteY722" fmla="*/ 282742 h 434793"/>
              <a:gd name="connsiteX723" fmla="*/ 380970 w 1422394"/>
              <a:gd name="connsiteY723" fmla="*/ 306997 h 434793"/>
              <a:gd name="connsiteX724" fmla="*/ 361249 w 1422394"/>
              <a:gd name="connsiteY724" fmla="*/ 287276 h 434793"/>
              <a:gd name="connsiteX725" fmla="*/ 326900 w 1422394"/>
              <a:gd name="connsiteY725" fmla="*/ 311563 h 434793"/>
              <a:gd name="connsiteX726" fmla="*/ 313825 w 1422394"/>
              <a:gd name="connsiteY726" fmla="*/ 318706 h 434793"/>
              <a:gd name="connsiteX727" fmla="*/ 308670 w 1422394"/>
              <a:gd name="connsiteY727" fmla="*/ 320383 h 434793"/>
              <a:gd name="connsiteX728" fmla="*/ 307055 w 1422394"/>
              <a:gd name="connsiteY728" fmla="*/ 319886 h 434793"/>
              <a:gd name="connsiteX729" fmla="*/ 264694 w 1422394"/>
              <a:gd name="connsiteY729" fmla="*/ 327340 h 434793"/>
              <a:gd name="connsiteX730" fmla="*/ 264694 w 1422394"/>
              <a:gd name="connsiteY730" fmla="*/ 355135 h 434793"/>
              <a:gd name="connsiteX731" fmla="*/ 380939 w 1422394"/>
              <a:gd name="connsiteY731" fmla="*/ 307122 h 434793"/>
              <a:gd name="connsiteX732" fmla="*/ 342087 w 1422394"/>
              <a:gd name="connsiteY732" fmla="*/ 105968 h 434793"/>
              <a:gd name="connsiteX733" fmla="*/ 341869 w 1422394"/>
              <a:gd name="connsiteY733" fmla="*/ 106278 h 434793"/>
              <a:gd name="connsiteX734" fmla="*/ 354292 w 1422394"/>
              <a:gd name="connsiteY734" fmla="*/ 122304 h 434793"/>
              <a:gd name="connsiteX735" fmla="*/ 355627 w 1422394"/>
              <a:gd name="connsiteY735" fmla="*/ 121962 h 434793"/>
              <a:gd name="connsiteX736" fmla="*/ 357522 w 1422394"/>
              <a:gd name="connsiteY736" fmla="*/ 124602 h 434793"/>
              <a:gd name="connsiteX737" fmla="*/ 357522 w 1422394"/>
              <a:gd name="connsiteY737" fmla="*/ 127707 h 434793"/>
              <a:gd name="connsiteX738" fmla="*/ 360100 w 1422394"/>
              <a:gd name="connsiteY738" fmla="*/ 132645 h 434793"/>
              <a:gd name="connsiteX739" fmla="*/ 362056 w 1422394"/>
              <a:gd name="connsiteY739" fmla="*/ 134322 h 434793"/>
              <a:gd name="connsiteX740" fmla="*/ 363640 w 1422394"/>
              <a:gd name="connsiteY740" fmla="*/ 140534 h 434793"/>
              <a:gd name="connsiteX741" fmla="*/ 367305 w 1422394"/>
              <a:gd name="connsiteY741" fmla="*/ 151279 h 434793"/>
              <a:gd name="connsiteX742" fmla="*/ 370410 w 1422394"/>
              <a:gd name="connsiteY742" fmla="*/ 152770 h 434793"/>
              <a:gd name="connsiteX743" fmla="*/ 369044 w 1422394"/>
              <a:gd name="connsiteY743" fmla="*/ 158981 h 434793"/>
              <a:gd name="connsiteX744" fmla="*/ 371280 w 1422394"/>
              <a:gd name="connsiteY744" fmla="*/ 177615 h 434793"/>
              <a:gd name="connsiteX745" fmla="*/ 399231 w 1422394"/>
              <a:gd name="connsiteY745" fmla="*/ 177615 h 434793"/>
              <a:gd name="connsiteX746" fmla="*/ 387461 w 1422394"/>
              <a:gd name="connsiteY746" fmla="*/ 125471 h 434793"/>
              <a:gd name="connsiteX747" fmla="*/ 385255 w 1422394"/>
              <a:gd name="connsiteY747" fmla="*/ 127117 h 434793"/>
              <a:gd name="connsiteX748" fmla="*/ 380317 w 1422394"/>
              <a:gd name="connsiteY748" fmla="*/ 125130 h 434793"/>
              <a:gd name="connsiteX749" fmla="*/ 370038 w 1422394"/>
              <a:gd name="connsiteY749" fmla="*/ 113763 h 434793"/>
              <a:gd name="connsiteX750" fmla="*/ 364261 w 1422394"/>
              <a:gd name="connsiteY750" fmla="*/ 110316 h 434793"/>
              <a:gd name="connsiteX751" fmla="*/ 359044 w 1422394"/>
              <a:gd name="connsiteY751" fmla="*/ 106340 h 434793"/>
              <a:gd name="connsiteX752" fmla="*/ 355410 w 1422394"/>
              <a:gd name="connsiteY752" fmla="*/ 102645 h 434793"/>
              <a:gd name="connsiteX753" fmla="*/ 348857 w 1422394"/>
              <a:gd name="connsiteY753" fmla="*/ 99135 h 434793"/>
              <a:gd name="connsiteX754" fmla="*/ 342211 w 1422394"/>
              <a:gd name="connsiteY754" fmla="*/ 105781 h 434793"/>
              <a:gd name="connsiteX755" fmla="*/ 342056 w 1422394"/>
              <a:gd name="connsiteY755" fmla="*/ 106092 h 434793"/>
              <a:gd name="connsiteX756" fmla="*/ 359727 w 1422394"/>
              <a:gd name="connsiteY756" fmla="*/ 274761 h 434793"/>
              <a:gd name="connsiteX757" fmla="*/ 361249 w 1422394"/>
              <a:gd name="connsiteY757" fmla="*/ 276282 h 434793"/>
              <a:gd name="connsiteX758" fmla="*/ 398951 w 1422394"/>
              <a:gd name="connsiteY758" fmla="*/ 185318 h 434793"/>
              <a:gd name="connsiteX759" fmla="*/ 371000 w 1422394"/>
              <a:gd name="connsiteY759" fmla="*/ 185318 h 434793"/>
              <a:gd name="connsiteX760" fmla="*/ 341372 w 1422394"/>
              <a:gd name="connsiteY760" fmla="*/ 256748 h 434793"/>
              <a:gd name="connsiteX761" fmla="*/ 351404 w 1422394"/>
              <a:gd name="connsiteY761" fmla="*/ 266779 h 434793"/>
              <a:gd name="connsiteX762" fmla="*/ 351590 w 1422394"/>
              <a:gd name="connsiteY762" fmla="*/ 266344 h 434793"/>
              <a:gd name="connsiteX763" fmla="*/ 352211 w 1422394"/>
              <a:gd name="connsiteY763" fmla="*/ 260661 h 434793"/>
              <a:gd name="connsiteX764" fmla="*/ 356404 w 1422394"/>
              <a:gd name="connsiteY764" fmla="*/ 261624 h 434793"/>
              <a:gd name="connsiteX765" fmla="*/ 358702 w 1422394"/>
              <a:gd name="connsiteY765" fmla="*/ 267835 h 434793"/>
              <a:gd name="connsiteX766" fmla="*/ 359696 w 1422394"/>
              <a:gd name="connsiteY766" fmla="*/ 274885 h 434793"/>
              <a:gd name="connsiteX767" fmla="*/ 338608 w 1422394"/>
              <a:gd name="connsiteY767" fmla="*/ 292121 h 434793"/>
              <a:gd name="connsiteX768" fmla="*/ 334820 w 1422394"/>
              <a:gd name="connsiteY768" fmla="*/ 298084 h 434793"/>
              <a:gd name="connsiteX769" fmla="*/ 355783 w 1422394"/>
              <a:gd name="connsiteY769" fmla="*/ 281779 h 434793"/>
              <a:gd name="connsiteX770" fmla="*/ 336124 w 1422394"/>
              <a:gd name="connsiteY770" fmla="*/ 262121 h 434793"/>
              <a:gd name="connsiteX771" fmla="*/ 331900 w 1422394"/>
              <a:gd name="connsiteY771" fmla="*/ 265847 h 434793"/>
              <a:gd name="connsiteX772" fmla="*/ 334633 w 1422394"/>
              <a:gd name="connsiteY772" fmla="*/ 270723 h 434793"/>
              <a:gd name="connsiteX773" fmla="*/ 341559 w 1422394"/>
              <a:gd name="connsiteY773" fmla="*/ 277618 h 434793"/>
              <a:gd name="connsiteX774" fmla="*/ 336062 w 1422394"/>
              <a:gd name="connsiteY774" fmla="*/ 286935 h 434793"/>
              <a:gd name="connsiteX775" fmla="*/ 338577 w 1422394"/>
              <a:gd name="connsiteY775" fmla="*/ 292246 h 434793"/>
              <a:gd name="connsiteX776" fmla="*/ 343205 w 1422394"/>
              <a:gd name="connsiteY776" fmla="*/ 177212 h 434793"/>
              <a:gd name="connsiteX777" fmla="*/ 343018 w 1422394"/>
              <a:gd name="connsiteY777" fmla="*/ 177553 h 434793"/>
              <a:gd name="connsiteX778" fmla="*/ 363485 w 1422394"/>
              <a:gd name="connsiteY778" fmla="*/ 177553 h 434793"/>
              <a:gd name="connsiteX779" fmla="*/ 362771 w 1422394"/>
              <a:gd name="connsiteY779" fmla="*/ 168795 h 434793"/>
              <a:gd name="connsiteX780" fmla="*/ 362305 w 1422394"/>
              <a:gd name="connsiteY780" fmla="*/ 169696 h 434793"/>
              <a:gd name="connsiteX781" fmla="*/ 360628 w 1422394"/>
              <a:gd name="connsiteY781" fmla="*/ 169696 h 434793"/>
              <a:gd name="connsiteX782" fmla="*/ 362118 w 1422394"/>
              <a:gd name="connsiteY782" fmla="*/ 164478 h 434793"/>
              <a:gd name="connsiteX783" fmla="*/ 361590 w 1422394"/>
              <a:gd name="connsiteY783" fmla="*/ 161652 h 434793"/>
              <a:gd name="connsiteX784" fmla="*/ 358702 w 1422394"/>
              <a:gd name="connsiteY784" fmla="*/ 163857 h 434793"/>
              <a:gd name="connsiteX785" fmla="*/ 356621 w 1422394"/>
              <a:gd name="connsiteY785" fmla="*/ 167243 h 434793"/>
              <a:gd name="connsiteX786" fmla="*/ 352118 w 1422394"/>
              <a:gd name="connsiteY786" fmla="*/ 167895 h 434793"/>
              <a:gd name="connsiteX787" fmla="*/ 347925 w 1422394"/>
              <a:gd name="connsiteY787" fmla="*/ 173081 h 434793"/>
              <a:gd name="connsiteX788" fmla="*/ 343050 w 1422394"/>
              <a:gd name="connsiteY788" fmla="*/ 177212 h 434793"/>
              <a:gd name="connsiteX789" fmla="*/ 336124 w 1422394"/>
              <a:gd name="connsiteY789" fmla="*/ 111620 h 434793"/>
              <a:gd name="connsiteX790" fmla="*/ 316465 w 1422394"/>
              <a:gd name="connsiteY790" fmla="*/ 131279 h 434793"/>
              <a:gd name="connsiteX791" fmla="*/ 325409 w 1422394"/>
              <a:gd name="connsiteY791" fmla="*/ 143484 h 434793"/>
              <a:gd name="connsiteX792" fmla="*/ 332925 w 1422394"/>
              <a:gd name="connsiteY792" fmla="*/ 147397 h 434793"/>
              <a:gd name="connsiteX793" fmla="*/ 337863 w 1422394"/>
              <a:gd name="connsiteY793" fmla="*/ 154634 h 434793"/>
              <a:gd name="connsiteX794" fmla="*/ 339292 w 1422394"/>
              <a:gd name="connsiteY794" fmla="*/ 157584 h 434793"/>
              <a:gd name="connsiteX795" fmla="*/ 342553 w 1422394"/>
              <a:gd name="connsiteY795" fmla="*/ 157584 h 434793"/>
              <a:gd name="connsiteX796" fmla="*/ 346155 w 1422394"/>
              <a:gd name="connsiteY796" fmla="*/ 151652 h 434793"/>
              <a:gd name="connsiteX797" fmla="*/ 353298 w 1422394"/>
              <a:gd name="connsiteY797" fmla="*/ 156342 h 434793"/>
              <a:gd name="connsiteX798" fmla="*/ 351714 w 1422394"/>
              <a:gd name="connsiteY798" fmla="*/ 159447 h 434793"/>
              <a:gd name="connsiteX799" fmla="*/ 351497 w 1422394"/>
              <a:gd name="connsiteY799" fmla="*/ 165659 h 434793"/>
              <a:gd name="connsiteX800" fmla="*/ 357180 w 1422394"/>
              <a:gd name="connsiteY800" fmla="*/ 162988 h 434793"/>
              <a:gd name="connsiteX801" fmla="*/ 358640 w 1422394"/>
              <a:gd name="connsiteY801" fmla="*/ 158857 h 434793"/>
              <a:gd name="connsiteX802" fmla="*/ 360690 w 1422394"/>
              <a:gd name="connsiteY802" fmla="*/ 157367 h 434793"/>
              <a:gd name="connsiteX803" fmla="*/ 355410 w 1422394"/>
              <a:gd name="connsiteY803" fmla="*/ 141372 h 434793"/>
              <a:gd name="connsiteX804" fmla="*/ 353547 w 1422394"/>
              <a:gd name="connsiteY804" fmla="*/ 140192 h 434793"/>
              <a:gd name="connsiteX805" fmla="*/ 351311 w 1422394"/>
              <a:gd name="connsiteY805" fmla="*/ 138111 h 434793"/>
              <a:gd name="connsiteX806" fmla="*/ 348515 w 1422394"/>
              <a:gd name="connsiteY806" fmla="*/ 133639 h 434793"/>
              <a:gd name="connsiteX807" fmla="*/ 351373 w 1422394"/>
              <a:gd name="connsiteY807" fmla="*/ 134043 h 434793"/>
              <a:gd name="connsiteX808" fmla="*/ 351745 w 1422394"/>
              <a:gd name="connsiteY808" fmla="*/ 133608 h 434793"/>
              <a:gd name="connsiteX809" fmla="*/ 336093 w 1422394"/>
              <a:gd name="connsiteY809" fmla="*/ 111620 h 434793"/>
              <a:gd name="connsiteX810" fmla="*/ 312272 w 1422394"/>
              <a:gd name="connsiteY810" fmla="*/ 138298 h 434793"/>
              <a:gd name="connsiteX811" fmla="*/ 309881 w 1422394"/>
              <a:gd name="connsiteY811" fmla="*/ 137863 h 434793"/>
              <a:gd name="connsiteX812" fmla="*/ 303390 w 1422394"/>
              <a:gd name="connsiteY812" fmla="*/ 144354 h 434793"/>
              <a:gd name="connsiteX813" fmla="*/ 307552 w 1422394"/>
              <a:gd name="connsiteY813" fmla="*/ 144913 h 434793"/>
              <a:gd name="connsiteX814" fmla="*/ 311092 w 1422394"/>
              <a:gd name="connsiteY814" fmla="*/ 140596 h 434793"/>
              <a:gd name="connsiteX815" fmla="*/ 312241 w 1422394"/>
              <a:gd name="connsiteY815" fmla="*/ 143702 h 434793"/>
              <a:gd name="connsiteX816" fmla="*/ 310533 w 1422394"/>
              <a:gd name="connsiteY816" fmla="*/ 146528 h 434793"/>
              <a:gd name="connsiteX817" fmla="*/ 312117 w 1422394"/>
              <a:gd name="connsiteY817" fmla="*/ 149633 h 434793"/>
              <a:gd name="connsiteX818" fmla="*/ 313390 w 1422394"/>
              <a:gd name="connsiteY818" fmla="*/ 152366 h 434793"/>
              <a:gd name="connsiteX819" fmla="*/ 314012 w 1422394"/>
              <a:gd name="connsiteY819" fmla="*/ 148360 h 434793"/>
              <a:gd name="connsiteX820" fmla="*/ 317490 w 1422394"/>
              <a:gd name="connsiteY820" fmla="*/ 148702 h 434793"/>
              <a:gd name="connsiteX821" fmla="*/ 318577 w 1422394"/>
              <a:gd name="connsiteY821" fmla="*/ 147149 h 434793"/>
              <a:gd name="connsiteX822" fmla="*/ 312241 w 1422394"/>
              <a:gd name="connsiteY822" fmla="*/ 138298 h 434793"/>
              <a:gd name="connsiteX823" fmla="*/ 302148 w 1422394"/>
              <a:gd name="connsiteY823" fmla="*/ 241499 h 434793"/>
              <a:gd name="connsiteX824" fmla="*/ 300409 w 1422394"/>
              <a:gd name="connsiteY824" fmla="*/ 242244 h 434793"/>
              <a:gd name="connsiteX825" fmla="*/ 313111 w 1422394"/>
              <a:gd name="connsiteY825" fmla="*/ 248300 h 434793"/>
              <a:gd name="connsiteX826" fmla="*/ 320751 w 1422394"/>
              <a:gd name="connsiteY826" fmla="*/ 248549 h 434793"/>
              <a:gd name="connsiteX827" fmla="*/ 325565 w 1422394"/>
              <a:gd name="connsiteY827" fmla="*/ 249232 h 434793"/>
              <a:gd name="connsiteX828" fmla="*/ 329633 w 1422394"/>
              <a:gd name="connsiteY828" fmla="*/ 245164 h 434793"/>
              <a:gd name="connsiteX829" fmla="*/ 332739 w 1422394"/>
              <a:gd name="connsiteY829" fmla="*/ 239977 h 434793"/>
              <a:gd name="connsiteX830" fmla="*/ 336093 w 1422394"/>
              <a:gd name="connsiteY830" fmla="*/ 249294 h 434793"/>
              <a:gd name="connsiteX831" fmla="*/ 335875 w 1422394"/>
              <a:gd name="connsiteY831" fmla="*/ 251033 h 434793"/>
              <a:gd name="connsiteX832" fmla="*/ 336186 w 1422394"/>
              <a:gd name="connsiteY832" fmla="*/ 251344 h 434793"/>
              <a:gd name="connsiteX833" fmla="*/ 363454 w 1422394"/>
              <a:gd name="connsiteY833" fmla="*/ 185318 h 434793"/>
              <a:gd name="connsiteX834" fmla="*/ 342304 w 1422394"/>
              <a:gd name="connsiteY834" fmla="*/ 185318 h 434793"/>
              <a:gd name="connsiteX835" fmla="*/ 345627 w 1422394"/>
              <a:gd name="connsiteY835" fmla="*/ 190815 h 434793"/>
              <a:gd name="connsiteX836" fmla="*/ 349137 w 1422394"/>
              <a:gd name="connsiteY836" fmla="*/ 196684 h 434793"/>
              <a:gd name="connsiteX837" fmla="*/ 355100 w 1422394"/>
              <a:gd name="connsiteY837" fmla="*/ 201374 h 434793"/>
              <a:gd name="connsiteX838" fmla="*/ 340472 w 1422394"/>
              <a:gd name="connsiteY838" fmla="*/ 206063 h 434793"/>
              <a:gd name="connsiteX839" fmla="*/ 337987 w 1422394"/>
              <a:gd name="connsiteY839" fmla="*/ 207771 h 434793"/>
              <a:gd name="connsiteX840" fmla="*/ 331434 w 1422394"/>
              <a:gd name="connsiteY840" fmla="*/ 211871 h 434793"/>
              <a:gd name="connsiteX841" fmla="*/ 327832 w 1422394"/>
              <a:gd name="connsiteY841" fmla="*/ 218952 h 434793"/>
              <a:gd name="connsiteX842" fmla="*/ 320875 w 1422394"/>
              <a:gd name="connsiteY842" fmla="*/ 225753 h 434793"/>
              <a:gd name="connsiteX843" fmla="*/ 314508 w 1422394"/>
              <a:gd name="connsiteY843" fmla="*/ 229480 h 434793"/>
              <a:gd name="connsiteX844" fmla="*/ 320254 w 1422394"/>
              <a:gd name="connsiteY844" fmla="*/ 229884 h 434793"/>
              <a:gd name="connsiteX845" fmla="*/ 321341 w 1422394"/>
              <a:gd name="connsiteY845" fmla="*/ 229542 h 434793"/>
              <a:gd name="connsiteX846" fmla="*/ 323919 w 1422394"/>
              <a:gd name="connsiteY846" fmla="*/ 227523 h 434793"/>
              <a:gd name="connsiteX847" fmla="*/ 324757 w 1422394"/>
              <a:gd name="connsiteY847" fmla="*/ 224169 h 434793"/>
              <a:gd name="connsiteX848" fmla="*/ 329571 w 1422394"/>
              <a:gd name="connsiteY848" fmla="*/ 222151 h 434793"/>
              <a:gd name="connsiteX849" fmla="*/ 330968 w 1422394"/>
              <a:gd name="connsiteY849" fmla="*/ 231902 h 434793"/>
              <a:gd name="connsiteX850" fmla="*/ 325099 w 1422394"/>
              <a:gd name="connsiteY850" fmla="*/ 246375 h 434793"/>
              <a:gd name="connsiteX851" fmla="*/ 320161 w 1422394"/>
              <a:gd name="connsiteY851" fmla="*/ 245909 h 434793"/>
              <a:gd name="connsiteX852" fmla="*/ 311185 w 1422394"/>
              <a:gd name="connsiteY852" fmla="*/ 243797 h 434793"/>
              <a:gd name="connsiteX853" fmla="*/ 302117 w 1422394"/>
              <a:gd name="connsiteY853" fmla="*/ 241499 h 434793"/>
              <a:gd name="connsiteX854" fmla="*/ 434573 w 1422394"/>
              <a:gd name="connsiteY854" fmla="*/ 185318 h 434793"/>
              <a:gd name="connsiteX855" fmla="*/ 406778 w 1422394"/>
              <a:gd name="connsiteY855" fmla="*/ 185318 h 434793"/>
              <a:gd name="connsiteX856" fmla="*/ 366715 w 1422394"/>
              <a:gd name="connsiteY856" fmla="*/ 281904 h 434793"/>
              <a:gd name="connsiteX857" fmla="*/ 386436 w 1422394"/>
              <a:gd name="connsiteY857" fmla="*/ 301625 h 434793"/>
              <a:gd name="connsiteX858" fmla="*/ 434573 w 1422394"/>
              <a:gd name="connsiteY858" fmla="*/ 185318 h 434793"/>
              <a:gd name="connsiteX859" fmla="*/ 386529 w 1422394"/>
              <a:gd name="connsiteY859" fmla="*/ 61277 h 434793"/>
              <a:gd name="connsiteX860" fmla="*/ 365938 w 1422394"/>
              <a:gd name="connsiteY860" fmla="*/ 81868 h 434793"/>
              <a:gd name="connsiteX861" fmla="*/ 376373 w 1422394"/>
              <a:gd name="connsiteY861" fmla="*/ 94290 h 434793"/>
              <a:gd name="connsiteX862" fmla="*/ 382585 w 1422394"/>
              <a:gd name="connsiteY862" fmla="*/ 100284 h 434793"/>
              <a:gd name="connsiteX863" fmla="*/ 393392 w 1422394"/>
              <a:gd name="connsiteY863" fmla="*/ 118018 h 434793"/>
              <a:gd name="connsiteX864" fmla="*/ 392895 w 1422394"/>
              <a:gd name="connsiteY864" fmla="*/ 118453 h 434793"/>
              <a:gd name="connsiteX865" fmla="*/ 407026 w 1422394"/>
              <a:gd name="connsiteY865" fmla="*/ 177460 h 434793"/>
              <a:gd name="connsiteX866" fmla="*/ 434822 w 1422394"/>
              <a:gd name="connsiteY866" fmla="*/ 177460 h 434793"/>
              <a:gd name="connsiteX867" fmla="*/ 386529 w 1422394"/>
              <a:gd name="connsiteY867" fmla="*/ 61277 h 434793"/>
              <a:gd name="connsiteX868" fmla="*/ 264756 w 1422394"/>
              <a:gd name="connsiteY868" fmla="*/ 35438 h 434793"/>
              <a:gd name="connsiteX869" fmla="*/ 330223 w 1422394"/>
              <a:gd name="connsiteY869" fmla="*/ 52799 h 434793"/>
              <a:gd name="connsiteX870" fmla="*/ 335161 w 1422394"/>
              <a:gd name="connsiteY870" fmla="*/ 51712 h 434793"/>
              <a:gd name="connsiteX871" fmla="*/ 344820 w 1422394"/>
              <a:gd name="connsiteY871" fmla="*/ 54538 h 434793"/>
              <a:gd name="connsiteX872" fmla="*/ 351031 w 1422394"/>
              <a:gd name="connsiteY872" fmla="*/ 58917 h 434793"/>
              <a:gd name="connsiteX873" fmla="*/ 358143 w 1422394"/>
              <a:gd name="connsiteY873" fmla="*/ 68234 h 434793"/>
              <a:gd name="connsiteX874" fmla="*/ 360255 w 1422394"/>
              <a:gd name="connsiteY874" fmla="*/ 73451 h 434793"/>
              <a:gd name="connsiteX875" fmla="*/ 361746 w 1422394"/>
              <a:gd name="connsiteY875" fmla="*/ 75253 h 434793"/>
              <a:gd name="connsiteX876" fmla="*/ 381094 w 1422394"/>
              <a:gd name="connsiteY876" fmla="*/ 55936 h 434793"/>
              <a:gd name="connsiteX877" fmla="*/ 264787 w 1422394"/>
              <a:gd name="connsiteY877" fmla="*/ 7798 h 434793"/>
              <a:gd name="connsiteX878" fmla="*/ 264756 w 1422394"/>
              <a:gd name="connsiteY878" fmla="*/ 70998 h 434793"/>
              <a:gd name="connsiteX879" fmla="*/ 327521 w 1422394"/>
              <a:gd name="connsiteY879" fmla="*/ 93483 h 434793"/>
              <a:gd name="connsiteX880" fmla="*/ 322583 w 1422394"/>
              <a:gd name="connsiteY880" fmla="*/ 87116 h 434793"/>
              <a:gd name="connsiteX881" fmla="*/ 315130 w 1422394"/>
              <a:gd name="connsiteY881" fmla="*/ 82054 h 434793"/>
              <a:gd name="connsiteX882" fmla="*/ 322428 w 1422394"/>
              <a:gd name="connsiteY882" fmla="*/ 84725 h 434793"/>
              <a:gd name="connsiteX883" fmla="*/ 319881 w 1422394"/>
              <a:gd name="connsiteY883" fmla="*/ 78514 h 434793"/>
              <a:gd name="connsiteX884" fmla="*/ 327521 w 1422394"/>
              <a:gd name="connsiteY884" fmla="*/ 86868 h 434793"/>
              <a:gd name="connsiteX885" fmla="*/ 333142 w 1422394"/>
              <a:gd name="connsiteY885" fmla="*/ 89011 h 434793"/>
              <a:gd name="connsiteX886" fmla="*/ 336559 w 1422394"/>
              <a:gd name="connsiteY886" fmla="*/ 93576 h 434793"/>
              <a:gd name="connsiteX887" fmla="*/ 338143 w 1422394"/>
              <a:gd name="connsiteY887" fmla="*/ 95409 h 434793"/>
              <a:gd name="connsiteX888" fmla="*/ 336155 w 1422394"/>
              <a:gd name="connsiteY888" fmla="*/ 94787 h 434793"/>
              <a:gd name="connsiteX889" fmla="*/ 337490 w 1422394"/>
              <a:gd name="connsiteY889" fmla="*/ 99228 h 434793"/>
              <a:gd name="connsiteX890" fmla="*/ 346807 w 1422394"/>
              <a:gd name="connsiteY890" fmla="*/ 89911 h 434793"/>
              <a:gd name="connsiteX891" fmla="*/ 341000 w 1422394"/>
              <a:gd name="connsiteY891" fmla="*/ 83141 h 434793"/>
              <a:gd name="connsiteX892" fmla="*/ 336590 w 1422394"/>
              <a:gd name="connsiteY892" fmla="*/ 85377 h 434793"/>
              <a:gd name="connsiteX893" fmla="*/ 333484 w 1422394"/>
              <a:gd name="connsiteY893" fmla="*/ 86092 h 434793"/>
              <a:gd name="connsiteX894" fmla="*/ 333639 w 1422394"/>
              <a:gd name="connsiteY894" fmla="*/ 82396 h 434793"/>
              <a:gd name="connsiteX895" fmla="*/ 332397 w 1422394"/>
              <a:gd name="connsiteY895" fmla="*/ 79476 h 434793"/>
              <a:gd name="connsiteX896" fmla="*/ 331248 w 1422394"/>
              <a:gd name="connsiteY896" fmla="*/ 72768 h 434793"/>
              <a:gd name="connsiteX897" fmla="*/ 327304 w 1422394"/>
              <a:gd name="connsiteY897" fmla="*/ 66340 h 434793"/>
              <a:gd name="connsiteX898" fmla="*/ 323173 w 1422394"/>
              <a:gd name="connsiteY898" fmla="*/ 57985 h 434793"/>
              <a:gd name="connsiteX899" fmla="*/ 264663 w 1422394"/>
              <a:gd name="connsiteY899" fmla="*/ 43264 h 434793"/>
              <a:gd name="connsiteX900" fmla="*/ 264756 w 1422394"/>
              <a:gd name="connsiteY900" fmla="*/ 106589 h 434793"/>
              <a:gd name="connsiteX901" fmla="*/ 311030 w 1422394"/>
              <a:gd name="connsiteY901" fmla="*/ 125782 h 434793"/>
              <a:gd name="connsiteX902" fmla="*/ 330627 w 1422394"/>
              <a:gd name="connsiteY902" fmla="*/ 106123 h 434793"/>
              <a:gd name="connsiteX903" fmla="*/ 264694 w 1422394"/>
              <a:gd name="connsiteY903" fmla="*/ 78762 h 434793"/>
              <a:gd name="connsiteX904" fmla="*/ 264756 w 1422394"/>
              <a:gd name="connsiteY904" fmla="*/ 142211 h 434793"/>
              <a:gd name="connsiteX905" fmla="*/ 272520 w 1422394"/>
              <a:gd name="connsiteY905" fmla="*/ 143795 h 434793"/>
              <a:gd name="connsiteX906" fmla="*/ 276216 w 1422394"/>
              <a:gd name="connsiteY906" fmla="*/ 140441 h 434793"/>
              <a:gd name="connsiteX907" fmla="*/ 278762 w 1422394"/>
              <a:gd name="connsiteY907" fmla="*/ 141093 h 434793"/>
              <a:gd name="connsiteX908" fmla="*/ 276588 w 1422394"/>
              <a:gd name="connsiteY908" fmla="*/ 145285 h 434793"/>
              <a:gd name="connsiteX909" fmla="*/ 284321 w 1422394"/>
              <a:gd name="connsiteY909" fmla="*/ 149727 h 434793"/>
              <a:gd name="connsiteX910" fmla="*/ 285874 w 1422394"/>
              <a:gd name="connsiteY910" fmla="*/ 150969 h 434793"/>
              <a:gd name="connsiteX911" fmla="*/ 288545 w 1422394"/>
              <a:gd name="connsiteY911" fmla="*/ 148298 h 434793"/>
              <a:gd name="connsiteX912" fmla="*/ 288545 w 1422394"/>
              <a:gd name="connsiteY912" fmla="*/ 147987 h 434793"/>
              <a:gd name="connsiteX913" fmla="*/ 293328 w 1422394"/>
              <a:gd name="connsiteY913" fmla="*/ 143546 h 434793"/>
              <a:gd name="connsiteX914" fmla="*/ 301993 w 1422394"/>
              <a:gd name="connsiteY914" fmla="*/ 134882 h 434793"/>
              <a:gd name="connsiteX915" fmla="*/ 301340 w 1422394"/>
              <a:gd name="connsiteY915" fmla="*/ 134882 h 434793"/>
              <a:gd name="connsiteX916" fmla="*/ 297396 w 1422394"/>
              <a:gd name="connsiteY916" fmla="*/ 136465 h 434793"/>
              <a:gd name="connsiteX917" fmla="*/ 303608 w 1422394"/>
              <a:gd name="connsiteY917" fmla="*/ 132086 h 434793"/>
              <a:gd name="connsiteX918" fmla="*/ 304632 w 1422394"/>
              <a:gd name="connsiteY918" fmla="*/ 132490 h 434793"/>
              <a:gd name="connsiteX919" fmla="*/ 305719 w 1422394"/>
              <a:gd name="connsiteY919" fmla="*/ 131372 h 434793"/>
              <a:gd name="connsiteX920" fmla="*/ 264942 w 1422394"/>
              <a:gd name="connsiteY920" fmla="*/ 114446 h 434793"/>
              <a:gd name="connsiteX921" fmla="*/ 260874 w 1422394"/>
              <a:gd name="connsiteY921" fmla="*/ 149789 h 434793"/>
              <a:gd name="connsiteX922" fmla="*/ 251557 w 1422394"/>
              <a:gd name="connsiteY922" fmla="*/ 151217 h 434793"/>
              <a:gd name="connsiteX923" fmla="*/ 251091 w 1422394"/>
              <a:gd name="connsiteY923" fmla="*/ 152335 h 434793"/>
              <a:gd name="connsiteX924" fmla="*/ 254507 w 1422394"/>
              <a:gd name="connsiteY924" fmla="*/ 153267 h 434793"/>
              <a:gd name="connsiteX925" fmla="*/ 252178 w 1422394"/>
              <a:gd name="connsiteY925" fmla="*/ 154851 h 434793"/>
              <a:gd name="connsiteX926" fmla="*/ 254383 w 1422394"/>
              <a:gd name="connsiteY926" fmla="*/ 156652 h 434793"/>
              <a:gd name="connsiteX927" fmla="*/ 252271 w 1422394"/>
              <a:gd name="connsiteY927" fmla="*/ 160690 h 434793"/>
              <a:gd name="connsiteX928" fmla="*/ 243730 w 1422394"/>
              <a:gd name="connsiteY928" fmla="*/ 163795 h 434793"/>
              <a:gd name="connsiteX929" fmla="*/ 241525 w 1422394"/>
              <a:gd name="connsiteY929" fmla="*/ 167491 h 434793"/>
              <a:gd name="connsiteX930" fmla="*/ 235035 w 1422394"/>
              <a:gd name="connsiteY930" fmla="*/ 172677 h 434793"/>
              <a:gd name="connsiteX931" fmla="*/ 238327 w 1422394"/>
              <a:gd name="connsiteY931" fmla="*/ 171373 h 434793"/>
              <a:gd name="connsiteX932" fmla="*/ 242768 w 1422394"/>
              <a:gd name="connsiteY932" fmla="*/ 169199 h 434793"/>
              <a:gd name="connsiteX933" fmla="*/ 243513 w 1422394"/>
              <a:gd name="connsiteY933" fmla="*/ 172709 h 434793"/>
              <a:gd name="connsiteX934" fmla="*/ 238109 w 1422394"/>
              <a:gd name="connsiteY934" fmla="*/ 176435 h 434793"/>
              <a:gd name="connsiteX935" fmla="*/ 235345 w 1422394"/>
              <a:gd name="connsiteY935" fmla="*/ 176249 h 434793"/>
              <a:gd name="connsiteX936" fmla="*/ 240314 w 1422394"/>
              <a:gd name="connsiteY936" fmla="*/ 178485 h 434793"/>
              <a:gd name="connsiteX937" fmla="*/ 236898 w 1422394"/>
              <a:gd name="connsiteY937" fmla="*/ 181063 h 434793"/>
              <a:gd name="connsiteX938" fmla="*/ 237705 w 1422394"/>
              <a:gd name="connsiteY938" fmla="*/ 182398 h 434793"/>
              <a:gd name="connsiteX939" fmla="*/ 241277 w 1422394"/>
              <a:gd name="connsiteY939" fmla="*/ 182678 h 434793"/>
              <a:gd name="connsiteX940" fmla="*/ 235066 w 1422394"/>
              <a:gd name="connsiteY940" fmla="*/ 194448 h 434793"/>
              <a:gd name="connsiteX941" fmla="*/ 232426 w 1422394"/>
              <a:gd name="connsiteY941" fmla="*/ 195038 h 434793"/>
              <a:gd name="connsiteX942" fmla="*/ 236525 w 1422394"/>
              <a:gd name="connsiteY942" fmla="*/ 201405 h 434793"/>
              <a:gd name="connsiteX943" fmla="*/ 240066 w 1422394"/>
              <a:gd name="connsiteY943" fmla="*/ 197026 h 434793"/>
              <a:gd name="connsiteX944" fmla="*/ 241153 w 1422394"/>
              <a:gd name="connsiteY944" fmla="*/ 195473 h 434793"/>
              <a:gd name="connsiteX945" fmla="*/ 242923 w 1422394"/>
              <a:gd name="connsiteY945" fmla="*/ 194324 h 434793"/>
              <a:gd name="connsiteX946" fmla="*/ 246432 w 1422394"/>
              <a:gd name="connsiteY946" fmla="*/ 189634 h 434793"/>
              <a:gd name="connsiteX947" fmla="*/ 245935 w 1422394"/>
              <a:gd name="connsiteY947" fmla="*/ 186963 h 434793"/>
              <a:gd name="connsiteX948" fmla="*/ 247550 w 1422394"/>
              <a:gd name="connsiteY948" fmla="*/ 185659 h 434793"/>
              <a:gd name="connsiteX949" fmla="*/ 250035 w 1422394"/>
              <a:gd name="connsiteY949" fmla="*/ 186280 h 434793"/>
              <a:gd name="connsiteX950" fmla="*/ 254290 w 1422394"/>
              <a:gd name="connsiteY950" fmla="*/ 187181 h 434793"/>
              <a:gd name="connsiteX951" fmla="*/ 257395 w 1422394"/>
              <a:gd name="connsiteY951" fmla="*/ 188361 h 434793"/>
              <a:gd name="connsiteX952" fmla="*/ 257395 w 1422394"/>
              <a:gd name="connsiteY952" fmla="*/ 190659 h 434793"/>
              <a:gd name="connsiteX953" fmla="*/ 258482 w 1422394"/>
              <a:gd name="connsiteY953" fmla="*/ 190659 h 434793"/>
              <a:gd name="connsiteX954" fmla="*/ 255687 w 1422394"/>
              <a:gd name="connsiteY954" fmla="*/ 194914 h 434793"/>
              <a:gd name="connsiteX955" fmla="*/ 251308 w 1422394"/>
              <a:gd name="connsiteY955" fmla="*/ 203330 h 434793"/>
              <a:gd name="connsiteX956" fmla="*/ 246619 w 1422394"/>
              <a:gd name="connsiteY956" fmla="*/ 203330 h 434793"/>
              <a:gd name="connsiteX957" fmla="*/ 243855 w 1422394"/>
              <a:gd name="connsiteY957" fmla="*/ 204076 h 434793"/>
              <a:gd name="connsiteX958" fmla="*/ 239941 w 1422394"/>
              <a:gd name="connsiteY958" fmla="*/ 204914 h 434793"/>
              <a:gd name="connsiteX959" fmla="*/ 260780 w 1422394"/>
              <a:gd name="connsiteY959" fmla="*/ 212772 h 434793"/>
              <a:gd name="connsiteX960" fmla="*/ 265812 w 1422394"/>
              <a:gd name="connsiteY960" fmla="*/ 212337 h 434793"/>
              <a:gd name="connsiteX961" fmla="*/ 267489 w 1422394"/>
              <a:gd name="connsiteY961" fmla="*/ 207771 h 434793"/>
              <a:gd name="connsiteX962" fmla="*/ 267924 w 1422394"/>
              <a:gd name="connsiteY962" fmla="*/ 204883 h 434793"/>
              <a:gd name="connsiteX963" fmla="*/ 271930 w 1422394"/>
              <a:gd name="connsiteY963" fmla="*/ 201094 h 434793"/>
              <a:gd name="connsiteX964" fmla="*/ 274756 w 1422394"/>
              <a:gd name="connsiteY964" fmla="*/ 201498 h 434793"/>
              <a:gd name="connsiteX965" fmla="*/ 278887 w 1422394"/>
              <a:gd name="connsiteY965" fmla="*/ 202461 h 434793"/>
              <a:gd name="connsiteX966" fmla="*/ 275781 w 1422394"/>
              <a:gd name="connsiteY966" fmla="*/ 204417 h 434793"/>
              <a:gd name="connsiteX967" fmla="*/ 278887 w 1422394"/>
              <a:gd name="connsiteY967" fmla="*/ 205038 h 434793"/>
              <a:gd name="connsiteX968" fmla="*/ 279756 w 1422394"/>
              <a:gd name="connsiteY968" fmla="*/ 200846 h 434793"/>
              <a:gd name="connsiteX969" fmla="*/ 280253 w 1422394"/>
              <a:gd name="connsiteY969" fmla="*/ 199541 h 434793"/>
              <a:gd name="connsiteX970" fmla="*/ 281992 w 1422394"/>
              <a:gd name="connsiteY970" fmla="*/ 194945 h 434793"/>
              <a:gd name="connsiteX971" fmla="*/ 278452 w 1422394"/>
              <a:gd name="connsiteY971" fmla="*/ 194603 h 434793"/>
              <a:gd name="connsiteX972" fmla="*/ 276029 w 1422394"/>
              <a:gd name="connsiteY972" fmla="*/ 191032 h 434793"/>
              <a:gd name="connsiteX973" fmla="*/ 279787 w 1422394"/>
              <a:gd name="connsiteY973" fmla="*/ 193579 h 434793"/>
              <a:gd name="connsiteX974" fmla="*/ 282893 w 1422394"/>
              <a:gd name="connsiteY974" fmla="*/ 190783 h 434793"/>
              <a:gd name="connsiteX975" fmla="*/ 279787 w 1422394"/>
              <a:gd name="connsiteY975" fmla="*/ 187926 h 434793"/>
              <a:gd name="connsiteX976" fmla="*/ 281806 w 1422394"/>
              <a:gd name="connsiteY976" fmla="*/ 187119 h 434793"/>
              <a:gd name="connsiteX977" fmla="*/ 280501 w 1422394"/>
              <a:gd name="connsiteY977" fmla="*/ 184013 h 434793"/>
              <a:gd name="connsiteX978" fmla="*/ 276309 w 1422394"/>
              <a:gd name="connsiteY978" fmla="*/ 178050 h 434793"/>
              <a:gd name="connsiteX979" fmla="*/ 273638 w 1422394"/>
              <a:gd name="connsiteY979" fmla="*/ 179789 h 434793"/>
              <a:gd name="connsiteX980" fmla="*/ 272458 w 1422394"/>
              <a:gd name="connsiteY980" fmla="*/ 178889 h 434793"/>
              <a:gd name="connsiteX981" fmla="*/ 275563 w 1422394"/>
              <a:gd name="connsiteY981" fmla="*/ 175317 h 434793"/>
              <a:gd name="connsiteX982" fmla="*/ 278421 w 1422394"/>
              <a:gd name="connsiteY982" fmla="*/ 172491 h 434793"/>
              <a:gd name="connsiteX983" fmla="*/ 276464 w 1422394"/>
              <a:gd name="connsiteY983" fmla="*/ 168392 h 434793"/>
              <a:gd name="connsiteX984" fmla="*/ 276281 w 1422394"/>
              <a:gd name="connsiteY984" fmla="*/ 165280 h 434793"/>
              <a:gd name="connsiteX985" fmla="*/ 274166 w 1422394"/>
              <a:gd name="connsiteY985" fmla="*/ 164820 h 434793"/>
              <a:gd name="connsiteX986" fmla="*/ 271557 w 1422394"/>
              <a:gd name="connsiteY986" fmla="*/ 161404 h 434793"/>
              <a:gd name="connsiteX987" fmla="*/ 268917 w 1422394"/>
              <a:gd name="connsiteY987" fmla="*/ 159603 h 434793"/>
              <a:gd name="connsiteX988" fmla="*/ 264259 w 1422394"/>
              <a:gd name="connsiteY988" fmla="*/ 157522 h 434793"/>
              <a:gd name="connsiteX989" fmla="*/ 258420 w 1422394"/>
              <a:gd name="connsiteY989" fmla="*/ 154106 h 434793"/>
              <a:gd name="connsiteX990" fmla="*/ 256308 w 1422394"/>
              <a:gd name="connsiteY990" fmla="*/ 151994 h 434793"/>
              <a:gd name="connsiteX991" fmla="*/ 260749 w 1422394"/>
              <a:gd name="connsiteY991" fmla="*/ 151714 h 434793"/>
              <a:gd name="connsiteX992" fmla="*/ 261340 w 1422394"/>
              <a:gd name="connsiteY992" fmla="*/ 149416 h 434793"/>
              <a:gd name="connsiteX993" fmla="*/ 140684 w 1422394"/>
              <a:gd name="connsiteY993" fmla="*/ 55780 h 434793"/>
              <a:gd name="connsiteX994" fmla="*/ 160405 w 1422394"/>
              <a:gd name="connsiteY994" fmla="*/ 75501 h 434793"/>
              <a:gd name="connsiteX995" fmla="*/ 256992 w 1422394"/>
              <a:gd name="connsiteY995" fmla="*/ 35438 h 434793"/>
              <a:gd name="connsiteX996" fmla="*/ 256992 w 1422394"/>
              <a:gd name="connsiteY996" fmla="*/ 7642 h 434793"/>
              <a:gd name="connsiteX997" fmla="*/ 140591 w 1422394"/>
              <a:gd name="connsiteY997" fmla="*/ 55780 h 434793"/>
              <a:gd name="connsiteX998" fmla="*/ 86956 w 1422394"/>
              <a:gd name="connsiteY998" fmla="*/ 177553 h 434793"/>
              <a:gd name="connsiteX999" fmla="*/ 114752 w 1422394"/>
              <a:gd name="connsiteY999" fmla="*/ 177553 h 434793"/>
              <a:gd name="connsiteX1000" fmla="*/ 154815 w 1422394"/>
              <a:gd name="connsiteY1000" fmla="*/ 80998 h 434793"/>
              <a:gd name="connsiteX1001" fmla="*/ 134970 w 1422394"/>
              <a:gd name="connsiteY1001" fmla="*/ 61277 h 434793"/>
              <a:gd name="connsiteX1002" fmla="*/ 86956 w 1422394"/>
              <a:gd name="connsiteY1002" fmla="*/ 177553 h 434793"/>
              <a:gd name="connsiteX1003" fmla="*/ 693337 w 1422394"/>
              <a:gd name="connsiteY1003" fmla="*/ 25376 h 434793"/>
              <a:gd name="connsiteX1004" fmla="*/ 730140 w 1422394"/>
              <a:gd name="connsiteY1004" fmla="*/ 25376 h 434793"/>
              <a:gd name="connsiteX1005" fmla="*/ 730140 w 1422394"/>
              <a:gd name="connsiteY1005" fmla="*/ 142739 h 434793"/>
              <a:gd name="connsiteX1006" fmla="*/ 710822 w 1422394"/>
              <a:gd name="connsiteY1006" fmla="*/ 189821 h 434793"/>
              <a:gd name="connsiteX1007" fmla="*/ 661908 w 1422394"/>
              <a:gd name="connsiteY1007" fmla="*/ 205815 h 434793"/>
              <a:gd name="connsiteX1008" fmla="*/ 612776 w 1422394"/>
              <a:gd name="connsiteY1008" fmla="*/ 189821 h 434793"/>
              <a:gd name="connsiteX1009" fmla="*/ 593583 w 1422394"/>
              <a:gd name="connsiteY1009" fmla="*/ 142739 h 434793"/>
              <a:gd name="connsiteX1010" fmla="*/ 593583 w 1422394"/>
              <a:gd name="connsiteY1010" fmla="*/ 25376 h 434793"/>
              <a:gd name="connsiteX1011" fmla="*/ 630386 w 1422394"/>
              <a:gd name="connsiteY1011" fmla="*/ 25376 h 434793"/>
              <a:gd name="connsiteX1012" fmla="*/ 630386 w 1422394"/>
              <a:gd name="connsiteY1012" fmla="*/ 142739 h 434793"/>
              <a:gd name="connsiteX1013" fmla="*/ 638740 w 1422394"/>
              <a:gd name="connsiteY1013" fmla="*/ 168298 h 434793"/>
              <a:gd name="connsiteX1014" fmla="*/ 685014 w 1422394"/>
              <a:gd name="connsiteY1014" fmla="*/ 168298 h 434793"/>
              <a:gd name="connsiteX1015" fmla="*/ 693337 w 1422394"/>
              <a:gd name="connsiteY1015" fmla="*/ 142739 h 434793"/>
              <a:gd name="connsiteX1016" fmla="*/ 811601 w 1422394"/>
              <a:gd name="connsiteY1016" fmla="*/ 97272 h 434793"/>
              <a:gd name="connsiteX1017" fmla="*/ 789240 w 1422394"/>
              <a:gd name="connsiteY1017" fmla="*/ 109974 h 434793"/>
              <a:gd name="connsiteX1018" fmla="*/ 789240 w 1422394"/>
              <a:gd name="connsiteY1018" fmla="*/ 203361 h 434793"/>
              <a:gd name="connsiteX1019" fmla="*/ 753898 w 1422394"/>
              <a:gd name="connsiteY1019" fmla="*/ 203361 h 434793"/>
              <a:gd name="connsiteX1020" fmla="*/ 753898 w 1422394"/>
              <a:gd name="connsiteY1020" fmla="*/ 71091 h 434793"/>
              <a:gd name="connsiteX1021" fmla="*/ 787159 w 1422394"/>
              <a:gd name="connsiteY1021" fmla="*/ 71091 h 434793"/>
              <a:gd name="connsiteX1022" fmla="*/ 788371 w 1422394"/>
              <a:gd name="connsiteY1022" fmla="*/ 86247 h 434793"/>
              <a:gd name="connsiteX1023" fmla="*/ 826415 w 1422394"/>
              <a:gd name="connsiteY1023" fmla="*/ 68638 h 434793"/>
              <a:gd name="connsiteX1024" fmla="*/ 856726 w 1422394"/>
              <a:gd name="connsiteY1024" fmla="*/ 79911 h 434793"/>
              <a:gd name="connsiteX1025" fmla="*/ 868217 w 1422394"/>
              <a:gd name="connsiteY1025" fmla="*/ 119136 h 434793"/>
              <a:gd name="connsiteX1026" fmla="*/ 868217 w 1422394"/>
              <a:gd name="connsiteY1026" fmla="*/ 203361 h 434793"/>
              <a:gd name="connsiteX1027" fmla="*/ 832626 w 1422394"/>
              <a:gd name="connsiteY1027" fmla="*/ 203361 h 434793"/>
              <a:gd name="connsiteX1028" fmla="*/ 832626 w 1422394"/>
              <a:gd name="connsiteY1028" fmla="*/ 119012 h 434793"/>
              <a:gd name="connsiteX1029" fmla="*/ 827192 w 1422394"/>
              <a:gd name="connsiteY1029" fmla="*/ 101775 h 434793"/>
              <a:gd name="connsiteX1030" fmla="*/ 811601 w 1422394"/>
              <a:gd name="connsiteY1030" fmla="*/ 97272 h 434793"/>
              <a:gd name="connsiteX1031" fmla="*/ 891230 w 1422394"/>
              <a:gd name="connsiteY1031" fmla="*/ 36867 h 434793"/>
              <a:gd name="connsiteX1032" fmla="*/ 896634 w 1422394"/>
              <a:gd name="connsiteY1032" fmla="*/ 23823 h 434793"/>
              <a:gd name="connsiteX1033" fmla="*/ 925486 w 1422394"/>
              <a:gd name="connsiteY1033" fmla="*/ 23823 h 434793"/>
              <a:gd name="connsiteX1034" fmla="*/ 925486 w 1422394"/>
              <a:gd name="connsiteY1034" fmla="*/ 49973 h 434793"/>
              <a:gd name="connsiteX1035" fmla="*/ 896634 w 1422394"/>
              <a:gd name="connsiteY1035" fmla="*/ 49973 h 434793"/>
              <a:gd name="connsiteX1036" fmla="*/ 891230 w 1422394"/>
              <a:gd name="connsiteY1036" fmla="*/ 36867 h 434793"/>
              <a:gd name="connsiteX1037" fmla="*/ 928902 w 1422394"/>
              <a:gd name="connsiteY1037" fmla="*/ 71029 h 434793"/>
              <a:gd name="connsiteX1038" fmla="*/ 928902 w 1422394"/>
              <a:gd name="connsiteY1038" fmla="*/ 203299 h 434793"/>
              <a:gd name="connsiteX1039" fmla="*/ 893435 w 1422394"/>
              <a:gd name="connsiteY1039" fmla="*/ 203299 h 434793"/>
              <a:gd name="connsiteX1040" fmla="*/ 893435 w 1422394"/>
              <a:gd name="connsiteY1040" fmla="*/ 71091 h 434793"/>
              <a:gd name="connsiteX1041" fmla="*/ 1020861 w 1422394"/>
              <a:gd name="connsiteY1041" fmla="*/ 202461 h 434793"/>
              <a:gd name="connsiteX1042" fmla="*/ 999618 w 1422394"/>
              <a:gd name="connsiteY1042" fmla="*/ 205753 h 434793"/>
              <a:gd name="connsiteX1043" fmla="*/ 971978 w 1422394"/>
              <a:gd name="connsiteY1043" fmla="*/ 196715 h 434793"/>
              <a:gd name="connsiteX1044" fmla="*/ 961698 w 1422394"/>
              <a:gd name="connsiteY1044" fmla="*/ 166684 h 434793"/>
              <a:gd name="connsiteX1045" fmla="*/ 961698 w 1422394"/>
              <a:gd name="connsiteY1045" fmla="*/ 96899 h 434793"/>
              <a:gd name="connsiteX1046" fmla="*/ 942256 w 1422394"/>
              <a:gd name="connsiteY1046" fmla="*/ 96899 h 434793"/>
              <a:gd name="connsiteX1047" fmla="*/ 942256 w 1422394"/>
              <a:gd name="connsiteY1047" fmla="*/ 71091 h 434793"/>
              <a:gd name="connsiteX1048" fmla="*/ 961698 w 1422394"/>
              <a:gd name="connsiteY1048" fmla="*/ 71091 h 434793"/>
              <a:gd name="connsiteX1049" fmla="*/ 961698 w 1422394"/>
              <a:gd name="connsiteY1049" fmla="*/ 38451 h 434793"/>
              <a:gd name="connsiteX1050" fmla="*/ 997040 w 1422394"/>
              <a:gd name="connsiteY1050" fmla="*/ 38451 h 434793"/>
              <a:gd name="connsiteX1051" fmla="*/ 997040 w 1422394"/>
              <a:gd name="connsiteY1051" fmla="*/ 71091 h 434793"/>
              <a:gd name="connsiteX1052" fmla="*/ 1019525 w 1422394"/>
              <a:gd name="connsiteY1052" fmla="*/ 71091 h 434793"/>
              <a:gd name="connsiteX1053" fmla="*/ 1019525 w 1422394"/>
              <a:gd name="connsiteY1053" fmla="*/ 96899 h 434793"/>
              <a:gd name="connsiteX1054" fmla="*/ 997040 w 1422394"/>
              <a:gd name="connsiteY1054" fmla="*/ 96899 h 434793"/>
              <a:gd name="connsiteX1055" fmla="*/ 997040 w 1422394"/>
              <a:gd name="connsiteY1055" fmla="*/ 163019 h 434793"/>
              <a:gd name="connsiteX1056" fmla="*/ 1000456 w 1422394"/>
              <a:gd name="connsiteY1056" fmla="*/ 174044 h 434793"/>
              <a:gd name="connsiteX1057" fmla="*/ 1010612 w 1422394"/>
              <a:gd name="connsiteY1057" fmla="*/ 176715 h 434793"/>
              <a:gd name="connsiteX1058" fmla="*/ 1016420 w 1422394"/>
              <a:gd name="connsiteY1058" fmla="*/ 176404 h 434793"/>
              <a:gd name="connsiteX1059" fmla="*/ 1020861 w 1422394"/>
              <a:gd name="connsiteY1059" fmla="*/ 175752 h 434793"/>
              <a:gd name="connsiteX1060" fmla="*/ 1148566 w 1422394"/>
              <a:gd name="connsiteY1060" fmla="*/ 181808 h 434793"/>
              <a:gd name="connsiteX1061" fmla="*/ 1129248 w 1422394"/>
              <a:gd name="connsiteY1061" fmla="*/ 198299 h 434793"/>
              <a:gd name="connsiteX1062" fmla="*/ 1096949 w 1422394"/>
              <a:gd name="connsiteY1062" fmla="*/ 205753 h 434793"/>
              <a:gd name="connsiteX1063" fmla="*/ 1048687 w 1422394"/>
              <a:gd name="connsiteY1063" fmla="*/ 187119 h 434793"/>
              <a:gd name="connsiteX1064" fmla="*/ 1031327 w 1422394"/>
              <a:gd name="connsiteY1064" fmla="*/ 141838 h 434793"/>
              <a:gd name="connsiteX1065" fmla="*/ 1031327 w 1422394"/>
              <a:gd name="connsiteY1065" fmla="*/ 137055 h 434793"/>
              <a:gd name="connsiteX1066" fmla="*/ 1048004 w 1422394"/>
              <a:gd name="connsiteY1066" fmla="*/ 87893 h 434793"/>
              <a:gd name="connsiteX1067" fmla="*/ 1093036 w 1422394"/>
              <a:gd name="connsiteY1067" fmla="*/ 68700 h 434793"/>
              <a:gd name="connsiteX1068" fmla="*/ 1136516 w 1422394"/>
              <a:gd name="connsiteY1068" fmla="*/ 86557 h 434793"/>
              <a:gd name="connsiteX1069" fmla="*/ 1151423 w 1422394"/>
              <a:gd name="connsiteY1069" fmla="*/ 133763 h 434793"/>
              <a:gd name="connsiteX1070" fmla="*/ 1151423 w 1422394"/>
              <a:gd name="connsiteY1070" fmla="*/ 148795 h 434793"/>
              <a:gd name="connsiteX1071" fmla="*/ 1067135 w 1422394"/>
              <a:gd name="connsiteY1071" fmla="*/ 148795 h 434793"/>
              <a:gd name="connsiteX1072" fmla="*/ 1077291 w 1422394"/>
              <a:gd name="connsiteY1072" fmla="*/ 169510 h 434793"/>
              <a:gd name="connsiteX1073" fmla="*/ 1099030 w 1422394"/>
              <a:gd name="connsiteY1073" fmla="*/ 177398 h 434793"/>
              <a:gd name="connsiteX1074" fmla="*/ 1130957 w 1422394"/>
              <a:gd name="connsiteY1074" fmla="*/ 162615 h 434793"/>
              <a:gd name="connsiteX1075" fmla="*/ 1092819 w 1422394"/>
              <a:gd name="connsiteY1075" fmla="*/ 97086 h 434793"/>
              <a:gd name="connsiteX1076" fmla="*/ 1075458 w 1422394"/>
              <a:gd name="connsiteY1076" fmla="*/ 104663 h 434793"/>
              <a:gd name="connsiteX1077" fmla="*/ 1067508 w 1422394"/>
              <a:gd name="connsiteY1077" fmla="*/ 124446 h 434793"/>
              <a:gd name="connsiteX1078" fmla="*/ 1116639 w 1422394"/>
              <a:gd name="connsiteY1078" fmla="*/ 124446 h 434793"/>
              <a:gd name="connsiteX1079" fmla="*/ 1116639 w 1422394"/>
              <a:gd name="connsiteY1079" fmla="*/ 121776 h 434793"/>
              <a:gd name="connsiteX1080" fmla="*/ 1110708 w 1422394"/>
              <a:gd name="connsiteY1080" fmla="*/ 104104 h 434793"/>
              <a:gd name="connsiteX1081" fmla="*/ 1092819 w 1422394"/>
              <a:gd name="connsiteY1081" fmla="*/ 97148 h 434793"/>
              <a:gd name="connsiteX1082" fmla="*/ 1249903 w 1422394"/>
              <a:gd name="connsiteY1082" fmla="*/ 203361 h 434793"/>
              <a:gd name="connsiteX1083" fmla="*/ 1248195 w 1422394"/>
              <a:gd name="connsiteY1083" fmla="*/ 189324 h 434793"/>
              <a:gd name="connsiteX1084" fmla="*/ 1233723 w 1422394"/>
              <a:gd name="connsiteY1084" fmla="*/ 201436 h 434793"/>
              <a:gd name="connsiteX1085" fmla="*/ 1214344 w 1422394"/>
              <a:gd name="connsiteY1085" fmla="*/ 205815 h 434793"/>
              <a:gd name="connsiteX1086" fmla="*/ 1176206 w 1422394"/>
              <a:gd name="connsiteY1086" fmla="*/ 186746 h 434793"/>
              <a:gd name="connsiteX1087" fmla="*/ 1162634 w 1422394"/>
              <a:gd name="connsiteY1087" fmla="*/ 138826 h 434793"/>
              <a:gd name="connsiteX1088" fmla="*/ 1162634 w 1422394"/>
              <a:gd name="connsiteY1088" fmla="*/ 136248 h 434793"/>
              <a:gd name="connsiteX1089" fmla="*/ 1176206 w 1422394"/>
              <a:gd name="connsiteY1089" fmla="*/ 87365 h 434793"/>
              <a:gd name="connsiteX1090" fmla="*/ 1214592 w 1422394"/>
              <a:gd name="connsiteY1090" fmla="*/ 68731 h 434793"/>
              <a:gd name="connsiteX1091" fmla="*/ 1246270 w 1422394"/>
              <a:gd name="connsiteY1091" fmla="*/ 82831 h 434793"/>
              <a:gd name="connsiteX1092" fmla="*/ 1246270 w 1422394"/>
              <a:gd name="connsiteY1092" fmla="*/ 15593 h 434793"/>
              <a:gd name="connsiteX1093" fmla="*/ 1281736 w 1422394"/>
              <a:gd name="connsiteY1093" fmla="*/ 15593 h 434793"/>
              <a:gd name="connsiteX1094" fmla="*/ 1281736 w 1422394"/>
              <a:gd name="connsiteY1094" fmla="*/ 203361 h 434793"/>
              <a:gd name="connsiteX1095" fmla="*/ 1197977 w 1422394"/>
              <a:gd name="connsiteY1095" fmla="*/ 138733 h 434793"/>
              <a:gd name="connsiteX1096" fmla="*/ 1203629 w 1422394"/>
              <a:gd name="connsiteY1096" fmla="*/ 165814 h 434793"/>
              <a:gd name="connsiteX1097" fmla="*/ 1223164 w 1422394"/>
              <a:gd name="connsiteY1097" fmla="*/ 176994 h 434793"/>
              <a:gd name="connsiteX1098" fmla="*/ 1246270 w 1422394"/>
              <a:gd name="connsiteY1098" fmla="*/ 163298 h 434793"/>
              <a:gd name="connsiteX1099" fmla="*/ 1246270 w 1422394"/>
              <a:gd name="connsiteY1099" fmla="*/ 110937 h 434793"/>
              <a:gd name="connsiteX1100" fmla="*/ 1223412 w 1422394"/>
              <a:gd name="connsiteY1100" fmla="*/ 97272 h 434793"/>
              <a:gd name="connsiteX1101" fmla="*/ 1203784 w 1422394"/>
              <a:gd name="connsiteY1101" fmla="*/ 108577 h 434793"/>
              <a:gd name="connsiteX1102" fmla="*/ 1197977 w 1422394"/>
              <a:gd name="connsiteY1102" fmla="*/ 136248 h 434793"/>
              <a:gd name="connsiteX1103" fmla="*/ 740171 w 1422394"/>
              <a:gd name="connsiteY1103" fmla="*/ 238114 h 434793"/>
              <a:gd name="connsiteX1104" fmla="*/ 740171 w 1422394"/>
              <a:gd name="connsiteY1104" fmla="*/ 416099 h 434793"/>
              <a:gd name="connsiteX1105" fmla="*/ 703493 w 1422394"/>
              <a:gd name="connsiteY1105" fmla="*/ 416099 h 434793"/>
              <a:gd name="connsiteX1106" fmla="*/ 632063 w 1422394"/>
              <a:gd name="connsiteY1106" fmla="*/ 298861 h 434793"/>
              <a:gd name="connsiteX1107" fmla="*/ 632063 w 1422394"/>
              <a:gd name="connsiteY1107" fmla="*/ 416099 h 434793"/>
              <a:gd name="connsiteX1108" fmla="*/ 595292 w 1422394"/>
              <a:gd name="connsiteY1108" fmla="*/ 416099 h 434793"/>
              <a:gd name="connsiteX1109" fmla="*/ 595292 w 1422394"/>
              <a:gd name="connsiteY1109" fmla="*/ 238114 h 434793"/>
              <a:gd name="connsiteX1110" fmla="*/ 632094 w 1422394"/>
              <a:gd name="connsiteY1110" fmla="*/ 238114 h 434793"/>
              <a:gd name="connsiteX1111" fmla="*/ 703524 w 1422394"/>
              <a:gd name="connsiteY1111" fmla="*/ 355477 h 434793"/>
              <a:gd name="connsiteX1112" fmla="*/ 703524 w 1422394"/>
              <a:gd name="connsiteY1112" fmla="*/ 238114 h 434793"/>
              <a:gd name="connsiteX1113" fmla="*/ 843279 w 1422394"/>
              <a:gd name="connsiteY1113" fmla="*/ 416099 h 434793"/>
              <a:gd name="connsiteX1114" fmla="*/ 839738 w 1422394"/>
              <a:gd name="connsiteY1114" fmla="*/ 404267 h 434793"/>
              <a:gd name="connsiteX1115" fmla="*/ 826353 w 1422394"/>
              <a:gd name="connsiteY1115" fmla="*/ 414329 h 434793"/>
              <a:gd name="connsiteX1116" fmla="*/ 806352 w 1422394"/>
              <a:gd name="connsiteY1116" fmla="*/ 418553 h 434793"/>
              <a:gd name="connsiteX1117" fmla="*/ 774426 w 1422394"/>
              <a:gd name="connsiteY1117" fmla="*/ 407373 h 434793"/>
              <a:gd name="connsiteX1118" fmla="*/ 761476 w 1422394"/>
              <a:gd name="connsiteY1118" fmla="*/ 378956 h 434793"/>
              <a:gd name="connsiteX1119" fmla="*/ 777004 w 1422394"/>
              <a:gd name="connsiteY1119" fmla="*/ 346750 h 434793"/>
              <a:gd name="connsiteX1120" fmla="*/ 822595 w 1422394"/>
              <a:gd name="connsiteY1120" fmla="*/ 335290 h 434793"/>
              <a:gd name="connsiteX1121" fmla="*/ 838372 w 1422394"/>
              <a:gd name="connsiteY1121" fmla="*/ 335290 h 434793"/>
              <a:gd name="connsiteX1122" fmla="*/ 838372 w 1422394"/>
              <a:gd name="connsiteY1122" fmla="*/ 327588 h 434793"/>
              <a:gd name="connsiteX1123" fmla="*/ 833682 w 1422394"/>
              <a:gd name="connsiteY1123" fmla="*/ 312991 h 434793"/>
              <a:gd name="connsiteX1124" fmla="*/ 818806 w 1422394"/>
              <a:gd name="connsiteY1124" fmla="*/ 307556 h 434793"/>
              <a:gd name="connsiteX1125" fmla="*/ 799862 w 1422394"/>
              <a:gd name="connsiteY1125" fmla="*/ 323457 h 434793"/>
              <a:gd name="connsiteX1126" fmla="*/ 764426 w 1422394"/>
              <a:gd name="connsiteY1126" fmla="*/ 323457 h 434793"/>
              <a:gd name="connsiteX1127" fmla="*/ 779706 w 1422394"/>
              <a:gd name="connsiteY1127" fmla="*/ 293798 h 434793"/>
              <a:gd name="connsiteX1128" fmla="*/ 820670 w 1422394"/>
              <a:gd name="connsiteY1128" fmla="*/ 281376 h 434793"/>
              <a:gd name="connsiteX1129" fmla="*/ 858590 w 1422394"/>
              <a:gd name="connsiteY1129" fmla="*/ 292991 h 434793"/>
              <a:gd name="connsiteX1130" fmla="*/ 873683 w 1422394"/>
              <a:gd name="connsiteY1130" fmla="*/ 327836 h 434793"/>
              <a:gd name="connsiteX1131" fmla="*/ 873683 w 1422394"/>
              <a:gd name="connsiteY1131" fmla="*/ 383738 h 434793"/>
              <a:gd name="connsiteX1132" fmla="*/ 875019 w 1422394"/>
              <a:gd name="connsiteY1132" fmla="*/ 401969 h 434793"/>
              <a:gd name="connsiteX1133" fmla="*/ 878932 w 1422394"/>
              <a:gd name="connsiteY1133" fmla="*/ 413956 h 434793"/>
              <a:gd name="connsiteX1134" fmla="*/ 878932 w 1422394"/>
              <a:gd name="connsiteY1134" fmla="*/ 416006 h 434793"/>
              <a:gd name="connsiteX1135" fmla="*/ 814055 w 1422394"/>
              <a:gd name="connsiteY1135" fmla="*/ 391534 h 434793"/>
              <a:gd name="connsiteX1136" fmla="*/ 829272 w 1422394"/>
              <a:gd name="connsiteY1136" fmla="*/ 387558 h 434793"/>
              <a:gd name="connsiteX1137" fmla="*/ 838248 w 1422394"/>
              <a:gd name="connsiteY1137" fmla="*/ 378831 h 434793"/>
              <a:gd name="connsiteX1138" fmla="*/ 838248 w 1422394"/>
              <a:gd name="connsiteY1138" fmla="*/ 355850 h 434793"/>
              <a:gd name="connsiteX1139" fmla="*/ 823837 w 1422394"/>
              <a:gd name="connsiteY1139" fmla="*/ 355850 h 434793"/>
              <a:gd name="connsiteX1140" fmla="*/ 803309 w 1422394"/>
              <a:gd name="connsiteY1140" fmla="*/ 361781 h 434793"/>
              <a:gd name="connsiteX1141" fmla="*/ 796818 w 1422394"/>
              <a:gd name="connsiteY1141" fmla="*/ 376378 h 434793"/>
              <a:gd name="connsiteX1142" fmla="*/ 801383 w 1422394"/>
              <a:gd name="connsiteY1142" fmla="*/ 387248 h 434793"/>
              <a:gd name="connsiteX1143" fmla="*/ 814055 w 1422394"/>
              <a:gd name="connsiteY1143" fmla="*/ 391534 h 434793"/>
              <a:gd name="connsiteX1144" fmla="*/ 963872 w 1422394"/>
              <a:gd name="connsiteY1144" fmla="*/ 415137 h 434793"/>
              <a:gd name="connsiteX1145" fmla="*/ 954275 w 1422394"/>
              <a:gd name="connsiteY1145" fmla="*/ 417528 h 434793"/>
              <a:gd name="connsiteX1146" fmla="*/ 942598 w 1422394"/>
              <a:gd name="connsiteY1146" fmla="*/ 418429 h 434793"/>
              <a:gd name="connsiteX1147" fmla="*/ 914958 w 1422394"/>
              <a:gd name="connsiteY1147" fmla="*/ 409391 h 434793"/>
              <a:gd name="connsiteX1148" fmla="*/ 904678 w 1422394"/>
              <a:gd name="connsiteY1148" fmla="*/ 379328 h 434793"/>
              <a:gd name="connsiteX1149" fmla="*/ 904678 w 1422394"/>
              <a:gd name="connsiteY1149" fmla="*/ 309544 h 434793"/>
              <a:gd name="connsiteX1150" fmla="*/ 885236 w 1422394"/>
              <a:gd name="connsiteY1150" fmla="*/ 309544 h 434793"/>
              <a:gd name="connsiteX1151" fmla="*/ 885236 w 1422394"/>
              <a:gd name="connsiteY1151" fmla="*/ 283736 h 434793"/>
              <a:gd name="connsiteX1152" fmla="*/ 904678 w 1422394"/>
              <a:gd name="connsiteY1152" fmla="*/ 283736 h 434793"/>
              <a:gd name="connsiteX1153" fmla="*/ 904678 w 1422394"/>
              <a:gd name="connsiteY1153" fmla="*/ 251189 h 434793"/>
              <a:gd name="connsiteX1154" fmla="*/ 940020 w 1422394"/>
              <a:gd name="connsiteY1154" fmla="*/ 251189 h 434793"/>
              <a:gd name="connsiteX1155" fmla="*/ 940020 w 1422394"/>
              <a:gd name="connsiteY1155" fmla="*/ 283829 h 434793"/>
              <a:gd name="connsiteX1156" fmla="*/ 962505 w 1422394"/>
              <a:gd name="connsiteY1156" fmla="*/ 283829 h 434793"/>
              <a:gd name="connsiteX1157" fmla="*/ 962505 w 1422394"/>
              <a:gd name="connsiteY1157" fmla="*/ 309544 h 434793"/>
              <a:gd name="connsiteX1158" fmla="*/ 940020 w 1422394"/>
              <a:gd name="connsiteY1158" fmla="*/ 309544 h 434793"/>
              <a:gd name="connsiteX1159" fmla="*/ 940020 w 1422394"/>
              <a:gd name="connsiteY1159" fmla="*/ 375664 h 434793"/>
              <a:gd name="connsiteX1160" fmla="*/ 943436 w 1422394"/>
              <a:gd name="connsiteY1160" fmla="*/ 386689 h 434793"/>
              <a:gd name="connsiteX1161" fmla="*/ 953592 w 1422394"/>
              <a:gd name="connsiteY1161" fmla="*/ 389360 h 434793"/>
              <a:gd name="connsiteX1162" fmla="*/ 959400 w 1422394"/>
              <a:gd name="connsiteY1162" fmla="*/ 389080 h 434793"/>
              <a:gd name="connsiteX1163" fmla="*/ 963872 w 1422394"/>
              <a:gd name="connsiteY1163" fmla="*/ 388397 h 434793"/>
              <a:gd name="connsiteX1164" fmla="*/ 978686 w 1422394"/>
              <a:gd name="connsiteY1164" fmla="*/ 249481 h 434793"/>
              <a:gd name="connsiteX1165" fmla="*/ 984090 w 1422394"/>
              <a:gd name="connsiteY1165" fmla="*/ 236344 h 434793"/>
              <a:gd name="connsiteX1166" fmla="*/ 1012941 w 1422394"/>
              <a:gd name="connsiteY1166" fmla="*/ 236344 h 434793"/>
              <a:gd name="connsiteX1167" fmla="*/ 1012941 w 1422394"/>
              <a:gd name="connsiteY1167" fmla="*/ 262493 h 434793"/>
              <a:gd name="connsiteX1168" fmla="*/ 984090 w 1422394"/>
              <a:gd name="connsiteY1168" fmla="*/ 262493 h 434793"/>
              <a:gd name="connsiteX1169" fmla="*/ 978686 w 1422394"/>
              <a:gd name="connsiteY1169" fmla="*/ 249605 h 434793"/>
              <a:gd name="connsiteX1170" fmla="*/ 1016357 w 1422394"/>
              <a:gd name="connsiteY1170" fmla="*/ 283643 h 434793"/>
              <a:gd name="connsiteX1171" fmla="*/ 1016357 w 1422394"/>
              <a:gd name="connsiteY1171" fmla="*/ 415913 h 434793"/>
              <a:gd name="connsiteX1172" fmla="*/ 980891 w 1422394"/>
              <a:gd name="connsiteY1172" fmla="*/ 415913 h 434793"/>
              <a:gd name="connsiteX1173" fmla="*/ 980891 w 1422394"/>
              <a:gd name="connsiteY1173" fmla="*/ 283829 h 434793"/>
              <a:gd name="connsiteX1174" fmla="*/ 1036575 w 1422394"/>
              <a:gd name="connsiteY1174" fmla="*/ 351129 h 434793"/>
              <a:gd name="connsiteX1175" fmla="*/ 1036575 w 1422394"/>
              <a:gd name="connsiteY1175" fmla="*/ 348551 h 434793"/>
              <a:gd name="connsiteX1176" fmla="*/ 1052942 w 1422394"/>
              <a:gd name="connsiteY1176" fmla="*/ 300445 h 434793"/>
              <a:gd name="connsiteX1177" fmla="*/ 1099154 w 1422394"/>
              <a:gd name="connsiteY1177" fmla="*/ 281189 h 434793"/>
              <a:gd name="connsiteX1178" fmla="*/ 1145739 w 1422394"/>
              <a:gd name="connsiteY1178" fmla="*/ 300445 h 434793"/>
              <a:gd name="connsiteX1179" fmla="*/ 1162013 w 1422394"/>
              <a:gd name="connsiteY1179" fmla="*/ 348551 h 434793"/>
              <a:gd name="connsiteX1180" fmla="*/ 1162013 w 1422394"/>
              <a:gd name="connsiteY1180" fmla="*/ 351129 h 434793"/>
              <a:gd name="connsiteX1181" fmla="*/ 1145739 w 1422394"/>
              <a:gd name="connsiteY1181" fmla="*/ 399174 h 434793"/>
              <a:gd name="connsiteX1182" fmla="*/ 1099527 w 1422394"/>
              <a:gd name="connsiteY1182" fmla="*/ 418367 h 434793"/>
              <a:gd name="connsiteX1183" fmla="*/ 1052942 w 1422394"/>
              <a:gd name="connsiteY1183" fmla="*/ 399174 h 434793"/>
              <a:gd name="connsiteX1184" fmla="*/ 1036575 w 1422394"/>
              <a:gd name="connsiteY1184" fmla="*/ 351315 h 434793"/>
              <a:gd name="connsiteX1185" fmla="*/ 1072011 w 1422394"/>
              <a:gd name="connsiteY1185" fmla="*/ 348551 h 434793"/>
              <a:gd name="connsiteX1186" fmla="*/ 1072011 w 1422394"/>
              <a:gd name="connsiteY1186" fmla="*/ 351129 h 434793"/>
              <a:gd name="connsiteX1187" fmla="*/ 1078222 w 1422394"/>
              <a:gd name="connsiteY1187" fmla="*/ 378583 h 434793"/>
              <a:gd name="connsiteX1188" fmla="*/ 1099434 w 1422394"/>
              <a:gd name="connsiteY1188" fmla="*/ 389888 h 434793"/>
              <a:gd name="connsiteX1189" fmla="*/ 1120397 w 1422394"/>
              <a:gd name="connsiteY1189" fmla="*/ 378583 h 434793"/>
              <a:gd name="connsiteX1190" fmla="*/ 1126608 w 1422394"/>
              <a:gd name="connsiteY1190" fmla="*/ 351129 h 434793"/>
              <a:gd name="connsiteX1191" fmla="*/ 1126608 w 1422394"/>
              <a:gd name="connsiteY1191" fmla="*/ 348551 h 434793"/>
              <a:gd name="connsiteX1192" fmla="*/ 1120397 w 1422394"/>
              <a:gd name="connsiteY1192" fmla="*/ 321252 h 434793"/>
              <a:gd name="connsiteX1193" fmla="*/ 1099186 w 1422394"/>
              <a:gd name="connsiteY1193" fmla="*/ 309699 h 434793"/>
              <a:gd name="connsiteX1194" fmla="*/ 1078160 w 1422394"/>
              <a:gd name="connsiteY1194" fmla="*/ 321252 h 434793"/>
              <a:gd name="connsiteX1195" fmla="*/ 1072011 w 1422394"/>
              <a:gd name="connsiteY1195" fmla="*/ 348738 h 434793"/>
              <a:gd name="connsiteX1196" fmla="*/ 1237481 w 1422394"/>
              <a:gd name="connsiteY1196" fmla="*/ 310010 h 434793"/>
              <a:gd name="connsiteX1197" fmla="*/ 1215089 w 1422394"/>
              <a:gd name="connsiteY1197" fmla="*/ 322712 h 434793"/>
              <a:gd name="connsiteX1198" fmla="*/ 1215089 w 1422394"/>
              <a:gd name="connsiteY1198" fmla="*/ 416099 h 434793"/>
              <a:gd name="connsiteX1199" fmla="*/ 1179778 w 1422394"/>
              <a:gd name="connsiteY1199" fmla="*/ 416099 h 434793"/>
              <a:gd name="connsiteX1200" fmla="*/ 1179778 w 1422394"/>
              <a:gd name="connsiteY1200" fmla="*/ 283829 h 434793"/>
              <a:gd name="connsiteX1201" fmla="*/ 1212915 w 1422394"/>
              <a:gd name="connsiteY1201" fmla="*/ 283829 h 434793"/>
              <a:gd name="connsiteX1202" fmla="*/ 1214126 w 1422394"/>
              <a:gd name="connsiteY1202" fmla="*/ 298985 h 434793"/>
              <a:gd name="connsiteX1203" fmla="*/ 1252139 w 1422394"/>
              <a:gd name="connsiteY1203" fmla="*/ 281376 h 434793"/>
              <a:gd name="connsiteX1204" fmla="*/ 1282482 w 1422394"/>
              <a:gd name="connsiteY1204" fmla="*/ 292649 h 434793"/>
              <a:gd name="connsiteX1205" fmla="*/ 1293973 w 1422394"/>
              <a:gd name="connsiteY1205" fmla="*/ 331874 h 434793"/>
              <a:gd name="connsiteX1206" fmla="*/ 1293973 w 1422394"/>
              <a:gd name="connsiteY1206" fmla="*/ 416099 h 434793"/>
              <a:gd name="connsiteX1207" fmla="*/ 1258506 w 1422394"/>
              <a:gd name="connsiteY1207" fmla="*/ 416099 h 434793"/>
              <a:gd name="connsiteX1208" fmla="*/ 1258506 w 1422394"/>
              <a:gd name="connsiteY1208" fmla="*/ 331750 h 434793"/>
              <a:gd name="connsiteX1209" fmla="*/ 1253071 w 1422394"/>
              <a:gd name="connsiteY1209" fmla="*/ 314513 h 434793"/>
              <a:gd name="connsiteX1210" fmla="*/ 1237481 w 1422394"/>
              <a:gd name="connsiteY1210" fmla="*/ 310010 h 434793"/>
              <a:gd name="connsiteX1211" fmla="*/ 1389006 w 1422394"/>
              <a:gd name="connsiteY1211" fmla="*/ 379453 h 434793"/>
              <a:gd name="connsiteX1212" fmla="*/ 1383789 w 1422394"/>
              <a:gd name="connsiteY1212" fmla="*/ 369949 h 434793"/>
              <a:gd name="connsiteX1213" fmla="*/ 1362049 w 1422394"/>
              <a:gd name="connsiteY1213" fmla="*/ 362558 h 434793"/>
              <a:gd name="connsiteX1214" fmla="*/ 1328352 w 1422394"/>
              <a:gd name="connsiteY1214" fmla="*/ 348924 h 434793"/>
              <a:gd name="connsiteX1215" fmla="*/ 1314967 w 1422394"/>
              <a:gd name="connsiteY1215" fmla="*/ 322464 h 434793"/>
              <a:gd name="connsiteX1216" fmla="*/ 1328974 w 1422394"/>
              <a:gd name="connsiteY1216" fmla="*/ 293674 h 434793"/>
              <a:gd name="connsiteX1217" fmla="*/ 1367670 w 1422394"/>
              <a:gd name="connsiteY1217" fmla="*/ 281251 h 434793"/>
              <a:gd name="connsiteX1218" fmla="*/ 1408261 w 1422394"/>
              <a:gd name="connsiteY1218" fmla="*/ 293364 h 434793"/>
              <a:gd name="connsiteX1219" fmla="*/ 1423044 w 1422394"/>
              <a:gd name="connsiteY1219" fmla="*/ 323923 h 434793"/>
              <a:gd name="connsiteX1220" fmla="*/ 1387640 w 1422394"/>
              <a:gd name="connsiteY1220" fmla="*/ 323923 h 434793"/>
              <a:gd name="connsiteX1221" fmla="*/ 1382764 w 1422394"/>
              <a:gd name="connsiteY1221" fmla="*/ 311501 h 434793"/>
              <a:gd name="connsiteX1222" fmla="*/ 1367484 w 1422394"/>
              <a:gd name="connsiteY1222" fmla="*/ 306469 h 434793"/>
              <a:gd name="connsiteX1223" fmla="*/ 1353726 w 1422394"/>
              <a:gd name="connsiteY1223" fmla="*/ 310569 h 434793"/>
              <a:gd name="connsiteX1224" fmla="*/ 1348788 w 1422394"/>
              <a:gd name="connsiteY1224" fmla="*/ 320787 h 434793"/>
              <a:gd name="connsiteX1225" fmla="*/ 1354223 w 1422394"/>
              <a:gd name="connsiteY1225" fmla="*/ 330104 h 434793"/>
              <a:gd name="connsiteX1226" fmla="*/ 1373478 w 1422394"/>
              <a:gd name="connsiteY1226" fmla="*/ 336470 h 434793"/>
              <a:gd name="connsiteX1227" fmla="*/ 1409162 w 1422394"/>
              <a:gd name="connsiteY1227" fmla="*/ 349545 h 434793"/>
              <a:gd name="connsiteX1228" fmla="*/ 1423355 w 1422394"/>
              <a:gd name="connsiteY1228" fmla="*/ 378024 h 434793"/>
              <a:gd name="connsiteX1229" fmla="*/ 1408292 w 1422394"/>
              <a:gd name="connsiteY1229" fmla="*/ 407062 h 434793"/>
              <a:gd name="connsiteX1230" fmla="*/ 1367701 w 1422394"/>
              <a:gd name="connsiteY1230" fmla="*/ 418553 h 434793"/>
              <a:gd name="connsiteX1231" fmla="*/ 1325278 w 1422394"/>
              <a:gd name="connsiteY1231" fmla="*/ 404329 h 434793"/>
              <a:gd name="connsiteX1232" fmla="*/ 1310588 w 1422394"/>
              <a:gd name="connsiteY1232" fmla="*/ 373924 h 434793"/>
              <a:gd name="connsiteX1233" fmla="*/ 1344222 w 1422394"/>
              <a:gd name="connsiteY1233" fmla="*/ 373924 h 434793"/>
              <a:gd name="connsiteX1234" fmla="*/ 1351862 w 1422394"/>
              <a:gd name="connsiteY1234" fmla="*/ 388863 h 434793"/>
              <a:gd name="connsiteX1235" fmla="*/ 1368416 w 1422394"/>
              <a:gd name="connsiteY1235" fmla="*/ 393366 h 434793"/>
              <a:gd name="connsiteX1236" fmla="*/ 1389006 w 1422394"/>
              <a:gd name="connsiteY1236" fmla="*/ 379453 h 43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Lst>
            <a:rect l="l" t="t" r="r" b="b"/>
            <a:pathLst>
              <a:path w="1422394" h="434793">
                <a:moveTo>
                  <a:pt x="415194" y="395571"/>
                </a:moveTo>
                <a:cubicBezTo>
                  <a:pt x="415411" y="395571"/>
                  <a:pt x="415753" y="395788"/>
                  <a:pt x="415877" y="395913"/>
                </a:cubicBezTo>
                <a:cubicBezTo>
                  <a:pt x="406635" y="405239"/>
                  <a:pt x="395147" y="412028"/>
                  <a:pt x="382523" y="415634"/>
                </a:cubicBezTo>
                <a:cubicBezTo>
                  <a:pt x="373954" y="418000"/>
                  <a:pt x="365003" y="418643"/>
                  <a:pt x="356186" y="417528"/>
                </a:cubicBezTo>
                <a:cubicBezTo>
                  <a:pt x="342779" y="415730"/>
                  <a:pt x="330003" y="410748"/>
                  <a:pt x="318919" y="402994"/>
                </a:cubicBezTo>
                <a:cubicBezTo>
                  <a:pt x="312117" y="398521"/>
                  <a:pt x="305378" y="393925"/>
                  <a:pt x="298639" y="389329"/>
                </a:cubicBezTo>
                <a:cubicBezTo>
                  <a:pt x="291176" y="384459"/>
                  <a:pt x="282082" y="382748"/>
                  <a:pt x="273358" y="384577"/>
                </a:cubicBezTo>
                <a:cubicBezTo>
                  <a:pt x="268483" y="385105"/>
                  <a:pt x="272178" y="387434"/>
                  <a:pt x="272924" y="387683"/>
                </a:cubicBezTo>
                <a:cubicBezTo>
                  <a:pt x="284995" y="393586"/>
                  <a:pt x="296443" y="400692"/>
                  <a:pt x="307086" y="408894"/>
                </a:cubicBezTo>
                <a:cubicBezTo>
                  <a:pt x="314291" y="414174"/>
                  <a:pt x="327180" y="426597"/>
                  <a:pt x="327180" y="426597"/>
                </a:cubicBezTo>
                <a:lnTo>
                  <a:pt x="317552" y="434858"/>
                </a:lnTo>
                <a:cubicBezTo>
                  <a:pt x="317552" y="434858"/>
                  <a:pt x="310192" y="426597"/>
                  <a:pt x="306993" y="423398"/>
                </a:cubicBezTo>
                <a:cubicBezTo>
                  <a:pt x="294201" y="409776"/>
                  <a:pt x="279352" y="398251"/>
                  <a:pt x="262986" y="389235"/>
                </a:cubicBezTo>
                <a:cubicBezTo>
                  <a:pt x="262352" y="388788"/>
                  <a:pt x="261613" y="388512"/>
                  <a:pt x="260843" y="388428"/>
                </a:cubicBezTo>
                <a:cubicBezTo>
                  <a:pt x="260060" y="388509"/>
                  <a:pt x="259315" y="388788"/>
                  <a:pt x="258669" y="389235"/>
                </a:cubicBezTo>
                <a:cubicBezTo>
                  <a:pt x="242308" y="398257"/>
                  <a:pt x="227460" y="409786"/>
                  <a:pt x="214661" y="423398"/>
                </a:cubicBezTo>
                <a:cubicBezTo>
                  <a:pt x="211556" y="426503"/>
                  <a:pt x="204133" y="434858"/>
                  <a:pt x="204133" y="434858"/>
                </a:cubicBezTo>
                <a:lnTo>
                  <a:pt x="194475" y="426597"/>
                </a:lnTo>
                <a:cubicBezTo>
                  <a:pt x="194475" y="426597"/>
                  <a:pt x="207363" y="414174"/>
                  <a:pt x="214599" y="408894"/>
                </a:cubicBezTo>
                <a:cubicBezTo>
                  <a:pt x="225249" y="400698"/>
                  <a:pt x="236693" y="393590"/>
                  <a:pt x="248762" y="387683"/>
                </a:cubicBezTo>
                <a:cubicBezTo>
                  <a:pt x="249507" y="387310"/>
                  <a:pt x="253203" y="384981"/>
                  <a:pt x="248358" y="384577"/>
                </a:cubicBezTo>
                <a:cubicBezTo>
                  <a:pt x="239634" y="382741"/>
                  <a:pt x="230541" y="384453"/>
                  <a:pt x="223078" y="389329"/>
                </a:cubicBezTo>
                <a:cubicBezTo>
                  <a:pt x="216338" y="393925"/>
                  <a:pt x="209599" y="398646"/>
                  <a:pt x="202767" y="402994"/>
                </a:cubicBezTo>
                <a:cubicBezTo>
                  <a:pt x="191686" y="410751"/>
                  <a:pt x="178906" y="415736"/>
                  <a:pt x="165499" y="417528"/>
                </a:cubicBezTo>
                <a:cubicBezTo>
                  <a:pt x="156682" y="418643"/>
                  <a:pt x="147731" y="418000"/>
                  <a:pt x="139163" y="415634"/>
                </a:cubicBezTo>
                <a:cubicBezTo>
                  <a:pt x="126532" y="412006"/>
                  <a:pt x="115038" y="405205"/>
                  <a:pt x="105777" y="395882"/>
                </a:cubicBezTo>
                <a:cubicBezTo>
                  <a:pt x="105972" y="395680"/>
                  <a:pt x="106242" y="395568"/>
                  <a:pt x="106522" y="395571"/>
                </a:cubicBezTo>
                <a:lnTo>
                  <a:pt x="108603" y="396596"/>
                </a:lnTo>
                <a:cubicBezTo>
                  <a:pt x="122318" y="403369"/>
                  <a:pt x="137955" y="405192"/>
                  <a:pt x="152859" y="401751"/>
                </a:cubicBezTo>
                <a:cubicBezTo>
                  <a:pt x="163148" y="399382"/>
                  <a:pt x="173154" y="395913"/>
                  <a:pt x="182704" y="391409"/>
                </a:cubicBezTo>
                <a:cubicBezTo>
                  <a:pt x="189661" y="388304"/>
                  <a:pt x="196524" y="385198"/>
                  <a:pt x="203698" y="382807"/>
                </a:cubicBezTo>
                <a:cubicBezTo>
                  <a:pt x="221938" y="376934"/>
                  <a:pt x="241491" y="376505"/>
                  <a:pt x="259973" y="381564"/>
                </a:cubicBezTo>
                <a:lnTo>
                  <a:pt x="260936" y="381720"/>
                </a:lnTo>
                <a:lnTo>
                  <a:pt x="261899" y="381564"/>
                </a:lnTo>
                <a:cubicBezTo>
                  <a:pt x="280380" y="376505"/>
                  <a:pt x="299934" y="376934"/>
                  <a:pt x="318173" y="382807"/>
                </a:cubicBezTo>
                <a:cubicBezTo>
                  <a:pt x="325316" y="385167"/>
                  <a:pt x="332211" y="388459"/>
                  <a:pt x="339167" y="391409"/>
                </a:cubicBezTo>
                <a:cubicBezTo>
                  <a:pt x="348708" y="395913"/>
                  <a:pt x="358702" y="399382"/>
                  <a:pt x="368982" y="401751"/>
                </a:cubicBezTo>
                <a:cubicBezTo>
                  <a:pt x="383849" y="405127"/>
                  <a:pt x="399424" y="403273"/>
                  <a:pt x="413082" y="396503"/>
                </a:cubicBezTo>
                <a:close/>
                <a:moveTo>
                  <a:pt x="459760" y="355197"/>
                </a:moveTo>
                <a:cubicBezTo>
                  <a:pt x="453819" y="359946"/>
                  <a:pt x="447033" y="363530"/>
                  <a:pt x="439760" y="365757"/>
                </a:cubicBezTo>
                <a:cubicBezTo>
                  <a:pt x="429530" y="368757"/>
                  <a:pt x="418930" y="370313"/>
                  <a:pt x="408268" y="370384"/>
                </a:cubicBezTo>
                <a:cubicBezTo>
                  <a:pt x="394538" y="370816"/>
                  <a:pt x="380842" y="371996"/>
                  <a:pt x="367243" y="373924"/>
                </a:cubicBezTo>
                <a:lnTo>
                  <a:pt x="367025" y="373924"/>
                </a:lnTo>
                <a:cubicBezTo>
                  <a:pt x="366156" y="373924"/>
                  <a:pt x="365752" y="373707"/>
                  <a:pt x="366031" y="373428"/>
                </a:cubicBezTo>
                <a:lnTo>
                  <a:pt x="366249" y="373272"/>
                </a:lnTo>
                <a:cubicBezTo>
                  <a:pt x="378485" y="368800"/>
                  <a:pt x="386777" y="359328"/>
                  <a:pt x="393020" y="347402"/>
                </a:cubicBezTo>
                <a:cubicBezTo>
                  <a:pt x="397368" y="339172"/>
                  <a:pt x="404449" y="323054"/>
                  <a:pt x="406436" y="320445"/>
                </a:cubicBezTo>
                <a:cubicBezTo>
                  <a:pt x="406501" y="320212"/>
                  <a:pt x="406501" y="319964"/>
                  <a:pt x="406436" y="319731"/>
                </a:cubicBezTo>
                <a:cubicBezTo>
                  <a:pt x="405504" y="320041"/>
                  <a:pt x="392057" y="331501"/>
                  <a:pt x="385970" y="337184"/>
                </a:cubicBezTo>
                <a:cubicBezTo>
                  <a:pt x="378392" y="344203"/>
                  <a:pt x="371249" y="351750"/>
                  <a:pt x="363671" y="358924"/>
                </a:cubicBezTo>
                <a:cubicBezTo>
                  <a:pt x="351808" y="370260"/>
                  <a:pt x="334788" y="375198"/>
                  <a:pt x="328608" y="376813"/>
                </a:cubicBezTo>
                <a:cubicBezTo>
                  <a:pt x="328444" y="376859"/>
                  <a:pt x="328285" y="376934"/>
                  <a:pt x="328142" y="377030"/>
                </a:cubicBezTo>
                <a:cubicBezTo>
                  <a:pt x="328012" y="377201"/>
                  <a:pt x="327906" y="377387"/>
                  <a:pt x="327832" y="377589"/>
                </a:cubicBezTo>
                <a:cubicBezTo>
                  <a:pt x="327832" y="377589"/>
                  <a:pt x="327832" y="377589"/>
                  <a:pt x="327832" y="377589"/>
                </a:cubicBezTo>
                <a:lnTo>
                  <a:pt x="328111" y="377589"/>
                </a:lnTo>
                <a:cubicBezTo>
                  <a:pt x="332894" y="378676"/>
                  <a:pt x="346745" y="381689"/>
                  <a:pt x="353826" y="383583"/>
                </a:cubicBezTo>
                <a:cubicBezTo>
                  <a:pt x="364646" y="386723"/>
                  <a:pt x="375743" y="388801"/>
                  <a:pt x="386964" y="389794"/>
                </a:cubicBezTo>
                <a:cubicBezTo>
                  <a:pt x="416036" y="392698"/>
                  <a:pt x="444359" y="379440"/>
                  <a:pt x="460754" y="355259"/>
                </a:cubicBezTo>
                <a:lnTo>
                  <a:pt x="460754" y="355259"/>
                </a:lnTo>
                <a:cubicBezTo>
                  <a:pt x="460462" y="355061"/>
                  <a:pt x="460099" y="355005"/>
                  <a:pt x="459760" y="355104"/>
                </a:cubicBezTo>
                <a:close/>
                <a:moveTo>
                  <a:pt x="501438" y="291221"/>
                </a:moveTo>
                <a:cubicBezTo>
                  <a:pt x="494562" y="299330"/>
                  <a:pt x="486513" y="306364"/>
                  <a:pt x="477556" y="312091"/>
                </a:cubicBezTo>
                <a:cubicBezTo>
                  <a:pt x="469801" y="317277"/>
                  <a:pt x="461586" y="321746"/>
                  <a:pt x="453021" y="325445"/>
                </a:cubicBezTo>
                <a:cubicBezTo>
                  <a:pt x="442226" y="329961"/>
                  <a:pt x="432092" y="335914"/>
                  <a:pt x="422896" y="343147"/>
                </a:cubicBezTo>
                <a:cubicBezTo>
                  <a:pt x="422275" y="343644"/>
                  <a:pt x="421778" y="344048"/>
                  <a:pt x="421157" y="344483"/>
                </a:cubicBezTo>
                <a:cubicBezTo>
                  <a:pt x="420536" y="344918"/>
                  <a:pt x="420474" y="344328"/>
                  <a:pt x="420846" y="343893"/>
                </a:cubicBezTo>
                <a:cubicBezTo>
                  <a:pt x="421219" y="343458"/>
                  <a:pt x="435226" y="329141"/>
                  <a:pt x="439480" y="298954"/>
                </a:cubicBezTo>
                <a:cubicBezTo>
                  <a:pt x="440940" y="288426"/>
                  <a:pt x="441157" y="277059"/>
                  <a:pt x="444574" y="266903"/>
                </a:cubicBezTo>
                <a:cubicBezTo>
                  <a:pt x="444626" y="266614"/>
                  <a:pt x="444549" y="266316"/>
                  <a:pt x="444356" y="266096"/>
                </a:cubicBezTo>
                <a:cubicBezTo>
                  <a:pt x="444356" y="266096"/>
                  <a:pt x="444356" y="266096"/>
                  <a:pt x="444356" y="266096"/>
                </a:cubicBezTo>
                <a:cubicBezTo>
                  <a:pt x="434139" y="277804"/>
                  <a:pt x="425722" y="295972"/>
                  <a:pt x="421654" y="307339"/>
                </a:cubicBezTo>
                <a:cubicBezTo>
                  <a:pt x="418859" y="315383"/>
                  <a:pt x="416157" y="323457"/>
                  <a:pt x="413269" y="331470"/>
                </a:cubicBezTo>
                <a:cubicBezTo>
                  <a:pt x="409725" y="342430"/>
                  <a:pt x="403759" y="352449"/>
                  <a:pt x="395815" y="360788"/>
                </a:cubicBezTo>
                <a:lnTo>
                  <a:pt x="395069" y="361595"/>
                </a:lnTo>
                <a:cubicBezTo>
                  <a:pt x="395035" y="361760"/>
                  <a:pt x="395035" y="361927"/>
                  <a:pt x="395069" y="362092"/>
                </a:cubicBezTo>
                <a:lnTo>
                  <a:pt x="395069" y="362092"/>
                </a:lnTo>
                <a:lnTo>
                  <a:pt x="397833" y="361626"/>
                </a:lnTo>
                <a:cubicBezTo>
                  <a:pt x="407150" y="359701"/>
                  <a:pt x="416467" y="357464"/>
                  <a:pt x="425784" y="355912"/>
                </a:cubicBezTo>
                <a:cubicBezTo>
                  <a:pt x="440884" y="353558"/>
                  <a:pt x="455152" y="347449"/>
                  <a:pt x="467276" y="338147"/>
                </a:cubicBezTo>
                <a:cubicBezTo>
                  <a:pt x="480062" y="328902"/>
                  <a:pt x="490463" y="316743"/>
                  <a:pt x="497618" y="302681"/>
                </a:cubicBezTo>
                <a:cubicBezTo>
                  <a:pt x="499510" y="298979"/>
                  <a:pt x="501060" y="295112"/>
                  <a:pt x="502246" y="291128"/>
                </a:cubicBezTo>
                <a:cubicBezTo>
                  <a:pt x="501976" y="291037"/>
                  <a:pt x="501681" y="291072"/>
                  <a:pt x="501438" y="291221"/>
                </a:cubicBezTo>
                <a:close/>
                <a:moveTo>
                  <a:pt x="519669" y="219480"/>
                </a:moveTo>
                <a:cubicBezTo>
                  <a:pt x="515631" y="232275"/>
                  <a:pt x="508395" y="242648"/>
                  <a:pt x="497929" y="253642"/>
                </a:cubicBezTo>
                <a:cubicBezTo>
                  <a:pt x="489606" y="262214"/>
                  <a:pt x="473643" y="278487"/>
                  <a:pt x="466251" y="289668"/>
                </a:cubicBezTo>
                <a:cubicBezTo>
                  <a:pt x="466034" y="289978"/>
                  <a:pt x="465475" y="289823"/>
                  <a:pt x="465692" y="289264"/>
                </a:cubicBezTo>
                <a:cubicBezTo>
                  <a:pt x="469664" y="276195"/>
                  <a:pt x="470726" y="262413"/>
                  <a:pt x="468798" y="248890"/>
                </a:cubicBezTo>
                <a:cubicBezTo>
                  <a:pt x="466965" y="237431"/>
                  <a:pt x="461965" y="224977"/>
                  <a:pt x="460723" y="210970"/>
                </a:cubicBezTo>
                <a:cubicBezTo>
                  <a:pt x="460723" y="210784"/>
                  <a:pt x="460350" y="210380"/>
                  <a:pt x="460164" y="210349"/>
                </a:cubicBezTo>
                <a:cubicBezTo>
                  <a:pt x="459944" y="210772"/>
                  <a:pt x="459779" y="211222"/>
                  <a:pt x="459667" y="211685"/>
                </a:cubicBezTo>
                <a:cubicBezTo>
                  <a:pt x="456667" y="220688"/>
                  <a:pt x="454689" y="230002"/>
                  <a:pt x="453766" y="239449"/>
                </a:cubicBezTo>
                <a:cubicBezTo>
                  <a:pt x="453176" y="250878"/>
                  <a:pt x="455319" y="265568"/>
                  <a:pt x="454388" y="277307"/>
                </a:cubicBezTo>
                <a:cubicBezTo>
                  <a:pt x="453301" y="290879"/>
                  <a:pt x="452369" y="304327"/>
                  <a:pt x="446127" y="316625"/>
                </a:cubicBezTo>
                <a:cubicBezTo>
                  <a:pt x="446127" y="316625"/>
                  <a:pt x="446127" y="316625"/>
                  <a:pt x="446127" y="316811"/>
                </a:cubicBezTo>
                <a:cubicBezTo>
                  <a:pt x="446127" y="316998"/>
                  <a:pt x="446344" y="317774"/>
                  <a:pt x="446344" y="317774"/>
                </a:cubicBezTo>
                <a:lnTo>
                  <a:pt x="446344" y="317774"/>
                </a:lnTo>
                <a:cubicBezTo>
                  <a:pt x="451313" y="314668"/>
                  <a:pt x="465537" y="306190"/>
                  <a:pt x="474916" y="299917"/>
                </a:cubicBezTo>
                <a:cubicBezTo>
                  <a:pt x="486711" y="292329"/>
                  <a:pt x="496948" y="282559"/>
                  <a:pt x="505072" y="271127"/>
                </a:cubicBezTo>
                <a:cubicBezTo>
                  <a:pt x="515342" y="256443"/>
                  <a:pt x="520771" y="238918"/>
                  <a:pt x="520600" y="221002"/>
                </a:cubicBezTo>
                <a:cubicBezTo>
                  <a:pt x="520644" y="220402"/>
                  <a:pt x="520644" y="219800"/>
                  <a:pt x="520600" y="219200"/>
                </a:cubicBezTo>
                <a:cubicBezTo>
                  <a:pt x="520600" y="219200"/>
                  <a:pt x="519700" y="219480"/>
                  <a:pt x="519669" y="219480"/>
                </a:cubicBezTo>
                <a:close/>
                <a:moveTo>
                  <a:pt x="489482" y="227213"/>
                </a:moveTo>
                <a:cubicBezTo>
                  <a:pt x="489482" y="227368"/>
                  <a:pt x="489295" y="227430"/>
                  <a:pt x="489264" y="227461"/>
                </a:cubicBezTo>
                <a:cubicBezTo>
                  <a:pt x="489233" y="227492"/>
                  <a:pt x="488829" y="227182"/>
                  <a:pt x="488829" y="227120"/>
                </a:cubicBezTo>
                <a:cubicBezTo>
                  <a:pt x="489267" y="223294"/>
                  <a:pt x="489351" y="219436"/>
                  <a:pt x="489078" y="215598"/>
                </a:cubicBezTo>
                <a:cubicBezTo>
                  <a:pt x="488084" y="202181"/>
                  <a:pt x="480009" y="191094"/>
                  <a:pt x="472897" y="179914"/>
                </a:cubicBezTo>
                <a:cubicBezTo>
                  <a:pt x="468028" y="172637"/>
                  <a:pt x="463726" y="164997"/>
                  <a:pt x="460040" y="157056"/>
                </a:cubicBezTo>
                <a:cubicBezTo>
                  <a:pt x="460040" y="157056"/>
                  <a:pt x="459481" y="156683"/>
                  <a:pt x="459326" y="156745"/>
                </a:cubicBezTo>
                <a:cubicBezTo>
                  <a:pt x="459326" y="157957"/>
                  <a:pt x="459512" y="161901"/>
                  <a:pt x="459760" y="164447"/>
                </a:cubicBezTo>
                <a:cubicBezTo>
                  <a:pt x="461748" y="183640"/>
                  <a:pt x="467866" y="202430"/>
                  <a:pt x="474202" y="220660"/>
                </a:cubicBezTo>
                <a:cubicBezTo>
                  <a:pt x="478615" y="231961"/>
                  <a:pt x="480338" y="244136"/>
                  <a:pt x="479233" y="256220"/>
                </a:cubicBezTo>
                <a:cubicBezTo>
                  <a:pt x="479233" y="257276"/>
                  <a:pt x="479233" y="257400"/>
                  <a:pt x="479512" y="257711"/>
                </a:cubicBezTo>
                <a:cubicBezTo>
                  <a:pt x="479792" y="258021"/>
                  <a:pt x="479512" y="257711"/>
                  <a:pt x="479512" y="257711"/>
                </a:cubicBezTo>
                <a:cubicBezTo>
                  <a:pt x="483829" y="251499"/>
                  <a:pt x="492246" y="242710"/>
                  <a:pt x="497432" y="236406"/>
                </a:cubicBezTo>
                <a:cubicBezTo>
                  <a:pt x="503053" y="229542"/>
                  <a:pt x="531377" y="197274"/>
                  <a:pt x="517433" y="152273"/>
                </a:cubicBezTo>
                <a:cubicBezTo>
                  <a:pt x="516886" y="150351"/>
                  <a:pt x="516147" y="148491"/>
                  <a:pt x="515228" y="146714"/>
                </a:cubicBezTo>
                <a:cubicBezTo>
                  <a:pt x="515010" y="146714"/>
                  <a:pt x="514637" y="147273"/>
                  <a:pt x="514606" y="147428"/>
                </a:cubicBezTo>
                <a:cubicBezTo>
                  <a:pt x="514606" y="179789"/>
                  <a:pt x="499078" y="193672"/>
                  <a:pt x="492494" y="215753"/>
                </a:cubicBezTo>
                <a:cubicBezTo>
                  <a:pt x="491314" y="220008"/>
                  <a:pt x="490351" y="223921"/>
                  <a:pt x="489482" y="227182"/>
                </a:cubicBezTo>
                <a:close/>
                <a:moveTo>
                  <a:pt x="465102" y="126620"/>
                </a:moveTo>
                <a:cubicBezTo>
                  <a:pt x="458586" y="120946"/>
                  <a:pt x="452797" y="114490"/>
                  <a:pt x="447866" y="107396"/>
                </a:cubicBezTo>
                <a:cubicBezTo>
                  <a:pt x="447819" y="107328"/>
                  <a:pt x="447754" y="107275"/>
                  <a:pt x="447679" y="107241"/>
                </a:cubicBezTo>
                <a:cubicBezTo>
                  <a:pt x="447446" y="107170"/>
                  <a:pt x="447198" y="107170"/>
                  <a:pt x="446965" y="107241"/>
                </a:cubicBezTo>
                <a:cubicBezTo>
                  <a:pt x="446748" y="107241"/>
                  <a:pt x="446561" y="107241"/>
                  <a:pt x="446592" y="107241"/>
                </a:cubicBezTo>
                <a:cubicBezTo>
                  <a:pt x="448754" y="114788"/>
                  <a:pt x="451294" y="122220"/>
                  <a:pt x="454201" y="129509"/>
                </a:cubicBezTo>
                <a:cubicBezTo>
                  <a:pt x="458363" y="139105"/>
                  <a:pt x="465009" y="147149"/>
                  <a:pt x="471282" y="155410"/>
                </a:cubicBezTo>
                <a:cubicBezTo>
                  <a:pt x="471717" y="156031"/>
                  <a:pt x="472183" y="156621"/>
                  <a:pt x="472618" y="157211"/>
                </a:cubicBezTo>
                <a:cubicBezTo>
                  <a:pt x="478829" y="165659"/>
                  <a:pt x="488954" y="183640"/>
                  <a:pt x="491252" y="192864"/>
                </a:cubicBezTo>
                <a:cubicBezTo>
                  <a:pt x="491252" y="193113"/>
                  <a:pt x="491873" y="193361"/>
                  <a:pt x="491904" y="193268"/>
                </a:cubicBezTo>
                <a:cubicBezTo>
                  <a:pt x="492774" y="189976"/>
                  <a:pt x="496842" y="177181"/>
                  <a:pt x="499823" y="168423"/>
                </a:cubicBezTo>
                <a:cubicBezTo>
                  <a:pt x="502684" y="159683"/>
                  <a:pt x="505038" y="150786"/>
                  <a:pt x="506873" y="141776"/>
                </a:cubicBezTo>
                <a:cubicBezTo>
                  <a:pt x="509979" y="120471"/>
                  <a:pt x="502898" y="92862"/>
                  <a:pt x="490475" y="77768"/>
                </a:cubicBezTo>
                <a:cubicBezTo>
                  <a:pt x="490258" y="77768"/>
                  <a:pt x="490072" y="78389"/>
                  <a:pt x="490134" y="78514"/>
                </a:cubicBezTo>
                <a:cubicBezTo>
                  <a:pt x="490351" y="79228"/>
                  <a:pt x="490506" y="79787"/>
                  <a:pt x="490724" y="80470"/>
                </a:cubicBezTo>
                <a:cubicBezTo>
                  <a:pt x="490941" y="81154"/>
                  <a:pt x="491252" y="82334"/>
                  <a:pt x="491469" y="83296"/>
                </a:cubicBezTo>
                <a:cubicBezTo>
                  <a:pt x="494575" y="97179"/>
                  <a:pt x="493612" y="106962"/>
                  <a:pt x="492028" y="118732"/>
                </a:cubicBezTo>
                <a:cubicBezTo>
                  <a:pt x="490295" y="128030"/>
                  <a:pt x="489423" y="137472"/>
                  <a:pt x="489419" y="146931"/>
                </a:cubicBezTo>
                <a:cubicBezTo>
                  <a:pt x="489419" y="148515"/>
                  <a:pt x="490475" y="160193"/>
                  <a:pt x="490351" y="160627"/>
                </a:cubicBezTo>
                <a:cubicBezTo>
                  <a:pt x="490227" y="161062"/>
                  <a:pt x="489699" y="160627"/>
                  <a:pt x="489637" y="160627"/>
                </a:cubicBezTo>
                <a:cubicBezTo>
                  <a:pt x="489575" y="160627"/>
                  <a:pt x="488115" y="156280"/>
                  <a:pt x="486531" y="152739"/>
                </a:cubicBezTo>
                <a:cubicBezTo>
                  <a:pt x="485910" y="151186"/>
                  <a:pt x="485258" y="149633"/>
                  <a:pt x="484730" y="148671"/>
                </a:cubicBezTo>
                <a:cubicBezTo>
                  <a:pt x="479699" y="138484"/>
                  <a:pt x="473487" y="133360"/>
                  <a:pt x="465102" y="126620"/>
                </a:cubicBezTo>
                <a:close/>
                <a:moveTo>
                  <a:pt x="451406" y="40438"/>
                </a:moveTo>
                <a:cubicBezTo>
                  <a:pt x="455372" y="44210"/>
                  <a:pt x="458543" y="48741"/>
                  <a:pt x="460723" y="53762"/>
                </a:cubicBezTo>
                <a:cubicBezTo>
                  <a:pt x="464139" y="61805"/>
                  <a:pt x="465133" y="73886"/>
                  <a:pt x="467369" y="83017"/>
                </a:cubicBezTo>
                <a:cubicBezTo>
                  <a:pt x="468705" y="88576"/>
                  <a:pt x="469543" y="92334"/>
                  <a:pt x="471500" y="98794"/>
                </a:cubicBezTo>
                <a:cubicBezTo>
                  <a:pt x="471500" y="99353"/>
                  <a:pt x="471096" y="99601"/>
                  <a:pt x="470785" y="99073"/>
                </a:cubicBezTo>
                <a:lnTo>
                  <a:pt x="470630" y="98887"/>
                </a:lnTo>
                <a:cubicBezTo>
                  <a:pt x="464233" y="90191"/>
                  <a:pt x="456282" y="84787"/>
                  <a:pt x="444977" y="77644"/>
                </a:cubicBezTo>
                <a:cubicBezTo>
                  <a:pt x="438487" y="73753"/>
                  <a:pt x="432803" y="68650"/>
                  <a:pt x="428238" y="62613"/>
                </a:cubicBezTo>
                <a:lnTo>
                  <a:pt x="425691" y="59259"/>
                </a:lnTo>
                <a:cubicBezTo>
                  <a:pt x="425474" y="59108"/>
                  <a:pt x="425210" y="59032"/>
                  <a:pt x="424946" y="59041"/>
                </a:cubicBezTo>
                <a:cubicBezTo>
                  <a:pt x="424955" y="59513"/>
                  <a:pt x="425017" y="59982"/>
                  <a:pt x="425132" y="60439"/>
                </a:cubicBezTo>
                <a:cubicBezTo>
                  <a:pt x="426561" y="67737"/>
                  <a:pt x="431344" y="81247"/>
                  <a:pt x="439822" y="89259"/>
                </a:cubicBezTo>
                <a:cubicBezTo>
                  <a:pt x="445847" y="95005"/>
                  <a:pt x="452617" y="100098"/>
                  <a:pt x="459046" y="105409"/>
                </a:cubicBezTo>
                <a:cubicBezTo>
                  <a:pt x="467323" y="112434"/>
                  <a:pt x="474876" y="120266"/>
                  <a:pt x="481593" y="128794"/>
                </a:cubicBezTo>
                <a:lnTo>
                  <a:pt x="481593" y="128794"/>
                </a:lnTo>
                <a:cubicBezTo>
                  <a:pt x="481593" y="128794"/>
                  <a:pt x="482121" y="129105"/>
                  <a:pt x="482121" y="128794"/>
                </a:cubicBezTo>
                <a:lnTo>
                  <a:pt x="482121" y="128794"/>
                </a:lnTo>
                <a:cubicBezTo>
                  <a:pt x="482121" y="127086"/>
                  <a:pt x="481904" y="124415"/>
                  <a:pt x="481904" y="121279"/>
                </a:cubicBezTo>
                <a:cubicBezTo>
                  <a:pt x="481904" y="114260"/>
                  <a:pt x="482214" y="104850"/>
                  <a:pt x="482525" y="98390"/>
                </a:cubicBezTo>
                <a:cubicBezTo>
                  <a:pt x="482525" y="95781"/>
                  <a:pt x="482742" y="93141"/>
                  <a:pt x="482711" y="90533"/>
                </a:cubicBezTo>
                <a:cubicBezTo>
                  <a:pt x="482969" y="82685"/>
                  <a:pt x="481550" y="74871"/>
                  <a:pt x="478550" y="67613"/>
                </a:cubicBezTo>
                <a:cubicBezTo>
                  <a:pt x="473745" y="55740"/>
                  <a:pt x="464826" y="45994"/>
                  <a:pt x="453425" y="40159"/>
                </a:cubicBezTo>
                <a:cubicBezTo>
                  <a:pt x="452717" y="39814"/>
                  <a:pt x="451978" y="39533"/>
                  <a:pt x="451220" y="39320"/>
                </a:cubicBezTo>
                <a:cubicBezTo>
                  <a:pt x="451111" y="39589"/>
                  <a:pt x="451111" y="39890"/>
                  <a:pt x="451220" y="40159"/>
                </a:cubicBezTo>
                <a:cubicBezTo>
                  <a:pt x="451220" y="40159"/>
                  <a:pt x="451344" y="40407"/>
                  <a:pt x="451406" y="40438"/>
                </a:cubicBezTo>
                <a:close/>
                <a:moveTo>
                  <a:pt x="402275" y="17767"/>
                </a:moveTo>
                <a:cubicBezTo>
                  <a:pt x="408952" y="23975"/>
                  <a:pt x="414834" y="30985"/>
                  <a:pt x="419790" y="38637"/>
                </a:cubicBezTo>
                <a:cubicBezTo>
                  <a:pt x="424365" y="46127"/>
                  <a:pt x="429887" y="52996"/>
                  <a:pt x="436219" y="59072"/>
                </a:cubicBezTo>
                <a:cubicBezTo>
                  <a:pt x="440661" y="63575"/>
                  <a:pt x="453611" y="73607"/>
                  <a:pt x="456841" y="76122"/>
                </a:cubicBezTo>
                <a:lnTo>
                  <a:pt x="456841" y="76122"/>
                </a:lnTo>
                <a:cubicBezTo>
                  <a:pt x="456931" y="76160"/>
                  <a:pt x="457031" y="76160"/>
                  <a:pt x="457121" y="76122"/>
                </a:cubicBezTo>
                <a:cubicBezTo>
                  <a:pt x="457114" y="76070"/>
                  <a:pt x="457114" y="76020"/>
                  <a:pt x="457121" y="75967"/>
                </a:cubicBezTo>
                <a:cubicBezTo>
                  <a:pt x="456437" y="72240"/>
                  <a:pt x="450599" y="44910"/>
                  <a:pt x="433549" y="31556"/>
                </a:cubicBezTo>
                <a:cubicBezTo>
                  <a:pt x="423806" y="23851"/>
                  <a:pt x="412495" y="18371"/>
                  <a:pt x="400411" y="15500"/>
                </a:cubicBezTo>
                <a:cubicBezTo>
                  <a:pt x="400411" y="15748"/>
                  <a:pt x="400411" y="16338"/>
                  <a:pt x="400411" y="16307"/>
                </a:cubicBezTo>
                <a:cubicBezTo>
                  <a:pt x="401281" y="16897"/>
                  <a:pt x="401716" y="17239"/>
                  <a:pt x="402275" y="17767"/>
                </a:cubicBezTo>
                <a:close/>
                <a:moveTo>
                  <a:pt x="134597" y="389763"/>
                </a:moveTo>
                <a:cubicBezTo>
                  <a:pt x="145818" y="388770"/>
                  <a:pt x="156915" y="386692"/>
                  <a:pt x="167735" y="383552"/>
                </a:cubicBezTo>
                <a:cubicBezTo>
                  <a:pt x="174847" y="381658"/>
                  <a:pt x="188667" y="378645"/>
                  <a:pt x="193450" y="377558"/>
                </a:cubicBezTo>
                <a:lnTo>
                  <a:pt x="193729" y="377558"/>
                </a:lnTo>
                <a:cubicBezTo>
                  <a:pt x="193729" y="377558"/>
                  <a:pt x="193729" y="377558"/>
                  <a:pt x="193729" y="377558"/>
                </a:cubicBezTo>
                <a:cubicBezTo>
                  <a:pt x="193655" y="377356"/>
                  <a:pt x="193549" y="377170"/>
                  <a:pt x="193419" y="376999"/>
                </a:cubicBezTo>
                <a:cubicBezTo>
                  <a:pt x="193276" y="376903"/>
                  <a:pt x="193117" y="376828"/>
                  <a:pt x="192953" y="376782"/>
                </a:cubicBezTo>
                <a:cubicBezTo>
                  <a:pt x="186741" y="375198"/>
                  <a:pt x="169753" y="370229"/>
                  <a:pt x="157890" y="358893"/>
                </a:cubicBezTo>
                <a:cubicBezTo>
                  <a:pt x="150312" y="351874"/>
                  <a:pt x="143169" y="344328"/>
                  <a:pt x="135591" y="337153"/>
                </a:cubicBezTo>
                <a:cubicBezTo>
                  <a:pt x="129380" y="331470"/>
                  <a:pt x="116057" y="320010"/>
                  <a:pt x="115125" y="319700"/>
                </a:cubicBezTo>
                <a:cubicBezTo>
                  <a:pt x="115006" y="319917"/>
                  <a:pt x="114952" y="320165"/>
                  <a:pt x="114970" y="320414"/>
                </a:cubicBezTo>
                <a:cubicBezTo>
                  <a:pt x="116957" y="323023"/>
                  <a:pt x="124038" y="339048"/>
                  <a:pt x="128386" y="347371"/>
                </a:cubicBezTo>
                <a:cubicBezTo>
                  <a:pt x="134597" y="359297"/>
                  <a:pt x="142921" y="368769"/>
                  <a:pt x="155157" y="373241"/>
                </a:cubicBezTo>
                <a:lnTo>
                  <a:pt x="155374" y="373397"/>
                </a:lnTo>
                <a:cubicBezTo>
                  <a:pt x="155654" y="373676"/>
                  <a:pt x="155374" y="374049"/>
                  <a:pt x="154380" y="373893"/>
                </a:cubicBezTo>
                <a:lnTo>
                  <a:pt x="154163" y="373893"/>
                </a:lnTo>
                <a:cubicBezTo>
                  <a:pt x="140591" y="371980"/>
                  <a:pt x="126929" y="370810"/>
                  <a:pt x="113230" y="370384"/>
                </a:cubicBezTo>
                <a:cubicBezTo>
                  <a:pt x="102575" y="370278"/>
                  <a:pt x="91986" y="368691"/>
                  <a:pt x="81770" y="365663"/>
                </a:cubicBezTo>
                <a:cubicBezTo>
                  <a:pt x="74497" y="363437"/>
                  <a:pt x="67711" y="359853"/>
                  <a:pt x="61770" y="355104"/>
                </a:cubicBezTo>
                <a:cubicBezTo>
                  <a:pt x="61472" y="354977"/>
                  <a:pt x="61135" y="354977"/>
                  <a:pt x="60838" y="355104"/>
                </a:cubicBezTo>
                <a:lnTo>
                  <a:pt x="60838" y="355104"/>
                </a:lnTo>
                <a:cubicBezTo>
                  <a:pt x="77233" y="379285"/>
                  <a:pt x="105558" y="392543"/>
                  <a:pt x="134628" y="389639"/>
                </a:cubicBezTo>
                <a:close/>
                <a:moveTo>
                  <a:pt x="123976" y="361812"/>
                </a:moveTo>
                <a:lnTo>
                  <a:pt x="126740" y="362278"/>
                </a:lnTo>
                <a:lnTo>
                  <a:pt x="126740" y="362278"/>
                </a:lnTo>
                <a:cubicBezTo>
                  <a:pt x="126721" y="362114"/>
                  <a:pt x="126669" y="361955"/>
                  <a:pt x="126585" y="361812"/>
                </a:cubicBezTo>
                <a:lnTo>
                  <a:pt x="125839" y="361005"/>
                </a:lnTo>
                <a:cubicBezTo>
                  <a:pt x="117894" y="352666"/>
                  <a:pt x="111929" y="342647"/>
                  <a:pt x="108386" y="331687"/>
                </a:cubicBezTo>
                <a:cubicBezTo>
                  <a:pt x="105497" y="323675"/>
                  <a:pt x="102795" y="315600"/>
                  <a:pt x="100000" y="307556"/>
                </a:cubicBezTo>
                <a:cubicBezTo>
                  <a:pt x="96025" y="296190"/>
                  <a:pt x="87578" y="278022"/>
                  <a:pt x="77298" y="266313"/>
                </a:cubicBezTo>
                <a:cubicBezTo>
                  <a:pt x="77298" y="266313"/>
                  <a:pt x="77298" y="266313"/>
                  <a:pt x="77298" y="266313"/>
                </a:cubicBezTo>
                <a:cubicBezTo>
                  <a:pt x="77121" y="266543"/>
                  <a:pt x="77042" y="266832"/>
                  <a:pt x="77080" y="267121"/>
                </a:cubicBezTo>
                <a:cubicBezTo>
                  <a:pt x="80497" y="277276"/>
                  <a:pt x="80714" y="288643"/>
                  <a:pt x="82174" y="299171"/>
                </a:cubicBezTo>
                <a:cubicBezTo>
                  <a:pt x="86335" y="329358"/>
                  <a:pt x="100249" y="343582"/>
                  <a:pt x="100808" y="344110"/>
                </a:cubicBezTo>
                <a:cubicBezTo>
                  <a:pt x="101367" y="344638"/>
                  <a:pt x="100808" y="344949"/>
                  <a:pt x="100497" y="344700"/>
                </a:cubicBezTo>
                <a:cubicBezTo>
                  <a:pt x="100187" y="344452"/>
                  <a:pt x="99379" y="343893"/>
                  <a:pt x="98758" y="343365"/>
                </a:cubicBezTo>
                <a:cubicBezTo>
                  <a:pt x="89561" y="336132"/>
                  <a:pt x="79427" y="330178"/>
                  <a:pt x="68633" y="325662"/>
                </a:cubicBezTo>
                <a:cubicBezTo>
                  <a:pt x="60066" y="321964"/>
                  <a:pt x="51854" y="317495"/>
                  <a:pt x="44098" y="312308"/>
                </a:cubicBezTo>
                <a:cubicBezTo>
                  <a:pt x="35070" y="306529"/>
                  <a:pt x="26967" y="299420"/>
                  <a:pt x="20060" y="291221"/>
                </a:cubicBezTo>
                <a:cubicBezTo>
                  <a:pt x="19787" y="291081"/>
                  <a:pt x="19464" y="291081"/>
                  <a:pt x="19191" y="291221"/>
                </a:cubicBezTo>
                <a:cubicBezTo>
                  <a:pt x="20377" y="295205"/>
                  <a:pt x="21926" y="299072"/>
                  <a:pt x="23818" y="302774"/>
                </a:cubicBezTo>
                <a:cubicBezTo>
                  <a:pt x="31003" y="316811"/>
                  <a:pt x="41425" y="328936"/>
                  <a:pt x="54223" y="338147"/>
                </a:cubicBezTo>
                <a:cubicBezTo>
                  <a:pt x="66424" y="347579"/>
                  <a:pt x="80817" y="353766"/>
                  <a:pt x="96056" y="356129"/>
                </a:cubicBezTo>
                <a:cubicBezTo>
                  <a:pt x="105435" y="357558"/>
                  <a:pt x="114659" y="359794"/>
                  <a:pt x="123976" y="361719"/>
                </a:cubicBezTo>
                <a:close/>
                <a:moveTo>
                  <a:pt x="46831" y="299699"/>
                </a:moveTo>
                <a:cubicBezTo>
                  <a:pt x="56148" y="305910"/>
                  <a:pt x="70434" y="314358"/>
                  <a:pt x="75403" y="317557"/>
                </a:cubicBezTo>
                <a:lnTo>
                  <a:pt x="75403" y="317557"/>
                </a:lnTo>
                <a:cubicBezTo>
                  <a:pt x="75403" y="317557"/>
                  <a:pt x="75745" y="316936"/>
                  <a:pt x="75621" y="316594"/>
                </a:cubicBezTo>
                <a:cubicBezTo>
                  <a:pt x="75497" y="316252"/>
                  <a:pt x="75621" y="316594"/>
                  <a:pt x="75621" y="316408"/>
                </a:cubicBezTo>
                <a:cubicBezTo>
                  <a:pt x="69409" y="303985"/>
                  <a:pt x="68447" y="290662"/>
                  <a:pt x="67360" y="277090"/>
                </a:cubicBezTo>
                <a:cubicBezTo>
                  <a:pt x="66428" y="265350"/>
                  <a:pt x="68571" y="250661"/>
                  <a:pt x="67981" y="239232"/>
                </a:cubicBezTo>
                <a:cubicBezTo>
                  <a:pt x="67059" y="229784"/>
                  <a:pt x="65080" y="220471"/>
                  <a:pt x="62080" y="211467"/>
                </a:cubicBezTo>
                <a:cubicBezTo>
                  <a:pt x="61969" y="211004"/>
                  <a:pt x="61802" y="210554"/>
                  <a:pt x="61583" y="210132"/>
                </a:cubicBezTo>
                <a:cubicBezTo>
                  <a:pt x="61397" y="210132"/>
                  <a:pt x="61086" y="210567"/>
                  <a:pt x="61024" y="210753"/>
                </a:cubicBezTo>
                <a:cubicBezTo>
                  <a:pt x="59782" y="224759"/>
                  <a:pt x="54813" y="237213"/>
                  <a:pt x="52949" y="248673"/>
                </a:cubicBezTo>
                <a:cubicBezTo>
                  <a:pt x="51021" y="262195"/>
                  <a:pt x="52081" y="275978"/>
                  <a:pt x="56055" y="289047"/>
                </a:cubicBezTo>
                <a:cubicBezTo>
                  <a:pt x="56273" y="289606"/>
                  <a:pt x="55714" y="289761"/>
                  <a:pt x="55496" y="289450"/>
                </a:cubicBezTo>
                <a:cubicBezTo>
                  <a:pt x="48011" y="278487"/>
                  <a:pt x="31986" y="262338"/>
                  <a:pt x="23663" y="253642"/>
                </a:cubicBezTo>
                <a:cubicBezTo>
                  <a:pt x="13073" y="242493"/>
                  <a:pt x="5837" y="232120"/>
                  <a:pt x="1923" y="219480"/>
                </a:cubicBezTo>
                <a:cubicBezTo>
                  <a:pt x="1923" y="219480"/>
                  <a:pt x="1364" y="218983"/>
                  <a:pt x="1240" y="219045"/>
                </a:cubicBezTo>
                <a:cubicBezTo>
                  <a:pt x="1176" y="219644"/>
                  <a:pt x="1176" y="220247"/>
                  <a:pt x="1240" y="220846"/>
                </a:cubicBezTo>
                <a:cubicBezTo>
                  <a:pt x="1070" y="238763"/>
                  <a:pt x="6498" y="256288"/>
                  <a:pt x="16768" y="270972"/>
                </a:cubicBezTo>
                <a:cubicBezTo>
                  <a:pt x="24868" y="282382"/>
                  <a:pt x="35072" y="292143"/>
                  <a:pt x="46831" y="299730"/>
                </a:cubicBezTo>
                <a:close/>
                <a:moveTo>
                  <a:pt x="41800" y="257679"/>
                </a:moveTo>
                <a:cubicBezTo>
                  <a:pt x="41800" y="257679"/>
                  <a:pt x="41800" y="257679"/>
                  <a:pt x="41800" y="257679"/>
                </a:cubicBezTo>
                <a:cubicBezTo>
                  <a:pt x="41800" y="257679"/>
                  <a:pt x="42204" y="257214"/>
                  <a:pt x="42080" y="256158"/>
                </a:cubicBezTo>
                <a:cubicBezTo>
                  <a:pt x="40977" y="244074"/>
                  <a:pt x="42699" y="231899"/>
                  <a:pt x="47111" y="220598"/>
                </a:cubicBezTo>
                <a:cubicBezTo>
                  <a:pt x="53322" y="202368"/>
                  <a:pt x="59533" y="183578"/>
                  <a:pt x="61552" y="164385"/>
                </a:cubicBezTo>
                <a:cubicBezTo>
                  <a:pt x="61801" y="161839"/>
                  <a:pt x="62049" y="157894"/>
                  <a:pt x="61987" y="156683"/>
                </a:cubicBezTo>
                <a:cubicBezTo>
                  <a:pt x="61714" y="156699"/>
                  <a:pt x="61457" y="156823"/>
                  <a:pt x="61273" y="157025"/>
                </a:cubicBezTo>
                <a:cubicBezTo>
                  <a:pt x="57578" y="164951"/>
                  <a:pt x="53279" y="172584"/>
                  <a:pt x="48415" y="179852"/>
                </a:cubicBezTo>
                <a:cubicBezTo>
                  <a:pt x="41303" y="191032"/>
                  <a:pt x="33228" y="202119"/>
                  <a:pt x="32235" y="215536"/>
                </a:cubicBezTo>
                <a:cubicBezTo>
                  <a:pt x="31963" y="219374"/>
                  <a:pt x="32046" y="223231"/>
                  <a:pt x="32483" y="227058"/>
                </a:cubicBezTo>
                <a:cubicBezTo>
                  <a:pt x="32483" y="227058"/>
                  <a:pt x="32483" y="227492"/>
                  <a:pt x="32048" y="227399"/>
                </a:cubicBezTo>
                <a:cubicBezTo>
                  <a:pt x="31614" y="227306"/>
                  <a:pt x="31862" y="227399"/>
                  <a:pt x="31831" y="227151"/>
                </a:cubicBezTo>
                <a:cubicBezTo>
                  <a:pt x="30961" y="224045"/>
                  <a:pt x="29999" y="219977"/>
                  <a:pt x="28725" y="215753"/>
                </a:cubicBezTo>
                <a:cubicBezTo>
                  <a:pt x="22203" y="193610"/>
                  <a:pt x="6551" y="179727"/>
                  <a:pt x="6644" y="147428"/>
                </a:cubicBezTo>
                <a:cubicBezTo>
                  <a:pt x="6644" y="147273"/>
                  <a:pt x="6240" y="146714"/>
                  <a:pt x="6023" y="146714"/>
                </a:cubicBezTo>
                <a:cubicBezTo>
                  <a:pt x="5105" y="148491"/>
                  <a:pt x="4366" y="150351"/>
                  <a:pt x="3818" y="152273"/>
                </a:cubicBezTo>
                <a:cubicBezTo>
                  <a:pt x="-10127" y="197274"/>
                  <a:pt x="18197" y="229542"/>
                  <a:pt x="23787" y="236406"/>
                </a:cubicBezTo>
                <a:cubicBezTo>
                  <a:pt x="29160" y="242679"/>
                  <a:pt x="37576" y="251437"/>
                  <a:pt x="41800" y="257679"/>
                </a:cubicBezTo>
                <a:close/>
                <a:moveTo>
                  <a:pt x="21613" y="168267"/>
                </a:moveTo>
                <a:cubicBezTo>
                  <a:pt x="24719" y="176932"/>
                  <a:pt x="28694" y="189728"/>
                  <a:pt x="29564" y="193113"/>
                </a:cubicBezTo>
                <a:cubicBezTo>
                  <a:pt x="29564" y="193113"/>
                  <a:pt x="30154" y="193113"/>
                  <a:pt x="30216" y="192709"/>
                </a:cubicBezTo>
                <a:cubicBezTo>
                  <a:pt x="32638" y="183392"/>
                  <a:pt x="42639" y="165503"/>
                  <a:pt x="48850" y="157056"/>
                </a:cubicBezTo>
                <a:cubicBezTo>
                  <a:pt x="49285" y="156466"/>
                  <a:pt x="49751" y="155876"/>
                  <a:pt x="50185" y="155255"/>
                </a:cubicBezTo>
                <a:cubicBezTo>
                  <a:pt x="56397" y="146994"/>
                  <a:pt x="63105" y="138950"/>
                  <a:pt x="67267" y="129353"/>
                </a:cubicBezTo>
                <a:cubicBezTo>
                  <a:pt x="70174" y="122064"/>
                  <a:pt x="72714" y="114633"/>
                  <a:pt x="74875" y="107086"/>
                </a:cubicBezTo>
                <a:cubicBezTo>
                  <a:pt x="74875" y="107086"/>
                  <a:pt x="74875" y="107086"/>
                  <a:pt x="74503" y="107086"/>
                </a:cubicBezTo>
                <a:cubicBezTo>
                  <a:pt x="74270" y="107014"/>
                  <a:pt x="74021" y="107014"/>
                  <a:pt x="73788" y="107086"/>
                </a:cubicBezTo>
                <a:cubicBezTo>
                  <a:pt x="73714" y="107120"/>
                  <a:pt x="73649" y="107173"/>
                  <a:pt x="73602" y="107241"/>
                </a:cubicBezTo>
                <a:lnTo>
                  <a:pt x="73602" y="107241"/>
                </a:lnTo>
                <a:cubicBezTo>
                  <a:pt x="68670" y="114334"/>
                  <a:pt x="62881" y="120791"/>
                  <a:pt x="56366" y="126465"/>
                </a:cubicBezTo>
                <a:cubicBezTo>
                  <a:pt x="48105" y="133204"/>
                  <a:pt x="41645" y="138329"/>
                  <a:pt x="36676" y="148205"/>
                </a:cubicBezTo>
                <a:cubicBezTo>
                  <a:pt x="36148" y="149261"/>
                  <a:pt x="35496" y="150720"/>
                  <a:pt x="34874" y="152273"/>
                </a:cubicBezTo>
                <a:cubicBezTo>
                  <a:pt x="33353" y="155814"/>
                  <a:pt x="31769" y="160068"/>
                  <a:pt x="31769" y="160162"/>
                </a:cubicBezTo>
                <a:cubicBezTo>
                  <a:pt x="31769" y="160255"/>
                  <a:pt x="31241" y="160845"/>
                  <a:pt x="31055" y="160162"/>
                </a:cubicBezTo>
                <a:cubicBezTo>
                  <a:pt x="30868" y="159478"/>
                  <a:pt x="31893" y="148050"/>
                  <a:pt x="31986" y="146466"/>
                </a:cubicBezTo>
                <a:cubicBezTo>
                  <a:pt x="31983" y="137006"/>
                  <a:pt x="31110" y="127565"/>
                  <a:pt x="29377" y="118266"/>
                </a:cubicBezTo>
                <a:cubicBezTo>
                  <a:pt x="27794" y="106496"/>
                  <a:pt x="26707" y="96713"/>
                  <a:pt x="29936" y="82831"/>
                </a:cubicBezTo>
                <a:cubicBezTo>
                  <a:pt x="30154" y="81899"/>
                  <a:pt x="30402" y="80936"/>
                  <a:pt x="30682" y="80004"/>
                </a:cubicBezTo>
                <a:cubicBezTo>
                  <a:pt x="30961" y="79073"/>
                  <a:pt x="31055" y="78762"/>
                  <a:pt x="31272" y="78048"/>
                </a:cubicBezTo>
                <a:cubicBezTo>
                  <a:pt x="31272" y="78048"/>
                  <a:pt x="31272" y="77365"/>
                  <a:pt x="30930" y="77302"/>
                </a:cubicBezTo>
                <a:cubicBezTo>
                  <a:pt x="18508" y="92396"/>
                  <a:pt x="11489" y="120005"/>
                  <a:pt x="14532" y="141310"/>
                </a:cubicBezTo>
                <a:cubicBezTo>
                  <a:pt x="16380" y="150422"/>
                  <a:pt x="18744" y="159422"/>
                  <a:pt x="21613" y="168267"/>
                </a:cubicBezTo>
                <a:close/>
                <a:moveTo>
                  <a:pt x="39533" y="121434"/>
                </a:moveTo>
                <a:cubicBezTo>
                  <a:pt x="39533" y="124540"/>
                  <a:pt x="39533" y="127242"/>
                  <a:pt x="39316" y="128950"/>
                </a:cubicBezTo>
                <a:lnTo>
                  <a:pt x="39316" y="128950"/>
                </a:lnTo>
                <a:cubicBezTo>
                  <a:pt x="39316" y="129136"/>
                  <a:pt x="39844" y="128950"/>
                  <a:pt x="39844" y="128950"/>
                </a:cubicBezTo>
                <a:lnTo>
                  <a:pt x="39844" y="128950"/>
                </a:lnTo>
                <a:cubicBezTo>
                  <a:pt x="46561" y="120422"/>
                  <a:pt x="54114" y="112589"/>
                  <a:pt x="62391" y="105564"/>
                </a:cubicBezTo>
                <a:cubicBezTo>
                  <a:pt x="68819" y="100253"/>
                  <a:pt x="75590" y="95160"/>
                  <a:pt x="81615" y="89415"/>
                </a:cubicBezTo>
                <a:cubicBezTo>
                  <a:pt x="89969" y="81402"/>
                  <a:pt x="94876" y="67892"/>
                  <a:pt x="96305" y="60594"/>
                </a:cubicBezTo>
                <a:cubicBezTo>
                  <a:pt x="96419" y="60137"/>
                  <a:pt x="96482" y="59668"/>
                  <a:pt x="96491" y="59196"/>
                </a:cubicBezTo>
                <a:cubicBezTo>
                  <a:pt x="96226" y="59187"/>
                  <a:pt x="95964" y="59264"/>
                  <a:pt x="95746" y="59414"/>
                </a:cubicBezTo>
                <a:lnTo>
                  <a:pt x="93199" y="62768"/>
                </a:lnTo>
                <a:cubicBezTo>
                  <a:pt x="88635" y="68805"/>
                  <a:pt x="82952" y="73908"/>
                  <a:pt x="76459" y="77799"/>
                </a:cubicBezTo>
                <a:cubicBezTo>
                  <a:pt x="65155" y="84942"/>
                  <a:pt x="57204" y="90222"/>
                  <a:pt x="50807" y="99042"/>
                </a:cubicBezTo>
                <a:lnTo>
                  <a:pt x="50651" y="99228"/>
                </a:lnTo>
                <a:cubicBezTo>
                  <a:pt x="50341" y="99756"/>
                  <a:pt x="49782" y="99508"/>
                  <a:pt x="49937" y="98949"/>
                </a:cubicBezTo>
                <a:cubicBezTo>
                  <a:pt x="51894" y="92738"/>
                  <a:pt x="52732" y="88731"/>
                  <a:pt x="54067" y="83172"/>
                </a:cubicBezTo>
                <a:cubicBezTo>
                  <a:pt x="56304" y="74042"/>
                  <a:pt x="57173" y="61961"/>
                  <a:pt x="60745" y="53917"/>
                </a:cubicBezTo>
                <a:cubicBezTo>
                  <a:pt x="62915" y="48890"/>
                  <a:pt x="66085" y="44357"/>
                  <a:pt x="70062" y="40594"/>
                </a:cubicBezTo>
                <a:cubicBezTo>
                  <a:pt x="70062" y="40594"/>
                  <a:pt x="70062" y="40594"/>
                  <a:pt x="70062" y="40594"/>
                </a:cubicBezTo>
                <a:cubicBezTo>
                  <a:pt x="70170" y="40325"/>
                  <a:pt x="70170" y="40024"/>
                  <a:pt x="70062" y="39755"/>
                </a:cubicBezTo>
                <a:cubicBezTo>
                  <a:pt x="69303" y="39968"/>
                  <a:pt x="68565" y="40249"/>
                  <a:pt x="67857" y="40594"/>
                </a:cubicBezTo>
                <a:cubicBezTo>
                  <a:pt x="56455" y="46428"/>
                  <a:pt x="47536" y="56174"/>
                  <a:pt x="42732" y="68048"/>
                </a:cubicBezTo>
                <a:cubicBezTo>
                  <a:pt x="39813" y="75228"/>
                  <a:pt x="38437" y="82942"/>
                  <a:pt x="38694" y="90688"/>
                </a:cubicBezTo>
                <a:cubicBezTo>
                  <a:pt x="38694" y="93297"/>
                  <a:pt x="38694" y="95936"/>
                  <a:pt x="38881" y="98545"/>
                </a:cubicBezTo>
                <a:cubicBezTo>
                  <a:pt x="39222" y="105005"/>
                  <a:pt x="39533" y="114415"/>
                  <a:pt x="39533" y="121434"/>
                </a:cubicBezTo>
                <a:close/>
                <a:moveTo>
                  <a:pt x="64099" y="76216"/>
                </a:moveTo>
                <a:cubicBezTo>
                  <a:pt x="64189" y="76253"/>
                  <a:pt x="64289" y="76253"/>
                  <a:pt x="64378" y="76216"/>
                </a:cubicBezTo>
                <a:lnTo>
                  <a:pt x="64378" y="76216"/>
                </a:lnTo>
                <a:cubicBezTo>
                  <a:pt x="67484" y="73700"/>
                  <a:pt x="80528" y="63793"/>
                  <a:pt x="85000" y="59165"/>
                </a:cubicBezTo>
                <a:cubicBezTo>
                  <a:pt x="91376" y="53097"/>
                  <a:pt x="96940" y="46228"/>
                  <a:pt x="101553" y="38730"/>
                </a:cubicBezTo>
                <a:cubicBezTo>
                  <a:pt x="106499" y="31071"/>
                  <a:pt x="112383" y="24060"/>
                  <a:pt x="119069" y="17860"/>
                </a:cubicBezTo>
                <a:cubicBezTo>
                  <a:pt x="119628" y="17332"/>
                  <a:pt x="120063" y="16990"/>
                  <a:pt x="120622" y="16494"/>
                </a:cubicBezTo>
                <a:cubicBezTo>
                  <a:pt x="120622" y="16494"/>
                  <a:pt x="120839" y="15935"/>
                  <a:pt x="120622" y="15686"/>
                </a:cubicBezTo>
                <a:cubicBezTo>
                  <a:pt x="108537" y="18557"/>
                  <a:pt x="97227" y="24038"/>
                  <a:pt x="87484" y="31742"/>
                </a:cubicBezTo>
                <a:cubicBezTo>
                  <a:pt x="70434" y="45221"/>
                  <a:pt x="64596" y="72427"/>
                  <a:pt x="63912" y="76153"/>
                </a:cubicBezTo>
                <a:cubicBezTo>
                  <a:pt x="63977" y="76163"/>
                  <a:pt x="64040" y="76184"/>
                  <a:pt x="64099" y="76216"/>
                </a:cubicBezTo>
                <a:close/>
                <a:moveTo>
                  <a:pt x="256091" y="224573"/>
                </a:moveTo>
                <a:cubicBezTo>
                  <a:pt x="257426" y="222585"/>
                  <a:pt x="254103" y="221467"/>
                  <a:pt x="253234" y="224791"/>
                </a:cubicBezTo>
                <a:cubicBezTo>
                  <a:pt x="252364" y="228114"/>
                  <a:pt x="254787" y="226592"/>
                  <a:pt x="256091" y="224573"/>
                </a:cubicBezTo>
                <a:close/>
                <a:moveTo>
                  <a:pt x="292427" y="140720"/>
                </a:moveTo>
                <a:cubicBezTo>
                  <a:pt x="291123" y="140037"/>
                  <a:pt x="285812" y="146528"/>
                  <a:pt x="286682" y="147553"/>
                </a:cubicBezTo>
                <a:cubicBezTo>
                  <a:pt x="289036" y="145615"/>
                  <a:pt x="290995" y="143242"/>
                  <a:pt x="292458" y="140565"/>
                </a:cubicBezTo>
                <a:close/>
                <a:moveTo>
                  <a:pt x="293576" y="139571"/>
                </a:moveTo>
                <a:cubicBezTo>
                  <a:pt x="294384" y="139975"/>
                  <a:pt x="297893" y="138080"/>
                  <a:pt x="297241" y="137552"/>
                </a:cubicBezTo>
                <a:cubicBezTo>
                  <a:pt x="296589" y="137024"/>
                  <a:pt x="292458" y="135099"/>
                  <a:pt x="292365" y="136279"/>
                </a:cubicBezTo>
                <a:cubicBezTo>
                  <a:pt x="292272" y="138018"/>
                  <a:pt x="292800" y="138981"/>
                  <a:pt x="293607" y="139416"/>
                </a:cubicBezTo>
                <a:close/>
                <a:moveTo>
                  <a:pt x="357584" y="195659"/>
                </a:moveTo>
                <a:cubicBezTo>
                  <a:pt x="355907" y="195659"/>
                  <a:pt x="354106" y="198175"/>
                  <a:pt x="354478" y="198206"/>
                </a:cubicBezTo>
                <a:cubicBezTo>
                  <a:pt x="355690" y="198206"/>
                  <a:pt x="356590" y="199107"/>
                  <a:pt x="357584" y="198889"/>
                </a:cubicBezTo>
                <a:cubicBezTo>
                  <a:pt x="359478" y="198361"/>
                  <a:pt x="359261" y="195442"/>
                  <a:pt x="357615" y="195504"/>
                </a:cubicBezTo>
                <a:close/>
                <a:moveTo>
                  <a:pt x="334385" y="135254"/>
                </a:moveTo>
                <a:cubicBezTo>
                  <a:pt x="332956" y="135254"/>
                  <a:pt x="332583" y="136869"/>
                  <a:pt x="333950" y="137583"/>
                </a:cubicBezTo>
                <a:cubicBezTo>
                  <a:pt x="335149" y="137826"/>
                  <a:pt x="336394" y="137627"/>
                  <a:pt x="337459" y="137024"/>
                </a:cubicBezTo>
                <a:cubicBezTo>
                  <a:pt x="338422" y="136434"/>
                  <a:pt x="339509" y="135689"/>
                  <a:pt x="339323" y="134229"/>
                </a:cubicBezTo>
                <a:cubicBezTo>
                  <a:pt x="339323" y="133329"/>
                  <a:pt x="337118" y="130844"/>
                  <a:pt x="338205" y="129881"/>
                </a:cubicBezTo>
                <a:cubicBezTo>
                  <a:pt x="339292" y="128919"/>
                  <a:pt x="340534" y="130471"/>
                  <a:pt x="341683" y="129881"/>
                </a:cubicBezTo>
                <a:cubicBezTo>
                  <a:pt x="342832" y="129291"/>
                  <a:pt x="342956" y="128546"/>
                  <a:pt x="342987" y="127366"/>
                </a:cubicBezTo>
                <a:cubicBezTo>
                  <a:pt x="343018" y="126186"/>
                  <a:pt x="342397" y="123577"/>
                  <a:pt x="340503" y="123577"/>
                </a:cubicBezTo>
                <a:cubicBezTo>
                  <a:pt x="339074" y="123577"/>
                  <a:pt x="336621" y="127366"/>
                  <a:pt x="336528" y="127614"/>
                </a:cubicBezTo>
                <a:cubicBezTo>
                  <a:pt x="336143" y="128614"/>
                  <a:pt x="336143" y="129720"/>
                  <a:pt x="336528" y="130720"/>
                </a:cubicBezTo>
                <a:cubicBezTo>
                  <a:pt x="337428" y="132739"/>
                  <a:pt x="337087" y="135037"/>
                  <a:pt x="334416" y="135099"/>
                </a:cubicBezTo>
                <a:close/>
                <a:moveTo>
                  <a:pt x="365814" y="135534"/>
                </a:moveTo>
                <a:cubicBezTo>
                  <a:pt x="365814" y="136403"/>
                  <a:pt x="368299" y="142459"/>
                  <a:pt x="368547" y="144136"/>
                </a:cubicBezTo>
                <a:cubicBezTo>
                  <a:pt x="368795" y="145813"/>
                  <a:pt x="369323" y="150751"/>
                  <a:pt x="370659" y="150348"/>
                </a:cubicBezTo>
                <a:cubicBezTo>
                  <a:pt x="371497" y="150037"/>
                  <a:pt x="371435" y="146994"/>
                  <a:pt x="371249" y="145813"/>
                </a:cubicBezTo>
                <a:cubicBezTo>
                  <a:pt x="370715" y="142310"/>
                  <a:pt x="369873" y="138860"/>
                  <a:pt x="368733" y="135503"/>
                </a:cubicBezTo>
                <a:cubicBezTo>
                  <a:pt x="368050" y="133453"/>
                  <a:pt x="365131" y="126714"/>
                  <a:pt x="364168" y="126931"/>
                </a:cubicBezTo>
                <a:cubicBezTo>
                  <a:pt x="363205" y="127148"/>
                  <a:pt x="365628" y="131838"/>
                  <a:pt x="365969" y="133391"/>
                </a:cubicBezTo>
                <a:cubicBezTo>
                  <a:pt x="366035" y="134055"/>
                  <a:pt x="365994" y="134726"/>
                  <a:pt x="365845" y="135378"/>
                </a:cubicBezTo>
                <a:close/>
                <a:moveTo>
                  <a:pt x="349261" y="54321"/>
                </a:moveTo>
                <a:cubicBezTo>
                  <a:pt x="350814" y="54911"/>
                  <a:pt x="350814" y="51991"/>
                  <a:pt x="348174" y="49848"/>
                </a:cubicBezTo>
                <a:cubicBezTo>
                  <a:pt x="345534" y="47706"/>
                  <a:pt x="341963" y="48761"/>
                  <a:pt x="343018" y="49848"/>
                </a:cubicBezTo>
                <a:cubicBezTo>
                  <a:pt x="344907" y="51592"/>
                  <a:pt x="347003" y="53094"/>
                  <a:pt x="349261" y="54321"/>
                </a:cubicBezTo>
                <a:close/>
                <a:moveTo>
                  <a:pt x="277831" y="33761"/>
                </a:moveTo>
                <a:cubicBezTo>
                  <a:pt x="274725" y="31742"/>
                  <a:pt x="277303" y="28978"/>
                  <a:pt x="274725" y="27115"/>
                </a:cubicBezTo>
                <a:cubicBezTo>
                  <a:pt x="272026" y="26144"/>
                  <a:pt x="269011" y="26727"/>
                  <a:pt x="266868" y="28637"/>
                </a:cubicBezTo>
                <a:cubicBezTo>
                  <a:pt x="264787" y="31370"/>
                  <a:pt x="269601" y="30469"/>
                  <a:pt x="271340" y="31245"/>
                </a:cubicBezTo>
                <a:cubicBezTo>
                  <a:pt x="273079" y="32022"/>
                  <a:pt x="277551" y="35718"/>
                  <a:pt x="278234" y="34972"/>
                </a:cubicBezTo>
                <a:cubicBezTo>
                  <a:pt x="278918" y="34227"/>
                  <a:pt x="278048" y="34072"/>
                  <a:pt x="277831" y="33761"/>
                </a:cubicBezTo>
                <a:close/>
                <a:moveTo>
                  <a:pt x="296775" y="24227"/>
                </a:moveTo>
                <a:cubicBezTo>
                  <a:pt x="292582" y="22301"/>
                  <a:pt x="276775" y="22394"/>
                  <a:pt x="277178" y="26494"/>
                </a:cubicBezTo>
                <a:cubicBezTo>
                  <a:pt x="277520" y="30034"/>
                  <a:pt x="286309" y="26711"/>
                  <a:pt x="288576" y="26494"/>
                </a:cubicBezTo>
                <a:cubicBezTo>
                  <a:pt x="290843" y="26276"/>
                  <a:pt x="300347" y="26121"/>
                  <a:pt x="296651" y="24227"/>
                </a:cubicBezTo>
                <a:close/>
                <a:moveTo>
                  <a:pt x="250532" y="208144"/>
                </a:moveTo>
                <a:cubicBezTo>
                  <a:pt x="250314" y="207368"/>
                  <a:pt x="248948" y="207492"/>
                  <a:pt x="249290" y="208144"/>
                </a:cubicBezTo>
                <a:cubicBezTo>
                  <a:pt x="249631" y="208796"/>
                  <a:pt x="248886" y="209604"/>
                  <a:pt x="249569" y="210504"/>
                </a:cubicBezTo>
                <a:cubicBezTo>
                  <a:pt x="250709" y="211430"/>
                  <a:pt x="252342" y="211430"/>
                  <a:pt x="253482" y="210504"/>
                </a:cubicBezTo>
                <a:cubicBezTo>
                  <a:pt x="253954" y="209868"/>
                  <a:pt x="253858" y="208976"/>
                  <a:pt x="253265" y="208455"/>
                </a:cubicBezTo>
                <a:cubicBezTo>
                  <a:pt x="252395" y="208206"/>
                  <a:pt x="250594" y="208921"/>
                  <a:pt x="250408" y="208144"/>
                </a:cubicBezTo>
                <a:close/>
                <a:moveTo>
                  <a:pt x="244320" y="176715"/>
                </a:moveTo>
                <a:cubicBezTo>
                  <a:pt x="245625" y="176715"/>
                  <a:pt x="245563" y="175721"/>
                  <a:pt x="246339" y="175783"/>
                </a:cubicBezTo>
                <a:cubicBezTo>
                  <a:pt x="247116" y="175845"/>
                  <a:pt x="246339" y="176746"/>
                  <a:pt x="247799" y="176746"/>
                </a:cubicBezTo>
                <a:cubicBezTo>
                  <a:pt x="249258" y="176746"/>
                  <a:pt x="250470" y="173392"/>
                  <a:pt x="246246" y="173392"/>
                </a:cubicBezTo>
                <a:cubicBezTo>
                  <a:pt x="242830" y="173392"/>
                  <a:pt x="243296" y="176653"/>
                  <a:pt x="244320" y="176715"/>
                </a:cubicBezTo>
                <a:close/>
                <a:moveTo>
                  <a:pt x="249786" y="180193"/>
                </a:moveTo>
                <a:cubicBezTo>
                  <a:pt x="247178" y="179541"/>
                  <a:pt x="247706" y="181032"/>
                  <a:pt x="246091" y="181187"/>
                </a:cubicBezTo>
                <a:cubicBezTo>
                  <a:pt x="243420" y="181498"/>
                  <a:pt x="245780" y="179230"/>
                  <a:pt x="244476" y="178081"/>
                </a:cubicBezTo>
                <a:cubicBezTo>
                  <a:pt x="243917" y="177615"/>
                  <a:pt x="242333" y="179883"/>
                  <a:pt x="242240" y="181187"/>
                </a:cubicBezTo>
                <a:cubicBezTo>
                  <a:pt x="242240" y="181870"/>
                  <a:pt x="242240" y="184293"/>
                  <a:pt x="243265" y="184293"/>
                </a:cubicBezTo>
                <a:cubicBezTo>
                  <a:pt x="244289" y="184293"/>
                  <a:pt x="250314" y="185038"/>
                  <a:pt x="252302" y="185473"/>
                </a:cubicBezTo>
                <a:cubicBezTo>
                  <a:pt x="254290" y="185908"/>
                  <a:pt x="252209" y="180814"/>
                  <a:pt x="249880" y="180193"/>
                </a:cubicBezTo>
                <a:close/>
                <a:moveTo>
                  <a:pt x="220562" y="211685"/>
                </a:moveTo>
                <a:cubicBezTo>
                  <a:pt x="221370" y="211685"/>
                  <a:pt x="221960" y="208827"/>
                  <a:pt x="221463" y="207430"/>
                </a:cubicBezTo>
                <a:cubicBezTo>
                  <a:pt x="220966" y="206032"/>
                  <a:pt x="218357" y="207057"/>
                  <a:pt x="218140" y="207709"/>
                </a:cubicBezTo>
                <a:cubicBezTo>
                  <a:pt x="217922" y="208362"/>
                  <a:pt x="219755" y="211685"/>
                  <a:pt x="220562" y="211685"/>
                </a:cubicBezTo>
                <a:close/>
                <a:moveTo>
                  <a:pt x="182300" y="211405"/>
                </a:moveTo>
                <a:cubicBezTo>
                  <a:pt x="182300" y="210163"/>
                  <a:pt x="182300" y="206560"/>
                  <a:pt x="181431" y="205877"/>
                </a:cubicBezTo>
                <a:cubicBezTo>
                  <a:pt x="180561" y="205194"/>
                  <a:pt x="180685" y="206498"/>
                  <a:pt x="180095" y="206405"/>
                </a:cubicBezTo>
                <a:cubicBezTo>
                  <a:pt x="179505" y="206312"/>
                  <a:pt x="179629" y="204697"/>
                  <a:pt x="179039" y="204697"/>
                </a:cubicBezTo>
                <a:cubicBezTo>
                  <a:pt x="178449" y="204697"/>
                  <a:pt x="179257" y="207554"/>
                  <a:pt x="179878" y="209200"/>
                </a:cubicBezTo>
                <a:cubicBezTo>
                  <a:pt x="180499" y="210846"/>
                  <a:pt x="182145" y="213610"/>
                  <a:pt x="182300" y="211405"/>
                </a:cubicBezTo>
                <a:close/>
                <a:moveTo>
                  <a:pt x="181369" y="202647"/>
                </a:moveTo>
                <a:cubicBezTo>
                  <a:pt x="182161" y="199815"/>
                  <a:pt x="182599" y="196892"/>
                  <a:pt x="182673" y="193951"/>
                </a:cubicBezTo>
                <a:cubicBezTo>
                  <a:pt x="182487" y="191653"/>
                  <a:pt x="181244" y="189510"/>
                  <a:pt x="180934" y="189665"/>
                </a:cubicBezTo>
                <a:cubicBezTo>
                  <a:pt x="180623" y="189821"/>
                  <a:pt x="181151" y="191249"/>
                  <a:pt x="181213" y="193454"/>
                </a:cubicBezTo>
                <a:cubicBezTo>
                  <a:pt x="181005" y="195895"/>
                  <a:pt x="180515" y="198302"/>
                  <a:pt x="179754" y="200628"/>
                </a:cubicBezTo>
                <a:cubicBezTo>
                  <a:pt x="179754" y="201653"/>
                  <a:pt x="180748" y="203951"/>
                  <a:pt x="181369" y="202647"/>
                </a:cubicBezTo>
                <a:close/>
                <a:moveTo>
                  <a:pt x="79068" y="181435"/>
                </a:moveTo>
                <a:cubicBezTo>
                  <a:pt x="79118" y="81181"/>
                  <a:pt x="160430" y="-50"/>
                  <a:pt x="260684" y="0"/>
                </a:cubicBezTo>
                <a:cubicBezTo>
                  <a:pt x="360938" y="50"/>
                  <a:pt x="442170" y="81362"/>
                  <a:pt x="442120" y="181616"/>
                </a:cubicBezTo>
                <a:cubicBezTo>
                  <a:pt x="442071" y="281870"/>
                  <a:pt x="360758" y="363101"/>
                  <a:pt x="260504" y="363052"/>
                </a:cubicBezTo>
                <a:cubicBezTo>
                  <a:pt x="212391" y="363027"/>
                  <a:pt x="166256" y="343905"/>
                  <a:pt x="132237" y="309886"/>
                </a:cubicBezTo>
                <a:cubicBezTo>
                  <a:pt x="98072" y="275888"/>
                  <a:pt x="78927" y="229635"/>
                  <a:pt x="79068" y="181435"/>
                </a:cubicBezTo>
                <a:close/>
                <a:moveTo>
                  <a:pt x="134970" y="301625"/>
                </a:moveTo>
                <a:lnTo>
                  <a:pt x="154722" y="281904"/>
                </a:lnTo>
                <a:cubicBezTo>
                  <a:pt x="150837" y="277807"/>
                  <a:pt x="147188" y="273494"/>
                  <a:pt x="143790" y="268984"/>
                </a:cubicBezTo>
                <a:cubicBezTo>
                  <a:pt x="142191" y="268413"/>
                  <a:pt x="140762" y="267453"/>
                  <a:pt x="139629" y="266189"/>
                </a:cubicBezTo>
                <a:cubicBezTo>
                  <a:pt x="137951" y="264077"/>
                  <a:pt x="137082" y="261003"/>
                  <a:pt x="136274" y="261003"/>
                </a:cubicBezTo>
                <a:cubicBezTo>
                  <a:pt x="135467" y="261003"/>
                  <a:pt x="136274" y="262959"/>
                  <a:pt x="134411" y="263239"/>
                </a:cubicBezTo>
                <a:cubicBezTo>
                  <a:pt x="131958" y="263580"/>
                  <a:pt x="128510" y="257524"/>
                  <a:pt x="127175" y="255288"/>
                </a:cubicBezTo>
                <a:cubicBezTo>
                  <a:pt x="125839" y="253052"/>
                  <a:pt x="122982" y="252679"/>
                  <a:pt x="121678" y="250226"/>
                </a:cubicBezTo>
                <a:cubicBezTo>
                  <a:pt x="121305" y="249512"/>
                  <a:pt x="120436" y="247369"/>
                  <a:pt x="119628" y="248642"/>
                </a:cubicBezTo>
                <a:cubicBezTo>
                  <a:pt x="118262" y="250816"/>
                  <a:pt x="113634" y="243890"/>
                  <a:pt x="112454" y="244387"/>
                </a:cubicBezTo>
                <a:cubicBezTo>
                  <a:pt x="111274" y="244884"/>
                  <a:pt x="112299" y="246282"/>
                  <a:pt x="111615" y="246903"/>
                </a:cubicBezTo>
                <a:cubicBezTo>
                  <a:pt x="110280" y="248083"/>
                  <a:pt x="106367" y="241592"/>
                  <a:pt x="104907" y="242275"/>
                </a:cubicBezTo>
                <a:cubicBezTo>
                  <a:pt x="103448" y="242959"/>
                  <a:pt x="103230" y="243735"/>
                  <a:pt x="103137" y="245381"/>
                </a:cubicBezTo>
                <a:cubicBezTo>
                  <a:pt x="103044" y="247027"/>
                  <a:pt x="105280" y="251592"/>
                  <a:pt x="104503" y="252089"/>
                </a:cubicBezTo>
                <a:cubicBezTo>
                  <a:pt x="103727" y="252586"/>
                  <a:pt x="97764" y="238238"/>
                  <a:pt x="98975" y="237586"/>
                </a:cubicBezTo>
                <a:cubicBezTo>
                  <a:pt x="99690" y="237213"/>
                  <a:pt x="99565" y="238238"/>
                  <a:pt x="100342" y="237772"/>
                </a:cubicBezTo>
                <a:cubicBezTo>
                  <a:pt x="101118" y="237306"/>
                  <a:pt x="99783" y="236281"/>
                  <a:pt x="99410" y="234667"/>
                </a:cubicBezTo>
                <a:cubicBezTo>
                  <a:pt x="99038" y="233052"/>
                  <a:pt x="97609" y="232989"/>
                  <a:pt x="97485" y="231188"/>
                </a:cubicBezTo>
                <a:cubicBezTo>
                  <a:pt x="97360" y="229387"/>
                  <a:pt x="99938" y="230008"/>
                  <a:pt x="99907" y="229138"/>
                </a:cubicBezTo>
                <a:cubicBezTo>
                  <a:pt x="99830" y="228213"/>
                  <a:pt x="100172" y="227300"/>
                  <a:pt x="100839" y="226654"/>
                </a:cubicBezTo>
                <a:cubicBezTo>
                  <a:pt x="101677" y="225909"/>
                  <a:pt x="103634" y="226654"/>
                  <a:pt x="103944" y="224138"/>
                </a:cubicBezTo>
                <a:cubicBezTo>
                  <a:pt x="104255" y="221623"/>
                  <a:pt x="105404" y="224138"/>
                  <a:pt x="105622" y="225598"/>
                </a:cubicBezTo>
                <a:cubicBezTo>
                  <a:pt x="105839" y="227058"/>
                  <a:pt x="110622" y="227927"/>
                  <a:pt x="110839" y="226654"/>
                </a:cubicBezTo>
                <a:cubicBezTo>
                  <a:pt x="110839" y="225846"/>
                  <a:pt x="108945" y="225877"/>
                  <a:pt x="108945" y="225163"/>
                </a:cubicBezTo>
                <a:cubicBezTo>
                  <a:pt x="108945" y="223797"/>
                  <a:pt x="111553" y="225163"/>
                  <a:pt x="113324" y="225163"/>
                </a:cubicBezTo>
                <a:cubicBezTo>
                  <a:pt x="114100" y="225163"/>
                  <a:pt x="115498" y="223983"/>
                  <a:pt x="117268" y="224884"/>
                </a:cubicBezTo>
                <a:cubicBezTo>
                  <a:pt x="118632" y="225688"/>
                  <a:pt x="120125" y="226256"/>
                  <a:pt x="121678" y="226561"/>
                </a:cubicBezTo>
                <a:cubicBezTo>
                  <a:pt x="117392" y="213219"/>
                  <a:pt x="115059" y="199327"/>
                  <a:pt x="114752" y="185318"/>
                </a:cubicBezTo>
                <a:lnTo>
                  <a:pt x="86956" y="185318"/>
                </a:lnTo>
                <a:cubicBezTo>
                  <a:pt x="87772" y="228744"/>
                  <a:pt x="104915" y="270270"/>
                  <a:pt x="134970" y="301625"/>
                </a:cubicBezTo>
                <a:close/>
                <a:moveTo>
                  <a:pt x="249880" y="140627"/>
                </a:moveTo>
                <a:cubicBezTo>
                  <a:pt x="250066" y="140938"/>
                  <a:pt x="248047" y="142770"/>
                  <a:pt x="247022" y="144540"/>
                </a:cubicBezTo>
                <a:cubicBezTo>
                  <a:pt x="250240" y="143332"/>
                  <a:pt x="253603" y="142546"/>
                  <a:pt x="257023" y="142211"/>
                </a:cubicBezTo>
                <a:lnTo>
                  <a:pt x="257023" y="114260"/>
                </a:lnTo>
                <a:cubicBezTo>
                  <a:pt x="241898" y="115129"/>
                  <a:pt x="227516" y="121095"/>
                  <a:pt x="216214" y="131186"/>
                </a:cubicBezTo>
                <a:lnTo>
                  <a:pt x="235904" y="150876"/>
                </a:lnTo>
                <a:cubicBezTo>
                  <a:pt x="238174" y="149006"/>
                  <a:pt x="240640" y="147391"/>
                  <a:pt x="243265" y="146062"/>
                </a:cubicBezTo>
                <a:cubicBezTo>
                  <a:pt x="243948" y="145720"/>
                  <a:pt x="244631" y="145410"/>
                  <a:pt x="245345" y="145130"/>
                </a:cubicBezTo>
                <a:cubicBezTo>
                  <a:pt x="246557" y="142863"/>
                  <a:pt x="249507" y="140254"/>
                  <a:pt x="249880" y="140627"/>
                </a:cubicBezTo>
                <a:close/>
                <a:moveTo>
                  <a:pt x="181182" y="244511"/>
                </a:moveTo>
                <a:cubicBezTo>
                  <a:pt x="181263" y="245046"/>
                  <a:pt x="181263" y="245592"/>
                  <a:pt x="181182" y="246126"/>
                </a:cubicBezTo>
                <a:cubicBezTo>
                  <a:pt x="182642" y="247897"/>
                  <a:pt x="184102" y="249636"/>
                  <a:pt x="185654" y="251313"/>
                </a:cubicBezTo>
                <a:lnTo>
                  <a:pt x="205375" y="231623"/>
                </a:lnTo>
                <a:cubicBezTo>
                  <a:pt x="195912" y="221163"/>
                  <a:pt x="189592" y="208247"/>
                  <a:pt x="187145" y="194355"/>
                </a:cubicBezTo>
                <a:cubicBezTo>
                  <a:pt x="186611" y="194585"/>
                  <a:pt x="185993" y="194370"/>
                  <a:pt x="185717" y="193858"/>
                </a:cubicBezTo>
                <a:cubicBezTo>
                  <a:pt x="185313" y="193175"/>
                  <a:pt x="185903" y="192461"/>
                  <a:pt x="186741" y="191777"/>
                </a:cubicBezTo>
                <a:cubicBezTo>
                  <a:pt x="186462" y="189665"/>
                  <a:pt x="186245" y="187554"/>
                  <a:pt x="186151" y="185411"/>
                </a:cubicBezTo>
                <a:lnTo>
                  <a:pt x="173014" y="185411"/>
                </a:lnTo>
                <a:cubicBezTo>
                  <a:pt x="173014" y="187523"/>
                  <a:pt x="174008" y="190504"/>
                  <a:pt x="172611" y="191622"/>
                </a:cubicBezTo>
                <a:cubicBezTo>
                  <a:pt x="171213" y="192740"/>
                  <a:pt x="169878" y="191622"/>
                  <a:pt x="168853" y="191622"/>
                </a:cubicBezTo>
                <a:cubicBezTo>
                  <a:pt x="166337" y="191964"/>
                  <a:pt x="165747" y="195007"/>
                  <a:pt x="166430" y="197057"/>
                </a:cubicBezTo>
                <a:cubicBezTo>
                  <a:pt x="167017" y="198296"/>
                  <a:pt x="167297" y="199663"/>
                  <a:pt x="167238" y="201032"/>
                </a:cubicBezTo>
                <a:cubicBezTo>
                  <a:pt x="166989" y="202430"/>
                  <a:pt x="166244" y="203548"/>
                  <a:pt x="168449" y="204728"/>
                </a:cubicBezTo>
                <a:cubicBezTo>
                  <a:pt x="170654" y="205908"/>
                  <a:pt x="173791" y="209976"/>
                  <a:pt x="173542" y="210691"/>
                </a:cubicBezTo>
                <a:cubicBezTo>
                  <a:pt x="173294" y="211405"/>
                  <a:pt x="171151" y="209821"/>
                  <a:pt x="171027" y="211498"/>
                </a:cubicBezTo>
                <a:cubicBezTo>
                  <a:pt x="171027" y="212523"/>
                  <a:pt x="174132" y="211219"/>
                  <a:pt x="173853" y="214604"/>
                </a:cubicBezTo>
                <a:cubicBezTo>
                  <a:pt x="173775" y="216539"/>
                  <a:pt x="174117" y="218464"/>
                  <a:pt x="174847" y="220256"/>
                </a:cubicBezTo>
                <a:cubicBezTo>
                  <a:pt x="176319" y="222716"/>
                  <a:pt x="177173" y="225499"/>
                  <a:pt x="177331" y="228362"/>
                </a:cubicBezTo>
                <a:cubicBezTo>
                  <a:pt x="176884" y="231114"/>
                  <a:pt x="177086" y="233930"/>
                  <a:pt x="177921" y="236592"/>
                </a:cubicBezTo>
                <a:cubicBezTo>
                  <a:pt x="178915" y="239294"/>
                  <a:pt x="181058" y="241437"/>
                  <a:pt x="181058" y="244511"/>
                </a:cubicBezTo>
                <a:close/>
                <a:moveTo>
                  <a:pt x="164691" y="197740"/>
                </a:moveTo>
                <a:cubicBezTo>
                  <a:pt x="163076" y="195877"/>
                  <a:pt x="165747" y="190597"/>
                  <a:pt x="166151" y="189572"/>
                </a:cubicBezTo>
                <a:cubicBezTo>
                  <a:pt x="166555" y="188547"/>
                  <a:pt x="169039" y="187057"/>
                  <a:pt x="169753" y="185411"/>
                </a:cubicBezTo>
                <a:lnTo>
                  <a:pt x="158107" y="185411"/>
                </a:lnTo>
                <a:cubicBezTo>
                  <a:pt x="158331" y="191457"/>
                  <a:pt x="159079" y="197473"/>
                  <a:pt x="160343" y="203392"/>
                </a:cubicBezTo>
                <a:cubicBezTo>
                  <a:pt x="163138" y="204324"/>
                  <a:pt x="168542" y="202057"/>
                  <a:pt x="164691" y="197740"/>
                </a:cubicBezTo>
                <a:close/>
                <a:moveTo>
                  <a:pt x="157362" y="272835"/>
                </a:moveTo>
                <a:lnTo>
                  <a:pt x="157082" y="272835"/>
                </a:lnTo>
                <a:cubicBezTo>
                  <a:pt x="158138" y="274015"/>
                  <a:pt x="159225" y="275226"/>
                  <a:pt x="160188" y="276376"/>
                </a:cubicBezTo>
                <a:lnTo>
                  <a:pt x="162424" y="274140"/>
                </a:lnTo>
                <a:cubicBezTo>
                  <a:pt x="160468" y="272866"/>
                  <a:pt x="158542" y="272028"/>
                  <a:pt x="157362" y="272742"/>
                </a:cubicBezTo>
                <a:close/>
                <a:moveTo>
                  <a:pt x="205127" y="131372"/>
                </a:moveTo>
                <a:lnTo>
                  <a:pt x="185468" y="111713"/>
                </a:lnTo>
                <a:cubicBezTo>
                  <a:pt x="168716" y="129686"/>
                  <a:pt x="159005" y="153093"/>
                  <a:pt x="158107" y="177647"/>
                </a:cubicBezTo>
                <a:lnTo>
                  <a:pt x="171865" y="177647"/>
                </a:lnTo>
                <a:cubicBezTo>
                  <a:pt x="174164" y="173951"/>
                  <a:pt x="173387" y="171125"/>
                  <a:pt x="174164" y="168951"/>
                </a:cubicBezTo>
                <a:cubicBezTo>
                  <a:pt x="174993" y="166923"/>
                  <a:pt x="176036" y="164985"/>
                  <a:pt x="177269" y="163174"/>
                </a:cubicBezTo>
                <a:cubicBezTo>
                  <a:pt x="178263" y="161528"/>
                  <a:pt x="179412" y="159696"/>
                  <a:pt x="181555" y="159696"/>
                </a:cubicBezTo>
                <a:cubicBezTo>
                  <a:pt x="186027" y="159696"/>
                  <a:pt x="187145" y="157304"/>
                  <a:pt x="190002" y="156000"/>
                </a:cubicBezTo>
                <a:cubicBezTo>
                  <a:pt x="192860" y="154696"/>
                  <a:pt x="197860" y="153919"/>
                  <a:pt x="197301" y="152460"/>
                </a:cubicBezTo>
                <a:cubicBezTo>
                  <a:pt x="196742" y="151000"/>
                  <a:pt x="186804" y="155379"/>
                  <a:pt x="186586" y="154602"/>
                </a:cubicBezTo>
                <a:cubicBezTo>
                  <a:pt x="186182" y="153267"/>
                  <a:pt x="189692" y="153391"/>
                  <a:pt x="191276" y="152025"/>
                </a:cubicBezTo>
                <a:cubicBezTo>
                  <a:pt x="191537" y="151786"/>
                  <a:pt x="191829" y="151587"/>
                  <a:pt x="192145" y="151435"/>
                </a:cubicBezTo>
                <a:cubicBezTo>
                  <a:pt x="195357" y="144059"/>
                  <a:pt x="199742" y="137254"/>
                  <a:pt x="205127" y="131279"/>
                </a:cubicBezTo>
                <a:close/>
                <a:moveTo>
                  <a:pt x="201587" y="149758"/>
                </a:moveTo>
                <a:lnTo>
                  <a:pt x="202394" y="149354"/>
                </a:lnTo>
                <a:cubicBezTo>
                  <a:pt x="205388" y="147801"/>
                  <a:pt x="208888" y="147531"/>
                  <a:pt x="212084" y="148609"/>
                </a:cubicBezTo>
                <a:cubicBezTo>
                  <a:pt x="214553" y="149997"/>
                  <a:pt x="216882" y="151618"/>
                  <a:pt x="219040" y="153453"/>
                </a:cubicBezTo>
                <a:cubicBezTo>
                  <a:pt x="219662" y="153919"/>
                  <a:pt x="219941" y="153081"/>
                  <a:pt x="222798" y="152646"/>
                </a:cubicBezTo>
                <a:cubicBezTo>
                  <a:pt x="224009" y="152460"/>
                  <a:pt x="224258" y="153671"/>
                  <a:pt x="225904" y="153888"/>
                </a:cubicBezTo>
                <a:cubicBezTo>
                  <a:pt x="226491" y="153978"/>
                  <a:pt x="227087" y="153978"/>
                  <a:pt x="227674" y="153888"/>
                </a:cubicBezTo>
                <a:lnTo>
                  <a:pt x="210562" y="136776"/>
                </a:lnTo>
                <a:cubicBezTo>
                  <a:pt x="207065" y="140695"/>
                  <a:pt x="204049" y="145025"/>
                  <a:pt x="201587" y="149664"/>
                </a:cubicBezTo>
                <a:close/>
                <a:moveTo>
                  <a:pt x="182269" y="170938"/>
                </a:moveTo>
                <a:cubicBezTo>
                  <a:pt x="179170" y="170572"/>
                  <a:pt x="176359" y="172786"/>
                  <a:pt x="175990" y="175886"/>
                </a:cubicBezTo>
                <a:cubicBezTo>
                  <a:pt x="175921" y="176473"/>
                  <a:pt x="175943" y="177066"/>
                  <a:pt x="176058" y="177647"/>
                </a:cubicBezTo>
                <a:lnTo>
                  <a:pt x="185996" y="177647"/>
                </a:lnTo>
                <a:cubicBezTo>
                  <a:pt x="185996" y="175783"/>
                  <a:pt x="186245" y="173920"/>
                  <a:pt x="186493" y="172087"/>
                </a:cubicBezTo>
                <a:cubicBezTo>
                  <a:pt x="185182" y="171398"/>
                  <a:pt x="183745" y="170976"/>
                  <a:pt x="182269" y="170845"/>
                </a:cubicBezTo>
                <a:close/>
                <a:moveTo>
                  <a:pt x="210624" y="226219"/>
                </a:moveTo>
                <a:lnTo>
                  <a:pt x="230314" y="206529"/>
                </a:lnTo>
                <a:cubicBezTo>
                  <a:pt x="228699" y="204601"/>
                  <a:pt x="227277" y="202520"/>
                  <a:pt x="226059" y="200318"/>
                </a:cubicBezTo>
                <a:lnTo>
                  <a:pt x="226059" y="200318"/>
                </a:lnTo>
                <a:cubicBezTo>
                  <a:pt x="225777" y="200638"/>
                  <a:pt x="225534" y="200992"/>
                  <a:pt x="225345" y="201374"/>
                </a:cubicBezTo>
                <a:cubicBezTo>
                  <a:pt x="224941" y="202274"/>
                  <a:pt x="225345" y="205194"/>
                  <a:pt x="224227" y="206467"/>
                </a:cubicBezTo>
                <a:cubicBezTo>
                  <a:pt x="223109" y="207740"/>
                  <a:pt x="218450" y="202864"/>
                  <a:pt x="217115" y="202430"/>
                </a:cubicBezTo>
                <a:cubicBezTo>
                  <a:pt x="215779" y="201995"/>
                  <a:pt x="214444" y="203858"/>
                  <a:pt x="214537" y="204448"/>
                </a:cubicBezTo>
                <a:cubicBezTo>
                  <a:pt x="214786" y="205939"/>
                  <a:pt x="214537" y="206529"/>
                  <a:pt x="213823" y="206684"/>
                </a:cubicBezTo>
                <a:cubicBezTo>
                  <a:pt x="213109" y="206840"/>
                  <a:pt x="209848" y="204573"/>
                  <a:pt x="211338" y="203983"/>
                </a:cubicBezTo>
                <a:cubicBezTo>
                  <a:pt x="212829" y="203392"/>
                  <a:pt x="210872" y="201871"/>
                  <a:pt x="210127" y="201281"/>
                </a:cubicBezTo>
                <a:cubicBezTo>
                  <a:pt x="208854" y="200318"/>
                  <a:pt x="207021" y="201281"/>
                  <a:pt x="205934" y="199914"/>
                </a:cubicBezTo>
                <a:cubicBezTo>
                  <a:pt x="205025" y="198774"/>
                  <a:pt x="203838" y="197886"/>
                  <a:pt x="202487" y="197336"/>
                </a:cubicBezTo>
                <a:cubicBezTo>
                  <a:pt x="201357" y="196815"/>
                  <a:pt x="200074" y="196725"/>
                  <a:pt x="198885" y="197088"/>
                </a:cubicBezTo>
                <a:cubicBezTo>
                  <a:pt x="197891" y="197616"/>
                  <a:pt x="196804" y="196529"/>
                  <a:pt x="196058" y="195784"/>
                </a:cubicBezTo>
                <a:cubicBezTo>
                  <a:pt x="195313" y="195038"/>
                  <a:pt x="195251" y="194914"/>
                  <a:pt x="194816" y="194479"/>
                </a:cubicBezTo>
                <a:cubicBezTo>
                  <a:pt x="197152" y="206256"/>
                  <a:pt x="202615" y="217185"/>
                  <a:pt x="210624" y="226126"/>
                </a:cubicBezTo>
                <a:close/>
                <a:moveTo>
                  <a:pt x="230314" y="192212"/>
                </a:moveTo>
                <a:cubicBezTo>
                  <a:pt x="230314" y="192057"/>
                  <a:pt x="230314" y="191870"/>
                  <a:pt x="230314" y="191684"/>
                </a:cubicBezTo>
                <a:cubicBezTo>
                  <a:pt x="230314" y="191684"/>
                  <a:pt x="230314" y="191405"/>
                  <a:pt x="230314" y="191280"/>
                </a:cubicBezTo>
                <a:cubicBezTo>
                  <a:pt x="230314" y="191156"/>
                  <a:pt x="230314" y="191280"/>
                  <a:pt x="230314" y="191094"/>
                </a:cubicBezTo>
                <a:lnTo>
                  <a:pt x="230314" y="190846"/>
                </a:lnTo>
                <a:cubicBezTo>
                  <a:pt x="230314" y="190846"/>
                  <a:pt x="230314" y="190846"/>
                  <a:pt x="230314" y="190846"/>
                </a:cubicBezTo>
                <a:lnTo>
                  <a:pt x="230314" y="190318"/>
                </a:lnTo>
                <a:lnTo>
                  <a:pt x="230314" y="190318"/>
                </a:lnTo>
                <a:cubicBezTo>
                  <a:pt x="230314" y="190162"/>
                  <a:pt x="230314" y="190007"/>
                  <a:pt x="230314" y="189852"/>
                </a:cubicBezTo>
                <a:lnTo>
                  <a:pt x="230314" y="189852"/>
                </a:lnTo>
                <a:lnTo>
                  <a:pt x="230314" y="189541"/>
                </a:lnTo>
                <a:lnTo>
                  <a:pt x="230314" y="189541"/>
                </a:lnTo>
                <a:cubicBezTo>
                  <a:pt x="230292" y="189448"/>
                  <a:pt x="230292" y="189355"/>
                  <a:pt x="230314" y="189262"/>
                </a:cubicBezTo>
                <a:lnTo>
                  <a:pt x="230314" y="189262"/>
                </a:lnTo>
                <a:lnTo>
                  <a:pt x="230500" y="188951"/>
                </a:lnTo>
                <a:cubicBezTo>
                  <a:pt x="230752" y="188675"/>
                  <a:pt x="231128" y="188544"/>
                  <a:pt x="231494" y="188609"/>
                </a:cubicBezTo>
                <a:cubicBezTo>
                  <a:pt x="232289" y="188849"/>
                  <a:pt x="233100" y="189047"/>
                  <a:pt x="233916" y="189200"/>
                </a:cubicBezTo>
                <a:cubicBezTo>
                  <a:pt x="234590" y="189252"/>
                  <a:pt x="235239" y="188945"/>
                  <a:pt x="235625" y="188392"/>
                </a:cubicBezTo>
                <a:cubicBezTo>
                  <a:pt x="235870" y="188088"/>
                  <a:pt x="236081" y="187752"/>
                  <a:pt x="236246" y="187398"/>
                </a:cubicBezTo>
                <a:cubicBezTo>
                  <a:pt x="236392" y="187109"/>
                  <a:pt x="236479" y="186790"/>
                  <a:pt x="236494" y="186467"/>
                </a:cubicBezTo>
                <a:cubicBezTo>
                  <a:pt x="236528" y="186345"/>
                  <a:pt x="236528" y="186215"/>
                  <a:pt x="236494" y="186094"/>
                </a:cubicBezTo>
                <a:cubicBezTo>
                  <a:pt x="236494" y="185814"/>
                  <a:pt x="235966" y="185721"/>
                  <a:pt x="235159" y="186094"/>
                </a:cubicBezTo>
                <a:lnTo>
                  <a:pt x="234693" y="186249"/>
                </a:lnTo>
                <a:lnTo>
                  <a:pt x="233730" y="186436"/>
                </a:lnTo>
                <a:lnTo>
                  <a:pt x="233264" y="186436"/>
                </a:lnTo>
                <a:cubicBezTo>
                  <a:pt x="232823" y="186392"/>
                  <a:pt x="232426" y="186153"/>
                  <a:pt x="232177" y="185783"/>
                </a:cubicBezTo>
                <a:cubicBezTo>
                  <a:pt x="232069" y="185644"/>
                  <a:pt x="231985" y="185485"/>
                  <a:pt x="231929" y="185318"/>
                </a:cubicBezTo>
                <a:cubicBezTo>
                  <a:pt x="231839" y="185097"/>
                  <a:pt x="231724" y="184889"/>
                  <a:pt x="231587" y="184696"/>
                </a:cubicBezTo>
                <a:cubicBezTo>
                  <a:pt x="231050" y="184057"/>
                  <a:pt x="230382" y="183538"/>
                  <a:pt x="229631" y="183175"/>
                </a:cubicBezTo>
                <a:cubicBezTo>
                  <a:pt x="229233" y="182954"/>
                  <a:pt x="228857" y="182696"/>
                  <a:pt x="228513" y="182398"/>
                </a:cubicBezTo>
                <a:lnTo>
                  <a:pt x="227954" y="181870"/>
                </a:lnTo>
                <a:lnTo>
                  <a:pt x="227550" y="181404"/>
                </a:lnTo>
                <a:lnTo>
                  <a:pt x="227395" y="181404"/>
                </a:lnTo>
                <a:lnTo>
                  <a:pt x="227115" y="181156"/>
                </a:lnTo>
                <a:lnTo>
                  <a:pt x="226898" y="180970"/>
                </a:lnTo>
                <a:lnTo>
                  <a:pt x="226680" y="180783"/>
                </a:lnTo>
                <a:lnTo>
                  <a:pt x="226432" y="180597"/>
                </a:lnTo>
                <a:lnTo>
                  <a:pt x="226214" y="180597"/>
                </a:lnTo>
                <a:lnTo>
                  <a:pt x="225935" y="180597"/>
                </a:lnTo>
                <a:lnTo>
                  <a:pt x="225749" y="180597"/>
                </a:lnTo>
                <a:lnTo>
                  <a:pt x="225438" y="180442"/>
                </a:lnTo>
                <a:lnTo>
                  <a:pt x="225438" y="180442"/>
                </a:lnTo>
                <a:lnTo>
                  <a:pt x="225065" y="180442"/>
                </a:lnTo>
                <a:lnTo>
                  <a:pt x="225065" y="180442"/>
                </a:lnTo>
                <a:cubicBezTo>
                  <a:pt x="224016" y="180268"/>
                  <a:pt x="222947" y="180640"/>
                  <a:pt x="222239" y="181435"/>
                </a:cubicBezTo>
                <a:lnTo>
                  <a:pt x="222239" y="181435"/>
                </a:lnTo>
                <a:cubicBezTo>
                  <a:pt x="222068" y="181575"/>
                  <a:pt x="221913" y="181730"/>
                  <a:pt x="221773" y="181901"/>
                </a:cubicBezTo>
                <a:lnTo>
                  <a:pt x="221773" y="181901"/>
                </a:lnTo>
                <a:cubicBezTo>
                  <a:pt x="221603" y="182091"/>
                  <a:pt x="221457" y="182299"/>
                  <a:pt x="221339" y="182522"/>
                </a:cubicBezTo>
                <a:lnTo>
                  <a:pt x="221339" y="182522"/>
                </a:lnTo>
                <a:cubicBezTo>
                  <a:pt x="221339" y="182771"/>
                  <a:pt x="221059" y="183019"/>
                  <a:pt x="220904" y="183268"/>
                </a:cubicBezTo>
                <a:cubicBezTo>
                  <a:pt x="220578" y="183892"/>
                  <a:pt x="220289" y="184535"/>
                  <a:pt x="220034" y="185193"/>
                </a:cubicBezTo>
                <a:cubicBezTo>
                  <a:pt x="217798" y="191125"/>
                  <a:pt x="215158" y="189293"/>
                  <a:pt x="215593" y="191405"/>
                </a:cubicBezTo>
                <a:cubicBezTo>
                  <a:pt x="215593" y="191653"/>
                  <a:pt x="216276" y="191839"/>
                  <a:pt x="217208" y="191901"/>
                </a:cubicBezTo>
                <a:lnTo>
                  <a:pt x="219817" y="191901"/>
                </a:lnTo>
                <a:lnTo>
                  <a:pt x="221276" y="191901"/>
                </a:lnTo>
                <a:lnTo>
                  <a:pt x="221960" y="191901"/>
                </a:lnTo>
                <a:lnTo>
                  <a:pt x="222363" y="191901"/>
                </a:lnTo>
                <a:lnTo>
                  <a:pt x="222736" y="191901"/>
                </a:lnTo>
                <a:lnTo>
                  <a:pt x="223078" y="191901"/>
                </a:lnTo>
                <a:lnTo>
                  <a:pt x="223481" y="191901"/>
                </a:lnTo>
                <a:lnTo>
                  <a:pt x="223730" y="191901"/>
                </a:lnTo>
                <a:lnTo>
                  <a:pt x="224289" y="191684"/>
                </a:lnTo>
                <a:lnTo>
                  <a:pt x="225221" y="191311"/>
                </a:lnTo>
                <a:lnTo>
                  <a:pt x="225221" y="191311"/>
                </a:lnTo>
                <a:cubicBezTo>
                  <a:pt x="225503" y="191209"/>
                  <a:pt x="225795" y="191137"/>
                  <a:pt x="226090" y="191094"/>
                </a:cubicBezTo>
                <a:cubicBezTo>
                  <a:pt x="227205" y="190777"/>
                  <a:pt x="228398" y="191218"/>
                  <a:pt x="229041" y="192181"/>
                </a:cubicBezTo>
                <a:cubicBezTo>
                  <a:pt x="229460" y="192110"/>
                  <a:pt x="229888" y="192091"/>
                  <a:pt x="230314" y="192119"/>
                </a:cubicBezTo>
                <a:close/>
                <a:moveTo>
                  <a:pt x="256898" y="106682"/>
                </a:moveTo>
                <a:lnTo>
                  <a:pt x="256898" y="78731"/>
                </a:lnTo>
                <a:cubicBezTo>
                  <a:pt x="232314" y="79641"/>
                  <a:pt x="208879" y="89365"/>
                  <a:pt x="190872" y="106123"/>
                </a:cubicBezTo>
                <a:lnTo>
                  <a:pt x="210531" y="125782"/>
                </a:lnTo>
                <a:cubicBezTo>
                  <a:pt x="223311" y="114229"/>
                  <a:pt x="239693" y="107449"/>
                  <a:pt x="256898" y="106589"/>
                </a:cubicBezTo>
                <a:close/>
                <a:moveTo>
                  <a:pt x="256898" y="71091"/>
                </a:moveTo>
                <a:lnTo>
                  <a:pt x="256898" y="43140"/>
                </a:lnTo>
                <a:cubicBezTo>
                  <a:pt x="222910" y="44056"/>
                  <a:pt x="190462" y="57519"/>
                  <a:pt x="165809" y="80936"/>
                </a:cubicBezTo>
                <a:lnTo>
                  <a:pt x="185468" y="100595"/>
                </a:lnTo>
                <a:cubicBezTo>
                  <a:pt x="204916" y="82414"/>
                  <a:pt x="230292" y="71902"/>
                  <a:pt x="256898" y="70998"/>
                </a:cubicBezTo>
                <a:close/>
                <a:moveTo>
                  <a:pt x="160312" y="86619"/>
                </a:moveTo>
                <a:cubicBezTo>
                  <a:pt x="136964" y="111251"/>
                  <a:pt x="123519" y="143627"/>
                  <a:pt x="122547" y="177553"/>
                </a:cubicBezTo>
                <a:lnTo>
                  <a:pt x="150498" y="177553"/>
                </a:lnTo>
                <a:cubicBezTo>
                  <a:pt x="151399" y="150941"/>
                  <a:pt x="161927" y="125558"/>
                  <a:pt x="180126" y="106123"/>
                </a:cubicBezTo>
                <a:close/>
                <a:moveTo>
                  <a:pt x="122547" y="185318"/>
                </a:moveTo>
                <a:cubicBezTo>
                  <a:pt x="122926" y="199389"/>
                  <a:pt x="125464" y="213318"/>
                  <a:pt x="130063" y="226623"/>
                </a:cubicBezTo>
                <a:lnTo>
                  <a:pt x="130560" y="226623"/>
                </a:lnTo>
                <a:cubicBezTo>
                  <a:pt x="133420" y="226850"/>
                  <a:pt x="136293" y="226359"/>
                  <a:pt x="138914" y="225194"/>
                </a:cubicBezTo>
                <a:cubicBezTo>
                  <a:pt x="141647" y="223082"/>
                  <a:pt x="139132" y="215536"/>
                  <a:pt x="140840" y="212399"/>
                </a:cubicBezTo>
                <a:cubicBezTo>
                  <a:pt x="142952" y="208486"/>
                  <a:pt x="148262" y="199262"/>
                  <a:pt x="149846" y="199200"/>
                </a:cubicBezTo>
                <a:cubicBezTo>
                  <a:pt x="151430" y="199138"/>
                  <a:pt x="151182" y="200194"/>
                  <a:pt x="151896" y="200380"/>
                </a:cubicBezTo>
                <a:cubicBezTo>
                  <a:pt x="151082" y="195398"/>
                  <a:pt x="150616" y="190364"/>
                  <a:pt x="150498" y="185318"/>
                </a:cubicBezTo>
                <a:close/>
                <a:moveTo>
                  <a:pt x="256929" y="327464"/>
                </a:moveTo>
                <a:cubicBezTo>
                  <a:pt x="220888" y="326517"/>
                  <a:pt x="186474" y="312243"/>
                  <a:pt x="160343" y="287401"/>
                </a:cubicBezTo>
                <a:lnTo>
                  <a:pt x="140622" y="307122"/>
                </a:lnTo>
                <a:cubicBezTo>
                  <a:pt x="171959" y="337222"/>
                  <a:pt x="213487" y="354412"/>
                  <a:pt x="256929" y="355259"/>
                </a:cubicBezTo>
                <a:close/>
                <a:moveTo>
                  <a:pt x="256929" y="291904"/>
                </a:moveTo>
                <a:cubicBezTo>
                  <a:pt x="232485" y="291100"/>
                  <a:pt x="209009" y="282158"/>
                  <a:pt x="190220" y="266500"/>
                </a:cubicBezTo>
                <a:cubicBezTo>
                  <a:pt x="190617" y="266969"/>
                  <a:pt x="190981" y="267469"/>
                  <a:pt x="191307" y="267990"/>
                </a:cubicBezTo>
                <a:cubicBezTo>
                  <a:pt x="192580" y="270195"/>
                  <a:pt x="197021" y="274699"/>
                  <a:pt x="194195" y="276469"/>
                </a:cubicBezTo>
                <a:cubicBezTo>
                  <a:pt x="191369" y="278239"/>
                  <a:pt x="187984" y="276966"/>
                  <a:pt x="185779" y="276935"/>
                </a:cubicBezTo>
                <a:cubicBezTo>
                  <a:pt x="183574" y="276904"/>
                  <a:pt x="179847" y="280506"/>
                  <a:pt x="177797" y="280848"/>
                </a:cubicBezTo>
                <a:cubicBezTo>
                  <a:pt x="175580" y="281338"/>
                  <a:pt x="173263" y="281074"/>
                  <a:pt x="171213" y="280102"/>
                </a:cubicBezTo>
                <a:cubicBezTo>
                  <a:pt x="170421" y="279742"/>
                  <a:pt x="169670" y="279295"/>
                  <a:pt x="168977" y="278767"/>
                </a:cubicBezTo>
                <a:lnTo>
                  <a:pt x="165871" y="281873"/>
                </a:lnTo>
                <a:cubicBezTo>
                  <a:pt x="190540" y="305264"/>
                  <a:pt x="222978" y="318724"/>
                  <a:pt x="256961" y="319669"/>
                </a:cubicBezTo>
                <a:close/>
                <a:moveTo>
                  <a:pt x="256929" y="282121"/>
                </a:moveTo>
                <a:cubicBezTo>
                  <a:pt x="253169" y="282602"/>
                  <a:pt x="249349" y="282338"/>
                  <a:pt x="245687" y="281345"/>
                </a:cubicBezTo>
                <a:cubicBezTo>
                  <a:pt x="242768" y="279326"/>
                  <a:pt x="239289" y="277338"/>
                  <a:pt x="238917" y="275786"/>
                </a:cubicBezTo>
                <a:cubicBezTo>
                  <a:pt x="238202" y="273021"/>
                  <a:pt x="234413" y="270910"/>
                  <a:pt x="234413" y="268332"/>
                </a:cubicBezTo>
                <a:cubicBezTo>
                  <a:pt x="234413" y="265754"/>
                  <a:pt x="238389" y="264481"/>
                  <a:pt x="237333" y="261530"/>
                </a:cubicBezTo>
                <a:cubicBezTo>
                  <a:pt x="236463" y="259201"/>
                  <a:pt x="238761" y="256282"/>
                  <a:pt x="242923" y="254232"/>
                </a:cubicBezTo>
                <a:cubicBezTo>
                  <a:pt x="230910" y="251276"/>
                  <a:pt x="219817" y="245400"/>
                  <a:pt x="210624" y="237120"/>
                </a:cubicBezTo>
                <a:lnTo>
                  <a:pt x="190872" y="256748"/>
                </a:lnTo>
                <a:cubicBezTo>
                  <a:pt x="208860" y="273506"/>
                  <a:pt x="232298" y="283202"/>
                  <a:pt x="256867" y="284047"/>
                </a:cubicBezTo>
                <a:close/>
                <a:moveTo>
                  <a:pt x="262923" y="244853"/>
                </a:moveTo>
                <a:cubicBezTo>
                  <a:pt x="266029" y="244356"/>
                  <a:pt x="269135" y="243487"/>
                  <a:pt x="271712" y="243238"/>
                </a:cubicBezTo>
                <a:cubicBezTo>
                  <a:pt x="274290" y="242990"/>
                  <a:pt x="271712" y="247089"/>
                  <a:pt x="273327" y="247275"/>
                </a:cubicBezTo>
                <a:cubicBezTo>
                  <a:pt x="274942" y="247462"/>
                  <a:pt x="283918" y="248921"/>
                  <a:pt x="284508" y="246996"/>
                </a:cubicBezTo>
                <a:cubicBezTo>
                  <a:pt x="285098" y="245070"/>
                  <a:pt x="285129" y="244698"/>
                  <a:pt x="286961" y="244294"/>
                </a:cubicBezTo>
                <a:cubicBezTo>
                  <a:pt x="290188" y="244101"/>
                  <a:pt x="293312" y="243108"/>
                  <a:pt x="296061" y="241406"/>
                </a:cubicBezTo>
                <a:cubicBezTo>
                  <a:pt x="297117" y="240629"/>
                  <a:pt x="299166" y="240319"/>
                  <a:pt x="299943" y="239139"/>
                </a:cubicBezTo>
                <a:cubicBezTo>
                  <a:pt x="300719" y="237959"/>
                  <a:pt x="299477" y="232275"/>
                  <a:pt x="297365" y="233207"/>
                </a:cubicBezTo>
                <a:cubicBezTo>
                  <a:pt x="296340" y="233642"/>
                  <a:pt x="295098" y="235132"/>
                  <a:pt x="292924" y="236313"/>
                </a:cubicBezTo>
                <a:cubicBezTo>
                  <a:pt x="290750" y="237493"/>
                  <a:pt x="289539" y="237772"/>
                  <a:pt x="288110" y="235878"/>
                </a:cubicBezTo>
                <a:cubicBezTo>
                  <a:pt x="286682" y="233983"/>
                  <a:pt x="288887" y="232772"/>
                  <a:pt x="289943" y="231654"/>
                </a:cubicBezTo>
                <a:cubicBezTo>
                  <a:pt x="291558" y="229884"/>
                  <a:pt x="293048" y="228051"/>
                  <a:pt x="294850" y="228051"/>
                </a:cubicBezTo>
                <a:cubicBezTo>
                  <a:pt x="295564" y="228051"/>
                  <a:pt x="299322" y="226188"/>
                  <a:pt x="298980" y="224480"/>
                </a:cubicBezTo>
                <a:cubicBezTo>
                  <a:pt x="298576" y="222275"/>
                  <a:pt x="294228" y="224697"/>
                  <a:pt x="293204" y="223797"/>
                </a:cubicBezTo>
                <a:cubicBezTo>
                  <a:pt x="292179" y="222896"/>
                  <a:pt x="293204" y="221561"/>
                  <a:pt x="292645" y="221312"/>
                </a:cubicBezTo>
                <a:cubicBezTo>
                  <a:pt x="292086" y="221064"/>
                  <a:pt x="290533" y="223300"/>
                  <a:pt x="291775" y="224418"/>
                </a:cubicBezTo>
                <a:cubicBezTo>
                  <a:pt x="292427" y="225039"/>
                  <a:pt x="290750" y="226747"/>
                  <a:pt x="288856" y="225505"/>
                </a:cubicBezTo>
                <a:cubicBezTo>
                  <a:pt x="286961" y="224263"/>
                  <a:pt x="287023" y="229853"/>
                  <a:pt x="287148" y="230847"/>
                </a:cubicBezTo>
                <a:cubicBezTo>
                  <a:pt x="287272" y="231840"/>
                  <a:pt x="289290" y="231530"/>
                  <a:pt x="287955" y="233269"/>
                </a:cubicBezTo>
                <a:cubicBezTo>
                  <a:pt x="286620" y="235008"/>
                  <a:pt x="286092" y="233735"/>
                  <a:pt x="285129" y="234604"/>
                </a:cubicBezTo>
                <a:cubicBezTo>
                  <a:pt x="284166" y="235474"/>
                  <a:pt x="283669" y="236033"/>
                  <a:pt x="285129" y="237555"/>
                </a:cubicBezTo>
                <a:cubicBezTo>
                  <a:pt x="286589" y="239077"/>
                  <a:pt x="284446" y="241033"/>
                  <a:pt x="284011" y="238890"/>
                </a:cubicBezTo>
                <a:cubicBezTo>
                  <a:pt x="283700" y="237493"/>
                  <a:pt x="280719" y="237896"/>
                  <a:pt x="280160" y="236313"/>
                </a:cubicBezTo>
                <a:cubicBezTo>
                  <a:pt x="279601" y="234729"/>
                  <a:pt x="277054" y="234822"/>
                  <a:pt x="274197" y="233207"/>
                </a:cubicBezTo>
                <a:cubicBezTo>
                  <a:pt x="271992" y="232058"/>
                  <a:pt x="272271" y="235443"/>
                  <a:pt x="276060" y="236313"/>
                </a:cubicBezTo>
                <a:cubicBezTo>
                  <a:pt x="279166" y="237027"/>
                  <a:pt x="279166" y="237431"/>
                  <a:pt x="278172" y="239418"/>
                </a:cubicBezTo>
                <a:cubicBezTo>
                  <a:pt x="277178" y="241406"/>
                  <a:pt x="277582" y="238145"/>
                  <a:pt x="273762" y="237120"/>
                </a:cubicBezTo>
                <a:cubicBezTo>
                  <a:pt x="271278" y="236468"/>
                  <a:pt x="271184" y="235163"/>
                  <a:pt x="269228" y="235194"/>
                </a:cubicBezTo>
                <a:cubicBezTo>
                  <a:pt x="267271" y="235226"/>
                  <a:pt x="267924" y="237058"/>
                  <a:pt x="265843" y="236592"/>
                </a:cubicBezTo>
                <a:cubicBezTo>
                  <a:pt x="264290" y="236219"/>
                  <a:pt x="264041" y="238331"/>
                  <a:pt x="262737" y="238921"/>
                </a:cubicBezTo>
                <a:cubicBezTo>
                  <a:pt x="261433" y="239511"/>
                  <a:pt x="261060" y="242865"/>
                  <a:pt x="259290" y="243735"/>
                </a:cubicBezTo>
                <a:cubicBezTo>
                  <a:pt x="256619" y="245039"/>
                  <a:pt x="251153" y="244077"/>
                  <a:pt x="251401" y="241437"/>
                </a:cubicBezTo>
                <a:cubicBezTo>
                  <a:pt x="251650" y="238797"/>
                  <a:pt x="251774" y="236809"/>
                  <a:pt x="253296" y="235878"/>
                </a:cubicBezTo>
                <a:cubicBezTo>
                  <a:pt x="254818" y="234946"/>
                  <a:pt x="256867" y="237462"/>
                  <a:pt x="258731" y="236623"/>
                </a:cubicBezTo>
                <a:cubicBezTo>
                  <a:pt x="260594" y="235785"/>
                  <a:pt x="260221" y="233517"/>
                  <a:pt x="259010" y="232337"/>
                </a:cubicBezTo>
                <a:cubicBezTo>
                  <a:pt x="258669" y="231871"/>
                  <a:pt x="257240" y="231157"/>
                  <a:pt x="257271" y="230722"/>
                </a:cubicBezTo>
                <a:cubicBezTo>
                  <a:pt x="257302" y="230288"/>
                  <a:pt x="260097" y="229915"/>
                  <a:pt x="261495" y="228952"/>
                </a:cubicBezTo>
                <a:cubicBezTo>
                  <a:pt x="262808" y="227694"/>
                  <a:pt x="264035" y="226343"/>
                  <a:pt x="265159" y="224915"/>
                </a:cubicBezTo>
                <a:cubicBezTo>
                  <a:pt x="265905" y="224325"/>
                  <a:pt x="267427" y="224169"/>
                  <a:pt x="267551" y="223610"/>
                </a:cubicBezTo>
                <a:cubicBezTo>
                  <a:pt x="267675" y="223051"/>
                  <a:pt x="266495" y="221623"/>
                  <a:pt x="266619" y="220753"/>
                </a:cubicBezTo>
                <a:cubicBezTo>
                  <a:pt x="266743" y="219884"/>
                  <a:pt x="267054" y="219200"/>
                  <a:pt x="267706" y="219262"/>
                </a:cubicBezTo>
                <a:cubicBezTo>
                  <a:pt x="268358" y="219325"/>
                  <a:pt x="269197" y="221250"/>
                  <a:pt x="268762" y="221716"/>
                </a:cubicBezTo>
                <a:cubicBezTo>
                  <a:pt x="268327" y="222182"/>
                  <a:pt x="269104" y="223144"/>
                  <a:pt x="270035" y="222772"/>
                </a:cubicBezTo>
                <a:cubicBezTo>
                  <a:pt x="270967" y="222399"/>
                  <a:pt x="274228" y="221126"/>
                  <a:pt x="275160" y="220877"/>
                </a:cubicBezTo>
                <a:cubicBezTo>
                  <a:pt x="276091" y="220629"/>
                  <a:pt x="274849" y="217585"/>
                  <a:pt x="275160" y="217057"/>
                </a:cubicBezTo>
                <a:cubicBezTo>
                  <a:pt x="275470" y="216529"/>
                  <a:pt x="275936" y="217244"/>
                  <a:pt x="276433" y="216747"/>
                </a:cubicBezTo>
                <a:cubicBezTo>
                  <a:pt x="276930" y="216250"/>
                  <a:pt x="275408" y="215753"/>
                  <a:pt x="275657" y="214666"/>
                </a:cubicBezTo>
                <a:cubicBezTo>
                  <a:pt x="275905" y="213579"/>
                  <a:pt x="279228" y="212958"/>
                  <a:pt x="278296" y="212337"/>
                </a:cubicBezTo>
                <a:cubicBezTo>
                  <a:pt x="277365" y="211716"/>
                  <a:pt x="276091" y="213517"/>
                  <a:pt x="275346" y="213827"/>
                </a:cubicBezTo>
                <a:cubicBezTo>
                  <a:pt x="273638" y="214604"/>
                  <a:pt x="272799" y="212741"/>
                  <a:pt x="272862" y="211312"/>
                </a:cubicBezTo>
                <a:cubicBezTo>
                  <a:pt x="272862" y="210629"/>
                  <a:pt x="273824" y="208206"/>
                  <a:pt x="273017" y="207740"/>
                </a:cubicBezTo>
                <a:cubicBezTo>
                  <a:pt x="272209" y="207275"/>
                  <a:pt x="271681" y="209976"/>
                  <a:pt x="271495" y="210535"/>
                </a:cubicBezTo>
                <a:cubicBezTo>
                  <a:pt x="270821" y="211902"/>
                  <a:pt x="270927" y="213523"/>
                  <a:pt x="271775" y="214790"/>
                </a:cubicBezTo>
                <a:cubicBezTo>
                  <a:pt x="272427" y="216064"/>
                  <a:pt x="272085" y="220318"/>
                  <a:pt x="270781" y="220784"/>
                </a:cubicBezTo>
                <a:cubicBezTo>
                  <a:pt x="269476" y="221250"/>
                  <a:pt x="268762" y="218610"/>
                  <a:pt x="268110" y="217523"/>
                </a:cubicBezTo>
                <a:cubicBezTo>
                  <a:pt x="268038" y="217359"/>
                  <a:pt x="267920" y="217216"/>
                  <a:pt x="267768" y="217120"/>
                </a:cubicBezTo>
                <a:lnTo>
                  <a:pt x="267551" y="217120"/>
                </a:lnTo>
                <a:lnTo>
                  <a:pt x="267365" y="217120"/>
                </a:lnTo>
                <a:lnTo>
                  <a:pt x="267365" y="217120"/>
                </a:lnTo>
                <a:lnTo>
                  <a:pt x="267147" y="217368"/>
                </a:lnTo>
                <a:lnTo>
                  <a:pt x="266712" y="218082"/>
                </a:lnTo>
                <a:cubicBezTo>
                  <a:pt x="266492" y="218523"/>
                  <a:pt x="266305" y="218980"/>
                  <a:pt x="266153" y="219449"/>
                </a:cubicBezTo>
                <a:cubicBezTo>
                  <a:pt x="266017" y="219905"/>
                  <a:pt x="265632" y="220244"/>
                  <a:pt x="265159" y="220318"/>
                </a:cubicBezTo>
                <a:cubicBezTo>
                  <a:pt x="263725" y="220480"/>
                  <a:pt x="262284" y="220564"/>
                  <a:pt x="260843" y="220567"/>
                </a:cubicBezTo>
                <a:lnTo>
                  <a:pt x="259197" y="220567"/>
                </a:lnTo>
                <a:cubicBezTo>
                  <a:pt x="259398" y="221396"/>
                  <a:pt x="259669" y="222203"/>
                  <a:pt x="260004" y="222989"/>
                </a:cubicBezTo>
                <a:cubicBezTo>
                  <a:pt x="260780" y="224449"/>
                  <a:pt x="262271" y="225629"/>
                  <a:pt x="262023" y="226685"/>
                </a:cubicBezTo>
                <a:cubicBezTo>
                  <a:pt x="261774" y="227741"/>
                  <a:pt x="257271" y="228766"/>
                  <a:pt x="256898" y="227958"/>
                </a:cubicBezTo>
                <a:cubicBezTo>
                  <a:pt x="256526" y="227151"/>
                  <a:pt x="258016" y="225008"/>
                  <a:pt x="257892" y="224107"/>
                </a:cubicBezTo>
                <a:cubicBezTo>
                  <a:pt x="257675" y="222492"/>
                  <a:pt x="256836" y="221530"/>
                  <a:pt x="256961" y="220380"/>
                </a:cubicBezTo>
                <a:cubicBezTo>
                  <a:pt x="249234" y="219613"/>
                  <a:pt x="241907" y="216576"/>
                  <a:pt x="235904" y="211654"/>
                </a:cubicBezTo>
                <a:lnTo>
                  <a:pt x="216214" y="231343"/>
                </a:lnTo>
                <a:cubicBezTo>
                  <a:pt x="226140" y="240198"/>
                  <a:pt x="238476" y="245906"/>
                  <a:pt x="251650" y="247741"/>
                </a:cubicBezTo>
                <a:cubicBezTo>
                  <a:pt x="253544" y="246561"/>
                  <a:pt x="254321" y="244480"/>
                  <a:pt x="255842" y="245629"/>
                </a:cubicBezTo>
                <a:cubicBezTo>
                  <a:pt x="258110" y="247710"/>
                  <a:pt x="260998" y="245288"/>
                  <a:pt x="262892" y="244977"/>
                </a:cubicBezTo>
                <a:close/>
                <a:moveTo>
                  <a:pt x="264694" y="291780"/>
                </a:moveTo>
                <a:lnTo>
                  <a:pt x="264694" y="319731"/>
                </a:lnTo>
                <a:cubicBezTo>
                  <a:pt x="275728" y="319423"/>
                  <a:pt x="286685" y="317799"/>
                  <a:pt x="297334" y="314886"/>
                </a:cubicBezTo>
                <a:cubicBezTo>
                  <a:pt x="295160" y="313022"/>
                  <a:pt x="294228" y="310041"/>
                  <a:pt x="291464" y="309109"/>
                </a:cubicBezTo>
                <a:cubicBezTo>
                  <a:pt x="286837" y="307525"/>
                  <a:pt x="285595" y="304699"/>
                  <a:pt x="288110" y="300569"/>
                </a:cubicBezTo>
                <a:cubicBezTo>
                  <a:pt x="289446" y="298333"/>
                  <a:pt x="288918" y="297463"/>
                  <a:pt x="287334" y="295103"/>
                </a:cubicBezTo>
                <a:cubicBezTo>
                  <a:pt x="285812" y="292851"/>
                  <a:pt x="283647" y="291109"/>
                  <a:pt x="281123" y="290103"/>
                </a:cubicBezTo>
                <a:cubicBezTo>
                  <a:pt x="275688" y="291100"/>
                  <a:pt x="270184" y="291702"/>
                  <a:pt x="264663" y="291904"/>
                </a:cubicBezTo>
                <a:close/>
                <a:moveTo>
                  <a:pt x="278017" y="282618"/>
                </a:moveTo>
                <a:cubicBezTo>
                  <a:pt x="276877" y="281714"/>
                  <a:pt x="275358" y="281447"/>
                  <a:pt x="273980" y="281904"/>
                </a:cubicBezTo>
                <a:cubicBezTo>
                  <a:pt x="269445" y="283146"/>
                  <a:pt x="270874" y="279543"/>
                  <a:pt x="264663" y="280475"/>
                </a:cubicBezTo>
                <a:lnTo>
                  <a:pt x="264663" y="284016"/>
                </a:lnTo>
                <a:cubicBezTo>
                  <a:pt x="269125" y="283879"/>
                  <a:pt x="273576" y="283453"/>
                  <a:pt x="277986" y="282742"/>
                </a:cubicBezTo>
                <a:close/>
                <a:moveTo>
                  <a:pt x="380970" y="306997"/>
                </a:moveTo>
                <a:lnTo>
                  <a:pt x="361249" y="287276"/>
                </a:lnTo>
                <a:cubicBezTo>
                  <a:pt x="351012" y="296966"/>
                  <a:pt x="339447" y="305143"/>
                  <a:pt x="326900" y="311563"/>
                </a:cubicBezTo>
                <a:cubicBezTo>
                  <a:pt x="322807" y="314398"/>
                  <a:pt x="318425" y="316793"/>
                  <a:pt x="313825" y="318706"/>
                </a:cubicBezTo>
                <a:cubicBezTo>
                  <a:pt x="312241" y="319619"/>
                  <a:pt x="310487" y="320190"/>
                  <a:pt x="308670" y="320383"/>
                </a:cubicBezTo>
                <a:cubicBezTo>
                  <a:pt x="308095" y="320370"/>
                  <a:pt x="307536" y="320196"/>
                  <a:pt x="307055" y="319886"/>
                </a:cubicBezTo>
                <a:cubicBezTo>
                  <a:pt x="293381" y="324448"/>
                  <a:pt x="279104" y="326961"/>
                  <a:pt x="264694" y="327340"/>
                </a:cubicBezTo>
                <a:lnTo>
                  <a:pt x="264694" y="355135"/>
                </a:lnTo>
                <a:cubicBezTo>
                  <a:pt x="308101" y="354318"/>
                  <a:pt x="349609" y="337175"/>
                  <a:pt x="380939" y="307122"/>
                </a:cubicBezTo>
                <a:close/>
                <a:moveTo>
                  <a:pt x="342087" y="105968"/>
                </a:moveTo>
                <a:cubicBezTo>
                  <a:pt x="342062" y="106098"/>
                  <a:pt x="341981" y="106210"/>
                  <a:pt x="341869" y="106278"/>
                </a:cubicBezTo>
                <a:cubicBezTo>
                  <a:pt x="346475" y="111241"/>
                  <a:pt x="350634" y="116605"/>
                  <a:pt x="354292" y="122304"/>
                </a:cubicBezTo>
                <a:cubicBezTo>
                  <a:pt x="354696" y="121776"/>
                  <a:pt x="355037" y="121310"/>
                  <a:pt x="355627" y="121962"/>
                </a:cubicBezTo>
                <a:cubicBezTo>
                  <a:pt x="356621" y="123080"/>
                  <a:pt x="354603" y="125068"/>
                  <a:pt x="357522" y="124602"/>
                </a:cubicBezTo>
                <a:cubicBezTo>
                  <a:pt x="359261" y="124260"/>
                  <a:pt x="358919" y="126527"/>
                  <a:pt x="357522" y="127707"/>
                </a:cubicBezTo>
                <a:cubicBezTo>
                  <a:pt x="358423" y="129353"/>
                  <a:pt x="359292" y="130968"/>
                  <a:pt x="360100" y="132645"/>
                </a:cubicBezTo>
                <a:cubicBezTo>
                  <a:pt x="361125" y="133111"/>
                  <a:pt x="361901" y="133670"/>
                  <a:pt x="362056" y="134322"/>
                </a:cubicBezTo>
                <a:cubicBezTo>
                  <a:pt x="362721" y="136357"/>
                  <a:pt x="363249" y="138431"/>
                  <a:pt x="363640" y="140534"/>
                </a:cubicBezTo>
                <a:cubicBezTo>
                  <a:pt x="365038" y="144043"/>
                  <a:pt x="366249" y="147615"/>
                  <a:pt x="367305" y="151279"/>
                </a:cubicBezTo>
                <a:cubicBezTo>
                  <a:pt x="368733" y="150068"/>
                  <a:pt x="370410" y="150720"/>
                  <a:pt x="370410" y="152770"/>
                </a:cubicBezTo>
                <a:cubicBezTo>
                  <a:pt x="370525" y="154925"/>
                  <a:pt x="370053" y="157071"/>
                  <a:pt x="369044" y="158981"/>
                </a:cubicBezTo>
                <a:cubicBezTo>
                  <a:pt x="370317" y="165118"/>
                  <a:pt x="371066" y="171351"/>
                  <a:pt x="371280" y="177615"/>
                </a:cubicBezTo>
                <a:lnTo>
                  <a:pt x="399231" y="177615"/>
                </a:lnTo>
                <a:cubicBezTo>
                  <a:pt x="398725" y="159637"/>
                  <a:pt x="394728" y="141925"/>
                  <a:pt x="387461" y="125471"/>
                </a:cubicBezTo>
                <a:cubicBezTo>
                  <a:pt x="386933" y="125906"/>
                  <a:pt x="386187" y="125937"/>
                  <a:pt x="385255" y="127117"/>
                </a:cubicBezTo>
                <a:cubicBezTo>
                  <a:pt x="383827" y="128919"/>
                  <a:pt x="381560" y="126683"/>
                  <a:pt x="380317" y="125130"/>
                </a:cubicBezTo>
                <a:cubicBezTo>
                  <a:pt x="377988" y="122273"/>
                  <a:pt x="372491" y="114167"/>
                  <a:pt x="370038" y="113763"/>
                </a:cubicBezTo>
                <a:cubicBezTo>
                  <a:pt x="367584" y="113359"/>
                  <a:pt x="366435" y="110657"/>
                  <a:pt x="364261" y="110316"/>
                </a:cubicBezTo>
                <a:cubicBezTo>
                  <a:pt x="362087" y="109974"/>
                  <a:pt x="359385" y="108639"/>
                  <a:pt x="359044" y="106340"/>
                </a:cubicBezTo>
                <a:cubicBezTo>
                  <a:pt x="359028" y="104331"/>
                  <a:pt x="357419" y="102694"/>
                  <a:pt x="355410" y="102645"/>
                </a:cubicBezTo>
                <a:cubicBezTo>
                  <a:pt x="352873" y="102309"/>
                  <a:pt x="350543" y="101064"/>
                  <a:pt x="348857" y="99135"/>
                </a:cubicBezTo>
                <a:lnTo>
                  <a:pt x="342211" y="105781"/>
                </a:lnTo>
                <a:cubicBezTo>
                  <a:pt x="342192" y="105899"/>
                  <a:pt x="342136" y="106005"/>
                  <a:pt x="342056" y="106092"/>
                </a:cubicBezTo>
                <a:close/>
                <a:moveTo>
                  <a:pt x="359727" y="274761"/>
                </a:moveTo>
                <a:lnTo>
                  <a:pt x="361249" y="276282"/>
                </a:lnTo>
                <a:cubicBezTo>
                  <a:pt x="384603" y="251648"/>
                  <a:pt x="398032" y="219250"/>
                  <a:pt x="398951" y="185318"/>
                </a:cubicBezTo>
                <a:lnTo>
                  <a:pt x="371000" y="185318"/>
                </a:lnTo>
                <a:cubicBezTo>
                  <a:pt x="370066" y="211921"/>
                  <a:pt x="359541" y="237291"/>
                  <a:pt x="341372" y="256748"/>
                </a:cubicBezTo>
                <a:lnTo>
                  <a:pt x="351404" y="266779"/>
                </a:lnTo>
                <a:lnTo>
                  <a:pt x="351590" y="266344"/>
                </a:lnTo>
                <a:cubicBezTo>
                  <a:pt x="352124" y="264500"/>
                  <a:pt x="352335" y="262577"/>
                  <a:pt x="352211" y="260661"/>
                </a:cubicBezTo>
                <a:cubicBezTo>
                  <a:pt x="352211" y="259636"/>
                  <a:pt x="356124" y="259884"/>
                  <a:pt x="356404" y="261624"/>
                </a:cubicBezTo>
                <a:cubicBezTo>
                  <a:pt x="357034" y="263742"/>
                  <a:pt x="357805" y="265816"/>
                  <a:pt x="358702" y="267835"/>
                </a:cubicBezTo>
                <a:cubicBezTo>
                  <a:pt x="359798" y="270012"/>
                  <a:pt x="360146" y="272490"/>
                  <a:pt x="359696" y="274885"/>
                </a:cubicBezTo>
                <a:close/>
                <a:moveTo>
                  <a:pt x="338608" y="292121"/>
                </a:moveTo>
                <a:cubicBezTo>
                  <a:pt x="337894" y="293892"/>
                  <a:pt x="334167" y="297059"/>
                  <a:pt x="334820" y="298084"/>
                </a:cubicBezTo>
                <a:cubicBezTo>
                  <a:pt x="342307" y="293326"/>
                  <a:pt x="349326" y="287867"/>
                  <a:pt x="355783" y="281779"/>
                </a:cubicBezTo>
                <a:lnTo>
                  <a:pt x="336124" y="262121"/>
                </a:lnTo>
                <a:cubicBezTo>
                  <a:pt x="334757" y="263425"/>
                  <a:pt x="333329" y="264636"/>
                  <a:pt x="331900" y="265847"/>
                </a:cubicBezTo>
                <a:cubicBezTo>
                  <a:pt x="331559" y="268115"/>
                  <a:pt x="331900" y="269885"/>
                  <a:pt x="334633" y="270723"/>
                </a:cubicBezTo>
                <a:cubicBezTo>
                  <a:pt x="337366" y="271562"/>
                  <a:pt x="342584" y="274667"/>
                  <a:pt x="341559" y="277618"/>
                </a:cubicBezTo>
                <a:cubicBezTo>
                  <a:pt x="340534" y="280568"/>
                  <a:pt x="337459" y="284202"/>
                  <a:pt x="336062" y="286935"/>
                </a:cubicBezTo>
                <a:cubicBezTo>
                  <a:pt x="334664" y="289668"/>
                  <a:pt x="339478" y="290134"/>
                  <a:pt x="338577" y="292246"/>
                </a:cubicBezTo>
                <a:close/>
                <a:moveTo>
                  <a:pt x="343205" y="177212"/>
                </a:moveTo>
                <a:cubicBezTo>
                  <a:pt x="343161" y="177336"/>
                  <a:pt x="343099" y="177451"/>
                  <a:pt x="343018" y="177553"/>
                </a:cubicBezTo>
                <a:lnTo>
                  <a:pt x="363485" y="177553"/>
                </a:lnTo>
                <a:cubicBezTo>
                  <a:pt x="363485" y="174603"/>
                  <a:pt x="363112" y="171684"/>
                  <a:pt x="362771" y="168795"/>
                </a:cubicBezTo>
                <a:cubicBezTo>
                  <a:pt x="362615" y="169106"/>
                  <a:pt x="362429" y="169385"/>
                  <a:pt x="362305" y="169696"/>
                </a:cubicBezTo>
                <a:cubicBezTo>
                  <a:pt x="360752" y="172802"/>
                  <a:pt x="360534" y="170969"/>
                  <a:pt x="360628" y="169696"/>
                </a:cubicBezTo>
                <a:cubicBezTo>
                  <a:pt x="360898" y="167901"/>
                  <a:pt x="361398" y="166146"/>
                  <a:pt x="362118" y="164478"/>
                </a:cubicBezTo>
                <a:cubicBezTo>
                  <a:pt x="362118" y="163516"/>
                  <a:pt x="361777" y="162584"/>
                  <a:pt x="361590" y="161652"/>
                </a:cubicBezTo>
                <a:cubicBezTo>
                  <a:pt x="360833" y="162621"/>
                  <a:pt x="359839" y="163382"/>
                  <a:pt x="358702" y="163857"/>
                </a:cubicBezTo>
                <a:cubicBezTo>
                  <a:pt x="357801" y="164292"/>
                  <a:pt x="356963" y="166435"/>
                  <a:pt x="356621" y="167243"/>
                </a:cubicBezTo>
                <a:cubicBezTo>
                  <a:pt x="356280" y="168050"/>
                  <a:pt x="353981" y="167025"/>
                  <a:pt x="352118" y="167895"/>
                </a:cubicBezTo>
                <a:cubicBezTo>
                  <a:pt x="349012" y="169479"/>
                  <a:pt x="345565" y="169727"/>
                  <a:pt x="347925" y="173081"/>
                </a:cubicBezTo>
                <a:cubicBezTo>
                  <a:pt x="349416" y="175100"/>
                  <a:pt x="344261" y="174479"/>
                  <a:pt x="343050" y="177212"/>
                </a:cubicBezTo>
                <a:close/>
                <a:moveTo>
                  <a:pt x="336124" y="111620"/>
                </a:moveTo>
                <a:lnTo>
                  <a:pt x="316465" y="131279"/>
                </a:lnTo>
                <a:cubicBezTo>
                  <a:pt x="319850" y="135037"/>
                  <a:pt x="322847" y="139124"/>
                  <a:pt x="325409" y="143484"/>
                </a:cubicBezTo>
                <a:cubicBezTo>
                  <a:pt x="328316" y="143801"/>
                  <a:pt x="331000" y="145199"/>
                  <a:pt x="332925" y="147397"/>
                </a:cubicBezTo>
                <a:cubicBezTo>
                  <a:pt x="334354" y="149261"/>
                  <a:pt x="338515" y="152956"/>
                  <a:pt x="337863" y="154634"/>
                </a:cubicBezTo>
                <a:cubicBezTo>
                  <a:pt x="337490" y="155627"/>
                  <a:pt x="338360" y="156901"/>
                  <a:pt x="339292" y="157584"/>
                </a:cubicBezTo>
                <a:cubicBezTo>
                  <a:pt x="340751" y="158578"/>
                  <a:pt x="341776" y="158547"/>
                  <a:pt x="342553" y="157584"/>
                </a:cubicBezTo>
                <a:cubicBezTo>
                  <a:pt x="344012" y="155721"/>
                  <a:pt x="344230" y="153236"/>
                  <a:pt x="346155" y="151652"/>
                </a:cubicBezTo>
                <a:cubicBezTo>
                  <a:pt x="348081" y="150068"/>
                  <a:pt x="353329" y="155317"/>
                  <a:pt x="353298" y="156342"/>
                </a:cubicBezTo>
                <a:cubicBezTo>
                  <a:pt x="353267" y="157367"/>
                  <a:pt x="352056" y="157615"/>
                  <a:pt x="351714" y="159447"/>
                </a:cubicBezTo>
                <a:cubicBezTo>
                  <a:pt x="351217" y="161932"/>
                  <a:pt x="349075" y="164913"/>
                  <a:pt x="351497" y="165659"/>
                </a:cubicBezTo>
                <a:cubicBezTo>
                  <a:pt x="355037" y="166870"/>
                  <a:pt x="355503" y="165472"/>
                  <a:pt x="357180" y="162988"/>
                </a:cubicBezTo>
                <a:cubicBezTo>
                  <a:pt x="357988" y="161839"/>
                  <a:pt x="357801" y="159882"/>
                  <a:pt x="358640" y="158857"/>
                </a:cubicBezTo>
                <a:cubicBezTo>
                  <a:pt x="359233" y="158245"/>
                  <a:pt x="359926" y="157742"/>
                  <a:pt x="360690" y="157367"/>
                </a:cubicBezTo>
                <a:cubicBezTo>
                  <a:pt x="359385" y="151894"/>
                  <a:pt x="357618" y="146543"/>
                  <a:pt x="355410" y="141372"/>
                </a:cubicBezTo>
                <a:cubicBezTo>
                  <a:pt x="354898" y="140829"/>
                  <a:pt x="354258" y="140425"/>
                  <a:pt x="353547" y="140192"/>
                </a:cubicBezTo>
                <a:cubicBezTo>
                  <a:pt x="352273" y="139788"/>
                  <a:pt x="352988" y="138639"/>
                  <a:pt x="351311" y="138111"/>
                </a:cubicBezTo>
                <a:cubicBezTo>
                  <a:pt x="349634" y="137583"/>
                  <a:pt x="348671" y="136962"/>
                  <a:pt x="348515" y="133639"/>
                </a:cubicBezTo>
                <a:cubicBezTo>
                  <a:pt x="348360" y="130937"/>
                  <a:pt x="350783" y="134509"/>
                  <a:pt x="351373" y="134043"/>
                </a:cubicBezTo>
                <a:cubicBezTo>
                  <a:pt x="351519" y="133919"/>
                  <a:pt x="351646" y="133773"/>
                  <a:pt x="351745" y="133608"/>
                </a:cubicBezTo>
                <a:cubicBezTo>
                  <a:pt x="347512" y="125627"/>
                  <a:pt x="342251" y="118232"/>
                  <a:pt x="336093" y="111620"/>
                </a:cubicBezTo>
                <a:close/>
                <a:moveTo>
                  <a:pt x="312272" y="138298"/>
                </a:moveTo>
                <a:cubicBezTo>
                  <a:pt x="311456" y="138298"/>
                  <a:pt x="310645" y="138149"/>
                  <a:pt x="309881" y="137863"/>
                </a:cubicBezTo>
                <a:lnTo>
                  <a:pt x="303390" y="144354"/>
                </a:lnTo>
                <a:cubicBezTo>
                  <a:pt x="304632" y="144664"/>
                  <a:pt x="305999" y="144354"/>
                  <a:pt x="307552" y="144913"/>
                </a:cubicBezTo>
                <a:cubicBezTo>
                  <a:pt x="309105" y="145472"/>
                  <a:pt x="308452" y="140068"/>
                  <a:pt x="311092" y="140596"/>
                </a:cubicBezTo>
                <a:cubicBezTo>
                  <a:pt x="313732" y="141124"/>
                  <a:pt x="314477" y="142832"/>
                  <a:pt x="312241" y="143702"/>
                </a:cubicBezTo>
                <a:cubicBezTo>
                  <a:pt x="310471" y="144292"/>
                  <a:pt x="312707" y="145782"/>
                  <a:pt x="310533" y="146528"/>
                </a:cubicBezTo>
                <a:cubicBezTo>
                  <a:pt x="308359" y="147273"/>
                  <a:pt x="312148" y="148919"/>
                  <a:pt x="312117" y="149633"/>
                </a:cubicBezTo>
                <a:cubicBezTo>
                  <a:pt x="312086" y="150348"/>
                  <a:pt x="309415" y="151124"/>
                  <a:pt x="313390" y="152366"/>
                </a:cubicBezTo>
                <a:cubicBezTo>
                  <a:pt x="317366" y="153609"/>
                  <a:pt x="313390" y="149012"/>
                  <a:pt x="314012" y="148360"/>
                </a:cubicBezTo>
                <a:cubicBezTo>
                  <a:pt x="314633" y="147708"/>
                  <a:pt x="316900" y="149602"/>
                  <a:pt x="317490" y="148702"/>
                </a:cubicBezTo>
                <a:cubicBezTo>
                  <a:pt x="317707" y="148360"/>
                  <a:pt x="318080" y="147801"/>
                  <a:pt x="318577" y="147149"/>
                </a:cubicBezTo>
                <a:cubicBezTo>
                  <a:pt x="316704" y="144034"/>
                  <a:pt x="314583" y="141074"/>
                  <a:pt x="312241" y="138298"/>
                </a:cubicBezTo>
                <a:close/>
                <a:moveTo>
                  <a:pt x="302148" y="241499"/>
                </a:moveTo>
                <a:cubicBezTo>
                  <a:pt x="302148" y="242865"/>
                  <a:pt x="300812" y="241778"/>
                  <a:pt x="300409" y="242244"/>
                </a:cubicBezTo>
                <a:cubicBezTo>
                  <a:pt x="304390" y="244754"/>
                  <a:pt x="308654" y="246785"/>
                  <a:pt x="313111" y="248300"/>
                </a:cubicBezTo>
                <a:cubicBezTo>
                  <a:pt x="315599" y="249005"/>
                  <a:pt x="318223" y="249089"/>
                  <a:pt x="320751" y="248549"/>
                </a:cubicBezTo>
                <a:cubicBezTo>
                  <a:pt x="323515" y="248021"/>
                  <a:pt x="324291" y="249294"/>
                  <a:pt x="325565" y="249232"/>
                </a:cubicBezTo>
                <a:cubicBezTo>
                  <a:pt x="327397" y="249232"/>
                  <a:pt x="328670" y="246685"/>
                  <a:pt x="329633" y="245164"/>
                </a:cubicBezTo>
                <a:cubicBezTo>
                  <a:pt x="332459" y="241157"/>
                  <a:pt x="331931" y="240629"/>
                  <a:pt x="332739" y="239977"/>
                </a:cubicBezTo>
                <a:cubicBezTo>
                  <a:pt x="333546" y="239325"/>
                  <a:pt x="336466" y="245350"/>
                  <a:pt x="336093" y="249294"/>
                </a:cubicBezTo>
                <a:cubicBezTo>
                  <a:pt x="336093" y="249915"/>
                  <a:pt x="336093" y="250474"/>
                  <a:pt x="335875" y="251033"/>
                </a:cubicBezTo>
                <a:lnTo>
                  <a:pt x="336186" y="251344"/>
                </a:lnTo>
                <a:cubicBezTo>
                  <a:pt x="352901" y="233319"/>
                  <a:pt x="362578" y="209883"/>
                  <a:pt x="363454" y="185318"/>
                </a:cubicBezTo>
                <a:lnTo>
                  <a:pt x="342304" y="185318"/>
                </a:lnTo>
                <a:cubicBezTo>
                  <a:pt x="343537" y="187072"/>
                  <a:pt x="344646" y="188908"/>
                  <a:pt x="345627" y="190815"/>
                </a:cubicBezTo>
                <a:cubicBezTo>
                  <a:pt x="346714" y="193020"/>
                  <a:pt x="347335" y="196498"/>
                  <a:pt x="349137" y="196684"/>
                </a:cubicBezTo>
                <a:cubicBezTo>
                  <a:pt x="352025" y="196964"/>
                  <a:pt x="355006" y="199355"/>
                  <a:pt x="355100" y="201374"/>
                </a:cubicBezTo>
                <a:cubicBezTo>
                  <a:pt x="355255" y="205566"/>
                  <a:pt x="342180" y="206591"/>
                  <a:pt x="340472" y="206063"/>
                </a:cubicBezTo>
                <a:cubicBezTo>
                  <a:pt x="338764" y="205535"/>
                  <a:pt x="338080" y="205504"/>
                  <a:pt x="337987" y="207771"/>
                </a:cubicBezTo>
                <a:cubicBezTo>
                  <a:pt x="337894" y="210039"/>
                  <a:pt x="333267" y="210349"/>
                  <a:pt x="331434" y="211871"/>
                </a:cubicBezTo>
                <a:cubicBezTo>
                  <a:pt x="329602" y="213393"/>
                  <a:pt x="329198" y="216747"/>
                  <a:pt x="327832" y="218952"/>
                </a:cubicBezTo>
                <a:cubicBezTo>
                  <a:pt x="325726" y="221427"/>
                  <a:pt x="323397" y="223704"/>
                  <a:pt x="320875" y="225753"/>
                </a:cubicBezTo>
                <a:cubicBezTo>
                  <a:pt x="317769" y="227927"/>
                  <a:pt x="311807" y="228051"/>
                  <a:pt x="314508" y="229480"/>
                </a:cubicBezTo>
                <a:cubicBezTo>
                  <a:pt x="316434" y="230536"/>
                  <a:pt x="320720" y="230878"/>
                  <a:pt x="320254" y="229884"/>
                </a:cubicBezTo>
                <a:cubicBezTo>
                  <a:pt x="319788" y="228890"/>
                  <a:pt x="320596" y="228579"/>
                  <a:pt x="321341" y="229542"/>
                </a:cubicBezTo>
                <a:cubicBezTo>
                  <a:pt x="322086" y="230505"/>
                  <a:pt x="323981" y="228859"/>
                  <a:pt x="323919" y="227523"/>
                </a:cubicBezTo>
                <a:cubicBezTo>
                  <a:pt x="323857" y="226188"/>
                  <a:pt x="323608" y="224231"/>
                  <a:pt x="324757" y="224169"/>
                </a:cubicBezTo>
                <a:cubicBezTo>
                  <a:pt x="326652" y="224169"/>
                  <a:pt x="328639" y="221964"/>
                  <a:pt x="329571" y="222151"/>
                </a:cubicBezTo>
                <a:cubicBezTo>
                  <a:pt x="330503" y="222337"/>
                  <a:pt x="332055" y="224728"/>
                  <a:pt x="330968" y="231902"/>
                </a:cubicBezTo>
                <a:cubicBezTo>
                  <a:pt x="330074" y="237092"/>
                  <a:pt x="328074" y="242030"/>
                  <a:pt x="325099" y="246375"/>
                </a:cubicBezTo>
                <a:cubicBezTo>
                  <a:pt x="323639" y="248797"/>
                  <a:pt x="322148" y="246934"/>
                  <a:pt x="320161" y="245909"/>
                </a:cubicBezTo>
                <a:cubicBezTo>
                  <a:pt x="317220" y="245002"/>
                  <a:pt x="314223" y="244294"/>
                  <a:pt x="311185" y="243797"/>
                </a:cubicBezTo>
                <a:cubicBezTo>
                  <a:pt x="309788" y="243362"/>
                  <a:pt x="302055" y="240443"/>
                  <a:pt x="302117" y="241499"/>
                </a:cubicBezTo>
                <a:close/>
                <a:moveTo>
                  <a:pt x="434573" y="185318"/>
                </a:moveTo>
                <a:lnTo>
                  <a:pt x="406778" y="185318"/>
                </a:lnTo>
                <a:cubicBezTo>
                  <a:pt x="405858" y="221365"/>
                  <a:pt x="391582" y="255788"/>
                  <a:pt x="366715" y="281904"/>
                </a:cubicBezTo>
                <a:lnTo>
                  <a:pt x="386436" y="301625"/>
                </a:lnTo>
                <a:cubicBezTo>
                  <a:pt x="416564" y="270304"/>
                  <a:pt x="433754" y="228766"/>
                  <a:pt x="434573" y="185318"/>
                </a:cubicBezTo>
                <a:close/>
                <a:moveTo>
                  <a:pt x="386529" y="61277"/>
                </a:moveTo>
                <a:lnTo>
                  <a:pt x="365938" y="81868"/>
                </a:lnTo>
                <a:cubicBezTo>
                  <a:pt x="368932" y="86393"/>
                  <a:pt x="372435" y="90561"/>
                  <a:pt x="376373" y="94290"/>
                </a:cubicBezTo>
                <a:cubicBezTo>
                  <a:pt x="378423" y="96371"/>
                  <a:pt x="380597" y="98421"/>
                  <a:pt x="382585" y="100284"/>
                </a:cubicBezTo>
                <a:cubicBezTo>
                  <a:pt x="384572" y="102148"/>
                  <a:pt x="395566" y="115999"/>
                  <a:pt x="393392" y="118018"/>
                </a:cubicBezTo>
                <a:cubicBezTo>
                  <a:pt x="393240" y="118179"/>
                  <a:pt x="393076" y="118325"/>
                  <a:pt x="392895" y="118453"/>
                </a:cubicBezTo>
                <a:cubicBezTo>
                  <a:pt x="401666" y="136922"/>
                  <a:pt x="406480" y="157022"/>
                  <a:pt x="407026" y="177460"/>
                </a:cubicBezTo>
                <a:lnTo>
                  <a:pt x="434822" y="177460"/>
                </a:lnTo>
                <a:cubicBezTo>
                  <a:pt x="433943" y="134031"/>
                  <a:pt x="416694" y="92536"/>
                  <a:pt x="386529" y="61277"/>
                </a:cubicBezTo>
                <a:close/>
                <a:moveTo>
                  <a:pt x="264756" y="35438"/>
                </a:moveTo>
                <a:cubicBezTo>
                  <a:pt x="287641" y="35977"/>
                  <a:pt x="310077" y="41926"/>
                  <a:pt x="330223" y="52799"/>
                </a:cubicBezTo>
                <a:cubicBezTo>
                  <a:pt x="331906" y="52638"/>
                  <a:pt x="333565" y="52273"/>
                  <a:pt x="335161" y="51712"/>
                </a:cubicBezTo>
                <a:cubicBezTo>
                  <a:pt x="337615" y="50532"/>
                  <a:pt x="342491" y="53171"/>
                  <a:pt x="344820" y="54538"/>
                </a:cubicBezTo>
                <a:cubicBezTo>
                  <a:pt x="347149" y="55904"/>
                  <a:pt x="348640" y="57644"/>
                  <a:pt x="351031" y="58917"/>
                </a:cubicBezTo>
                <a:cubicBezTo>
                  <a:pt x="354460" y="61049"/>
                  <a:pt x="356991" y="64364"/>
                  <a:pt x="358143" y="68234"/>
                </a:cubicBezTo>
                <a:cubicBezTo>
                  <a:pt x="359013" y="72147"/>
                  <a:pt x="361497" y="71868"/>
                  <a:pt x="360255" y="73451"/>
                </a:cubicBezTo>
                <a:cubicBezTo>
                  <a:pt x="359634" y="74259"/>
                  <a:pt x="360565" y="74538"/>
                  <a:pt x="361746" y="75253"/>
                </a:cubicBezTo>
                <a:lnTo>
                  <a:pt x="381094" y="55936"/>
                </a:lnTo>
                <a:cubicBezTo>
                  <a:pt x="349767" y="25822"/>
                  <a:pt x="308232" y="8632"/>
                  <a:pt x="264787" y="7798"/>
                </a:cubicBezTo>
                <a:close/>
                <a:moveTo>
                  <a:pt x="264756" y="70998"/>
                </a:moveTo>
                <a:cubicBezTo>
                  <a:pt x="287502" y="71805"/>
                  <a:pt x="309437" y="79663"/>
                  <a:pt x="327521" y="93483"/>
                </a:cubicBezTo>
                <a:cubicBezTo>
                  <a:pt x="325534" y="90843"/>
                  <a:pt x="323515" y="88141"/>
                  <a:pt x="322583" y="87116"/>
                </a:cubicBezTo>
                <a:cubicBezTo>
                  <a:pt x="320875" y="85315"/>
                  <a:pt x="314477" y="83079"/>
                  <a:pt x="315130" y="82054"/>
                </a:cubicBezTo>
                <a:cubicBezTo>
                  <a:pt x="315782" y="81029"/>
                  <a:pt x="321341" y="85533"/>
                  <a:pt x="322428" y="84725"/>
                </a:cubicBezTo>
                <a:cubicBezTo>
                  <a:pt x="323515" y="83918"/>
                  <a:pt x="319571" y="78514"/>
                  <a:pt x="319881" y="78514"/>
                </a:cubicBezTo>
                <a:cubicBezTo>
                  <a:pt x="323002" y="80713"/>
                  <a:pt x="325608" y="83564"/>
                  <a:pt x="327521" y="86868"/>
                </a:cubicBezTo>
                <a:cubicBezTo>
                  <a:pt x="328484" y="88328"/>
                  <a:pt x="331093" y="87613"/>
                  <a:pt x="333142" y="89011"/>
                </a:cubicBezTo>
                <a:cubicBezTo>
                  <a:pt x="335192" y="90408"/>
                  <a:pt x="335037" y="92272"/>
                  <a:pt x="336559" y="93576"/>
                </a:cubicBezTo>
                <a:cubicBezTo>
                  <a:pt x="336807" y="93794"/>
                  <a:pt x="339975" y="95626"/>
                  <a:pt x="338143" y="95409"/>
                </a:cubicBezTo>
                <a:cubicBezTo>
                  <a:pt x="337584" y="95409"/>
                  <a:pt x="336776" y="94228"/>
                  <a:pt x="336155" y="94787"/>
                </a:cubicBezTo>
                <a:cubicBezTo>
                  <a:pt x="335534" y="95346"/>
                  <a:pt x="336403" y="97117"/>
                  <a:pt x="337490" y="99228"/>
                </a:cubicBezTo>
                <a:lnTo>
                  <a:pt x="346807" y="89911"/>
                </a:lnTo>
                <a:cubicBezTo>
                  <a:pt x="345472" y="87210"/>
                  <a:pt x="342832" y="83700"/>
                  <a:pt x="341000" y="83141"/>
                </a:cubicBezTo>
                <a:cubicBezTo>
                  <a:pt x="339167" y="82582"/>
                  <a:pt x="337894" y="84290"/>
                  <a:pt x="336590" y="85377"/>
                </a:cubicBezTo>
                <a:cubicBezTo>
                  <a:pt x="335285" y="86464"/>
                  <a:pt x="333670" y="86837"/>
                  <a:pt x="333484" y="86092"/>
                </a:cubicBezTo>
                <a:cubicBezTo>
                  <a:pt x="333459" y="84859"/>
                  <a:pt x="333512" y="83623"/>
                  <a:pt x="333639" y="82396"/>
                </a:cubicBezTo>
                <a:cubicBezTo>
                  <a:pt x="333639" y="81340"/>
                  <a:pt x="332677" y="80501"/>
                  <a:pt x="332397" y="79476"/>
                </a:cubicBezTo>
                <a:cubicBezTo>
                  <a:pt x="331745" y="77054"/>
                  <a:pt x="332739" y="74383"/>
                  <a:pt x="331248" y="72768"/>
                </a:cubicBezTo>
                <a:cubicBezTo>
                  <a:pt x="329757" y="70740"/>
                  <a:pt x="328437" y="68588"/>
                  <a:pt x="327304" y="66340"/>
                </a:cubicBezTo>
                <a:cubicBezTo>
                  <a:pt x="325335" y="63890"/>
                  <a:pt x="323925" y="61038"/>
                  <a:pt x="323173" y="57985"/>
                </a:cubicBezTo>
                <a:cubicBezTo>
                  <a:pt x="304999" y="48807"/>
                  <a:pt x="285014" y="43779"/>
                  <a:pt x="264663" y="43264"/>
                </a:cubicBezTo>
                <a:close/>
                <a:moveTo>
                  <a:pt x="264756" y="106589"/>
                </a:moveTo>
                <a:cubicBezTo>
                  <a:pt x="281933" y="107455"/>
                  <a:pt x="298281" y="114238"/>
                  <a:pt x="311030" y="125782"/>
                </a:cubicBezTo>
                <a:lnTo>
                  <a:pt x="330627" y="106123"/>
                </a:lnTo>
                <a:cubicBezTo>
                  <a:pt x="312639" y="89396"/>
                  <a:pt x="289241" y="79688"/>
                  <a:pt x="264694" y="78762"/>
                </a:cubicBezTo>
                <a:close/>
                <a:moveTo>
                  <a:pt x="264756" y="142211"/>
                </a:moveTo>
                <a:cubicBezTo>
                  <a:pt x="267392" y="142472"/>
                  <a:pt x="269992" y="143003"/>
                  <a:pt x="272520" y="143795"/>
                </a:cubicBezTo>
                <a:cubicBezTo>
                  <a:pt x="273203" y="142180"/>
                  <a:pt x="274849" y="141372"/>
                  <a:pt x="276216" y="140441"/>
                </a:cubicBezTo>
                <a:cubicBezTo>
                  <a:pt x="277582" y="139509"/>
                  <a:pt x="278980" y="138111"/>
                  <a:pt x="278762" y="141093"/>
                </a:cubicBezTo>
                <a:cubicBezTo>
                  <a:pt x="278675" y="142739"/>
                  <a:pt x="277883" y="144267"/>
                  <a:pt x="276588" y="145285"/>
                </a:cubicBezTo>
                <a:cubicBezTo>
                  <a:pt x="279324" y="146472"/>
                  <a:pt x="281918" y="147963"/>
                  <a:pt x="284321" y="149727"/>
                </a:cubicBezTo>
                <a:lnTo>
                  <a:pt x="285874" y="150969"/>
                </a:lnTo>
                <a:lnTo>
                  <a:pt x="288545" y="148298"/>
                </a:lnTo>
                <a:cubicBezTo>
                  <a:pt x="288526" y="148195"/>
                  <a:pt x="288526" y="148090"/>
                  <a:pt x="288545" y="147987"/>
                </a:cubicBezTo>
                <a:cubicBezTo>
                  <a:pt x="288545" y="146466"/>
                  <a:pt x="290781" y="144664"/>
                  <a:pt x="293328" y="143546"/>
                </a:cubicBezTo>
                <a:lnTo>
                  <a:pt x="301993" y="134882"/>
                </a:lnTo>
                <a:lnTo>
                  <a:pt x="301340" y="134882"/>
                </a:lnTo>
                <a:cubicBezTo>
                  <a:pt x="300160" y="134882"/>
                  <a:pt x="298514" y="137149"/>
                  <a:pt x="297396" y="136465"/>
                </a:cubicBezTo>
                <a:cubicBezTo>
                  <a:pt x="296278" y="135782"/>
                  <a:pt x="301216" y="131217"/>
                  <a:pt x="303608" y="132086"/>
                </a:cubicBezTo>
                <a:lnTo>
                  <a:pt x="304632" y="132490"/>
                </a:lnTo>
                <a:lnTo>
                  <a:pt x="305719" y="131372"/>
                </a:lnTo>
                <a:cubicBezTo>
                  <a:pt x="294433" y="121279"/>
                  <a:pt x="280057" y="115310"/>
                  <a:pt x="264942" y="114446"/>
                </a:cubicBezTo>
                <a:close/>
                <a:moveTo>
                  <a:pt x="260874" y="149789"/>
                </a:moveTo>
                <a:cubicBezTo>
                  <a:pt x="257712" y="149792"/>
                  <a:pt x="254572" y="150273"/>
                  <a:pt x="251557" y="151217"/>
                </a:cubicBezTo>
                <a:cubicBezTo>
                  <a:pt x="251184" y="151652"/>
                  <a:pt x="250873" y="152025"/>
                  <a:pt x="251091" y="152335"/>
                </a:cubicBezTo>
                <a:cubicBezTo>
                  <a:pt x="251867" y="153453"/>
                  <a:pt x="254196" y="151124"/>
                  <a:pt x="254507" y="153267"/>
                </a:cubicBezTo>
                <a:cubicBezTo>
                  <a:pt x="254724" y="154851"/>
                  <a:pt x="251929" y="153671"/>
                  <a:pt x="252178" y="154851"/>
                </a:cubicBezTo>
                <a:cubicBezTo>
                  <a:pt x="252426" y="156031"/>
                  <a:pt x="254321" y="155379"/>
                  <a:pt x="254383" y="156652"/>
                </a:cubicBezTo>
                <a:cubicBezTo>
                  <a:pt x="254196" y="158211"/>
                  <a:pt x="253445" y="159646"/>
                  <a:pt x="252271" y="160690"/>
                </a:cubicBezTo>
                <a:cubicBezTo>
                  <a:pt x="251029" y="161497"/>
                  <a:pt x="244352" y="162367"/>
                  <a:pt x="243730" y="163795"/>
                </a:cubicBezTo>
                <a:cubicBezTo>
                  <a:pt x="243240" y="165159"/>
                  <a:pt x="242491" y="166413"/>
                  <a:pt x="241525" y="167491"/>
                </a:cubicBezTo>
                <a:cubicBezTo>
                  <a:pt x="240407" y="168671"/>
                  <a:pt x="235066" y="171839"/>
                  <a:pt x="235035" y="172677"/>
                </a:cubicBezTo>
                <a:cubicBezTo>
                  <a:pt x="235035" y="174634"/>
                  <a:pt x="237612" y="172149"/>
                  <a:pt x="238327" y="171373"/>
                </a:cubicBezTo>
                <a:cubicBezTo>
                  <a:pt x="239041" y="170597"/>
                  <a:pt x="241060" y="170162"/>
                  <a:pt x="242768" y="169199"/>
                </a:cubicBezTo>
                <a:cubicBezTo>
                  <a:pt x="245128" y="167833"/>
                  <a:pt x="246060" y="172553"/>
                  <a:pt x="243513" y="172709"/>
                </a:cubicBezTo>
                <a:cubicBezTo>
                  <a:pt x="241929" y="172709"/>
                  <a:pt x="240594" y="177274"/>
                  <a:pt x="238109" y="176435"/>
                </a:cubicBezTo>
                <a:cubicBezTo>
                  <a:pt x="237488" y="176187"/>
                  <a:pt x="235718" y="175100"/>
                  <a:pt x="235345" y="176249"/>
                </a:cubicBezTo>
                <a:cubicBezTo>
                  <a:pt x="234972" y="177398"/>
                  <a:pt x="239041" y="177615"/>
                  <a:pt x="240314" y="178485"/>
                </a:cubicBezTo>
                <a:cubicBezTo>
                  <a:pt x="243420" y="180628"/>
                  <a:pt x="237830" y="180473"/>
                  <a:pt x="236898" y="181063"/>
                </a:cubicBezTo>
                <a:cubicBezTo>
                  <a:pt x="235966" y="181653"/>
                  <a:pt x="236463" y="182926"/>
                  <a:pt x="237705" y="182398"/>
                </a:cubicBezTo>
                <a:cubicBezTo>
                  <a:pt x="238948" y="181870"/>
                  <a:pt x="240532" y="180659"/>
                  <a:pt x="241277" y="182678"/>
                </a:cubicBezTo>
                <a:cubicBezTo>
                  <a:pt x="242271" y="185442"/>
                  <a:pt x="236743" y="195504"/>
                  <a:pt x="235066" y="194448"/>
                </a:cubicBezTo>
                <a:cubicBezTo>
                  <a:pt x="234165" y="193889"/>
                  <a:pt x="233264" y="194697"/>
                  <a:pt x="232426" y="195038"/>
                </a:cubicBezTo>
                <a:cubicBezTo>
                  <a:pt x="233547" y="197308"/>
                  <a:pt x="234920" y="199445"/>
                  <a:pt x="236525" y="201405"/>
                </a:cubicBezTo>
                <a:cubicBezTo>
                  <a:pt x="237612" y="199604"/>
                  <a:pt x="239351" y="197057"/>
                  <a:pt x="240066" y="197026"/>
                </a:cubicBezTo>
                <a:cubicBezTo>
                  <a:pt x="240780" y="196995"/>
                  <a:pt x="240749" y="196187"/>
                  <a:pt x="241153" y="195473"/>
                </a:cubicBezTo>
                <a:cubicBezTo>
                  <a:pt x="241556" y="194759"/>
                  <a:pt x="242861" y="195473"/>
                  <a:pt x="242923" y="194324"/>
                </a:cubicBezTo>
                <a:cubicBezTo>
                  <a:pt x="242985" y="193175"/>
                  <a:pt x="246029" y="191405"/>
                  <a:pt x="246432" y="189634"/>
                </a:cubicBezTo>
                <a:cubicBezTo>
                  <a:pt x="246619" y="188703"/>
                  <a:pt x="245470" y="187740"/>
                  <a:pt x="245935" y="186963"/>
                </a:cubicBezTo>
                <a:cubicBezTo>
                  <a:pt x="246265" y="186318"/>
                  <a:pt x="246852" y="185845"/>
                  <a:pt x="247550" y="185659"/>
                </a:cubicBezTo>
                <a:cubicBezTo>
                  <a:pt x="248140" y="185442"/>
                  <a:pt x="249600" y="186901"/>
                  <a:pt x="250035" y="186280"/>
                </a:cubicBezTo>
                <a:cubicBezTo>
                  <a:pt x="250470" y="185659"/>
                  <a:pt x="252644" y="186280"/>
                  <a:pt x="254290" y="187181"/>
                </a:cubicBezTo>
                <a:cubicBezTo>
                  <a:pt x="255066" y="187647"/>
                  <a:pt x="256526" y="187181"/>
                  <a:pt x="257395" y="188361"/>
                </a:cubicBezTo>
                <a:cubicBezTo>
                  <a:pt x="258638" y="190131"/>
                  <a:pt x="257395" y="190287"/>
                  <a:pt x="257395" y="190659"/>
                </a:cubicBezTo>
                <a:cubicBezTo>
                  <a:pt x="257395" y="191032"/>
                  <a:pt x="258141" y="190442"/>
                  <a:pt x="258482" y="190659"/>
                </a:cubicBezTo>
                <a:cubicBezTo>
                  <a:pt x="258824" y="190877"/>
                  <a:pt x="255221" y="193765"/>
                  <a:pt x="255687" y="194914"/>
                </a:cubicBezTo>
                <a:cubicBezTo>
                  <a:pt x="256153" y="196063"/>
                  <a:pt x="252333" y="202337"/>
                  <a:pt x="251308" y="203330"/>
                </a:cubicBezTo>
                <a:cubicBezTo>
                  <a:pt x="250283" y="204324"/>
                  <a:pt x="247519" y="203175"/>
                  <a:pt x="246619" y="203330"/>
                </a:cubicBezTo>
                <a:cubicBezTo>
                  <a:pt x="245718" y="203486"/>
                  <a:pt x="245407" y="204448"/>
                  <a:pt x="243855" y="204076"/>
                </a:cubicBezTo>
                <a:cubicBezTo>
                  <a:pt x="242494" y="203930"/>
                  <a:pt x="241122" y="204225"/>
                  <a:pt x="239941" y="204914"/>
                </a:cubicBezTo>
                <a:cubicBezTo>
                  <a:pt x="245699" y="209983"/>
                  <a:pt x="253109" y="212775"/>
                  <a:pt x="260780" y="212772"/>
                </a:cubicBezTo>
                <a:cubicBezTo>
                  <a:pt x="262467" y="212768"/>
                  <a:pt x="264150" y="212623"/>
                  <a:pt x="265812" y="212337"/>
                </a:cubicBezTo>
                <a:cubicBezTo>
                  <a:pt x="266765" y="210989"/>
                  <a:pt x="267343" y="209414"/>
                  <a:pt x="267489" y="207771"/>
                </a:cubicBezTo>
                <a:cubicBezTo>
                  <a:pt x="267458" y="206790"/>
                  <a:pt x="267607" y="205812"/>
                  <a:pt x="267924" y="204883"/>
                </a:cubicBezTo>
                <a:cubicBezTo>
                  <a:pt x="268327" y="204200"/>
                  <a:pt x="271029" y="201032"/>
                  <a:pt x="271930" y="201094"/>
                </a:cubicBezTo>
                <a:cubicBezTo>
                  <a:pt x="272830" y="201156"/>
                  <a:pt x="273452" y="201902"/>
                  <a:pt x="274756" y="201498"/>
                </a:cubicBezTo>
                <a:cubicBezTo>
                  <a:pt x="277303" y="200722"/>
                  <a:pt x="278855" y="201498"/>
                  <a:pt x="278887" y="202461"/>
                </a:cubicBezTo>
                <a:cubicBezTo>
                  <a:pt x="278918" y="203424"/>
                  <a:pt x="275781" y="203548"/>
                  <a:pt x="275781" y="204417"/>
                </a:cubicBezTo>
                <a:cubicBezTo>
                  <a:pt x="275781" y="205287"/>
                  <a:pt x="278203" y="205908"/>
                  <a:pt x="278887" y="205038"/>
                </a:cubicBezTo>
                <a:cubicBezTo>
                  <a:pt x="279955" y="203924"/>
                  <a:pt x="280293" y="202296"/>
                  <a:pt x="279756" y="200846"/>
                </a:cubicBezTo>
                <a:cubicBezTo>
                  <a:pt x="278731" y="199572"/>
                  <a:pt x="278793" y="199045"/>
                  <a:pt x="280253" y="199541"/>
                </a:cubicBezTo>
                <a:cubicBezTo>
                  <a:pt x="281154" y="199852"/>
                  <a:pt x="281154" y="196436"/>
                  <a:pt x="281992" y="194945"/>
                </a:cubicBezTo>
                <a:cubicBezTo>
                  <a:pt x="283172" y="193113"/>
                  <a:pt x="279849" y="194417"/>
                  <a:pt x="278452" y="194603"/>
                </a:cubicBezTo>
                <a:cubicBezTo>
                  <a:pt x="277054" y="194790"/>
                  <a:pt x="276060" y="191995"/>
                  <a:pt x="276029" y="191032"/>
                </a:cubicBezTo>
                <a:cubicBezTo>
                  <a:pt x="275998" y="190069"/>
                  <a:pt x="278514" y="193516"/>
                  <a:pt x="279787" y="193579"/>
                </a:cubicBezTo>
                <a:cubicBezTo>
                  <a:pt x="281328" y="193442"/>
                  <a:pt x="282595" y="192302"/>
                  <a:pt x="282893" y="190783"/>
                </a:cubicBezTo>
                <a:cubicBezTo>
                  <a:pt x="282893" y="189572"/>
                  <a:pt x="280160" y="189417"/>
                  <a:pt x="279787" y="187926"/>
                </a:cubicBezTo>
                <a:cubicBezTo>
                  <a:pt x="279539" y="187119"/>
                  <a:pt x="281992" y="187926"/>
                  <a:pt x="281806" y="187119"/>
                </a:cubicBezTo>
                <a:cubicBezTo>
                  <a:pt x="281619" y="186311"/>
                  <a:pt x="282054" y="184759"/>
                  <a:pt x="280501" y="184013"/>
                </a:cubicBezTo>
                <a:cubicBezTo>
                  <a:pt x="278949" y="183268"/>
                  <a:pt x="277396" y="178392"/>
                  <a:pt x="276309" y="178050"/>
                </a:cubicBezTo>
                <a:cubicBezTo>
                  <a:pt x="275222" y="177709"/>
                  <a:pt x="274290" y="179261"/>
                  <a:pt x="273638" y="179789"/>
                </a:cubicBezTo>
                <a:cubicBezTo>
                  <a:pt x="272986" y="180317"/>
                  <a:pt x="271899" y="179417"/>
                  <a:pt x="272458" y="178889"/>
                </a:cubicBezTo>
                <a:cubicBezTo>
                  <a:pt x="273725" y="177923"/>
                  <a:pt x="274784" y="176709"/>
                  <a:pt x="275563" y="175317"/>
                </a:cubicBezTo>
                <a:cubicBezTo>
                  <a:pt x="276216" y="173205"/>
                  <a:pt x="278918" y="175317"/>
                  <a:pt x="278421" y="172491"/>
                </a:cubicBezTo>
                <a:cubicBezTo>
                  <a:pt x="277924" y="169665"/>
                  <a:pt x="275315" y="169944"/>
                  <a:pt x="276464" y="168392"/>
                </a:cubicBezTo>
                <a:cubicBezTo>
                  <a:pt x="277272" y="167482"/>
                  <a:pt x="277191" y="166087"/>
                  <a:pt x="276281" y="165280"/>
                </a:cubicBezTo>
                <a:cubicBezTo>
                  <a:pt x="275703" y="164767"/>
                  <a:pt x="274902" y="164593"/>
                  <a:pt x="274166" y="164820"/>
                </a:cubicBezTo>
                <a:cubicBezTo>
                  <a:pt x="272955" y="165038"/>
                  <a:pt x="271712" y="163081"/>
                  <a:pt x="271557" y="161404"/>
                </a:cubicBezTo>
                <a:cubicBezTo>
                  <a:pt x="271557" y="160441"/>
                  <a:pt x="268824" y="160596"/>
                  <a:pt x="268917" y="159603"/>
                </a:cubicBezTo>
                <a:cubicBezTo>
                  <a:pt x="269135" y="157584"/>
                  <a:pt x="266091" y="157367"/>
                  <a:pt x="264259" y="157522"/>
                </a:cubicBezTo>
                <a:cubicBezTo>
                  <a:pt x="261998" y="157037"/>
                  <a:pt x="259951" y="155839"/>
                  <a:pt x="258420" y="154106"/>
                </a:cubicBezTo>
                <a:cubicBezTo>
                  <a:pt x="258016" y="153391"/>
                  <a:pt x="255315" y="154727"/>
                  <a:pt x="256308" y="151994"/>
                </a:cubicBezTo>
                <a:cubicBezTo>
                  <a:pt x="257302" y="149261"/>
                  <a:pt x="259662" y="152491"/>
                  <a:pt x="260749" y="151714"/>
                </a:cubicBezTo>
                <a:cubicBezTo>
                  <a:pt x="261532" y="151233"/>
                  <a:pt x="261793" y="150217"/>
                  <a:pt x="261340" y="149416"/>
                </a:cubicBezTo>
                <a:close/>
                <a:moveTo>
                  <a:pt x="140684" y="55780"/>
                </a:moveTo>
                <a:lnTo>
                  <a:pt x="160405" y="75501"/>
                </a:lnTo>
                <a:cubicBezTo>
                  <a:pt x="186530" y="50647"/>
                  <a:pt x="220947" y="36371"/>
                  <a:pt x="256992" y="35438"/>
                </a:cubicBezTo>
                <a:lnTo>
                  <a:pt x="256992" y="7642"/>
                </a:lnTo>
                <a:cubicBezTo>
                  <a:pt x="213512" y="8453"/>
                  <a:pt x="171943" y="25645"/>
                  <a:pt x="140591" y="55780"/>
                </a:cubicBezTo>
                <a:close/>
                <a:moveTo>
                  <a:pt x="86956" y="177553"/>
                </a:moveTo>
                <a:lnTo>
                  <a:pt x="114752" y="177553"/>
                </a:lnTo>
                <a:cubicBezTo>
                  <a:pt x="115699" y="141518"/>
                  <a:pt x="129973" y="107117"/>
                  <a:pt x="154815" y="80998"/>
                </a:cubicBezTo>
                <a:lnTo>
                  <a:pt x="134970" y="61277"/>
                </a:lnTo>
                <a:cubicBezTo>
                  <a:pt x="104909" y="92617"/>
                  <a:pt x="87765" y="134136"/>
                  <a:pt x="86956" y="177553"/>
                </a:cubicBezTo>
                <a:close/>
                <a:moveTo>
                  <a:pt x="693337" y="25376"/>
                </a:moveTo>
                <a:lnTo>
                  <a:pt x="730140" y="25376"/>
                </a:lnTo>
                <a:lnTo>
                  <a:pt x="730140" y="142739"/>
                </a:lnTo>
                <a:cubicBezTo>
                  <a:pt x="730140" y="163444"/>
                  <a:pt x="723701" y="179137"/>
                  <a:pt x="710822" y="189821"/>
                </a:cubicBezTo>
                <a:cubicBezTo>
                  <a:pt x="697943" y="200504"/>
                  <a:pt x="681638" y="205837"/>
                  <a:pt x="661908" y="205815"/>
                </a:cubicBezTo>
                <a:cubicBezTo>
                  <a:pt x="641929" y="205815"/>
                  <a:pt x="625550" y="200482"/>
                  <a:pt x="612776" y="189821"/>
                </a:cubicBezTo>
                <a:cubicBezTo>
                  <a:pt x="600003" y="179159"/>
                  <a:pt x="593605" y="163463"/>
                  <a:pt x="593583" y="142739"/>
                </a:cubicBezTo>
                <a:lnTo>
                  <a:pt x="593583" y="25376"/>
                </a:lnTo>
                <a:lnTo>
                  <a:pt x="630386" y="25376"/>
                </a:lnTo>
                <a:lnTo>
                  <a:pt x="630386" y="142739"/>
                </a:lnTo>
                <a:cubicBezTo>
                  <a:pt x="630386" y="154478"/>
                  <a:pt x="633171" y="162997"/>
                  <a:pt x="638740" y="168298"/>
                </a:cubicBezTo>
                <a:cubicBezTo>
                  <a:pt x="652343" y="178898"/>
                  <a:pt x="671411" y="178898"/>
                  <a:pt x="685014" y="168298"/>
                </a:cubicBezTo>
                <a:cubicBezTo>
                  <a:pt x="690564" y="162978"/>
                  <a:pt x="693337" y="154457"/>
                  <a:pt x="693337" y="142739"/>
                </a:cubicBezTo>
                <a:close/>
                <a:moveTo>
                  <a:pt x="811601" y="97272"/>
                </a:moveTo>
                <a:cubicBezTo>
                  <a:pt x="802321" y="96843"/>
                  <a:pt x="793622" y="101784"/>
                  <a:pt x="789240" y="109974"/>
                </a:cubicBezTo>
                <a:lnTo>
                  <a:pt x="789240" y="203361"/>
                </a:lnTo>
                <a:lnTo>
                  <a:pt x="753898" y="203361"/>
                </a:lnTo>
                <a:lnTo>
                  <a:pt x="753898" y="71091"/>
                </a:lnTo>
                <a:lnTo>
                  <a:pt x="787159" y="71091"/>
                </a:lnTo>
                <a:lnTo>
                  <a:pt x="788371" y="86247"/>
                </a:lnTo>
                <a:cubicBezTo>
                  <a:pt x="797523" y="74653"/>
                  <a:pt x="811654" y="68113"/>
                  <a:pt x="826415" y="68638"/>
                </a:cubicBezTo>
                <a:cubicBezTo>
                  <a:pt x="837630" y="68135"/>
                  <a:pt x="848568" y="72203"/>
                  <a:pt x="856726" y="79911"/>
                </a:cubicBezTo>
                <a:cubicBezTo>
                  <a:pt x="864366" y="87387"/>
                  <a:pt x="868196" y="100461"/>
                  <a:pt x="868217" y="119136"/>
                </a:cubicBezTo>
                <a:lnTo>
                  <a:pt x="868217" y="203361"/>
                </a:lnTo>
                <a:lnTo>
                  <a:pt x="832626" y="203361"/>
                </a:lnTo>
                <a:lnTo>
                  <a:pt x="832626" y="119012"/>
                </a:lnTo>
                <a:cubicBezTo>
                  <a:pt x="832626" y="110542"/>
                  <a:pt x="830816" y="104797"/>
                  <a:pt x="827192" y="101775"/>
                </a:cubicBezTo>
                <a:cubicBezTo>
                  <a:pt x="822682" y="98492"/>
                  <a:pt x="817166" y="96899"/>
                  <a:pt x="811601" y="97272"/>
                </a:cubicBezTo>
                <a:close/>
                <a:moveTo>
                  <a:pt x="891230" y="36867"/>
                </a:moveTo>
                <a:cubicBezTo>
                  <a:pt x="891106" y="31950"/>
                  <a:pt x="893069" y="27211"/>
                  <a:pt x="896634" y="23823"/>
                </a:cubicBezTo>
                <a:cubicBezTo>
                  <a:pt x="904991" y="16864"/>
                  <a:pt x="917128" y="16864"/>
                  <a:pt x="925486" y="23823"/>
                </a:cubicBezTo>
                <a:cubicBezTo>
                  <a:pt x="932629" y="31076"/>
                  <a:pt x="932629" y="42719"/>
                  <a:pt x="925486" y="49973"/>
                </a:cubicBezTo>
                <a:cubicBezTo>
                  <a:pt x="917113" y="56894"/>
                  <a:pt x="905007" y="56894"/>
                  <a:pt x="896634" y="49973"/>
                </a:cubicBezTo>
                <a:cubicBezTo>
                  <a:pt x="893041" y="46579"/>
                  <a:pt x="891072" y="41808"/>
                  <a:pt x="891230" y="36867"/>
                </a:cubicBezTo>
                <a:close/>
                <a:moveTo>
                  <a:pt x="928902" y="71029"/>
                </a:moveTo>
                <a:lnTo>
                  <a:pt x="928902" y="203299"/>
                </a:lnTo>
                <a:lnTo>
                  <a:pt x="893435" y="203299"/>
                </a:lnTo>
                <a:lnTo>
                  <a:pt x="893435" y="71091"/>
                </a:lnTo>
                <a:close/>
                <a:moveTo>
                  <a:pt x="1020861" y="202461"/>
                </a:moveTo>
                <a:cubicBezTo>
                  <a:pt x="1014013" y="204737"/>
                  <a:pt x="1006832" y="205849"/>
                  <a:pt x="999618" y="205753"/>
                </a:cubicBezTo>
                <a:cubicBezTo>
                  <a:pt x="988024" y="205753"/>
                  <a:pt x="978810" y="202740"/>
                  <a:pt x="971978" y="196715"/>
                </a:cubicBezTo>
                <a:cubicBezTo>
                  <a:pt x="965145" y="190690"/>
                  <a:pt x="961720" y="180681"/>
                  <a:pt x="961698" y="166684"/>
                </a:cubicBezTo>
                <a:lnTo>
                  <a:pt x="961698" y="96899"/>
                </a:lnTo>
                <a:lnTo>
                  <a:pt x="942256" y="96899"/>
                </a:lnTo>
                <a:lnTo>
                  <a:pt x="942256" y="71091"/>
                </a:lnTo>
                <a:lnTo>
                  <a:pt x="961698" y="71091"/>
                </a:lnTo>
                <a:lnTo>
                  <a:pt x="961698" y="38451"/>
                </a:lnTo>
                <a:lnTo>
                  <a:pt x="997040" y="38451"/>
                </a:lnTo>
                <a:lnTo>
                  <a:pt x="997040" y="71091"/>
                </a:lnTo>
                <a:lnTo>
                  <a:pt x="1019525" y="71091"/>
                </a:lnTo>
                <a:lnTo>
                  <a:pt x="1019525" y="96899"/>
                </a:lnTo>
                <a:lnTo>
                  <a:pt x="997040" y="96899"/>
                </a:lnTo>
                <a:lnTo>
                  <a:pt x="997040" y="163019"/>
                </a:lnTo>
                <a:cubicBezTo>
                  <a:pt x="997040" y="168578"/>
                  <a:pt x="998189" y="172336"/>
                  <a:pt x="1000456" y="174044"/>
                </a:cubicBezTo>
                <a:cubicBezTo>
                  <a:pt x="1003457" y="176025"/>
                  <a:pt x="1007025" y="176963"/>
                  <a:pt x="1010612" y="176715"/>
                </a:cubicBezTo>
                <a:cubicBezTo>
                  <a:pt x="1012553" y="176730"/>
                  <a:pt x="1014491" y="176625"/>
                  <a:pt x="1016420" y="176404"/>
                </a:cubicBezTo>
                <a:cubicBezTo>
                  <a:pt x="1018159" y="176218"/>
                  <a:pt x="1019525" y="176001"/>
                  <a:pt x="1020861" y="175752"/>
                </a:cubicBezTo>
                <a:close/>
                <a:moveTo>
                  <a:pt x="1148566" y="181808"/>
                </a:moveTo>
                <a:cubicBezTo>
                  <a:pt x="1143392" y="188634"/>
                  <a:pt x="1136801" y="194262"/>
                  <a:pt x="1129248" y="198299"/>
                </a:cubicBezTo>
                <a:cubicBezTo>
                  <a:pt x="1119323" y="203576"/>
                  <a:pt x="1108183" y="206147"/>
                  <a:pt x="1096949" y="205753"/>
                </a:cubicBezTo>
                <a:cubicBezTo>
                  <a:pt x="1076244" y="205753"/>
                  <a:pt x="1060157" y="199541"/>
                  <a:pt x="1048687" y="187119"/>
                </a:cubicBezTo>
                <a:cubicBezTo>
                  <a:pt x="1037212" y="174870"/>
                  <a:pt x="1030982" y="158618"/>
                  <a:pt x="1031327" y="141838"/>
                </a:cubicBezTo>
                <a:lnTo>
                  <a:pt x="1031327" y="137055"/>
                </a:lnTo>
                <a:cubicBezTo>
                  <a:pt x="1031327" y="117095"/>
                  <a:pt x="1036886" y="100710"/>
                  <a:pt x="1048004" y="87893"/>
                </a:cubicBezTo>
                <a:cubicBezTo>
                  <a:pt x="1059122" y="75076"/>
                  <a:pt x="1074132" y="68678"/>
                  <a:pt x="1093036" y="68700"/>
                </a:cubicBezTo>
                <a:cubicBezTo>
                  <a:pt x="1112043" y="68700"/>
                  <a:pt x="1126537" y="74653"/>
                  <a:pt x="1136516" y="86557"/>
                </a:cubicBezTo>
                <a:cubicBezTo>
                  <a:pt x="1146494" y="98461"/>
                  <a:pt x="1151463" y="114198"/>
                  <a:pt x="1151423" y="133763"/>
                </a:cubicBezTo>
                <a:lnTo>
                  <a:pt x="1151423" y="148795"/>
                </a:lnTo>
                <a:lnTo>
                  <a:pt x="1067135" y="148795"/>
                </a:lnTo>
                <a:cubicBezTo>
                  <a:pt x="1068017" y="156668"/>
                  <a:pt x="1071607" y="163991"/>
                  <a:pt x="1077291" y="169510"/>
                </a:cubicBezTo>
                <a:cubicBezTo>
                  <a:pt x="1083219" y="174895"/>
                  <a:pt x="1091030" y="177727"/>
                  <a:pt x="1099030" y="177398"/>
                </a:cubicBezTo>
                <a:cubicBezTo>
                  <a:pt x="1111428" y="177883"/>
                  <a:pt x="1123307" y="172382"/>
                  <a:pt x="1130957" y="162615"/>
                </a:cubicBezTo>
                <a:close/>
                <a:moveTo>
                  <a:pt x="1092819" y="97086"/>
                </a:moveTo>
                <a:cubicBezTo>
                  <a:pt x="1086157" y="96704"/>
                  <a:pt x="1079710" y="99517"/>
                  <a:pt x="1075458" y="104663"/>
                </a:cubicBezTo>
                <a:cubicBezTo>
                  <a:pt x="1071070" y="110418"/>
                  <a:pt x="1068321" y="117254"/>
                  <a:pt x="1067508" y="124446"/>
                </a:cubicBezTo>
                <a:lnTo>
                  <a:pt x="1116639" y="124446"/>
                </a:lnTo>
                <a:lnTo>
                  <a:pt x="1116639" y="121776"/>
                </a:lnTo>
                <a:cubicBezTo>
                  <a:pt x="1116723" y="115384"/>
                  <a:pt x="1114630" y="109151"/>
                  <a:pt x="1110708" y="104104"/>
                </a:cubicBezTo>
                <a:cubicBezTo>
                  <a:pt x="1106919" y="99446"/>
                  <a:pt x="1100956" y="97126"/>
                  <a:pt x="1092819" y="97148"/>
                </a:cubicBezTo>
                <a:close/>
                <a:moveTo>
                  <a:pt x="1249903" y="203361"/>
                </a:moveTo>
                <a:lnTo>
                  <a:pt x="1248195" y="189324"/>
                </a:lnTo>
                <a:cubicBezTo>
                  <a:pt x="1244273" y="194330"/>
                  <a:pt x="1239341" y="198458"/>
                  <a:pt x="1233723" y="201436"/>
                </a:cubicBezTo>
                <a:cubicBezTo>
                  <a:pt x="1227716" y="204451"/>
                  <a:pt x="1221064" y="205955"/>
                  <a:pt x="1214344" y="205815"/>
                </a:cubicBezTo>
                <a:cubicBezTo>
                  <a:pt x="1199197" y="206442"/>
                  <a:pt x="1184793" y="199237"/>
                  <a:pt x="1176206" y="186746"/>
                </a:cubicBezTo>
                <a:cubicBezTo>
                  <a:pt x="1167159" y="174035"/>
                  <a:pt x="1162634" y="158059"/>
                  <a:pt x="1162634" y="138826"/>
                </a:cubicBezTo>
                <a:lnTo>
                  <a:pt x="1162634" y="136248"/>
                </a:lnTo>
                <a:cubicBezTo>
                  <a:pt x="1162634" y="116123"/>
                  <a:pt x="1167159" y="99828"/>
                  <a:pt x="1176206" y="87365"/>
                </a:cubicBezTo>
                <a:cubicBezTo>
                  <a:pt x="1185253" y="74902"/>
                  <a:pt x="1198048" y="68690"/>
                  <a:pt x="1214592" y="68731"/>
                </a:cubicBezTo>
                <a:cubicBezTo>
                  <a:pt x="1226735" y="68427"/>
                  <a:pt x="1238369" y="73604"/>
                  <a:pt x="1246270" y="82831"/>
                </a:cubicBezTo>
                <a:lnTo>
                  <a:pt x="1246270" y="15593"/>
                </a:lnTo>
                <a:lnTo>
                  <a:pt x="1281736" y="15593"/>
                </a:lnTo>
                <a:lnTo>
                  <a:pt x="1281736" y="203361"/>
                </a:lnTo>
                <a:close/>
                <a:moveTo>
                  <a:pt x="1197977" y="138733"/>
                </a:moveTo>
                <a:cubicBezTo>
                  <a:pt x="1197713" y="148077"/>
                  <a:pt x="1199648" y="157354"/>
                  <a:pt x="1203629" y="165814"/>
                </a:cubicBezTo>
                <a:cubicBezTo>
                  <a:pt x="1207356" y="173268"/>
                  <a:pt x="1213868" y="176994"/>
                  <a:pt x="1223164" y="176994"/>
                </a:cubicBezTo>
                <a:cubicBezTo>
                  <a:pt x="1232943" y="177584"/>
                  <a:pt x="1242096" y="172162"/>
                  <a:pt x="1246270" y="163298"/>
                </a:cubicBezTo>
                <a:lnTo>
                  <a:pt x="1246270" y="110937"/>
                </a:lnTo>
                <a:cubicBezTo>
                  <a:pt x="1242220" y="102083"/>
                  <a:pt x="1233127" y="96648"/>
                  <a:pt x="1223412" y="97272"/>
                </a:cubicBezTo>
                <a:cubicBezTo>
                  <a:pt x="1215182" y="96704"/>
                  <a:pt x="1207424" y="101173"/>
                  <a:pt x="1203784" y="108577"/>
                </a:cubicBezTo>
                <a:cubicBezTo>
                  <a:pt x="1199682" y="117210"/>
                  <a:pt x="1197691" y="126695"/>
                  <a:pt x="1197977" y="136248"/>
                </a:cubicBezTo>
                <a:close/>
                <a:moveTo>
                  <a:pt x="740171" y="238114"/>
                </a:moveTo>
                <a:lnTo>
                  <a:pt x="740171" y="416099"/>
                </a:lnTo>
                <a:lnTo>
                  <a:pt x="703493" y="416099"/>
                </a:lnTo>
                <a:lnTo>
                  <a:pt x="632063" y="298861"/>
                </a:lnTo>
                <a:lnTo>
                  <a:pt x="632063" y="416099"/>
                </a:lnTo>
                <a:lnTo>
                  <a:pt x="595292" y="416099"/>
                </a:lnTo>
                <a:lnTo>
                  <a:pt x="595292" y="238114"/>
                </a:lnTo>
                <a:lnTo>
                  <a:pt x="632094" y="238114"/>
                </a:lnTo>
                <a:lnTo>
                  <a:pt x="703524" y="355477"/>
                </a:lnTo>
                <a:lnTo>
                  <a:pt x="703524" y="238114"/>
                </a:lnTo>
                <a:close/>
                <a:moveTo>
                  <a:pt x="843279" y="416099"/>
                </a:moveTo>
                <a:cubicBezTo>
                  <a:pt x="841577" y="412332"/>
                  <a:pt x="840384" y="408351"/>
                  <a:pt x="839738" y="404267"/>
                </a:cubicBezTo>
                <a:cubicBezTo>
                  <a:pt x="835925" y="408407"/>
                  <a:pt x="831390" y="411817"/>
                  <a:pt x="826353" y="414329"/>
                </a:cubicBezTo>
                <a:cubicBezTo>
                  <a:pt x="820123" y="417326"/>
                  <a:pt x="813263" y="418773"/>
                  <a:pt x="806352" y="418553"/>
                </a:cubicBezTo>
                <a:cubicBezTo>
                  <a:pt x="794694" y="418898"/>
                  <a:pt x="783321" y="414916"/>
                  <a:pt x="774426" y="407373"/>
                </a:cubicBezTo>
                <a:cubicBezTo>
                  <a:pt x="766001" y="400372"/>
                  <a:pt x="761230" y="389906"/>
                  <a:pt x="761476" y="378956"/>
                </a:cubicBezTo>
                <a:cubicBezTo>
                  <a:pt x="760914" y="366294"/>
                  <a:pt x="766749" y="354197"/>
                  <a:pt x="777004" y="346750"/>
                </a:cubicBezTo>
                <a:cubicBezTo>
                  <a:pt x="787355" y="339110"/>
                  <a:pt x="802554" y="335290"/>
                  <a:pt x="822595" y="335290"/>
                </a:cubicBezTo>
                <a:lnTo>
                  <a:pt x="838372" y="335290"/>
                </a:lnTo>
                <a:lnTo>
                  <a:pt x="838372" y="327588"/>
                </a:lnTo>
                <a:cubicBezTo>
                  <a:pt x="838633" y="322315"/>
                  <a:pt x="836965" y="317125"/>
                  <a:pt x="833682" y="312991"/>
                </a:cubicBezTo>
                <a:cubicBezTo>
                  <a:pt x="830555" y="309348"/>
                  <a:pt x="825598" y="307535"/>
                  <a:pt x="818806" y="307556"/>
                </a:cubicBezTo>
                <a:cubicBezTo>
                  <a:pt x="806197" y="307556"/>
                  <a:pt x="799862" y="312836"/>
                  <a:pt x="799862" y="323457"/>
                </a:cubicBezTo>
                <a:lnTo>
                  <a:pt x="764426" y="323457"/>
                </a:lnTo>
                <a:cubicBezTo>
                  <a:pt x="764426" y="311966"/>
                  <a:pt x="769519" y="302081"/>
                  <a:pt x="779706" y="293798"/>
                </a:cubicBezTo>
                <a:cubicBezTo>
                  <a:pt x="789892" y="285516"/>
                  <a:pt x="803548" y="281376"/>
                  <a:pt x="820670" y="281376"/>
                </a:cubicBezTo>
                <a:cubicBezTo>
                  <a:pt x="834257" y="280876"/>
                  <a:pt x="847614" y="284969"/>
                  <a:pt x="858590" y="292991"/>
                </a:cubicBezTo>
                <a:cubicBezTo>
                  <a:pt x="868652" y="300755"/>
                  <a:pt x="873683" y="312370"/>
                  <a:pt x="873683" y="327836"/>
                </a:cubicBezTo>
                <a:lnTo>
                  <a:pt x="873683" y="383738"/>
                </a:lnTo>
                <a:cubicBezTo>
                  <a:pt x="873568" y="389844"/>
                  <a:pt x="874016" y="395947"/>
                  <a:pt x="875019" y="401969"/>
                </a:cubicBezTo>
                <a:cubicBezTo>
                  <a:pt x="875761" y="406127"/>
                  <a:pt x="877078" y="410161"/>
                  <a:pt x="878932" y="413956"/>
                </a:cubicBezTo>
                <a:lnTo>
                  <a:pt x="878932" y="416006"/>
                </a:lnTo>
                <a:close/>
                <a:moveTo>
                  <a:pt x="814055" y="391534"/>
                </a:moveTo>
                <a:cubicBezTo>
                  <a:pt x="819406" y="391704"/>
                  <a:pt x="824688" y="390322"/>
                  <a:pt x="829272" y="387558"/>
                </a:cubicBezTo>
                <a:cubicBezTo>
                  <a:pt x="832937" y="385431"/>
                  <a:pt x="836021" y="382434"/>
                  <a:pt x="838248" y="378831"/>
                </a:cubicBezTo>
                <a:lnTo>
                  <a:pt x="838248" y="355850"/>
                </a:lnTo>
                <a:lnTo>
                  <a:pt x="823837" y="355850"/>
                </a:lnTo>
                <a:cubicBezTo>
                  <a:pt x="814520" y="355850"/>
                  <a:pt x="807626" y="357806"/>
                  <a:pt x="803309" y="361781"/>
                </a:cubicBezTo>
                <a:cubicBezTo>
                  <a:pt x="799094" y="365449"/>
                  <a:pt x="796719" y="370794"/>
                  <a:pt x="796818" y="376378"/>
                </a:cubicBezTo>
                <a:cubicBezTo>
                  <a:pt x="796691" y="380493"/>
                  <a:pt x="798358" y="384459"/>
                  <a:pt x="801383" y="387248"/>
                </a:cubicBezTo>
                <a:cubicBezTo>
                  <a:pt x="804893" y="390260"/>
                  <a:pt x="809436" y="391798"/>
                  <a:pt x="814055" y="391534"/>
                </a:cubicBezTo>
                <a:close/>
                <a:moveTo>
                  <a:pt x="963872" y="415137"/>
                </a:moveTo>
                <a:cubicBezTo>
                  <a:pt x="960732" y="416152"/>
                  <a:pt x="957524" y="416950"/>
                  <a:pt x="954275" y="417528"/>
                </a:cubicBezTo>
                <a:cubicBezTo>
                  <a:pt x="950415" y="418155"/>
                  <a:pt x="946508" y="418457"/>
                  <a:pt x="942598" y="418429"/>
                </a:cubicBezTo>
                <a:cubicBezTo>
                  <a:pt x="931004" y="418429"/>
                  <a:pt x="921790" y="415416"/>
                  <a:pt x="914958" y="409391"/>
                </a:cubicBezTo>
                <a:cubicBezTo>
                  <a:pt x="908125" y="403366"/>
                  <a:pt x="904699" y="393344"/>
                  <a:pt x="904678" y="379328"/>
                </a:cubicBezTo>
                <a:lnTo>
                  <a:pt x="904678" y="309544"/>
                </a:lnTo>
                <a:lnTo>
                  <a:pt x="885236" y="309544"/>
                </a:lnTo>
                <a:lnTo>
                  <a:pt x="885236" y="283736"/>
                </a:lnTo>
                <a:lnTo>
                  <a:pt x="904678" y="283736"/>
                </a:lnTo>
                <a:lnTo>
                  <a:pt x="904678" y="251189"/>
                </a:lnTo>
                <a:lnTo>
                  <a:pt x="940020" y="251189"/>
                </a:lnTo>
                <a:lnTo>
                  <a:pt x="940020" y="283829"/>
                </a:lnTo>
                <a:lnTo>
                  <a:pt x="962505" y="283829"/>
                </a:lnTo>
                <a:lnTo>
                  <a:pt x="962505" y="309544"/>
                </a:lnTo>
                <a:lnTo>
                  <a:pt x="940020" y="309544"/>
                </a:lnTo>
                <a:lnTo>
                  <a:pt x="940020" y="375664"/>
                </a:lnTo>
                <a:cubicBezTo>
                  <a:pt x="940020" y="381223"/>
                  <a:pt x="941169" y="384981"/>
                  <a:pt x="943436" y="386689"/>
                </a:cubicBezTo>
                <a:cubicBezTo>
                  <a:pt x="946440" y="388667"/>
                  <a:pt x="950005" y="389605"/>
                  <a:pt x="953592" y="389360"/>
                </a:cubicBezTo>
                <a:cubicBezTo>
                  <a:pt x="955530" y="389369"/>
                  <a:pt x="957471" y="389276"/>
                  <a:pt x="959400" y="389080"/>
                </a:cubicBezTo>
                <a:cubicBezTo>
                  <a:pt x="961139" y="388863"/>
                  <a:pt x="962505" y="388645"/>
                  <a:pt x="963872" y="388397"/>
                </a:cubicBezTo>
                <a:close/>
                <a:moveTo>
                  <a:pt x="978686" y="249481"/>
                </a:moveTo>
                <a:cubicBezTo>
                  <a:pt x="978537" y="244533"/>
                  <a:pt x="980499" y="239754"/>
                  <a:pt x="984090" y="236344"/>
                </a:cubicBezTo>
                <a:cubicBezTo>
                  <a:pt x="992462" y="229421"/>
                  <a:pt x="1004568" y="229421"/>
                  <a:pt x="1012941" y="236344"/>
                </a:cubicBezTo>
                <a:cubicBezTo>
                  <a:pt x="1020084" y="243595"/>
                  <a:pt x="1020084" y="255242"/>
                  <a:pt x="1012941" y="262493"/>
                </a:cubicBezTo>
                <a:cubicBezTo>
                  <a:pt x="1004568" y="269416"/>
                  <a:pt x="992462" y="269416"/>
                  <a:pt x="984090" y="262493"/>
                </a:cubicBezTo>
                <a:cubicBezTo>
                  <a:pt x="980552" y="259152"/>
                  <a:pt x="978589" y="254471"/>
                  <a:pt x="978686" y="249605"/>
                </a:cubicBezTo>
                <a:close/>
                <a:moveTo>
                  <a:pt x="1016357" y="283643"/>
                </a:moveTo>
                <a:lnTo>
                  <a:pt x="1016357" y="415913"/>
                </a:lnTo>
                <a:lnTo>
                  <a:pt x="980891" y="415913"/>
                </a:lnTo>
                <a:lnTo>
                  <a:pt x="980891" y="283829"/>
                </a:lnTo>
                <a:close/>
                <a:moveTo>
                  <a:pt x="1036575" y="351129"/>
                </a:moveTo>
                <a:lnTo>
                  <a:pt x="1036575" y="348551"/>
                </a:lnTo>
                <a:cubicBezTo>
                  <a:pt x="1036575" y="329336"/>
                  <a:pt x="1042032" y="313302"/>
                  <a:pt x="1052942" y="300445"/>
                </a:cubicBezTo>
                <a:cubicBezTo>
                  <a:pt x="1063852" y="287587"/>
                  <a:pt x="1079257" y="281168"/>
                  <a:pt x="1099154" y="281189"/>
                </a:cubicBezTo>
                <a:cubicBezTo>
                  <a:pt x="1119279" y="281189"/>
                  <a:pt x="1134807" y="287609"/>
                  <a:pt x="1145739" y="300445"/>
                </a:cubicBezTo>
                <a:cubicBezTo>
                  <a:pt x="1156671" y="313280"/>
                  <a:pt x="1162097" y="329318"/>
                  <a:pt x="1162013" y="348551"/>
                </a:cubicBezTo>
                <a:lnTo>
                  <a:pt x="1162013" y="351129"/>
                </a:lnTo>
                <a:cubicBezTo>
                  <a:pt x="1162013" y="370384"/>
                  <a:pt x="1156588" y="386400"/>
                  <a:pt x="1145739" y="399174"/>
                </a:cubicBezTo>
                <a:cubicBezTo>
                  <a:pt x="1134891" y="411947"/>
                  <a:pt x="1119487" y="418345"/>
                  <a:pt x="1099527" y="418367"/>
                </a:cubicBezTo>
                <a:cubicBezTo>
                  <a:pt x="1079486" y="418367"/>
                  <a:pt x="1063958" y="411969"/>
                  <a:pt x="1052942" y="399174"/>
                </a:cubicBezTo>
                <a:cubicBezTo>
                  <a:pt x="1041926" y="386378"/>
                  <a:pt x="1036473" y="370424"/>
                  <a:pt x="1036575" y="351315"/>
                </a:cubicBezTo>
                <a:close/>
                <a:moveTo>
                  <a:pt x="1072011" y="348551"/>
                </a:moveTo>
                <a:lnTo>
                  <a:pt x="1072011" y="351129"/>
                </a:lnTo>
                <a:cubicBezTo>
                  <a:pt x="1071744" y="360657"/>
                  <a:pt x="1073878" y="370098"/>
                  <a:pt x="1078222" y="378583"/>
                </a:cubicBezTo>
                <a:cubicBezTo>
                  <a:pt x="1082353" y="386130"/>
                  <a:pt x="1089403" y="389888"/>
                  <a:pt x="1099434" y="389888"/>
                </a:cubicBezTo>
                <a:cubicBezTo>
                  <a:pt x="1109465" y="389888"/>
                  <a:pt x="1116298" y="386130"/>
                  <a:pt x="1120397" y="378583"/>
                </a:cubicBezTo>
                <a:cubicBezTo>
                  <a:pt x="1124754" y="370105"/>
                  <a:pt x="1126891" y="360657"/>
                  <a:pt x="1126608" y="351129"/>
                </a:cubicBezTo>
                <a:lnTo>
                  <a:pt x="1126608" y="348551"/>
                </a:lnTo>
                <a:cubicBezTo>
                  <a:pt x="1126841" y="339076"/>
                  <a:pt x="1124708" y="329694"/>
                  <a:pt x="1120397" y="321252"/>
                </a:cubicBezTo>
                <a:cubicBezTo>
                  <a:pt x="1116257" y="313550"/>
                  <a:pt x="1109186" y="309699"/>
                  <a:pt x="1099186" y="309699"/>
                </a:cubicBezTo>
                <a:cubicBezTo>
                  <a:pt x="1089185" y="309699"/>
                  <a:pt x="1082176" y="313550"/>
                  <a:pt x="1078160" y="321252"/>
                </a:cubicBezTo>
                <a:cubicBezTo>
                  <a:pt x="1073871" y="329765"/>
                  <a:pt x="1071756" y="339209"/>
                  <a:pt x="1072011" y="348738"/>
                </a:cubicBezTo>
                <a:close/>
                <a:moveTo>
                  <a:pt x="1237481" y="310010"/>
                </a:moveTo>
                <a:cubicBezTo>
                  <a:pt x="1228195" y="309584"/>
                  <a:pt x="1219486" y="314522"/>
                  <a:pt x="1215089" y="322712"/>
                </a:cubicBezTo>
                <a:lnTo>
                  <a:pt x="1215089" y="416099"/>
                </a:lnTo>
                <a:lnTo>
                  <a:pt x="1179778" y="416099"/>
                </a:lnTo>
                <a:lnTo>
                  <a:pt x="1179778" y="283829"/>
                </a:lnTo>
                <a:lnTo>
                  <a:pt x="1212915" y="283829"/>
                </a:lnTo>
                <a:lnTo>
                  <a:pt x="1214126" y="298985"/>
                </a:lnTo>
                <a:cubicBezTo>
                  <a:pt x="1223269" y="287394"/>
                  <a:pt x="1237388" y="280854"/>
                  <a:pt x="1252139" y="281376"/>
                </a:cubicBezTo>
                <a:cubicBezTo>
                  <a:pt x="1263363" y="280876"/>
                  <a:pt x="1274308" y="284941"/>
                  <a:pt x="1282482" y="292649"/>
                </a:cubicBezTo>
                <a:cubicBezTo>
                  <a:pt x="1290122" y="300143"/>
                  <a:pt x="1293951" y="313218"/>
                  <a:pt x="1293973" y="331874"/>
                </a:cubicBezTo>
                <a:lnTo>
                  <a:pt x="1293973" y="416099"/>
                </a:lnTo>
                <a:lnTo>
                  <a:pt x="1258506" y="416099"/>
                </a:lnTo>
                <a:lnTo>
                  <a:pt x="1258506" y="331750"/>
                </a:lnTo>
                <a:cubicBezTo>
                  <a:pt x="1258506" y="323262"/>
                  <a:pt x="1256696" y="317516"/>
                  <a:pt x="1253071" y="314513"/>
                </a:cubicBezTo>
                <a:cubicBezTo>
                  <a:pt x="1248562" y="311230"/>
                  <a:pt x="1243046" y="309637"/>
                  <a:pt x="1237481" y="310010"/>
                </a:cubicBezTo>
                <a:close/>
                <a:moveTo>
                  <a:pt x="1389006" y="379453"/>
                </a:moveTo>
                <a:cubicBezTo>
                  <a:pt x="1388966" y="375611"/>
                  <a:pt x="1387006" y="372046"/>
                  <a:pt x="1383789" y="369949"/>
                </a:cubicBezTo>
                <a:cubicBezTo>
                  <a:pt x="1380341" y="367403"/>
                  <a:pt x="1373074" y="364918"/>
                  <a:pt x="1362049" y="362558"/>
                </a:cubicBezTo>
                <a:cubicBezTo>
                  <a:pt x="1350014" y="360322"/>
                  <a:pt x="1338555" y="355685"/>
                  <a:pt x="1328352" y="348924"/>
                </a:cubicBezTo>
                <a:cubicBezTo>
                  <a:pt x="1319594" y="343029"/>
                  <a:pt x="1314529" y="333010"/>
                  <a:pt x="1314967" y="322464"/>
                </a:cubicBezTo>
                <a:cubicBezTo>
                  <a:pt x="1315066" y="311249"/>
                  <a:pt x="1320209" y="300674"/>
                  <a:pt x="1328974" y="293674"/>
                </a:cubicBezTo>
                <a:cubicBezTo>
                  <a:pt x="1338291" y="285391"/>
                  <a:pt x="1351188" y="281251"/>
                  <a:pt x="1367670" y="281251"/>
                </a:cubicBezTo>
                <a:cubicBezTo>
                  <a:pt x="1384876" y="281251"/>
                  <a:pt x="1398407" y="285289"/>
                  <a:pt x="1408261" y="293364"/>
                </a:cubicBezTo>
                <a:cubicBezTo>
                  <a:pt x="1417730" y="300649"/>
                  <a:pt x="1423212" y="311976"/>
                  <a:pt x="1423044" y="323923"/>
                </a:cubicBezTo>
                <a:lnTo>
                  <a:pt x="1387640" y="323923"/>
                </a:lnTo>
                <a:cubicBezTo>
                  <a:pt x="1387745" y="319296"/>
                  <a:pt x="1385987" y="314821"/>
                  <a:pt x="1382764" y="311501"/>
                </a:cubicBezTo>
                <a:cubicBezTo>
                  <a:pt x="1379512" y="308147"/>
                  <a:pt x="1374419" y="306469"/>
                  <a:pt x="1367484" y="306469"/>
                </a:cubicBezTo>
                <a:cubicBezTo>
                  <a:pt x="1362558" y="306174"/>
                  <a:pt x="1357685" y="307625"/>
                  <a:pt x="1353726" y="310569"/>
                </a:cubicBezTo>
                <a:cubicBezTo>
                  <a:pt x="1350574" y="313016"/>
                  <a:pt x="1348747" y="316796"/>
                  <a:pt x="1348788" y="320787"/>
                </a:cubicBezTo>
                <a:cubicBezTo>
                  <a:pt x="1348847" y="324628"/>
                  <a:pt x="1350906" y="328163"/>
                  <a:pt x="1354223" y="330104"/>
                </a:cubicBezTo>
                <a:cubicBezTo>
                  <a:pt x="1360198" y="333383"/>
                  <a:pt x="1366726" y="335538"/>
                  <a:pt x="1373478" y="336470"/>
                </a:cubicBezTo>
                <a:cubicBezTo>
                  <a:pt x="1386059" y="338663"/>
                  <a:pt x="1398143" y="343091"/>
                  <a:pt x="1409162" y="349545"/>
                </a:cubicBezTo>
                <a:cubicBezTo>
                  <a:pt x="1418643" y="355405"/>
                  <a:pt x="1423376" y="364896"/>
                  <a:pt x="1423355" y="378024"/>
                </a:cubicBezTo>
                <a:cubicBezTo>
                  <a:pt x="1423429" y="389596"/>
                  <a:pt x="1417793" y="400456"/>
                  <a:pt x="1408292" y="407062"/>
                </a:cubicBezTo>
                <a:cubicBezTo>
                  <a:pt x="1398252" y="414742"/>
                  <a:pt x="1384720" y="418575"/>
                  <a:pt x="1367701" y="418553"/>
                </a:cubicBezTo>
                <a:cubicBezTo>
                  <a:pt x="1349191" y="418553"/>
                  <a:pt x="1335051" y="413811"/>
                  <a:pt x="1325278" y="404329"/>
                </a:cubicBezTo>
                <a:cubicBezTo>
                  <a:pt x="1315504" y="394847"/>
                  <a:pt x="1310610" y="384710"/>
                  <a:pt x="1310588" y="373924"/>
                </a:cubicBezTo>
                <a:lnTo>
                  <a:pt x="1344222" y="373924"/>
                </a:lnTo>
                <a:cubicBezTo>
                  <a:pt x="1344017" y="379890"/>
                  <a:pt x="1346906" y="385540"/>
                  <a:pt x="1351862" y="388863"/>
                </a:cubicBezTo>
                <a:cubicBezTo>
                  <a:pt x="1356831" y="391931"/>
                  <a:pt x="1362580" y="393493"/>
                  <a:pt x="1368416" y="393366"/>
                </a:cubicBezTo>
                <a:cubicBezTo>
                  <a:pt x="1382143" y="393388"/>
                  <a:pt x="1389006" y="388748"/>
                  <a:pt x="1389006" y="379453"/>
                </a:cubicBezTo>
                <a:close/>
              </a:path>
            </a:pathLst>
          </a:custGeom>
          <a:solidFill>
            <a:srgbClr val="FFFFFF"/>
          </a:solidFill>
          <a:ln w="3099" cap="flat">
            <a:noFill/>
            <a:prstDash val="solid"/>
            <a:miter/>
          </a:ln>
        </p:spPr>
        <p:txBody>
          <a:bodyPr rtlCol="0" anchor="ctr"/>
          <a:lstStyle/>
          <a:p>
            <a:endParaRPr lang="en-US" sz="1688"/>
          </a:p>
        </p:txBody>
      </p:sp>
      <p:cxnSp>
        <p:nvCxnSpPr>
          <p:cNvPr id="38" name="Straight Connector 37">
            <a:extLst>
              <a:ext uri="{FF2B5EF4-FFF2-40B4-BE49-F238E27FC236}">
                <a16:creationId xmlns:a16="http://schemas.microsoft.com/office/drawing/2014/main" id="{7AA5B4E0-2E88-4CD0-B5AE-478EAE689F20}"/>
              </a:ext>
            </a:extLst>
          </p:cNvPr>
          <p:cNvCxnSpPr>
            <a:cxnSpLocks/>
          </p:cNvCxnSpPr>
          <p:nvPr userDrawn="1"/>
        </p:nvCxnSpPr>
        <p:spPr>
          <a:xfrm>
            <a:off x="11666572" y="3092398"/>
            <a:ext cx="0" cy="1926087"/>
          </a:xfrm>
          <a:prstGeom prst="line">
            <a:avLst/>
          </a:prstGeom>
          <a:ln w="444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AFEDF4CD-627D-4C70-8901-8EA1C867B6E2}"/>
              </a:ext>
            </a:extLst>
          </p:cNvPr>
          <p:cNvCxnSpPr/>
          <p:nvPr userDrawn="1"/>
        </p:nvCxnSpPr>
        <p:spPr>
          <a:xfrm>
            <a:off x="2681819" y="6343266"/>
            <a:ext cx="0" cy="347158"/>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pic>
        <p:nvPicPr>
          <p:cNvPr id="40" name="Picture 39" descr="A picture containing text&#10;&#10;Description automatically generated">
            <a:extLst>
              <a:ext uri="{FF2B5EF4-FFF2-40B4-BE49-F238E27FC236}">
                <a16:creationId xmlns:a16="http://schemas.microsoft.com/office/drawing/2014/main" id="{68E6FBEB-D203-42BF-BA92-536A1074590E}"/>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2845807" y="6343266"/>
            <a:ext cx="1722130" cy="338506"/>
          </a:xfrm>
          <a:prstGeom prst="rect">
            <a:avLst/>
          </a:prstGeom>
        </p:spPr>
      </p:pic>
      <p:sp>
        <p:nvSpPr>
          <p:cNvPr id="41" name="TextBox 40">
            <a:extLst>
              <a:ext uri="{FF2B5EF4-FFF2-40B4-BE49-F238E27FC236}">
                <a16:creationId xmlns:a16="http://schemas.microsoft.com/office/drawing/2014/main" id="{E97A035B-C149-4CA4-884C-3122430AB205}"/>
              </a:ext>
            </a:extLst>
          </p:cNvPr>
          <p:cNvSpPr txBox="1"/>
          <p:nvPr userDrawn="1"/>
        </p:nvSpPr>
        <p:spPr>
          <a:xfrm>
            <a:off x="2051215" y="6321731"/>
            <a:ext cx="566990" cy="400110"/>
          </a:xfrm>
          <a:prstGeom prst="rect">
            <a:avLst/>
          </a:prstGeom>
          <a:noFill/>
        </p:spPr>
        <p:txBody>
          <a:bodyPr wrap="square" rtlCol="0">
            <a:spAutoFit/>
          </a:bodyPr>
          <a:lstStyle/>
          <a:p>
            <a:pPr defTabSz="914514">
              <a:lnSpc>
                <a:spcPts val="844"/>
              </a:lnSpc>
            </a:pPr>
            <a:r>
              <a:rPr lang="en-US" sz="844" spc="9">
                <a:solidFill>
                  <a:srgbClr val="FFFFFF"/>
                </a:solidFill>
                <a:latin typeface="Oswald SemiBold" pitchFamily="2" charset="0"/>
              </a:rPr>
              <a:t>DECADE</a:t>
            </a:r>
            <a:br>
              <a:rPr lang="en-US" sz="844" spc="9">
                <a:solidFill>
                  <a:srgbClr val="FFFFFF"/>
                </a:solidFill>
                <a:latin typeface="Oswald SemiBold" pitchFamily="2" charset="0"/>
              </a:rPr>
            </a:br>
            <a:r>
              <a:rPr lang="en-US" sz="844" spc="9">
                <a:solidFill>
                  <a:srgbClr val="FFFFFF"/>
                </a:solidFill>
                <a:latin typeface="Oswald SemiBold" pitchFamily="2" charset="0"/>
              </a:rPr>
              <a:t>OF</a:t>
            </a:r>
            <a:br>
              <a:rPr lang="en-US" sz="844" spc="9">
                <a:solidFill>
                  <a:srgbClr val="FFFFFF"/>
                </a:solidFill>
                <a:latin typeface="Oswald SemiBold" pitchFamily="2" charset="0"/>
              </a:rPr>
            </a:br>
            <a:r>
              <a:rPr lang="en-US" sz="844" spc="9">
                <a:solidFill>
                  <a:srgbClr val="FFFFFF"/>
                </a:solidFill>
                <a:latin typeface="Oswald SemiBold" pitchFamily="2" charset="0"/>
              </a:rPr>
              <a:t>ACTION</a:t>
            </a:r>
          </a:p>
        </p:txBody>
      </p:sp>
    </p:spTree>
    <p:extLst>
      <p:ext uri="{BB962C8B-B14F-4D97-AF65-F5344CB8AC3E}">
        <p14:creationId xmlns:p14="http://schemas.microsoft.com/office/powerpoint/2010/main" val="223156925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Final slide">
    <p:spTree>
      <p:nvGrpSpPr>
        <p:cNvPr id="1" name=""/>
        <p:cNvGrpSpPr/>
        <p:nvPr/>
      </p:nvGrpSpPr>
      <p:grpSpPr>
        <a:xfrm>
          <a:off x="0" y="0"/>
          <a:ext cx="0" cy="0"/>
          <a:chOff x="0" y="0"/>
          <a:chExt cx="0" cy="0"/>
        </a:xfrm>
      </p:grpSpPr>
      <p:pic>
        <p:nvPicPr>
          <p:cNvPr id="148" name="Google Shape;15;p6" descr="Google Shape;15;p6"/>
          <p:cNvPicPr>
            <a:picLocks noChangeAspect="1"/>
          </p:cNvPicPr>
          <p:nvPr/>
        </p:nvPicPr>
        <p:blipFill>
          <a:blip r:embed="rId2"/>
          <a:stretch>
            <a:fillRect/>
          </a:stretch>
        </p:blipFill>
        <p:spPr>
          <a:xfrm>
            <a:off x="0" y="248636"/>
            <a:ext cx="12192000" cy="6609365"/>
          </a:xfrm>
          <a:prstGeom prst="rect">
            <a:avLst/>
          </a:prstGeom>
          <a:ln w="12700">
            <a:miter lim="400000"/>
          </a:ln>
        </p:spPr>
      </p:pic>
      <p:pic>
        <p:nvPicPr>
          <p:cNvPr id="149" name="Google Shape;16;p6" descr="Google Shape;16;p6"/>
          <p:cNvPicPr>
            <a:picLocks noChangeAspect="1"/>
          </p:cNvPicPr>
          <p:nvPr/>
        </p:nvPicPr>
        <p:blipFill>
          <a:blip r:embed="rId3"/>
          <a:stretch>
            <a:fillRect/>
          </a:stretch>
        </p:blipFill>
        <p:spPr>
          <a:xfrm>
            <a:off x="10823185" y="639762"/>
            <a:ext cx="707686" cy="1436196"/>
          </a:xfrm>
          <a:prstGeom prst="rect">
            <a:avLst/>
          </a:prstGeom>
          <a:ln w="12700">
            <a:miter lim="400000"/>
          </a:ln>
        </p:spPr>
      </p:pic>
      <p:sp>
        <p:nvSpPr>
          <p:cNvPr id="1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p:cSld name="Layout guide">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50EC8136-A046-4C55-BD4F-E6FD062CC431}"/>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50EC8136-A046-4C55-BD4F-E6FD062CC43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Date Placeholder 1"/>
          <p:cNvSpPr>
            <a:spLocks noGrp="1"/>
          </p:cNvSpPr>
          <p:nvPr>
            <p:ph type="dt" sz="half" idx="10"/>
          </p:nvPr>
        </p:nvSpPr>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56"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grpSp>
        <p:nvGrpSpPr>
          <p:cNvPr id="55" name="Group 54">
            <a:extLst>
              <a:ext uri="{FF2B5EF4-FFF2-40B4-BE49-F238E27FC236}">
                <a16:creationId xmlns:a16="http://schemas.microsoft.com/office/drawing/2014/main" id="{D51117B0-682C-45AD-A1BD-FCE08CB67D72}"/>
              </a:ext>
            </a:extLst>
          </p:cNvPr>
          <p:cNvGrpSpPr/>
          <p:nvPr userDrawn="1"/>
        </p:nvGrpSpPr>
        <p:grpSpPr>
          <a:xfrm>
            <a:off x="-599" y="-1"/>
            <a:ext cx="12193800" cy="6858001"/>
            <a:chOff x="-640" y="-1"/>
            <a:chExt cx="13005133" cy="7315201"/>
          </a:xfrm>
        </p:grpSpPr>
        <p:sp>
          <p:nvSpPr>
            <p:cNvPr id="93" name="Freeform: Shape 92">
              <a:extLst>
                <a:ext uri="{FF2B5EF4-FFF2-40B4-BE49-F238E27FC236}">
                  <a16:creationId xmlns:a16="http://schemas.microsoft.com/office/drawing/2014/main" id="{736CEFF6-5E3F-4832-9A30-2A73BF9C885B}"/>
                </a:ext>
              </a:extLst>
            </p:cNvPr>
            <p:cNvSpPr/>
            <p:nvPr/>
          </p:nvSpPr>
          <p:spPr>
            <a:xfrm>
              <a:off x="0" y="-1"/>
              <a:ext cx="13004493" cy="7315200"/>
            </a:xfrm>
            <a:custGeom>
              <a:avLst/>
              <a:gdLst>
                <a:gd name="connsiteX0" fmla="*/ 671919 w 13004493"/>
                <a:gd name="connsiteY0" fmla="*/ 664320 h 7315200"/>
                <a:gd name="connsiteX1" fmla="*/ 671919 w 13004493"/>
                <a:gd name="connsiteY1" fmla="*/ 680551 h 7315200"/>
                <a:gd name="connsiteX2" fmla="*/ 344487 w 13004493"/>
                <a:gd name="connsiteY2" fmla="*/ 680551 h 7315200"/>
                <a:gd name="connsiteX3" fmla="*/ 344487 w 13004493"/>
                <a:gd name="connsiteY3" fmla="*/ 6845707 h 7315200"/>
                <a:gd name="connsiteX4" fmla="*/ 12658726 w 13004493"/>
                <a:gd name="connsiteY4" fmla="*/ 6845707 h 7315200"/>
                <a:gd name="connsiteX5" fmla="*/ 12658726 w 13004493"/>
                <a:gd name="connsiteY5" fmla="*/ 680551 h 7315200"/>
                <a:gd name="connsiteX6" fmla="*/ 12331295 w 13004493"/>
                <a:gd name="connsiteY6" fmla="*/ 680551 h 7315200"/>
                <a:gd name="connsiteX7" fmla="*/ 12331295 w 13004493"/>
                <a:gd name="connsiteY7" fmla="*/ 664320 h 7315200"/>
                <a:gd name="connsiteX8" fmla="*/ 0 w 13004493"/>
                <a:gd name="connsiteY8" fmla="*/ 0 h 7315200"/>
                <a:gd name="connsiteX9" fmla="*/ 13004493 w 13004493"/>
                <a:gd name="connsiteY9" fmla="*/ 0 h 7315200"/>
                <a:gd name="connsiteX10" fmla="*/ 13004493 w 13004493"/>
                <a:gd name="connsiteY10" fmla="*/ 664320 h 7315200"/>
                <a:gd name="connsiteX11" fmla="*/ 13003213 w 13004493"/>
                <a:gd name="connsiteY11" fmla="*/ 664320 h 7315200"/>
                <a:gd name="connsiteX12" fmla="*/ 13003213 w 13004493"/>
                <a:gd name="connsiteY12" fmla="*/ 6571304 h 7315200"/>
                <a:gd name="connsiteX13" fmla="*/ 13004493 w 13004493"/>
                <a:gd name="connsiteY13" fmla="*/ 6571304 h 7315200"/>
                <a:gd name="connsiteX14" fmla="*/ 13004493 w 13004493"/>
                <a:gd name="connsiteY14" fmla="*/ 7315200 h 7315200"/>
                <a:gd name="connsiteX15" fmla="*/ 13003213 w 13004493"/>
                <a:gd name="connsiteY15" fmla="*/ 7315200 h 7315200"/>
                <a:gd name="connsiteX16" fmla="*/ 12331295 w 13004493"/>
                <a:gd name="connsiteY16" fmla="*/ 7315200 h 7315200"/>
                <a:gd name="connsiteX17" fmla="*/ 671919 w 13004493"/>
                <a:gd name="connsiteY17" fmla="*/ 7315200 h 7315200"/>
                <a:gd name="connsiteX18" fmla="*/ 1 w 13004493"/>
                <a:gd name="connsiteY18" fmla="*/ 7315200 h 7315200"/>
                <a:gd name="connsiteX19" fmla="*/ 1 w 13004493"/>
                <a:gd name="connsiteY19" fmla="*/ 6571304 h 7315200"/>
                <a:gd name="connsiteX20" fmla="*/ 1 w 13004493"/>
                <a:gd name="connsiteY20" fmla="*/ 664320 h 7315200"/>
                <a:gd name="connsiteX21" fmla="*/ 0 w 13004493"/>
                <a:gd name="connsiteY21" fmla="*/ 664320 h 73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004493" h="7315200">
                  <a:moveTo>
                    <a:pt x="671919" y="664320"/>
                  </a:moveTo>
                  <a:lnTo>
                    <a:pt x="671919" y="680551"/>
                  </a:lnTo>
                  <a:lnTo>
                    <a:pt x="344487" y="680551"/>
                  </a:lnTo>
                  <a:lnTo>
                    <a:pt x="344487" y="6845707"/>
                  </a:lnTo>
                  <a:lnTo>
                    <a:pt x="12658726" y="6845707"/>
                  </a:lnTo>
                  <a:lnTo>
                    <a:pt x="12658726" y="680551"/>
                  </a:lnTo>
                  <a:lnTo>
                    <a:pt x="12331295" y="680551"/>
                  </a:lnTo>
                  <a:lnTo>
                    <a:pt x="12331295" y="664320"/>
                  </a:lnTo>
                  <a:close/>
                  <a:moveTo>
                    <a:pt x="0" y="0"/>
                  </a:moveTo>
                  <a:lnTo>
                    <a:pt x="13004493" y="0"/>
                  </a:lnTo>
                  <a:lnTo>
                    <a:pt x="13004493" y="664320"/>
                  </a:lnTo>
                  <a:lnTo>
                    <a:pt x="13003213" y="664320"/>
                  </a:lnTo>
                  <a:lnTo>
                    <a:pt x="13003213" y="6571304"/>
                  </a:lnTo>
                  <a:lnTo>
                    <a:pt x="13004493" y="6571304"/>
                  </a:lnTo>
                  <a:lnTo>
                    <a:pt x="13004493" y="7315200"/>
                  </a:lnTo>
                  <a:lnTo>
                    <a:pt x="13003213" y="7315200"/>
                  </a:lnTo>
                  <a:lnTo>
                    <a:pt x="12331295" y="7315200"/>
                  </a:lnTo>
                  <a:lnTo>
                    <a:pt x="671919" y="7315200"/>
                  </a:lnTo>
                  <a:lnTo>
                    <a:pt x="1" y="7315200"/>
                  </a:lnTo>
                  <a:lnTo>
                    <a:pt x="1" y="6571304"/>
                  </a:lnTo>
                  <a:lnTo>
                    <a:pt x="1" y="664320"/>
                  </a:lnTo>
                  <a:lnTo>
                    <a:pt x="0" y="664320"/>
                  </a:lnTo>
                  <a:close/>
                </a:path>
              </a:pathLst>
            </a:custGeom>
            <a:solidFill>
              <a:srgbClr val="FFEFEF">
                <a:alpha val="64000"/>
              </a:srgbClr>
            </a:solidFill>
            <a:ln>
              <a:noFill/>
            </a:ln>
          </p:spPr>
          <p:txBody>
            <a:bodyPr vert="horz" wrap="square" lIns="91440" tIns="45720" rIns="91440" bIns="45720" numCol="1" anchor="t" anchorCtr="0" compatLnSpc="1">
              <a:prstTxWarp prst="textNoShape">
                <a:avLst/>
              </a:prstTxWarp>
              <a:noAutofit/>
            </a:bodyPr>
            <a:lstStyle/>
            <a:p>
              <a:endParaRPr lang="en-US" sz="1920">
                <a:solidFill>
                  <a:schemeClr val="tx1"/>
                </a:solidFill>
                <a:latin typeface="+mn-lt"/>
                <a:ea typeface="+mn-ea"/>
                <a:cs typeface="+mn-cs"/>
              </a:endParaRPr>
            </a:p>
          </p:txBody>
        </p:sp>
        <p:cxnSp>
          <p:nvCxnSpPr>
            <p:cNvPr id="94" name="Straight Connector 93">
              <a:extLst>
                <a:ext uri="{FF2B5EF4-FFF2-40B4-BE49-F238E27FC236}">
                  <a16:creationId xmlns:a16="http://schemas.microsoft.com/office/drawing/2014/main" id="{EE3E4DC6-EB36-4F2F-B208-E590A0255820}"/>
                </a:ext>
              </a:extLst>
            </p:cNvPr>
            <p:cNvCxnSpPr/>
            <p:nvPr/>
          </p:nvCxnSpPr>
          <p:spPr>
            <a:xfrm>
              <a:off x="-640" y="680550"/>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FFC423E3-4CB7-4970-804E-459C34384B28}"/>
                </a:ext>
              </a:extLst>
            </p:cNvPr>
            <p:cNvCxnSpPr/>
            <p:nvPr/>
          </p:nvCxnSpPr>
          <p:spPr>
            <a:xfrm>
              <a:off x="-640" y="94189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D9980964-4F5C-4397-9762-85E766DEB068}"/>
                </a:ext>
              </a:extLst>
            </p:cNvPr>
            <p:cNvCxnSpPr/>
            <p:nvPr/>
          </p:nvCxnSpPr>
          <p:spPr>
            <a:xfrm>
              <a:off x="-640" y="1203246"/>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638F80E-299D-4435-B492-C5887F62E83E}"/>
                </a:ext>
              </a:extLst>
            </p:cNvPr>
            <p:cNvCxnSpPr/>
            <p:nvPr/>
          </p:nvCxnSpPr>
          <p:spPr>
            <a:xfrm>
              <a:off x="-640" y="1464594"/>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E8984382-F4F9-454F-9BAA-70EBFBF532FD}"/>
                </a:ext>
              </a:extLst>
            </p:cNvPr>
            <p:cNvCxnSpPr/>
            <p:nvPr/>
          </p:nvCxnSpPr>
          <p:spPr>
            <a:xfrm>
              <a:off x="-640" y="1727943"/>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DCFD27E-D781-4DBE-8C9B-841B73D3B9B2}"/>
                </a:ext>
              </a:extLst>
            </p:cNvPr>
            <p:cNvCxnSpPr/>
            <p:nvPr/>
          </p:nvCxnSpPr>
          <p:spPr>
            <a:xfrm>
              <a:off x="-640" y="1987290"/>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2B8BD8AC-055D-4DE9-B02E-7382BB8656ED}"/>
                </a:ext>
              </a:extLst>
            </p:cNvPr>
            <p:cNvCxnSpPr/>
            <p:nvPr/>
          </p:nvCxnSpPr>
          <p:spPr>
            <a:xfrm>
              <a:off x="-640" y="2771334"/>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DB54B308-0A59-4C0B-9EA9-89FFFD7B0659}"/>
                </a:ext>
              </a:extLst>
            </p:cNvPr>
            <p:cNvCxnSpPr/>
            <p:nvPr/>
          </p:nvCxnSpPr>
          <p:spPr>
            <a:xfrm>
              <a:off x="-640" y="3294030"/>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43FF4B33-9F34-4DA6-A877-24E5F47DD8B0}"/>
                </a:ext>
              </a:extLst>
            </p:cNvPr>
            <p:cNvCxnSpPr/>
            <p:nvPr/>
          </p:nvCxnSpPr>
          <p:spPr>
            <a:xfrm>
              <a:off x="-640" y="355537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1B8BB017-2050-46E4-9223-E52A41EF457E}"/>
                </a:ext>
              </a:extLst>
            </p:cNvPr>
            <p:cNvCxnSpPr/>
            <p:nvPr/>
          </p:nvCxnSpPr>
          <p:spPr>
            <a:xfrm>
              <a:off x="-640" y="3816726"/>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68618238-4679-4A0B-B14F-997E28353C18}"/>
                </a:ext>
              </a:extLst>
            </p:cNvPr>
            <p:cNvCxnSpPr/>
            <p:nvPr/>
          </p:nvCxnSpPr>
          <p:spPr>
            <a:xfrm>
              <a:off x="-640" y="4078074"/>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B43FC4B7-F20C-47E1-B235-A015ED1F85BF}"/>
                </a:ext>
              </a:extLst>
            </p:cNvPr>
            <p:cNvCxnSpPr/>
            <p:nvPr/>
          </p:nvCxnSpPr>
          <p:spPr>
            <a:xfrm>
              <a:off x="-640" y="4339422"/>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71B1E261-8C51-44BF-9B67-0C4EBCCB22F0}"/>
                </a:ext>
              </a:extLst>
            </p:cNvPr>
            <p:cNvCxnSpPr/>
            <p:nvPr/>
          </p:nvCxnSpPr>
          <p:spPr>
            <a:xfrm>
              <a:off x="-640" y="4600770"/>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E9C3AA8C-2992-4562-95B8-1D057BE437DE}"/>
                </a:ext>
              </a:extLst>
            </p:cNvPr>
            <p:cNvCxnSpPr/>
            <p:nvPr/>
          </p:nvCxnSpPr>
          <p:spPr>
            <a:xfrm>
              <a:off x="-640" y="486211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CE8F3AC2-76E1-4E8E-BCA2-5D700675C04A}"/>
                </a:ext>
              </a:extLst>
            </p:cNvPr>
            <p:cNvCxnSpPr/>
            <p:nvPr/>
          </p:nvCxnSpPr>
          <p:spPr>
            <a:xfrm>
              <a:off x="-640" y="5123466"/>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C4FA15C-B255-4DE2-8B34-FF36C8E4E61D}"/>
                </a:ext>
              </a:extLst>
            </p:cNvPr>
            <p:cNvCxnSpPr/>
            <p:nvPr/>
          </p:nvCxnSpPr>
          <p:spPr>
            <a:xfrm>
              <a:off x="-640" y="5384814"/>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F3BCB79C-EEB6-43F0-823F-0815A76F27D0}"/>
                </a:ext>
              </a:extLst>
            </p:cNvPr>
            <p:cNvCxnSpPr/>
            <p:nvPr/>
          </p:nvCxnSpPr>
          <p:spPr>
            <a:xfrm>
              <a:off x="-640" y="5646162"/>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BF850D72-9CE0-46A7-9A3B-A7E1BB0ADAD7}"/>
                </a:ext>
              </a:extLst>
            </p:cNvPr>
            <p:cNvCxnSpPr/>
            <p:nvPr/>
          </p:nvCxnSpPr>
          <p:spPr>
            <a:xfrm>
              <a:off x="-640" y="5907510"/>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47EDFFB2-136F-4514-9081-ABEBCDBBB4F4}"/>
                </a:ext>
              </a:extLst>
            </p:cNvPr>
            <p:cNvCxnSpPr/>
            <p:nvPr/>
          </p:nvCxnSpPr>
          <p:spPr>
            <a:xfrm>
              <a:off x="-640" y="616885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706300D5-FAD2-4044-B699-45AE1F7714C1}"/>
                </a:ext>
              </a:extLst>
            </p:cNvPr>
            <p:cNvCxnSpPr/>
            <p:nvPr/>
          </p:nvCxnSpPr>
          <p:spPr>
            <a:xfrm>
              <a:off x="-640" y="643020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sp>
          <p:nvSpPr>
            <p:cNvPr id="114" name="Slide edges">
              <a:extLst>
                <a:ext uri="{FF2B5EF4-FFF2-40B4-BE49-F238E27FC236}">
                  <a16:creationId xmlns:a16="http://schemas.microsoft.com/office/drawing/2014/main" id="{692BD2C1-3B3C-4995-B2ED-C8389F3C2FB6}"/>
                </a:ext>
              </a:extLst>
            </p:cNvPr>
            <p:cNvSpPr>
              <a:spLocks/>
            </p:cNvSpPr>
            <p:nvPr userDrawn="1"/>
          </p:nvSpPr>
          <p:spPr bwMode="auto">
            <a:xfrm>
              <a:off x="-640" y="0"/>
              <a:ext cx="13004493" cy="7315200"/>
            </a:xfrm>
            <a:custGeom>
              <a:avLst/>
              <a:gdLst>
                <a:gd name="T0" fmla="*/ 6024 w 6026"/>
                <a:gd name="T1" fmla="*/ 3394 h 3396"/>
                <a:gd name="T2" fmla="*/ 6024 w 6026"/>
                <a:gd name="T3" fmla="*/ 3391 h 3396"/>
                <a:gd name="T4" fmla="*/ 5 w 6026"/>
                <a:gd name="T5" fmla="*/ 3391 h 3396"/>
                <a:gd name="T6" fmla="*/ 5 w 6026"/>
                <a:gd name="T7" fmla="*/ 5 h 3396"/>
                <a:gd name="T8" fmla="*/ 6021 w 6026"/>
                <a:gd name="T9" fmla="*/ 5 h 3396"/>
                <a:gd name="T10" fmla="*/ 6021 w 6026"/>
                <a:gd name="T11" fmla="*/ 3394 h 3396"/>
                <a:gd name="T12" fmla="*/ 6024 w 6026"/>
                <a:gd name="T13" fmla="*/ 3394 h 3396"/>
                <a:gd name="T14" fmla="*/ 6024 w 6026"/>
                <a:gd name="T15" fmla="*/ 3391 h 3396"/>
                <a:gd name="T16" fmla="*/ 6024 w 6026"/>
                <a:gd name="T17" fmla="*/ 3394 h 3396"/>
                <a:gd name="T18" fmla="*/ 6026 w 6026"/>
                <a:gd name="T19" fmla="*/ 3394 h 3396"/>
                <a:gd name="T20" fmla="*/ 6026 w 6026"/>
                <a:gd name="T21" fmla="*/ 0 h 3396"/>
                <a:gd name="T22" fmla="*/ 0 w 6026"/>
                <a:gd name="T23" fmla="*/ 0 h 3396"/>
                <a:gd name="T24" fmla="*/ 0 w 6026"/>
                <a:gd name="T25" fmla="*/ 3396 h 3396"/>
                <a:gd name="T26" fmla="*/ 6026 w 6026"/>
                <a:gd name="T27" fmla="*/ 3396 h 3396"/>
                <a:gd name="T28" fmla="*/ 6026 w 6026"/>
                <a:gd name="T29" fmla="*/ 3394 h 3396"/>
                <a:gd name="T30" fmla="*/ 6024 w 6026"/>
                <a:gd name="T31" fmla="*/ 3394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26" h="3396">
                  <a:moveTo>
                    <a:pt x="6024" y="3394"/>
                  </a:moveTo>
                  <a:lnTo>
                    <a:pt x="6024" y="3391"/>
                  </a:lnTo>
                  <a:lnTo>
                    <a:pt x="5" y="3391"/>
                  </a:lnTo>
                  <a:lnTo>
                    <a:pt x="5" y="5"/>
                  </a:lnTo>
                  <a:lnTo>
                    <a:pt x="6021" y="5"/>
                  </a:lnTo>
                  <a:lnTo>
                    <a:pt x="6021" y="3394"/>
                  </a:lnTo>
                  <a:lnTo>
                    <a:pt x="6024" y="3394"/>
                  </a:lnTo>
                  <a:lnTo>
                    <a:pt x="6024" y="3391"/>
                  </a:lnTo>
                  <a:lnTo>
                    <a:pt x="6024" y="3394"/>
                  </a:lnTo>
                  <a:lnTo>
                    <a:pt x="6026" y="3394"/>
                  </a:lnTo>
                  <a:lnTo>
                    <a:pt x="6026" y="0"/>
                  </a:lnTo>
                  <a:lnTo>
                    <a:pt x="0" y="0"/>
                  </a:lnTo>
                  <a:lnTo>
                    <a:pt x="0" y="3396"/>
                  </a:lnTo>
                  <a:lnTo>
                    <a:pt x="6026" y="3396"/>
                  </a:lnTo>
                  <a:lnTo>
                    <a:pt x="6026" y="3394"/>
                  </a:lnTo>
                  <a:lnTo>
                    <a:pt x="6024" y="339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25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75757"/>
                </a:solidFill>
                <a:effectLst/>
                <a:uLnTx/>
                <a:uFillTx/>
                <a:latin typeface="+mn-lt"/>
                <a:ea typeface="+mn-ea"/>
                <a:cs typeface="+mn-cs"/>
              </a:endParaRPr>
            </a:p>
          </p:txBody>
        </p:sp>
        <p:sp>
          <p:nvSpPr>
            <p:cNvPr id="115" name="Footnote measure">
              <a:extLst>
                <a:ext uri="{FF2B5EF4-FFF2-40B4-BE49-F238E27FC236}">
                  <a16:creationId xmlns:a16="http://schemas.microsoft.com/office/drawing/2014/main" id="{E93BEE1F-DE21-4A13-873C-CBC41353B039}"/>
                </a:ext>
              </a:extLst>
            </p:cNvPr>
            <p:cNvSpPr>
              <a:spLocks noChangeArrowheads="1"/>
            </p:cNvSpPr>
            <p:nvPr userDrawn="1"/>
          </p:nvSpPr>
          <p:spPr bwMode="auto">
            <a:xfrm>
              <a:off x="344487" y="6430208"/>
              <a:ext cx="12314239" cy="415498"/>
            </a:xfrm>
            <a:prstGeom prst="rect">
              <a:avLst/>
            </a:prstGeom>
            <a:solidFill>
              <a:schemeClr val="accent3">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16" name="Whitespace measure">
              <a:extLst>
                <a:ext uri="{FF2B5EF4-FFF2-40B4-BE49-F238E27FC236}">
                  <a16:creationId xmlns:a16="http://schemas.microsoft.com/office/drawing/2014/main" id="{94911516-DA79-46DD-8F7E-D5BB64D8FB9B}"/>
                </a:ext>
              </a:extLst>
            </p:cNvPr>
            <p:cNvSpPr>
              <a:spLocks noChangeArrowheads="1"/>
            </p:cNvSpPr>
            <p:nvPr userDrawn="1"/>
          </p:nvSpPr>
          <p:spPr bwMode="auto">
            <a:xfrm>
              <a:off x="344487" y="1464594"/>
              <a:ext cx="12314239" cy="263349"/>
            </a:xfrm>
            <a:prstGeom prst="rect">
              <a:avLst/>
            </a:prstGeom>
            <a:solidFill>
              <a:schemeClr val="accent3">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grpSp>
          <p:nvGrpSpPr>
            <p:cNvPr id="117" name="Group 116">
              <a:extLst>
                <a:ext uri="{FF2B5EF4-FFF2-40B4-BE49-F238E27FC236}">
                  <a16:creationId xmlns:a16="http://schemas.microsoft.com/office/drawing/2014/main" id="{E4499BE3-5CC0-4382-AE67-38510E469202}"/>
                </a:ext>
              </a:extLst>
            </p:cNvPr>
            <p:cNvGrpSpPr/>
            <p:nvPr userDrawn="1"/>
          </p:nvGrpSpPr>
          <p:grpSpPr>
            <a:xfrm>
              <a:off x="344487" y="680550"/>
              <a:ext cx="12314239" cy="5749658"/>
              <a:chOff x="671278" y="665120"/>
              <a:chExt cx="11660657" cy="5906183"/>
            </a:xfrm>
          </p:grpSpPr>
          <p:grpSp>
            <p:nvGrpSpPr>
              <p:cNvPr id="123" name="Gutter space">
                <a:extLst>
                  <a:ext uri="{FF2B5EF4-FFF2-40B4-BE49-F238E27FC236}">
                    <a16:creationId xmlns:a16="http://schemas.microsoft.com/office/drawing/2014/main" id="{121D2F79-5019-4B65-971C-1F8DA4F859A4}"/>
                  </a:ext>
                </a:extLst>
              </p:cNvPr>
              <p:cNvGrpSpPr/>
              <p:nvPr userDrawn="1"/>
            </p:nvGrpSpPr>
            <p:grpSpPr>
              <a:xfrm>
                <a:off x="1361967" y="665120"/>
                <a:ext cx="10279279" cy="5906183"/>
                <a:chOff x="1277000" y="623550"/>
                <a:chExt cx="9638000" cy="5537047"/>
              </a:xfrm>
            </p:grpSpPr>
            <p:sp>
              <p:nvSpPr>
                <p:cNvPr id="130" name="Rectangle 34">
                  <a:extLst>
                    <a:ext uri="{FF2B5EF4-FFF2-40B4-BE49-F238E27FC236}">
                      <a16:creationId xmlns:a16="http://schemas.microsoft.com/office/drawing/2014/main" id="{6D3D267D-7640-45AC-AAD4-DE76A63E5EB7}"/>
                    </a:ext>
                  </a:extLst>
                </p:cNvPr>
                <p:cNvSpPr>
                  <a:spLocks noChangeArrowheads="1"/>
                </p:cNvSpPr>
                <p:nvPr/>
              </p:nvSpPr>
              <p:spPr bwMode="auto">
                <a:xfrm>
                  <a:off x="688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31" name="Rectangle 35">
                  <a:extLst>
                    <a:ext uri="{FF2B5EF4-FFF2-40B4-BE49-F238E27FC236}">
                      <a16:creationId xmlns:a16="http://schemas.microsoft.com/office/drawing/2014/main" id="{1061B566-E546-49C9-AE54-957076BEA371}"/>
                    </a:ext>
                  </a:extLst>
                </p:cNvPr>
                <p:cNvSpPr>
                  <a:spLocks noChangeArrowheads="1"/>
                </p:cNvSpPr>
                <p:nvPr/>
              </p:nvSpPr>
              <p:spPr bwMode="auto">
                <a:xfrm>
                  <a:off x="875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32" name="Rectangle 36">
                  <a:extLst>
                    <a:ext uri="{FF2B5EF4-FFF2-40B4-BE49-F238E27FC236}">
                      <a16:creationId xmlns:a16="http://schemas.microsoft.com/office/drawing/2014/main" id="{CDFA9621-2C97-4393-B596-AEACE96B3F5F}"/>
                    </a:ext>
                  </a:extLst>
                </p:cNvPr>
                <p:cNvSpPr>
                  <a:spLocks noChangeArrowheads="1"/>
                </p:cNvSpPr>
                <p:nvPr/>
              </p:nvSpPr>
              <p:spPr bwMode="auto">
                <a:xfrm>
                  <a:off x="782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33" name="Rectangle 37">
                  <a:extLst>
                    <a:ext uri="{FF2B5EF4-FFF2-40B4-BE49-F238E27FC236}">
                      <a16:creationId xmlns:a16="http://schemas.microsoft.com/office/drawing/2014/main" id="{5BC33AA8-D547-4885-868D-8B35670056F4}"/>
                    </a:ext>
                  </a:extLst>
                </p:cNvPr>
                <p:cNvSpPr>
                  <a:spLocks noChangeArrowheads="1"/>
                </p:cNvSpPr>
                <p:nvPr/>
              </p:nvSpPr>
              <p:spPr bwMode="auto">
                <a:xfrm>
                  <a:off x="969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38" name="Rectangle 38">
                  <a:extLst>
                    <a:ext uri="{FF2B5EF4-FFF2-40B4-BE49-F238E27FC236}">
                      <a16:creationId xmlns:a16="http://schemas.microsoft.com/office/drawing/2014/main" id="{385A9492-5427-4BA9-8125-83409B6194CE}"/>
                    </a:ext>
                  </a:extLst>
                </p:cNvPr>
                <p:cNvSpPr>
                  <a:spLocks noChangeArrowheads="1"/>
                </p:cNvSpPr>
                <p:nvPr/>
              </p:nvSpPr>
              <p:spPr bwMode="auto">
                <a:xfrm>
                  <a:off x="1062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39" name="Rectangle 39">
                  <a:extLst>
                    <a:ext uri="{FF2B5EF4-FFF2-40B4-BE49-F238E27FC236}">
                      <a16:creationId xmlns:a16="http://schemas.microsoft.com/office/drawing/2014/main" id="{D38FFB0B-7A14-45BF-9D0D-460FE5CD8100}"/>
                    </a:ext>
                  </a:extLst>
                </p:cNvPr>
                <p:cNvSpPr>
                  <a:spLocks noChangeArrowheads="1"/>
                </p:cNvSpPr>
                <p:nvPr/>
              </p:nvSpPr>
              <p:spPr bwMode="auto">
                <a:xfrm>
                  <a:off x="595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40" name="Rectangle 40">
                  <a:extLst>
                    <a:ext uri="{FF2B5EF4-FFF2-40B4-BE49-F238E27FC236}">
                      <a16:creationId xmlns:a16="http://schemas.microsoft.com/office/drawing/2014/main" id="{3ECDCD76-C042-4764-A3AE-6772D540074D}"/>
                    </a:ext>
                  </a:extLst>
                </p:cNvPr>
                <p:cNvSpPr>
                  <a:spLocks noChangeArrowheads="1"/>
                </p:cNvSpPr>
                <p:nvPr/>
              </p:nvSpPr>
              <p:spPr bwMode="auto">
                <a:xfrm>
                  <a:off x="127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41" name="Rectangle 41">
                  <a:extLst>
                    <a:ext uri="{FF2B5EF4-FFF2-40B4-BE49-F238E27FC236}">
                      <a16:creationId xmlns:a16="http://schemas.microsoft.com/office/drawing/2014/main" id="{9B3AC101-AB9C-477A-85B1-03C247D00E34}"/>
                    </a:ext>
                  </a:extLst>
                </p:cNvPr>
                <p:cNvSpPr>
                  <a:spLocks noChangeArrowheads="1"/>
                </p:cNvSpPr>
                <p:nvPr/>
              </p:nvSpPr>
              <p:spPr bwMode="auto">
                <a:xfrm>
                  <a:off x="221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42" name="Rectangle 42">
                  <a:extLst>
                    <a:ext uri="{FF2B5EF4-FFF2-40B4-BE49-F238E27FC236}">
                      <a16:creationId xmlns:a16="http://schemas.microsoft.com/office/drawing/2014/main" id="{96A2E2AE-48D0-47E8-A61F-D49D469AC5FA}"/>
                    </a:ext>
                  </a:extLst>
                </p:cNvPr>
                <p:cNvSpPr>
                  <a:spLocks noChangeArrowheads="1"/>
                </p:cNvSpPr>
                <p:nvPr/>
              </p:nvSpPr>
              <p:spPr bwMode="auto">
                <a:xfrm>
                  <a:off x="314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43" name="Rectangle 43">
                  <a:extLst>
                    <a:ext uri="{FF2B5EF4-FFF2-40B4-BE49-F238E27FC236}">
                      <a16:creationId xmlns:a16="http://schemas.microsoft.com/office/drawing/2014/main" id="{A7095F4F-6887-4A60-9D9E-043AC776D0B3}"/>
                    </a:ext>
                  </a:extLst>
                </p:cNvPr>
                <p:cNvSpPr>
                  <a:spLocks noChangeArrowheads="1"/>
                </p:cNvSpPr>
                <p:nvPr/>
              </p:nvSpPr>
              <p:spPr bwMode="auto">
                <a:xfrm>
                  <a:off x="408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44" name="Rectangle 44">
                  <a:extLst>
                    <a:ext uri="{FF2B5EF4-FFF2-40B4-BE49-F238E27FC236}">
                      <a16:creationId xmlns:a16="http://schemas.microsoft.com/office/drawing/2014/main" id="{C19AA7DF-6889-43EA-BE0E-02182112EE16}"/>
                    </a:ext>
                  </a:extLst>
                </p:cNvPr>
                <p:cNvSpPr>
                  <a:spLocks noChangeArrowheads="1"/>
                </p:cNvSpPr>
                <p:nvPr/>
              </p:nvSpPr>
              <p:spPr bwMode="auto">
                <a:xfrm>
                  <a:off x="501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grpSp>
          <p:grpSp>
            <p:nvGrpSpPr>
              <p:cNvPr id="124" name="Five column measure">
                <a:extLst>
                  <a:ext uri="{FF2B5EF4-FFF2-40B4-BE49-F238E27FC236}">
                    <a16:creationId xmlns:a16="http://schemas.microsoft.com/office/drawing/2014/main" id="{2EF33B6F-ACF7-4B84-95BF-126DFAAB265E}"/>
                  </a:ext>
                </a:extLst>
              </p:cNvPr>
              <p:cNvGrpSpPr/>
              <p:nvPr userDrawn="1"/>
            </p:nvGrpSpPr>
            <p:grpSpPr>
              <a:xfrm>
                <a:off x="671278" y="6373463"/>
                <a:ext cx="11660657" cy="84838"/>
                <a:chOff x="629400" y="5975122"/>
                <a:chExt cx="10933200" cy="79536"/>
              </a:xfrm>
            </p:grpSpPr>
            <p:sp>
              <p:nvSpPr>
                <p:cNvPr id="125" name="Rectangle 5">
                  <a:extLst>
                    <a:ext uri="{FF2B5EF4-FFF2-40B4-BE49-F238E27FC236}">
                      <a16:creationId xmlns:a16="http://schemas.microsoft.com/office/drawing/2014/main" id="{90556E0E-9171-4DCE-B915-901B8313CB95}"/>
                    </a:ext>
                  </a:extLst>
                </p:cNvPr>
                <p:cNvSpPr>
                  <a:spLocks noChangeArrowheads="1"/>
                </p:cNvSpPr>
                <p:nvPr/>
              </p:nvSpPr>
              <p:spPr bwMode="auto">
                <a:xfrm>
                  <a:off x="2880128" y="5975122"/>
                  <a:ext cx="1930288"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26" name="Rectangle 7">
                  <a:extLst>
                    <a:ext uri="{FF2B5EF4-FFF2-40B4-BE49-F238E27FC236}">
                      <a16:creationId xmlns:a16="http://schemas.microsoft.com/office/drawing/2014/main" id="{6CBDA382-131B-4A42-847B-A655C4D493F1}"/>
                    </a:ext>
                  </a:extLst>
                </p:cNvPr>
                <p:cNvSpPr>
                  <a:spLocks noChangeArrowheads="1"/>
                </p:cNvSpPr>
                <p:nvPr/>
              </p:nvSpPr>
              <p:spPr bwMode="auto">
                <a:xfrm>
                  <a:off x="9626194" y="5975122"/>
                  <a:ext cx="1936406"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27" name="Rectangle 9">
                  <a:extLst>
                    <a:ext uri="{FF2B5EF4-FFF2-40B4-BE49-F238E27FC236}">
                      <a16:creationId xmlns:a16="http://schemas.microsoft.com/office/drawing/2014/main" id="{ECA5C526-19A4-4E97-A240-819C12701BB7}"/>
                    </a:ext>
                  </a:extLst>
                </p:cNvPr>
                <p:cNvSpPr>
                  <a:spLocks noChangeArrowheads="1"/>
                </p:cNvSpPr>
                <p:nvPr/>
              </p:nvSpPr>
              <p:spPr bwMode="auto">
                <a:xfrm>
                  <a:off x="7372407" y="5975122"/>
                  <a:ext cx="1936406"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28" name="Rectangle 11">
                  <a:extLst>
                    <a:ext uri="{FF2B5EF4-FFF2-40B4-BE49-F238E27FC236}">
                      <a16:creationId xmlns:a16="http://schemas.microsoft.com/office/drawing/2014/main" id="{0955FB51-8A83-422B-AA16-4EE57ADBCF78}"/>
                    </a:ext>
                  </a:extLst>
                </p:cNvPr>
                <p:cNvSpPr>
                  <a:spLocks noChangeArrowheads="1"/>
                </p:cNvSpPr>
                <p:nvPr/>
              </p:nvSpPr>
              <p:spPr bwMode="auto">
                <a:xfrm>
                  <a:off x="5127797" y="5975122"/>
                  <a:ext cx="1927229"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29" name="Rectangle 13">
                  <a:extLst>
                    <a:ext uri="{FF2B5EF4-FFF2-40B4-BE49-F238E27FC236}">
                      <a16:creationId xmlns:a16="http://schemas.microsoft.com/office/drawing/2014/main" id="{808DC903-ADB2-4D58-9AD4-913C124A98DD}"/>
                    </a:ext>
                  </a:extLst>
                </p:cNvPr>
                <p:cNvSpPr>
                  <a:spLocks noChangeArrowheads="1"/>
                </p:cNvSpPr>
                <p:nvPr/>
              </p:nvSpPr>
              <p:spPr bwMode="auto">
                <a:xfrm>
                  <a:off x="629400" y="5975122"/>
                  <a:ext cx="1933347"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grpSp>
        </p:grpSp>
        <p:sp>
          <p:nvSpPr>
            <p:cNvPr id="118" name="Live area">
              <a:extLst>
                <a:ext uri="{FF2B5EF4-FFF2-40B4-BE49-F238E27FC236}">
                  <a16:creationId xmlns:a16="http://schemas.microsoft.com/office/drawing/2014/main" id="{18F4DFF2-242F-4D40-9022-EEB932406C95}"/>
                </a:ext>
              </a:extLst>
            </p:cNvPr>
            <p:cNvSpPr/>
            <p:nvPr userDrawn="1"/>
          </p:nvSpPr>
          <p:spPr>
            <a:xfrm>
              <a:off x="344487" y="1727943"/>
              <a:ext cx="12314239" cy="4702265"/>
            </a:xfrm>
            <a:custGeom>
              <a:avLst/>
              <a:gdLst>
                <a:gd name="connsiteX0" fmla="*/ 0 w 10931999"/>
                <a:gd name="connsiteY0" fmla="*/ 0 h 5537797"/>
                <a:gd name="connsiteX1" fmla="*/ 10931999 w 10931999"/>
                <a:gd name="connsiteY1" fmla="*/ 0 h 5537797"/>
                <a:gd name="connsiteX2" fmla="*/ 10931999 w 10931999"/>
                <a:gd name="connsiteY2" fmla="*/ 5537797 h 5537797"/>
                <a:gd name="connsiteX3" fmla="*/ 0 w 10931999"/>
                <a:gd name="connsiteY3" fmla="*/ 5537797 h 5537797"/>
              </a:gdLst>
              <a:ahLst/>
              <a:cxnLst>
                <a:cxn ang="0">
                  <a:pos x="connsiteX0" y="connsiteY0"/>
                </a:cxn>
                <a:cxn ang="0">
                  <a:pos x="connsiteX1" y="connsiteY1"/>
                </a:cxn>
                <a:cxn ang="0">
                  <a:pos x="connsiteX2" y="connsiteY2"/>
                </a:cxn>
                <a:cxn ang="0">
                  <a:pos x="connsiteX3" y="connsiteY3"/>
                </a:cxn>
              </a:cxnLst>
              <a:rect l="l" t="t" r="r" b="b"/>
              <a:pathLst>
                <a:path w="10931999" h="5537797">
                  <a:moveTo>
                    <a:pt x="0" y="0"/>
                  </a:moveTo>
                  <a:lnTo>
                    <a:pt x="10931999" y="0"/>
                  </a:lnTo>
                  <a:lnTo>
                    <a:pt x="10931999" y="5537797"/>
                  </a:lnTo>
                  <a:lnTo>
                    <a:pt x="0" y="5537797"/>
                  </a:lnTo>
                  <a:close/>
                </a:path>
              </a:pathLst>
            </a:custGeom>
            <a:noFill/>
            <a:ln w="9525">
              <a:solidFill>
                <a:srgbClr val="E71C57">
                  <a:alpha val="35000"/>
                </a:srgb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a:solidFill>
                  <a:schemeClr val="bg1"/>
                </a:solidFill>
                <a:latin typeface="+mn-lt"/>
                <a:ea typeface="+mn-ea"/>
                <a:cs typeface="+mn-cs"/>
              </a:endParaRPr>
            </a:p>
          </p:txBody>
        </p:sp>
        <p:sp>
          <p:nvSpPr>
            <p:cNvPr id="119" name="Footnote example">
              <a:extLst>
                <a:ext uri="{FF2B5EF4-FFF2-40B4-BE49-F238E27FC236}">
                  <a16:creationId xmlns:a16="http://schemas.microsoft.com/office/drawing/2014/main" id="{5EEA925A-608C-4C87-95B0-6E965975E810}"/>
                </a:ext>
              </a:extLst>
            </p:cNvPr>
            <p:cNvSpPr txBox="1"/>
            <p:nvPr userDrawn="1"/>
          </p:nvSpPr>
          <p:spPr>
            <a:xfrm>
              <a:off x="344487" y="6430002"/>
              <a:ext cx="9030914" cy="415703"/>
            </a:xfrm>
            <a:prstGeom prst="rect">
              <a:avLst/>
            </a:prstGeom>
            <a:noFill/>
            <a:ln w="9525" algn="ctr">
              <a:noFill/>
              <a:miter lim="800000"/>
              <a:headEnd type="none" w="lg" len="lg"/>
              <a:tailEnd type="none" w="lg" len="lg"/>
            </a:ln>
          </p:spPr>
          <p:txBody>
            <a:bodyPr vert="horz" wrap="square" lIns="0" tIns="0" rIns="0" bIns="0" anchor="b" anchorCtr="0">
              <a:spAutoFit/>
            </a:bodyPr>
            <a:lstStyle>
              <a:defPPr>
                <a:defRPr lang="en-US"/>
              </a:defPPr>
              <a:lvl1pPr defTabSz="914400">
                <a:lnSpc>
                  <a:spcPct val="90000"/>
                </a:lnSpc>
                <a:defRPr sz="1000" kern="0">
                  <a:solidFill>
                    <a:prstClr val="white">
                      <a:lumMod val="50000"/>
                    </a:prstClr>
                  </a:solidFill>
                </a:defRPr>
              </a:lvl1pPr>
            </a:lstStyle>
            <a:p>
              <a:pPr lvl="0"/>
              <a:r>
                <a:rPr lang="en-US" sz="938" noProof="0">
                  <a:solidFill>
                    <a:schemeClr val="bg1">
                      <a:lumMod val="65000"/>
                    </a:schemeClr>
                  </a:solidFill>
                  <a:sym typeface="Trebuchet MS" panose="020B0603020202020204" pitchFamily="34" charset="0"/>
                </a:rPr>
                <a:t>1. xxxx  2. xxxx  3. xxxx</a:t>
              </a:r>
            </a:p>
            <a:p>
              <a:pPr lvl="0"/>
              <a:r>
                <a:rPr lang="en-US" sz="938" noProof="0">
                  <a:solidFill>
                    <a:schemeClr val="bg1">
                      <a:lumMod val="65000"/>
                    </a:schemeClr>
                  </a:solidFill>
                  <a:sym typeface="Trebuchet MS" panose="020B0603020202020204" pitchFamily="34" charset="0"/>
                </a:rPr>
                <a:t>Note: List footnotes in numerical order. Footnote numbers are not bracketed. Use 10pt font. Do not put a period at the end of the note or the source</a:t>
              </a:r>
            </a:p>
            <a:p>
              <a:pPr lvl="0"/>
              <a:r>
                <a:rPr lang="en-US" sz="938" noProof="0">
                  <a:solidFill>
                    <a:schemeClr val="bg1">
                      <a:lumMod val="65000"/>
                    </a:schemeClr>
                  </a:solidFill>
                  <a:sym typeface="Trebuchet MS" panose="020B0603020202020204" pitchFamily="34" charset="0"/>
                </a:rPr>
                <a:t>Source: Include a source for every chart that you use. Separate sources with a semicolon; BCG-related sources go at the end</a:t>
              </a:r>
            </a:p>
          </p:txBody>
        </p:sp>
        <p:cxnSp>
          <p:nvCxnSpPr>
            <p:cNvPr id="120" name="Straight Connector 119">
              <a:extLst>
                <a:ext uri="{FF2B5EF4-FFF2-40B4-BE49-F238E27FC236}">
                  <a16:creationId xmlns:a16="http://schemas.microsoft.com/office/drawing/2014/main" id="{6FD68366-6159-40B4-978D-9FD51BDA850B}"/>
                </a:ext>
              </a:extLst>
            </p:cNvPr>
            <p:cNvCxnSpPr/>
            <p:nvPr userDrawn="1"/>
          </p:nvCxnSpPr>
          <p:spPr>
            <a:xfrm>
              <a:off x="-640" y="2509986"/>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3CAFEB56-B3EE-4F75-9297-A466CA1405F0}"/>
                </a:ext>
              </a:extLst>
            </p:cNvPr>
            <p:cNvCxnSpPr/>
            <p:nvPr userDrawn="1"/>
          </p:nvCxnSpPr>
          <p:spPr>
            <a:xfrm>
              <a:off x="-640" y="3032682"/>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46E8E706-32E4-4525-92E3-425B95C161B8}"/>
                </a:ext>
              </a:extLst>
            </p:cNvPr>
            <p:cNvCxnSpPr/>
            <p:nvPr userDrawn="1"/>
          </p:nvCxnSpPr>
          <p:spPr>
            <a:xfrm>
              <a:off x="-640" y="224863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5267305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D. Title Slide">
    <p:bg>
      <p:bgPr>
        <a:solidFill>
          <a:srgbClr val="149ED9"/>
        </a:soli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84" imgH="384" progId="TCLayout.ActiveDocument.1">
                  <p:embed/>
                </p:oleObj>
              </mc:Choice>
              <mc:Fallback>
                <p:oleObj name="think-cell Slide" r:id="rId4" imgW="384" imgH="384" progId="TCLayout.ActiveDocument.1">
                  <p:embed/>
                  <p:pic>
                    <p:nvPicPr>
                      <p:cNvPr id="3" name="Object 2"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Rectangle 1" hidden="1"/>
          <p:cNvSpPr/>
          <p:nvPr userDrawn="1">
            <p:custDataLst>
              <p:tags r:id="rId2"/>
            </p:custDataLst>
          </p:nvPr>
        </p:nvSpPr>
        <p:spPr>
          <a:xfrm>
            <a:off x="1"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93000"/>
              </a:lnSpc>
              <a:spcBef>
                <a:spcPct val="0"/>
              </a:spcBef>
              <a:spcAft>
                <a:spcPct val="0"/>
              </a:spcAft>
            </a:pPr>
            <a:endParaRPr lang="en-US" sz="5399" b="0" i="0" baseline="0">
              <a:solidFill>
                <a:srgbClr val="FFFFFF"/>
              </a:solidFill>
              <a:latin typeface="+mn-lt"/>
              <a:ea typeface="+mn-ea"/>
              <a:cs typeface="+mn-cs"/>
              <a:sym typeface="Trebuchet MS" panose="020B0603020202020204" pitchFamily="34" charset="0"/>
            </a:endParaRPr>
          </a:p>
        </p:txBody>
      </p:sp>
      <p:sp>
        <p:nvSpPr>
          <p:cNvPr id="16" name="Title 1">
            <a:extLst>
              <a:ext uri="{FF2B5EF4-FFF2-40B4-BE49-F238E27FC236}">
                <a16:creationId xmlns:a16="http://schemas.microsoft.com/office/drawing/2014/main" id="{D7EAEFA4-C136-4E1E-A27A-A45C9CBBC645}"/>
              </a:ext>
            </a:extLst>
          </p:cNvPr>
          <p:cNvSpPr>
            <a:spLocks noGrp="1"/>
          </p:cNvSpPr>
          <p:nvPr>
            <p:ph type="ctrTitle"/>
          </p:nvPr>
        </p:nvSpPr>
        <p:spPr>
          <a:xfrm>
            <a:off x="4727358" y="3112982"/>
            <a:ext cx="6787392" cy="845344"/>
          </a:xfrm>
          <a:prstGeom prst="rect">
            <a:avLst/>
          </a:prstGeom>
        </p:spPr>
        <p:txBody>
          <a:bodyPr vert="horz" wrap="square" tIns="0" bIns="0" anchor="t" anchorCtr="0">
            <a:noAutofit/>
          </a:bodyPr>
          <a:lstStyle>
            <a:lvl1pPr algn="r">
              <a:defRPr lang="en-CA" sz="2625" b="1" kern="800" cap="none" spc="19" baseline="0">
                <a:solidFill>
                  <a:schemeClr val="bg2"/>
                </a:solidFill>
                <a:latin typeface="+mn-lt"/>
                <a:ea typeface="Roboto Medium" panose="02000000000000000000" pitchFamily="2" charset="0"/>
                <a:cs typeface="+mj-cs"/>
              </a:defRPr>
            </a:lvl1pPr>
          </a:lstStyle>
          <a:p>
            <a:r>
              <a:rPr lang="en-US"/>
              <a:t>Click to edit Master title style</a:t>
            </a:r>
            <a:endParaRPr lang="en-CA"/>
          </a:p>
        </p:txBody>
      </p:sp>
      <p:sp>
        <p:nvSpPr>
          <p:cNvPr id="17" name="Text Placeholder 47">
            <a:extLst>
              <a:ext uri="{FF2B5EF4-FFF2-40B4-BE49-F238E27FC236}">
                <a16:creationId xmlns:a16="http://schemas.microsoft.com/office/drawing/2014/main" id="{A74A2E31-9EE5-4D67-BE3B-567E75381FF0}"/>
              </a:ext>
            </a:extLst>
          </p:cNvPr>
          <p:cNvSpPr>
            <a:spLocks noGrp="1"/>
          </p:cNvSpPr>
          <p:nvPr>
            <p:ph type="body" sz="quarter" idx="10" hasCustomPrompt="1"/>
          </p:nvPr>
        </p:nvSpPr>
        <p:spPr>
          <a:xfrm>
            <a:off x="5775236" y="4572000"/>
            <a:ext cx="5739513" cy="447974"/>
          </a:xfrm>
          <a:prstGeom prst="rect">
            <a:avLst/>
          </a:prstGeom>
        </p:spPr>
        <p:txBody>
          <a:bodyPr anchor="b">
            <a:noAutofit/>
          </a:bodyPr>
          <a:lstStyle>
            <a:lvl1pPr marL="0" indent="0" algn="r">
              <a:buNone/>
              <a:defRPr lang="en-CA" sz="1875" b="0" kern="800" cap="none" spc="19" baseline="0" dirty="0">
                <a:solidFill>
                  <a:schemeClr val="bg2"/>
                </a:solidFill>
                <a:latin typeface="Roboto Light" panose="02000000000000000000" pitchFamily="2" charset="0"/>
                <a:ea typeface="Roboto Light" panose="02000000000000000000" pitchFamily="2" charset="0"/>
                <a:cs typeface="+mj-cs"/>
              </a:defRPr>
            </a:lvl1pPr>
          </a:lstStyle>
          <a:p>
            <a:pPr lvl="0"/>
            <a:r>
              <a:rPr lang="en-CA"/>
              <a:t>Click to add Speaker / Organization / Date</a:t>
            </a:r>
          </a:p>
        </p:txBody>
      </p:sp>
      <p:grpSp>
        <p:nvGrpSpPr>
          <p:cNvPr id="19" name="Group 18">
            <a:extLst>
              <a:ext uri="{FF2B5EF4-FFF2-40B4-BE49-F238E27FC236}">
                <a16:creationId xmlns:a16="http://schemas.microsoft.com/office/drawing/2014/main" id="{AD5A6F40-A710-4CBB-9B01-A607490EC4FB}"/>
              </a:ext>
            </a:extLst>
          </p:cNvPr>
          <p:cNvGrpSpPr/>
          <p:nvPr userDrawn="1"/>
        </p:nvGrpSpPr>
        <p:grpSpPr>
          <a:xfrm>
            <a:off x="1740656" y="6334632"/>
            <a:ext cx="344853" cy="345665"/>
            <a:chOff x="3948113" y="1543051"/>
            <a:chExt cx="5127625" cy="5140325"/>
          </a:xfrm>
          <a:solidFill>
            <a:schemeClr val="bg2"/>
          </a:solidFill>
        </p:grpSpPr>
        <p:sp>
          <p:nvSpPr>
            <p:cNvPr id="23" name="Freeform 5">
              <a:extLst>
                <a:ext uri="{FF2B5EF4-FFF2-40B4-BE49-F238E27FC236}">
                  <a16:creationId xmlns:a16="http://schemas.microsoft.com/office/drawing/2014/main" id="{128F5BEB-3813-41A8-9B9D-4209114F2FC4}"/>
                </a:ext>
              </a:extLst>
            </p:cNvPr>
            <p:cNvSpPr>
              <a:spLocks/>
            </p:cNvSpPr>
            <p:nvPr/>
          </p:nvSpPr>
          <p:spPr bwMode="auto">
            <a:xfrm>
              <a:off x="4267200" y="2265363"/>
              <a:ext cx="1233487" cy="1125538"/>
            </a:xfrm>
            <a:custGeom>
              <a:avLst/>
              <a:gdLst>
                <a:gd name="T0" fmla="*/ 47 w 58"/>
                <a:gd name="T1" fmla="*/ 53 h 53"/>
                <a:gd name="T2" fmla="*/ 58 w 58"/>
                <a:gd name="T3" fmla="*/ 39 h 53"/>
                <a:gd name="T4" fmla="*/ 22 w 58"/>
                <a:gd name="T5" fmla="*/ 0 h 53"/>
                <a:gd name="T6" fmla="*/ 0 w 58"/>
                <a:gd name="T7" fmla="*/ 29 h 53"/>
                <a:gd name="T8" fmla="*/ 47 w 58"/>
                <a:gd name="T9" fmla="*/ 53 h 53"/>
              </a:gdLst>
              <a:ahLst/>
              <a:cxnLst>
                <a:cxn ang="0">
                  <a:pos x="T0" y="T1"/>
                </a:cxn>
                <a:cxn ang="0">
                  <a:pos x="T2" y="T3"/>
                </a:cxn>
                <a:cxn ang="0">
                  <a:pos x="T4" y="T5"/>
                </a:cxn>
                <a:cxn ang="0">
                  <a:pos x="T6" y="T7"/>
                </a:cxn>
                <a:cxn ang="0">
                  <a:pos x="T8" y="T9"/>
                </a:cxn>
              </a:cxnLst>
              <a:rect l="0" t="0" r="r" b="b"/>
              <a:pathLst>
                <a:path w="58" h="53">
                  <a:moveTo>
                    <a:pt x="47" y="53"/>
                  </a:moveTo>
                  <a:cubicBezTo>
                    <a:pt x="50" y="48"/>
                    <a:pt x="53" y="43"/>
                    <a:pt x="58" y="39"/>
                  </a:cubicBezTo>
                  <a:cubicBezTo>
                    <a:pt x="22" y="0"/>
                    <a:pt x="22" y="0"/>
                    <a:pt x="22" y="0"/>
                  </a:cubicBezTo>
                  <a:cubicBezTo>
                    <a:pt x="13" y="8"/>
                    <a:pt x="6" y="18"/>
                    <a:pt x="0" y="29"/>
                  </a:cubicBezTo>
                  <a:lnTo>
                    <a:pt x="47" y="53"/>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4" name="Freeform 6">
              <a:extLst>
                <a:ext uri="{FF2B5EF4-FFF2-40B4-BE49-F238E27FC236}">
                  <a16:creationId xmlns:a16="http://schemas.microsoft.com/office/drawing/2014/main" id="{05B976F5-672E-4442-943A-92A0F5CE2501}"/>
                </a:ext>
              </a:extLst>
            </p:cNvPr>
            <p:cNvSpPr>
              <a:spLocks/>
            </p:cNvSpPr>
            <p:nvPr/>
          </p:nvSpPr>
          <p:spPr bwMode="auto">
            <a:xfrm>
              <a:off x="7118350" y="1754188"/>
              <a:ext cx="1063625" cy="1254125"/>
            </a:xfrm>
            <a:custGeom>
              <a:avLst/>
              <a:gdLst>
                <a:gd name="T0" fmla="*/ 0 w 50"/>
                <a:gd name="T1" fmla="*/ 49 h 59"/>
                <a:gd name="T2" fmla="*/ 15 w 50"/>
                <a:gd name="T3" fmla="*/ 59 h 59"/>
                <a:gd name="T4" fmla="*/ 50 w 50"/>
                <a:gd name="T5" fmla="*/ 20 h 59"/>
                <a:gd name="T6" fmla="*/ 19 w 50"/>
                <a:gd name="T7" fmla="*/ 0 h 59"/>
                <a:gd name="T8" fmla="*/ 0 w 50"/>
                <a:gd name="T9" fmla="*/ 49 h 59"/>
              </a:gdLst>
              <a:ahLst/>
              <a:cxnLst>
                <a:cxn ang="0">
                  <a:pos x="T0" y="T1"/>
                </a:cxn>
                <a:cxn ang="0">
                  <a:pos x="T2" y="T3"/>
                </a:cxn>
                <a:cxn ang="0">
                  <a:pos x="T4" y="T5"/>
                </a:cxn>
                <a:cxn ang="0">
                  <a:pos x="T6" y="T7"/>
                </a:cxn>
                <a:cxn ang="0">
                  <a:pos x="T8" y="T9"/>
                </a:cxn>
              </a:cxnLst>
              <a:rect l="0" t="0" r="r" b="b"/>
              <a:pathLst>
                <a:path w="50" h="59">
                  <a:moveTo>
                    <a:pt x="0" y="49"/>
                  </a:moveTo>
                  <a:cubicBezTo>
                    <a:pt x="5" y="52"/>
                    <a:pt x="10" y="55"/>
                    <a:pt x="15" y="59"/>
                  </a:cubicBezTo>
                  <a:cubicBezTo>
                    <a:pt x="50" y="20"/>
                    <a:pt x="50" y="20"/>
                    <a:pt x="50" y="20"/>
                  </a:cubicBezTo>
                  <a:cubicBezTo>
                    <a:pt x="41" y="12"/>
                    <a:pt x="30" y="5"/>
                    <a:pt x="19" y="0"/>
                  </a:cubicBezTo>
                  <a:lnTo>
                    <a:pt x="0" y="49"/>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5" name="Freeform 7">
              <a:extLst>
                <a:ext uri="{FF2B5EF4-FFF2-40B4-BE49-F238E27FC236}">
                  <a16:creationId xmlns:a16="http://schemas.microsoft.com/office/drawing/2014/main" id="{40B8EAC3-55FA-4FB5-9F8C-93CB4E338CCC}"/>
                </a:ext>
              </a:extLst>
            </p:cNvPr>
            <p:cNvSpPr>
              <a:spLocks/>
            </p:cNvSpPr>
            <p:nvPr/>
          </p:nvSpPr>
          <p:spPr bwMode="auto">
            <a:xfrm>
              <a:off x="7842250" y="3051176"/>
              <a:ext cx="1212850" cy="849313"/>
            </a:xfrm>
            <a:custGeom>
              <a:avLst/>
              <a:gdLst>
                <a:gd name="T0" fmla="*/ 47 w 57"/>
                <a:gd name="T1" fmla="*/ 0 h 40"/>
                <a:gd name="T2" fmla="*/ 0 w 57"/>
                <a:gd name="T3" fmla="*/ 24 h 40"/>
                <a:gd name="T4" fmla="*/ 5 w 57"/>
                <a:gd name="T5" fmla="*/ 40 h 40"/>
                <a:gd name="T6" fmla="*/ 57 w 57"/>
                <a:gd name="T7" fmla="*/ 35 h 40"/>
                <a:gd name="T8" fmla="*/ 47 w 57"/>
                <a:gd name="T9" fmla="*/ 0 h 40"/>
              </a:gdLst>
              <a:ahLst/>
              <a:cxnLst>
                <a:cxn ang="0">
                  <a:pos x="T0" y="T1"/>
                </a:cxn>
                <a:cxn ang="0">
                  <a:pos x="T2" y="T3"/>
                </a:cxn>
                <a:cxn ang="0">
                  <a:pos x="T4" y="T5"/>
                </a:cxn>
                <a:cxn ang="0">
                  <a:pos x="T6" y="T7"/>
                </a:cxn>
                <a:cxn ang="0">
                  <a:pos x="T8" y="T9"/>
                </a:cxn>
              </a:cxnLst>
              <a:rect l="0" t="0" r="r" b="b"/>
              <a:pathLst>
                <a:path w="57" h="40">
                  <a:moveTo>
                    <a:pt x="47" y="0"/>
                  </a:moveTo>
                  <a:cubicBezTo>
                    <a:pt x="0" y="24"/>
                    <a:pt x="0" y="24"/>
                    <a:pt x="0" y="24"/>
                  </a:cubicBezTo>
                  <a:cubicBezTo>
                    <a:pt x="2" y="29"/>
                    <a:pt x="4" y="34"/>
                    <a:pt x="5" y="40"/>
                  </a:cubicBezTo>
                  <a:cubicBezTo>
                    <a:pt x="57" y="35"/>
                    <a:pt x="57" y="35"/>
                    <a:pt x="57" y="35"/>
                  </a:cubicBezTo>
                  <a:cubicBezTo>
                    <a:pt x="56" y="23"/>
                    <a:pt x="52" y="11"/>
                    <a:pt x="47" y="0"/>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8" name="Freeform 8">
              <a:extLst>
                <a:ext uri="{FF2B5EF4-FFF2-40B4-BE49-F238E27FC236}">
                  <a16:creationId xmlns:a16="http://schemas.microsoft.com/office/drawing/2014/main" id="{8337F330-BEBF-4C95-ADE5-FE280ADBAF06}"/>
                </a:ext>
              </a:extLst>
            </p:cNvPr>
            <p:cNvSpPr>
              <a:spLocks/>
            </p:cNvSpPr>
            <p:nvPr/>
          </p:nvSpPr>
          <p:spPr bwMode="auto">
            <a:xfrm>
              <a:off x="7543800" y="2286001"/>
              <a:ext cx="1233487" cy="1125538"/>
            </a:xfrm>
            <a:custGeom>
              <a:avLst/>
              <a:gdLst>
                <a:gd name="T0" fmla="*/ 11 w 58"/>
                <a:gd name="T1" fmla="*/ 53 h 53"/>
                <a:gd name="T2" fmla="*/ 58 w 58"/>
                <a:gd name="T3" fmla="*/ 29 h 53"/>
                <a:gd name="T4" fmla="*/ 36 w 58"/>
                <a:gd name="T5" fmla="*/ 0 h 53"/>
                <a:gd name="T6" fmla="*/ 0 w 58"/>
                <a:gd name="T7" fmla="*/ 39 h 53"/>
                <a:gd name="T8" fmla="*/ 11 w 58"/>
                <a:gd name="T9" fmla="*/ 53 h 53"/>
              </a:gdLst>
              <a:ahLst/>
              <a:cxnLst>
                <a:cxn ang="0">
                  <a:pos x="T0" y="T1"/>
                </a:cxn>
                <a:cxn ang="0">
                  <a:pos x="T2" y="T3"/>
                </a:cxn>
                <a:cxn ang="0">
                  <a:pos x="T4" y="T5"/>
                </a:cxn>
                <a:cxn ang="0">
                  <a:pos x="T6" y="T7"/>
                </a:cxn>
                <a:cxn ang="0">
                  <a:pos x="T8" y="T9"/>
                </a:cxn>
              </a:cxnLst>
              <a:rect l="0" t="0" r="r" b="b"/>
              <a:pathLst>
                <a:path w="58" h="53">
                  <a:moveTo>
                    <a:pt x="11" y="53"/>
                  </a:moveTo>
                  <a:cubicBezTo>
                    <a:pt x="58" y="29"/>
                    <a:pt x="58" y="29"/>
                    <a:pt x="58" y="29"/>
                  </a:cubicBezTo>
                  <a:cubicBezTo>
                    <a:pt x="52" y="18"/>
                    <a:pt x="45" y="8"/>
                    <a:pt x="36" y="0"/>
                  </a:cubicBezTo>
                  <a:cubicBezTo>
                    <a:pt x="0" y="39"/>
                    <a:pt x="0" y="39"/>
                    <a:pt x="0" y="39"/>
                  </a:cubicBezTo>
                  <a:cubicBezTo>
                    <a:pt x="4" y="43"/>
                    <a:pt x="8" y="48"/>
                    <a:pt x="11" y="53"/>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9" name="Freeform 9">
              <a:extLst>
                <a:ext uri="{FF2B5EF4-FFF2-40B4-BE49-F238E27FC236}">
                  <a16:creationId xmlns:a16="http://schemas.microsoft.com/office/drawing/2014/main" id="{0DDD145A-ED2B-4990-AB92-845746E84FB6}"/>
                </a:ext>
              </a:extLst>
            </p:cNvPr>
            <p:cNvSpPr>
              <a:spLocks/>
            </p:cNvSpPr>
            <p:nvPr/>
          </p:nvSpPr>
          <p:spPr bwMode="auto">
            <a:xfrm>
              <a:off x="3948113" y="3943351"/>
              <a:ext cx="1149350" cy="785813"/>
            </a:xfrm>
            <a:custGeom>
              <a:avLst/>
              <a:gdLst>
                <a:gd name="T0" fmla="*/ 52 w 54"/>
                <a:gd name="T1" fmla="*/ 8 h 37"/>
                <a:gd name="T2" fmla="*/ 52 w 54"/>
                <a:gd name="T3" fmla="*/ 5 h 37"/>
                <a:gd name="T4" fmla="*/ 0 w 54"/>
                <a:gd name="T5" fmla="*/ 0 h 37"/>
                <a:gd name="T6" fmla="*/ 0 w 54"/>
                <a:gd name="T7" fmla="*/ 8 h 37"/>
                <a:gd name="T8" fmla="*/ 3 w 54"/>
                <a:gd name="T9" fmla="*/ 37 h 37"/>
                <a:gd name="T10" fmla="*/ 54 w 54"/>
                <a:gd name="T11" fmla="*/ 23 h 37"/>
                <a:gd name="T12" fmla="*/ 52 w 54"/>
                <a:gd name="T13" fmla="*/ 8 h 37"/>
              </a:gdLst>
              <a:ahLst/>
              <a:cxnLst>
                <a:cxn ang="0">
                  <a:pos x="T0" y="T1"/>
                </a:cxn>
                <a:cxn ang="0">
                  <a:pos x="T2" y="T3"/>
                </a:cxn>
                <a:cxn ang="0">
                  <a:pos x="T4" y="T5"/>
                </a:cxn>
                <a:cxn ang="0">
                  <a:pos x="T6" y="T7"/>
                </a:cxn>
                <a:cxn ang="0">
                  <a:pos x="T8" y="T9"/>
                </a:cxn>
                <a:cxn ang="0">
                  <a:pos x="T10" y="T11"/>
                </a:cxn>
                <a:cxn ang="0">
                  <a:pos x="T12" y="T13"/>
                </a:cxn>
              </a:cxnLst>
              <a:rect l="0" t="0" r="r" b="b"/>
              <a:pathLst>
                <a:path w="54" h="37">
                  <a:moveTo>
                    <a:pt x="52" y="8"/>
                  </a:moveTo>
                  <a:cubicBezTo>
                    <a:pt x="52" y="7"/>
                    <a:pt x="52" y="6"/>
                    <a:pt x="52" y="5"/>
                  </a:cubicBezTo>
                  <a:cubicBezTo>
                    <a:pt x="0" y="0"/>
                    <a:pt x="0" y="0"/>
                    <a:pt x="0" y="0"/>
                  </a:cubicBezTo>
                  <a:cubicBezTo>
                    <a:pt x="0" y="3"/>
                    <a:pt x="0" y="6"/>
                    <a:pt x="0" y="8"/>
                  </a:cubicBezTo>
                  <a:cubicBezTo>
                    <a:pt x="0" y="18"/>
                    <a:pt x="1" y="28"/>
                    <a:pt x="3" y="37"/>
                  </a:cubicBezTo>
                  <a:cubicBezTo>
                    <a:pt x="54" y="23"/>
                    <a:pt x="54" y="23"/>
                    <a:pt x="54" y="23"/>
                  </a:cubicBezTo>
                  <a:cubicBezTo>
                    <a:pt x="53" y="18"/>
                    <a:pt x="52" y="13"/>
                    <a:pt x="52" y="8"/>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0" name="Freeform 10">
              <a:extLst>
                <a:ext uri="{FF2B5EF4-FFF2-40B4-BE49-F238E27FC236}">
                  <a16:creationId xmlns:a16="http://schemas.microsoft.com/office/drawing/2014/main" id="{92BEBCCC-2083-4FC7-B11D-4F035CDC0317}"/>
                </a:ext>
              </a:extLst>
            </p:cNvPr>
            <p:cNvSpPr>
              <a:spLocks/>
            </p:cNvSpPr>
            <p:nvPr/>
          </p:nvSpPr>
          <p:spPr bwMode="auto">
            <a:xfrm>
              <a:off x="7351713" y="5026026"/>
              <a:ext cx="1171575" cy="1211263"/>
            </a:xfrm>
            <a:custGeom>
              <a:avLst/>
              <a:gdLst>
                <a:gd name="T0" fmla="*/ 13 w 55"/>
                <a:gd name="T1" fmla="*/ 0 h 57"/>
                <a:gd name="T2" fmla="*/ 0 w 55"/>
                <a:gd name="T3" fmla="*/ 12 h 57"/>
                <a:gd name="T4" fmla="*/ 28 w 55"/>
                <a:gd name="T5" fmla="*/ 57 h 57"/>
                <a:gd name="T6" fmla="*/ 55 w 55"/>
                <a:gd name="T7" fmla="*/ 32 h 57"/>
                <a:gd name="T8" fmla="*/ 13 w 55"/>
                <a:gd name="T9" fmla="*/ 0 h 57"/>
              </a:gdLst>
              <a:ahLst/>
              <a:cxnLst>
                <a:cxn ang="0">
                  <a:pos x="T0" y="T1"/>
                </a:cxn>
                <a:cxn ang="0">
                  <a:pos x="T2" y="T3"/>
                </a:cxn>
                <a:cxn ang="0">
                  <a:pos x="T4" y="T5"/>
                </a:cxn>
                <a:cxn ang="0">
                  <a:pos x="T6" y="T7"/>
                </a:cxn>
                <a:cxn ang="0">
                  <a:pos x="T8" y="T9"/>
                </a:cxn>
              </a:cxnLst>
              <a:rect l="0" t="0" r="r" b="b"/>
              <a:pathLst>
                <a:path w="55" h="57">
                  <a:moveTo>
                    <a:pt x="13" y="0"/>
                  </a:moveTo>
                  <a:cubicBezTo>
                    <a:pt x="9" y="5"/>
                    <a:pt x="5" y="9"/>
                    <a:pt x="0" y="12"/>
                  </a:cubicBezTo>
                  <a:cubicBezTo>
                    <a:pt x="28" y="57"/>
                    <a:pt x="28" y="57"/>
                    <a:pt x="28" y="57"/>
                  </a:cubicBezTo>
                  <a:cubicBezTo>
                    <a:pt x="38" y="50"/>
                    <a:pt x="48" y="42"/>
                    <a:pt x="55" y="32"/>
                  </a:cubicBezTo>
                  <a:lnTo>
                    <a:pt x="13"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1" name="Freeform 11">
              <a:extLst>
                <a:ext uri="{FF2B5EF4-FFF2-40B4-BE49-F238E27FC236}">
                  <a16:creationId xmlns:a16="http://schemas.microsoft.com/office/drawing/2014/main" id="{05E8DCCC-F263-4582-93E1-B56A298CE3B4}"/>
                </a:ext>
              </a:extLst>
            </p:cNvPr>
            <p:cNvSpPr>
              <a:spLocks/>
            </p:cNvSpPr>
            <p:nvPr/>
          </p:nvSpPr>
          <p:spPr bwMode="auto">
            <a:xfrm>
              <a:off x="7926388" y="3963988"/>
              <a:ext cx="1149350" cy="765175"/>
            </a:xfrm>
            <a:custGeom>
              <a:avLst/>
              <a:gdLst>
                <a:gd name="T0" fmla="*/ 2 w 54"/>
                <a:gd name="T1" fmla="*/ 7 h 36"/>
                <a:gd name="T2" fmla="*/ 0 w 54"/>
                <a:gd name="T3" fmla="*/ 22 h 36"/>
                <a:gd name="T4" fmla="*/ 51 w 54"/>
                <a:gd name="T5" fmla="*/ 36 h 36"/>
                <a:gd name="T6" fmla="*/ 54 w 54"/>
                <a:gd name="T7" fmla="*/ 7 h 36"/>
                <a:gd name="T8" fmla="*/ 54 w 54"/>
                <a:gd name="T9" fmla="*/ 0 h 36"/>
                <a:gd name="T10" fmla="*/ 2 w 54"/>
                <a:gd name="T11" fmla="*/ 5 h 36"/>
                <a:gd name="T12" fmla="*/ 2 w 54"/>
                <a:gd name="T13" fmla="*/ 7 h 36"/>
              </a:gdLst>
              <a:ahLst/>
              <a:cxnLst>
                <a:cxn ang="0">
                  <a:pos x="T0" y="T1"/>
                </a:cxn>
                <a:cxn ang="0">
                  <a:pos x="T2" y="T3"/>
                </a:cxn>
                <a:cxn ang="0">
                  <a:pos x="T4" y="T5"/>
                </a:cxn>
                <a:cxn ang="0">
                  <a:pos x="T6" y="T7"/>
                </a:cxn>
                <a:cxn ang="0">
                  <a:pos x="T8" y="T9"/>
                </a:cxn>
                <a:cxn ang="0">
                  <a:pos x="T10" y="T11"/>
                </a:cxn>
                <a:cxn ang="0">
                  <a:pos x="T12" y="T13"/>
                </a:cxn>
              </a:cxnLst>
              <a:rect l="0" t="0" r="r" b="b"/>
              <a:pathLst>
                <a:path w="54" h="36">
                  <a:moveTo>
                    <a:pt x="2" y="7"/>
                  </a:moveTo>
                  <a:cubicBezTo>
                    <a:pt x="2" y="12"/>
                    <a:pt x="1" y="17"/>
                    <a:pt x="0" y="22"/>
                  </a:cubicBezTo>
                  <a:cubicBezTo>
                    <a:pt x="51" y="36"/>
                    <a:pt x="51" y="36"/>
                    <a:pt x="51" y="36"/>
                  </a:cubicBezTo>
                  <a:cubicBezTo>
                    <a:pt x="53" y="27"/>
                    <a:pt x="54" y="17"/>
                    <a:pt x="54" y="7"/>
                  </a:cubicBezTo>
                  <a:cubicBezTo>
                    <a:pt x="54" y="5"/>
                    <a:pt x="54" y="2"/>
                    <a:pt x="54" y="0"/>
                  </a:cubicBezTo>
                  <a:cubicBezTo>
                    <a:pt x="2" y="5"/>
                    <a:pt x="2" y="5"/>
                    <a:pt x="2" y="5"/>
                  </a:cubicBezTo>
                  <a:cubicBezTo>
                    <a:pt x="2" y="6"/>
                    <a:pt x="2" y="6"/>
                    <a:pt x="2" y="7"/>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2" name="Freeform 12">
              <a:extLst>
                <a:ext uri="{FF2B5EF4-FFF2-40B4-BE49-F238E27FC236}">
                  <a16:creationId xmlns:a16="http://schemas.microsoft.com/office/drawing/2014/main" id="{EDA43690-859B-4E5D-8E36-5D946E35F18A}"/>
                </a:ext>
              </a:extLst>
            </p:cNvPr>
            <p:cNvSpPr>
              <a:spLocks/>
            </p:cNvSpPr>
            <p:nvPr/>
          </p:nvSpPr>
          <p:spPr bwMode="auto">
            <a:xfrm>
              <a:off x="4522788" y="5048251"/>
              <a:ext cx="1169987" cy="1211263"/>
            </a:xfrm>
            <a:custGeom>
              <a:avLst/>
              <a:gdLst>
                <a:gd name="T0" fmla="*/ 42 w 55"/>
                <a:gd name="T1" fmla="*/ 0 h 57"/>
                <a:gd name="T2" fmla="*/ 0 w 55"/>
                <a:gd name="T3" fmla="*/ 32 h 57"/>
                <a:gd name="T4" fmla="*/ 27 w 55"/>
                <a:gd name="T5" fmla="*/ 57 h 57"/>
                <a:gd name="T6" fmla="*/ 55 w 55"/>
                <a:gd name="T7" fmla="*/ 12 h 57"/>
                <a:gd name="T8" fmla="*/ 42 w 55"/>
                <a:gd name="T9" fmla="*/ 0 h 57"/>
              </a:gdLst>
              <a:ahLst/>
              <a:cxnLst>
                <a:cxn ang="0">
                  <a:pos x="T0" y="T1"/>
                </a:cxn>
                <a:cxn ang="0">
                  <a:pos x="T2" y="T3"/>
                </a:cxn>
                <a:cxn ang="0">
                  <a:pos x="T4" y="T5"/>
                </a:cxn>
                <a:cxn ang="0">
                  <a:pos x="T6" y="T7"/>
                </a:cxn>
                <a:cxn ang="0">
                  <a:pos x="T8" y="T9"/>
                </a:cxn>
              </a:cxnLst>
              <a:rect l="0" t="0" r="r" b="b"/>
              <a:pathLst>
                <a:path w="55" h="57">
                  <a:moveTo>
                    <a:pt x="42" y="0"/>
                  </a:moveTo>
                  <a:cubicBezTo>
                    <a:pt x="0" y="32"/>
                    <a:pt x="0" y="32"/>
                    <a:pt x="0" y="32"/>
                  </a:cubicBezTo>
                  <a:cubicBezTo>
                    <a:pt x="8" y="42"/>
                    <a:pt x="17" y="50"/>
                    <a:pt x="27" y="57"/>
                  </a:cubicBezTo>
                  <a:cubicBezTo>
                    <a:pt x="55" y="12"/>
                    <a:pt x="55" y="12"/>
                    <a:pt x="55" y="12"/>
                  </a:cubicBezTo>
                  <a:cubicBezTo>
                    <a:pt x="50" y="9"/>
                    <a:pt x="46" y="5"/>
                    <a:pt x="42" y="0"/>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3" name="Freeform 13">
              <a:extLst>
                <a:ext uri="{FF2B5EF4-FFF2-40B4-BE49-F238E27FC236}">
                  <a16:creationId xmlns:a16="http://schemas.microsoft.com/office/drawing/2014/main" id="{DE1D16FD-0985-4856-B600-4274AB3FA451}"/>
                </a:ext>
              </a:extLst>
            </p:cNvPr>
            <p:cNvSpPr>
              <a:spLocks/>
            </p:cNvSpPr>
            <p:nvPr/>
          </p:nvSpPr>
          <p:spPr bwMode="auto">
            <a:xfrm>
              <a:off x="3968750" y="3028951"/>
              <a:ext cx="1212850" cy="850900"/>
            </a:xfrm>
            <a:custGeom>
              <a:avLst/>
              <a:gdLst>
                <a:gd name="T0" fmla="*/ 52 w 57"/>
                <a:gd name="T1" fmla="*/ 40 h 40"/>
                <a:gd name="T2" fmla="*/ 57 w 57"/>
                <a:gd name="T3" fmla="*/ 24 h 40"/>
                <a:gd name="T4" fmla="*/ 10 w 57"/>
                <a:gd name="T5" fmla="*/ 0 h 40"/>
                <a:gd name="T6" fmla="*/ 0 w 57"/>
                <a:gd name="T7" fmla="*/ 36 h 40"/>
                <a:gd name="T8" fmla="*/ 52 w 57"/>
                <a:gd name="T9" fmla="*/ 40 h 40"/>
              </a:gdLst>
              <a:ahLst/>
              <a:cxnLst>
                <a:cxn ang="0">
                  <a:pos x="T0" y="T1"/>
                </a:cxn>
                <a:cxn ang="0">
                  <a:pos x="T2" y="T3"/>
                </a:cxn>
                <a:cxn ang="0">
                  <a:pos x="T4" y="T5"/>
                </a:cxn>
                <a:cxn ang="0">
                  <a:pos x="T6" y="T7"/>
                </a:cxn>
                <a:cxn ang="0">
                  <a:pos x="T8" y="T9"/>
                </a:cxn>
              </a:cxnLst>
              <a:rect l="0" t="0" r="r" b="b"/>
              <a:pathLst>
                <a:path w="57" h="40">
                  <a:moveTo>
                    <a:pt x="52" y="40"/>
                  </a:moveTo>
                  <a:cubicBezTo>
                    <a:pt x="53" y="35"/>
                    <a:pt x="55" y="29"/>
                    <a:pt x="57" y="24"/>
                  </a:cubicBezTo>
                  <a:cubicBezTo>
                    <a:pt x="10" y="0"/>
                    <a:pt x="10" y="0"/>
                    <a:pt x="10" y="0"/>
                  </a:cubicBezTo>
                  <a:cubicBezTo>
                    <a:pt x="5" y="11"/>
                    <a:pt x="1" y="23"/>
                    <a:pt x="0" y="36"/>
                  </a:cubicBezTo>
                  <a:lnTo>
                    <a:pt x="52" y="4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4" name="Freeform 14">
              <a:extLst>
                <a:ext uri="{FF2B5EF4-FFF2-40B4-BE49-F238E27FC236}">
                  <a16:creationId xmlns:a16="http://schemas.microsoft.com/office/drawing/2014/main" id="{9A95FB78-6150-4D75-A47E-3D461061C43E}"/>
                </a:ext>
              </a:extLst>
            </p:cNvPr>
            <p:cNvSpPr>
              <a:spLocks/>
            </p:cNvSpPr>
            <p:nvPr/>
          </p:nvSpPr>
          <p:spPr bwMode="auto">
            <a:xfrm>
              <a:off x="6883400" y="5387976"/>
              <a:ext cx="936625" cy="1231900"/>
            </a:xfrm>
            <a:custGeom>
              <a:avLst/>
              <a:gdLst>
                <a:gd name="T0" fmla="*/ 44 w 44"/>
                <a:gd name="T1" fmla="*/ 44 h 58"/>
                <a:gd name="T2" fmla="*/ 16 w 44"/>
                <a:gd name="T3" fmla="*/ 0 h 58"/>
                <a:gd name="T4" fmla="*/ 0 w 44"/>
                <a:gd name="T5" fmla="*/ 6 h 58"/>
                <a:gd name="T6" fmla="*/ 10 w 44"/>
                <a:gd name="T7" fmla="*/ 58 h 58"/>
                <a:gd name="T8" fmla="*/ 44 w 44"/>
                <a:gd name="T9" fmla="*/ 44 h 58"/>
              </a:gdLst>
              <a:ahLst/>
              <a:cxnLst>
                <a:cxn ang="0">
                  <a:pos x="T0" y="T1"/>
                </a:cxn>
                <a:cxn ang="0">
                  <a:pos x="T2" y="T3"/>
                </a:cxn>
                <a:cxn ang="0">
                  <a:pos x="T4" y="T5"/>
                </a:cxn>
                <a:cxn ang="0">
                  <a:pos x="T6" y="T7"/>
                </a:cxn>
                <a:cxn ang="0">
                  <a:pos x="T8" y="T9"/>
                </a:cxn>
              </a:cxnLst>
              <a:rect l="0" t="0" r="r" b="b"/>
              <a:pathLst>
                <a:path w="44" h="58">
                  <a:moveTo>
                    <a:pt x="44" y="44"/>
                  </a:moveTo>
                  <a:cubicBezTo>
                    <a:pt x="16" y="0"/>
                    <a:pt x="16" y="0"/>
                    <a:pt x="16" y="0"/>
                  </a:cubicBezTo>
                  <a:cubicBezTo>
                    <a:pt x="11" y="2"/>
                    <a:pt x="6" y="5"/>
                    <a:pt x="0" y="6"/>
                  </a:cubicBezTo>
                  <a:cubicBezTo>
                    <a:pt x="10" y="58"/>
                    <a:pt x="10" y="58"/>
                    <a:pt x="10" y="58"/>
                  </a:cubicBezTo>
                  <a:cubicBezTo>
                    <a:pt x="22" y="55"/>
                    <a:pt x="33" y="51"/>
                    <a:pt x="44" y="44"/>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5" name="Freeform 15">
              <a:extLst>
                <a:ext uri="{FF2B5EF4-FFF2-40B4-BE49-F238E27FC236}">
                  <a16:creationId xmlns:a16="http://schemas.microsoft.com/office/drawing/2014/main" id="{D1E46E2F-BAC2-4E99-8714-0F497FCBA60C}"/>
                </a:ext>
              </a:extLst>
            </p:cNvPr>
            <p:cNvSpPr>
              <a:spLocks/>
            </p:cNvSpPr>
            <p:nvPr/>
          </p:nvSpPr>
          <p:spPr bwMode="auto">
            <a:xfrm>
              <a:off x="7735888" y="4579938"/>
              <a:ext cx="1233487" cy="998538"/>
            </a:xfrm>
            <a:custGeom>
              <a:avLst/>
              <a:gdLst>
                <a:gd name="T0" fmla="*/ 7 w 58"/>
                <a:gd name="T1" fmla="*/ 0 h 47"/>
                <a:gd name="T2" fmla="*/ 0 w 58"/>
                <a:gd name="T3" fmla="*/ 15 h 47"/>
                <a:gd name="T4" fmla="*/ 42 w 58"/>
                <a:gd name="T5" fmla="*/ 47 h 47"/>
                <a:gd name="T6" fmla="*/ 58 w 58"/>
                <a:gd name="T7" fmla="*/ 15 h 47"/>
                <a:gd name="T8" fmla="*/ 7 w 58"/>
                <a:gd name="T9" fmla="*/ 0 h 47"/>
              </a:gdLst>
              <a:ahLst/>
              <a:cxnLst>
                <a:cxn ang="0">
                  <a:pos x="T0" y="T1"/>
                </a:cxn>
                <a:cxn ang="0">
                  <a:pos x="T2" y="T3"/>
                </a:cxn>
                <a:cxn ang="0">
                  <a:pos x="T4" y="T5"/>
                </a:cxn>
                <a:cxn ang="0">
                  <a:pos x="T6" y="T7"/>
                </a:cxn>
                <a:cxn ang="0">
                  <a:pos x="T8" y="T9"/>
                </a:cxn>
              </a:cxnLst>
              <a:rect l="0" t="0" r="r" b="b"/>
              <a:pathLst>
                <a:path w="58" h="47">
                  <a:moveTo>
                    <a:pt x="7" y="0"/>
                  </a:moveTo>
                  <a:cubicBezTo>
                    <a:pt x="5" y="5"/>
                    <a:pt x="3" y="11"/>
                    <a:pt x="0" y="15"/>
                  </a:cubicBezTo>
                  <a:cubicBezTo>
                    <a:pt x="42" y="47"/>
                    <a:pt x="42" y="47"/>
                    <a:pt x="42" y="47"/>
                  </a:cubicBezTo>
                  <a:cubicBezTo>
                    <a:pt x="49" y="37"/>
                    <a:pt x="54" y="26"/>
                    <a:pt x="58" y="15"/>
                  </a:cubicBezTo>
                  <a:lnTo>
                    <a:pt x="7"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6" name="Freeform 16">
              <a:extLst>
                <a:ext uri="{FF2B5EF4-FFF2-40B4-BE49-F238E27FC236}">
                  <a16:creationId xmlns:a16="http://schemas.microsoft.com/office/drawing/2014/main" id="{BA84B5B9-4195-4B54-8659-D148C037992C}"/>
                </a:ext>
              </a:extLst>
            </p:cNvPr>
            <p:cNvSpPr>
              <a:spLocks/>
            </p:cNvSpPr>
            <p:nvPr/>
          </p:nvSpPr>
          <p:spPr bwMode="auto">
            <a:xfrm>
              <a:off x="6138863" y="5557838"/>
              <a:ext cx="787400" cy="1125538"/>
            </a:xfrm>
            <a:custGeom>
              <a:avLst/>
              <a:gdLst>
                <a:gd name="T0" fmla="*/ 27 w 37"/>
                <a:gd name="T1" fmla="*/ 0 h 53"/>
                <a:gd name="T2" fmla="*/ 18 w 37"/>
                <a:gd name="T3" fmla="*/ 0 h 53"/>
                <a:gd name="T4" fmla="*/ 10 w 37"/>
                <a:gd name="T5" fmla="*/ 0 h 53"/>
                <a:gd name="T6" fmla="*/ 0 w 37"/>
                <a:gd name="T7" fmla="*/ 52 h 53"/>
                <a:gd name="T8" fmla="*/ 18 w 37"/>
                <a:gd name="T9" fmla="*/ 53 h 53"/>
                <a:gd name="T10" fmla="*/ 37 w 37"/>
                <a:gd name="T11" fmla="*/ 51 h 53"/>
                <a:gd name="T12" fmla="*/ 27 w 37"/>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37" h="53">
                  <a:moveTo>
                    <a:pt x="27" y="0"/>
                  </a:moveTo>
                  <a:cubicBezTo>
                    <a:pt x="24" y="0"/>
                    <a:pt x="21" y="0"/>
                    <a:pt x="18" y="0"/>
                  </a:cubicBezTo>
                  <a:cubicBezTo>
                    <a:pt x="15" y="0"/>
                    <a:pt x="12" y="0"/>
                    <a:pt x="10" y="0"/>
                  </a:cubicBezTo>
                  <a:cubicBezTo>
                    <a:pt x="0" y="52"/>
                    <a:pt x="0" y="52"/>
                    <a:pt x="0" y="52"/>
                  </a:cubicBezTo>
                  <a:cubicBezTo>
                    <a:pt x="6" y="53"/>
                    <a:pt x="12" y="53"/>
                    <a:pt x="18" y="53"/>
                  </a:cubicBezTo>
                  <a:cubicBezTo>
                    <a:pt x="24" y="53"/>
                    <a:pt x="31" y="53"/>
                    <a:pt x="37" y="51"/>
                  </a:cubicBezTo>
                  <a:lnTo>
                    <a:pt x="27"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7" name="Freeform 17">
              <a:extLst>
                <a:ext uri="{FF2B5EF4-FFF2-40B4-BE49-F238E27FC236}">
                  <a16:creationId xmlns:a16="http://schemas.microsoft.com/office/drawing/2014/main" id="{65885B1A-B67A-466E-9EC5-92F8D9CFFFFB}"/>
                </a:ext>
              </a:extLst>
            </p:cNvPr>
            <p:cNvSpPr>
              <a:spLocks/>
            </p:cNvSpPr>
            <p:nvPr/>
          </p:nvSpPr>
          <p:spPr bwMode="auto">
            <a:xfrm>
              <a:off x="6607175" y="1543051"/>
              <a:ext cx="766762" cy="1189038"/>
            </a:xfrm>
            <a:custGeom>
              <a:avLst/>
              <a:gdLst>
                <a:gd name="T0" fmla="*/ 0 w 36"/>
                <a:gd name="T1" fmla="*/ 53 h 56"/>
                <a:gd name="T2" fmla="*/ 17 w 36"/>
                <a:gd name="T3" fmla="*/ 56 h 56"/>
                <a:gd name="T4" fmla="*/ 36 w 36"/>
                <a:gd name="T5" fmla="*/ 7 h 56"/>
                <a:gd name="T6" fmla="*/ 0 w 36"/>
                <a:gd name="T7" fmla="*/ 0 h 56"/>
                <a:gd name="T8" fmla="*/ 0 w 36"/>
                <a:gd name="T9" fmla="*/ 53 h 56"/>
              </a:gdLst>
              <a:ahLst/>
              <a:cxnLst>
                <a:cxn ang="0">
                  <a:pos x="T0" y="T1"/>
                </a:cxn>
                <a:cxn ang="0">
                  <a:pos x="T2" y="T3"/>
                </a:cxn>
                <a:cxn ang="0">
                  <a:pos x="T4" y="T5"/>
                </a:cxn>
                <a:cxn ang="0">
                  <a:pos x="T6" y="T7"/>
                </a:cxn>
                <a:cxn ang="0">
                  <a:pos x="T8" y="T9"/>
                </a:cxn>
              </a:cxnLst>
              <a:rect l="0" t="0" r="r" b="b"/>
              <a:pathLst>
                <a:path w="36" h="56">
                  <a:moveTo>
                    <a:pt x="0" y="53"/>
                  </a:moveTo>
                  <a:cubicBezTo>
                    <a:pt x="6" y="54"/>
                    <a:pt x="11" y="55"/>
                    <a:pt x="17" y="56"/>
                  </a:cubicBezTo>
                  <a:cubicBezTo>
                    <a:pt x="36" y="7"/>
                    <a:pt x="36" y="7"/>
                    <a:pt x="36" y="7"/>
                  </a:cubicBezTo>
                  <a:cubicBezTo>
                    <a:pt x="24" y="3"/>
                    <a:pt x="12" y="1"/>
                    <a:pt x="0" y="0"/>
                  </a:cubicBezTo>
                  <a:lnTo>
                    <a:pt x="0" y="53"/>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8" name="Freeform 18">
              <a:extLst>
                <a:ext uri="{FF2B5EF4-FFF2-40B4-BE49-F238E27FC236}">
                  <a16:creationId xmlns:a16="http://schemas.microsoft.com/office/drawing/2014/main" id="{6E5FAD3E-9675-4789-BD36-535858A09115}"/>
                </a:ext>
              </a:extLst>
            </p:cNvPr>
            <p:cNvSpPr>
              <a:spLocks/>
            </p:cNvSpPr>
            <p:nvPr/>
          </p:nvSpPr>
          <p:spPr bwMode="auto">
            <a:xfrm>
              <a:off x="5245100" y="5387976"/>
              <a:ext cx="936625" cy="1231900"/>
            </a:xfrm>
            <a:custGeom>
              <a:avLst/>
              <a:gdLst>
                <a:gd name="T0" fmla="*/ 44 w 44"/>
                <a:gd name="T1" fmla="*/ 7 h 58"/>
                <a:gd name="T2" fmla="*/ 27 w 44"/>
                <a:gd name="T3" fmla="*/ 0 h 58"/>
                <a:gd name="T4" fmla="*/ 0 w 44"/>
                <a:gd name="T5" fmla="*/ 45 h 58"/>
                <a:gd name="T6" fmla="*/ 34 w 44"/>
                <a:gd name="T7" fmla="*/ 58 h 58"/>
                <a:gd name="T8" fmla="*/ 44 w 44"/>
                <a:gd name="T9" fmla="*/ 7 h 58"/>
              </a:gdLst>
              <a:ahLst/>
              <a:cxnLst>
                <a:cxn ang="0">
                  <a:pos x="T0" y="T1"/>
                </a:cxn>
                <a:cxn ang="0">
                  <a:pos x="T2" y="T3"/>
                </a:cxn>
                <a:cxn ang="0">
                  <a:pos x="T4" y="T5"/>
                </a:cxn>
                <a:cxn ang="0">
                  <a:pos x="T6" y="T7"/>
                </a:cxn>
                <a:cxn ang="0">
                  <a:pos x="T8" y="T9"/>
                </a:cxn>
              </a:cxnLst>
              <a:rect l="0" t="0" r="r" b="b"/>
              <a:pathLst>
                <a:path w="44" h="58">
                  <a:moveTo>
                    <a:pt x="44" y="7"/>
                  </a:moveTo>
                  <a:cubicBezTo>
                    <a:pt x="38" y="5"/>
                    <a:pt x="33" y="3"/>
                    <a:pt x="27" y="0"/>
                  </a:cubicBezTo>
                  <a:cubicBezTo>
                    <a:pt x="0" y="45"/>
                    <a:pt x="0" y="45"/>
                    <a:pt x="0" y="45"/>
                  </a:cubicBezTo>
                  <a:cubicBezTo>
                    <a:pt x="10" y="51"/>
                    <a:pt x="22" y="56"/>
                    <a:pt x="34" y="58"/>
                  </a:cubicBezTo>
                  <a:lnTo>
                    <a:pt x="44" y="7"/>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9" name="Freeform 19">
              <a:extLst>
                <a:ext uri="{FF2B5EF4-FFF2-40B4-BE49-F238E27FC236}">
                  <a16:creationId xmlns:a16="http://schemas.microsoft.com/office/drawing/2014/main" id="{20D50F77-A2FB-4A1D-B5E3-8E1E0AA36A5B}"/>
                </a:ext>
              </a:extLst>
            </p:cNvPr>
            <p:cNvSpPr>
              <a:spLocks/>
            </p:cNvSpPr>
            <p:nvPr/>
          </p:nvSpPr>
          <p:spPr bwMode="auto">
            <a:xfrm>
              <a:off x="5670550" y="1543051"/>
              <a:ext cx="766762" cy="1189038"/>
            </a:xfrm>
            <a:custGeom>
              <a:avLst/>
              <a:gdLst>
                <a:gd name="T0" fmla="*/ 19 w 36"/>
                <a:gd name="T1" fmla="*/ 56 h 56"/>
                <a:gd name="T2" fmla="*/ 36 w 36"/>
                <a:gd name="T3" fmla="*/ 53 h 56"/>
                <a:gd name="T4" fmla="*/ 36 w 36"/>
                <a:gd name="T5" fmla="*/ 0 h 56"/>
                <a:gd name="T6" fmla="*/ 0 w 36"/>
                <a:gd name="T7" fmla="*/ 7 h 56"/>
                <a:gd name="T8" fmla="*/ 19 w 36"/>
                <a:gd name="T9" fmla="*/ 56 h 56"/>
              </a:gdLst>
              <a:ahLst/>
              <a:cxnLst>
                <a:cxn ang="0">
                  <a:pos x="T0" y="T1"/>
                </a:cxn>
                <a:cxn ang="0">
                  <a:pos x="T2" y="T3"/>
                </a:cxn>
                <a:cxn ang="0">
                  <a:pos x="T4" y="T5"/>
                </a:cxn>
                <a:cxn ang="0">
                  <a:pos x="T6" y="T7"/>
                </a:cxn>
                <a:cxn ang="0">
                  <a:pos x="T8" y="T9"/>
                </a:cxn>
              </a:cxnLst>
              <a:rect l="0" t="0" r="r" b="b"/>
              <a:pathLst>
                <a:path w="36" h="56">
                  <a:moveTo>
                    <a:pt x="19" y="56"/>
                  </a:moveTo>
                  <a:cubicBezTo>
                    <a:pt x="25" y="54"/>
                    <a:pt x="30" y="53"/>
                    <a:pt x="36" y="53"/>
                  </a:cubicBezTo>
                  <a:cubicBezTo>
                    <a:pt x="36" y="0"/>
                    <a:pt x="36" y="0"/>
                    <a:pt x="36" y="0"/>
                  </a:cubicBezTo>
                  <a:cubicBezTo>
                    <a:pt x="24" y="1"/>
                    <a:pt x="11" y="3"/>
                    <a:pt x="0" y="7"/>
                  </a:cubicBezTo>
                  <a:lnTo>
                    <a:pt x="19" y="56"/>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40" name="Freeform 20">
              <a:extLst>
                <a:ext uri="{FF2B5EF4-FFF2-40B4-BE49-F238E27FC236}">
                  <a16:creationId xmlns:a16="http://schemas.microsoft.com/office/drawing/2014/main" id="{6EB681C1-A01E-4179-A92D-C5FABC9220EA}"/>
                </a:ext>
              </a:extLst>
            </p:cNvPr>
            <p:cNvSpPr>
              <a:spLocks/>
            </p:cNvSpPr>
            <p:nvPr/>
          </p:nvSpPr>
          <p:spPr bwMode="auto">
            <a:xfrm>
              <a:off x="4054475" y="4579938"/>
              <a:ext cx="1255712" cy="1020763"/>
            </a:xfrm>
            <a:custGeom>
              <a:avLst/>
              <a:gdLst>
                <a:gd name="T0" fmla="*/ 59 w 59"/>
                <a:gd name="T1" fmla="*/ 16 h 48"/>
                <a:gd name="T2" fmla="*/ 51 w 59"/>
                <a:gd name="T3" fmla="*/ 0 h 48"/>
                <a:gd name="T4" fmla="*/ 0 w 59"/>
                <a:gd name="T5" fmla="*/ 15 h 48"/>
                <a:gd name="T6" fmla="*/ 17 w 59"/>
                <a:gd name="T7" fmla="*/ 48 h 48"/>
                <a:gd name="T8" fmla="*/ 59 w 59"/>
                <a:gd name="T9" fmla="*/ 16 h 48"/>
              </a:gdLst>
              <a:ahLst/>
              <a:cxnLst>
                <a:cxn ang="0">
                  <a:pos x="T0" y="T1"/>
                </a:cxn>
                <a:cxn ang="0">
                  <a:pos x="T2" y="T3"/>
                </a:cxn>
                <a:cxn ang="0">
                  <a:pos x="T4" y="T5"/>
                </a:cxn>
                <a:cxn ang="0">
                  <a:pos x="T6" y="T7"/>
                </a:cxn>
                <a:cxn ang="0">
                  <a:pos x="T8" y="T9"/>
                </a:cxn>
              </a:cxnLst>
              <a:rect l="0" t="0" r="r" b="b"/>
              <a:pathLst>
                <a:path w="59" h="48">
                  <a:moveTo>
                    <a:pt x="59" y="16"/>
                  </a:moveTo>
                  <a:cubicBezTo>
                    <a:pt x="56" y="11"/>
                    <a:pt x="53" y="6"/>
                    <a:pt x="51" y="0"/>
                  </a:cubicBezTo>
                  <a:cubicBezTo>
                    <a:pt x="0" y="15"/>
                    <a:pt x="0" y="15"/>
                    <a:pt x="0" y="15"/>
                  </a:cubicBezTo>
                  <a:cubicBezTo>
                    <a:pt x="4" y="27"/>
                    <a:pt x="10" y="38"/>
                    <a:pt x="17" y="48"/>
                  </a:cubicBezTo>
                  <a:lnTo>
                    <a:pt x="59" y="16"/>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41" name="Freeform 21">
              <a:extLst>
                <a:ext uri="{FF2B5EF4-FFF2-40B4-BE49-F238E27FC236}">
                  <a16:creationId xmlns:a16="http://schemas.microsoft.com/office/drawing/2014/main" id="{1F6255C2-7DE8-45D0-BD6F-FD53519268EB}"/>
                </a:ext>
              </a:extLst>
            </p:cNvPr>
            <p:cNvSpPr>
              <a:spLocks/>
            </p:cNvSpPr>
            <p:nvPr/>
          </p:nvSpPr>
          <p:spPr bwMode="auto">
            <a:xfrm>
              <a:off x="4862513" y="1754188"/>
              <a:ext cx="1063625" cy="1233488"/>
            </a:xfrm>
            <a:custGeom>
              <a:avLst/>
              <a:gdLst>
                <a:gd name="T0" fmla="*/ 35 w 50"/>
                <a:gd name="T1" fmla="*/ 58 h 58"/>
                <a:gd name="T2" fmla="*/ 50 w 50"/>
                <a:gd name="T3" fmla="*/ 49 h 58"/>
                <a:gd name="T4" fmla="*/ 31 w 50"/>
                <a:gd name="T5" fmla="*/ 0 h 58"/>
                <a:gd name="T6" fmla="*/ 0 w 50"/>
                <a:gd name="T7" fmla="*/ 19 h 58"/>
                <a:gd name="T8" fmla="*/ 35 w 50"/>
                <a:gd name="T9" fmla="*/ 58 h 58"/>
              </a:gdLst>
              <a:ahLst/>
              <a:cxnLst>
                <a:cxn ang="0">
                  <a:pos x="T0" y="T1"/>
                </a:cxn>
                <a:cxn ang="0">
                  <a:pos x="T2" y="T3"/>
                </a:cxn>
                <a:cxn ang="0">
                  <a:pos x="T4" y="T5"/>
                </a:cxn>
                <a:cxn ang="0">
                  <a:pos x="T6" y="T7"/>
                </a:cxn>
                <a:cxn ang="0">
                  <a:pos x="T8" y="T9"/>
                </a:cxn>
              </a:cxnLst>
              <a:rect l="0" t="0" r="r" b="b"/>
              <a:pathLst>
                <a:path w="50" h="58">
                  <a:moveTo>
                    <a:pt x="35" y="58"/>
                  </a:moveTo>
                  <a:cubicBezTo>
                    <a:pt x="40" y="54"/>
                    <a:pt x="45" y="51"/>
                    <a:pt x="50" y="49"/>
                  </a:cubicBezTo>
                  <a:cubicBezTo>
                    <a:pt x="31" y="0"/>
                    <a:pt x="31" y="0"/>
                    <a:pt x="31" y="0"/>
                  </a:cubicBezTo>
                  <a:cubicBezTo>
                    <a:pt x="20" y="5"/>
                    <a:pt x="9" y="11"/>
                    <a:pt x="0" y="19"/>
                  </a:cubicBezTo>
                  <a:lnTo>
                    <a:pt x="35" y="58"/>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grpSp>
      <p:cxnSp>
        <p:nvCxnSpPr>
          <p:cNvPr id="42" name="Straight Connector 41">
            <a:extLst>
              <a:ext uri="{FF2B5EF4-FFF2-40B4-BE49-F238E27FC236}">
                <a16:creationId xmlns:a16="http://schemas.microsoft.com/office/drawing/2014/main" id="{3B150FC7-4DB1-457B-AB1C-C5D7B2F7517D}"/>
              </a:ext>
            </a:extLst>
          </p:cNvPr>
          <p:cNvCxnSpPr/>
          <p:nvPr userDrawn="1"/>
        </p:nvCxnSpPr>
        <p:spPr>
          <a:xfrm>
            <a:off x="1562495" y="6343266"/>
            <a:ext cx="0" cy="347158"/>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1FC3E115-CFB2-424D-AB7B-36DB018FB444}"/>
              </a:ext>
            </a:extLst>
          </p:cNvPr>
          <p:cNvGrpSpPr/>
          <p:nvPr userDrawn="1"/>
        </p:nvGrpSpPr>
        <p:grpSpPr>
          <a:xfrm>
            <a:off x="2252623" y="6475382"/>
            <a:ext cx="199395" cy="66805"/>
            <a:chOff x="2165967" y="6917391"/>
            <a:chExt cx="182216" cy="61057"/>
          </a:xfrm>
        </p:grpSpPr>
        <p:sp>
          <p:nvSpPr>
            <p:cNvPr id="45" name="L-Shape 44">
              <a:extLst>
                <a:ext uri="{FF2B5EF4-FFF2-40B4-BE49-F238E27FC236}">
                  <a16:creationId xmlns:a16="http://schemas.microsoft.com/office/drawing/2014/main" id="{6483EBC2-F82B-48AE-863C-383AB10AC7BD}"/>
                </a:ext>
              </a:extLst>
            </p:cNvPr>
            <p:cNvSpPr/>
            <p:nvPr/>
          </p:nvSpPr>
          <p:spPr>
            <a:xfrm rot="13500000">
              <a:off x="2165967"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sp>
          <p:nvSpPr>
            <p:cNvPr id="46" name="L-Shape 45">
              <a:extLst>
                <a:ext uri="{FF2B5EF4-FFF2-40B4-BE49-F238E27FC236}">
                  <a16:creationId xmlns:a16="http://schemas.microsoft.com/office/drawing/2014/main" id="{3B115CFB-DA76-45E3-B48A-4B58159C767A}"/>
                </a:ext>
              </a:extLst>
            </p:cNvPr>
            <p:cNvSpPr/>
            <p:nvPr/>
          </p:nvSpPr>
          <p:spPr>
            <a:xfrm rot="13500000">
              <a:off x="2226546"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sp>
          <p:nvSpPr>
            <p:cNvPr id="47" name="L-Shape 46">
              <a:extLst>
                <a:ext uri="{FF2B5EF4-FFF2-40B4-BE49-F238E27FC236}">
                  <a16:creationId xmlns:a16="http://schemas.microsoft.com/office/drawing/2014/main" id="{FBD9C191-92EC-438D-AF28-E6C11345D3D2}"/>
                </a:ext>
              </a:extLst>
            </p:cNvPr>
            <p:cNvSpPr/>
            <p:nvPr/>
          </p:nvSpPr>
          <p:spPr>
            <a:xfrm rot="13500000">
              <a:off x="2287126"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grpSp>
      <p:sp>
        <p:nvSpPr>
          <p:cNvPr id="48" name="Graphic 4">
            <a:extLst>
              <a:ext uri="{FF2B5EF4-FFF2-40B4-BE49-F238E27FC236}">
                <a16:creationId xmlns:a16="http://schemas.microsoft.com/office/drawing/2014/main" id="{D04D91A6-FEC3-42F8-80C3-F615A83CB953}"/>
              </a:ext>
            </a:extLst>
          </p:cNvPr>
          <p:cNvSpPr/>
          <p:nvPr userDrawn="1"/>
        </p:nvSpPr>
        <p:spPr>
          <a:xfrm>
            <a:off x="235364" y="6337754"/>
            <a:ext cx="1130954" cy="345665"/>
          </a:xfrm>
          <a:custGeom>
            <a:avLst/>
            <a:gdLst>
              <a:gd name="connsiteX0" fmla="*/ 415194 w 1422394"/>
              <a:gd name="connsiteY0" fmla="*/ 395571 h 434793"/>
              <a:gd name="connsiteX1" fmla="*/ 415877 w 1422394"/>
              <a:gd name="connsiteY1" fmla="*/ 395913 h 434793"/>
              <a:gd name="connsiteX2" fmla="*/ 382523 w 1422394"/>
              <a:gd name="connsiteY2" fmla="*/ 415634 h 434793"/>
              <a:gd name="connsiteX3" fmla="*/ 356186 w 1422394"/>
              <a:gd name="connsiteY3" fmla="*/ 417528 h 434793"/>
              <a:gd name="connsiteX4" fmla="*/ 318919 w 1422394"/>
              <a:gd name="connsiteY4" fmla="*/ 402994 h 434793"/>
              <a:gd name="connsiteX5" fmla="*/ 298639 w 1422394"/>
              <a:gd name="connsiteY5" fmla="*/ 389329 h 434793"/>
              <a:gd name="connsiteX6" fmla="*/ 273358 w 1422394"/>
              <a:gd name="connsiteY6" fmla="*/ 384577 h 434793"/>
              <a:gd name="connsiteX7" fmla="*/ 272924 w 1422394"/>
              <a:gd name="connsiteY7" fmla="*/ 387683 h 434793"/>
              <a:gd name="connsiteX8" fmla="*/ 307086 w 1422394"/>
              <a:gd name="connsiteY8" fmla="*/ 408894 h 434793"/>
              <a:gd name="connsiteX9" fmla="*/ 327180 w 1422394"/>
              <a:gd name="connsiteY9" fmla="*/ 426597 h 434793"/>
              <a:gd name="connsiteX10" fmla="*/ 317552 w 1422394"/>
              <a:gd name="connsiteY10" fmla="*/ 434858 h 434793"/>
              <a:gd name="connsiteX11" fmla="*/ 306993 w 1422394"/>
              <a:gd name="connsiteY11" fmla="*/ 423398 h 434793"/>
              <a:gd name="connsiteX12" fmla="*/ 262986 w 1422394"/>
              <a:gd name="connsiteY12" fmla="*/ 389235 h 434793"/>
              <a:gd name="connsiteX13" fmla="*/ 260843 w 1422394"/>
              <a:gd name="connsiteY13" fmla="*/ 388428 h 434793"/>
              <a:gd name="connsiteX14" fmla="*/ 258669 w 1422394"/>
              <a:gd name="connsiteY14" fmla="*/ 389235 h 434793"/>
              <a:gd name="connsiteX15" fmla="*/ 214661 w 1422394"/>
              <a:gd name="connsiteY15" fmla="*/ 423398 h 434793"/>
              <a:gd name="connsiteX16" fmla="*/ 204133 w 1422394"/>
              <a:gd name="connsiteY16" fmla="*/ 434858 h 434793"/>
              <a:gd name="connsiteX17" fmla="*/ 194475 w 1422394"/>
              <a:gd name="connsiteY17" fmla="*/ 426597 h 434793"/>
              <a:gd name="connsiteX18" fmla="*/ 214599 w 1422394"/>
              <a:gd name="connsiteY18" fmla="*/ 408894 h 434793"/>
              <a:gd name="connsiteX19" fmla="*/ 248762 w 1422394"/>
              <a:gd name="connsiteY19" fmla="*/ 387683 h 434793"/>
              <a:gd name="connsiteX20" fmla="*/ 248358 w 1422394"/>
              <a:gd name="connsiteY20" fmla="*/ 384577 h 434793"/>
              <a:gd name="connsiteX21" fmla="*/ 223078 w 1422394"/>
              <a:gd name="connsiteY21" fmla="*/ 389329 h 434793"/>
              <a:gd name="connsiteX22" fmla="*/ 202767 w 1422394"/>
              <a:gd name="connsiteY22" fmla="*/ 402994 h 434793"/>
              <a:gd name="connsiteX23" fmla="*/ 165499 w 1422394"/>
              <a:gd name="connsiteY23" fmla="*/ 417528 h 434793"/>
              <a:gd name="connsiteX24" fmla="*/ 139163 w 1422394"/>
              <a:gd name="connsiteY24" fmla="*/ 415634 h 434793"/>
              <a:gd name="connsiteX25" fmla="*/ 105777 w 1422394"/>
              <a:gd name="connsiteY25" fmla="*/ 395882 h 434793"/>
              <a:gd name="connsiteX26" fmla="*/ 106522 w 1422394"/>
              <a:gd name="connsiteY26" fmla="*/ 395571 h 434793"/>
              <a:gd name="connsiteX27" fmla="*/ 108603 w 1422394"/>
              <a:gd name="connsiteY27" fmla="*/ 396596 h 434793"/>
              <a:gd name="connsiteX28" fmla="*/ 152859 w 1422394"/>
              <a:gd name="connsiteY28" fmla="*/ 401751 h 434793"/>
              <a:gd name="connsiteX29" fmla="*/ 182704 w 1422394"/>
              <a:gd name="connsiteY29" fmla="*/ 391409 h 434793"/>
              <a:gd name="connsiteX30" fmla="*/ 203698 w 1422394"/>
              <a:gd name="connsiteY30" fmla="*/ 382807 h 434793"/>
              <a:gd name="connsiteX31" fmla="*/ 259973 w 1422394"/>
              <a:gd name="connsiteY31" fmla="*/ 381564 h 434793"/>
              <a:gd name="connsiteX32" fmla="*/ 260936 w 1422394"/>
              <a:gd name="connsiteY32" fmla="*/ 381720 h 434793"/>
              <a:gd name="connsiteX33" fmla="*/ 261899 w 1422394"/>
              <a:gd name="connsiteY33" fmla="*/ 381564 h 434793"/>
              <a:gd name="connsiteX34" fmla="*/ 318173 w 1422394"/>
              <a:gd name="connsiteY34" fmla="*/ 382807 h 434793"/>
              <a:gd name="connsiteX35" fmla="*/ 339167 w 1422394"/>
              <a:gd name="connsiteY35" fmla="*/ 391409 h 434793"/>
              <a:gd name="connsiteX36" fmla="*/ 368982 w 1422394"/>
              <a:gd name="connsiteY36" fmla="*/ 401751 h 434793"/>
              <a:gd name="connsiteX37" fmla="*/ 413082 w 1422394"/>
              <a:gd name="connsiteY37" fmla="*/ 396503 h 434793"/>
              <a:gd name="connsiteX38" fmla="*/ 459760 w 1422394"/>
              <a:gd name="connsiteY38" fmla="*/ 355197 h 434793"/>
              <a:gd name="connsiteX39" fmla="*/ 439760 w 1422394"/>
              <a:gd name="connsiteY39" fmla="*/ 365757 h 434793"/>
              <a:gd name="connsiteX40" fmla="*/ 408268 w 1422394"/>
              <a:gd name="connsiteY40" fmla="*/ 370384 h 434793"/>
              <a:gd name="connsiteX41" fmla="*/ 367243 w 1422394"/>
              <a:gd name="connsiteY41" fmla="*/ 373924 h 434793"/>
              <a:gd name="connsiteX42" fmla="*/ 367025 w 1422394"/>
              <a:gd name="connsiteY42" fmla="*/ 373924 h 434793"/>
              <a:gd name="connsiteX43" fmla="*/ 366031 w 1422394"/>
              <a:gd name="connsiteY43" fmla="*/ 373428 h 434793"/>
              <a:gd name="connsiteX44" fmla="*/ 366249 w 1422394"/>
              <a:gd name="connsiteY44" fmla="*/ 373272 h 434793"/>
              <a:gd name="connsiteX45" fmla="*/ 393020 w 1422394"/>
              <a:gd name="connsiteY45" fmla="*/ 347402 h 434793"/>
              <a:gd name="connsiteX46" fmla="*/ 406436 w 1422394"/>
              <a:gd name="connsiteY46" fmla="*/ 320445 h 434793"/>
              <a:gd name="connsiteX47" fmla="*/ 406436 w 1422394"/>
              <a:gd name="connsiteY47" fmla="*/ 319731 h 434793"/>
              <a:gd name="connsiteX48" fmla="*/ 385970 w 1422394"/>
              <a:gd name="connsiteY48" fmla="*/ 337184 h 434793"/>
              <a:gd name="connsiteX49" fmla="*/ 363671 w 1422394"/>
              <a:gd name="connsiteY49" fmla="*/ 358924 h 434793"/>
              <a:gd name="connsiteX50" fmla="*/ 328608 w 1422394"/>
              <a:gd name="connsiteY50" fmla="*/ 376813 h 434793"/>
              <a:gd name="connsiteX51" fmla="*/ 328142 w 1422394"/>
              <a:gd name="connsiteY51" fmla="*/ 377030 h 434793"/>
              <a:gd name="connsiteX52" fmla="*/ 327832 w 1422394"/>
              <a:gd name="connsiteY52" fmla="*/ 377589 h 434793"/>
              <a:gd name="connsiteX53" fmla="*/ 327832 w 1422394"/>
              <a:gd name="connsiteY53" fmla="*/ 377589 h 434793"/>
              <a:gd name="connsiteX54" fmla="*/ 328111 w 1422394"/>
              <a:gd name="connsiteY54" fmla="*/ 377589 h 434793"/>
              <a:gd name="connsiteX55" fmla="*/ 353826 w 1422394"/>
              <a:gd name="connsiteY55" fmla="*/ 383583 h 434793"/>
              <a:gd name="connsiteX56" fmla="*/ 386964 w 1422394"/>
              <a:gd name="connsiteY56" fmla="*/ 389794 h 434793"/>
              <a:gd name="connsiteX57" fmla="*/ 460754 w 1422394"/>
              <a:gd name="connsiteY57" fmla="*/ 355259 h 434793"/>
              <a:gd name="connsiteX58" fmla="*/ 460754 w 1422394"/>
              <a:gd name="connsiteY58" fmla="*/ 355259 h 434793"/>
              <a:gd name="connsiteX59" fmla="*/ 459760 w 1422394"/>
              <a:gd name="connsiteY59" fmla="*/ 355104 h 434793"/>
              <a:gd name="connsiteX60" fmla="*/ 501438 w 1422394"/>
              <a:gd name="connsiteY60" fmla="*/ 291221 h 434793"/>
              <a:gd name="connsiteX61" fmla="*/ 477556 w 1422394"/>
              <a:gd name="connsiteY61" fmla="*/ 312091 h 434793"/>
              <a:gd name="connsiteX62" fmla="*/ 453021 w 1422394"/>
              <a:gd name="connsiteY62" fmla="*/ 325445 h 434793"/>
              <a:gd name="connsiteX63" fmla="*/ 422896 w 1422394"/>
              <a:gd name="connsiteY63" fmla="*/ 343147 h 434793"/>
              <a:gd name="connsiteX64" fmla="*/ 421157 w 1422394"/>
              <a:gd name="connsiteY64" fmla="*/ 344483 h 434793"/>
              <a:gd name="connsiteX65" fmla="*/ 420846 w 1422394"/>
              <a:gd name="connsiteY65" fmla="*/ 343893 h 434793"/>
              <a:gd name="connsiteX66" fmla="*/ 439480 w 1422394"/>
              <a:gd name="connsiteY66" fmla="*/ 298954 h 434793"/>
              <a:gd name="connsiteX67" fmla="*/ 444574 w 1422394"/>
              <a:gd name="connsiteY67" fmla="*/ 266903 h 434793"/>
              <a:gd name="connsiteX68" fmla="*/ 444356 w 1422394"/>
              <a:gd name="connsiteY68" fmla="*/ 266096 h 434793"/>
              <a:gd name="connsiteX69" fmla="*/ 444356 w 1422394"/>
              <a:gd name="connsiteY69" fmla="*/ 266096 h 434793"/>
              <a:gd name="connsiteX70" fmla="*/ 421654 w 1422394"/>
              <a:gd name="connsiteY70" fmla="*/ 307339 h 434793"/>
              <a:gd name="connsiteX71" fmla="*/ 413269 w 1422394"/>
              <a:gd name="connsiteY71" fmla="*/ 331470 h 434793"/>
              <a:gd name="connsiteX72" fmla="*/ 395815 w 1422394"/>
              <a:gd name="connsiteY72" fmla="*/ 360788 h 434793"/>
              <a:gd name="connsiteX73" fmla="*/ 395069 w 1422394"/>
              <a:gd name="connsiteY73" fmla="*/ 361595 h 434793"/>
              <a:gd name="connsiteX74" fmla="*/ 395069 w 1422394"/>
              <a:gd name="connsiteY74" fmla="*/ 362092 h 434793"/>
              <a:gd name="connsiteX75" fmla="*/ 395069 w 1422394"/>
              <a:gd name="connsiteY75" fmla="*/ 362092 h 434793"/>
              <a:gd name="connsiteX76" fmla="*/ 397833 w 1422394"/>
              <a:gd name="connsiteY76" fmla="*/ 361626 h 434793"/>
              <a:gd name="connsiteX77" fmla="*/ 425784 w 1422394"/>
              <a:gd name="connsiteY77" fmla="*/ 355912 h 434793"/>
              <a:gd name="connsiteX78" fmla="*/ 467276 w 1422394"/>
              <a:gd name="connsiteY78" fmla="*/ 338147 h 434793"/>
              <a:gd name="connsiteX79" fmla="*/ 497618 w 1422394"/>
              <a:gd name="connsiteY79" fmla="*/ 302681 h 434793"/>
              <a:gd name="connsiteX80" fmla="*/ 502246 w 1422394"/>
              <a:gd name="connsiteY80" fmla="*/ 291128 h 434793"/>
              <a:gd name="connsiteX81" fmla="*/ 501438 w 1422394"/>
              <a:gd name="connsiteY81" fmla="*/ 291221 h 434793"/>
              <a:gd name="connsiteX82" fmla="*/ 519669 w 1422394"/>
              <a:gd name="connsiteY82" fmla="*/ 219480 h 434793"/>
              <a:gd name="connsiteX83" fmla="*/ 497929 w 1422394"/>
              <a:gd name="connsiteY83" fmla="*/ 253642 h 434793"/>
              <a:gd name="connsiteX84" fmla="*/ 466251 w 1422394"/>
              <a:gd name="connsiteY84" fmla="*/ 289668 h 434793"/>
              <a:gd name="connsiteX85" fmla="*/ 465692 w 1422394"/>
              <a:gd name="connsiteY85" fmla="*/ 289264 h 434793"/>
              <a:gd name="connsiteX86" fmla="*/ 468798 w 1422394"/>
              <a:gd name="connsiteY86" fmla="*/ 248890 h 434793"/>
              <a:gd name="connsiteX87" fmla="*/ 460723 w 1422394"/>
              <a:gd name="connsiteY87" fmla="*/ 210970 h 434793"/>
              <a:gd name="connsiteX88" fmla="*/ 460164 w 1422394"/>
              <a:gd name="connsiteY88" fmla="*/ 210349 h 434793"/>
              <a:gd name="connsiteX89" fmla="*/ 459667 w 1422394"/>
              <a:gd name="connsiteY89" fmla="*/ 211685 h 434793"/>
              <a:gd name="connsiteX90" fmla="*/ 453766 w 1422394"/>
              <a:gd name="connsiteY90" fmla="*/ 239449 h 434793"/>
              <a:gd name="connsiteX91" fmla="*/ 454388 w 1422394"/>
              <a:gd name="connsiteY91" fmla="*/ 277307 h 434793"/>
              <a:gd name="connsiteX92" fmla="*/ 446127 w 1422394"/>
              <a:gd name="connsiteY92" fmla="*/ 316625 h 434793"/>
              <a:gd name="connsiteX93" fmla="*/ 446127 w 1422394"/>
              <a:gd name="connsiteY93" fmla="*/ 316811 h 434793"/>
              <a:gd name="connsiteX94" fmla="*/ 446344 w 1422394"/>
              <a:gd name="connsiteY94" fmla="*/ 317774 h 434793"/>
              <a:gd name="connsiteX95" fmla="*/ 446344 w 1422394"/>
              <a:gd name="connsiteY95" fmla="*/ 317774 h 434793"/>
              <a:gd name="connsiteX96" fmla="*/ 474916 w 1422394"/>
              <a:gd name="connsiteY96" fmla="*/ 299917 h 434793"/>
              <a:gd name="connsiteX97" fmla="*/ 505072 w 1422394"/>
              <a:gd name="connsiteY97" fmla="*/ 271127 h 434793"/>
              <a:gd name="connsiteX98" fmla="*/ 520600 w 1422394"/>
              <a:gd name="connsiteY98" fmla="*/ 221002 h 434793"/>
              <a:gd name="connsiteX99" fmla="*/ 520600 w 1422394"/>
              <a:gd name="connsiteY99" fmla="*/ 219200 h 434793"/>
              <a:gd name="connsiteX100" fmla="*/ 519669 w 1422394"/>
              <a:gd name="connsiteY100" fmla="*/ 219480 h 434793"/>
              <a:gd name="connsiteX101" fmla="*/ 489482 w 1422394"/>
              <a:gd name="connsiteY101" fmla="*/ 227213 h 434793"/>
              <a:gd name="connsiteX102" fmla="*/ 489264 w 1422394"/>
              <a:gd name="connsiteY102" fmla="*/ 227461 h 434793"/>
              <a:gd name="connsiteX103" fmla="*/ 488829 w 1422394"/>
              <a:gd name="connsiteY103" fmla="*/ 227120 h 434793"/>
              <a:gd name="connsiteX104" fmla="*/ 489078 w 1422394"/>
              <a:gd name="connsiteY104" fmla="*/ 215598 h 434793"/>
              <a:gd name="connsiteX105" fmla="*/ 472897 w 1422394"/>
              <a:gd name="connsiteY105" fmla="*/ 179914 h 434793"/>
              <a:gd name="connsiteX106" fmla="*/ 460040 w 1422394"/>
              <a:gd name="connsiteY106" fmla="*/ 157056 h 434793"/>
              <a:gd name="connsiteX107" fmla="*/ 459326 w 1422394"/>
              <a:gd name="connsiteY107" fmla="*/ 156745 h 434793"/>
              <a:gd name="connsiteX108" fmla="*/ 459760 w 1422394"/>
              <a:gd name="connsiteY108" fmla="*/ 164447 h 434793"/>
              <a:gd name="connsiteX109" fmla="*/ 474202 w 1422394"/>
              <a:gd name="connsiteY109" fmla="*/ 220660 h 434793"/>
              <a:gd name="connsiteX110" fmla="*/ 479233 w 1422394"/>
              <a:gd name="connsiteY110" fmla="*/ 256220 h 434793"/>
              <a:gd name="connsiteX111" fmla="*/ 479512 w 1422394"/>
              <a:gd name="connsiteY111" fmla="*/ 257711 h 434793"/>
              <a:gd name="connsiteX112" fmla="*/ 479512 w 1422394"/>
              <a:gd name="connsiteY112" fmla="*/ 257711 h 434793"/>
              <a:gd name="connsiteX113" fmla="*/ 497432 w 1422394"/>
              <a:gd name="connsiteY113" fmla="*/ 236406 h 434793"/>
              <a:gd name="connsiteX114" fmla="*/ 517433 w 1422394"/>
              <a:gd name="connsiteY114" fmla="*/ 152273 h 434793"/>
              <a:gd name="connsiteX115" fmla="*/ 515228 w 1422394"/>
              <a:gd name="connsiteY115" fmla="*/ 146714 h 434793"/>
              <a:gd name="connsiteX116" fmla="*/ 514606 w 1422394"/>
              <a:gd name="connsiteY116" fmla="*/ 147428 h 434793"/>
              <a:gd name="connsiteX117" fmla="*/ 492494 w 1422394"/>
              <a:gd name="connsiteY117" fmla="*/ 215753 h 434793"/>
              <a:gd name="connsiteX118" fmla="*/ 489482 w 1422394"/>
              <a:gd name="connsiteY118" fmla="*/ 227182 h 434793"/>
              <a:gd name="connsiteX119" fmla="*/ 465102 w 1422394"/>
              <a:gd name="connsiteY119" fmla="*/ 126620 h 434793"/>
              <a:gd name="connsiteX120" fmla="*/ 447866 w 1422394"/>
              <a:gd name="connsiteY120" fmla="*/ 107396 h 434793"/>
              <a:gd name="connsiteX121" fmla="*/ 447679 w 1422394"/>
              <a:gd name="connsiteY121" fmla="*/ 107241 h 434793"/>
              <a:gd name="connsiteX122" fmla="*/ 446965 w 1422394"/>
              <a:gd name="connsiteY122" fmla="*/ 107241 h 434793"/>
              <a:gd name="connsiteX123" fmla="*/ 446592 w 1422394"/>
              <a:gd name="connsiteY123" fmla="*/ 107241 h 434793"/>
              <a:gd name="connsiteX124" fmla="*/ 454201 w 1422394"/>
              <a:gd name="connsiteY124" fmla="*/ 129509 h 434793"/>
              <a:gd name="connsiteX125" fmla="*/ 471282 w 1422394"/>
              <a:gd name="connsiteY125" fmla="*/ 155410 h 434793"/>
              <a:gd name="connsiteX126" fmla="*/ 472618 w 1422394"/>
              <a:gd name="connsiteY126" fmla="*/ 157211 h 434793"/>
              <a:gd name="connsiteX127" fmla="*/ 491252 w 1422394"/>
              <a:gd name="connsiteY127" fmla="*/ 192864 h 434793"/>
              <a:gd name="connsiteX128" fmla="*/ 491904 w 1422394"/>
              <a:gd name="connsiteY128" fmla="*/ 193268 h 434793"/>
              <a:gd name="connsiteX129" fmla="*/ 499823 w 1422394"/>
              <a:gd name="connsiteY129" fmla="*/ 168423 h 434793"/>
              <a:gd name="connsiteX130" fmla="*/ 506873 w 1422394"/>
              <a:gd name="connsiteY130" fmla="*/ 141776 h 434793"/>
              <a:gd name="connsiteX131" fmla="*/ 490475 w 1422394"/>
              <a:gd name="connsiteY131" fmla="*/ 77768 h 434793"/>
              <a:gd name="connsiteX132" fmla="*/ 490134 w 1422394"/>
              <a:gd name="connsiteY132" fmla="*/ 78514 h 434793"/>
              <a:gd name="connsiteX133" fmla="*/ 490724 w 1422394"/>
              <a:gd name="connsiteY133" fmla="*/ 80470 h 434793"/>
              <a:gd name="connsiteX134" fmla="*/ 491469 w 1422394"/>
              <a:gd name="connsiteY134" fmla="*/ 83296 h 434793"/>
              <a:gd name="connsiteX135" fmla="*/ 492028 w 1422394"/>
              <a:gd name="connsiteY135" fmla="*/ 118732 h 434793"/>
              <a:gd name="connsiteX136" fmla="*/ 489419 w 1422394"/>
              <a:gd name="connsiteY136" fmla="*/ 146931 h 434793"/>
              <a:gd name="connsiteX137" fmla="*/ 490351 w 1422394"/>
              <a:gd name="connsiteY137" fmla="*/ 160627 h 434793"/>
              <a:gd name="connsiteX138" fmla="*/ 489637 w 1422394"/>
              <a:gd name="connsiteY138" fmla="*/ 160627 h 434793"/>
              <a:gd name="connsiteX139" fmla="*/ 486531 w 1422394"/>
              <a:gd name="connsiteY139" fmla="*/ 152739 h 434793"/>
              <a:gd name="connsiteX140" fmla="*/ 484730 w 1422394"/>
              <a:gd name="connsiteY140" fmla="*/ 148671 h 434793"/>
              <a:gd name="connsiteX141" fmla="*/ 465102 w 1422394"/>
              <a:gd name="connsiteY141" fmla="*/ 126620 h 434793"/>
              <a:gd name="connsiteX142" fmla="*/ 451406 w 1422394"/>
              <a:gd name="connsiteY142" fmla="*/ 40438 h 434793"/>
              <a:gd name="connsiteX143" fmla="*/ 460723 w 1422394"/>
              <a:gd name="connsiteY143" fmla="*/ 53762 h 434793"/>
              <a:gd name="connsiteX144" fmla="*/ 467369 w 1422394"/>
              <a:gd name="connsiteY144" fmla="*/ 83017 h 434793"/>
              <a:gd name="connsiteX145" fmla="*/ 471500 w 1422394"/>
              <a:gd name="connsiteY145" fmla="*/ 98794 h 434793"/>
              <a:gd name="connsiteX146" fmla="*/ 470785 w 1422394"/>
              <a:gd name="connsiteY146" fmla="*/ 99073 h 434793"/>
              <a:gd name="connsiteX147" fmla="*/ 470630 w 1422394"/>
              <a:gd name="connsiteY147" fmla="*/ 98887 h 434793"/>
              <a:gd name="connsiteX148" fmla="*/ 444977 w 1422394"/>
              <a:gd name="connsiteY148" fmla="*/ 77644 h 434793"/>
              <a:gd name="connsiteX149" fmla="*/ 428238 w 1422394"/>
              <a:gd name="connsiteY149" fmla="*/ 62613 h 434793"/>
              <a:gd name="connsiteX150" fmla="*/ 425691 w 1422394"/>
              <a:gd name="connsiteY150" fmla="*/ 59259 h 434793"/>
              <a:gd name="connsiteX151" fmla="*/ 424946 w 1422394"/>
              <a:gd name="connsiteY151" fmla="*/ 59041 h 434793"/>
              <a:gd name="connsiteX152" fmla="*/ 425132 w 1422394"/>
              <a:gd name="connsiteY152" fmla="*/ 60439 h 434793"/>
              <a:gd name="connsiteX153" fmla="*/ 439822 w 1422394"/>
              <a:gd name="connsiteY153" fmla="*/ 89259 h 434793"/>
              <a:gd name="connsiteX154" fmla="*/ 459046 w 1422394"/>
              <a:gd name="connsiteY154" fmla="*/ 105409 h 434793"/>
              <a:gd name="connsiteX155" fmla="*/ 481593 w 1422394"/>
              <a:gd name="connsiteY155" fmla="*/ 128794 h 434793"/>
              <a:gd name="connsiteX156" fmla="*/ 481593 w 1422394"/>
              <a:gd name="connsiteY156" fmla="*/ 128794 h 434793"/>
              <a:gd name="connsiteX157" fmla="*/ 482121 w 1422394"/>
              <a:gd name="connsiteY157" fmla="*/ 128794 h 434793"/>
              <a:gd name="connsiteX158" fmla="*/ 482121 w 1422394"/>
              <a:gd name="connsiteY158" fmla="*/ 128794 h 434793"/>
              <a:gd name="connsiteX159" fmla="*/ 481904 w 1422394"/>
              <a:gd name="connsiteY159" fmla="*/ 121279 h 434793"/>
              <a:gd name="connsiteX160" fmla="*/ 482525 w 1422394"/>
              <a:gd name="connsiteY160" fmla="*/ 98390 h 434793"/>
              <a:gd name="connsiteX161" fmla="*/ 482711 w 1422394"/>
              <a:gd name="connsiteY161" fmla="*/ 90533 h 434793"/>
              <a:gd name="connsiteX162" fmla="*/ 478550 w 1422394"/>
              <a:gd name="connsiteY162" fmla="*/ 67613 h 434793"/>
              <a:gd name="connsiteX163" fmla="*/ 453425 w 1422394"/>
              <a:gd name="connsiteY163" fmla="*/ 40159 h 434793"/>
              <a:gd name="connsiteX164" fmla="*/ 451220 w 1422394"/>
              <a:gd name="connsiteY164" fmla="*/ 39320 h 434793"/>
              <a:gd name="connsiteX165" fmla="*/ 451220 w 1422394"/>
              <a:gd name="connsiteY165" fmla="*/ 40159 h 434793"/>
              <a:gd name="connsiteX166" fmla="*/ 451406 w 1422394"/>
              <a:gd name="connsiteY166" fmla="*/ 40438 h 434793"/>
              <a:gd name="connsiteX167" fmla="*/ 402275 w 1422394"/>
              <a:gd name="connsiteY167" fmla="*/ 17767 h 434793"/>
              <a:gd name="connsiteX168" fmla="*/ 419790 w 1422394"/>
              <a:gd name="connsiteY168" fmla="*/ 38637 h 434793"/>
              <a:gd name="connsiteX169" fmla="*/ 436219 w 1422394"/>
              <a:gd name="connsiteY169" fmla="*/ 59072 h 434793"/>
              <a:gd name="connsiteX170" fmla="*/ 456841 w 1422394"/>
              <a:gd name="connsiteY170" fmla="*/ 76122 h 434793"/>
              <a:gd name="connsiteX171" fmla="*/ 456841 w 1422394"/>
              <a:gd name="connsiteY171" fmla="*/ 76122 h 434793"/>
              <a:gd name="connsiteX172" fmla="*/ 457121 w 1422394"/>
              <a:gd name="connsiteY172" fmla="*/ 76122 h 434793"/>
              <a:gd name="connsiteX173" fmla="*/ 457121 w 1422394"/>
              <a:gd name="connsiteY173" fmla="*/ 75967 h 434793"/>
              <a:gd name="connsiteX174" fmla="*/ 433549 w 1422394"/>
              <a:gd name="connsiteY174" fmla="*/ 31556 h 434793"/>
              <a:gd name="connsiteX175" fmla="*/ 400411 w 1422394"/>
              <a:gd name="connsiteY175" fmla="*/ 15500 h 434793"/>
              <a:gd name="connsiteX176" fmla="*/ 400411 w 1422394"/>
              <a:gd name="connsiteY176" fmla="*/ 16307 h 434793"/>
              <a:gd name="connsiteX177" fmla="*/ 402275 w 1422394"/>
              <a:gd name="connsiteY177" fmla="*/ 17767 h 434793"/>
              <a:gd name="connsiteX178" fmla="*/ 134597 w 1422394"/>
              <a:gd name="connsiteY178" fmla="*/ 389763 h 434793"/>
              <a:gd name="connsiteX179" fmla="*/ 167735 w 1422394"/>
              <a:gd name="connsiteY179" fmla="*/ 383552 h 434793"/>
              <a:gd name="connsiteX180" fmla="*/ 193450 w 1422394"/>
              <a:gd name="connsiteY180" fmla="*/ 377558 h 434793"/>
              <a:gd name="connsiteX181" fmla="*/ 193729 w 1422394"/>
              <a:gd name="connsiteY181" fmla="*/ 377558 h 434793"/>
              <a:gd name="connsiteX182" fmla="*/ 193729 w 1422394"/>
              <a:gd name="connsiteY182" fmla="*/ 377558 h 434793"/>
              <a:gd name="connsiteX183" fmla="*/ 193419 w 1422394"/>
              <a:gd name="connsiteY183" fmla="*/ 376999 h 434793"/>
              <a:gd name="connsiteX184" fmla="*/ 192953 w 1422394"/>
              <a:gd name="connsiteY184" fmla="*/ 376782 h 434793"/>
              <a:gd name="connsiteX185" fmla="*/ 157890 w 1422394"/>
              <a:gd name="connsiteY185" fmla="*/ 358893 h 434793"/>
              <a:gd name="connsiteX186" fmla="*/ 135591 w 1422394"/>
              <a:gd name="connsiteY186" fmla="*/ 337153 h 434793"/>
              <a:gd name="connsiteX187" fmla="*/ 115125 w 1422394"/>
              <a:gd name="connsiteY187" fmla="*/ 319700 h 434793"/>
              <a:gd name="connsiteX188" fmla="*/ 114970 w 1422394"/>
              <a:gd name="connsiteY188" fmla="*/ 320414 h 434793"/>
              <a:gd name="connsiteX189" fmla="*/ 128386 w 1422394"/>
              <a:gd name="connsiteY189" fmla="*/ 347371 h 434793"/>
              <a:gd name="connsiteX190" fmla="*/ 155157 w 1422394"/>
              <a:gd name="connsiteY190" fmla="*/ 373241 h 434793"/>
              <a:gd name="connsiteX191" fmla="*/ 155374 w 1422394"/>
              <a:gd name="connsiteY191" fmla="*/ 373397 h 434793"/>
              <a:gd name="connsiteX192" fmla="*/ 154380 w 1422394"/>
              <a:gd name="connsiteY192" fmla="*/ 373893 h 434793"/>
              <a:gd name="connsiteX193" fmla="*/ 154163 w 1422394"/>
              <a:gd name="connsiteY193" fmla="*/ 373893 h 434793"/>
              <a:gd name="connsiteX194" fmla="*/ 113230 w 1422394"/>
              <a:gd name="connsiteY194" fmla="*/ 370384 h 434793"/>
              <a:gd name="connsiteX195" fmla="*/ 81770 w 1422394"/>
              <a:gd name="connsiteY195" fmla="*/ 365663 h 434793"/>
              <a:gd name="connsiteX196" fmla="*/ 61770 w 1422394"/>
              <a:gd name="connsiteY196" fmla="*/ 355104 h 434793"/>
              <a:gd name="connsiteX197" fmla="*/ 60838 w 1422394"/>
              <a:gd name="connsiteY197" fmla="*/ 355104 h 434793"/>
              <a:gd name="connsiteX198" fmla="*/ 60838 w 1422394"/>
              <a:gd name="connsiteY198" fmla="*/ 355104 h 434793"/>
              <a:gd name="connsiteX199" fmla="*/ 134628 w 1422394"/>
              <a:gd name="connsiteY199" fmla="*/ 389639 h 434793"/>
              <a:gd name="connsiteX200" fmla="*/ 123976 w 1422394"/>
              <a:gd name="connsiteY200" fmla="*/ 361812 h 434793"/>
              <a:gd name="connsiteX201" fmla="*/ 126740 w 1422394"/>
              <a:gd name="connsiteY201" fmla="*/ 362278 h 434793"/>
              <a:gd name="connsiteX202" fmla="*/ 126740 w 1422394"/>
              <a:gd name="connsiteY202" fmla="*/ 362278 h 434793"/>
              <a:gd name="connsiteX203" fmla="*/ 126585 w 1422394"/>
              <a:gd name="connsiteY203" fmla="*/ 361812 h 434793"/>
              <a:gd name="connsiteX204" fmla="*/ 125839 w 1422394"/>
              <a:gd name="connsiteY204" fmla="*/ 361005 h 434793"/>
              <a:gd name="connsiteX205" fmla="*/ 108386 w 1422394"/>
              <a:gd name="connsiteY205" fmla="*/ 331687 h 434793"/>
              <a:gd name="connsiteX206" fmla="*/ 100000 w 1422394"/>
              <a:gd name="connsiteY206" fmla="*/ 307556 h 434793"/>
              <a:gd name="connsiteX207" fmla="*/ 77298 w 1422394"/>
              <a:gd name="connsiteY207" fmla="*/ 266313 h 434793"/>
              <a:gd name="connsiteX208" fmla="*/ 77298 w 1422394"/>
              <a:gd name="connsiteY208" fmla="*/ 266313 h 434793"/>
              <a:gd name="connsiteX209" fmla="*/ 77080 w 1422394"/>
              <a:gd name="connsiteY209" fmla="*/ 267121 h 434793"/>
              <a:gd name="connsiteX210" fmla="*/ 82174 w 1422394"/>
              <a:gd name="connsiteY210" fmla="*/ 299171 h 434793"/>
              <a:gd name="connsiteX211" fmla="*/ 100808 w 1422394"/>
              <a:gd name="connsiteY211" fmla="*/ 344110 h 434793"/>
              <a:gd name="connsiteX212" fmla="*/ 100497 w 1422394"/>
              <a:gd name="connsiteY212" fmla="*/ 344700 h 434793"/>
              <a:gd name="connsiteX213" fmla="*/ 98758 w 1422394"/>
              <a:gd name="connsiteY213" fmla="*/ 343365 h 434793"/>
              <a:gd name="connsiteX214" fmla="*/ 68633 w 1422394"/>
              <a:gd name="connsiteY214" fmla="*/ 325662 h 434793"/>
              <a:gd name="connsiteX215" fmla="*/ 44098 w 1422394"/>
              <a:gd name="connsiteY215" fmla="*/ 312308 h 434793"/>
              <a:gd name="connsiteX216" fmla="*/ 20060 w 1422394"/>
              <a:gd name="connsiteY216" fmla="*/ 291221 h 434793"/>
              <a:gd name="connsiteX217" fmla="*/ 19191 w 1422394"/>
              <a:gd name="connsiteY217" fmla="*/ 291221 h 434793"/>
              <a:gd name="connsiteX218" fmla="*/ 23818 w 1422394"/>
              <a:gd name="connsiteY218" fmla="*/ 302774 h 434793"/>
              <a:gd name="connsiteX219" fmla="*/ 54223 w 1422394"/>
              <a:gd name="connsiteY219" fmla="*/ 338147 h 434793"/>
              <a:gd name="connsiteX220" fmla="*/ 96056 w 1422394"/>
              <a:gd name="connsiteY220" fmla="*/ 356129 h 434793"/>
              <a:gd name="connsiteX221" fmla="*/ 123976 w 1422394"/>
              <a:gd name="connsiteY221" fmla="*/ 361719 h 434793"/>
              <a:gd name="connsiteX222" fmla="*/ 46831 w 1422394"/>
              <a:gd name="connsiteY222" fmla="*/ 299699 h 434793"/>
              <a:gd name="connsiteX223" fmla="*/ 75403 w 1422394"/>
              <a:gd name="connsiteY223" fmla="*/ 317557 h 434793"/>
              <a:gd name="connsiteX224" fmla="*/ 75403 w 1422394"/>
              <a:gd name="connsiteY224" fmla="*/ 317557 h 434793"/>
              <a:gd name="connsiteX225" fmla="*/ 75621 w 1422394"/>
              <a:gd name="connsiteY225" fmla="*/ 316594 h 434793"/>
              <a:gd name="connsiteX226" fmla="*/ 75621 w 1422394"/>
              <a:gd name="connsiteY226" fmla="*/ 316408 h 434793"/>
              <a:gd name="connsiteX227" fmla="*/ 67360 w 1422394"/>
              <a:gd name="connsiteY227" fmla="*/ 277090 h 434793"/>
              <a:gd name="connsiteX228" fmla="*/ 67981 w 1422394"/>
              <a:gd name="connsiteY228" fmla="*/ 239232 h 434793"/>
              <a:gd name="connsiteX229" fmla="*/ 62080 w 1422394"/>
              <a:gd name="connsiteY229" fmla="*/ 211467 h 434793"/>
              <a:gd name="connsiteX230" fmla="*/ 61583 w 1422394"/>
              <a:gd name="connsiteY230" fmla="*/ 210132 h 434793"/>
              <a:gd name="connsiteX231" fmla="*/ 61024 w 1422394"/>
              <a:gd name="connsiteY231" fmla="*/ 210753 h 434793"/>
              <a:gd name="connsiteX232" fmla="*/ 52949 w 1422394"/>
              <a:gd name="connsiteY232" fmla="*/ 248673 h 434793"/>
              <a:gd name="connsiteX233" fmla="*/ 56055 w 1422394"/>
              <a:gd name="connsiteY233" fmla="*/ 289047 h 434793"/>
              <a:gd name="connsiteX234" fmla="*/ 55496 w 1422394"/>
              <a:gd name="connsiteY234" fmla="*/ 289450 h 434793"/>
              <a:gd name="connsiteX235" fmla="*/ 23663 w 1422394"/>
              <a:gd name="connsiteY235" fmla="*/ 253642 h 434793"/>
              <a:gd name="connsiteX236" fmla="*/ 1923 w 1422394"/>
              <a:gd name="connsiteY236" fmla="*/ 219480 h 434793"/>
              <a:gd name="connsiteX237" fmla="*/ 1240 w 1422394"/>
              <a:gd name="connsiteY237" fmla="*/ 219045 h 434793"/>
              <a:gd name="connsiteX238" fmla="*/ 1240 w 1422394"/>
              <a:gd name="connsiteY238" fmla="*/ 220846 h 434793"/>
              <a:gd name="connsiteX239" fmla="*/ 16768 w 1422394"/>
              <a:gd name="connsiteY239" fmla="*/ 270972 h 434793"/>
              <a:gd name="connsiteX240" fmla="*/ 46831 w 1422394"/>
              <a:gd name="connsiteY240" fmla="*/ 299730 h 434793"/>
              <a:gd name="connsiteX241" fmla="*/ 41800 w 1422394"/>
              <a:gd name="connsiteY241" fmla="*/ 257679 h 434793"/>
              <a:gd name="connsiteX242" fmla="*/ 41800 w 1422394"/>
              <a:gd name="connsiteY242" fmla="*/ 257679 h 434793"/>
              <a:gd name="connsiteX243" fmla="*/ 42080 w 1422394"/>
              <a:gd name="connsiteY243" fmla="*/ 256158 h 434793"/>
              <a:gd name="connsiteX244" fmla="*/ 47111 w 1422394"/>
              <a:gd name="connsiteY244" fmla="*/ 220598 h 434793"/>
              <a:gd name="connsiteX245" fmla="*/ 61552 w 1422394"/>
              <a:gd name="connsiteY245" fmla="*/ 164385 h 434793"/>
              <a:gd name="connsiteX246" fmla="*/ 61987 w 1422394"/>
              <a:gd name="connsiteY246" fmla="*/ 156683 h 434793"/>
              <a:gd name="connsiteX247" fmla="*/ 61273 w 1422394"/>
              <a:gd name="connsiteY247" fmla="*/ 157025 h 434793"/>
              <a:gd name="connsiteX248" fmla="*/ 48415 w 1422394"/>
              <a:gd name="connsiteY248" fmla="*/ 179852 h 434793"/>
              <a:gd name="connsiteX249" fmla="*/ 32235 w 1422394"/>
              <a:gd name="connsiteY249" fmla="*/ 215536 h 434793"/>
              <a:gd name="connsiteX250" fmla="*/ 32483 w 1422394"/>
              <a:gd name="connsiteY250" fmla="*/ 227058 h 434793"/>
              <a:gd name="connsiteX251" fmla="*/ 32048 w 1422394"/>
              <a:gd name="connsiteY251" fmla="*/ 227399 h 434793"/>
              <a:gd name="connsiteX252" fmla="*/ 31831 w 1422394"/>
              <a:gd name="connsiteY252" fmla="*/ 227151 h 434793"/>
              <a:gd name="connsiteX253" fmla="*/ 28725 w 1422394"/>
              <a:gd name="connsiteY253" fmla="*/ 215753 h 434793"/>
              <a:gd name="connsiteX254" fmla="*/ 6644 w 1422394"/>
              <a:gd name="connsiteY254" fmla="*/ 147428 h 434793"/>
              <a:gd name="connsiteX255" fmla="*/ 6023 w 1422394"/>
              <a:gd name="connsiteY255" fmla="*/ 146714 h 434793"/>
              <a:gd name="connsiteX256" fmla="*/ 3818 w 1422394"/>
              <a:gd name="connsiteY256" fmla="*/ 152273 h 434793"/>
              <a:gd name="connsiteX257" fmla="*/ 23787 w 1422394"/>
              <a:gd name="connsiteY257" fmla="*/ 236406 h 434793"/>
              <a:gd name="connsiteX258" fmla="*/ 41800 w 1422394"/>
              <a:gd name="connsiteY258" fmla="*/ 257679 h 434793"/>
              <a:gd name="connsiteX259" fmla="*/ 21613 w 1422394"/>
              <a:gd name="connsiteY259" fmla="*/ 168267 h 434793"/>
              <a:gd name="connsiteX260" fmla="*/ 29564 w 1422394"/>
              <a:gd name="connsiteY260" fmla="*/ 193113 h 434793"/>
              <a:gd name="connsiteX261" fmla="*/ 30216 w 1422394"/>
              <a:gd name="connsiteY261" fmla="*/ 192709 h 434793"/>
              <a:gd name="connsiteX262" fmla="*/ 48850 w 1422394"/>
              <a:gd name="connsiteY262" fmla="*/ 157056 h 434793"/>
              <a:gd name="connsiteX263" fmla="*/ 50185 w 1422394"/>
              <a:gd name="connsiteY263" fmla="*/ 155255 h 434793"/>
              <a:gd name="connsiteX264" fmla="*/ 67267 w 1422394"/>
              <a:gd name="connsiteY264" fmla="*/ 129353 h 434793"/>
              <a:gd name="connsiteX265" fmla="*/ 74875 w 1422394"/>
              <a:gd name="connsiteY265" fmla="*/ 107086 h 434793"/>
              <a:gd name="connsiteX266" fmla="*/ 74503 w 1422394"/>
              <a:gd name="connsiteY266" fmla="*/ 107086 h 434793"/>
              <a:gd name="connsiteX267" fmla="*/ 73788 w 1422394"/>
              <a:gd name="connsiteY267" fmla="*/ 107086 h 434793"/>
              <a:gd name="connsiteX268" fmla="*/ 73602 w 1422394"/>
              <a:gd name="connsiteY268" fmla="*/ 107241 h 434793"/>
              <a:gd name="connsiteX269" fmla="*/ 73602 w 1422394"/>
              <a:gd name="connsiteY269" fmla="*/ 107241 h 434793"/>
              <a:gd name="connsiteX270" fmla="*/ 56366 w 1422394"/>
              <a:gd name="connsiteY270" fmla="*/ 126465 h 434793"/>
              <a:gd name="connsiteX271" fmla="*/ 36676 w 1422394"/>
              <a:gd name="connsiteY271" fmla="*/ 148205 h 434793"/>
              <a:gd name="connsiteX272" fmla="*/ 34874 w 1422394"/>
              <a:gd name="connsiteY272" fmla="*/ 152273 h 434793"/>
              <a:gd name="connsiteX273" fmla="*/ 31769 w 1422394"/>
              <a:gd name="connsiteY273" fmla="*/ 160162 h 434793"/>
              <a:gd name="connsiteX274" fmla="*/ 31055 w 1422394"/>
              <a:gd name="connsiteY274" fmla="*/ 160162 h 434793"/>
              <a:gd name="connsiteX275" fmla="*/ 31986 w 1422394"/>
              <a:gd name="connsiteY275" fmla="*/ 146466 h 434793"/>
              <a:gd name="connsiteX276" fmla="*/ 29377 w 1422394"/>
              <a:gd name="connsiteY276" fmla="*/ 118266 h 434793"/>
              <a:gd name="connsiteX277" fmla="*/ 29936 w 1422394"/>
              <a:gd name="connsiteY277" fmla="*/ 82831 h 434793"/>
              <a:gd name="connsiteX278" fmla="*/ 30682 w 1422394"/>
              <a:gd name="connsiteY278" fmla="*/ 80004 h 434793"/>
              <a:gd name="connsiteX279" fmla="*/ 31272 w 1422394"/>
              <a:gd name="connsiteY279" fmla="*/ 78048 h 434793"/>
              <a:gd name="connsiteX280" fmla="*/ 30930 w 1422394"/>
              <a:gd name="connsiteY280" fmla="*/ 77302 h 434793"/>
              <a:gd name="connsiteX281" fmla="*/ 14532 w 1422394"/>
              <a:gd name="connsiteY281" fmla="*/ 141310 h 434793"/>
              <a:gd name="connsiteX282" fmla="*/ 21613 w 1422394"/>
              <a:gd name="connsiteY282" fmla="*/ 168267 h 434793"/>
              <a:gd name="connsiteX283" fmla="*/ 39533 w 1422394"/>
              <a:gd name="connsiteY283" fmla="*/ 121434 h 434793"/>
              <a:gd name="connsiteX284" fmla="*/ 39316 w 1422394"/>
              <a:gd name="connsiteY284" fmla="*/ 128950 h 434793"/>
              <a:gd name="connsiteX285" fmla="*/ 39316 w 1422394"/>
              <a:gd name="connsiteY285" fmla="*/ 128950 h 434793"/>
              <a:gd name="connsiteX286" fmla="*/ 39844 w 1422394"/>
              <a:gd name="connsiteY286" fmla="*/ 128950 h 434793"/>
              <a:gd name="connsiteX287" fmla="*/ 39844 w 1422394"/>
              <a:gd name="connsiteY287" fmla="*/ 128950 h 434793"/>
              <a:gd name="connsiteX288" fmla="*/ 62391 w 1422394"/>
              <a:gd name="connsiteY288" fmla="*/ 105564 h 434793"/>
              <a:gd name="connsiteX289" fmla="*/ 81615 w 1422394"/>
              <a:gd name="connsiteY289" fmla="*/ 89415 h 434793"/>
              <a:gd name="connsiteX290" fmla="*/ 96305 w 1422394"/>
              <a:gd name="connsiteY290" fmla="*/ 60594 h 434793"/>
              <a:gd name="connsiteX291" fmla="*/ 96491 w 1422394"/>
              <a:gd name="connsiteY291" fmla="*/ 59196 h 434793"/>
              <a:gd name="connsiteX292" fmla="*/ 95746 w 1422394"/>
              <a:gd name="connsiteY292" fmla="*/ 59414 h 434793"/>
              <a:gd name="connsiteX293" fmla="*/ 93199 w 1422394"/>
              <a:gd name="connsiteY293" fmla="*/ 62768 h 434793"/>
              <a:gd name="connsiteX294" fmla="*/ 76459 w 1422394"/>
              <a:gd name="connsiteY294" fmla="*/ 77799 h 434793"/>
              <a:gd name="connsiteX295" fmla="*/ 50807 w 1422394"/>
              <a:gd name="connsiteY295" fmla="*/ 99042 h 434793"/>
              <a:gd name="connsiteX296" fmla="*/ 50651 w 1422394"/>
              <a:gd name="connsiteY296" fmla="*/ 99228 h 434793"/>
              <a:gd name="connsiteX297" fmla="*/ 49937 w 1422394"/>
              <a:gd name="connsiteY297" fmla="*/ 98949 h 434793"/>
              <a:gd name="connsiteX298" fmla="*/ 54067 w 1422394"/>
              <a:gd name="connsiteY298" fmla="*/ 83172 h 434793"/>
              <a:gd name="connsiteX299" fmla="*/ 60745 w 1422394"/>
              <a:gd name="connsiteY299" fmla="*/ 53917 h 434793"/>
              <a:gd name="connsiteX300" fmla="*/ 70062 w 1422394"/>
              <a:gd name="connsiteY300" fmla="*/ 40594 h 434793"/>
              <a:gd name="connsiteX301" fmla="*/ 70062 w 1422394"/>
              <a:gd name="connsiteY301" fmla="*/ 40594 h 434793"/>
              <a:gd name="connsiteX302" fmla="*/ 70062 w 1422394"/>
              <a:gd name="connsiteY302" fmla="*/ 39755 h 434793"/>
              <a:gd name="connsiteX303" fmla="*/ 67857 w 1422394"/>
              <a:gd name="connsiteY303" fmla="*/ 40594 h 434793"/>
              <a:gd name="connsiteX304" fmla="*/ 42732 w 1422394"/>
              <a:gd name="connsiteY304" fmla="*/ 68048 h 434793"/>
              <a:gd name="connsiteX305" fmla="*/ 38694 w 1422394"/>
              <a:gd name="connsiteY305" fmla="*/ 90688 h 434793"/>
              <a:gd name="connsiteX306" fmla="*/ 38881 w 1422394"/>
              <a:gd name="connsiteY306" fmla="*/ 98545 h 434793"/>
              <a:gd name="connsiteX307" fmla="*/ 39533 w 1422394"/>
              <a:gd name="connsiteY307" fmla="*/ 121434 h 434793"/>
              <a:gd name="connsiteX308" fmla="*/ 64099 w 1422394"/>
              <a:gd name="connsiteY308" fmla="*/ 76216 h 434793"/>
              <a:gd name="connsiteX309" fmla="*/ 64378 w 1422394"/>
              <a:gd name="connsiteY309" fmla="*/ 76216 h 434793"/>
              <a:gd name="connsiteX310" fmla="*/ 64378 w 1422394"/>
              <a:gd name="connsiteY310" fmla="*/ 76216 h 434793"/>
              <a:gd name="connsiteX311" fmla="*/ 85000 w 1422394"/>
              <a:gd name="connsiteY311" fmla="*/ 59165 h 434793"/>
              <a:gd name="connsiteX312" fmla="*/ 101553 w 1422394"/>
              <a:gd name="connsiteY312" fmla="*/ 38730 h 434793"/>
              <a:gd name="connsiteX313" fmla="*/ 119069 w 1422394"/>
              <a:gd name="connsiteY313" fmla="*/ 17860 h 434793"/>
              <a:gd name="connsiteX314" fmla="*/ 120622 w 1422394"/>
              <a:gd name="connsiteY314" fmla="*/ 16494 h 434793"/>
              <a:gd name="connsiteX315" fmla="*/ 120622 w 1422394"/>
              <a:gd name="connsiteY315" fmla="*/ 15686 h 434793"/>
              <a:gd name="connsiteX316" fmla="*/ 87484 w 1422394"/>
              <a:gd name="connsiteY316" fmla="*/ 31742 h 434793"/>
              <a:gd name="connsiteX317" fmla="*/ 63912 w 1422394"/>
              <a:gd name="connsiteY317" fmla="*/ 76153 h 434793"/>
              <a:gd name="connsiteX318" fmla="*/ 64099 w 1422394"/>
              <a:gd name="connsiteY318" fmla="*/ 76216 h 434793"/>
              <a:gd name="connsiteX319" fmla="*/ 256091 w 1422394"/>
              <a:gd name="connsiteY319" fmla="*/ 224573 h 434793"/>
              <a:gd name="connsiteX320" fmla="*/ 253234 w 1422394"/>
              <a:gd name="connsiteY320" fmla="*/ 224791 h 434793"/>
              <a:gd name="connsiteX321" fmla="*/ 256091 w 1422394"/>
              <a:gd name="connsiteY321" fmla="*/ 224573 h 434793"/>
              <a:gd name="connsiteX322" fmla="*/ 292427 w 1422394"/>
              <a:gd name="connsiteY322" fmla="*/ 140720 h 434793"/>
              <a:gd name="connsiteX323" fmla="*/ 286682 w 1422394"/>
              <a:gd name="connsiteY323" fmla="*/ 147553 h 434793"/>
              <a:gd name="connsiteX324" fmla="*/ 292458 w 1422394"/>
              <a:gd name="connsiteY324" fmla="*/ 140565 h 434793"/>
              <a:gd name="connsiteX325" fmla="*/ 293576 w 1422394"/>
              <a:gd name="connsiteY325" fmla="*/ 139571 h 434793"/>
              <a:gd name="connsiteX326" fmla="*/ 297241 w 1422394"/>
              <a:gd name="connsiteY326" fmla="*/ 137552 h 434793"/>
              <a:gd name="connsiteX327" fmla="*/ 292365 w 1422394"/>
              <a:gd name="connsiteY327" fmla="*/ 136279 h 434793"/>
              <a:gd name="connsiteX328" fmla="*/ 293607 w 1422394"/>
              <a:gd name="connsiteY328" fmla="*/ 139416 h 434793"/>
              <a:gd name="connsiteX329" fmla="*/ 357584 w 1422394"/>
              <a:gd name="connsiteY329" fmla="*/ 195659 h 434793"/>
              <a:gd name="connsiteX330" fmla="*/ 354478 w 1422394"/>
              <a:gd name="connsiteY330" fmla="*/ 198206 h 434793"/>
              <a:gd name="connsiteX331" fmla="*/ 357584 w 1422394"/>
              <a:gd name="connsiteY331" fmla="*/ 198889 h 434793"/>
              <a:gd name="connsiteX332" fmla="*/ 357615 w 1422394"/>
              <a:gd name="connsiteY332" fmla="*/ 195504 h 434793"/>
              <a:gd name="connsiteX333" fmla="*/ 334385 w 1422394"/>
              <a:gd name="connsiteY333" fmla="*/ 135254 h 434793"/>
              <a:gd name="connsiteX334" fmla="*/ 333950 w 1422394"/>
              <a:gd name="connsiteY334" fmla="*/ 137583 h 434793"/>
              <a:gd name="connsiteX335" fmla="*/ 337459 w 1422394"/>
              <a:gd name="connsiteY335" fmla="*/ 137024 h 434793"/>
              <a:gd name="connsiteX336" fmla="*/ 339323 w 1422394"/>
              <a:gd name="connsiteY336" fmla="*/ 134229 h 434793"/>
              <a:gd name="connsiteX337" fmla="*/ 338205 w 1422394"/>
              <a:gd name="connsiteY337" fmla="*/ 129881 h 434793"/>
              <a:gd name="connsiteX338" fmla="*/ 341683 w 1422394"/>
              <a:gd name="connsiteY338" fmla="*/ 129881 h 434793"/>
              <a:gd name="connsiteX339" fmla="*/ 342987 w 1422394"/>
              <a:gd name="connsiteY339" fmla="*/ 127366 h 434793"/>
              <a:gd name="connsiteX340" fmla="*/ 340503 w 1422394"/>
              <a:gd name="connsiteY340" fmla="*/ 123577 h 434793"/>
              <a:gd name="connsiteX341" fmla="*/ 336528 w 1422394"/>
              <a:gd name="connsiteY341" fmla="*/ 127614 h 434793"/>
              <a:gd name="connsiteX342" fmla="*/ 336528 w 1422394"/>
              <a:gd name="connsiteY342" fmla="*/ 130720 h 434793"/>
              <a:gd name="connsiteX343" fmla="*/ 334416 w 1422394"/>
              <a:gd name="connsiteY343" fmla="*/ 135099 h 434793"/>
              <a:gd name="connsiteX344" fmla="*/ 365814 w 1422394"/>
              <a:gd name="connsiteY344" fmla="*/ 135534 h 434793"/>
              <a:gd name="connsiteX345" fmla="*/ 368547 w 1422394"/>
              <a:gd name="connsiteY345" fmla="*/ 144136 h 434793"/>
              <a:gd name="connsiteX346" fmla="*/ 370659 w 1422394"/>
              <a:gd name="connsiteY346" fmla="*/ 150348 h 434793"/>
              <a:gd name="connsiteX347" fmla="*/ 371249 w 1422394"/>
              <a:gd name="connsiteY347" fmla="*/ 145813 h 434793"/>
              <a:gd name="connsiteX348" fmla="*/ 368733 w 1422394"/>
              <a:gd name="connsiteY348" fmla="*/ 135503 h 434793"/>
              <a:gd name="connsiteX349" fmla="*/ 364168 w 1422394"/>
              <a:gd name="connsiteY349" fmla="*/ 126931 h 434793"/>
              <a:gd name="connsiteX350" fmla="*/ 365969 w 1422394"/>
              <a:gd name="connsiteY350" fmla="*/ 133391 h 434793"/>
              <a:gd name="connsiteX351" fmla="*/ 365845 w 1422394"/>
              <a:gd name="connsiteY351" fmla="*/ 135378 h 434793"/>
              <a:gd name="connsiteX352" fmla="*/ 349261 w 1422394"/>
              <a:gd name="connsiteY352" fmla="*/ 54321 h 434793"/>
              <a:gd name="connsiteX353" fmla="*/ 348174 w 1422394"/>
              <a:gd name="connsiteY353" fmla="*/ 49848 h 434793"/>
              <a:gd name="connsiteX354" fmla="*/ 343018 w 1422394"/>
              <a:gd name="connsiteY354" fmla="*/ 49848 h 434793"/>
              <a:gd name="connsiteX355" fmla="*/ 349261 w 1422394"/>
              <a:gd name="connsiteY355" fmla="*/ 54321 h 434793"/>
              <a:gd name="connsiteX356" fmla="*/ 277831 w 1422394"/>
              <a:gd name="connsiteY356" fmla="*/ 33761 h 434793"/>
              <a:gd name="connsiteX357" fmla="*/ 274725 w 1422394"/>
              <a:gd name="connsiteY357" fmla="*/ 27115 h 434793"/>
              <a:gd name="connsiteX358" fmla="*/ 266868 w 1422394"/>
              <a:gd name="connsiteY358" fmla="*/ 28637 h 434793"/>
              <a:gd name="connsiteX359" fmla="*/ 271340 w 1422394"/>
              <a:gd name="connsiteY359" fmla="*/ 31245 h 434793"/>
              <a:gd name="connsiteX360" fmla="*/ 278234 w 1422394"/>
              <a:gd name="connsiteY360" fmla="*/ 34972 h 434793"/>
              <a:gd name="connsiteX361" fmla="*/ 277831 w 1422394"/>
              <a:gd name="connsiteY361" fmla="*/ 33761 h 434793"/>
              <a:gd name="connsiteX362" fmla="*/ 296775 w 1422394"/>
              <a:gd name="connsiteY362" fmla="*/ 24227 h 434793"/>
              <a:gd name="connsiteX363" fmla="*/ 277178 w 1422394"/>
              <a:gd name="connsiteY363" fmla="*/ 26494 h 434793"/>
              <a:gd name="connsiteX364" fmla="*/ 288576 w 1422394"/>
              <a:gd name="connsiteY364" fmla="*/ 26494 h 434793"/>
              <a:gd name="connsiteX365" fmla="*/ 296651 w 1422394"/>
              <a:gd name="connsiteY365" fmla="*/ 24227 h 434793"/>
              <a:gd name="connsiteX366" fmla="*/ 250532 w 1422394"/>
              <a:gd name="connsiteY366" fmla="*/ 208144 h 434793"/>
              <a:gd name="connsiteX367" fmla="*/ 249290 w 1422394"/>
              <a:gd name="connsiteY367" fmla="*/ 208144 h 434793"/>
              <a:gd name="connsiteX368" fmla="*/ 249569 w 1422394"/>
              <a:gd name="connsiteY368" fmla="*/ 210504 h 434793"/>
              <a:gd name="connsiteX369" fmla="*/ 253482 w 1422394"/>
              <a:gd name="connsiteY369" fmla="*/ 210504 h 434793"/>
              <a:gd name="connsiteX370" fmla="*/ 253265 w 1422394"/>
              <a:gd name="connsiteY370" fmla="*/ 208455 h 434793"/>
              <a:gd name="connsiteX371" fmla="*/ 250408 w 1422394"/>
              <a:gd name="connsiteY371" fmla="*/ 208144 h 434793"/>
              <a:gd name="connsiteX372" fmla="*/ 244320 w 1422394"/>
              <a:gd name="connsiteY372" fmla="*/ 176715 h 434793"/>
              <a:gd name="connsiteX373" fmla="*/ 246339 w 1422394"/>
              <a:gd name="connsiteY373" fmla="*/ 175783 h 434793"/>
              <a:gd name="connsiteX374" fmla="*/ 247799 w 1422394"/>
              <a:gd name="connsiteY374" fmla="*/ 176746 h 434793"/>
              <a:gd name="connsiteX375" fmla="*/ 246246 w 1422394"/>
              <a:gd name="connsiteY375" fmla="*/ 173392 h 434793"/>
              <a:gd name="connsiteX376" fmla="*/ 244320 w 1422394"/>
              <a:gd name="connsiteY376" fmla="*/ 176715 h 434793"/>
              <a:gd name="connsiteX377" fmla="*/ 249786 w 1422394"/>
              <a:gd name="connsiteY377" fmla="*/ 180193 h 434793"/>
              <a:gd name="connsiteX378" fmla="*/ 246091 w 1422394"/>
              <a:gd name="connsiteY378" fmla="*/ 181187 h 434793"/>
              <a:gd name="connsiteX379" fmla="*/ 244476 w 1422394"/>
              <a:gd name="connsiteY379" fmla="*/ 178081 h 434793"/>
              <a:gd name="connsiteX380" fmla="*/ 242240 w 1422394"/>
              <a:gd name="connsiteY380" fmla="*/ 181187 h 434793"/>
              <a:gd name="connsiteX381" fmla="*/ 243265 w 1422394"/>
              <a:gd name="connsiteY381" fmla="*/ 184293 h 434793"/>
              <a:gd name="connsiteX382" fmla="*/ 252302 w 1422394"/>
              <a:gd name="connsiteY382" fmla="*/ 185473 h 434793"/>
              <a:gd name="connsiteX383" fmla="*/ 249880 w 1422394"/>
              <a:gd name="connsiteY383" fmla="*/ 180193 h 434793"/>
              <a:gd name="connsiteX384" fmla="*/ 220562 w 1422394"/>
              <a:gd name="connsiteY384" fmla="*/ 211685 h 434793"/>
              <a:gd name="connsiteX385" fmla="*/ 221463 w 1422394"/>
              <a:gd name="connsiteY385" fmla="*/ 207430 h 434793"/>
              <a:gd name="connsiteX386" fmla="*/ 218140 w 1422394"/>
              <a:gd name="connsiteY386" fmla="*/ 207709 h 434793"/>
              <a:gd name="connsiteX387" fmla="*/ 220562 w 1422394"/>
              <a:gd name="connsiteY387" fmla="*/ 211685 h 434793"/>
              <a:gd name="connsiteX388" fmla="*/ 182300 w 1422394"/>
              <a:gd name="connsiteY388" fmla="*/ 211405 h 434793"/>
              <a:gd name="connsiteX389" fmla="*/ 181431 w 1422394"/>
              <a:gd name="connsiteY389" fmla="*/ 205877 h 434793"/>
              <a:gd name="connsiteX390" fmla="*/ 180095 w 1422394"/>
              <a:gd name="connsiteY390" fmla="*/ 206405 h 434793"/>
              <a:gd name="connsiteX391" fmla="*/ 179039 w 1422394"/>
              <a:gd name="connsiteY391" fmla="*/ 204697 h 434793"/>
              <a:gd name="connsiteX392" fmla="*/ 179878 w 1422394"/>
              <a:gd name="connsiteY392" fmla="*/ 209200 h 434793"/>
              <a:gd name="connsiteX393" fmla="*/ 182300 w 1422394"/>
              <a:gd name="connsiteY393" fmla="*/ 211405 h 434793"/>
              <a:gd name="connsiteX394" fmla="*/ 181369 w 1422394"/>
              <a:gd name="connsiteY394" fmla="*/ 202647 h 434793"/>
              <a:gd name="connsiteX395" fmla="*/ 182673 w 1422394"/>
              <a:gd name="connsiteY395" fmla="*/ 193951 h 434793"/>
              <a:gd name="connsiteX396" fmla="*/ 180934 w 1422394"/>
              <a:gd name="connsiteY396" fmla="*/ 189665 h 434793"/>
              <a:gd name="connsiteX397" fmla="*/ 181213 w 1422394"/>
              <a:gd name="connsiteY397" fmla="*/ 193454 h 434793"/>
              <a:gd name="connsiteX398" fmla="*/ 179754 w 1422394"/>
              <a:gd name="connsiteY398" fmla="*/ 200628 h 434793"/>
              <a:gd name="connsiteX399" fmla="*/ 181369 w 1422394"/>
              <a:gd name="connsiteY399" fmla="*/ 202647 h 434793"/>
              <a:gd name="connsiteX400" fmla="*/ 79068 w 1422394"/>
              <a:gd name="connsiteY400" fmla="*/ 181435 h 434793"/>
              <a:gd name="connsiteX401" fmla="*/ 260684 w 1422394"/>
              <a:gd name="connsiteY401" fmla="*/ 0 h 434793"/>
              <a:gd name="connsiteX402" fmla="*/ 442120 w 1422394"/>
              <a:gd name="connsiteY402" fmla="*/ 181616 h 434793"/>
              <a:gd name="connsiteX403" fmla="*/ 260504 w 1422394"/>
              <a:gd name="connsiteY403" fmla="*/ 363052 h 434793"/>
              <a:gd name="connsiteX404" fmla="*/ 132237 w 1422394"/>
              <a:gd name="connsiteY404" fmla="*/ 309886 h 434793"/>
              <a:gd name="connsiteX405" fmla="*/ 79068 w 1422394"/>
              <a:gd name="connsiteY405" fmla="*/ 181435 h 434793"/>
              <a:gd name="connsiteX406" fmla="*/ 134970 w 1422394"/>
              <a:gd name="connsiteY406" fmla="*/ 301625 h 434793"/>
              <a:gd name="connsiteX407" fmla="*/ 154722 w 1422394"/>
              <a:gd name="connsiteY407" fmla="*/ 281904 h 434793"/>
              <a:gd name="connsiteX408" fmla="*/ 143790 w 1422394"/>
              <a:gd name="connsiteY408" fmla="*/ 268984 h 434793"/>
              <a:gd name="connsiteX409" fmla="*/ 139629 w 1422394"/>
              <a:gd name="connsiteY409" fmla="*/ 266189 h 434793"/>
              <a:gd name="connsiteX410" fmla="*/ 136274 w 1422394"/>
              <a:gd name="connsiteY410" fmla="*/ 261003 h 434793"/>
              <a:gd name="connsiteX411" fmla="*/ 134411 w 1422394"/>
              <a:gd name="connsiteY411" fmla="*/ 263239 h 434793"/>
              <a:gd name="connsiteX412" fmla="*/ 127175 w 1422394"/>
              <a:gd name="connsiteY412" fmla="*/ 255288 h 434793"/>
              <a:gd name="connsiteX413" fmla="*/ 121678 w 1422394"/>
              <a:gd name="connsiteY413" fmla="*/ 250226 h 434793"/>
              <a:gd name="connsiteX414" fmla="*/ 119628 w 1422394"/>
              <a:gd name="connsiteY414" fmla="*/ 248642 h 434793"/>
              <a:gd name="connsiteX415" fmla="*/ 112454 w 1422394"/>
              <a:gd name="connsiteY415" fmla="*/ 244387 h 434793"/>
              <a:gd name="connsiteX416" fmla="*/ 111615 w 1422394"/>
              <a:gd name="connsiteY416" fmla="*/ 246903 h 434793"/>
              <a:gd name="connsiteX417" fmla="*/ 104907 w 1422394"/>
              <a:gd name="connsiteY417" fmla="*/ 242275 h 434793"/>
              <a:gd name="connsiteX418" fmla="*/ 103137 w 1422394"/>
              <a:gd name="connsiteY418" fmla="*/ 245381 h 434793"/>
              <a:gd name="connsiteX419" fmla="*/ 104503 w 1422394"/>
              <a:gd name="connsiteY419" fmla="*/ 252089 h 434793"/>
              <a:gd name="connsiteX420" fmla="*/ 98975 w 1422394"/>
              <a:gd name="connsiteY420" fmla="*/ 237586 h 434793"/>
              <a:gd name="connsiteX421" fmla="*/ 100342 w 1422394"/>
              <a:gd name="connsiteY421" fmla="*/ 237772 h 434793"/>
              <a:gd name="connsiteX422" fmla="*/ 99410 w 1422394"/>
              <a:gd name="connsiteY422" fmla="*/ 234667 h 434793"/>
              <a:gd name="connsiteX423" fmla="*/ 97485 w 1422394"/>
              <a:gd name="connsiteY423" fmla="*/ 231188 h 434793"/>
              <a:gd name="connsiteX424" fmla="*/ 99907 w 1422394"/>
              <a:gd name="connsiteY424" fmla="*/ 229138 h 434793"/>
              <a:gd name="connsiteX425" fmla="*/ 100839 w 1422394"/>
              <a:gd name="connsiteY425" fmla="*/ 226654 h 434793"/>
              <a:gd name="connsiteX426" fmla="*/ 103944 w 1422394"/>
              <a:gd name="connsiteY426" fmla="*/ 224138 h 434793"/>
              <a:gd name="connsiteX427" fmla="*/ 105622 w 1422394"/>
              <a:gd name="connsiteY427" fmla="*/ 225598 h 434793"/>
              <a:gd name="connsiteX428" fmla="*/ 110839 w 1422394"/>
              <a:gd name="connsiteY428" fmla="*/ 226654 h 434793"/>
              <a:gd name="connsiteX429" fmla="*/ 108945 w 1422394"/>
              <a:gd name="connsiteY429" fmla="*/ 225163 h 434793"/>
              <a:gd name="connsiteX430" fmla="*/ 113324 w 1422394"/>
              <a:gd name="connsiteY430" fmla="*/ 225163 h 434793"/>
              <a:gd name="connsiteX431" fmla="*/ 117268 w 1422394"/>
              <a:gd name="connsiteY431" fmla="*/ 224884 h 434793"/>
              <a:gd name="connsiteX432" fmla="*/ 121678 w 1422394"/>
              <a:gd name="connsiteY432" fmla="*/ 226561 h 434793"/>
              <a:gd name="connsiteX433" fmla="*/ 114752 w 1422394"/>
              <a:gd name="connsiteY433" fmla="*/ 185318 h 434793"/>
              <a:gd name="connsiteX434" fmla="*/ 86956 w 1422394"/>
              <a:gd name="connsiteY434" fmla="*/ 185318 h 434793"/>
              <a:gd name="connsiteX435" fmla="*/ 134970 w 1422394"/>
              <a:gd name="connsiteY435" fmla="*/ 301625 h 434793"/>
              <a:gd name="connsiteX436" fmla="*/ 249880 w 1422394"/>
              <a:gd name="connsiteY436" fmla="*/ 140627 h 434793"/>
              <a:gd name="connsiteX437" fmla="*/ 247022 w 1422394"/>
              <a:gd name="connsiteY437" fmla="*/ 144540 h 434793"/>
              <a:gd name="connsiteX438" fmla="*/ 257023 w 1422394"/>
              <a:gd name="connsiteY438" fmla="*/ 142211 h 434793"/>
              <a:gd name="connsiteX439" fmla="*/ 257023 w 1422394"/>
              <a:gd name="connsiteY439" fmla="*/ 114260 h 434793"/>
              <a:gd name="connsiteX440" fmla="*/ 216214 w 1422394"/>
              <a:gd name="connsiteY440" fmla="*/ 131186 h 434793"/>
              <a:gd name="connsiteX441" fmla="*/ 235904 w 1422394"/>
              <a:gd name="connsiteY441" fmla="*/ 150876 h 434793"/>
              <a:gd name="connsiteX442" fmla="*/ 243265 w 1422394"/>
              <a:gd name="connsiteY442" fmla="*/ 146062 h 434793"/>
              <a:gd name="connsiteX443" fmla="*/ 245345 w 1422394"/>
              <a:gd name="connsiteY443" fmla="*/ 145130 h 434793"/>
              <a:gd name="connsiteX444" fmla="*/ 249880 w 1422394"/>
              <a:gd name="connsiteY444" fmla="*/ 140627 h 434793"/>
              <a:gd name="connsiteX445" fmla="*/ 181182 w 1422394"/>
              <a:gd name="connsiteY445" fmla="*/ 244511 h 434793"/>
              <a:gd name="connsiteX446" fmla="*/ 181182 w 1422394"/>
              <a:gd name="connsiteY446" fmla="*/ 246126 h 434793"/>
              <a:gd name="connsiteX447" fmla="*/ 185654 w 1422394"/>
              <a:gd name="connsiteY447" fmla="*/ 251313 h 434793"/>
              <a:gd name="connsiteX448" fmla="*/ 205375 w 1422394"/>
              <a:gd name="connsiteY448" fmla="*/ 231623 h 434793"/>
              <a:gd name="connsiteX449" fmla="*/ 187145 w 1422394"/>
              <a:gd name="connsiteY449" fmla="*/ 194355 h 434793"/>
              <a:gd name="connsiteX450" fmla="*/ 185717 w 1422394"/>
              <a:gd name="connsiteY450" fmla="*/ 193858 h 434793"/>
              <a:gd name="connsiteX451" fmla="*/ 186741 w 1422394"/>
              <a:gd name="connsiteY451" fmla="*/ 191777 h 434793"/>
              <a:gd name="connsiteX452" fmla="*/ 186151 w 1422394"/>
              <a:gd name="connsiteY452" fmla="*/ 185411 h 434793"/>
              <a:gd name="connsiteX453" fmla="*/ 173014 w 1422394"/>
              <a:gd name="connsiteY453" fmla="*/ 185411 h 434793"/>
              <a:gd name="connsiteX454" fmla="*/ 172611 w 1422394"/>
              <a:gd name="connsiteY454" fmla="*/ 191622 h 434793"/>
              <a:gd name="connsiteX455" fmla="*/ 168853 w 1422394"/>
              <a:gd name="connsiteY455" fmla="*/ 191622 h 434793"/>
              <a:gd name="connsiteX456" fmla="*/ 166430 w 1422394"/>
              <a:gd name="connsiteY456" fmla="*/ 197057 h 434793"/>
              <a:gd name="connsiteX457" fmla="*/ 167238 w 1422394"/>
              <a:gd name="connsiteY457" fmla="*/ 201032 h 434793"/>
              <a:gd name="connsiteX458" fmla="*/ 168449 w 1422394"/>
              <a:gd name="connsiteY458" fmla="*/ 204728 h 434793"/>
              <a:gd name="connsiteX459" fmla="*/ 173542 w 1422394"/>
              <a:gd name="connsiteY459" fmla="*/ 210691 h 434793"/>
              <a:gd name="connsiteX460" fmla="*/ 171027 w 1422394"/>
              <a:gd name="connsiteY460" fmla="*/ 211498 h 434793"/>
              <a:gd name="connsiteX461" fmla="*/ 173853 w 1422394"/>
              <a:gd name="connsiteY461" fmla="*/ 214604 h 434793"/>
              <a:gd name="connsiteX462" fmla="*/ 174847 w 1422394"/>
              <a:gd name="connsiteY462" fmla="*/ 220256 h 434793"/>
              <a:gd name="connsiteX463" fmla="*/ 177331 w 1422394"/>
              <a:gd name="connsiteY463" fmla="*/ 228362 h 434793"/>
              <a:gd name="connsiteX464" fmla="*/ 177921 w 1422394"/>
              <a:gd name="connsiteY464" fmla="*/ 236592 h 434793"/>
              <a:gd name="connsiteX465" fmla="*/ 181058 w 1422394"/>
              <a:gd name="connsiteY465" fmla="*/ 244511 h 434793"/>
              <a:gd name="connsiteX466" fmla="*/ 164691 w 1422394"/>
              <a:gd name="connsiteY466" fmla="*/ 197740 h 434793"/>
              <a:gd name="connsiteX467" fmla="*/ 166151 w 1422394"/>
              <a:gd name="connsiteY467" fmla="*/ 189572 h 434793"/>
              <a:gd name="connsiteX468" fmla="*/ 169753 w 1422394"/>
              <a:gd name="connsiteY468" fmla="*/ 185411 h 434793"/>
              <a:gd name="connsiteX469" fmla="*/ 158107 w 1422394"/>
              <a:gd name="connsiteY469" fmla="*/ 185411 h 434793"/>
              <a:gd name="connsiteX470" fmla="*/ 160343 w 1422394"/>
              <a:gd name="connsiteY470" fmla="*/ 203392 h 434793"/>
              <a:gd name="connsiteX471" fmla="*/ 164691 w 1422394"/>
              <a:gd name="connsiteY471" fmla="*/ 197740 h 434793"/>
              <a:gd name="connsiteX472" fmla="*/ 157362 w 1422394"/>
              <a:gd name="connsiteY472" fmla="*/ 272835 h 434793"/>
              <a:gd name="connsiteX473" fmla="*/ 157082 w 1422394"/>
              <a:gd name="connsiteY473" fmla="*/ 272835 h 434793"/>
              <a:gd name="connsiteX474" fmla="*/ 160188 w 1422394"/>
              <a:gd name="connsiteY474" fmla="*/ 276376 h 434793"/>
              <a:gd name="connsiteX475" fmla="*/ 162424 w 1422394"/>
              <a:gd name="connsiteY475" fmla="*/ 274140 h 434793"/>
              <a:gd name="connsiteX476" fmla="*/ 157362 w 1422394"/>
              <a:gd name="connsiteY476" fmla="*/ 272742 h 434793"/>
              <a:gd name="connsiteX477" fmla="*/ 205127 w 1422394"/>
              <a:gd name="connsiteY477" fmla="*/ 131372 h 434793"/>
              <a:gd name="connsiteX478" fmla="*/ 185468 w 1422394"/>
              <a:gd name="connsiteY478" fmla="*/ 111713 h 434793"/>
              <a:gd name="connsiteX479" fmla="*/ 158107 w 1422394"/>
              <a:gd name="connsiteY479" fmla="*/ 177647 h 434793"/>
              <a:gd name="connsiteX480" fmla="*/ 171865 w 1422394"/>
              <a:gd name="connsiteY480" fmla="*/ 177647 h 434793"/>
              <a:gd name="connsiteX481" fmla="*/ 174164 w 1422394"/>
              <a:gd name="connsiteY481" fmla="*/ 168951 h 434793"/>
              <a:gd name="connsiteX482" fmla="*/ 177269 w 1422394"/>
              <a:gd name="connsiteY482" fmla="*/ 163174 h 434793"/>
              <a:gd name="connsiteX483" fmla="*/ 181555 w 1422394"/>
              <a:gd name="connsiteY483" fmla="*/ 159696 h 434793"/>
              <a:gd name="connsiteX484" fmla="*/ 190002 w 1422394"/>
              <a:gd name="connsiteY484" fmla="*/ 156000 h 434793"/>
              <a:gd name="connsiteX485" fmla="*/ 197301 w 1422394"/>
              <a:gd name="connsiteY485" fmla="*/ 152460 h 434793"/>
              <a:gd name="connsiteX486" fmla="*/ 186586 w 1422394"/>
              <a:gd name="connsiteY486" fmla="*/ 154602 h 434793"/>
              <a:gd name="connsiteX487" fmla="*/ 191276 w 1422394"/>
              <a:gd name="connsiteY487" fmla="*/ 152025 h 434793"/>
              <a:gd name="connsiteX488" fmla="*/ 192145 w 1422394"/>
              <a:gd name="connsiteY488" fmla="*/ 151435 h 434793"/>
              <a:gd name="connsiteX489" fmla="*/ 205127 w 1422394"/>
              <a:gd name="connsiteY489" fmla="*/ 131279 h 434793"/>
              <a:gd name="connsiteX490" fmla="*/ 201587 w 1422394"/>
              <a:gd name="connsiteY490" fmla="*/ 149758 h 434793"/>
              <a:gd name="connsiteX491" fmla="*/ 202394 w 1422394"/>
              <a:gd name="connsiteY491" fmla="*/ 149354 h 434793"/>
              <a:gd name="connsiteX492" fmla="*/ 212084 w 1422394"/>
              <a:gd name="connsiteY492" fmla="*/ 148609 h 434793"/>
              <a:gd name="connsiteX493" fmla="*/ 219040 w 1422394"/>
              <a:gd name="connsiteY493" fmla="*/ 153453 h 434793"/>
              <a:gd name="connsiteX494" fmla="*/ 222798 w 1422394"/>
              <a:gd name="connsiteY494" fmla="*/ 152646 h 434793"/>
              <a:gd name="connsiteX495" fmla="*/ 225904 w 1422394"/>
              <a:gd name="connsiteY495" fmla="*/ 153888 h 434793"/>
              <a:gd name="connsiteX496" fmla="*/ 227674 w 1422394"/>
              <a:gd name="connsiteY496" fmla="*/ 153888 h 434793"/>
              <a:gd name="connsiteX497" fmla="*/ 210562 w 1422394"/>
              <a:gd name="connsiteY497" fmla="*/ 136776 h 434793"/>
              <a:gd name="connsiteX498" fmla="*/ 201587 w 1422394"/>
              <a:gd name="connsiteY498" fmla="*/ 149664 h 434793"/>
              <a:gd name="connsiteX499" fmla="*/ 182269 w 1422394"/>
              <a:gd name="connsiteY499" fmla="*/ 170938 h 434793"/>
              <a:gd name="connsiteX500" fmla="*/ 175990 w 1422394"/>
              <a:gd name="connsiteY500" fmla="*/ 175886 h 434793"/>
              <a:gd name="connsiteX501" fmla="*/ 176058 w 1422394"/>
              <a:gd name="connsiteY501" fmla="*/ 177647 h 434793"/>
              <a:gd name="connsiteX502" fmla="*/ 185996 w 1422394"/>
              <a:gd name="connsiteY502" fmla="*/ 177647 h 434793"/>
              <a:gd name="connsiteX503" fmla="*/ 186493 w 1422394"/>
              <a:gd name="connsiteY503" fmla="*/ 172087 h 434793"/>
              <a:gd name="connsiteX504" fmla="*/ 182269 w 1422394"/>
              <a:gd name="connsiteY504" fmla="*/ 170845 h 434793"/>
              <a:gd name="connsiteX505" fmla="*/ 210624 w 1422394"/>
              <a:gd name="connsiteY505" fmla="*/ 226219 h 434793"/>
              <a:gd name="connsiteX506" fmla="*/ 230314 w 1422394"/>
              <a:gd name="connsiteY506" fmla="*/ 206529 h 434793"/>
              <a:gd name="connsiteX507" fmla="*/ 226059 w 1422394"/>
              <a:gd name="connsiteY507" fmla="*/ 200318 h 434793"/>
              <a:gd name="connsiteX508" fmla="*/ 226059 w 1422394"/>
              <a:gd name="connsiteY508" fmla="*/ 200318 h 434793"/>
              <a:gd name="connsiteX509" fmla="*/ 225345 w 1422394"/>
              <a:gd name="connsiteY509" fmla="*/ 201374 h 434793"/>
              <a:gd name="connsiteX510" fmla="*/ 224227 w 1422394"/>
              <a:gd name="connsiteY510" fmla="*/ 206467 h 434793"/>
              <a:gd name="connsiteX511" fmla="*/ 217115 w 1422394"/>
              <a:gd name="connsiteY511" fmla="*/ 202430 h 434793"/>
              <a:gd name="connsiteX512" fmla="*/ 214537 w 1422394"/>
              <a:gd name="connsiteY512" fmla="*/ 204448 h 434793"/>
              <a:gd name="connsiteX513" fmla="*/ 213823 w 1422394"/>
              <a:gd name="connsiteY513" fmla="*/ 206684 h 434793"/>
              <a:gd name="connsiteX514" fmla="*/ 211338 w 1422394"/>
              <a:gd name="connsiteY514" fmla="*/ 203983 h 434793"/>
              <a:gd name="connsiteX515" fmla="*/ 210127 w 1422394"/>
              <a:gd name="connsiteY515" fmla="*/ 201281 h 434793"/>
              <a:gd name="connsiteX516" fmla="*/ 205934 w 1422394"/>
              <a:gd name="connsiteY516" fmla="*/ 199914 h 434793"/>
              <a:gd name="connsiteX517" fmla="*/ 202487 w 1422394"/>
              <a:gd name="connsiteY517" fmla="*/ 197336 h 434793"/>
              <a:gd name="connsiteX518" fmla="*/ 198885 w 1422394"/>
              <a:gd name="connsiteY518" fmla="*/ 197088 h 434793"/>
              <a:gd name="connsiteX519" fmla="*/ 196058 w 1422394"/>
              <a:gd name="connsiteY519" fmla="*/ 195784 h 434793"/>
              <a:gd name="connsiteX520" fmla="*/ 194816 w 1422394"/>
              <a:gd name="connsiteY520" fmla="*/ 194479 h 434793"/>
              <a:gd name="connsiteX521" fmla="*/ 210624 w 1422394"/>
              <a:gd name="connsiteY521" fmla="*/ 226126 h 434793"/>
              <a:gd name="connsiteX522" fmla="*/ 230314 w 1422394"/>
              <a:gd name="connsiteY522" fmla="*/ 192212 h 434793"/>
              <a:gd name="connsiteX523" fmla="*/ 230314 w 1422394"/>
              <a:gd name="connsiteY523" fmla="*/ 191684 h 434793"/>
              <a:gd name="connsiteX524" fmla="*/ 230314 w 1422394"/>
              <a:gd name="connsiteY524" fmla="*/ 191280 h 434793"/>
              <a:gd name="connsiteX525" fmla="*/ 230314 w 1422394"/>
              <a:gd name="connsiteY525" fmla="*/ 191094 h 434793"/>
              <a:gd name="connsiteX526" fmla="*/ 230314 w 1422394"/>
              <a:gd name="connsiteY526" fmla="*/ 190846 h 434793"/>
              <a:gd name="connsiteX527" fmla="*/ 230314 w 1422394"/>
              <a:gd name="connsiteY527" fmla="*/ 190846 h 434793"/>
              <a:gd name="connsiteX528" fmla="*/ 230314 w 1422394"/>
              <a:gd name="connsiteY528" fmla="*/ 190318 h 434793"/>
              <a:gd name="connsiteX529" fmla="*/ 230314 w 1422394"/>
              <a:gd name="connsiteY529" fmla="*/ 190318 h 434793"/>
              <a:gd name="connsiteX530" fmla="*/ 230314 w 1422394"/>
              <a:gd name="connsiteY530" fmla="*/ 189852 h 434793"/>
              <a:gd name="connsiteX531" fmla="*/ 230314 w 1422394"/>
              <a:gd name="connsiteY531" fmla="*/ 189852 h 434793"/>
              <a:gd name="connsiteX532" fmla="*/ 230314 w 1422394"/>
              <a:gd name="connsiteY532" fmla="*/ 189541 h 434793"/>
              <a:gd name="connsiteX533" fmla="*/ 230314 w 1422394"/>
              <a:gd name="connsiteY533" fmla="*/ 189541 h 434793"/>
              <a:gd name="connsiteX534" fmla="*/ 230314 w 1422394"/>
              <a:gd name="connsiteY534" fmla="*/ 189262 h 434793"/>
              <a:gd name="connsiteX535" fmla="*/ 230314 w 1422394"/>
              <a:gd name="connsiteY535" fmla="*/ 189262 h 434793"/>
              <a:gd name="connsiteX536" fmla="*/ 230500 w 1422394"/>
              <a:gd name="connsiteY536" fmla="*/ 188951 h 434793"/>
              <a:gd name="connsiteX537" fmla="*/ 231494 w 1422394"/>
              <a:gd name="connsiteY537" fmla="*/ 188609 h 434793"/>
              <a:gd name="connsiteX538" fmla="*/ 233916 w 1422394"/>
              <a:gd name="connsiteY538" fmla="*/ 189200 h 434793"/>
              <a:gd name="connsiteX539" fmla="*/ 235625 w 1422394"/>
              <a:gd name="connsiteY539" fmla="*/ 188392 h 434793"/>
              <a:gd name="connsiteX540" fmla="*/ 236246 w 1422394"/>
              <a:gd name="connsiteY540" fmla="*/ 187398 h 434793"/>
              <a:gd name="connsiteX541" fmla="*/ 236494 w 1422394"/>
              <a:gd name="connsiteY541" fmla="*/ 186467 h 434793"/>
              <a:gd name="connsiteX542" fmla="*/ 236494 w 1422394"/>
              <a:gd name="connsiteY542" fmla="*/ 186094 h 434793"/>
              <a:gd name="connsiteX543" fmla="*/ 235159 w 1422394"/>
              <a:gd name="connsiteY543" fmla="*/ 186094 h 434793"/>
              <a:gd name="connsiteX544" fmla="*/ 234693 w 1422394"/>
              <a:gd name="connsiteY544" fmla="*/ 186249 h 434793"/>
              <a:gd name="connsiteX545" fmla="*/ 233730 w 1422394"/>
              <a:gd name="connsiteY545" fmla="*/ 186436 h 434793"/>
              <a:gd name="connsiteX546" fmla="*/ 233264 w 1422394"/>
              <a:gd name="connsiteY546" fmla="*/ 186436 h 434793"/>
              <a:gd name="connsiteX547" fmla="*/ 232177 w 1422394"/>
              <a:gd name="connsiteY547" fmla="*/ 185783 h 434793"/>
              <a:gd name="connsiteX548" fmla="*/ 231929 w 1422394"/>
              <a:gd name="connsiteY548" fmla="*/ 185318 h 434793"/>
              <a:gd name="connsiteX549" fmla="*/ 231587 w 1422394"/>
              <a:gd name="connsiteY549" fmla="*/ 184696 h 434793"/>
              <a:gd name="connsiteX550" fmla="*/ 229631 w 1422394"/>
              <a:gd name="connsiteY550" fmla="*/ 183175 h 434793"/>
              <a:gd name="connsiteX551" fmla="*/ 228513 w 1422394"/>
              <a:gd name="connsiteY551" fmla="*/ 182398 h 434793"/>
              <a:gd name="connsiteX552" fmla="*/ 227954 w 1422394"/>
              <a:gd name="connsiteY552" fmla="*/ 181870 h 434793"/>
              <a:gd name="connsiteX553" fmla="*/ 227550 w 1422394"/>
              <a:gd name="connsiteY553" fmla="*/ 181404 h 434793"/>
              <a:gd name="connsiteX554" fmla="*/ 227395 w 1422394"/>
              <a:gd name="connsiteY554" fmla="*/ 181404 h 434793"/>
              <a:gd name="connsiteX555" fmla="*/ 227115 w 1422394"/>
              <a:gd name="connsiteY555" fmla="*/ 181156 h 434793"/>
              <a:gd name="connsiteX556" fmla="*/ 226898 w 1422394"/>
              <a:gd name="connsiteY556" fmla="*/ 180970 h 434793"/>
              <a:gd name="connsiteX557" fmla="*/ 226680 w 1422394"/>
              <a:gd name="connsiteY557" fmla="*/ 180783 h 434793"/>
              <a:gd name="connsiteX558" fmla="*/ 226432 w 1422394"/>
              <a:gd name="connsiteY558" fmla="*/ 180597 h 434793"/>
              <a:gd name="connsiteX559" fmla="*/ 226214 w 1422394"/>
              <a:gd name="connsiteY559" fmla="*/ 180597 h 434793"/>
              <a:gd name="connsiteX560" fmla="*/ 225935 w 1422394"/>
              <a:gd name="connsiteY560" fmla="*/ 180597 h 434793"/>
              <a:gd name="connsiteX561" fmla="*/ 225749 w 1422394"/>
              <a:gd name="connsiteY561" fmla="*/ 180597 h 434793"/>
              <a:gd name="connsiteX562" fmla="*/ 225438 w 1422394"/>
              <a:gd name="connsiteY562" fmla="*/ 180442 h 434793"/>
              <a:gd name="connsiteX563" fmla="*/ 225438 w 1422394"/>
              <a:gd name="connsiteY563" fmla="*/ 180442 h 434793"/>
              <a:gd name="connsiteX564" fmla="*/ 225065 w 1422394"/>
              <a:gd name="connsiteY564" fmla="*/ 180442 h 434793"/>
              <a:gd name="connsiteX565" fmla="*/ 225065 w 1422394"/>
              <a:gd name="connsiteY565" fmla="*/ 180442 h 434793"/>
              <a:gd name="connsiteX566" fmla="*/ 222239 w 1422394"/>
              <a:gd name="connsiteY566" fmla="*/ 181435 h 434793"/>
              <a:gd name="connsiteX567" fmla="*/ 222239 w 1422394"/>
              <a:gd name="connsiteY567" fmla="*/ 181435 h 434793"/>
              <a:gd name="connsiteX568" fmla="*/ 221773 w 1422394"/>
              <a:gd name="connsiteY568" fmla="*/ 181901 h 434793"/>
              <a:gd name="connsiteX569" fmla="*/ 221773 w 1422394"/>
              <a:gd name="connsiteY569" fmla="*/ 181901 h 434793"/>
              <a:gd name="connsiteX570" fmla="*/ 221339 w 1422394"/>
              <a:gd name="connsiteY570" fmla="*/ 182522 h 434793"/>
              <a:gd name="connsiteX571" fmla="*/ 221339 w 1422394"/>
              <a:gd name="connsiteY571" fmla="*/ 182522 h 434793"/>
              <a:gd name="connsiteX572" fmla="*/ 220904 w 1422394"/>
              <a:gd name="connsiteY572" fmla="*/ 183268 h 434793"/>
              <a:gd name="connsiteX573" fmla="*/ 220034 w 1422394"/>
              <a:gd name="connsiteY573" fmla="*/ 185193 h 434793"/>
              <a:gd name="connsiteX574" fmla="*/ 215593 w 1422394"/>
              <a:gd name="connsiteY574" fmla="*/ 191405 h 434793"/>
              <a:gd name="connsiteX575" fmla="*/ 217208 w 1422394"/>
              <a:gd name="connsiteY575" fmla="*/ 191901 h 434793"/>
              <a:gd name="connsiteX576" fmla="*/ 219817 w 1422394"/>
              <a:gd name="connsiteY576" fmla="*/ 191901 h 434793"/>
              <a:gd name="connsiteX577" fmla="*/ 221276 w 1422394"/>
              <a:gd name="connsiteY577" fmla="*/ 191901 h 434793"/>
              <a:gd name="connsiteX578" fmla="*/ 221960 w 1422394"/>
              <a:gd name="connsiteY578" fmla="*/ 191901 h 434793"/>
              <a:gd name="connsiteX579" fmla="*/ 222363 w 1422394"/>
              <a:gd name="connsiteY579" fmla="*/ 191901 h 434793"/>
              <a:gd name="connsiteX580" fmla="*/ 222736 w 1422394"/>
              <a:gd name="connsiteY580" fmla="*/ 191901 h 434793"/>
              <a:gd name="connsiteX581" fmla="*/ 223078 w 1422394"/>
              <a:gd name="connsiteY581" fmla="*/ 191901 h 434793"/>
              <a:gd name="connsiteX582" fmla="*/ 223481 w 1422394"/>
              <a:gd name="connsiteY582" fmla="*/ 191901 h 434793"/>
              <a:gd name="connsiteX583" fmla="*/ 223730 w 1422394"/>
              <a:gd name="connsiteY583" fmla="*/ 191901 h 434793"/>
              <a:gd name="connsiteX584" fmla="*/ 224289 w 1422394"/>
              <a:gd name="connsiteY584" fmla="*/ 191684 h 434793"/>
              <a:gd name="connsiteX585" fmla="*/ 225221 w 1422394"/>
              <a:gd name="connsiteY585" fmla="*/ 191311 h 434793"/>
              <a:gd name="connsiteX586" fmla="*/ 225221 w 1422394"/>
              <a:gd name="connsiteY586" fmla="*/ 191311 h 434793"/>
              <a:gd name="connsiteX587" fmla="*/ 226090 w 1422394"/>
              <a:gd name="connsiteY587" fmla="*/ 191094 h 434793"/>
              <a:gd name="connsiteX588" fmla="*/ 229041 w 1422394"/>
              <a:gd name="connsiteY588" fmla="*/ 192181 h 434793"/>
              <a:gd name="connsiteX589" fmla="*/ 230314 w 1422394"/>
              <a:gd name="connsiteY589" fmla="*/ 192119 h 434793"/>
              <a:gd name="connsiteX590" fmla="*/ 256898 w 1422394"/>
              <a:gd name="connsiteY590" fmla="*/ 106682 h 434793"/>
              <a:gd name="connsiteX591" fmla="*/ 256898 w 1422394"/>
              <a:gd name="connsiteY591" fmla="*/ 78731 h 434793"/>
              <a:gd name="connsiteX592" fmla="*/ 190872 w 1422394"/>
              <a:gd name="connsiteY592" fmla="*/ 106123 h 434793"/>
              <a:gd name="connsiteX593" fmla="*/ 210531 w 1422394"/>
              <a:gd name="connsiteY593" fmla="*/ 125782 h 434793"/>
              <a:gd name="connsiteX594" fmla="*/ 256898 w 1422394"/>
              <a:gd name="connsiteY594" fmla="*/ 106589 h 434793"/>
              <a:gd name="connsiteX595" fmla="*/ 256898 w 1422394"/>
              <a:gd name="connsiteY595" fmla="*/ 71091 h 434793"/>
              <a:gd name="connsiteX596" fmla="*/ 256898 w 1422394"/>
              <a:gd name="connsiteY596" fmla="*/ 43140 h 434793"/>
              <a:gd name="connsiteX597" fmla="*/ 165809 w 1422394"/>
              <a:gd name="connsiteY597" fmla="*/ 80936 h 434793"/>
              <a:gd name="connsiteX598" fmla="*/ 185468 w 1422394"/>
              <a:gd name="connsiteY598" fmla="*/ 100595 h 434793"/>
              <a:gd name="connsiteX599" fmla="*/ 256898 w 1422394"/>
              <a:gd name="connsiteY599" fmla="*/ 70998 h 434793"/>
              <a:gd name="connsiteX600" fmla="*/ 160312 w 1422394"/>
              <a:gd name="connsiteY600" fmla="*/ 86619 h 434793"/>
              <a:gd name="connsiteX601" fmla="*/ 122547 w 1422394"/>
              <a:gd name="connsiteY601" fmla="*/ 177553 h 434793"/>
              <a:gd name="connsiteX602" fmla="*/ 150498 w 1422394"/>
              <a:gd name="connsiteY602" fmla="*/ 177553 h 434793"/>
              <a:gd name="connsiteX603" fmla="*/ 180126 w 1422394"/>
              <a:gd name="connsiteY603" fmla="*/ 106123 h 434793"/>
              <a:gd name="connsiteX604" fmla="*/ 122547 w 1422394"/>
              <a:gd name="connsiteY604" fmla="*/ 185318 h 434793"/>
              <a:gd name="connsiteX605" fmla="*/ 130063 w 1422394"/>
              <a:gd name="connsiteY605" fmla="*/ 226623 h 434793"/>
              <a:gd name="connsiteX606" fmla="*/ 130560 w 1422394"/>
              <a:gd name="connsiteY606" fmla="*/ 226623 h 434793"/>
              <a:gd name="connsiteX607" fmla="*/ 138914 w 1422394"/>
              <a:gd name="connsiteY607" fmla="*/ 225194 h 434793"/>
              <a:gd name="connsiteX608" fmla="*/ 140840 w 1422394"/>
              <a:gd name="connsiteY608" fmla="*/ 212399 h 434793"/>
              <a:gd name="connsiteX609" fmla="*/ 149846 w 1422394"/>
              <a:gd name="connsiteY609" fmla="*/ 199200 h 434793"/>
              <a:gd name="connsiteX610" fmla="*/ 151896 w 1422394"/>
              <a:gd name="connsiteY610" fmla="*/ 200380 h 434793"/>
              <a:gd name="connsiteX611" fmla="*/ 150498 w 1422394"/>
              <a:gd name="connsiteY611" fmla="*/ 185318 h 434793"/>
              <a:gd name="connsiteX612" fmla="*/ 256929 w 1422394"/>
              <a:gd name="connsiteY612" fmla="*/ 327464 h 434793"/>
              <a:gd name="connsiteX613" fmla="*/ 160343 w 1422394"/>
              <a:gd name="connsiteY613" fmla="*/ 287401 h 434793"/>
              <a:gd name="connsiteX614" fmla="*/ 140622 w 1422394"/>
              <a:gd name="connsiteY614" fmla="*/ 307122 h 434793"/>
              <a:gd name="connsiteX615" fmla="*/ 256929 w 1422394"/>
              <a:gd name="connsiteY615" fmla="*/ 355259 h 434793"/>
              <a:gd name="connsiteX616" fmla="*/ 256929 w 1422394"/>
              <a:gd name="connsiteY616" fmla="*/ 291904 h 434793"/>
              <a:gd name="connsiteX617" fmla="*/ 190220 w 1422394"/>
              <a:gd name="connsiteY617" fmla="*/ 266500 h 434793"/>
              <a:gd name="connsiteX618" fmla="*/ 191307 w 1422394"/>
              <a:gd name="connsiteY618" fmla="*/ 267990 h 434793"/>
              <a:gd name="connsiteX619" fmla="*/ 194195 w 1422394"/>
              <a:gd name="connsiteY619" fmla="*/ 276469 h 434793"/>
              <a:gd name="connsiteX620" fmla="*/ 185779 w 1422394"/>
              <a:gd name="connsiteY620" fmla="*/ 276935 h 434793"/>
              <a:gd name="connsiteX621" fmla="*/ 177797 w 1422394"/>
              <a:gd name="connsiteY621" fmla="*/ 280848 h 434793"/>
              <a:gd name="connsiteX622" fmla="*/ 171213 w 1422394"/>
              <a:gd name="connsiteY622" fmla="*/ 280102 h 434793"/>
              <a:gd name="connsiteX623" fmla="*/ 168977 w 1422394"/>
              <a:gd name="connsiteY623" fmla="*/ 278767 h 434793"/>
              <a:gd name="connsiteX624" fmla="*/ 165871 w 1422394"/>
              <a:gd name="connsiteY624" fmla="*/ 281873 h 434793"/>
              <a:gd name="connsiteX625" fmla="*/ 256961 w 1422394"/>
              <a:gd name="connsiteY625" fmla="*/ 319669 h 434793"/>
              <a:gd name="connsiteX626" fmla="*/ 256929 w 1422394"/>
              <a:gd name="connsiteY626" fmla="*/ 282121 h 434793"/>
              <a:gd name="connsiteX627" fmla="*/ 245687 w 1422394"/>
              <a:gd name="connsiteY627" fmla="*/ 281345 h 434793"/>
              <a:gd name="connsiteX628" fmla="*/ 238917 w 1422394"/>
              <a:gd name="connsiteY628" fmla="*/ 275786 h 434793"/>
              <a:gd name="connsiteX629" fmla="*/ 234413 w 1422394"/>
              <a:gd name="connsiteY629" fmla="*/ 268332 h 434793"/>
              <a:gd name="connsiteX630" fmla="*/ 237333 w 1422394"/>
              <a:gd name="connsiteY630" fmla="*/ 261530 h 434793"/>
              <a:gd name="connsiteX631" fmla="*/ 242923 w 1422394"/>
              <a:gd name="connsiteY631" fmla="*/ 254232 h 434793"/>
              <a:gd name="connsiteX632" fmla="*/ 210624 w 1422394"/>
              <a:gd name="connsiteY632" fmla="*/ 237120 h 434793"/>
              <a:gd name="connsiteX633" fmla="*/ 190872 w 1422394"/>
              <a:gd name="connsiteY633" fmla="*/ 256748 h 434793"/>
              <a:gd name="connsiteX634" fmla="*/ 256867 w 1422394"/>
              <a:gd name="connsiteY634" fmla="*/ 284047 h 434793"/>
              <a:gd name="connsiteX635" fmla="*/ 262923 w 1422394"/>
              <a:gd name="connsiteY635" fmla="*/ 244853 h 434793"/>
              <a:gd name="connsiteX636" fmla="*/ 271712 w 1422394"/>
              <a:gd name="connsiteY636" fmla="*/ 243238 h 434793"/>
              <a:gd name="connsiteX637" fmla="*/ 273327 w 1422394"/>
              <a:gd name="connsiteY637" fmla="*/ 247275 h 434793"/>
              <a:gd name="connsiteX638" fmla="*/ 284508 w 1422394"/>
              <a:gd name="connsiteY638" fmla="*/ 246996 h 434793"/>
              <a:gd name="connsiteX639" fmla="*/ 286961 w 1422394"/>
              <a:gd name="connsiteY639" fmla="*/ 244294 h 434793"/>
              <a:gd name="connsiteX640" fmla="*/ 296061 w 1422394"/>
              <a:gd name="connsiteY640" fmla="*/ 241406 h 434793"/>
              <a:gd name="connsiteX641" fmla="*/ 299943 w 1422394"/>
              <a:gd name="connsiteY641" fmla="*/ 239139 h 434793"/>
              <a:gd name="connsiteX642" fmla="*/ 297365 w 1422394"/>
              <a:gd name="connsiteY642" fmla="*/ 233207 h 434793"/>
              <a:gd name="connsiteX643" fmla="*/ 292924 w 1422394"/>
              <a:gd name="connsiteY643" fmla="*/ 236313 h 434793"/>
              <a:gd name="connsiteX644" fmla="*/ 288110 w 1422394"/>
              <a:gd name="connsiteY644" fmla="*/ 235878 h 434793"/>
              <a:gd name="connsiteX645" fmla="*/ 289943 w 1422394"/>
              <a:gd name="connsiteY645" fmla="*/ 231654 h 434793"/>
              <a:gd name="connsiteX646" fmla="*/ 294850 w 1422394"/>
              <a:gd name="connsiteY646" fmla="*/ 228051 h 434793"/>
              <a:gd name="connsiteX647" fmla="*/ 298980 w 1422394"/>
              <a:gd name="connsiteY647" fmla="*/ 224480 h 434793"/>
              <a:gd name="connsiteX648" fmla="*/ 293204 w 1422394"/>
              <a:gd name="connsiteY648" fmla="*/ 223797 h 434793"/>
              <a:gd name="connsiteX649" fmla="*/ 292645 w 1422394"/>
              <a:gd name="connsiteY649" fmla="*/ 221312 h 434793"/>
              <a:gd name="connsiteX650" fmla="*/ 291775 w 1422394"/>
              <a:gd name="connsiteY650" fmla="*/ 224418 h 434793"/>
              <a:gd name="connsiteX651" fmla="*/ 288856 w 1422394"/>
              <a:gd name="connsiteY651" fmla="*/ 225505 h 434793"/>
              <a:gd name="connsiteX652" fmla="*/ 287148 w 1422394"/>
              <a:gd name="connsiteY652" fmla="*/ 230847 h 434793"/>
              <a:gd name="connsiteX653" fmla="*/ 287955 w 1422394"/>
              <a:gd name="connsiteY653" fmla="*/ 233269 h 434793"/>
              <a:gd name="connsiteX654" fmla="*/ 285129 w 1422394"/>
              <a:gd name="connsiteY654" fmla="*/ 234604 h 434793"/>
              <a:gd name="connsiteX655" fmla="*/ 285129 w 1422394"/>
              <a:gd name="connsiteY655" fmla="*/ 237555 h 434793"/>
              <a:gd name="connsiteX656" fmla="*/ 284011 w 1422394"/>
              <a:gd name="connsiteY656" fmla="*/ 238890 h 434793"/>
              <a:gd name="connsiteX657" fmla="*/ 280160 w 1422394"/>
              <a:gd name="connsiteY657" fmla="*/ 236313 h 434793"/>
              <a:gd name="connsiteX658" fmla="*/ 274197 w 1422394"/>
              <a:gd name="connsiteY658" fmla="*/ 233207 h 434793"/>
              <a:gd name="connsiteX659" fmla="*/ 276060 w 1422394"/>
              <a:gd name="connsiteY659" fmla="*/ 236313 h 434793"/>
              <a:gd name="connsiteX660" fmla="*/ 278172 w 1422394"/>
              <a:gd name="connsiteY660" fmla="*/ 239418 h 434793"/>
              <a:gd name="connsiteX661" fmla="*/ 273762 w 1422394"/>
              <a:gd name="connsiteY661" fmla="*/ 237120 h 434793"/>
              <a:gd name="connsiteX662" fmla="*/ 269228 w 1422394"/>
              <a:gd name="connsiteY662" fmla="*/ 235194 h 434793"/>
              <a:gd name="connsiteX663" fmla="*/ 265843 w 1422394"/>
              <a:gd name="connsiteY663" fmla="*/ 236592 h 434793"/>
              <a:gd name="connsiteX664" fmla="*/ 262737 w 1422394"/>
              <a:gd name="connsiteY664" fmla="*/ 238921 h 434793"/>
              <a:gd name="connsiteX665" fmla="*/ 259290 w 1422394"/>
              <a:gd name="connsiteY665" fmla="*/ 243735 h 434793"/>
              <a:gd name="connsiteX666" fmla="*/ 251401 w 1422394"/>
              <a:gd name="connsiteY666" fmla="*/ 241437 h 434793"/>
              <a:gd name="connsiteX667" fmla="*/ 253296 w 1422394"/>
              <a:gd name="connsiteY667" fmla="*/ 235878 h 434793"/>
              <a:gd name="connsiteX668" fmla="*/ 258731 w 1422394"/>
              <a:gd name="connsiteY668" fmla="*/ 236623 h 434793"/>
              <a:gd name="connsiteX669" fmla="*/ 259010 w 1422394"/>
              <a:gd name="connsiteY669" fmla="*/ 232337 h 434793"/>
              <a:gd name="connsiteX670" fmla="*/ 257271 w 1422394"/>
              <a:gd name="connsiteY670" fmla="*/ 230722 h 434793"/>
              <a:gd name="connsiteX671" fmla="*/ 261495 w 1422394"/>
              <a:gd name="connsiteY671" fmla="*/ 228952 h 434793"/>
              <a:gd name="connsiteX672" fmla="*/ 265159 w 1422394"/>
              <a:gd name="connsiteY672" fmla="*/ 224915 h 434793"/>
              <a:gd name="connsiteX673" fmla="*/ 267551 w 1422394"/>
              <a:gd name="connsiteY673" fmla="*/ 223610 h 434793"/>
              <a:gd name="connsiteX674" fmla="*/ 266619 w 1422394"/>
              <a:gd name="connsiteY674" fmla="*/ 220753 h 434793"/>
              <a:gd name="connsiteX675" fmla="*/ 267706 w 1422394"/>
              <a:gd name="connsiteY675" fmla="*/ 219262 h 434793"/>
              <a:gd name="connsiteX676" fmla="*/ 268762 w 1422394"/>
              <a:gd name="connsiteY676" fmla="*/ 221716 h 434793"/>
              <a:gd name="connsiteX677" fmla="*/ 270035 w 1422394"/>
              <a:gd name="connsiteY677" fmla="*/ 222772 h 434793"/>
              <a:gd name="connsiteX678" fmla="*/ 275160 w 1422394"/>
              <a:gd name="connsiteY678" fmla="*/ 220877 h 434793"/>
              <a:gd name="connsiteX679" fmla="*/ 275160 w 1422394"/>
              <a:gd name="connsiteY679" fmla="*/ 217057 h 434793"/>
              <a:gd name="connsiteX680" fmla="*/ 276433 w 1422394"/>
              <a:gd name="connsiteY680" fmla="*/ 216747 h 434793"/>
              <a:gd name="connsiteX681" fmla="*/ 275657 w 1422394"/>
              <a:gd name="connsiteY681" fmla="*/ 214666 h 434793"/>
              <a:gd name="connsiteX682" fmla="*/ 278296 w 1422394"/>
              <a:gd name="connsiteY682" fmla="*/ 212337 h 434793"/>
              <a:gd name="connsiteX683" fmla="*/ 275346 w 1422394"/>
              <a:gd name="connsiteY683" fmla="*/ 213827 h 434793"/>
              <a:gd name="connsiteX684" fmla="*/ 272862 w 1422394"/>
              <a:gd name="connsiteY684" fmla="*/ 211312 h 434793"/>
              <a:gd name="connsiteX685" fmla="*/ 273017 w 1422394"/>
              <a:gd name="connsiteY685" fmla="*/ 207740 h 434793"/>
              <a:gd name="connsiteX686" fmla="*/ 271495 w 1422394"/>
              <a:gd name="connsiteY686" fmla="*/ 210535 h 434793"/>
              <a:gd name="connsiteX687" fmla="*/ 271775 w 1422394"/>
              <a:gd name="connsiteY687" fmla="*/ 214790 h 434793"/>
              <a:gd name="connsiteX688" fmla="*/ 270781 w 1422394"/>
              <a:gd name="connsiteY688" fmla="*/ 220784 h 434793"/>
              <a:gd name="connsiteX689" fmla="*/ 268110 w 1422394"/>
              <a:gd name="connsiteY689" fmla="*/ 217523 h 434793"/>
              <a:gd name="connsiteX690" fmla="*/ 267768 w 1422394"/>
              <a:gd name="connsiteY690" fmla="*/ 217120 h 434793"/>
              <a:gd name="connsiteX691" fmla="*/ 267551 w 1422394"/>
              <a:gd name="connsiteY691" fmla="*/ 217120 h 434793"/>
              <a:gd name="connsiteX692" fmla="*/ 267365 w 1422394"/>
              <a:gd name="connsiteY692" fmla="*/ 217120 h 434793"/>
              <a:gd name="connsiteX693" fmla="*/ 267365 w 1422394"/>
              <a:gd name="connsiteY693" fmla="*/ 217120 h 434793"/>
              <a:gd name="connsiteX694" fmla="*/ 267147 w 1422394"/>
              <a:gd name="connsiteY694" fmla="*/ 217368 h 434793"/>
              <a:gd name="connsiteX695" fmla="*/ 266712 w 1422394"/>
              <a:gd name="connsiteY695" fmla="*/ 218082 h 434793"/>
              <a:gd name="connsiteX696" fmla="*/ 266153 w 1422394"/>
              <a:gd name="connsiteY696" fmla="*/ 219449 h 434793"/>
              <a:gd name="connsiteX697" fmla="*/ 265159 w 1422394"/>
              <a:gd name="connsiteY697" fmla="*/ 220318 h 434793"/>
              <a:gd name="connsiteX698" fmla="*/ 260843 w 1422394"/>
              <a:gd name="connsiteY698" fmla="*/ 220567 h 434793"/>
              <a:gd name="connsiteX699" fmla="*/ 259197 w 1422394"/>
              <a:gd name="connsiteY699" fmla="*/ 220567 h 434793"/>
              <a:gd name="connsiteX700" fmla="*/ 260004 w 1422394"/>
              <a:gd name="connsiteY700" fmla="*/ 222989 h 434793"/>
              <a:gd name="connsiteX701" fmla="*/ 262023 w 1422394"/>
              <a:gd name="connsiteY701" fmla="*/ 226685 h 434793"/>
              <a:gd name="connsiteX702" fmla="*/ 256898 w 1422394"/>
              <a:gd name="connsiteY702" fmla="*/ 227958 h 434793"/>
              <a:gd name="connsiteX703" fmla="*/ 257892 w 1422394"/>
              <a:gd name="connsiteY703" fmla="*/ 224107 h 434793"/>
              <a:gd name="connsiteX704" fmla="*/ 256961 w 1422394"/>
              <a:gd name="connsiteY704" fmla="*/ 220380 h 434793"/>
              <a:gd name="connsiteX705" fmla="*/ 235904 w 1422394"/>
              <a:gd name="connsiteY705" fmla="*/ 211654 h 434793"/>
              <a:gd name="connsiteX706" fmla="*/ 216214 w 1422394"/>
              <a:gd name="connsiteY706" fmla="*/ 231343 h 434793"/>
              <a:gd name="connsiteX707" fmla="*/ 251650 w 1422394"/>
              <a:gd name="connsiteY707" fmla="*/ 247741 h 434793"/>
              <a:gd name="connsiteX708" fmla="*/ 255842 w 1422394"/>
              <a:gd name="connsiteY708" fmla="*/ 245629 h 434793"/>
              <a:gd name="connsiteX709" fmla="*/ 262892 w 1422394"/>
              <a:gd name="connsiteY709" fmla="*/ 244977 h 434793"/>
              <a:gd name="connsiteX710" fmla="*/ 264694 w 1422394"/>
              <a:gd name="connsiteY710" fmla="*/ 291780 h 434793"/>
              <a:gd name="connsiteX711" fmla="*/ 264694 w 1422394"/>
              <a:gd name="connsiteY711" fmla="*/ 319731 h 434793"/>
              <a:gd name="connsiteX712" fmla="*/ 297334 w 1422394"/>
              <a:gd name="connsiteY712" fmla="*/ 314886 h 434793"/>
              <a:gd name="connsiteX713" fmla="*/ 291464 w 1422394"/>
              <a:gd name="connsiteY713" fmla="*/ 309109 h 434793"/>
              <a:gd name="connsiteX714" fmla="*/ 288110 w 1422394"/>
              <a:gd name="connsiteY714" fmla="*/ 300569 h 434793"/>
              <a:gd name="connsiteX715" fmla="*/ 287334 w 1422394"/>
              <a:gd name="connsiteY715" fmla="*/ 295103 h 434793"/>
              <a:gd name="connsiteX716" fmla="*/ 281123 w 1422394"/>
              <a:gd name="connsiteY716" fmla="*/ 290103 h 434793"/>
              <a:gd name="connsiteX717" fmla="*/ 264663 w 1422394"/>
              <a:gd name="connsiteY717" fmla="*/ 291904 h 434793"/>
              <a:gd name="connsiteX718" fmla="*/ 278017 w 1422394"/>
              <a:gd name="connsiteY718" fmla="*/ 282618 h 434793"/>
              <a:gd name="connsiteX719" fmla="*/ 273980 w 1422394"/>
              <a:gd name="connsiteY719" fmla="*/ 281904 h 434793"/>
              <a:gd name="connsiteX720" fmla="*/ 264663 w 1422394"/>
              <a:gd name="connsiteY720" fmla="*/ 280475 h 434793"/>
              <a:gd name="connsiteX721" fmla="*/ 264663 w 1422394"/>
              <a:gd name="connsiteY721" fmla="*/ 284016 h 434793"/>
              <a:gd name="connsiteX722" fmla="*/ 277986 w 1422394"/>
              <a:gd name="connsiteY722" fmla="*/ 282742 h 434793"/>
              <a:gd name="connsiteX723" fmla="*/ 380970 w 1422394"/>
              <a:gd name="connsiteY723" fmla="*/ 306997 h 434793"/>
              <a:gd name="connsiteX724" fmla="*/ 361249 w 1422394"/>
              <a:gd name="connsiteY724" fmla="*/ 287276 h 434793"/>
              <a:gd name="connsiteX725" fmla="*/ 326900 w 1422394"/>
              <a:gd name="connsiteY725" fmla="*/ 311563 h 434793"/>
              <a:gd name="connsiteX726" fmla="*/ 313825 w 1422394"/>
              <a:gd name="connsiteY726" fmla="*/ 318706 h 434793"/>
              <a:gd name="connsiteX727" fmla="*/ 308670 w 1422394"/>
              <a:gd name="connsiteY727" fmla="*/ 320383 h 434793"/>
              <a:gd name="connsiteX728" fmla="*/ 307055 w 1422394"/>
              <a:gd name="connsiteY728" fmla="*/ 319886 h 434793"/>
              <a:gd name="connsiteX729" fmla="*/ 264694 w 1422394"/>
              <a:gd name="connsiteY729" fmla="*/ 327340 h 434793"/>
              <a:gd name="connsiteX730" fmla="*/ 264694 w 1422394"/>
              <a:gd name="connsiteY730" fmla="*/ 355135 h 434793"/>
              <a:gd name="connsiteX731" fmla="*/ 380939 w 1422394"/>
              <a:gd name="connsiteY731" fmla="*/ 307122 h 434793"/>
              <a:gd name="connsiteX732" fmla="*/ 342087 w 1422394"/>
              <a:gd name="connsiteY732" fmla="*/ 105968 h 434793"/>
              <a:gd name="connsiteX733" fmla="*/ 341869 w 1422394"/>
              <a:gd name="connsiteY733" fmla="*/ 106278 h 434793"/>
              <a:gd name="connsiteX734" fmla="*/ 354292 w 1422394"/>
              <a:gd name="connsiteY734" fmla="*/ 122304 h 434793"/>
              <a:gd name="connsiteX735" fmla="*/ 355627 w 1422394"/>
              <a:gd name="connsiteY735" fmla="*/ 121962 h 434793"/>
              <a:gd name="connsiteX736" fmla="*/ 357522 w 1422394"/>
              <a:gd name="connsiteY736" fmla="*/ 124602 h 434793"/>
              <a:gd name="connsiteX737" fmla="*/ 357522 w 1422394"/>
              <a:gd name="connsiteY737" fmla="*/ 127707 h 434793"/>
              <a:gd name="connsiteX738" fmla="*/ 360100 w 1422394"/>
              <a:gd name="connsiteY738" fmla="*/ 132645 h 434793"/>
              <a:gd name="connsiteX739" fmla="*/ 362056 w 1422394"/>
              <a:gd name="connsiteY739" fmla="*/ 134322 h 434793"/>
              <a:gd name="connsiteX740" fmla="*/ 363640 w 1422394"/>
              <a:gd name="connsiteY740" fmla="*/ 140534 h 434793"/>
              <a:gd name="connsiteX741" fmla="*/ 367305 w 1422394"/>
              <a:gd name="connsiteY741" fmla="*/ 151279 h 434793"/>
              <a:gd name="connsiteX742" fmla="*/ 370410 w 1422394"/>
              <a:gd name="connsiteY742" fmla="*/ 152770 h 434793"/>
              <a:gd name="connsiteX743" fmla="*/ 369044 w 1422394"/>
              <a:gd name="connsiteY743" fmla="*/ 158981 h 434793"/>
              <a:gd name="connsiteX744" fmla="*/ 371280 w 1422394"/>
              <a:gd name="connsiteY744" fmla="*/ 177615 h 434793"/>
              <a:gd name="connsiteX745" fmla="*/ 399231 w 1422394"/>
              <a:gd name="connsiteY745" fmla="*/ 177615 h 434793"/>
              <a:gd name="connsiteX746" fmla="*/ 387461 w 1422394"/>
              <a:gd name="connsiteY746" fmla="*/ 125471 h 434793"/>
              <a:gd name="connsiteX747" fmla="*/ 385255 w 1422394"/>
              <a:gd name="connsiteY747" fmla="*/ 127117 h 434793"/>
              <a:gd name="connsiteX748" fmla="*/ 380317 w 1422394"/>
              <a:gd name="connsiteY748" fmla="*/ 125130 h 434793"/>
              <a:gd name="connsiteX749" fmla="*/ 370038 w 1422394"/>
              <a:gd name="connsiteY749" fmla="*/ 113763 h 434793"/>
              <a:gd name="connsiteX750" fmla="*/ 364261 w 1422394"/>
              <a:gd name="connsiteY750" fmla="*/ 110316 h 434793"/>
              <a:gd name="connsiteX751" fmla="*/ 359044 w 1422394"/>
              <a:gd name="connsiteY751" fmla="*/ 106340 h 434793"/>
              <a:gd name="connsiteX752" fmla="*/ 355410 w 1422394"/>
              <a:gd name="connsiteY752" fmla="*/ 102645 h 434793"/>
              <a:gd name="connsiteX753" fmla="*/ 348857 w 1422394"/>
              <a:gd name="connsiteY753" fmla="*/ 99135 h 434793"/>
              <a:gd name="connsiteX754" fmla="*/ 342211 w 1422394"/>
              <a:gd name="connsiteY754" fmla="*/ 105781 h 434793"/>
              <a:gd name="connsiteX755" fmla="*/ 342056 w 1422394"/>
              <a:gd name="connsiteY755" fmla="*/ 106092 h 434793"/>
              <a:gd name="connsiteX756" fmla="*/ 359727 w 1422394"/>
              <a:gd name="connsiteY756" fmla="*/ 274761 h 434793"/>
              <a:gd name="connsiteX757" fmla="*/ 361249 w 1422394"/>
              <a:gd name="connsiteY757" fmla="*/ 276282 h 434793"/>
              <a:gd name="connsiteX758" fmla="*/ 398951 w 1422394"/>
              <a:gd name="connsiteY758" fmla="*/ 185318 h 434793"/>
              <a:gd name="connsiteX759" fmla="*/ 371000 w 1422394"/>
              <a:gd name="connsiteY759" fmla="*/ 185318 h 434793"/>
              <a:gd name="connsiteX760" fmla="*/ 341372 w 1422394"/>
              <a:gd name="connsiteY760" fmla="*/ 256748 h 434793"/>
              <a:gd name="connsiteX761" fmla="*/ 351404 w 1422394"/>
              <a:gd name="connsiteY761" fmla="*/ 266779 h 434793"/>
              <a:gd name="connsiteX762" fmla="*/ 351590 w 1422394"/>
              <a:gd name="connsiteY762" fmla="*/ 266344 h 434793"/>
              <a:gd name="connsiteX763" fmla="*/ 352211 w 1422394"/>
              <a:gd name="connsiteY763" fmla="*/ 260661 h 434793"/>
              <a:gd name="connsiteX764" fmla="*/ 356404 w 1422394"/>
              <a:gd name="connsiteY764" fmla="*/ 261624 h 434793"/>
              <a:gd name="connsiteX765" fmla="*/ 358702 w 1422394"/>
              <a:gd name="connsiteY765" fmla="*/ 267835 h 434793"/>
              <a:gd name="connsiteX766" fmla="*/ 359696 w 1422394"/>
              <a:gd name="connsiteY766" fmla="*/ 274885 h 434793"/>
              <a:gd name="connsiteX767" fmla="*/ 338608 w 1422394"/>
              <a:gd name="connsiteY767" fmla="*/ 292121 h 434793"/>
              <a:gd name="connsiteX768" fmla="*/ 334820 w 1422394"/>
              <a:gd name="connsiteY768" fmla="*/ 298084 h 434793"/>
              <a:gd name="connsiteX769" fmla="*/ 355783 w 1422394"/>
              <a:gd name="connsiteY769" fmla="*/ 281779 h 434793"/>
              <a:gd name="connsiteX770" fmla="*/ 336124 w 1422394"/>
              <a:gd name="connsiteY770" fmla="*/ 262121 h 434793"/>
              <a:gd name="connsiteX771" fmla="*/ 331900 w 1422394"/>
              <a:gd name="connsiteY771" fmla="*/ 265847 h 434793"/>
              <a:gd name="connsiteX772" fmla="*/ 334633 w 1422394"/>
              <a:gd name="connsiteY772" fmla="*/ 270723 h 434793"/>
              <a:gd name="connsiteX773" fmla="*/ 341559 w 1422394"/>
              <a:gd name="connsiteY773" fmla="*/ 277618 h 434793"/>
              <a:gd name="connsiteX774" fmla="*/ 336062 w 1422394"/>
              <a:gd name="connsiteY774" fmla="*/ 286935 h 434793"/>
              <a:gd name="connsiteX775" fmla="*/ 338577 w 1422394"/>
              <a:gd name="connsiteY775" fmla="*/ 292246 h 434793"/>
              <a:gd name="connsiteX776" fmla="*/ 343205 w 1422394"/>
              <a:gd name="connsiteY776" fmla="*/ 177212 h 434793"/>
              <a:gd name="connsiteX777" fmla="*/ 343018 w 1422394"/>
              <a:gd name="connsiteY777" fmla="*/ 177553 h 434793"/>
              <a:gd name="connsiteX778" fmla="*/ 363485 w 1422394"/>
              <a:gd name="connsiteY778" fmla="*/ 177553 h 434793"/>
              <a:gd name="connsiteX779" fmla="*/ 362771 w 1422394"/>
              <a:gd name="connsiteY779" fmla="*/ 168795 h 434793"/>
              <a:gd name="connsiteX780" fmla="*/ 362305 w 1422394"/>
              <a:gd name="connsiteY780" fmla="*/ 169696 h 434793"/>
              <a:gd name="connsiteX781" fmla="*/ 360628 w 1422394"/>
              <a:gd name="connsiteY781" fmla="*/ 169696 h 434793"/>
              <a:gd name="connsiteX782" fmla="*/ 362118 w 1422394"/>
              <a:gd name="connsiteY782" fmla="*/ 164478 h 434793"/>
              <a:gd name="connsiteX783" fmla="*/ 361590 w 1422394"/>
              <a:gd name="connsiteY783" fmla="*/ 161652 h 434793"/>
              <a:gd name="connsiteX784" fmla="*/ 358702 w 1422394"/>
              <a:gd name="connsiteY784" fmla="*/ 163857 h 434793"/>
              <a:gd name="connsiteX785" fmla="*/ 356621 w 1422394"/>
              <a:gd name="connsiteY785" fmla="*/ 167243 h 434793"/>
              <a:gd name="connsiteX786" fmla="*/ 352118 w 1422394"/>
              <a:gd name="connsiteY786" fmla="*/ 167895 h 434793"/>
              <a:gd name="connsiteX787" fmla="*/ 347925 w 1422394"/>
              <a:gd name="connsiteY787" fmla="*/ 173081 h 434793"/>
              <a:gd name="connsiteX788" fmla="*/ 343050 w 1422394"/>
              <a:gd name="connsiteY788" fmla="*/ 177212 h 434793"/>
              <a:gd name="connsiteX789" fmla="*/ 336124 w 1422394"/>
              <a:gd name="connsiteY789" fmla="*/ 111620 h 434793"/>
              <a:gd name="connsiteX790" fmla="*/ 316465 w 1422394"/>
              <a:gd name="connsiteY790" fmla="*/ 131279 h 434793"/>
              <a:gd name="connsiteX791" fmla="*/ 325409 w 1422394"/>
              <a:gd name="connsiteY791" fmla="*/ 143484 h 434793"/>
              <a:gd name="connsiteX792" fmla="*/ 332925 w 1422394"/>
              <a:gd name="connsiteY792" fmla="*/ 147397 h 434793"/>
              <a:gd name="connsiteX793" fmla="*/ 337863 w 1422394"/>
              <a:gd name="connsiteY793" fmla="*/ 154634 h 434793"/>
              <a:gd name="connsiteX794" fmla="*/ 339292 w 1422394"/>
              <a:gd name="connsiteY794" fmla="*/ 157584 h 434793"/>
              <a:gd name="connsiteX795" fmla="*/ 342553 w 1422394"/>
              <a:gd name="connsiteY795" fmla="*/ 157584 h 434793"/>
              <a:gd name="connsiteX796" fmla="*/ 346155 w 1422394"/>
              <a:gd name="connsiteY796" fmla="*/ 151652 h 434793"/>
              <a:gd name="connsiteX797" fmla="*/ 353298 w 1422394"/>
              <a:gd name="connsiteY797" fmla="*/ 156342 h 434793"/>
              <a:gd name="connsiteX798" fmla="*/ 351714 w 1422394"/>
              <a:gd name="connsiteY798" fmla="*/ 159447 h 434793"/>
              <a:gd name="connsiteX799" fmla="*/ 351497 w 1422394"/>
              <a:gd name="connsiteY799" fmla="*/ 165659 h 434793"/>
              <a:gd name="connsiteX800" fmla="*/ 357180 w 1422394"/>
              <a:gd name="connsiteY800" fmla="*/ 162988 h 434793"/>
              <a:gd name="connsiteX801" fmla="*/ 358640 w 1422394"/>
              <a:gd name="connsiteY801" fmla="*/ 158857 h 434793"/>
              <a:gd name="connsiteX802" fmla="*/ 360690 w 1422394"/>
              <a:gd name="connsiteY802" fmla="*/ 157367 h 434793"/>
              <a:gd name="connsiteX803" fmla="*/ 355410 w 1422394"/>
              <a:gd name="connsiteY803" fmla="*/ 141372 h 434793"/>
              <a:gd name="connsiteX804" fmla="*/ 353547 w 1422394"/>
              <a:gd name="connsiteY804" fmla="*/ 140192 h 434793"/>
              <a:gd name="connsiteX805" fmla="*/ 351311 w 1422394"/>
              <a:gd name="connsiteY805" fmla="*/ 138111 h 434793"/>
              <a:gd name="connsiteX806" fmla="*/ 348515 w 1422394"/>
              <a:gd name="connsiteY806" fmla="*/ 133639 h 434793"/>
              <a:gd name="connsiteX807" fmla="*/ 351373 w 1422394"/>
              <a:gd name="connsiteY807" fmla="*/ 134043 h 434793"/>
              <a:gd name="connsiteX808" fmla="*/ 351745 w 1422394"/>
              <a:gd name="connsiteY808" fmla="*/ 133608 h 434793"/>
              <a:gd name="connsiteX809" fmla="*/ 336093 w 1422394"/>
              <a:gd name="connsiteY809" fmla="*/ 111620 h 434793"/>
              <a:gd name="connsiteX810" fmla="*/ 312272 w 1422394"/>
              <a:gd name="connsiteY810" fmla="*/ 138298 h 434793"/>
              <a:gd name="connsiteX811" fmla="*/ 309881 w 1422394"/>
              <a:gd name="connsiteY811" fmla="*/ 137863 h 434793"/>
              <a:gd name="connsiteX812" fmla="*/ 303390 w 1422394"/>
              <a:gd name="connsiteY812" fmla="*/ 144354 h 434793"/>
              <a:gd name="connsiteX813" fmla="*/ 307552 w 1422394"/>
              <a:gd name="connsiteY813" fmla="*/ 144913 h 434793"/>
              <a:gd name="connsiteX814" fmla="*/ 311092 w 1422394"/>
              <a:gd name="connsiteY814" fmla="*/ 140596 h 434793"/>
              <a:gd name="connsiteX815" fmla="*/ 312241 w 1422394"/>
              <a:gd name="connsiteY815" fmla="*/ 143702 h 434793"/>
              <a:gd name="connsiteX816" fmla="*/ 310533 w 1422394"/>
              <a:gd name="connsiteY816" fmla="*/ 146528 h 434793"/>
              <a:gd name="connsiteX817" fmla="*/ 312117 w 1422394"/>
              <a:gd name="connsiteY817" fmla="*/ 149633 h 434793"/>
              <a:gd name="connsiteX818" fmla="*/ 313390 w 1422394"/>
              <a:gd name="connsiteY818" fmla="*/ 152366 h 434793"/>
              <a:gd name="connsiteX819" fmla="*/ 314012 w 1422394"/>
              <a:gd name="connsiteY819" fmla="*/ 148360 h 434793"/>
              <a:gd name="connsiteX820" fmla="*/ 317490 w 1422394"/>
              <a:gd name="connsiteY820" fmla="*/ 148702 h 434793"/>
              <a:gd name="connsiteX821" fmla="*/ 318577 w 1422394"/>
              <a:gd name="connsiteY821" fmla="*/ 147149 h 434793"/>
              <a:gd name="connsiteX822" fmla="*/ 312241 w 1422394"/>
              <a:gd name="connsiteY822" fmla="*/ 138298 h 434793"/>
              <a:gd name="connsiteX823" fmla="*/ 302148 w 1422394"/>
              <a:gd name="connsiteY823" fmla="*/ 241499 h 434793"/>
              <a:gd name="connsiteX824" fmla="*/ 300409 w 1422394"/>
              <a:gd name="connsiteY824" fmla="*/ 242244 h 434793"/>
              <a:gd name="connsiteX825" fmla="*/ 313111 w 1422394"/>
              <a:gd name="connsiteY825" fmla="*/ 248300 h 434793"/>
              <a:gd name="connsiteX826" fmla="*/ 320751 w 1422394"/>
              <a:gd name="connsiteY826" fmla="*/ 248549 h 434793"/>
              <a:gd name="connsiteX827" fmla="*/ 325565 w 1422394"/>
              <a:gd name="connsiteY827" fmla="*/ 249232 h 434793"/>
              <a:gd name="connsiteX828" fmla="*/ 329633 w 1422394"/>
              <a:gd name="connsiteY828" fmla="*/ 245164 h 434793"/>
              <a:gd name="connsiteX829" fmla="*/ 332739 w 1422394"/>
              <a:gd name="connsiteY829" fmla="*/ 239977 h 434793"/>
              <a:gd name="connsiteX830" fmla="*/ 336093 w 1422394"/>
              <a:gd name="connsiteY830" fmla="*/ 249294 h 434793"/>
              <a:gd name="connsiteX831" fmla="*/ 335875 w 1422394"/>
              <a:gd name="connsiteY831" fmla="*/ 251033 h 434793"/>
              <a:gd name="connsiteX832" fmla="*/ 336186 w 1422394"/>
              <a:gd name="connsiteY832" fmla="*/ 251344 h 434793"/>
              <a:gd name="connsiteX833" fmla="*/ 363454 w 1422394"/>
              <a:gd name="connsiteY833" fmla="*/ 185318 h 434793"/>
              <a:gd name="connsiteX834" fmla="*/ 342304 w 1422394"/>
              <a:gd name="connsiteY834" fmla="*/ 185318 h 434793"/>
              <a:gd name="connsiteX835" fmla="*/ 345627 w 1422394"/>
              <a:gd name="connsiteY835" fmla="*/ 190815 h 434793"/>
              <a:gd name="connsiteX836" fmla="*/ 349137 w 1422394"/>
              <a:gd name="connsiteY836" fmla="*/ 196684 h 434793"/>
              <a:gd name="connsiteX837" fmla="*/ 355100 w 1422394"/>
              <a:gd name="connsiteY837" fmla="*/ 201374 h 434793"/>
              <a:gd name="connsiteX838" fmla="*/ 340472 w 1422394"/>
              <a:gd name="connsiteY838" fmla="*/ 206063 h 434793"/>
              <a:gd name="connsiteX839" fmla="*/ 337987 w 1422394"/>
              <a:gd name="connsiteY839" fmla="*/ 207771 h 434793"/>
              <a:gd name="connsiteX840" fmla="*/ 331434 w 1422394"/>
              <a:gd name="connsiteY840" fmla="*/ 211871 h 434793"/>
              <a:gd name="connsiteX841" fmla="*/ 327832 w 1422394"/>
              <a:gd name="connsiteY841" fmla="*/ 218952 h 434793"/>
              <a:gd name="connsiteX842" fmla="*/ 320875 w 1422394"/>
              <a:gd name="connsiteY842" fmla="*/ 225753 h 434793"/>
              <a:gd name="connsiteX843" fmla="*/ 314508 w 1422394"/>
              <a:gd name="connsiteY843" fmla="*/ 229480 h 434793"/>
              <a:gd name="connsiteX844" fmla="*/ 320254 w 1422394"/>
              <a:gd name="connsiteY844" fmla="*/ 229884 h 434793"/>
              <a:gd name="connsiteX845" fmla="*/ 321341 w 1422394"/>
              <a:gd name="connsiteY845" fmla="*/ 229542 h 434793"/>
              <a:gd name="connsiteX846" fmla="*/ 323919 w 1422394"/>
              <a:gd name="connsiteY846" fmla="*/ 227523 h 434793"/>
              <a:gd name="connsiteX847" fmla="*/ 324757 w 1422394"/>
              <a:gd name="connsiteY847" fmla="*/ 224169 h 434793"/>
              <a:gd name="connsiteX848" fmla="*/ 329571 w 1422394"/>
              <a:gd name="connsiteY848" fmla="*/ 222151 h 434793"/>
              <a:gd name="connsiteX849" fmla="*/ 330968 w 1422394"/>
              <a:gd name="connsiteY849" fmla="*/ 231902 h 434793"/>
              <a:gd name="connsiteX850" fmla="*/ 325099 w 1422394"/>
              <a:gd name="connsiteY850" fmla="*/ 246375 h 434793"/>
              <a:gd name="connsiteX851" fmla="*/ 320161 w 1422394"/>
              <a:gd name="connsiteY851" fmla="*/ 245909 h 434793"/>
              <a:gd name="connsiteX852" fmla="*/ 311185 w 1422394"/>
              <a:gd name="connsiteY852" fmla="*/ 243797 h 434793"/>
              <a:gd name="connsiteX853" fmla="*/ 302117 w 1422394"/>
              <a:gd name="connsiteY853" fmla="*/ 241499 h 434793"/>
              <a:gd name="connsiteX854" fmla="*/ 434573 w 1422394"/>
              <a:gd name="connsiteY854" fmla="*/ 185318 h 434793"/>
              <a:gd name="connsiteX855" fmla="*/ 406778 w 1422394"/>
              <a:gd name="connsiteY855" fmla="*/ 185318 h 434793"/>
              <a:gd name="connsiteX856" fmla="*/ 366715 w 1422394"/>
              <a:gd name="connsiteY856" fmla="*/ 281904 h 434793"/>
              <a:gd name="connsiteX857" fmla="*/ 386436 w 1422394"/>
              <a:gd name="connsiteY857" fmla="*/ 301625 h 434793"/>
              <a:gd name="connsiteX858" fmla="*/ 434573 w 1422394"/>
              <a:gd name="connsiteY858" fmla="*/ 185318 h 434793"/>
              <a:gd name="connsiteX859" fmla="*/ 386529 w 1422394"/>
              <a:gd name="connsiteY859" fmla="*/ 61277 h 434793"/>
              <a:gd name="connsiteX860" fmla="*/ 365938 w 1422394"/>
              <a:gd name="connsiteY860" fmla="*/ 81868 h 434793"/>
              <a:gd name="connsiteX861" fmla="*/ 376373 w 1422394"/>
              <a:gd name="connsiteY861" fmla="*/ 94290 h 434793"/>
              <a:gd name="connsiteX862" fmla="*/ 382585 w 1422394"/>
              <a:gd name="connsiteY862" fmla="*/ 100284 h 434793"/>
              <a:gd name="connsiteX863" fmla="*/ 393392 w 1422394"/>
              <a:gd name="connsiteY863" fmla="*/ 118018 h 434793"/>
              <a:gd name="connsiteX864" fmla="*/ 392895 w 1422394"/>
              <a:gd name="connsiteY864" fmla="*/ 118453 h 434793"/>
              <a:gd name="connsiteX865" fmla="*/ 407026 w 1422394"/>
              <a:gd name="connsiteY865" fmla="*/ 177460 h 434793"/>
              <a:gd name="connsiteX866" fmla="*/ 434822 w 1422394"/>
              <a:gd name="connsiteY866" fmla="*/ 177460 h 434793"/>
              <a:gd name="connsiteX867" fmla="*/ 386529 w 1422394"/>
              <a:gd name="connsiteY867" fmla="*/ 61277 h 434793"/>
              <a:gd name="connsiteX868" fmla="*/ 264756 w 1422394"/>
              <a:gd name="connsiteY868" fmla="*/ 35438 h 434793"/>
              <a:gd name="connsiteX869" fmla="*/ 330223 w 1422394"/>
              <a:gd name="connsiteY869" fmla="*/ 52799 h 434793"/>
              <a:gd name="connsiteX870" fmla="*/ 335161 w 1422394"/>
              <a:gd name="connsiteY870" fmla="*/ 51712 h 434793"/>
              <a:gd name="connsiteX871" fmla="*/ 344820 w 1422394"/>
              <a:gd name="connsiteY871" fmla="*/ 54538 h 434793"/>
              <a:gd name="connsiteX872" fmla="*/ 351031 w 1422394"/>
              <a:gd name="connsiteY872" fmla="*/ 58917 h 434793"/>
              <a:gd name="connsiteX873" fmla="*/ 358143 w 1422394"/>
              <a:gd name="connsiteY873" fmla="*/ 68234 h 434793"/>
              <a:gd name="connsiteX874" fmla="*/ 360255 w 1422394"/>
              <a:gd name="connsiteY874" fmla="*/ 73451 h 434793"/>
              <a:gd name="connsiteX875" fmla="*/ 361746 w 1422394"/>
              <a:gd name="connsiteY875" fmla="*/ 75253 h 434793"/>
              <a:gd name="connsiteX876" fmla="*/ 381094 w 1422394"/>
              <a:gd name="connsiteY876" fmla="*/ 55936 h 434793"/>
              <a:gd name="connsiteX877" fmla="*/ 264787 w 1422394"/>
              <a:gd name="connsiteY877" fmla="*/ 7798 h 434793"/>
              <a:gd name="connsiteX878" fmla="*/ 264756 w 1422394"/>
              <a:gd name="connsiteY878" fmla="*/ 70998 h 434793"/>
              <a:gd name="connsiteX879" fmla="*/ 327521 w 1422394"/>
              <a:gd name="connsiteY879" fmla="*/ 93483 h 434793"/>
              <a:gd name="connsiteX880" fmla="*/ 322583 w 1422394"/>
              <a:gd name="connsiteY880" fmla="*/ 87116 h 434793"/>
              <a:gd name="connsiteX881" fmla="*/ 315130 w 1422394"/>
              <a:gd name="connsiteY881" fmla="*/ 82054 h 434793"/>
              <a:gd name="connsiteX882" fmla="*/ 322428 w 1422394"/>
              <a:gd name="connsiteY882" fmla="*/ 84725 h 434793"/>
              <a:gd name="connsiteX883" fmla="*/ 319881 w 1422394"/>
              <a:gd name="connsiteY883" fmla="*/ 78514 h 434793"/>
              <a:gd name="connsiteX884" fmla="*/ 327521 w 1422394"/>
              <a:gd name="connsiteY884" fmla="*/ 86868 h 434793"/>
              <a:gd name="connsiteX885" fmla="*/ 333142 w 1422394"/>
              <a:gd name="connsiteY885" fmla="*/ 89011 h 434793"/>
              <a:gd name="connsiteX886" fmla="*/ 336559 w 1422394"/>
              <a:gd name="connsiteY886" fmla="*/ 93576 h 434793"/>
              <a:gd name="connsiteX887" fmla="*/ 338143 w 1422394"/>
              <a:gd name="connsiteY887" fmla="*/ 95409 h 434793"/>
              <a:gd name="connsiteX888" fmla="*/ 336155 w 1422394"/>
              <a:gd name="connsiteY888" fmla="*/ 94787 h 434793"/>
              <a:gd name="connsiteX889" fmla="*/ 337490 w 1422394"/>
              <a:gd name="connsiteY889" fmla="*/ 99228 h 434793"/>
              <a:gd name="connsiteX890" fmla="*/ 346807 w 1422394"/>
              <a:gd name="connsiteY890" fmla="*/ 89911 h 434793"/>
              <a:gd name="connsiteX891" fmla="*/ 341000 w 1422394"/>
              <a:gd name="connsiteY891" fmla="*/ 83141 h 434793"/>
              <a:gd name="connsiteX892" fmla="*/ 336590 w 1422394"/>
              <a:gd name="connsiteY892" fmla="*/ 85377 h 434793"/>
              <a:gd name="connsiteX893" fmla="*/ 333484 w 1422394"/>
              <a:gd name="connsiteY893" fmla="*/ 86092 h 434793"/>
              <a:gd name="connsiteX894" fmla="*/ 333639 w 1422394"/>
              <a:gd name="connsiteY894" fmla="*/ 82396 h 434793"/>
              <a:gd name="connsiteX895" fmla="*/ 332397 w 1422394"/>
              <a:gd name="connsiteY895" fmla="*/ 79476 h 434793"/>
              <a:gd name="connsiteX896" fmla="*/ 331248 w 1422394"/>
              <a:gd name="connsiteY896" fmla="*/ 72768 h 434793"/>
              <a:gd name="connsiteX897" fmla="*/ 327304 w 1422394"/>
              <a:gd name="connsiteY897" fmla="*/ 66340 h 434793"/>
              <a:gd name="connsiteX898" fmla="*/ 323173 w 1422394"/>
              <a:gd name="connsiteY898" fmla="*/ 57985 h 434793"/>
              <a:gd name="connsiteX899" fmla="*/ 264663 w 1422394"/>
              <a:gd name="connsiteY899" fmla="*/ 43264 h 434793"/>
              <a:gd name="connsiteX900" fmla="*/ 264756 w 1422394"/>
              <a:gd name="connsiteY900" fmla="*/ 106589 h 434793"/>
              <a:gd name="connsiteX901" fmla="*/ 311030 w 1422394"/>
              <a:gd name="connsiteY901" fmla="*/ 125782 h 434793"/>
              <a:gd name="connsiteX902" fmla="*/ 330627 w 1422394"/>
              <a:gd name="connsiteY902" fmla="*/ 106123 h 434793"/>
              <a:gd name="connsiteX903" fmla="*/ 264694 w 1422394"/>
              <a:gd name="connsiteY903" fmla="*/ 78762 h 434793"/>
              <a:gd name="connsiteX904" fmla="*/ 264756 w 1422394"/>
              <a:gd name="connsiteY904" fmla="*/ 142211 h 434793"/>
              <a:gd name="connsiteX905" fmla="*/ 272520 w 1422394"/>
              <a:gd name="connsiteY905" fmla="*/ 143795 h 434793"/>
              <a:gd name="connsiteX906" fmla="*/ 276216 w 1422394"/>
              <a:gd name="connsiteY906" fmla="*/ 140441 h 434793"/>
              <a:gd name="connsiteX907" fmla="*/ 278762 w 1422394"/>
              <a:gd name="connsiteY907" fmla="*/ 141093 h 434793"/>
              <a:gd name="connsiteX908" fmla="*/ 276588 w 1422394"/>
              <a:gd name="connsiteY908" fmla="*/ 145285 h 434793"/>
              <a:gd name="connsiteX909" fmla="*/ 284321 w 1422394"/>
              <a:gd name="connsiteY909" fmla="*/ 149727 h 434793"/>
              <a:gd name="connsiteX910" fmla="*/ 285874 w 1422394"/>
              <a:gd name="connsiteY910" fmla="*/ 150969 h 434793"/>
              <a:gd name="connsiteX911" fmla="*/ 288545 w 1422394"/>
              <a:gd name="connsiteY911" fmla="*/ 148298 h 434793"/>
              <a:gd name="connsiteX912" fmla="*/ 288545 w 1422394"/>
              <a:gd name="connsiteY912" fmla="*/ 147987 h 434793"/>
              <a:gd name="connsiteX913" fmla="*/ 293328 w 1422394"/>
              <a:gd name="connsiteY913" fmla="*/ 143546 h 434793"/>
              <a:gd name="connsiteX914" fmla="*/ 301993 w 1422394"/>
              <a:gd name="connsiteY914" fmla="*/ 134882 h 434793"/>
              <a:gd name="connsiteX915" fmla="*/ 301340 w 1422394"/>
              <a:gd name="connsiteY915" fmla="*/ 134882 h 434793"/>
              <a:gd name="connsiteX916" fmla="*/ 297396 w 1422394"/>
              <a:gd name="connsiteY916" fmla="*/ 136465 h 434793"/>
              <a:gd name="connsiteX917" fmla="*/ 303608 w 1422394"/>
              <a:gd name="connsiteY917" fmla="*/ 132086 h 434793"/>
              <a:gd name="connsiteX918" fmla="*/ 304632 w 1422394"/>
              <a:gd name="connsiteY918" fmla="*/ 132490 h 434793"/>
              <a:gd name="connsiteX919" fmla="*/ 305719 w 1422394"/>
              <a:gd name="connsiteY919" fmla="*/ 131372 h 434793"/>
              <a:gd name="connsiteX920" fmla="*/ 264942 w 1422394"/>
              <a:gd name="connsiteY920" fmla="*/ 114446 h 434793"/>
              <a:gd name="connsiteX921" fmla="*/ 260874 w 1422394"/>
              <a:gd name="connsiteY921" fmla="*/ 149789 h 434793"/>
              <a:gd name="connsiteX922" fmla="*/ 251557 w 1422394"/>
              <a:gd name="connsiteY922" fmla="*/ 151217 h 434793"/>
              <a:gd name="connsiteX923" fmla="*/ 251091 w 1422394"/>
              <a:gd name="connsiteY923" fmla="*/ 152335 h 434793"/>
              <a:gd name="connsiteX924" fmla="*/ 254507 w 1422394"/>
              <a:gd name="connsiteY924" fmla="*/ 153267 h 434793"/>
              <a:gd name="connsiteX925" fmla="*/ 252178 w 1422394"/>
              <a:gd name="connsiteY925" fmla="*/ 154851 h 434793"/>
              <a:gd name="connsiteX926" fmla="*/ 254383 w 1422394"/>
              <a:gd name="connsiteY926" fmla="*/ 156652 h 434793"/>
              <a:gd name="connsiteX927" fmla="*/ 252271 w 1422394"/>
              <a:gd name="connsiteY927" fmla="*/ 160690 h 434793"/>
              <a:gd name="connsiteX928" fmla="*/ 243730 w 1422394"/>
              <a:gd name="connsiteY928" fmla="*/ 163795 h 434793"/>
              <a:gd name="connsiteX929" fmla="*/ 241525 w 1422394"/>
              <a:gd name="connsiteY929" fmla="*/ 167491 h 434793"/>
              <a:gd name="connsiteX930" fmla="*/ 235035 w 1422394"/>
              <a:gd name="connsiteY930" fmla="*/ 172677 h 434793"/>
              <a:gd name="connsiteX931" fmla="*/ 238327 w 1422394"/>
              <a:gd name="connsiteY931" fmla="*/ 171373 h 434793"/>
              <a:gd name="connsiteX932" fmla="*/ 242768 w 1422394"/>
              <a:gd name="connsiteY932" fmla="*/ 169199 h 434793"/>
              <a:gd name="connsiteX933" fmla="*/ 243513 w 1422394"/>
              <a:gd name="connsiteY933" fmla="*/ 172709 h 434793"/>
              <a:gd name="connsiteX934" fmla="*/ 238109 w 1422394"/>
              <a:gd name="connsiteY934" fmla="*/ 176435 h 434793"/>
              <a:gd name="connsiteX935" fmla="*/ 235345 w 1422394"/>
              <a:gd name="connsiteY935" fmla="*/ 176249 h 434793"/>
              <a:gd name="connsiteX936" fmla="*/ 240314 w 1422394"/>
              <a:gd name="connsiteY936" fmla="*/ 178485 h 434793"/>
              <a:gd name="connsiteX937" fmla="*/ 236898 w 1422394"/>
              <a:gd name="connsiteY937" fmla="*/ 181063 h 434793"/>
              <a:gd name="connsiteX938" fmla="*/ 237705 w 1422394"/>
              <a:gd name="connsiteY938" fmla="*/ 182398 h 434793"/>
              <a:gd name="connsiteX939" fmla="*/ 241277 w 1422394"/>
              <a:gd name="connsiteY939" fmla="*/ 182678 h 434793"/>
              <a:gd name="connsiteX940" fmla="*/ 235066 w 1422394"/>
              <a:gd name="connsiteY940" fmla="*/ 194448 h 434793"/>
              <a:gd name="connsiteX941" fmla="*/ 232426 w 1422394"/>
              <a:gd name="connsiteY941" fmla="*/ 195038 h 434793"/>
              <a:gd name="connsiteX942" fmla="*/ 236525 w 1422394"/>
              <a:gd name="connsiteY942" fmla="*/ 201405 h 434793"/>
              <a:gd name="connsiteX943" fmla="*/ 240066 w 1422394"/>
              <a:gd name="connsiteY943" fmla="*/ 197026 h 434793"/>
              <a:gd name="connsiteX944" fmla="*/ 241153 w 1422394"/>
              <a:gd name="connsiteY944" fmla="*/ 195473 h 434793"/>
              <a:gd name="connsiteX945" fmla="*/ 242923 w 1422394"/>
              <a:gd name="connsiteY945" fmla="*/ 194324 h 434793"/>
              <a:gd name="connsiteX946" fmla="*/ 246432 w 1422394"/>
              <a:gd name="connsiteY946" fmla="*/ 189634 h 434793"/>
              <a:gd name="connsiteX947" fmla="*/ 245935 w 1422394"/>
              <a:gd name="connsiteY947" fmla="*/ 186963 h 434793"/>
              <a:gd name="connsiteX948" fmla="*/ 247550 w 1422394"/>
              <a:gd name="connsiteY948" fmla="*/ 185659 h 434793"/>
              <a:gd name="connsiteX949" fmla="*/ 250035 w 1422394"/>
              <a:gd name="connsiteY949" fmla="*/ 186280 h 434793"/>
              <a:gd name="connsiteX950" fmla="*/ 254290 w 1422394"/>
              <a:gd name="connsiteY950" fmla="*/ 187181 h 434793"/>
              <a:gd name="connsiteX951" fmla="*/ 257395 w 1422394"/>
              <a:gd name="connsiteY951" fmla="*/ 188361 h 434793"/>
              <a:gd name="connsiteX952" fmla="*/ 257395 w 1422394"/>
              <a:gd name="connsiteY952" fmla="*/ 190659 h 434793"/>
              <a:gd name="connsiteX953" fmla="*/ 258482 w 1422394"/>
              <a:gd name="connsiteY953" fmla="*/ 190659 h 434793"/>
              <a:gd name="connsiteX954" fmla="*/ 255687 w 1422394"/>
              <a:gd name="connsiteY954" fmla="*/ 194914 h 434793"/>
              <a:gd name="connsiteX955" fmla="*/ 251308 w 1422394"/>
              <a:gd name="connsiteY955" fmla="*/ 203330 h 434793"/>
              <a:gd name="connsiteX956" fmla="*/ 246619 w 1422394"/>
              <a:gd name="connsiteY956" fmla="*/ 203330 h 434793"/>
              <a:gd name="connsiteX957" fmla="*/ 243855 w 1422394"/>
              <a:gd name="connsiteY957" fmla="*/ 204076 h 434793"/>
              <a:gd name="connsiteX958" fmla="*/ 239941 w 1422394"/>
              <a:gd name="connsiteY958" fmla="*/ 204914 h 434793"/>
              <a:gd name="connsiteX959" fmla="*/ 260780 w 1422394"/>
              <a:gd name="connsiteY959" fmla="*/ 212772 h 434793"/>
              <a:gd name="connsiteX960" fmla="*/ 265812 w 1422394"/>
              <a:gd name="connsiteY960" fmla="*/ 212337 h 434793"/>
              <a:gd name="connsiteX961" fmla="*/ 267489 w 1422394"/>
              <a:gd name="connsiteY961" fmla="*/ 207771 h 434793"/>
              <a:gd name="connsiteX962" fmla="*/ 267924 w 1422394"/>
              <a:gd name="connsiteY962" fmla="*/ 204883 h 434793"/>
              <a:gd name="connsiteX963" fmla="*/ 271930 w 1422394"/>
              <a:gd name="connsiteY963" fmla="*/ 201094 h 434793"/>
              <a:gd name="connsiteX964" fmla="*/ 274756 w 1422394"/>
              <a:gd name="connsiteY964" fmla="*/ 201498 h 434793"/>
              <a:gd name="connsiteX965" fmla="*/ 278887 w 1422394"/>
              <a:gd name="connsiteY965" fmla="*/ 202461 h 434793"/>
              <a:gd name="connsiteX966" fmla="*/ 275781 w 1422394"/>
              <a:gd name="connsiteY966" fmla="*/ 204417 h 434793"/>
              <a:gd name="connsiteX967" fmla="*/ 278887 w 1422394"/>
              <a:gd name="connsiteY967" fmla="*/ 205038 h 434793"/>
              <a:gd name="connsiteX968" fmla="*/ 279756 w 1422394"/>
              <a:gd name="connsiteY968" fmla="*/ 200846 h 434793"/>
              <a:gd name="connsiteX969" fmla="*/ 280253 w 1422394"/>
              <a:gd name="connsiteY969" fmla="*/ 199541 h 434793"/>
              <a:gd name="connsiteX970" fmla="*/ 281992 w 1422394"/>
              <a:gd name="connsiteY970" fmla="*/ 194945 h 434793"/>
              <a:gd name="connsiteX971" fmla="*/ 278452 w 1422394"/>
              <a:gd name="connsiteY971" fmla="*/ 194603 h 434793"/>
              <a:gd name="connsiteX972" fmla="*/ 276029 w 1422394"/>
              <a:gd name="connsiteY972" fmla="*/ 191032 h 434793"/>
              <a:gd name="connsiteX973" fmla="*/ 279787 w 1422394"/>
              <a:gd name="connsiteY973" fmla="*/ 193579 h 434793"/>
              <a:gd name="connsiteX974" fmla="*/ 282893 w 1422394"/>
              <a:gd name="connsiteY974" fmla="*/ 190783 h 434793"/>
              <a:gd name="connsiteX975" fmla="*/ 279787 w 1422394"/>
              <a:gd name="connsiteY975" fmla="*/ 187926 h 434793"/>
              <a:gd name="connsiteX976" fmla="*/ 281806 w 1422394"/>
              <a:gd name="connsiteY976" fmla="*/ 187119 h 434793"/>
              <a:gd name="connsiteX977" fmla="*/ 280501 w 1422394"/>
              <a:gd name="connsiteY977" fmla="*/ 184013 h 434793"/>
              <a:gd name="connsiteX978" fmla="*/ 276309 w 1422394"/>
              <a:gd name="connsiteY978" fmla="*/ 178050 h 434793"/>
              <a:gd name="connsiteX979" fmla="*/ 273638 w 1422394"/>
              <a:gd name="connsiteY979" fmla="*/ 179789 h 434793"/>
              <a:gd name="connsiteX980" fmla="*/ 272458 w 1422394"/>
              <a:gd name="connsiteY980" fmla="*/ 178889 h 434793"/>
              <a:gd name="connsiteX981" fmla="*/ 275563 w 1422394"/>
              <a:gd name="connsiteY981" fmla="*/ 175317 h 434793"/>
              <a:gd name="connsiteX982" fmla="*/ 278421 w 1422394"/>
              <a:gd name="connsiteY982" fmla="*/ 172491 h 434793"/>
              <a:gd name="connsiteX983" fmla="*/ 276464 w 1422394"/>
              <a:gd name="connsiteY983" fmla="*/ 168392 h 434793"/>
              <a:gd name="connsiteX984" fmla="*/ 276281 w 1422394"/>
              <a:gd name="connsiteY984" fmla="*/ 165280 h 434793"/>
              <a:gd name="connsiteX985" fmla="*/ 274166 w 1422394"/>
              <a:gd name="connsiteY985" fmla="*/ 164820 h 434793"/>
              <a:gd name="connsiteX986" fmla="*/ 271557 w 1422394"/>
              <a:gd name="connsiteY986" fmla="*/ 161404 h 434793"/>
              <a:gd name="connsiteX987" fmla="*/ 268917 w 1422394"/>
              <a:gd name="connsiteY987" fmla="*/ 159603 h 434793"/>
              <a:gd name="connsiteX988" fmla="*/ 264259 w 1422394"/>
              <a:gd name="connsiteY988" fmla="*/ 157522 h 434793"/>
              <a:gd name="connsiteX989" fmla="*/ 258420 w 1422394"/>
              <a:gd name="connsiteY989" fmla="*/ 154106 h 434793"/>
              <a:gd name="connsiteX990" fmla="*/ 256308 w 1422394"/>
              <a:gd name="connsiteY990" fmla="*/ 151994 h 434793"/>
              <a:gd name="connsiteX991" fmla="*/ 260749 w 1422394"/>
              <a:gd name="connsiteY991" fmla="*/ 151714 h 434793"/>
              <a:gd name="connsiteX992" fmla="*/ 261340 w 1422394"/>
              <a:gd name="connsiteY992" fmla="*/ 149416 h 434793"/>
              <a:gd name="connsiteX993" fmla="*/ 140684 w 1422394"/>
              <a:gd name="connsiteY993" fmla="*/ 55780 h 434793"/>
              <a:gd name="connsiteX994" fmla="*/ 160405 w 1422394"/>
              <a:gd name="connsiteY994" fmla="*/ 75501 h 434793"/>
              <a:gd name="connsiteX995" fmla="*/ 256992 w 1422394"/>
              <a:gd name="connsiteY995" fmla="*/ 35438 h 434793"/>
              <a:gd name="connsiteX996" fmla="*/ 256992 w 1422394"/>
              <a:gd name="connsiteY996" fmla="*/ 7642 h 434793"/>
              <a:gd name="connsiteX997" fmla="*/ 140591 w 1422394"/>
              <a:gd name="connsiteY997" fmla="*/ 55780 h 434793"/>
              <a:gd name="connsiteX998" fmla="*/ 86956 w 1422394"/>
              <a:gd name="connsiteY998" fmla="*/ 177553 h 434793"/>
              <a:gd name="connsiteX999" fmla="*/ 114752 w 1422394"/>
              <a:gd name="connsiteY999" fmla="*/ 177553 h 434793"/>
              <a:gd name="connsiteX1000" fmla="*/ 154815 w 1422394"/>
              <a:gd name="connsiteY1000" fmla="*/ 80998 h 434793"/>
              <a:gd name="connsiteX1001" fmla="*/ 134970 w 1422394"/>
              <a:gd name="connsiteY1001" fmla="*/ 61277 h 434793"/>
              <a:gd name="connsiteX1002" fmla="*/ 86956 w 1422394"/>
              <a:gd name="connsiteY1002" fmla="*/ 177553 h 434793"/>
              <a:gd name="connsiteX1003" fmla="*/ 693337 w 1422394"/>
              <a:gd name="connsiteY1003" fmla="*/ 25376 h 434793"/>
              <a:gd name="connsiteX1004" fmla="*/ 730140 w 1422394"/>
              <a:gd name="connsiteY1004" fmla="*/ 25376 h 434793"/>
              <a:gd name="connsiteX1005" fmla="*/ 730140 w 1422394"/>
              <a:gd name="connsiteY1005" fmla="*/ 142739 h 434793"/>
              <a:gd name="connsiteX1006" fmla="*/ 710822 w 1422394"/>
              <a:gd name="connsiteY1006" fmla="*/ 189821 h 434793"/>
              <a:gd name="connsiteX1007" fmla="*/ 661908 w 1422394"/>
              <a:gd name="connsiteY1007" fmla="*/ 205815 h 434793"/>
              <a:gd name="connsiteX1008" fmla="*/ 612776 w 1422394"/>
              <a:gd name="connsiteY1008" fmla="*/ 189821 h 434793"/>
              <a:gd name="connsiteX1009" fmla="*/ 593583 w 1422394"/>
              <a:gd name="connsiteY1009" fmla="*/ 142739 h 434793"/>
              <a:gd name="connsiteX1010" fmla="*/ 593583 w 1422394"/>
              <a:gd name="connsiteY1010" fmla="*/ 25376 h 434793"/>
              <a:gd name="connsiteX1011" fmla="*/ 630386 w 1422394"/>
              <a:gd name="connsiteY1011" fmla="*/ 25376 h 434793"/>
              <a:gd name="connsiteX1012" fmla="*/ 630386 w 1422394"/>
              <a:gd name="connsiteY1012" fmla="*/ 142739 h 434793"/>
              <a:gd name="connsiteX1013" fmla="*/ 638740 w 1422394"/>
              <a:gd name="connsiteY1013" fmla="*/ 168298 h 434793"/>
              <a:gd name="connsiteX1014" fmla="*/ 685014 w 1422394"/>
              <a:gd name="connsiteY1014" fmla="*/ 168298 h 434793"/>
              <a:gd name="connsiteX1015" fmla="*/ 693337 w 1422394"/>
              <a:gd name="connsiteY1015" fmla="*/ 142739 h 434793"/>
              <a:gd name="connsiteX1016" fmla="*/ 811601 w 1422394"/>
              <a:gd name="connsiteY1016" fmla="*/ 97272 h 434793"/>
              <a:gd name="connsiteX1017" fmla="*/ 789240 w 1422394"/>
              <a:gd name="connsiteY1017" fmla="*/ 109974 h 434793"/>
              <a:gd name="connsiteX1018" fmla="*/ 789240 w 1422394"/>
              <a:gd name="connsiteY1018" fmla="*/ 203361 h 434793"/>
              <a:gd name="connsiteX1019" fmla="*/ 753898 w 1422394"/>
              <a:gd name="connsiteY1019" fmla="*/ 203361 h 434793"/>
              <a:gd name="connsiteX1020" fmla="*/ 753898 w 1422394"/>
              <a:gd name="connsiteY1020" fmla="*/ 71091 h 434793"/>
              <a:gd name="connsiteX1021" fmla="*/ 787159 w 1422394"/>
              <a:gd name="connsiteY1021" fmla="*/ 71091 h 434793"/>
              <a:gd name="connsiteX1022" fmla="*/ 788371 w 1422394"/>
              <a:gd name="connsiteY1022" fmla="*/ 86247 h 434793"/>
              <a:gd name="connsiteX1023" fmla="*/ 826415 w 1422394"/>
              <a:gd name="connsiteY1023" fmla="*/ 68638 h 434793"/>
              <a:gd name="connsiteX1024" fmla="*/ 856726 w 1422394"/>
              <a:gd name="connsiteY1024" fmla="*/ 79911 h 434793"/>
              <a:gd name="connsiteX1025" fmla="*/ 868217 w 1422394"/>
              <a:gd name="connsiteY1025" fmla="*/ 119136 h 434793"/>
              <a:gd name="connsiteX1026" fmla="*/ 868217 w 1422394"/>
              <a:gd name="connsiteY1026" fmla="*/ 203361 h 434793"/>
              <a:gd name="connsiteX1027" fmla="*/ 832626 w 1422394"/>
              <a:gd name="connsiteY1027" fmla="*/ 203361 h 434793"/>
              <a:gd name="connsiteX1028" fmla="*/ 832626 w 1422394"/>
              <a:gd name="connsiteY1028" fmla="*/ 119012 h 434793"/>
              <a:gd name="connsiteX1029" fmla="*/ 827192 w 1422394"/>
              <a:gd name="connsiteY1029" fmla="*/ 101775 h 434793"/>
              <a:gd name="connsiteX1030" fmla="*/ 811601 w 1422394"/>
              <a:gd name="connsiteY1030" fmla="*/ 97272 h 434793"/>
              <a:gd name="connsiteX1031" fmla="*/ 891230 w 1422394"/>
              <a:gd name="connsiteY1031" fmla="*/ 36867 h 434793"/>
              <a:gd name="connsiteX1032" fmla="*/ 896634 w 1422394"/>
              <a:gd name="connsiteY1032" fmla="*/ 23823 h 434793"/>
              <a:gd name="connsiteX1033" fmla="*/ 925486 w 1422394"/>
              <a:gd name="connsiteY1033" fmla="*/ 23823 h 434793"/>
              <a:gd name="connsiteX1034" fmla="*/ 925486 w 1422394"/>
              <a:gd name="connsiteY1034" fmla="*/ 49973 h 434793"/>
              <a:gd name="connsiteX1035" fmla="*/ 896634 w 1422394"/>
              <a:gd name="connsiteY1035" fmla="*/ 49973 h 434793"/>
              <a:gd name="connsiteX1036" fmla="*/ 891230 w 1422394"/>
              <a:gd name="connsiteY1036" fmla="*/ 36867 h 434793"/>
              <a:gd name="connsiteX1037" fmla="*/ 928902 w 1422394"/>
              <a:gd name="connsiteY1037" fmla="*/ 71029 h 434793"/>
              <a:gd name="connsiteX1038" fmla="*/ 928902 w 1422394"/>
              <a:gd name="connsiteY1038" fmla="*/ 203299 h 434793"/>
              <a:gd name="connsiteX1039" fmla="*/ 893435 w 1422394"/>
              <a:gd name="connsiteY1039" fmla="*/ 203299 h 434793"/>
              <a:gd name="connsiteX1040" fmla="*/ 893435 w 1422394"/>
              <a:gd name="connsiteY1040" fmla="*/ 71091 h 434793"/>
              <a:gd name="connsiteX1041" fmla="*/ 1020861 w 1422394"/>
              <a:gd name="connsiteY1041" fmla="*/ 202461 h 434793"/>
              <a:gd name="connsiteX1042" fmla="*/ 999618 w 1422394"/>
              <a:gd name="connsiteY1042" fmla="*/ 205753 h 434793"/>
              <a:gd name="connsiteX1043" fmla="*/ 971978 w 1422394"/>
              <a:gd name="connsiteY1043" fmla="*/ 196715 h 434793"/>
              <a:gd name="connsiteX1044" fmla="*/ 961698 w 1422394"/>
              <a:gd name="connsiteY1044" fmla="*/ 166684 h 434793"/>
              <a:gd name="connsiteX1045" fmla="*/ 961698 w 1422394"/>
              <a:gd name="connsiteY1045" fmla="*/ 96899 h 434793"/>
              <a:gd name="connsiteX1046" fmla="*/ 942256 w 1422394"/>
              <a:gd name="connsiteY1046" fmla="*/ 96899 h 434793"/>
              <a:gd name="connsiteX1047" fmla="*/ 942256 w 1422394"/>
              <a:gd name="connsiteY1047" fmla="*/ 71091 h 434793"/>
              <a:gd name="connsiteX1048" fmla="*/ 961698 w 1422394"/>
              <a:gd name="connsiteY1048" fmla="*/ 71091 h 434793"/>
              <a:gd name="connsiteX1049" fmla="*/ 961698 w 1422394"/>
              <a:gd name="connsiteY1049" fmla="*/ 38451 h 434793"/>
              <a:gd name="connsiteX1050" fmla="*/ 997040 w 1422394"/>
              <a:gd name="connsiteY1050" fmla="*/ 38451 h 434793"/>
              <a:gd name="connsiteX1051" fmla="*/ 997040 w 1422394"/>
              <a:gd name="connsiteY1051" fmla="*/ 71091 h 434793"/>
              <a:gd name="connsiteX1052" fmla="*/ 1019525 w 1422394"/>
              <a:gd name="connsiteY1052" fmla="*/ 71091 h 434793"/>
              <a:gd name="connsiteX1053" fmla="*/ 1019525 w 1422394"/>
              <a:gd name="connsiteY1053" fmla="*/ 96899 h 434793"/>
              <a:gd name="connsiteX1054" fmla="*/ 997040 w 1422394"/>
              <a:gd name="connsiteY1054" fmla="*/ 96899 h 434793"/>
              <a:gd name="connsiteX1055" fmla="*/ 997040 w 1422394"/>
              <a:gd name="connsiteY1055" fmla="*/ 163019 h 434793"/>
              <a:gd name="connsiteX1056" fmla="*/ 1000456 w 1422394"/>
              <a:gd name="connsiteY1056" fmla="*/ 174044 h 434793"/>
              <a:gd name="connsiteX1057" fmla="*/ 1010612 w 1422394"/>
              <a:gd name="connsiteY1057" fmla="*/ 176715 h 434793"/>
              <a:gd name="connsiteX1058" fmla="*/ 1016420 w 1422394"/>
              <a:gd name="connsiteY1058" fmla="*/ 176404 h 434793"/>
              <a:gd name="connsiteX1059" fmla="*/ 1020861 w 1422394"/>
              <a:gd name="connsiteY1059" fmla="*/ 175752 h 434793"/>
              <a:gd name="connsiteX1060" fmla="*/ 1148566 w 1422394"/>
              <a:gd name="connsiteY1060" fmla="*/ 181808 h 434793"/>
              <a:gd name="connsiteX1061" fmla="*/ 1129248 w 1422394"/>
              <a:gd name="connsiteY1061" fmla="*/ 198299 h 434793"/>
              <a:gd name="connsiteX1062" fmla="*/ 1096949 w 1422394"/>
              <a:gd name="connsiteY1062" fmla="*/ 205753 h 434793"/>
              <a:gd name="connsiteX1063" fmla="*/ 1048687 w 1422394"/>
              <a:gd name="connsiteY1063" fmla="*/ 187119 h 434793"/>
              <a:gd name="connsiteX1064" fmla="*/ 1031327 w 1422394"/>
              <a:gd name="connsiteY1064" fmla="*/ 141838 h 434793"/>
              <a:gd name="connsiteX1065" fmla="*/ 1031327 w 1422394"/>
              <a:gd name="connsiteY1065" fmla="*/ 137055 h 434793"/>
              <a:gd name="connsiteX1066" fmla="*/ 1048004 w 1422394"/>
              <a:gd name="connsiteY1066" fmla="*/ 87893 h 434793"/>
              <a:gd name="connsiteX1067" fmla="*/ 1093036 w 1422394"/>
              <a:gd name="connsiteY1067" fmla="*/ 68700 h 434793"/>
              <a:gd name="connsiteX1068" fmla="*/ 1136516 w 1422394"/>
              <a:gd name="connsiteY1068" fmla="*/ 86557 h 434793"/>
              <a:gd name="connsiteX1069" fmla="*/ 1151423 w 1422394"/>
              <a:gd name="connsiteY1069" fmla="*/ 133763 h 434793"/>
              <a:gd name="connsiteX1070" fmla="*/ 1151423 w 1422394"/>
              <a:gd name="connsiteY1070" fmla="*/ 148795 h 434793"/>
              <a:gd name="connsiteX1071" fmla="*/ 1067135 w 1422394"/>
              <a:gd name="connsiteY1071" fmla="*/ 148795 h 434793"/>
              <a:gd name="connsiteX1072" fmla="*/ 1077291 w 1422394"/>
              <a:gd name="connsiteY1072" fmla="*/ 169510 h 434793"/>
              <a:gd name="connsiteX1073" fmla="*/ 1099030 w 1422394"/>
              <a:gd name="connsiteY1073" fmla="*/ 177398 h 434793"/>
              <a:gd name="connsiteX1074" fmla="*/ 1130957 w 1422394"/>
              <a:gd name="connsiteY1074" fmla="*/ 162615 h 434793"/>
              <a:gd name="connsiteX1075" fmla="*/ 1092819 w 1422394"/>
              <a:gd name="connsiteY1075" fmla="*/ 97086 h 434793"/>
              <a:gd name="connsiteX1076" fmla="*/ 1075458 w 1422394"/>
              <a:gd name="connsiteY1076" fmla="*/ 104663 h 434793"/>
              <a:gd name="connsiteX1077" fmla="*/ 1067508 w 1422394"/>
              <a:gd name="connsiteY1077" fmla="*/ 124446 h 434793"/>
              <a:gd name="connsiteX1078" fmla="*/ 1116639 w 1422394"/>
              <a:gd name="connsiteY1078" fmla="*/ 124446 h 434793"/>
              <a:gd name="connsiteX1079" fmla="*/ 1116639 w 1422394"/>
              <a:gd name="connsiteY1079" fmla="*/ 121776 h 434793"/>
              <a:gd name="connsiteX1080" fmla="*/ 1110708 w 1422394"/>
              <a:gd name="connsiteY1080" fmla="*/ 104104 h 434793"/>
              <a:gd name="connsiteX1081" fmla="*/ 1092819 w 1422394"/>
              <a:gd name="connsiteY1081" fmla="*/ 97148 h 434793"/>
              <a:gd name="connsiteX1082" fmla="*/ 1249903 w 1422394"/>
              <a:gd name="connsiteY1082" fmla="*/ 203361 h 434793"/>
              <a:gd name="connsiteX1083" fmla="*/ 1248195 w 1422394"/>
              <a:gd name="connsiteY1083" fmla="*/ 189324 h 434793"/>
              <a:gd name="connsiteX1084" fmla="*/ 1233723 w 1422394"/>
              <a:gd name="connsiteY1084" fmla="*/ 201436 h 434793"/>
              <a:gd name="connsiteX1085" fmla="*/ 1214344 w 1422394"/>
              <a:gd name="connsiteY1085" fmla="*/ 205815 h 434793"/>
              <a:gd name="connsiteX1086" fmla="*/ 1176206 w 1422394"/>
              <a:gd name="connsiteY1086" fmla="*/ 186746 h 434793"/>
              <a:gd name="connsiteX1087" fmla="*/ 1162634 w 1422394"/>
              <a:gd name="connsiteY1087" fmla="*/ 138826 h 434793"/>
              <a:gd name="connsiteX1088" fmla="*/ 1162634 w 1422394"/>
              <a:gd name="connsiteY1088" fmla="*/ 136248 h 434793"/>
              <a:gd name="connsiteX1089" fmla="*/ 1176206 w 1422394"/>
              <a:gd name="connsiteY1089" fmla="*/ 87365 h 434793"/>
              <a:gd name="connsiteX1090" fmla="*/ 1214592 w 1422394"/>
              <a:gd name="connsiteY1090" fmla="*/ 68731 h 434793"/>
              <a:gd name="connsiteX1091" fmla="*/ 1246270 w 1422394"/>
              <a:gd name="connsiteY1091" fmla="*/ 82831 h 434793"/>
              <a:gd name="connsiteX1092" fmla="*/ 1246270 w 1422394"/>
              <a:gd name="connsiteY1092" fmla="*/ 15593 h 434793"/>
              <a:gd name="connsiteX1093" fmla="*/ 1281736 w 1422394"/>
              <a:gd name="connsiteY1093" fmla="*/ 15593 h 434793"/>
              <a:gd name="connsiteX1094" fmla="*/ 1281736 w 1422394"/>
              <a:gd name="connsiteY1094" fmla="*/ 203361 h 434793"/>
              <a:gd name="connsiteX1095" fmla="*/ 1197977 w 1422394"/>
              <a:gd name="connsiteY1095" fmla="*/ 138733 h 434793"/>
              <a:gd name="connsiteX1096" fmla="*/ 1203629 w 1422394"/>
              <a:gd name="connsiteY1096" fmla="*/ 165814 h 434793"/>
              <a:gd name="connsiteX1097" fmla="*/ 1223164 w 1422394"/>
              <a:gd name="connsiteY1097" fmla="*/ 176994 h 434793"/>
              <a:gd name="connsiteX1098" fmla="*/ 1246270 w 1422394"/>
              <a:gd name="connsiteY1098" fmla="*/ 163298 h 434793"/>
              <a:gd name="connsiteX1099" fmla="*/ 1246270 w 1422394"/>
              <a:gd name="connsiteY1099" fmla="*/ 110937 h 434793"/>
              <a:gd name="connsiteX1100" fmla="*/ 1223412 w 1422394"/>
              <a:gd name="connsiteY1100" fmla="*/ 97272 h 434793"/>
              <a:gd name="connsiteX1101" fmla="*/ 1203784 w 1422394"/>
              <a:gd name="connsiteY1101" fmla="*/ 108577 h 434793"/>
              <a:gd name="connsiteX1102" fmla="*/ 1197977 w 1422394"/>
              <a:gd name="connsiteY1102" fmla="*/ 136248 h 434793"/>
              <a:gd name="connsiteX1103" fmla="*/ 740171 w 1422394"/>
              <a:gd name="connsiteY1103" fmla="*/ 238114 h 434793"/>
              <a:gd name="connsiteX1104" fmla="*/ 740171 w 1422394"/>
              <a:gd name="connsiteY1104" fmla="*/ 416099 h 434793"/>
              <a:gd name="connsiteX1105" fmla="*/ 703493 w 1422394"/>
              <a:gd name="connsiteY1105" fmla="*/ 416099 h 434793"/>
              <a:gd name="connsiteX1106" fmla="*/ 632063 w 1422394"/>
              <a:gd name="connsiteY1106" fmla="*/ 298861 h 434793"/>
              <a:gd name="connsiteX1107" fmla="*/ 632063 w 1422394"/>
              <a:gd name="connsiteY1107" fmla="*/ 416099 h 434793"/>
              <a:gd name="connsiteX1108" fmla="*/ 595292 w 1422394"/>
              <a:gd name="connsiteY1108" fmla="*/ 416099 h 434793"/>
              <a:gd name="connsiteX1109" fmla="*/ 595292 w 1422394"/>
              <a:gd name="connsiteY1109" fmla="*/ 238114 h 434793"/>
              <a:gd name="connsiteX1110" fmla="*/ 632094 w 1422394"/>
              <a:gd name="connsiteY1110" fmla="*/ 238114 h 434793"/>
              <a:gd name="connsiteX1111" fmla="*/ 703524 w 1422394"/>
              <a:gd name="connsiteY1111" fmla="*/ 355477 h 434793"/>
              <a:gd name="connsiteX1112" fmla="*/ 703524 w 1422394"/>
              <a:gd name="connsiteY1112" fmla="*/ 238114 h 434793"/>
              <a:gd name="connsiteX1113" fmla="*/ 843279 w 1422394"/>
              <a:gd name="connsiteY1113" fmla="*/ 416099 h 434793"/>
              <a:gd name="connsiteX1114" fmla="*/ 839738 w 1422394"/>
              <a:gd name="connsiteY1114" fmla="*/ 404267 h 434793"/>
              <a:gd name="connsiteX1115" fmla="*/ 826353 w 1422394"/>
              <a:gd name="connsiteY1115" fmla="*/ 414329 h 434793"/>
              <a:gd name="connsiteX1116" fmla="*/ 806352 w 1422394"/>
              <a:gd name="connsiteY1116" fmla="*/ 418553 h 434793"/>
              <a:gd name="connsiteX1117" fmla="*/ 774426 w 1422394"/>
              <a:gd name="connsiteY1117" fmla="*/ 407373 h 434793"/>
              <a:gd name="connsiteX1118" fmla="*/ 761476 w 1422394"/>
              <a:gd name="connsiteY1118" fmla="*/ 378956 h 434793"/>
              <a:gd name="connsiteX1119" fmla="*/ 777004 w 1422394"/>
              <a:gd name="connsiteY1119" fmla="*/ 346750 h 434793"/>
              <a:gd name="connsiteX1120" fmla="*/ 822595 w 1422394"/>
              <a:gd name="connsiteY1120" fmla="*/ 335290 h 434793"/>
              <a:gd name="connsiteX1121" fmla="*/ 838372 w 1422394"/>
              <a:gd name="connsiteY1121" fmla="*/ 335290 h 434793"/>
              <a:gd name="connsiteX1122" fmla="*/ 838372 w 1422394"/>
              <a:gd name="connsiteY1122" fmla="*/ 327588 h 434793"/>
              <a:gd name="connsiteX1123" fmla="*/ 833682 w 1422394"/>
              <a:gd name="connsiteY1123" fmla="*/ 312991 h 434793"/>
              <a:gd name="connsiteX1124" fmla="*/ 818806 w 1422394"/>
              <a:gd name="connsiteY1124" fmla="*/ 307556 h 434793"/>
              <a:gd name="connsiteX1125" fmla="*/ 799862 w 1422394"/>
              <a:gd name="connsiteY1125" fmla="*/ 323457 h 434793"/>
              <a:gd name="connsiteX1126" fmla="*/ 764426 w 1422394"/>
              <a:gd name="connsiteY1126" fmla="*/ 323457 h 434793"/>
              <a:gd name="connsiteX1127" fmla="*/ 779706 w 1422394"/>
              <a:gd name="connsiteY1127" fmla="*/ 293798 h 434793"/>
              <a:gd name="connsiteX1128" fmla="*/ 820670 w 1422394"/>
              <a:gd name="connsiteY1128" fmla="*/ 281376 h 434793"/>
              <a:gd name="connsiteX1129" fmla="*/ 858590 w 1422394"/>
              <a:gd name="connsiteY1129" fmla="*/ 292991 h 434793"/>
              <a:gd name="connsiteX1130" fmla="*/ 873683 w 1422394"/>
              <a:gd name="connsiteY1130" fmla="*/ 327836 h 434793"/>
              <a:gd name="connsiteX1131" fmla="*/ 873683 w 1422394"/>
              <a:gd name="connsiteY1131" fmla="*/ 383738 h 434793"/>
              <a:gd name="connsiteX1132" fmla="*/ 875019 w 1422394"/>
              <a:gd name="connsiteY1132" fmla="*/ 401969 h 434793"/>
              <a:gd name="connsiteX1133" fmla="*/ 878932 w 1422394"/>
              <a:gd name="connsiteY1133" fmla="*/ 413956 h 434793"/>
              <a:gd name="connsiteX1134" fmla="*/ 878932 w 1422394"/>
              <a:gd name="connsiteY1134" fmla="*/ 416006 h 434793"/>
              <a:gd name="connsiteX1135" fmla="*/ 814055 w 1422394"/>
              <a:gd name="connsiteY1135" fmla="*/ 391534 h 434793"/>
              <a:gd name="connsiteX1136" fmla="*/ 829272 w 1422394"/>
              <a:gd name="connsiteY1136" fmla="*/ 387558 h 434793"/>
              <a:gd name="connsiteX1137" fmla="*/ 838248 w 1422394"/>
              <a:gd name="connsiteY1137" fmla="*/ 378831 h 434793"/>
              <a:gd name="connsiteX1138" fmla="*/ 838248 w 1422394"/>
              <a:gd name="connsiteY1138" fmla="*/ 355850 h 434793"/>
              <a:gd name="connsiteX1139" fmla="*/ 823837 w 1422394"/>
              <a:gd name="connsiteY1139" fmla="*/ 355850 h 434793"/>
              <a:gd name="connsiteX1140" fmla="*/ 803309 w 1422394"/>
              <a:gd name="connsiteY1140" fmla="*/ 361781 h 434793"/>
              <a:gd name="connsiteX1141" fmla="*/ 796818 w 1422394"/>
              <a:gd name="connsiteY1141" fmla="*/ 376378 h 434793"/>
              <a:gd name="connsiteX1142" fmla="*/ 801383 w 1422394"/>
              <a:gd name="connsiteY1142" fmla="*/ 387248 h 434793"/>
              <a:gd name="connsiteX1143" fmla="*/ 814055 w 1422394"/>
              <a:gd name="connsiteY1143" fmla="*/ 391534 h 434793"/>
              <a:gd name="connsiteX1144" fmla="*/ 963872 w 1422394"/>
              <a:gd name="connsiteY1144" fmla="*/ 415137 h 434793"/>
              <a:gd name="connsiteX1145" fmla="*/ 954275 w 1422394"/>
              <a:gd name="connsiteY1145" fmla="*/ 417528 h 434793"/>
              <a:gd name="connsiteX1146" fmla="*/ 942598 w 1422394"/>
              <a:gd name="connsiteY1146" fmla="*/ 418429 h 434793"/>
              <a:gd name="connsiteX1147" fmla="*/ 914958 w 1422394"/>
              <a:gd name="connsiteY1147" fmla="*/ 409391 h 434793"/>
              <a:gd name="connsiteX1148" fmla="*/ 904678 w 1422394"/>
              <a:gd name="connsiteY1148" fmla="*/ 379328 h 434793"/>
              <a:gd name="connsiteX1149" fmla="*/ 904678 w 1422394"/>
              <a:gd name="connsiteY1149" fmla="*/ 309544 h 434793"/>
              <a:gd name="connsiteX1150" fmla="*/ 885236 w 1422394"/>
              <a:gd name="connsiteY1150" fmla="*/ 309544 h 434793"/>
              <a:gd name="connsiteX1151" fmla="*/ 885236 w 1422394"/>
              <a:gd name="connsiteY1151" fmla="*/ 283736 h 434793"/>
              <a:gd name="connsiteX1152" fmla="*/ 904678 w 1422394"/>
              <a:gd name="connsiteY1152" fmla="*/ 283736 h 434793"/>
              <a:gd name="connsiteX1153" fmla="*/ 904678 w 1422394"/>
              <a:gd name="connsiteY1153" fmla="*/ 251189 h 434793"/>
              <a:gd name="connsiteX1154" fmla="*/ 940020 w 1422394"/>
              <a:gd name="connsiteY1154" fmla="*/ 251189 h 434793"/>
              <a:gd name="connsiteX1155" fmla="*/ 940020 w 1422394"/>
              <a:gd name="connsiteY1155" fmla="*/ 283829 h 434793"/>
              <a:gd name="connsiteX1156" fmla="*/ 962505 w 1422394"/>
              <a:gd name="connsiteY1156" fmla="*/ 283829 h 434793"/>
              <a:gd name="connsiteX1157" fmla="*/ 962505 w 1422394"/>
              <a:gd name="connsiteY1157" fmla="*/ 309544 h 434793"/>
              <a:gd name="connsiteX1158" fmla="*/ 940020 w 1422394"/>
              <a:gd name="connsiteY1158" fmla="*/ 309544 h 434793"/>
              <a:gd name="connsiteX1159" fmla="*/ 940020 w 1422394"/>
              <a:gd name="connsiteY1159" fmla="*/ 375664 h 434793"/>
              <a:gd name="connsiteX1160" fmla="*/ 943436 w 1422394"/>
              <a:gd name="connsiteY1160" fmla="*/ 386689 h 434793"/>
              <a:gd name="connsiteX1161" fmla="*/ 953592 w 1422394"/>
              <a:gd name="connsiteY1161" fmla="*/ 389360 h 434793"/>
              <a:gd name="connsiteX1162" fmla="*/ 959400 w 1422394"/>
              <a:gd name="connsiteY1162" fmla="*/ 389080 h 434793"/>
              <a:gd name="connsiteX1163" fmla="*/ 963872 w 1422394"/>
              <a:gd name="connsiteY1163" fmla="*/ 388397 h 434793"/>
              <a:gd name="connsiteX1164" fmla="*/ 978686 w 1422394"/>
              <a:gd name="connsiteY1164" fmla="*/ 249481 h 434793"/>
              <a:gd name="connsiteX1165" fmla="*/ 984090 w 1422394"/>
              <a:gd name="connsiteY1165" fmla="*/ 236344 h 434793"/>
              <a:gd name="connsiteX1166" fmla="*/ 1012941 w 1422394"/>
              <a:gd name="connsiteY1166" fmla="*/ 236344 h 434793"/>
              <a:gd name="connsiteX1167" fmla="*/ 1012941 w 1422394"/>
              <a:gd name="connsiteY1167" fmla="*/ 262493 h 434793"/>
              <a:gd name="connsiteX1168" fmla="*/ 984090 w 1422394"/>
              <a:gd name="connsiteY1168" fmla="*/ 262493 h 434793"/>
              <a:gd name="connsiteX1169" fmla="*/ 978686 w 1422394"/>
              <a:gd name="connsiteY1169" fmla="*/ 249605 h 434793"/>
              <a:gd name="connsiteX1170" fmla="*/ 1016357 w 1422394"/>
              <a:gd name="connsiteY1170" fmla="*/ 283643 h 434793"/>
              <a:gd name="connsiteX1171" fmla="*/ 1016357 w 1422394"/>
              <a:gd name="connsiteY1171" fmla="*/ 415913 h 434793"/>
              <a:gd name="connsiteX1172" fmla="*/ 980891 w 1422394"/>
              <a:gd name="connsiteY1172" fmla="*/ 415913 h 434793"/>
              <a:gd name="connsiteX1173" fmla="*/ 980891 w 1422394"/>
              <a:gd name="connsiteY1173" fmla="*/ 283829 h 434793"/>
              <a:gd name="connsiteX1174" fmla="*/ 1036575 w 1422394"/>
              <a:gd name="connsiteY1174" fmla="*/ 351129 h 434793"/>
              <a:gd name="connsiteX1175" fmla="*/ 1036575 w 1422394"/>
              <a:gd name="connsiteY1175" fmla="*/ 348551 h 434793"/>
              <a:gd name="connsiteX1176" fmla="*/ 1052942 w 1422394"/>
              <a:gd name="connsiteY1176" fmla="*/ 300445 h 434793"/>
              <a:gd name="connsiteX1177" fmla="*/ 1099154 w 1422394"/>
              <a:gd name="connsiteY1177" fmla="*/ 281189 h 434793"/>
              <a:gd name="connsiteX1178" fmla="*/ 1145739 w 1422394"/>
              <a:gd name="connsiteY1178" fmla="*/ 300445 h 434793"/>
              <a:gd name="connsiteX1179" fmla="*/ 1162013 w 1422394"/>
              <a:gd name="connsiteY1179" fmla="*/ 348551 h 434793"/>
              <a:gd name="connsiteX1180" fmla="*/ 1162013 w 1422394"/>
              <a:gd name="connsiteY1180" fmla="*/ 351129 h 434793"/>
              <a:gd name="connsiteX1181" fmla="*/ 1145739 w 1422394"/>
              <a:gd name="connsiteY1181" fmla="*/ 399174 h 434793"/>
              <a:gd name="connsiteX1182" fmla="*/ 1099527 w 1422394"/>
              <a:gd name="connsiteY1182" fmla="*/ 418367 h 434793"/>
              <a:gd name="connsiteX1183" fmla="*/ 1052942 w 1422394"/>
              <a:gd name="connsiteY1183" fmla="*/ 399174 h 434793"/>
              <a:gd name="connsiteX1184" fmla="*/ 1036575 w 1422394"/>
              <a:gd name="connsiteY1184" fmla="*/ 351315 h 434793"/>
              <a:gd name="connsiteX1185" fmla="*/ 1072011 w 1422394"/>
              <a:gd name="connsiteY1185" fmla="*/ 348551 h 434793"/>
              <a:gd name="connsiteX1186" fmla="*/ 1072011 w 1422394"/>
              <a:gd name="connsiteY1186" fmla="*/ 351129 h 434793"/>
              <a:gd name="connsiteX1187" fmla="*/ 1078222 w 1422394"/>
              <a:gd name="connsiteY1187" fmla="*/ 378583 h 434793"/>
              <a:gd name="connsiteX1188" fmla="*/ 1099434 w 1422394"/>
              <a:gd name="connsiteY1188" fmla="*/ 389888 h 434793"/>
              <a:gd name="connsiteX1189" fmla="*/ 1120397 w 1422394"/>
              <a:gd name="connsiteY1189" fmla="*/ 378583 h 434793"/>
              <a:gd name="connsiteX1190" fmla="*/ 1126608 w 1422394"/>
              <a:gd name="connsiteY1190" fmla="*/ 351129 h 434793"/>
              <a:gd name="connsiteX1191" fmla="*/ 1126608 w 1422394"/>
              <a:gd name="connsiteY1191" fmla="*/ 348551 h 434793"/>
              <a:gd name="connsiteX1192" fmla="*/ 1120397 w 1422394"/>
              <a:gd name="connsiteY1192" fmla="*/ 321252 h 434793"/>
              <a:gd name="connsiteX1193" fmla="*/ 1099186 w 1422394"/>
              <a:gd name="connsiteY1193" fmla="*/ 309699 h 434793"/>
              <a:gd name="connsiteX1194" fmla="*/ 1078160 w 1422394"/>
              <a:gd name="connsiteY1194" fmla="*/ 321252 h 434793"/>
              <a:gd name="connsiteX1195" fmla="*/ 1072011 w 1422394"/>
              <a:gd name="connsiteY1195" fmla="*/ 348738 h 434793"/>
              <a:gd name="connsiteX1196" fmla="*/ 1237481 w 1422394"/>
              <a:gd name="connsiteY1196" fmla="*/ 310010 h 434793"/>
              <a:gd name="connsiteX1197" fmla="*/ 1215089 w 1422394"/>
              <a:gd name="connsiteY1197" fmla="*/ 322712 h 434793"/>
              <a:gd name="connsiteX1198" fmla="*/ 1215089 w 1422394"/>
              <a:gd name="connsiteY1198" fmla="*/ 416099 h 434793"/>
              <a:gd name="connsiteX1199" fmla="*/ 1179778 w 1422394"/>
              <a:gd name="connsiteY1199" fmla="*/ 416099 h 434793"/>
              <a:gd name="connsiteX1200" fmla="*/ 1179778 w 1422394"/>
              <a:gd name="connsiteY1200" fmla="*/ 283829 h 434793"/>
              <a:gd name="connsiteX1201" fmla="*/ 1212915 w 1422394"/>
              <a:gd name="connsiteY1201" fmla="*/ 283829 h 434793"/>
              <a:gd name="connsiteX1202" fmla="*/ 1214126 w 1422394"/>
              <a:gd name="connsiteY1202" fmla="*/ 298985 h 434793"/>
              <a:gd name="connsiteX1203" fmla="*/ 1252139 w 1422394"/>
              <a:gd name="connsiteY1203" fmla="*/ 281376 h 434793"/>
              <a:gd name="connsiteX1204" fmla="*/ 1282482 w 1422394"/>
              <a:gd name="connsiteY1204" fmla="*/ 292649 h 434793"/>
              <a:gd name="connsiteX1205" fmla="*/ 1293973 w 1422394"/>
              <a:gd name="connsiteY1205" fmla="*/ 331874 h 434793"/>
              <a:gd name="connsiteX1206" fmla="*/ 1293973 w 1422394"/>
              <a:gd name="connsiteY1206" fmla="*/ 416099 h 434793"/>
              <a:gd name="connsiteX1207" fmla="*/ 1258506 w 1422394"/>
              <a:gd name="connsiteY1207" fmla="*/ 416099 h 434793"/>
              <a:gd name="connsiteX1208" fmla="*/ 1258506 w 1422394"/>
              <a:gd name="connsiteY1208" fmla="*/ 331750 h 434793"/>
              <a:gd name="connsiteX1209" fmla="*/ 1253071 w 1422394"/>
              <a:gd name="connsiteY1209" fmla="*/ 314513 h 434793"/>
              <a:gd name="connsiteX1210" fmla="*/ 1237481 w 1422394"/>
              <a:gd name="connsiteY1210" fmla="*/ 310010 h 434793"/>
              <a:gd name="connsiteX1211" fmla="*/ 1389006 w 1422394"/>
              <a:gd name="connsiteY1211" fmla="*/ 379453 h 434793"/>
              <a:gd name="connsiteX1212" fmla="*/ 1383789 w 1422394"/>
              <a:gd name="connsiteY1212" fmla="*/ 369949 h 434793"/>
              <a:gd name="connsiteX1213" fmla="*/ 1362049 w 1422394"/>
              <a:gd name="connsiteY1213" fmla="*/ 362558 h 434793"/>
              <a:gd name="connsiteX1214" fmla="*/ 1328352 w 1422394"/>
              <a:gd name="connsiteY1214" fmla="*/ 348924 h 434793"/>
              <a:gd name="connsiteX1215" fmla="*/ 1314967 w 1422394"/>
              <a:gd name="connsiteY1215" fmla="*/ 322464 h 434793"/>
              <a:gd name="connsiteX1216" fmla="*/ 1328974 w 1422394"/>
              <a:gd name="connsiteY1216" fmla="*/ 293674 h 434793"/>
              <a:gd name="connsiteX1217" fmla="*/ 1367670 w 1422394"/>
              <a:gd name="connsiteY1217" fmla="*/ 281251 h 434793"/>
              <a:gd name="connsiteX1218" fmla="*/ 1408261 w 1422394"/>
              <a:gd name="connsiteY1218" fmla="*/ 293364 h 434793"/>
              <a:gd name="connsiteX1219" fmla="*/ 1423044 w 1422394"/>
              <a:gd name="connsiteY1219" fmla="*/ 323923 h 434793"/>
              <a:gd name="connsiteX1220" fmla="*/ 1387640 w 1422394"/>
              <a:gd name="connsiteY1220" fmla="*/ 323923 h 434793"/>
              <a:gd name="connsiteX1221" fmla="*/ 1382764 w 1422394"/>
              <a:gd name="connsiteY1221" fmla="*/ 311501 h 434793"/>
              <a:gd name="connsiteX1222" fmla="*/ 1367484 w 1422394"/>
              <a:gd name="connsiteY1222" fmla="*/ 306469 h 434793"/>
              <a:gd name="connsiteX1223" fmla="*/ 1353726 w 1422394"/>
              <a:gd name="connsiteY1223" fmla="*/ 310569 h 434793"/>
              <a:gd name="connsiteX1224" fmla="*/ 1348788 w 1422394"/>
              <a:gd name="connsiteY1224" fmla="*/ 320787 h 434793"/>
              <a:gd name="connsiteX1225" fmla="*/ 1354223 w 1422394"/>
              <a:gd name="connsiteY1225" fmla="*/ 330104 h 434793"/>
              <a:gd name="connsiteX1226" fmla="*/ 1373478 w 1422394"/>
              <a:gd name="connsiteY1226" fmla="*/ 336470 h 434793"/>
              <a:gd name="connsiteX1227" fmla="*/ 1409162 w 1422394"/>
              <a:gd name="connsiteY1227" fmla="*/ 349545 h 434793"/>
              <a:gd name="connsiteX1228" fmla="*/ 1423355 w 1422394"/>
              <a:gd name="connsiteY1228" fmla="*/ 378024 h 434793"/>
              <a:gd name="connsiteX1229" fmla="*/ 1408292 w 1422394"/>
              <a:gd name="connsiteY1229" fmla="*/ 407062 h 434793"/>
              <a:gd name="connsiteX1230" fmla="*/ 1367701 w 1422394"/>
              <a:gd name="connsiteY1230" fmla="*/ 418553 h 434793"/>
              <a:gd name="connsiteX1231" fmla="*/ 1325278 w 1422394"/>
              <a:gd name="connsiteY1231" fmla="*/ 404329 h 434793"/>
              <a:gd name="connsiteX1232" fmla="*/ 1310588 w 1422394"/>
              <a:gd name="connsiteY1232" fmla="*/ 373924 h 434793"/>
              <a:gd name="connsiteX1233" fmla="*/ 1344222 w 1422394"/>
              <a:gd name="connsiteY1233" fmla="*/ 373924 h 434793"/>
              <a:gd name="connsiteX1234" fmla="*/ 1351862 w 1422394"/>
              <a:gd name="connsiteY1234" fmla="*/ 388863 h 434793"/>
              <a:gd name="connsiteX1235" fmla="*/ 1368416 w 1422394"/>
              <a:gd name="connsiteY1235" fmla="*/ 393366 h 434793"/>
              <a:gd name="connsiteX1236" fmla="*/ 1389006 w 1422394"/>
              <a:gd name="connsiteY1236" fmla="*/ 379453 h 43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Lst>
            <a:rect l="l" t="t" r="r" b="b"/>
            <a:pathLst>
              <a:path w="1422394" h="434793">
                <a:moveTo>
                  <a:pt x="415194" y="395571"/>
                </a:moveTo>
                <a:cubicBezTo>
                  <a:pt x="415411" y="395571"/>
                  <a:pt x="415753" y="395788"/>
                  <a:pt x="415877" y="395913"/>
                </a:cubicBezTo>
                <a:cubicBezTo>
                  <a:pt x="406635" y="405239"/>
                  <a:pt x="395147" y="412028"/>
                  <a:pt x="382523" y="415634"/>
                </a:cubicBezTo>
                <a:cubicBezTo>
                  <a:pt x="373954" y="418000"/>
                  <a:pt x="365003" y="418643"/>
                  <a:pt x="356186" y="417528"/>
                </a:cubicBezTo>
                <a:cubicBezTo>
                  <a:pt x="342779" y="415730"/>
                  <a:pt x="330003" y="410748"/>
                  <a:pt x="318919" y="402994"/>
                </a:cubicBezTo>
                <a:cubicBezTo>
                  <a:pt x="312117" y="398521"/>
                  <a:pt x="305378" y="393925"/>
                  <a:pt x="298639" y="389329"/>
                </a:cubicBezTo>
                <a:cubicBezTo>
                  <a:pt x="291176" y="384459"/>
                  <a:pt x="282082" y="382748"/>
                  <a:pt x="273358" y="384577"/>
                </a:cubicBezTo>
                <a:cubicBezTo>
                  <a:pt x="268483" y="385105"/>
                  <a:pt x="272178" y="387434"/>
                  <a:pt x="272924" y="387683"/>
                </a:cubicBezTo>
                <a:cubicBezTo>
                  <a:pt x="284995" y="393586"/>
                  <a:pt x="296443" y="400692"/>
                  <a:pt x="307086" y="408894"/>
                </a:cubicBezTo>
                <a:cubicBezTo>
                  <a:pt x="314291" y="414174"/>
                  <a:pt x="327180" y="426597"/>
                  <a:pt x="327180" y="426597"/>
                </a:cubicBezTo>
                <a:lnTo>
                  <a:pt x="317552" y="434858"/>
                </a:lnTo>
                <a:cubicBezTo>
                  <a:pt x="317552" y="434858"/>
                  <a:pt x="310192" y="426597"/>
                  <a:pt x="306993" y="423398"/>
                </a:cubicBezTo>
                <a:cubicBezTo>
                  <a:pt x="294201" y="409776"/>
                  <a:pt x="279352" y="398251"/>
                  <a:pt x="262986" y="389235"/>
                </a:cubicBezTo>
                <a:cubicBezTo>
                  <a:pt x="262352" y="388788"/>
                  <a:pt x="261613" y="388512"/>
                  <a:pt x="260843" y="388428"/>
                </a:cubicBezTo>
                <a:cubicBezTo>
                  <a:pt x="260060" y="388509"/>
                  <a:pt x="259315" y="388788"/>
                  <a:pt x="258669" y="389235"/>
                </a:cubicBezTo>
                <a:cubicBezTo>
                  <a:pt x="242308" y="398257"/>
                  <a:pt x="227460" y="409786"/>
                  <a:pt x="214661" y="423398"/>
                </a:cubicBezTo>
                <a:cubicBezTo>
                  <a:pt x="211556" y="426503"/>
                  <a:pt x="204133" y="434858"/>
                  <a:pt x="204133" y="434858"/>
                </a:cubicBezTo>
                <a:lnTo>
                  <a:pt x="194475" y="426597"/>
                </a:lnTo>
                <a:cubicBezTo>
                  <a:pt x="194475" y="426597"/>
                  <a:pt x="207363" y="414174"/>
                  <a:pt x="214599" y="408894"/>
                </a:cubicBezTo>
                <a:cubicBezTo>
                  <a:pt x="225249" y="400698"/>
                  <a:pt x="236693" y="393590"/>
                  <a:pt x="248762" y="387683"/>
                </a:cubicBezTo>
                <a:cubicBezTo>
                  <a:pt x="249507" y="387310"/>
                  <a:pt x="253203" y="384981"/>
                  <a:pt x="248358" y="384577"/>
                </a:cubicBezTo>
                <a:cubicBezTo>
                  <a:pt x="239634" y="382741"/>
                  <a:pt x="230541" y="384453"/>
                  <a:pt x="223078" y="389329"/>
                </a:cubicBezTo>
                <a:cubicBezTo>
                  <a:pt x="216338" y="393925"/>
                  <a:pt x="209599" y="398646"/>
                  <a:pt x="202767" y="402994"/>
                </a:cubicBezTo>
                <a:cubicBezTo>
                  <a:pt x="191686" y="410751"/>
                  <a:pt x="178906" y="415736"/>
                  <a:pt x="165499" y="417528"/>
                </a:cubicBezTo>
                <a:cubicBezTo>
                  <a:pt x="156682" y="418643"/>
                  <a:pt x="147731" y="418000"/>
                  <a:pt x="139163" y="415634"/>
                </a:cubicBezTo>
                <a:cubicBezTo>
                  <a:pt x="126532" y="412006"/>
                  <a:pt x="115038" y="405205"/>
                  <a:pt x="105777" y="395882"/>
                </a:cubicBezTo>
                <a:cubicBezTo>
                  <a:pt x="105972" y="395680"/>
                  <a:pt x="106242" y="395568"/>
                  <a:pt x="106522" y="395571"/>
                </a:cubicBezTo>
                <a:lnTo>
                  <a:pt x="108603" y="396596"/>
                </a:lnTo>
                <a:cubicBezTo>
                  <a:pt x="122318" y="403369"/>
                  <a:pt x="137955" y="405192"/>
                  <a:pt x="152859" y="401751"/>
                </a:cubicBezTo>
                <a:cubicBezTo>
                  <a:pt x="163148" y="399382"/>
                  <a:pt x="173154" y="395913"/>
                  <a:pt x="182704" y="391409"/>
                </a:cubicBezTo>
                <a:cubicBezTo>
                  <a:pt x="189661" y="388304"/>
                  <a:pt x="196524" y="385198"/>
                  <a:pt x="203698" y="382807"/>
                </a:cubicBezTo>
                <a:cubicBezTo>
                  <a:pt x="221938" y="376934"/>
                  <a:pt x="241491" y="376505"/>
                  <a:pt x="259973" y="381564"/>
                </a:cubicBezTo>
                <a:lnTo>
                  <a:pt x="260936" y="381720"/>
                </a:lnTo>
                <a:lnTo>
                  <a:pt x="261899" y="381564"/>
                </a:lnTo>
                <a:cubicBezTo>
                  <a:pt x="280380" y="376505"/>
                  <a:pt x="299934" y="376934"/>
                  <a:pt x="318173" y="382807"/>
                </a:cubicBezTo>
                <a:cubicBezTo>
                  <a:pt x="325316" y="385167"/>
                  <a:pt x="332211" y="388459"/>
                  <a:pt x="339167" y="391409"/>
                </a:cubicBezTo>
                <a:cubicBezTo>
                  <a:pt x="348708" y="395913"/>
                  <a:pt x="358702" y="399382"/>
                  <a:pt x="368982" y="401751"/>
                </a:cubicBezTo>
                <a:cubicBezTo>
                  <a:pt x="383849" y="405127"/>
                  <a:pt x="399424" y="403273"/>
                  <a:pt x="413082" y="396503"/>
                </a:cubicBezTo>
                <a:close/>
                <a:moveTo>
                  <a:pt x="459760" y="355197"/>
                </a:moveTo>
                <a:cubicBezTo>
                  <a:pt x="453819" y="359946"/>
                  <a:pt x="447033" y="363530"/>
                  <a:pt x="439760" y="365757"/>
                </a:cubicBezTo>
                <a:cubicBezTo>
                  <a:pt x="429530" y="368757"/>
                  <a:pt x="418930" y="370313"/>
                  <a:pt x="408268" y="370384"/>
                </a:cubicBezTo>
                <a:cubicBezTo>
                  <a:pt x="394538" y="370816"/>
                  <a:pt x="380842" y="371996"/>
                  <a:pt x="367243" y="373924"/>
                </a:cubicBezTo>
                <a:lnTo>
                  <a:pt x="367025" y="373924"/>
                </a:lnTo>
                <a:cubicBezTo>
                  <a:pt x="366156" y="373924"/>
                  <a:pt x="365752" y="373707"/>
                  <a:pt x="366031" y="373428"/>
                </a:cubicBezTo>
                <a:lnTo>
                  <a:pt x="366249" y="373272"/>
                </a:lnTo>
                <a:cubicBezTo>
                  <a:pt x="378485" y="368800"/>
                  <a:pt x="386777" y="359328"/>
                  <a:pt x="393020" y="347402"/>
                </a:cubicBezTo>
                <a:cubicBezTo>
                  <a:pt x="397368" y="339172"/>
                  <a:pt x="404449" y="323054"/>
                  <a:pt x="406436" y="320445"/>
                </a:cubicBezTo>
                <a:cubicBezTo>
                  <a:pt x="406501" y="320212"/>
                  <a:pt x="406501" y="319964"/>
                  <a:pt x="406436" y="319731"/>
                </a:cubicBezTo>
                <a:cubicBezTo>
                  <a:pt x="405504" y="320041"/>
                  <a:pt x="392057" y="331501"/>
                  <a:pt x="385970" y="337184"/>
                </a:cubicBezTo>
                <a:cubicBezTo>
                  <a:pt x="378392" y="344203"/>
                  <a:pt x="371249" y="351750"/>
                  <a:pt x="363671" y="358924"/>
                </a:cubicBezTo>
                <a:cubicBezTo>
                  <a:pt x="351808" y="370260"/>
                  <a:pt x="334788" y="375198"/>
                  <a:pt x="328608" y="376813"/>
                </a:cubicBezTo>
                <a:cubicBezTo>
                  <a:pt x="328444" y="376859"/>
                  <a:pt x="328285" y="376934"/>
                  <a:pt x="328142" y="377030"/>
                </a:cubicBezTo>
                <a:cubicBezTo>
                  <a:pt x="328012" y="377201"/>
                  <a:pt x="327906" y="377387"/>
                  <a:pt x="327832" y="377589"/>
                </a:cubicBezTo>
                <a:cubicBezTo>
                  <a:pt x="327832" y="377589"/>
                  <a:pt x="327832" y="377589"/>
                  <a:pt x="327832" y="377589"/>
                </a:cubicBezTo>
                <a:lnTo>
                  <a:pt x="328111" y="377589"/>
                </a:lnTo>
                <a:cubicBezTo>
                  <a:pt x="332894" y="378676"/>
                  <a:pt x="346745" y="381689"/>
                  <a:pt x="353826" y="383583"/>
                </a:cubicBezTo>
                <a:cubicBezTo>
                  <a:pt x="364646" y="386723"/>
                  <a:pt x="375743" y="388801"/>
                  <a:pt x="386964" y="389794"/>
                </a:cubicBezTo>
                <a:cubicBezTo>
                  <a:pt x="416036" y="392698"/>
                  <a:pt x="444359" y="379440"/>
                  <a:pt x="460754" y="355259"/>
                </a:cubicBezTo>
                <a:lnTo>
                  <a:pt x="460754" y="355259"/>
                </a:lnTo>
                <a:cubicBezTo>
                  <a:pt x="460462" y="355061"/>
                  <a:pt x="460099" y="355005"/>
                  <a:pt x="459760" y="355104"/>
                </a:cubicBezTo>
                <a:close/>
                <a:moveTo>
                  <a:pt x="501438" y="291221"/>
                </a:moveTo>
                <a:cubicBezTo>
                  <a:pt x="494562" y="299330"/>
                  <a:pt x="486513" y="306364"/>
                  <a:pt x="477556" y="312091"/>
                </a:cubicBezTo>
                <a:cubicBezTo>
                  <a:pt x="469801" y="317277"/>
                  <a:pt x="461586" y="321746"/>
                  <a:pt x="453021" y="325445"/>
                </a:cubicBezTo>
                <a:cubicBezTo>
                  <a:pt x="442226" y="329961"/>
                  <a:pt x="432092" y="335914"/>
                  <a:pt x="422896" y="343147"/>
                </a:cubicBezTo>
                <a:cubicBezTo>
                  <a:pt x="422275" y="343644"/>
                  <a:pt x="421778" y="344048"/>
                  <a:pt x="421157" y="344483"/>
                </a:cubicBezTo>
                <a:cubicBezTo>
                  <a:pt x="420536" y="344918"/>
                  <a:pt x="420474" y="344328"/>
                  <a:pt x="420846" y="343893"/>
                </a:cubicBezTo>
                <a:cubicBezTo>
                  <a:pt x="421219" y="343458"/>
                  <a:pt x="435226" y="329141"/>
                  <a:pt x="439480" y="298954"/>
                </a:cubicBezTo>
                <a:cubicBezTo>
                  <a:pt x="440940" y="288426"/>
                  <a:pt x="441157" y="277059"/>
                  <a:pt x="444574" y="266903"/>
                </a:cubicBezTo>
                <a:cubicBezTo>
                  <a:pt x="444626" y="266614"/>
                  <a:pt x="444549" y="266316"/>
                  <a:pt x="444356" y="266096"/>
                </a:cubicBezTo>
                <a:cubicBezTo>
                  <a:pt x="444356" y="266096"/>
                  <a:pt x="444356" y="266096"/>
                  <a:pt x="444356" y="266096"/>
                </a:cubicBezTo>
                <a:cubicBezTo>
                  <a:pt x="434139" y="277804"/>
                  <a:pt x="425722" y="295972"/>
                  <a:pt x="421654" y="307339"/>
                </a:cubicBezTo>
                <a:cubicBezTo>
                  <a:pt x="418859" y="315383"/>
                  <a:pt x="416157" y="323457"/>
                  <a:pt x="413269" y="331470"/>
                </a:cubicBezTo>
                <a:cubicBezTo>
                  <a:pt x="409725" y="342430"/>
                  <a:pt x="403759" y="352449"/>
                  <a:pt x="395815" y="360788"/>
                </a:cubicBezTo>
                <a:lnTo>
                  <a:pt x="395069" y="361595"/>
                </a:lnTo>
                <a:cubicBezTo>
                  <a:pt x="395035" y="361760"/>
                  <a:pt x="395035" y="361927"/>
                  <a:pt x="395069" y="362092"/>
                </a:cubicBezTo>
                <a:lnTo>
                  <a:pt x="395069" y="362092"/>
                </a:lnTo>
                <a:lnTo>
                  <a:pt x="397833" y="361626"/>
                </a:lnTo>
                <a:cubicBezTo>
                  <a:pt x="407150" y="359701"/>
                  <a:pt x="416467" y="357464"/>
                  <a:pt x="425784" y="355912"/>
                </a:cubicBezTo>
                <a:cubicBezTo>
                  <a:pt x="440884" y="353558"/>
                  <a:pt x="455152" y="347449"/>
                  <a:pt x="467276" y="338147"/>
                </a:cubicBezTo>
                <a:cubicBezTo>
                  <a:pt x="480062" y="328902"/>
                  <a:pt x="490463" y="316743"/>
                  <a:pt x="497618" y="302681"/>
                </a:cubicBezTo>
                <a:cubicBezTo>
                  <a:pt x="499510" y="298979"/>
                  <a:pt x="501060" y="295112"/>
                  <a:pt x="502246" y="291128"/>
                </a:cubicBezTo>
                <a:cubicBezTo>
                  <a:pt x="501976" y="291037"/>
                  <a:pt x="501681" y="291072"/>
                  <a:pt x="501438" y="291221"/>
                </a:cubicBezTo>
                <a:close/>
                <a:moveTo>
                  <a:pt x="519669" y="219480"/>
                </a:moveTo>
                <a:cubicBezTo>
                  <a:pt x="515631" y="232275"/>
                  <a:pt x="508395" y="242648"/>
                  <a:pt x="497929" y="253642"/>
                </a:cubicBezTo>
                <a:cubicBezTo>
                  <a:pt x="489606" y="262214"/>
                  <a:pt x="473643" y="278487"/>
                  <a:pt x="466251" y="289668"/>
                </a:cubicBezTo>
                <a:cubicBezTo>
                  <a:pt x="466034" y="289978"/>
                  <a:pt x="465475" y="289823"/>
                  <a:pt x="465692" y="289264"/>
                </a:cubicBezTo>
                <a:cubicBezTo>
                  <a:pt x="469664" y="276195"/>
                  <a:pt x="470726" y="262413"/>
                  <a:pt x="468798" y="248890"/>
                </a:cubicBezTo>
                <a:cubicBezTo>
                  <a:pt x="466965" y="237431"/>
                  <a:pt x="461965" y="224977"/>
                  <a:pt x="460723" y="210970"/>
                </a:cubicBezTo>
                <a:cubicBezTo>
                  <a:pt x="460723" y="210784"/>
                  <a:pt x="460350" y="210380"/>
                  <a:pt x="460164" y="210349"/>
                </a:cubicBezTo>
                <a:cubicBezTo>
                  <a:pt x="459944" y="210772"/>
                  <a:pt x="459779" y="211222"/>
                  <a:pt x="459667" y="211685"/>
                </a:cubicBezTo>
                <a:cubicBezTo>
                  <a:pt x="456667" y="220688"/>
                  <a:pt x="454689" y="230002"/>
                  <a:pt x="453766" y="239449"/>
                </a:cubicBezTo>
                <a:cubicBezTo>
                  <a:pt x="453176" y="250878"/>
                  <a:pt x="455319" y="265568"/>
                  <a:pt x="454388" y="277307"/>
                </a:cubicBezTo>
                <a:cubicBezTo>
                  <a:pt x="453301" y="290879"/>
                  <a:pt x="452369" y="304327"/>
                  <a:pt x="446127" y="316625"/>
                </a:cubicBezTo>
                <a:cubicBezTo>
                  <a:pt x="446127" y="316625"/>
                  <a:pt x="446127" y="316625"/>
                  <a:pt x="446127" y="316811"/>
                </a:cubicBezTo>
                <a:cubicBezTo>
                  <a:pt x="446127" y="316998"/>
                  <a:pt x="446344" y="317774"/>
                  <a:pt x="446344" y="317774"/>
                </a:cubicBezTo>
                <a:lnTo>
                  <a:pt x="446344" y="317774"/>
                </a:lnTo>
                <a:cubicBezTo>
                  <a:pt x="451313" y="314668"/>
                  <a:pt x="465537" y="306190"/>
                  <a:pt x="474916" y="299917"/>
                </a:cubicBezTo>
                <a:cubicBezTo>
                  <a:pt x="486711" y="292329"/>
                  <a:pt x="496948" y="282559"/>
                  <a:pt x="505072" y="271127"/>
                </a:cubicBezTo>
                <a:cubicBezTo>
                  <a:pt x="515342" y="256443"/>
                  <a:pt x="520771" y="238918"/>
                  <a:pt x="520600" y="221002"/>
                </a:cubicBezTo>
                <a:cubicBezTo>
                  <a:pt x="520644" y="220402"/>
                  <a:pt x="520644" y="219800"/>
                  <a:pt x="520600" y="219200"/>
                </a:cubicBezTo>
                <a:cubicBezTo>
                  <a:pt x="520600" y="219200"/>
                  <a:pt x="519700" y="219480"/>
                  <a:pt x="519669" y="219480"/>
                </a:cubicBezTo>
                <a:close/>
                <a:moveTo>
                  <a:pt x="489482" y="227213"/>
                </a:moveTo>
                <a:cubicBezTo>
                  <a:pt x="489482" y="227368"/>
                  <a:pt x="489295" y="227430"/>
                  <a:pt x="489264" y="227461"/>
                </a:cubicBezTo>
                <a:cubicBezTo>
                  <a:pt x="489233" y="227492"/>
                  <a:pt x="488829" y="227182"/>
                  <a:pt x="488829" y="227120"/>
                </a:cubicBezTo>
                <a:cubicBezTo>
                  <a:pt x="489267" y="223294"/>
                  <a:pt x="489351" y="219436"/>
                  <a:pt x="489078" y="215598"/>
                </a:cubicBezTo>
                <a:cubicBezTo>
                  <a:pt x="488084" y="202181"/>
                  <a:pt x="480009" y="191094"/>
                  <a:pt x="472897" y="179914"/>
                </a:cubicBezTo>
                <a:cubicBezTo>
                  <a:pt x="468028" y="172637"/>
                  <a:pt x="463726" y="164997"/>
                  <a:pt x="460040" y="157056"/>
                </a:cubicBezTo>
                <a:cubicBezTo>
                  <a:pt x="460040" y="157056"/>
                  <a:pt x="459481" y="156683"/>
                  <a:pt x="459326" y="156745"/>
                </a:cubicBezTo>
                <a:cubicBezTo>
                  <a:pt x="459326" y="157957"/>
                  <a:pt x="459512" y="161901"/>
                  <a:pt x="459760" y="164447"/>
                </a:cubicBezTo>
                <a:cubicBezTo>
                  <a:pt x="461748" y="183640"/>
                  <a:pt x="467866" y="202430"/>
                  <a:pt x="474202" y="220660"/>
                </a:cubicBezTo>
                <a:cubicBezTo>
                  <a:pt x="478615" y="231961"/>
                  <a:pt x="480338" y="244136"/>
                  <a:pt x="479233" y="256220"/>
                </a:cubicBezTo>
                <a:cubicBezTo>
                  <a:pt x="479233" y="257276"/>
                  <a:pt x="479233" y="257400"/>
                  <a:pt x="479512" y="257711"/>
                </a:cubicBezTo>
                <a:cubicBezTo>
                  <a:pt x="479792" y="258021"/>
                  <a:pt x="479512" y="257711"/>
                  <a:pt x="479512" y="257711"/>
                </a:cubicBezTo>
                <a:cubicBezTo>
                  <a:pt x="483829" y="251499"/>
                  <a:pt x="492246" y="242710"/>
                  <a:pt x="497432" y="236406"/>
                </a:cubicBezTo>
                <a:cubicBezTo>
                  <a:pt x="503053" y="229542"/>
                  <a:pt x="531377" y="197274"/>
                  <a:pt x="517433" y="152273"/>
                </a:cubicBezTo>
                <a:cubicBezTo>
                  <a:pt x="516886" y="150351"/>
                  <a:pt x="516147" y="148491"/>
                  <a:pt x="515228" y="146714"/>
                </a:cubicBezTo>
                <a:cubicBezTo>
                  <a:pt x="515010" y="146714"/>
                  <a:pt x="514637" y="147273"/>
                  <a:pt x="514606" y="147428"/>
                </a:cubicBezTo>
                <a:cubicBezTo>
                  <a:pt x="514606" y="179789"/>
                  <a:pt x="499078" y="193672"/>
                  <a:pt x="492494" y="215753"/>
                </a:cubicBezTo>
                <a:cubicBezTo>
                  <a:pt x="491314" y="220008"/>
                  <a:pt x="490351" y="223921"/>
                  <a:pt x="489482" y="227182"/>
                </a:cubicBezTo>
                <a:close/>
                <a:moveTo>
                  <a:pt x="465102" y="126620"/>
                </a:moveTo>
                <a:cubicBezTo>
                  <a:pt x="458586" y="120946"/>
                  <a:pt x="452797" y="114490"/>
                  <a:pt x="447866" y="107396"/>
                </a:cubicBezTo>
                <a:cubicBezTo>
                  <a:pt x="447819" y="107328"/>
                  <a:pt x="447754" y="107275"/>
                  <a:pt x="447679" y="107241"/>
                </a:cubicBezTo>
                <a:cubicBezTo>
                  <a:pt x="447446" y="107170"/>
                  <a:pt x="447198" y="107170"/>
                  <a:pt x="446965" y="107241"/>
                </a:cubicBezTo>
                <a:cubicBezTo>
                  <a:pt x="446748" y="107241"/>
                  <a:pt x="446561" y="107241"/>
                  <a:pt x="446592" y="107241"/>
                </a:cubicBezTo>
                <a:cubicBezTo>
                  <a:pt x="448754" y="114788"/>
                  <a:pt x="451294" y="122220"/>
                  <a:pt x="454201" y="129509"/>
                </a:cubicBezTo>
                <a:cubicBezTo>
                  <a:pt x="458363" y="139105"/>
                  <a:pt x="465009" y="147149"/>
                  <a:pt x="471282" y="155410"/>
                </a:cubicBezTo>
                <a:cubicBezTo>
                  <a:pt x="471717" y="156031"/>
                  <a:pt x="472183" y="156621"/>
                  <a:pt x="472618" y="157211"/>
                </a:cubicBezTo>
                <a:cubicBezTo>
                  <a:pt x="478829" y="165659"/>
                  <a:pt x="488954" y="183640"/>
                  <a:pt x="491252" y="192864"/>
                </a:cubicBezTo>
                <a:cubicBezTo>
                  <a:pt x="491252" y="193113"/>
                  <a:pt x="491873" y="193361"/>
                  <a:pt x="491904" y="193268"/>
                </a:cubicBezTo>
                <a:cubicBezTo>
                  <a:pt x="492774" y="189976"/>
                  <a:pt x="496842" y="177181"/>
                  <a:pt x="499823" y="168423"/>
                </a:cubicBezTo>
                <a:cubicBezTo>
                  <a:pt x="502684" y="159683"/>
                  <a:pt x="505038" y="150786"/>
                  <a:pt x="506873" y="141776"/>
                </a:cubicBezTo>
                <a:cubicBezTo>
                  <a:pt x="509979" y="120471"/>
                  <a:pt x="502898" y="92862"/>
                  <a:pt x="490475" y="77768"/>
                </a:cubicBezTo>
                <a:cubicBezTo>
                  <a:pt x="490258" y="77768"/>
                  <a:pt x="490072" y="78389"/>
                  <a:pt x="490134" y="78514"/>
                </a:cubicBezTo>
                <a:cubicBezTo>
                  <a:pt x="490351" y="79228"/>
                  <a:pt x="490506" y="79787"/>
                  <a:pt x="490724" y="80470"/>
                </a:cubicBezTo>
                <a:cubicBezTo>
                  <a:pt x="490941" y="81154"/>
                  <a:pt x="491252" y="82334"/>
                  <a:pt x="491469" y="83296"/>
                </a:cubicBezTo>
                <a:cubicBezTo>
                  <a:pt x="494575" y="97179"/>
                  <a:pt x="493612" y="106962"/>
                  <a:pt x="492028" y="118732"/>
                </a:cubicBezTo>
                <a:cubicBezTo>
                  <a:pt x="490295" y="128030"/>
                  <a:pt x="489423" y="137472"/>
                  <a:pt x="489419" y="146931"/>
                </a:cubicBezTo>
                <a:cubicBezTo>
                  <a:pt x="489419" y="148515"/>
                  <a:pt x="490475" y="160193"/>
                  <a:pt x="490351" y="160627"/>
                </a:cubicBezTo>
                <a:cubicBezTo>
                  <a:pt x="490227" y="161062"/>
                  <a:pt x="489699" y="160627"/>
                  <a:pt x="489637" y="160627"/>
                </a:cubicBezTo>
                <a:cubicBezTo>
                  <a:pt x="489575" y="160627"/>
                  <a:pt x="488115" y="156280"/>
                  <a:pt x="486531" y="152739"/>
                </a:cubicBezTo>
                <a:cubicBezTo>
                  <a:pt x="485910" y="151186"/>
                  <a:pt x="485258" y="149633"/>
                  <a:pt x="484730" y="148671"/>
                </a:cubicBezTo>
                <a:cubicBezTo>
                  <a:pt x="479699" y="138484"/>
                  <a:pt x="473487" y="133360"/>
                  <a:pt x="465102" y="126620"/>
                </a:cubicBezTo>
                <a:close/>
                <a:moveTo>
                  <a:pt x="451406" y="40438"/>
                </a:moveTo>
                <a:cubicBezTo>
                  <a:pt x="455372" y="44210"/>
                  <a:pt x="458543" y="48741"/>
                  <a:pt x="460723" y="53762"/>
                </a:cubicBezTo>
                <a:cubicBezTo>
                  <a:pt x="464139" y="61805"/>
                  <a:pt x="465133" y="73886"/>
                  <a:pt x="467369" y="83017"/>
                </a:cubicBezTo>
                <a:cubicBezTo>
                  <a:pt x="468705" y="88576"/>
                  <a:pt x="469543" y="92334"/>
                  <a:pt x="471500" y="98794"/>
                </a:cubicBezTo>
                <a:cubicBezTo>
                  <a:pt x="471500" y="99353"/>
                  <a:pt x="471096" y="99601"/>
                  <a:pt x="470785" y="99073"/>
                </a:cubicBezTo>
                <a:lnTo>
                  <a:pt x="470630" y="98887"/>
                </a:lnTo>
                <a:cubicBezTo>
                  <a:pt x="464233" y="90191"/>
                  <a:pt x="456282" y="84787"/>
                  <a:pt x="444977" y="77644"/>
                </a:cubicBezTo>
                <a:cubicBezTo>
                  <a:pt x="438487" y="73753"/>
                  <a:pt x="432803" y="68650"/>
                  <a:pt x="428238" y="62613"/>
                </a:cubicBezTo>
                <a:lnTo>
                  <a:pt x="425691" y="59259"/>
                </a:lnTo>
                <a:cubicBezTo>
                  <a:pt x="425474" y="59108"/>
                  <a:pt x="425210" y="59032"/>
                  <a:pt x="424946" y="59041"/>
                </a:cubicBezTo>
                <a:cubicBezTo>
                  <a:pt x="424955" y="59513"/>
                  <a:pt x="425017" y="59982"/>
                  <a:pt x="425132" y="60439"/>
                </a:cubicBezTo>
                <a:cubicBezTo>
                  <a:pt x="426561" y="67737"/>
                  <a:pt x="431344" y="81247"/>
                  <a:pt x="439822" y="89259"/>
                </a:cubicBezTo>
                <a:cubicBezTo>
                  <a:pt x="445847" y="95005"/>
                  <a:pt x="452617" y="100098"/>
                  <a:pt x="459046" y="105409"/>
                </a:cubicBezTo>
                <a:cubicBezTo>
                  <a:pt x="467323" y="112434"/>
                  <a:pt x="474876" y="120266"/>
                  <a:pt x="481593" y="128794"/>
                </a:cubicBezTo>
                <a:lnTo>
                  <a:pt x="481593" y="128794"/>
                </a:lnTo>
                <a:cubicBezTo>
                  <a:pt x="481593" y="128794"/>
                  <a:pt x="482121" y="129105"/>
                  <a:pt x="482121" y="128794"/>
                </a:cubicBezTo>
                <a:lnTo>
                  <a:pt x="482121" y="128794"/>
                </a:lnTo>
                <a:cubicBezTo>
                  <a:pt x="482121" y="127086"/>
                  <a:pt x="481904" y="124415"/>
                  <a:pt x="481904" y="121279"/>
                </a:cubicBezTo>
                <a:cubicBezTo>
                  <a:pt x="481904" y="114260"/>
                  <a:pt x="482214" y="104850"/>
                  <a:pt x="482525" y="98390"/>
                </a:cubicBezTo>
                <a:cubicBezTo>
                  <a:pt x="482525" y="95781"/>
                  <a:pt x="482742" y="93141"/>
                  <a:pt x="482711" y="90533"/>
                </a:cubicBezTo>
                <a:cubicBezTo>
                  <a:pt x="482969" y="82685"/>
                  <a:pt x="481550" y="74871"/>
                  <a:pt x="478550" y="67613"/>
                </a:cubicBezTo>
                <a:cubicBezTo>
                  <a:pt x="473745" y="55740"/>
                  <a:pt x="464826" y="45994"/>
                  <a:pt x="453425" y="40159"/>
                </a:cubicBezTo>
                <a:cubicBezTo>
                  <a:pt x="452717" y="39814"/>
                  <a:pt x="451978" y="39533"/>
                  <a:pt x="451220" y="39320"/>
                </a:cubicBezTo>
                <a:cubicBezTo>
                  <a:pt x="451111" y="39589"/>
                  <a:pt x="451111" y="39890"/>
                  <a:pt x="451220" y="40159"/>
                </a:cubicBezTo>
                <a:cubicBezTo>
                  <a:pt x="451220" y="40159"/>
                  <a:pt x="451344" y="40407"/>
                  <a:pt x="451406" y="40438"/>
                </a:cubicBezTo>
                <a:close/>
                <a:moveTo>
                  <a:pt x="402275" y="17767"/>
                </a:moveTo>
                <a:cubicBezTo>
                  <a:pt x="408952" y="23975"/>
                  <a:pt x="414834" y="30985"/>
                  <a:pt x="419790" y="38637"/>
                </a:cubicBezTo>
                <a:cubicBezTo>
                  <a:pt x="424365" y="46127"/>
                  <a:pt x="429887" y="52996"/>
                  <a:pt x="436219" y="59072"/>
                </a:cubicBezTo>
                <a:cubicBezTo>
                  <a:pt x="440661" y="63575"/>
                  <a:pt x="453611" y="73607"/>
                  <a:pt x="456841" y="76122"/>
                </a:cubicBezTo>
                <a:lnTo>
                  <a:pt x="456841" y="76122"/>
                </a:lnTo>
                <a:cubicBezTo>
                  <a:pt x="456931" y="76160"/>
                  <a:pt x="457031" y="76160"/>
                  <a:pt x="457121" y="76122"/>
                </a:cubicBezTo>
                <a:cubicBezTo>
                  <a:pt x="457114" y="76070"/>
                  <a:pt x="457114" y="76020"/>
                  <a:pt x="457121" y="75967"/>
                </a:cubicBezTo>
                <a:cubicBezTo>
                  <a:pt x="456437" y="72240"/>
                  <a:pt x="450599" y="44910"/>
                  <a:pt x="433549" y="31556"/>
                </a:cubicBezTo>
                <a:cubicBezTo>
                  <a:pt x="423806" y="23851"/>
                  <a:pt x="412495" y="18371"/>
                  <a:pt x="400411" y="15500"/>
                </a:cubicBezTo>
                <a:cubicBezTo>
                  <a:pt x="400411" y="15748"/>
                  <a:pt x="400411" y="16338"/>
                  <a:pt x="400411" y="16307"/>
                </a:cubicBezTo>
                <a:cubicBezTo>
                  <a:pt x="401281" y="16897"/>
                  <a:pt x="401716" y="17239"/>
                  <a:pt x="402275" y="17767"/>
                </a:cubicBezTo>
                <a:close/>
                <a:moveTo>
                  <a:pt x="134597" y="389763"/>
                </a:moveTo>
                <a:cubicBezTo>
                  <a:pt x="145818" y="388770"/>
                  <a:pt x="156915" y="386692"/>
                  <a:pt x="167735" y="383552"/>
                </a:cubicBezTo>
                <a:cubicBezTo>
                  <a:pt x="174847" y="381658"/>
                  <a:pt x="188667" y="378645"/>
                  <a:pt x="193450" y="377558"/>
                </a:cubicBezTo>
                <a:lnTo>
                  <a:pt x="193729" y="377558"/>
                </a:lnTo>
                <a:cubicBezTo>
                  <a:pt x="193729" y="377558"/>
                  <a:pt x="193729" y="377558"/>
                  <a:pt x="193729" y="377558"/>
                </a:cubicBezTo>
                <a:cubicBezTo>
                  <a:pt x="193655" y="377356"/>
                  <a:pt x="193549" y="377170"/>
                  <a:pt x="193419" y="376999"/>
                </a:cubicBezTo>
                <a:cubicBezTo>
                  <a:pt x="193276" y="376903"/>
                  <a:pt x="193117" y="376828"/>
                  <a:pt x="192953" y="376782"/>
                </a:cubicBezTo>
                <a:cubicBezTo>
                  <a:pt x="186741" y="375198"/>
                  <a:pt x="169753" y="370229"/>
                  <a:pt x="157890" y="358893"/>
                </a:cubicBezTo>
                <a:cubicBezTo>
                  <a:pt x="150312" y="351874"/>
                  <a:pt x="143169" y="344328"/>
                  <a:pt x="135591" y="337153"/>
                </a:cubicBezTo>
                <a:cubicBezTo>
                  <a:pt x="129380" y="331470"/>
                  <a:pt x="116057" y="320010"/>
                  <a:pt x="115125" y="319700"/>
                </a:cubicBezTo>
                <a:cubicBezTo>
                  <a:pt x="115006" y="319917"/>
                  <a:pt x="114952" y="320165"/>
                  <a:pt x="114970" y="320414"/>
                </a:cubicBezTo>
                <a:cubicBezTo>
                  <a:pt x="116957" y="323023"/>
                  <a:pt x="124038" y="339048"/>
                  <a:pt x="128386" y="347371"/>
                </a:cubicBezTo>
                <a:cubicBezTo>
                  <a:pt x="134597" y="359297"/>
                  <a:pt x="142921" y="368769"/>
                  <a:pt x="155157" y="373241"/>
                </a:cubicBezTo>
                <a:lnTo>
                  <a:pt x="155374" y="373397"/>
                </a:lnTo>
                <a:cubicBezTo>
                  <a:pt x="155654" y="373676"/>
                  <a:pt x="155374" y="374049"/>
                  <a:pt x="154380" y="373893"/>
                </a:cubicBezTo>
                <a:lnTo>
                  <a:pt x="154163" y="373893"/>
                </a:lnTo>
                <a:cubicBezTo>
                  <a:pt x="140591" y="371980"/>
                  <a:pt x="126929" y="370810"/>
                  <a:pt x="113230" y="370384"/>
                </a:cubicBezTo>
                <a:cubicBezTo>
                  <a:pt x="102575" y="370278"/>
                  <a:pt x="91986" y="368691"/>
                  <a:pt x="81770" y="365663"/>
                </a:cubicBezTo>
                <a:cubicBezTo>
                  <a:pt x="74497" y="363437"/>
                  <a:pt x="67711" y="359853"/>
                  <a:pt x="61770" y="355104"/>
                </a:cubicBezTo>
                <a:cubicBezTo>
                  <a:pt x="61472" y="354977"/>
                  <a:pt x="61135" y="354977"/>
                  <a:pt x="60838" y="355104"/>
                </a:cubicBezTo>
                <a:lnTo>
                  <a:pt x="60838" y="355104"/>
                </a:lnTo>
                <a:cubicBezTo>
                  <a:pt x="77233" y="379285"/>
                  <a:pt x="105558" y="392543"/>
                  <a:pt x="134628" y="389639"/>
                </a:cubicBezTo>
                <a:close/>
                <a:moveTo>
                  <a:pt x="123976" y="361812"/>
                </a:moveTo>
                <a:lnTo>
                  <a:pt x="126740" y="362278"/>
                </a:lnTo>
                <a:lnTo>
                  <a:pt x="126740" y="362278"/>
                </a:lnTo>
                <a:cubicBezTo>
                  <a:pt x="126721" y="362114"/>
                  <a:pt x="126669" y="361955"/>
                  <a:pt x="126585" y="361812"/>
                </a:cubicBezTo>
                <a:lnTo>
                  <a:pt x="125839" y="361005"/>
                </a:lnTo>
                <a:cubicBezTo>
                  <a:pt x="117894" y="352666"/>
                  <a:pt x="111929" y="342647"/>
                  <a:pt x="108386" y="331687"/>
                </a:cubicBezTo>
                <a:cubicBezTo>
                  <a:pt x="105497" y="323675"/>
                  <a:pt x="102795" y="315600"/>
                  <a:pt x="100000" y="307556"/>
                </a:cubicBezTo>
                <a:cubicBezTo>
                  <a:pt x="96025" y="296190"/>
                  <a:pt x="87578" y="278022"/>
                  <a:pt x="77298" y="266313"/>
                </a:cubicBezTo>
                <a:cubicBezTo>
                  <a:pt x="77298" y="266313"/>
                  <a:pt x="77298" y="266313"/>
                  <a:pt x="77298" y="266313"/>
                </a:cubicBezTo>
                <a:cubicBezTo>
                  <a:pt x="77121" y="266543"/>
                  <a:pt x="77042" y="266832"/>
                  <a:pt x="77080" y="267121"/>
                </a:cubicBezTo>
                <a:cubicBezTo>
                  <a:pt x="80497" y="277276"/>
                  <a:pt x="80714" y="288643"/>
                  <a:pt x="82174" y="299171"/>
                </a:cubicBezTo>
                <a:cubicBezTo>
                  <a:pt x="86335" y="329358"/>
                  <a:pt x="100249" y="343582"/>
                  <a:pt x="100808" y="344110"/>
                </a:cubicBezTo>
                <a:cubicBezTo>
                  <a:pt x="101367" y="344638"/>
                  <a:pt x="100808" y="344949"/>
                  <a:pt x="100497" y="344700"/>
                </a:cubicBezTo>
                <a:cubicBezTo>
                  <a:pt x="100187" y="344452"/>
                  <a:pt x="99379" y="343893"/>
                  <a:pt x="98758" y="343365"/>
                </a:cubicBezTo>
                <a:cubicBezTo>
                  <a:pt x="89561" y="336132"/>
                  <a:pt x="79427" y="330178"/>
                  <a:pt x="68633" y="325662"/>
                </a:cubicBezTo>
                <a:cubicBezTo>
                  <a:pt x="60066" y="321964"/>
                  <a:pt x="51854" y="317495"/>
                  <a:pt x="44098" y="312308"/>
                </a:cubicBezTo>
                <a:cubicBezTo>
                  <a:pt x="35070" y="306529"/>
                  <a:pt x="26967" y="299420"/>
                  <a:pt x="20060" y="291221"/>
                </a:cubicBezTo>
                <a:cubicBezTo>
                  <a:pt x="19787" y="291081"/>
                  <a:pt x="19464" y="291081"/>
                  <a:pt x="19191" y="291221"/>
                </a:cubicBezTo>
                <a:cubicBezTo>
                  <a:pt x="20377" y="295205"/>
                  <a:pt x="21926" y="299072"/>
                  <a:pt x="23818" y="302774"/>
                </a:cubicBezTo>
                <a:cubicBezTo>
                  <a:pt x="31003" y="316811"/>
                  <a:pt x="41425" y="328936"/>
                  <a:pt x="54223" y="338147"/>
                </a:cubicBezTo>
                <a:cubicBezTo>
                  <a:pt x="66424" y="347579"/>
                  <a:pt x="80817" y="353766"/>
                  <a:pt x="96056" y="356129"/>
                </a:cubicBezTo>
                <a:cubicBezTo>
                  <a:pt x="105435" y="357558"/>
                  <a:pt x="114659" y="359794"/>
                  <a:pt x="123976" y="361719"/>
                </a:cubicBezTo>
                <a:close/>
                <a:moveTo>
                  <a:pt x="46831" y="299699"/>
                </a:moveTo>
                <a:cubicBezTo>
                  <a:pt x="56148" y="305910"/>
                  <a:pt x="70434" y="314358"/>
                  <a:pt x="75403" y="317557"/>
                </a:cubicBezTo>
                <a:lnTo>
                  <a:pt x="75403" y="317557"/>
                </a:lnTo>
                <a:cubicBezTo>
                  <a:pt x="75403" y="317557"/>
                  <a:pt x="75745" y="316936"/>
                  <a:pt x="75621" y="316594"/>
                </a:cubicBezTo>
                <a:cubicBezTo>
                  <a:pt x="75497" y="316252"/>
                  <a:pt x="75621" y="316594"/>
                  <a:pt x="75621" y="316408"/>
                </a:cubicBezTo>
                <a:cubicBezTo>
                  <a:pt x="69409" y="303985"/>
                  <a:pt x="68447" y="290662"/>
                  <a:pt x="67360" y="277090"/>
                </a:cubicBezTo>
                <a:cubicBezTo>
                  <a:pt x="66428" y="265350"/>
                  <a:pt x="68571" y="250661"/>
                  <a:pt x="67981" y="239232"/>
                </a:cubicBezTo>
                <a:cubicBezTo>
                  <a:pt x="67059" y="229784"/>
                  <a:pt x="65080" y="220471"/>
                  <a:pt x="62080" y="211467"/>
                </a:cubicBezTo>
                <a:cubicBezTo>
                  <a:pt x="61969" y="211004"/>
                  <a:pt x="61802" y="210554"/>
                  <a:pt x="61583" y="210132"/>
                </a:cubicBezTo>
                <a:cubicBezTo>
                  <a:pt x="61397" y="210132"/>
                  <a:pt x="61086" y="210567"/>
                  <a:pt x="61024" y="210753"/>
                </a:cubicBezTo>
                <a:cubicBezTo>
                  <a:pt x="59782" y="224759"/>
                  <a:pt x="54813" y="237213"/>
                  <a:pt x="52949" y="248673"/>
                </a:cubicBezTo>
                <a:cubicBezTo>
                  <a:pt x="51021" y="262195"/>
                  <a:pt x="52081" y="275978"/>
                  <a:pt x="56055" y="289047"/>
                </a:cubicBezTo>
                <a:cubicBezTo>
                  <a:pt x="56273" y="289606"/>
                  <a:pt x="55714" y="289761"/>
                  <a:pt x="55496" y="289450"/>
                </a:cubicBezTo>
                <a:cubicBezTo>
                  <a:pt x="48011" y="278487"/>
                  <a:pt x="31986" y="262338"/>
                  <a:pt x="23663" y="253642"/>
                </a:cubicBezTo>
                <a:cubicBezTo>
                  <a:pt x="13073" y="242493"/>
                  <a:pt x="5837" y="232120"/>
                  <a:pt x="1923" y="219480"/>
                </a:cubicBezTo>
                <a:cubicBezTo>
                  <a:pt x="1923" y="219480"/>
                  <a:pt x="1364" y="218983"/>
                  <a:pt x="1240" y="219045"/>
                </a:cubicBezTo>
                <a:cubicBezTo>
                  <a:pt x="1176" y="219644"/>
                  <a:pt x="1176" y="220247"/>
                  <a:pt x="1240" y="220846"/>
                </a:cubicBezTo>
                <a:cubicBezTo>
                  <a:pt x="1070" y="238763"/>
                  <a:pt x="6498" y="256288"/>
                  <a:pt x="16768" y="270972"/>
                </a:cubicBezTo>
                <a:cubicBezTo>
                  <a:pt x="24868" y="282382"/>
                  <a:pt x="35072" y="292143"/>
                  <a:pt x="46831" y="299730"/>
                </a:cubicBezTo>
                <a:close/>
                <a:moveTo>
                  <a:pt x="41800" y="257679"/>
                </a:moveTo>
                <a:cubicBezTo>
                  <a:pt x="41800" y="257679"/>
                  <a:pt x="41800" y="257679"/>
                  <a:pt x="41800" y="257679"/>
                </a:cubicBezTo>
                <a:cubicBezTo>
                  <a:pt x="41800" y="257679"/>
                  <a:pt x="42204" y="257214"/>
                  <a:pt x="42080" y="256158"/>
                </a:cubicBezTo>
                <a:cubicBezTo>
                  <a:pt x="40977" y="244074"/>
                  <a:pt x="42699" y="231899"/>
                  <a:pt x="47111" y="220598"/>
                </a:cubicBezTo>
                <a:cubicBezTo>
                  <a:pt x="53322" y="202368"/>
                  <a:pt x="59533" y="183578"/>
                  <a:pt x="61552" y="164385"/>
                </a:cubicBezTo>
                <a:cubicBezTo>
                  <a:pt x="61801" y="161839"/>
                  <a:pt x="62049" y="157894"/>
                  <a:pt x="61987" y="156683"/>
                </a:cubicBezTo>
                <a:cubicBezTo>
                  <a:pt x="61714" y="156699"/>
                  <a:pt x="61457" y="156823"/>
                  <a:pt x="61273" y="157025"/>
                </a:cubicBezTo>
                <a:cubicBezTo>
                  <a:pt x="57578" y="164951"/>
                  <a:pt x="53279" y="172584"/>
                  <a:pt x="48415" y="179852"/>
                </a:cubicBezTo>
                <a:cubicBezTo>
                  <a:pt x="41303" y="191032"/>
                  <a:pt x="33228" y="202119"/>
                  <a:pt x="32235" y="215536"/>
                </a:cubicBezTo>
                <a:cubicBezTo>
                  <a:pt x="31963" y="219374"/>
                  <a:pt x="32046" y="223231"/>
                  <a:pt x="32483" y="227058"/>
                </a:cubicBezTo>
                <a:cubicBezTo>
                  <a:pt x="32483" y="227058"/>
                  <a:pt x="32483" y="227492"/>
                  <a:pt x="32048" y="227399"/>
                </a:cubicBezTo>
                <a:cubicBezTo>
                  <a:pt x="31614" y="227306"/>
                  <a:pt x="31862" y="227399"/>
                  <a:pt x="31831" y="227151"/>
                </a:cubicBezTo>
                <a:cubicBezTo>
                  <a:pt x="30961" y="224045"/>
                  <a:pt x="29999" y="219977"/>
                  <a:pt x="28725" y="215753"/>
                </a:cubicBezTo>
                <a:cubicBezTo>
                  <a:pt x="22203" y="193610"/>
                  <a:pt x="6551" y="179727"/>
                  <a:pt x="6644" y="147428"/>
                </a:cubicBezTo>
                <a:cubicBezTo>
                  <a:pt x="6644" y="147273"/>
                  <a:pt x="6240" y="146714"/>
                  <a:pt x="6023" y="146714"/>
                </a:cubicBezTo>
                <a:cubicBezTo>
                  <a:pt x="5105" y="148491"/>
                  <a:pt x="4366" y="150351"/>
                  <a:pt x="3818" y="152273"/>
                </a:cubicBezTo>
                <a:cubicBezTo>
                  <a:pt x="-10127" y="197274"/>
                  <a:pt x="18197" y="229542"/>
                  <a:pt x="23787" y="236406"/>
                </a:cubicBezTo>
                <a:cubicBezTo>
                  <a:pt x="29160" y="242679"/>
                  <a:pt x="37576" y="251437"/>
                  <a:pt x="41800" y="257679"/>
                </a:cubicBezTo>
                <a:close/>
                <a:moveTo>
                  <a:pt x="21613" y="168267"/>
                </a:moveTo>
                <a:cubicBezTo>
                  <a:pt x="24719" y="176932"/>
                  <a:pt x="28694" y="189728"/>
                  <a:pt x="29564" y="193113"/>
                </a:cubicBezTo>
                <a:cubicBezTo>
                  <a:pt x="29564" y="193113"/>
                  <a:pt x="30154" y="193113"/>
                  <a:pt x="30216" y="192709"/>
                </a:cubicBezTo>
                <a:cubicBezTo>
                  <a:pt x="32638" y="183392"/>
                  <a:pt x="42639" y="165503"/>
                  <a:pt x="48850" y="157056"/>
                </a:cubicBezTo>
                <a:cubicBezTo>
                  <a:pt x="49285" y="156466"/>
                  <a:pt x="49751" y="155876"/>
                  <a:pt x="50185" y="155255"/>
                </a:cubicBezTo>
                <a:cubicBezTo>
                  <a:pt x="56397" y="146994"/>
                  <a:pt x="63105" y="138950"/>
                  <a:pt x="67267" y="129353"/>
                </a:cubicBezTo>
                <a:cubicBezTo>
                  <a:pt x="70174" y="122064"/>
                  <a:pt x="72714" y="114633"/>
                  <a:pt x="74875" y="107086"/>
                </a:cubicBezTo>
                <a:cubicBezTo>
                  <a:pt x="74875" y="107086"/>
                  <a:pt x="74875" y="107086"/>
                  <a:pt x="74503" y="107086"/>
                </a:cubicBezTo>
                <a:cubicBezTo>
                  <a:pt x="74270" y="107014"/>
                  <a:pt x="74021" y="107014"/>
                  <a:pt x="73788" y="107086"/>
                </a:cubicBezTo>
                <a:cubicBezTo>
                  <a:pt x="73714" y="107120"/>
                  <a:pt x="73649" y="107173"/>
                  <a:pt x="73602" y="107241"/>
                </a:cubicBezTo>
                <a:lnTo>
                  <a:pt x="73602" y="107241"/>
                </a:lnTo>
                <a:cubicBezTo>
                  <a:pt x="68670" y="114334"/>
                  <a:pt x="62881" y="120791"/>
                  <a:pt x="56366" y="126465"/>
                </a:cubicBezTo>
                <a:cubicBezTo>
                  <a:pt x="48105" y="133204"/>
                  <a:pt x="41645" y="138329"/>
                  <a:pt x="36676" y="148205"/>
                </a:cubicBezTo>
                <a:cubicBezTo>
                  <a:pt x="36148" y="149261"/>
                  <a:pt x="35496" y="150720"/>
                  <a:pt x="34874" y="152273"/>
                </a:cubicBezTo>
                <a:cubicBezTo>
                  <a:pt x="33353" y="155814"/>
                  <a:pt x="31769" y="160068"/>
                  <a:pt x="31769" y="160162"/>
                </a:cubicBezTo>
                <a:cubicBezTo>
                  <a:pt x="31769" y="160255"/>
                  <a:pt x="31241" y="160845"/>
                  <a:pt x="31055" y="160162"/>
                </a:cubicBezTo>
                <a:cubicBezTo>
                  <a:pt x="30868" y="159478"/>
                  <a:pt x="31893" y="148050"/>
                  <a:pt x="31986" y="146466"/>
                </a:cubicBezTo>
                <a:cubicBezTo>
                  <a:pt x="31983" y="137006"/>
                  <a:pt x="31110" y="127565"/>
                  <a:pt x="29377" y="118266"/>
                </a:cubicBezTo>
                <a:cubicBezTo>
                  <a:pt x="27794" y="106496"/>
                  <a:pt x="26707" y="96713"/>
                  <a:pt x="29936" y="82831"/>
                </a:cubicBezTo>
                <a:cubicBezTo>
                  <a:pt x="30154" y="81899"/>
                  <a:pt x="30402" y="80936"/>
                  <a:pt x="30682" y="80004"/>
                </a:cubicBezTo>
                <a:cubicBezTo>
                  <a:pt x="30961" y="79073"/>
                  <a:pt x="31055" y="78762"/>
                  <a:pt x="31272" y="78048"/>
                </a:cubicBezTo>
                <a:cubicBezTo>
                  <a:pt x="31272" y="78048"/>
                  <a:pt x="31272" y="77365"/>
                  <a:pt x="30930" y="77302"/>
                </a:cubicBezTo>
                <a:cubicBezTo>
                  <a:pt x="18508" y="92396"/>
                  <a:pt x="11489" y="120005"/>
                  <a:pt x="14532" y="141310"/>
                </a:cubicBezTo>
                <a:cubicBezTo>
                  <a:pt x="16380" y="150422"/>
                  <a:pt x="18744" y="159422"/>
                  <a:pt x="21613" y="168267"/>
                </a:cubicBezTo>
                <a:close/>
                <a:moveTo>
                  <a:pt x="39533" y="121434"/>
                </a:moveTo>
                <a:cubicBezTo>
                  <a:pt x="39533" y="124540"/>
                  <a:pt x="39533" y="127242"/>
                  <a:pt x="39316" y="128950"/>
                </a:cubicBezTo>
                <a:lnTo>
                  <a:pt x="39316" y="128950"/>
                </a:lnTo>
                <a:cubicBezTo>
                  <a:pt x="39316" y="129136"/>
                  <a:pt x="39844" y="128950"/>
                  <a:pt x="39844" y="128950"/>
                </a:cubicBezTo>
                <a:lnTo>
                  <a:pt x="39844" y="128950"/>
                </a:lnTo>
                <a:cubicBezTo>
                  <a:pt x="46561" y="120422"/>
                  <a:pt x="54114" y="112589"/>
                  <a:pt x="62391" y="105564"/>
                </a:cubicBezTo>
                <a:cubicBezTo>
                  <a:pt x="68819" y="100253"/>
                  <a:pt x="75590" y="95160"/>
                  <a:pt x="81615" y="89415"/>
                </a:cubicBezTo>
                <a:cubicBezTo>
                  <a:pt x="89969" y="81402"/>
                  <a:pt x="94876" y="67892"/>
                  <a:pt x="96305" y="60594"/>
                </a:cubicBezTo>
                <a:cubicBezTo>
                  <a:pt x="96419" y="60137"/>
                  <a:pt x="96482" y="59668"/>
                  <a:pt x="96491" y="59196"/>
                </a:cubicBezTo>
                <a:cubicBezTo>
                  <a:pt x="96226" y="59187"/>
                  <a:pt x="95964" y="59264"/>
                  <a:pt x="95746" y="59414"/>
                </a:cubicBezTo>
                <a:lnTo>
                  <a:pt x="93199" y="62768"/>
                </a:lnTo>
                <a:cubicBezTo>
                  <a:pt x="88635" y="68805"/>
                  <a:pt x="82952" y="73908"/>
                  <a:pt x="76459" y="77799"/>
                </a:cubicBezTo>
                <a:cubicBezTo>
                  <a:pt x="65155" y="84942"/>
                  <a:pt x="57204" y="90222"/>
                  <a:pt x="50807" y="99042"/>
                </a:cubicBezTo>
                <a:lnTo>
                  <a:pt x="50651" y="99228"/>
                </a:lnTo>
                <a:cubicBezTo>
                  <a:pt x="50341" y="99756"/>
                  <a:pt x="49782" y="99508"/>
                  <a:pt x="49937" y="98949"/>
                </a:cubicBezTo>
                <a:cubicBezTo>
                  <a:pt x="51894" y="92738"/>
                  <a:pt x="52732" y="88731"/>
                  <a:pt x="54067" y="83172"/>
                </a:cubicBezTo>
                <a:cubicBezTo>
                  <a:pt x="56304" y="74042"/>
                  <a:pt x="57173" y="61961"/>
                  <a:pt x="60745" y="53917"/>
                </a:cubicBezTo>
                <a:cubicBezTo>
                  <a:pt x="62915" y="48890"/>
                  <a:pt x="66085" y="44357"/>
                  <a:pt x="70062" y="40594"/>
                </a:cubicBezTo>
                <a:cubicBezTo>
                  <a:pt x="70062" y="40594"/>
                  <a:pt x="70062" y="40594"/>
                  <a:pt x="70062" y="40594"/>
                </a:cubicBezTo>
                <a:cubicBezTo>
                  <a:pt x="70170" y="40325"/>
                  <a:pt x="70170" y="40024"/>
                  <a:pt x="70062" y="39755"/>
                </a:cubicBezTo>
                <a:cubicBezTo>
                  <a:pt x="69303" y="39968"/>
                  <a:pt x="68565" y="40249"/>
                  <a:pt x="67857" y="40594"/>
                </a:cubicBezTo>
                <a:cubicBezTo>
                  <a:pt x="56455" y="46428"/>
                  <a:pt x="47536" y="56174"/>
                  <a:pt x="42732" y="68048"/>
                </a:cubicBezTo>
                <a:cubicBezTo>
                  <a:pt x="39813" y="75228"/>
                  <a:pt x="38437" y="82942"/>
                  <a:pt x="38694" y="90688"/>
                </a:cubicBezTo>
                <a:cubicBezTo>
                  <a:pt x="38694" y="93297"/>
                  <a:pt x="38694" y="95936"/>
                  <a:pt x="38881" y="98545"/>
                </a:cubicBezTo>
                <a:cubicBezTo>
                  <a:pt x="39222" y="105005"/>
                  <a:pt x="39533" y="114415"/>
                  <a:pt x="39533" y="121434"/>
                </a:cubicBezTo>
                <a:close/>
                <a:moveTo>
                  <a:pt x="64099" y="76216"/>
                </a:moveTo>
                <a:cubicBezTo>
                  <a:pt x="64189" y="76253"/>
                  <a:pt x="64289" y="76253"/>
                  <a:pt x="64378" y="76216"/>
                </a:cubicBezTo>
                <a:lnTo>
                  <a:pt x="64378" y="76216"/>
                </a:lnTo>
                <a:cubicBezTo>
                  <a:pt x="67484" y="73700"/>
                  <a:pt x="80528" y="63793"/>
                  <a:pt x="85000" y="59165"/>
                </a:cubicBezTo>
                <a:cubicBezTo>
                  <a:pt x="91376" y="53097"/>
                  <a:pt x="96940" y="46228"/>
                  <a:pt x="101553" y="38730"/>
                </a:cubicBezTo>
                <a:cubicBezTo>
                  <a:pt x="106499" y="31071"/>
                  <a:pt x="112383" y="24060"/>
                  <a:pt x="119069" y="17860"/>
                </a:cubicBezTo>
                <a:cubicBezTo>
                  <a:pt x="119628" y="17332"/>
                  <a:pt x="120063" y="16990"/>
                  <a:pt x="120622" y="16494"/>
                </a:cubicBezTo>
                <a:cubicBezTo>
                  <a:pt x="120622" y="16494"/>
                  <a:pt x="120839" y="15935"/>
                  <a:pt x="120622" y="15686"/>
                </a:cubicBezTo>
                <a:cubicBezTo>
                  <a:pt x="108537" y="18557"/>
                  <a:pt x="97227" y="24038"/>
                  <a:pt x="87484" y="31742"/>
                </a:cubicBezTo>
                <a:cubicBezTo>
                  <a:pt x="70434" y="45221"/>
                  <a:pt x="64596" y="72427"/>
                  <a:pt x="63912" y="76153"/>
                </a:cubicBezTo>
                <a:cubicBezTo>
                  <a:pt x="63977" y="76163"/>
                  <a:pt x="64040" y="76184"/>
                  <a:pt x="64099" y="76216"/>
                </a:cubicBezTo>
                <a:close/>
                <a:moveTo>
                  <a:pt x="256091" y="224573"/>
                </a:moveTo>
                <a:cubicBezTo>
                  <a:pt x="257426" y="222585"/>
                  <a:pt x="254103" y="221467"/>
                  <a:pt x="253234" y="224791"/>
                </a:cubicBezTo>
                <a:cubicBezTo>
                  <a:pt x="252364" y="228114"/>
                  <a:pt x="254787" y="226592"/>
                  <a:pt x="256091" y="224573"/>
                </a:cubicBezTo>
                <a:close/>
                <a:moveTo>
                  <a:pt x="292427" y="140720"/>
                </a:moveTo>
                <a:cubicBezTo>
                  <a:pt x="291123" y="140037"/>
                  <a:pt x="285812" y="146528"/>
                  <a:pt x="286682" y="147553"/>
                </a:cubicBezTo>
                <a:cubicBezTo>
                  <a:pt x="289036" y="145615"/>
                  <a:pt x="290995" y="143242"/>
                  <a:pt x="292458" y="140565"/>
                </a:cubicBezTo>
                <a:close/>
                <a:moveTo>
                  <a:pt x="293576" y="139571"/>
                </a:moveTo>
                <a:cubicBezTo>
                  <a:pt x="294384" y="139975"/>
                  <a:pt x="297893" y="138080"/>
                  <a:pt x="297241" y="137552"/>
                </a:cubicBezTo>
                <a:cubicBezTo>
                  <a:pt x="296589" y="137024"/>
                  <a:pt x="292458" y="135099"/>
                  <a:pt x="292365" y="136279"/>
                </a:cubicBezTo>
                <a:cubicBezTo>
                  <a:pt x="292272" y="138018"/>
                  <a:pt x="292800" y="138981"/>
                  <a:pt x="293607" y="139416"/>
                </a:cubicBezTo>
                <a:close/>
                <a:moveTo>
                  <a:pt x="357584" y="195659"/>
                </a:moveTo>
                <a:cubicBezTo>
                  <a:pt x="355907" y="195659"/>
                  <a:pt x="354106" y="198175"/>
                  <a:pt x="354478" y="198206"/>
                </a:cubicBezTo>
                <a:cubicBezTo>
                  <a:pt x="355690" y="198206"/>
                  <a:pt x="356590" y="199107"/>
                  <a:pt x="357584" y="198889"/>
                </a:cubicBezTo>
                <a:cubicBezTo>
                  <a:pt x="359478" y="198361"/>
                  <a:pt x="359261" y="195442"/>
                  <a:pt x="357615" y="195504"/>
                </a:cubicBezTo>
                <a:close/>
                <a:moveTo>
                  <a:pt x="334385" y="135254"/>
                </a:moveTo>
                <a:cubicBezTo>
                  <a:pt x="332956" y="135254"/>
                  <a:pt x="332583" y="136869"/>
                  <a:pt x="333950" y="137583"/>
                </a:cubicBezTo>
                <a:cubicBezTo>
                  <a:pt x="335149" y="137826"/>
                  <a:pt x="336394" y="137627"/>
                  <a:pt x="337459" y="137024"/>
                </a:cubicBezTo>
                <a:cubicBezTo>
                  <a:pt x="338422" y="136434"/>
                  <a:pt x="339509" y="135689"/>
                  <a:pt x="339323" y="134229"/>
                </a:cubicBezTo>
                <a:cubicBezTo>
                  <a:pt x="339323" y="133329"/>
                  <a:pt x="337118" y="130844"/>
                  <a:pt x="338205" y="129881"/>
                </a:cubicBezTo>
                <a:cubicBezTo>
                  <a:pt x="339292" y="128919"/>
                  <a:pt x="340534" y="130471"/>
                  <a:pt x="341683" y="129881"/>
                </a:cubicBezTo>
                <a:cubicBezTo>
                  <a:pt x="342832" y="129291"/>
                  <a:pt x="342956" y="128546"/>
                  <a:pt x="342987" y="127366"/>
                </a:cubicBezTo>
                <a:cubicBezTo>
                  <a:pt x="343018" y="126186"/>
                  <a:pt x="342397" y="123577"/>
                  <a:pt x="340503" y="123577"/>
                </a:cubicBezTo>
                <a:cubicBezTo>
                  <a:pt x="339074" y="123577"/>
                  <a:pt x="336621" y="127366"/>
                  <a:pt x="336528" y="127614"/>
                </a:cubicBezTo>
                <a:cubicBezTo>
                  <a:pt x="336143" y="128614"/>
                  <a:pt x="336143" y="129720"/>
                  <a:pt x="336528" y="130720"/>
                </a:cubicBezTo>
                <a:cubicBezTo>
                  <a:pt x="337428" y="132739"/>
                  <a:pt x="337087" y="135037"/>
                  <a:pt x="334416" y="135099"/>
                </a:cubicBezTo>
                <a:close/>
                <a:moveTo>
                  <a:pt x="365814" y="135534"/>
                </a:moveTo>
                <a:cubicBezTo>
                  <a:pt x="365814" y="136403"/>
                  <a:pt x="368299" y="142459"/>
                  <a:pt x="368547" y="144136"/>
                </a:cubicBezTo>
                <a:cubicBezTo>
                  <a:pt x="368795" y="145813"/>
                  <a:pt x="369323" y="150751"/>
                  <a:pt x="370659" y="150348"/>
                </a:cubicBezTo>
                <a:cubicBezTo>
                  <a:pt x="371497" y="150037"/>
                  <a:pt x="371435" y="146994"/>
                  <a:pt x="371249" y="145813"/>
                </a:cubicBezTo>
                <a:cubicBezTo>
                  <a:pt x="370715" y="142310"/>
                  <a:pt x="369873" y="138860"/>
                  <a:pt x="368733" y="135503"/>
                </a:cubicBezTo>
                <a:cubicBezTo>
                  <a:pt x="368050" y="133453"/>
                  <a:pt x="365131" y="126714"/>
                  <a:pt x="364168" y="126931"/>
                </a:cubicBezTo>
                <a:cubicBezTo>
                  <a:pt x="363205" y="127148"/>
                  <a:pt x="365628" y="131838"/>
                  <a:pt x="365969" y="133391"/>
                </a:cubicBezTo>
                <a:cubicBezTo>
                  <a:pt x="366035" y="134055"/>
                  <a:pt x="365994" y="134726"/>
                  <a:pt x="365845" y="135378"/>
                </a:cubicBezTo>
                <a:close/>
                <a:moveTo>
                  <a:pt x="349261" y="54321"/>
                </a:moveTo>
                <a:cubicBezTo>
                  <a:pt x="350814" y="54911"/>
                  <a:pt x="350814" y="51991"/>
                  <a:pt x="348174" y="49848"/>
                </a:cubicBezTo>
                <a:cubicBezTo>
                  <a:pt x="345534" y="47706"/>
                  <a:pt x="341963" y="48761"/>
                  <a:pt x="343018" y="49848"/>
                </a:cubicBezTo>
                <a:cubicBezTo>
                  <a:pt x="344907" y="51592"/>
                  <a:pt x="347003" y="53094"/>
                  <a:pt x="349261" y="54321"/>
                </a:cubicBezTo>
                <a:close/>
                <a:moveTo>
                  <a:pt x="277831" y="33761"/>
                </a:moveTo>
                <a:cubicBezTo>
                  <a:pt x="274725" y="31742"/>
                  <a:pt x="277303" y="28978"/>
                  <a:pt x="274725" y="27115"/>
                </a:cubicBezTo>
                <a:cubicBezTo>
                  <a:pt x="272026" y="26144"/>
                  <a:pt x="269011" y="26727"/>
                  <a:pt x="266868" y="28637"/>
                </a:cubicBezTo>
                <a:cubicBezTo>
                  <a:pt x="264787" y="31370"/>
                  <a:pt x="269601" y="30469"/>
                  <a:pt x="271340" y="31245"/>
                </a:cubicBezTo>
                <a:cubicBezTo>
                  <a:pt x="273079" y="32022"/>
                  <a:pt x="277551" y="35718"/>
                  <a:pt x="278234" y="34972"/>
                </a:cubicBezTo>
                <a:cubicBezTo>
                  <a:pt x="278918" y="34227"/>
                  <a:pt x="278048" y="34072"/>
                  <a:pt x="277831" y="33761"/>
                </a:cubicBezTo>
                <a:close/>
                <a:moveTo>
                  <a:pt x="296775" y="24227"/>
                </a:moveTo>
                <a:cubicBezTo>
                  <a:pt x="292582" y="22301"/>
                  <a:pt x="276775" y="22394"/>
                  <a:pt x="277178" y="26494"/>
                </a:cubicBezTo>
                <a:cubicBezTo>
                  <a:pt x="277520" y="30034"/>
                  <a:pt x="286309" y="26711"/>
                  <a:pt x="288576" y="26494"/>
                </a:cubicBezTo>
                <a:cubicBezTo>
                  <a:pt x="290843" y="26276"/>
                  <a:pt x="300347" y="26121"/>
                  <a:pt x="296651" y="24227"/>
                </a:cubicBezTo>
                <a:close/>
                <a:moveTo>
                  <a:pt x="250532" y="208144"/>
                </a:moveTo>
                <a:cubicBezTo>
                  <a:pt x="250314" y="207368"/>
                  <a:pt x="248948" y="207492"/>
                  <a:pt x="249290" y="208144"/>
                </a:cubicBezTo>
                <a:cubicBezTo>
                  <a:pt x="249631" y="208796"/>
                  <a:pt x="248886" y="209604"/>
                  <a:pt x="249569" y="210504"/>
                </a:cubicBezTo>
                <a:cubicBezTo>
                  <a:pt x="250709" y="211430"/>
                  <a:pt x="252342" y="211430"/>
                  <a:pt x="253482" y="210504"/>
                </a:cubicBezTo>
                <a:cubicBezTo>
                  <a:pt x="253954" y="209868"/>
                  <a:pt x="253858" y="208976"/>
                  <a:pt x="253265" y="208455"/>
                </a:cubicBezTo>
                <a:cubicBezTo>
                  <a:pt x="252395" y="208206"/>
                  <a:pt x="250594" y="208921"/>
                  <a:pt x="250408" y="208144"/>
                </a:cubicBezTo>
                <a:close/>
                <a:moveTo>
                  <a:pt x="244320" y="176715"/>
                </a:moveTo>
                <a:cubicBezTo>
                  <a:pt x="245625" y="176715"/>
                  <a:pt x="245563" y="175721"/>
                  <a:pt x="246339" y="175783"/>
                </a:cubicBezTo>
                <a:cubicBezTo>
                  <a:pt x="247116" y="175845"/>
                  <a:pt x="246339" y="176746"/>
                  <a:pt x="247799" y="176746"/>
                </a:cubicBezTo>
                <a:cubicBezTo>
                  <a:pt x="249258" y="176746"/>
                  <a:pt x="250470" y="173392"/>
                  <a:pt x="246246" y="173392"/>
                </a:cubicBezTo>
                <a:cubicBezTo>
                  <a:pt x="242830" y="173392"/>
                  <a:pt x="243296" y="176653"/>
                  <a:pt x="244320" y="176715"/>
                </a:cubicBezTo>
                <a:close/>
                <a:moveTo>
                  <a:pt x="249786" y="180193"/>
                </a:moveTo>
                <a:cubicBezTo>
                  <a:pt x="247178" y="179541"/>
                  <a:pt x="247706" y="181032"/>
                  <a:pt x="246091" y="181187"/>
                </a:cubicBezTo>
                <a:cubicBezTo>
                  <a:pt x="243420" y="181498"/>
                  <a:pt x="245780" y="179230"/>
                  <a:pt x="244476" y="178081"/>
                </a:cubicBezTo>
                <a:cubicBezTo>
                  <a:pt x="243917" y="177615"/>
                  <a:pt x="242333" y="179883"/>
                  <a:pt x="242240" y="181187"/>
                </a:cubicBezTo>
                <a:cubicBezTo>
                  <a:pt x="242240" y="181870"/>
                  <a:pt x="242240" y="184293"/>
                  <a:pt x="243265" y="184293"/>
                </a:cubicBezTo>
                <a:cubicBezTo>
                  <a:pt x="244289" y="184293"/>
                  <a:pt x="250314" y="185038"/>
                  <a:pt x="252302" y="185473"/>
                </a:cubicBezTo>
                <a:cubicBezTo>
                  <a:pt x="254290" y="185908"/>
                  <a:pt x="252209" y="180814"/>
                  <a:pt x="249880" y="180193"/>
                </a:cubicBezTo>
                <a:close/>
                <a:moveTo>
                  <a:pt x="220562" y="211685"/>
                </a:moveTo>
                <a:cubicBezTo>
                  <a:pt x="221370" y="211685"/>
                  <a:pt x="221960" y="208827"/>
                  <a:pt x="221463" y="207430"/>
                </a:cubicBezTo>
                <a:cubicBezTo>
                  <a:pt x="220966" y="206032"/>
                  <a:pt x="218357" y="207057"/>
                  <a:pt x="218140" y="207709"/>
                </a:cubicBezTo>
                <a:cubicBezTo>
                  <a:pt x="217922" y="208362"/>
                  <a:pt x="219755" y="211685"/>
                  <a:pt x="220562" y="211685"/>
                </a:cubicBezTo>
                <a:close/>
                <a:moveTo>
                  <a:pt x="182300" y="211405"/>
                </a:moveTo>
                <a:cubicBezTo>
                  <a:pt x="182300" y="210163"/>
                  <a:pt x="182300" y="206560"/>
                  <a:pt x="181431" y="205877"/>
                </a:cubicBezTo>
                <a:cubicBezTo>
                  <a:pt x="180561" y="205194"/>
                  <a:pt x="180685" y="206498"/>
                  <a:pt x="180095" y="206405"/>
                </a:cubicBezTo>
                <a:cubicBezTo>
                  <a:pt x="179505" y="206312"/>
                  <a:pt x="179629" y="204697"/>
                  <a:pt x="179039" y="204697"/>
                </a:cubicBezTo>
                <a:cubicBezTo>
                  <a:pt x="178449" y="204697"/>
                  <a:pt x="179257" y="207554"/>
                  <a:pt x="179878" y="209200"/>
                </a:cubicBezTo>
                <a:cubicBezTo>
                  <a:pt x="180499" y="210846"/>
                  <a:pt x="182145" y="213610"/>
                  <a:pt x="182300" y="211405"/>
                </a:cubicBezTo>
                <a:close/>
                <a:moveTo>
                  <a:pt x="181369" y="202647"/>
                </a:moveTo>
                <a:cubicBezTo>
                  <a:pt x="182161" y="199815"/>
                  <a:pt x="182599" y="196892"/>
                  <a:pt x="182673" y="193951"/>
                </a:cubicBezTo>
                <a:cubicBezTo>
                  <a:pt x="182487" y="191653"/>
                  <a:pt x="181244" y="189510"/>
                  <a:pt x="180934" y="189665"/>
                </a:cubicBezTo>
                <a:cubicBezTo>
                  <a:pt x="180623" y="189821"/>
                  <a:pt x="181151" y="191249"/>
                  <a:pt x="181213" y="193454"/>
                </a:cubicBezTo>
                <a:cubicBezTo>
                  <a:pt x="181005" y="195895"/>
                  <a:pt x="180515" y="198302"/>
                  <a:pt x="179754" y="200628"/>
                </a:cubicBezTo>
                <a:cubicBezTo>
                  <a:pt x="179754" y="201653"/>
                  <a:pt x="180748" y="203951"/>
                  <a:pt x="181369" y="202647"/>
                </a:cubicBezTo>
                <a:close/>
                <a:moveTo>
                  <a:pt x="79068" y="181435"/>
                </a:moveTo>
                <a:cubicBezTo>
                  <a:pt x="79118" y="81181"/>
                  <a:pt x="160430" y="-50"/>
                  <a:pt x="260684" y="0"/>
                </a:cubicBezTo>
                <a:cubicBezTo>
                  <a:pt x="360938" y="50"/>
                  <a:pt x="442170" y="81362"/>
                  <a:pt x="442120" y="181616"/>
                </a:cubicBezTo>
                <a:cubicBezTo>
                  <a:pt x="442071" y="281870"/>
                  <a:pt x="360758" y="363101"/>
                  <a:pt x="260504" y="363052"/>
                </a:cubicBezTo>
                <a:cubicBezTo>
                  <a:pt x="212391" y="363027"/>
                  <a:pt x="166256" y="343905"/>
                  <a:pt x="132237" y="309886"/>
                </a:cubicBezTo>
                <a:cubicBezTo>
                  <a:pt x="98072" y="275888"/>
                  <a:pt x="78927" y="229635"/>
                  <a:pt x="79068" y="181435"/>
                </a:cubicBezTo>
                <a:close/>
                <a:moveTo>
                  <a:pt x="134970" y="301625"/>
                </a:moveTo>
                <a:lnTo>
                  <a:pt x="154722" y="281904"/>
                </a:lnTo>
                <a:cubicBezTo>
                  <a:pt x="150837" y="277807"/>
                  <a:pt x="147188" y="273494"/>
                  <a:pt x="143790" y="268984"/>
                </a:cubicBezTo>
                <a:cubicBezTo>
                  <a:pt x="142191" y="268413"/>
                  <a:pt x="140762" y="267453"/>
                  <a:pt x="139629" y="266189"/>
                </a:cubicBezTo>
                <a:cubicBezTo>
                  <a:pt x="137951" y="264077"/>
                  <a:pt x="137082" y="261003"/>
                  <a:pt x="136274" y="261003"/>
                </a:cubicBezTo>
                <a:cubicBezTo>
                  <a:pt x="135467" y="261003"/>
                  <a:pt x="136274" y="262959"/>
                  <a:pt x="134411" y="263239"/>
                </a:cubicBezTo>
                <a:cubicBezTo>
                  <a:pt x="131958" y="263580"/>
                  <a:pt x="128510" y="257524"/>
                  <a:pt x="127175" y="255288"/>
                </a:cubicBezTo>
                <a:cubicBezTo>
                  <a:pt x="125839" y="253052"/>
                  <a:pt x="122982" y="252679"/>
                  <a:pt x="121678" y="250226"/>
                </a:cubicBezTo>
                <a:cubicBezTo>
                  <a:pt x="121305" y="249512"/>
                  <a:pt x="120436" y="247369"/>
                  <a:pt x="119628" y="248642"/>
                </a:cubicBezTo>
                <a:cubicBezTo>
                  <a:pt x="118262" y="250816"/>
                  <a:pt x="113634" y="243890"/>
                  <a:pt x="112454" y="244387"/>
                </a:cubicBezTo>
                <a:cubicBezTo>
                  <a:pt x="111274" y="244884"/>
                  <a:pt x="112299" y="246282"/>
                  <a:pt x="111615" y="246903"/>
                </a:cubicBezTo>
                <a:cubicBezTo>
                  <a:pt x="110280" y="248083"/>
                  <a:pt x="106367" y="241592"/>
                  <a:pt x="104907" y="242275"/>
                </a:cubicBezTo>
                <a:cubicBezTo>
                  <a:pt x="103448" y="242959"/>
                  <a:pt x="103230" y="243735"/>
                  <a:pt x="103137" y="245381"/>
                </a:cubicBezTo>
                <a:cubicBezTo>
                  <a:pt x="103044" y="247027"/>
                  <a:pt x="105280" y="251592"/>
                  <a:pt x="104503" y="252089"/>
                </a:cubicBezTo>
                <a:cubicBezTo>
                  <a:pt x="103727" y="252586"/>
                  <a:pt x="97764" y="238238"/>
                  <a:pt x="98975" y="237586"/>
                </a:cubicBezTo>
                <a:cubicBezTo>
                  <a:pt x="99690" y="237213"/>
                  <a:pt x="99565" y="238238"/>
                  <a:pt x="100342" y="237772"/>
                </a:cubicBezTo>
                <a:cubicBezTo>
                  <a:pt x="101118" y="237306"/>
                  <a:pt x="99783" y="236281"/>
                  <a:pt x="99410" y="234667"/>
                </a:cubicBezTo>
                <a:cubicBezTo>
                  <a:pt x="99038" y="233052"/>
                  <a:pt x="97609" y="232989"/>
                  <a:pt x="97485" y="231188"/>
                </a:cubicBezTo>
                <a:cubicBezTo>
                  <a:pt x="97360" y="229387"/>
                  <a:pt x="99938" y="230008"/>
                  <a:pt x="99907" y="229138"/>
                </a:cubicBezTo>
                <a:cubicBezTo>
                  <a:pt x="99830" y="228213"/>
                  <a:pt x="100172" y="227300"/>
                  <a:pt x="100839" y="226654"/>
                </a:cubicBezTo>
                <a:cubicBezTo>
                  <a:pt x="101677" y="225909"/>
                  <a:pt x="103634" y="226654"/>
                  <a:pt x="103944" y="224138"/>
                </a:cubicBezTo>
                <a:cubicBezTo>
                  <a:pt x="104255" y="221623"/>
                  <a:pt x="105404" y="224138"/>
                  <a:pt x="105622" y="225598"/>
                </a:cubicBezTo>
                <a:cubicBezTo>
                  <a:pt x="105839" y="227058"/>
                  <a:pt x="110622" y="227927"/>
                  <a:pt x="110839" y="226654"/>
                </a:cubicBezTo>
                <a:cubicBezTo>
                  <a:pt x="110839" y="225846"/>
                  <a:pt x="108945" y="225877"/>
                  <a:pt x="108945" y="225163"/>
                </a:cubicBezTo>
                <a:cubicBezTo>
                  <a:pt x="108945" y="223797"/>
                  <a:pt x="111553" y="225163"/>
                  <a:pt x="113324" y="225163"/>
                </a:cubicBezTo>
                <a:cubicBezTo>
                  <a:pt x="114100" y="225163"/>
                  <a:pt x="115498" y="223983"/>
                  <a:pt x="117268" y="224884"/>
                </a:cubicBezTo>
                <a:cubicBezTo>
                  <a:pt x="118632" y="225688"/>
                  <a:pt x="120125" y="226256"/>
                  <a:pt x="121678" y="226561"/>
                </a:cubicBezTo>
                <a:cubicBezTo>
                  <a:pt x="117392" y="213219"/>
                  <a:pt x="115059" y="199327"/>
                  <a:pt x="114752" y="185318"/>
                </a:cubicBezTo>
                <a:lnTo>
                  <a:pt x="86956" y="185318"/>
                </a:lnTo>
                <a:cubicBezTo>
                  <a:pt x="87772" y="228744"/>
                  <a:pt x="104915" y="270270"/>
                  <a:pt x="134970" y="301625"/>
                </a:cubicBezTo>
                <a:close/>
                <a:moveTo>
                  <a:pt x="249880" y="140627"/>
                </a:moveTo>
                <a:cubicBezTo>
                  <a:pt x="250066" y="140938"/>
                  <a:pt x="248047" y="142770"/>
                  <a:pt x="247022" y="144540"/>
                </a:cubicBezTo>
                <a:cubicBezTo>
                  <a:pt x="250240" y="143332"/>
                  <a:pt x="253603" y="142546"/>
                  <a:pt x="257023" y="142211"/>
                </a:cubicBezTo>
                <a:lnTo>
                  <a:pt x="257023" y="114260"/>
                </a:lnTo>
                <a:cubicBezTo>
                  <a:pt x="241898" y="115129"/>
                  <a:pt x="227516" y="121095"/>
                  <a:pt x="216214" y="131186"/>
                </a:cubicBezTo>
                <a:lnTo>
                  <a:pt x="235904" y="150876"/>
                </a:lnTo>
                <a:cubicBezTo>
                  <a:pt x="238174" y="149006"/>
                  <a:pt x="240640" y="147391"/>
                  <a:pt x="243265" y="146062"/>
                </a:cubicBezTo>
                <a:cubicBezTo>
                  <a:pt x="243948" y="145720"/>
                  <a:pt x="244631" y="145410"/>
                  <a:pt x="245345" y="145130"/>
                </a:cubicBezTo>
                <a:cubicBezTo>
                  <a:pt x="246557" y="142863"/>
                  <a:pt x="249507" y="140254"/>
                  <a:pt x="249880" y="140627"/>
                </a:cubicBezTo>
                <a:close/>
                <a:moveTo>
                  <a:pt x="181182" y="244511"/>
                </a:moveTo>
                <a:cubicBezTo>
                  <a:pt x="181263" y="245046"/>
                  <a:pt x="181263" y="245592"/>
                  <a:pt x="181182" y="246126"/>
                </a:cubicBezTo>
                <a:cubicBezTo>
                  <a:pt x="182642" y="247897"/>
                  <a:pt x="184102" y="249636"/>
                  <a:pt x="185654" y="251313"/>
                </a:cubicBezTo>
                <a:lnTo>
                  <a:pt x="205375" y="231623"/>
                </a:lnTo>
                <a:cubicBezTo>
                  <a:pt x="195912" y="221163"/>
                  <a:pt x="189592" y="208247"/>
                  <a:pt x="187145" y="194355"/>
                </a:cubicBezTo>
                <a:cubicBezTo>
                  <a:pt x="186611" y="194585"/>
                  <a:pt x="185993" y="194370"/>
                  <a:pt x="185717" y="193858"/>
                </a:cubicBezTo>
                <a:cubicBezTo>
                  <a:pt x="185313" y="193175"/>
                  <a:pt x="185903" y="192461"/>
                  <a:pt x="186741" y="191777"/>
                </a:cubicBezTo>
                <a:cubicBezTo>
                  <a:pt x="186462" y="189665"/>
                  <a:pt x="186245" y="187554"/>
                  <a:pt x="186151" y="185411"/>
                </a:cubicBezTo>
                <a:lnTo>
                  <a:pt x="173014" y="185411"/>
                </a:lnTo>
                <a:cubicBezTo>
                  <a:pt x="173014" y="187523"/>
                  <a:pt x="174008" y="190504"/>
                  <a:pt x="172611" y="191622"/>
                </a:cubicBezTo>
                <a:cubicBezTo>
                  <a:pt x="171213" y="192740"/>
                  <a:pt x="169878" y="191622"/>
                  <a:pt x="168853" y="191622"/>
                </a:cubicBezTo>
                <a:cubicBezTo>
                  <a:pt x="166337" y="191964"/>
                  <a:pt x="165747" y="195007"/>
                  <a:pt x="166430" y="197057"/>
                </a:cubicBezTo>
                <a:cubicBezTo>
                  <a:pt x="167017" y="198296"/>
                  <a:pt x="167297" y="199663"/>
                  <a:pt x="167238" y="201032"/>
                </a:cubicBezTo>
                <a:cubicBezTo>
                  <a:pt x="166989" y="202430"/>
                  <a:pt x="166244" y="203548"/>
                  <a:pt x="168449" y="204728"/>
                </a:cubicBezTo>
                <a:cubicBezTo>
                  <a:pt x="170654" y="205908"/>
                  <a:pt x="173791" y="209976"/>
                  <a:pt x="173542" y="210691"/>
                </a:cubicBezTo>
                <a:cubicBezTo>
                  <a:pt x="173294" y="211405"/>
                  <a:pt x="171151" y="209821"/>
                  <a:pt x="171027" y="211498"/>
                </a:cubicBezTo>
                <a:cubicBezTo>
                  <a:pt x="171027" y="212523"/>
                  <a:pt x="174132" y="211219"/>
                  <a:pt x="173853" y="214604"/>
                </a:cubicBezTo>
                <a:cubicBezTo>
                  <a:pt x="173775" y="216539"/>
                  <a:pt x="174117" y="218464"/>
                  <a:pt x="174847" y="220256"/>
                </a:cubicBezTo>
                <a:cubicBezTo>
                  <a:pt x="176319" y="222716"/>
                  <a:pt x="177173" y="225499"/>
                  <a:pt x="177331" y="228362"/>
                </a:cubicBezTo>
                <a:cubicBezTo>
                  <a:pt x="176884" y="231114"/>
                  <a:pt x="177086" y="233930"/>
                  <a:pt x="177921" y="236592"/>
                </a:cubicBezTo>
                <a:cubicBezTo>
                  <a:pt x="178915" y="239294"/>
                  <a:pt x="181058" y="241437"/>
                  <a:pt x="181058" y="244511"/>
                </a:cubicBezTo>
                <a:close/>
                <a:moveTo>
                  <a:pt x="164691" y="197740"/>
                </a:moveTo>
                <a:cubicBezTo>
                  <a:pt x="163076" y="195877"/>
                  <a:pt x="165747" y="190597"/>
                  <a:pt x="166151" y="189572"/>
                </a:cubicBezTo>
                <a:cubicBezTo>
                  <a:pt x="166555" y="188547"/>
                  <a:pt x="169039" y="187057"/>
                  <a:pt x="169753" y="185411"/>
                </a:cubicBezTo>
                <a:lnTo>
                  <a:pt x="158107" y="185411"/>
                </a:lnTo>
                <a:cubicBezTo>
                  <a:pt x="158331" y="191457"/>
                  <a:pt x="159079" y="197473"/>
                  <a:pt x="160343" y="203392"/>
                </a:cubicBezTo>
                <a:cubicBezTo>
                  <a:pt x="163138" y="204324"/>
                  <a:pt x="168542" y="202057"/>
                  <a:pt x="164691" y="197740"/>
                </a:cubicBezTo>
                <a:close/>
                <a:moveTo>
                  <a:pt x="157362" y="272835"/>
                </a:moveTo>
                <a:lnTo>
                  <a:pt x="157082" y="272835"/>
                </a:lnTo>
                <a:cubicBezTo>
                  <a:pt x="158138" y="274015"/>
                  <a:pt x="159225" y="275226"/>
                  <a:pt x="160188" y="276376"/>
                </a:cubicBezTo>
                <a:lnTo>
                  <a:pt x="162424" y="274140"/>
                </a:lnTo>
                <a:cubicBezTo>
                  <a:pt x="160468" y="272866"/>
                  <a:pt x="158542" y="272028"/>
                  <a:pt x="157362" y="272742"/>
                </a:cubicBezTo>
                <a:close/>
                <a:moveTo>
                  <a:pt x="205127" y="131372"/>
                </a:moveTo>
                <a:lnTo>
                  <a:pt x="185468" y="111713"/>
                </a:lnTo>
                <a:cubicBezTo>
                  <a:pt x="168716" y="129686"/>
                  <a:pt x="159005" y="153093"/>
                  <a:pt x="158107" y="177647"/>
                </a:cubicBezTo>
                <a:lnTo>
                  <a:pt x="171865" y="177647"/>
                </a:lnTo>
                <a:cubicBezTo>
                  <a:pt x="174164" y="173951"/>
                  <a:pt x="173387" y="171125"/>
                  <a:pt x="174164" y="168951"/>
                </a:cubicBezTo>
                <a:cubicBezTo>
                  <a:pt x="174993" y="166923"/>
                  <a:pt x="176036" y="164985"/>
                  <a:pt x="177269" y="163174"/>
                </a:cubicBezTo>
                <a:cubicBezTo>
                  <a:pt x="178263" y="161528"/>
                  <a:pt x="179412" y="159696"/>
                  <a:pt x="181555" y="159696"/>
                </a:cubicBezTo>
                <a:cubicBezTo>
                  <a:pt x="186027" y="159696"/>
                  <a:pt x="187145" y="157304"/>
                  <a:pt x="190002" y="156000"/>
                </a:cubicBezTo>
                <a:cubicBezTo>
                  <a:pt x="192860" y="154696"/>
                  <a:pt x="197860" y="153919"/>
                  <a:pt x="197301" y="152460"/>
                </a:cubicBezTo>
                <a:cubicBezTo>
                  <a:pt x="196742" y="151000"/>
                  <a:pt x="186804" y="155379"/>
                  <a:pt x="186586" y="154602"/>
                </a:cubicBezTo>
                <a:cubicBezTo>
                  <a:pt x="186182" y="153267"/>
                  <a:pt x="189692" y="153391"/>
                  <a:pt x="191276" y="152025"/>
                </a:cubicBezTo>
                <a:cubicBezTo>
                  <a:pt x="191537" y="151786"/>
                  <a:pt x="191829" y="151587"/>
                  <a:pt x="192145" y="151435"/>
                </a:cubicBezTo>
                <a:cubicBezTo>
                  <a:pt x="195357" y="144059"/>
                  <a:pt x="199742" y="137254"/>
                  <a:pt x="205127" y="131279"/>
                </a:cubicBezTo>
                <a:close/>
                <a:moveTo>
                  <a:pt x="201587" y="149758"/>
                </a:moveTo>
                <a:lnTo>
                  <a:pt x="202394" y="149354"/>
                </a:lnTo>
                <a:cubicBezTo>
                  <a:pt x="205388" y="147801"/>
                  <a:pt x="208888" y="147531"/>
                  <a:pt x="212084" y="148609"/>
                </a:cubicBezTo>
                <a:cubicBezTo>
                  <a:pt x="214553" y="149997"/>
                  <a:pt x="216882" y="151618"/>
                  <a:pt x="219040" y="153453"/>
                </a:cubicBezTo>
                <a:cubicBezTo>
                  <a:pt x="219662" y="153919"/>
                  <a:pt x="219941" y="153081"/>
                  <a:pt x="222798" y="152646"/>
                </a:cubicBezTo>
                <a:cubicBezTo>
                  <a:pt x="224009" y="152460"/>
                  <a:pt x="224258" y="153671"/>
                  <a:pt x="225904" y="153888"/>
                </a:cubicBezTo>
                <a:cubicBezTo>
                  <a:pt x="226491" y="153978"/>
                  <a:pt x="227087" y="153978"/>
                  <a:pt x="227674" y="153888"/>
                </a:cubicBezTo>
                <a:lnTo>
                  <a:pt x="210562" y="136776"/>
                </a:lnTo>
                <a:cubicBezTo>
                  <a:pt x="207065" y="140695"/>
                  <a:pt x="204049" y="145025"/>
                  <a:pt x="201587" y="149664"/>
                </a:cubicBezTo>
                <a:close/>
                <a:moveTo>
                  <a:pt x="182269" y="170938"/>
                </a:moveTo>
                <a:cubicBezTo>
                  <a:pt x="179170" y="170572"/>
                  <a:pt x="176359" y="172786"/>
                  <a:pt x="175990" y="175886"/>
                </a:cubicBezTo>
                <a:cubicBezTo>
                  <a:pt x="175921" y="176473"/>
                  <a:pt x="175943" y="177066"/>
                  <a:pt x="176058" y="177647"/>
                </a:cubicBezTo>
                <a:lnTo>
                  <a:pt x="185996" y="177647"/>
                </a:lnTo>
                <a:cubicBezTo>
                  <a:pt x="185996" y="175783"/>
                  <a:pt x="186245" y="173920"/>
                  <a:pt x="186493" y="172087"/>
                </a:cubicBezTo>
                <a:cubicBezTo>
                  <a:pt x="185182" y="171398"/>
                  <a:pt x="183745" y="170976"/>
                  <a:pt x="182269" y="170845"/>
                </a:cubicBezTo>
                <a:close/>
                <a:moveTo>
                  <a:pt x="210624" y="226219"/>
                </a:moveTo>
                <a:lnTo>
                  <a:pt x="230314" y="206529"/>
                </a:lnTo>
                <a:cubicBezTo>
                  <a:pt x="228699" y="204601"/>
                  <a:pt x="227277" y="202520"/>
                  <a:pt x="226059" y="200318"/>
                </a:cubicBezTo>
                <a:lnTo>
                  <a:pt x="226059" y="200318"/>
                </a:lnTo>
                <a:cubicBezTo>
                  <a:pt x="225777" y="200638"/>
                  <a:pt x="225534" y="200992"/>
                  <a:pt x="225345" y="201374"/>
                </a:cubicBezTo>
                <a:cubicBezTo>
                  <a:pt x="224941" y="202274"/>
                  <a:pt x="225345" y="205194"/>
                  <a:pt x="224227" y="206467"/>
                </a:cubicBezTo>
                <a:cubicBezTo>
                  <a:pt x="223109" y="207740"/>
                  <a:pt x="218450" y="202864"/>
                  <a:pt x="217115" y="202430"/>
                </a:cubicBezTo>
                <a:cubicBezTo>
                  <a:pt x="215779" y="201995"/>
                  <a:pt x="214444" y="203858"/>
                  <a:pt x="214537" y="204448"/>
                </a:cubicBezTo>
                <a:cubicBezTo>
                  <a:pt x="214786" y="205939"/>
                  <a:pt x="214537" y="206529"/>
                  <a:pt x="213823" y="206684"/>
                </a:cubicBezTo>
                <a:cubicBezTo>
                  <a:pt x="213109" y="206840"/>
                  <a:pt x="209848" y="204573"/>
                  <a:pt x="211338" y="203983"/>
                </a:cubicBezTo>
                <a:cubicBezTo>
                  <a:pt x="212829" y="203392"/>
                  <a:pt x="210872" y="201871"/>
                  <a:pt x="210127" y="201281"/>
                </a:cubicBezTo>
                <a:cubicBezTo>
                  <a:pt x="208854" y="200318"/>
                  <a:pt x="207021" y="201281"/>
                  <a:pt x="205934" y="199914"/>
                </a:cubicBezTo>
                <a:cubicBezTo>
                  <a:pt x="205025" y="198774"/>
                  <a:pt x="203838" y="197886"/>
                  <a:pt x="202487" y="197336"/>
                </a:cubicBezTo>
                <a:cubicBezTo>
                  <a:pt x="201357" y="196815"/>
                  <a:pt x="200074" y="196725"/>
                  <a:pt x="198885" y="197088"/>
                </a:cubicBezTo>
                <a:cubicBezTo>
                  <a:pt x="197891" y="197616"/>
                  <a:pt x="196804" y="196529"/>
                  <a:pt x="196058" y="195784"/>
                </a:cubicBezTo>
                <a:cubicBezTo>
                  <a:pt x="195313" y="195038"/>
                  <a:pt x="195251" y="194914"/>
                  <a:pt x="194816" y="194479"/>
                </a:cubicBezTo>
                <a:cubicBezTo>
                  <a:pt x="197152" y="206256"/>
                  <a:pt x="202615" y="217185"/>
                  <a:pt x="210624" y="226126"/>
                </a:cubicBezTo>
                <a:close/>
                <a:moveTo>
                  <a:pt x="230314" y="192212"/>
                </a:moveTo>
                <a:cubicBezTo>
                  <a:pt x="230314" y="192057"/>
                  <a:pt x="230314" y="191870"/>
                  <a:pt x="230314" y="191684"/>
                </a:cubicBezTo>
                <a:cubicBezTo>
                  <a:pt x="230314" y="191684"/>
                  <a:pt x="230314" y="191405"/>
                  <a:pt x="230314" y="191280"/>
                </a:cubicBezTo>
                <a:cubicBezTo>
                  <a:pt x="230314" y="191156"/>
                  <a:pt x="230314" y="191280"/>
                  <a:pt x="230314" y="191094"/>
                </a:cubicBezTo>
                <a:lnTo>
                  <a:pt x="230314" y="190846"/>
                </a:lnTo>
                <a:cubicBezTo>
                  <a:pt x="230314" y="190846"/>
                  <a:pt x="230314" y="190846"/>
                  <a:pt x="230314" y="190846"/>
                </a:cubicBezTo>
                <a:lnTo>
                  <a:pt x="230314" y="190318"/>
                </a:lnTo>
                <a:lnTo>
                  <a:pt x="230314" y="190318"/>
                </a:lnTo>
                <a:cubicBezTo>
                  <a:pt x="230314" y="190162"/>
                  <a:pt x="230314" y="190007"/>
                  <a:pt x="230314" y="189852"/>
                </a:cubicBezTo>
                <a:lnTo>
                  <a:pt x="230314" y="189852"/>
                </a:lnTo>
                <a:lnTo>
                  <a:pt x="230314" y="189541"/>
                </a:lnTo>
                <a:lnTo>
                  <a:pt x="230314" y="189541"/>
                </a:lnTo>
                <a:cubicBezTo>
                  <a:pt x="230292" y="189448"/>
                  <a:pt x="230292" y="189355"/>
                  <a:pt x="230314" y="189262"/>
                </a:cubicBezTo>
                <a:lnTo>
                  <a:pt x="230314" y="189262"/>
                </a:lnTo>
                <a:lnTo>
                  <a:pt x="230500" y="188951"/>
                </a:lnTo>
                <a:cubicBezTo>
                  <a:pt x="230752" y="188675"/>
                  <a:pt x="231128" y="188544"/>
                  <a:pt x="231494" y="188609"/>
                </a:cubicBezTo>
                <a:cubicBezTo>
                  <a:pt x="232289" y="188849"/>
                  <a:pt x="233100" y="189047"/>
                  <a:pt x="233916" y="189200"/>
                </a:cubicBezTo>
                <a:cubicBezTo>
                  <a:pt x="234590" y="189252"/>
                  <a:pt x="235239" y="188945"/>
                  <a:pt x="235625" y="188392"/>
                </a:cubicBezTo>
                <a:cubicBezTo>
                  <a:pt x="235870" y="188088"/>
                  <a:pt x="236081" y="187752"/>
                  <a:pt x="236246" y="187398"/>
                </a:cubicBezTo>
                <a:cubicBezTo>
                  <a:pt x="236392" y="187109"/>
                  <a:pt x="236479" y="186790"/>
                  <a:pt x="236494" y="186467"/>
                </a:cubicBezTo>
                <a:cubicBezTo>
                  <a:pt x="236528" y="186345"/>
                  <a:pt x="236528" y="186215"/>
                  <a:pt x="236494" y="186094"/>
                </a:cubicBezTo>
                <a:cubicBezTo>
                  <a:pt x="236494" y="185814"/>
                  <a:pt x="235966" y="185721"/>
                  <a:pt x="235159" y="186094"/>
                </a:cubicBezTo>
                <a:lnTo>
                  <a:pt x="234693" y="186249"/>
                </a:lnTo>
                <a:lnTo>
                  <a:pt x="233730" y="186436"/>
                </a:lnTo>
                <a:lnTo>
                  <a:pt x="233264" y="186436"/>
                </a:lnTo>
                <a:cubicBezTo>
                  <a:pt x="232823" y="186392"/>
                  <a:pt x="232426" y="186153"/>
                  <a:pt x="232177" y="185783"/>
                </a:cubicBezTo>
                <a:cubicBezTo>
                  <a:pt x="232069" y="185644"/>
                  <a:pt x="231985" y="185485"/>
                  <a:pt x="231929" y="185318"/>
                </a:cubicBezTo>
                <a:cubicBezTo>
                  <a:pt x="231839" y="185097"/>
                  <a:pt x="231724" y="184889"/>
                  <a:pt x="231587" y="184696"/>
                </a:cubicBezTo>
                <a:cubicBezTo>
                  <a:pt x="231050" y="184057"/>
                  <a:pt x="230382" y="183538"/>
                  <a:pt x="229631" y="183175"/>
                </a:cubicBezTo>
                <a:cubicBezTo>
                  <a:pt x="229233" y="182954"/>
                  <a:pt x="228857" y="182696"/>
                  <a:pt x="228513" y="182398"/>
                </a:cubicBezTo>
                <a:lnTo>
                  <a:pt x="227954" y="181870"/>
                </a:lnTo>
                <a:lnTo>
                  <a:pt x="227550" y="181404"/>
                </a:lnTo>
                <a:lnTo>
                  <a:pt x="227395" y="181404"/>
                </a:lnTo>
                <a:lnTo>
                  <a:pt x="227115" y="181156"/>
                </a:lnTo>
                <a:lnTo>
                  <a:pt x="226898" y="180970"/>
                </a:lnTo>
                <a:lnTo>
                  <a:pt x="226680" y="180783"/>
                </a:lnTo>
                <a:lnTo>
                  <a:pt x="226432" y="180597"/>
                </a:lnTo>
                <a:lnTo>
                  <a:pt x="226214" y="180597"/>
                </a:lnTo>
                <a:lnTo>
                  <a:pt x="225935" y="180597"/>
                </a:lnTo>
                <a:lnTo>
                  <a:pt x="225749" y="180597"/>
                </a:lnTo>
                <a:lnTo>
                  <a:pt x="225438" y="180442"/>
                </a:lnTo>
                <a:lnTo>
                  <a:pt x="225438" y="180442"/>
                </a:lnTo>
                <a:lnTo>
                  <a:pt x="225065" y="180442"/>
                </a:lnTo>
                <a:lnTo>
                  <a:pt x="225065" y="180442"/>
                </a:lnTo>
                <a:cubicBezTo>
                  <a:pt x="224016" y="180268"/>
                  <a:pt x="222947" y="180640"/>
                  <a:pt x="222239" y="181435"/>
                </a:cubicBezTo>
                <a:lnTo>
                  <a:pt x="222239" y="181435"/>
                </a:lnTo>
                <a:cubicBezTo>
                  <a:pt x="222068" y="181575"/>
                  <a:pt x="221913" y="181730"/>
                  <a:pt x="221773" y="181901"/>
                </a:cubicBezTo>
                <a:lnTo>
                  <a:pt x="221773" y="181901"/>
                </a:lnTo>
                <a:cubicBezTo>
                  <a:pt x="221603" y="182091"/>
                  <a:pt x="221457" y="182299"/>
                  <a:pt x="221339" y="182522"/>
                </a:cubicBezTo>
                <a:lnTo>
                  <a:pt x="221339" y="182522"/>
                </a:lnTo>
                <a:cubicBezTo>
                  <a:pt x="221339" y="182771"/>
                  <a:pt x="221059" y="183019"/>
                  <a:pt x="220904" y="183268"/>
                </a:cubicBezTo>
                <a:cubicBezTo>
                  <a:pt x="220578" y="183892"/>
                  <a:pt x="220289" y="184535"/>
                  <a:pt x="220034" y="185193"/>
                </a:cubicBezTo>
                <a:cubicBezTo>
                  <a:pt x="217798" y="191125"/>
                  <a:pt x="215158" y="189293"/>
                  <a:pt x="215593" y="191405"/>
                </a:cubicBezTo>
                <a:cubicBezTo>
                  <a:pt x="215593" y="191653"/>
                  <a:pt x="216276" y="191839"/>
                  <a:pt x="217208" y="191901"/>
                </a:cubicBezTo>
                <a:lnTo>
                  <a:pt x="219817" y="191901"/>
                </a:lnTo>
                <a:lnTo>
                  <a:pt x="221276" y="191901"/>
                </a:lnTo>
                <a:lnTo>
                  <a:pt x="221960" y="191901"/>
                </a:lnTo>
                <a:lnTo>
                  <a:pt x="222363" y="191901"/>
                </a:lnTo>
                <a:lnTo>
                  <a:pt x="222736" y="191901"/>
                </a:lnTo>
                <a:lnTo>
                  <a:pt x="223078" y="191901"/>
                </a:lnTo>
                <a:lnTo>
                  <a:pt x="223481" y="191901"/>
                </a:lnTo>
                <a:lnTo>
                  <a:pt x="223730" y="191901"/>
                </a:lnTo>
                <a:lnTo>
                  <a:pt x="224289" y="191684"/>
                </a:lnTo>
                <a:lnTo>
                  <a:pt x="225221" y="191311"/>
                </a:lnTo>
                <a:lnTo>
                  <a:pt x="225221" y="191311"/>
                </a:lnTo>
                <a:cubicBezTo>
                  <a:pt x="225503" y="191209"/>
                  <a:pt x="225795" y="191137"/>
                  <a:pt x="226090" y="191094"/>
                </a:cubicBezTo>
                <a:cubicBezTo>
                  <a:pt x="227205" y="190777"/>
                  <a:pt x="228398" y="191218"/>
                  <a:pt x="229041" y="192181"/>
                </a:cubicBezTo>
                <a:cubicBezTo>
                  <a:pt x="229460" y="192110"/>
                  <a:pt x="229888" y="192091"/>
                  <a:pt x="230314" y="192119"/>
                </a:cubicBezTo>
                <a:close/>
                <a:moveTo>
                  <a:pt x="256898" y="106682"/>
                </a:moveTo>
                <a:lnTo>
                  <a:pt x="256898" y="78731"/>
                </a:lnTo>
                <a:cubicBezTo>
                  <a:pt x="232314" y="79641"/>
                  <a:pt x="208879" y="89365"/>
                  <a:pt x="190872" y="106123"/>
                </a:cubicBezTo>
                <a:lnTo>
                  <a:pt x="210531" y="125782"/>
                </a:lnTo>
                <a:cubicBezTo>
                  <a:pt x="223311" y="114229"/>
                  <a:pt x="239693" y="107449"/>
                  <a:pt x="256898" y="106589"/>
                </a:cubicBezTo>
                <a:close/>
                <a:moveTo>
                  <a:pt x="256898" y="71091"/>
                </a:moveTo>
                <a:lnTo>
                  <a:pt x="256898" y="43140"/>
                </a:lnTo>
                <a:cubicBezTo>
                  <a:pt x="222910" y="44056"/>
                  <a:pt x="190462" y="57519"/>
                  <a:pt x="165809" y="80936"/>
                </a:cubicBezTo>
                <a:lnTo>
                  <a:pt x="185468" y="100595"/>
                </a:lnTo>
                <a:cubicBezTo>
                  <a:pt x="204916" y="82414"/>
                  <a:pt x="230292" y="71902"/>
                  <a:pt x="256898" y="70998"/>
                </a:cubicBezTo>
                <a:close/>
                <a:moveTo>
                  <a:pt x="160312" y="86619"/>
                </a:moveTo>
                <a:cubicBezTo>
                  <a:pt x="136964" y="111251"/>
                  <a:pt x="123519" y="143627"/>
                  <a:pt x="122547" y="177553"/>
                </a:cubicBezTo>
                <a:lnTo>
                  <a:pt x="150498" y="177553"/>
                </a:lnTo>
                <a:cubicBezTo>
                  <a:pt x="151399" y="150941"/>
                  <a:pt x="161927" y="125558"/>
                  <a:pt x="180126" y="106123"/>
                </a:cubicBezTo>
                <a:close/>
                <a:moveTo>
                  <a:pt x="122547" y="185318"/>
                </a:moveTo>
                <a:cubicBezTo>
                  <a:pt x="122926" y="199389"/>
                  <a:pt x="125464" y="213318"/>
                  <a:pt x="130063" y="226623"/>
                </a:cubicBezTo>
                <a:lnTo>
                  <a:pt x="130560" y="226623"/>
                </a:lnTo>
                <a:cubicBezTo>
                  <a:pt x="133420" y="226850"/>
                  <a:pt x="136293" y="226359"/>
                  <a:pt x="138914" y="225194"/>
                </a:cubicBezTo>
                <a:cubicBezTo>
                  <a:pt x="141647" y="223082"/>
                  <a:pt x="139132" y="215536"/>
                  <a:pt x="140840" y="212399"/>
                </a:cubicBezTo>
                <a:cubicBezTo>
                  <a:pt x="142952" y="208486"/>
                  <a:pt x="148262" y="199262"/>
                  <a:pt x="149846" y="199200"/>
                </a:cubicBezTo>
                <a:cubicBezTo>
                  <a:pt x="151430" y="199138"/>
                  <a:pt x="151182" y="200194"/>
                  <a:pt x="151896" y="200380"/>
                </a:cubicBezTo>
                <a:cubicBezTo>
                  <a:pt x="151082" y="195398"/>
                  <a:pt x="150616" y="190364"/>
                  <a:pt x="150498" y="185318"/>
                </a:cubicBezTo>
                <a:close/>
                <a:moveTo>
                  <a:pt x="256929" y="327464"/>
                </a:moveTo>
                <a:cubicBezTo>
                  <a:pt x="220888" y="326517"/>
                  <a:pt x="186474" y="312243"/>
                  <a:pt x="160343" y="287401"/>
                </a:cubicBezTo>
                <a:lnTo>
                  <a:pt x="140622" y="307122"/>
                </a:lnTo>
                <a:cubicBezTo>
                  <a:pt x="171959" y="337222"/>
                  <a:pt x="213487" y="354412"/>
                  <a:pt x="256929" y="355259"/>
                </a:cubicBezTo>
                <a:close/>
                <a:moveTo>
                  <a:pt x="256929" y="291904"/>
                </a:moveTo>
                <a:cubicBezTo>
                  <a:pt x="232485" y="291100"/>
                  <a:pt x="209009" y="282158"/>
                  <a:pt x="190220" y="266500"/>
                </a:cubicBezTo>
                <a:cubicBezTo>
                  <a:pt x="190617" y="266969"/>
                  <a:pt x="190981" y="267469"/>
                  <a:pt x="191307" y="267990"/>
                </a:cubicBezTo>
                <a:cubicBezTo>
                  <a:pt x="192580" y="270195"/>
                  <a:pt x="197021" y="274699"/>
                  <a:pt x="194195" y="276469"/>
                </a:cubicBezTo>
                <a:cubicBezTo>
                  <a:pt x="191369" y="278239"/>
                  <a:pt x="187984" y="276966"/>
                  <a:pt x="185779" y="276935"/>
                </a:cubicBezTo>
                <a:cubicBezTo>
                  <a:pt x="183574" y="276904"/>
                  <a:pt x="179847" y="280506"/>
                  <a:pt x="177797" y="280848"/>
                </a:cubicBezTo>
                <a:cubicBezTo>
                  <a:pt x="175580" y="281338"/>
                  <a:pt x="173263" y="281074"/>
                  <a:pt x="171213" y="280102"/>
                </a:cubicBezTo>
                <a:cubicBezTo>
                  <a:pt x="170421" y="279742"/>
                  <a:pt x="169670" y="279295"/>
                  <a:pt x="168977" y="278767"/>
                </a:cubicBezTo>
                <a:lnTo>
                  <a:pt x="165871" y="281873"/>
                </a:lnTo>
                <a:cubicBezTo>
                  <a:pt x="190540" y="305264"/>
                  <a:pt x="222978" y="318724"/>
                  <a:pt x="256961" y="319669"/>
                </a:cubicBezTo>
                <a:close/>
                <a:moveTo>
                  <a:pt x="256929" y="282121"/>
                </a:moveTo>
                <a:cubicBezTo>
                  <a:pt x="253169" y="282602"/>
                  <a:pt x="249349" y="282338"/>
                  <a:pt x="245687" y="281345"/>
                </a:cubicBezTo>
                <a:cubicBezTo>
                  <a:pt x="242768" y="279326"/>
                  <a:pt x="239289" y="277338"/>
                  <a:pt x="238917" y="275786"/>
                </a:cubicBezTo>
                <a:cubicBezTo>
                  <a:pt x="238202" y="273021"/>
                  <a:pt x="234413" y="270910"/>
                  <a:pt x="234413" y="268332"/>
                </a:cubicBezTo>
                <a:cubicBezTo>
                  <a:pt x="234413" y="265754"/>
                  <a:pt x="238389" y="264481"/>
                  <a:pt x="237333" y="261530"/>
                </a:cubicBezTo>
                <a:cubicBezTo>
                  <a:pt x="236463" y="259201"/>
                  <a:pt x="238761" y="256282"/>
                  <a:pt x="242923" y="254232"/>
                </a:cubicBezTo>
                <a:cubicBezTo>
                  <a:pt x="230910" y="251276"/>
                  <a:pt x="219817" y="245400"/>
                  <a:pt x="210624" y="237120"/>
                </a:cubicBezTo>
                <a:lnTo>
                  <a:pt x="190872" y="256748"/>
                </a:lnTo>
                <a:cubicBezTo>
                  <a:pt x="208860" y="273506"/>
                  <a:pt x="232298" y="283202"/>
                  <a:pt x="256867" y="284047"/>
                </a:cubicBezTo>
                <a:close/>
                <a:moveTo>
                  <a:pt x="262923" y="244853"/>
                </a:moveTo>
                <a:cubicBezTo>
                  <a:pt x="266029" y="244356"/>
                  <a:pt x="269135" y="243487"/>
                  <a:pt x="271712" y="243238"/>
                </a:cubicBezTo>
                <a:cubicBezTo>
                  <a:pt x="274290" y="242990"/>
                  <a:pt x="271712" y="247089"/>
                  <a:pt x="273327" y="247275"/>
                </a:cubicBezTo>
                <a:cubicBezTo>
                  <a:pt x="274942" y="247462"/>
                  <a:pt x="283918" y="248921"/>
                  <a:pt x="284508" y="246996"/>
                </a:cubicBezTo>
                <a:cubicBezTo>
                  <a:pt x="285098" y="245070"/>
                  <a:pt x="285129" y="244698"/>
                  <a:pt x="286961" y="244294"/>
                </a:cubicBezTo>
                <a:cubicBezTo>
                  <a:pt x="290188" y="244101"/>
                  <a:pt x="293312" y="243108"/>
                  <a:pt x="296061" y="241406"/>
                </a:cubicBezTo>
                <a:cubicBezTo>
                  <a:pt x="297117" y="240629"/>
                  <a:pt x="299166" y="240319"/>
                  <a:pt x="299943" y="239139"/>
                </a:cubicBezTo>
                <a:cubicBezTo>
                  <a:pt x="300719" y="237959"/>
                  <a:pt x="299477" y="232275"/>
                  <a:pt x="297365" y="233207"/>
                </a:cubicBezTo>
                <a:cubicBezTo>
                  <a:pt x="296340" y="233642"/>
                  <a:pt x="295098" y="235132"/>
                  <a:pt x="292924" y="236313"/>
                </a:cubicBezTo>
                <a:cubicBezTo>
                  <a:pt x="290750" y="237493"/>
                  <a:pt x="289539" y="237772"/>
                  <a:pt x="288110" y="235878"/>
                </a:cubicBezTo>
                <a:cubicBezTo>
                  <a:pt x="286682" y="233983"/>
                  <a:pt x="288887" y="232772"/>
                  <a:pt x="289943" y="231654"/>
                </a:cubicBezTo>
                <a:cubicBezTo>
                  <a:pt x="291558" y="229884"/>
                  <a:pt x="293048" y="228051"/>
                  <a:pt x="294850" y="228051"/>
                </a:cubicBezTo>
                <a:cubicBezTo>
                  <a:pt x="295564" y="228051"/>
                  <a:pt x="299322" y="226188"/>
                  <a:pt x="298980" y="224480"/>
                </a:cubicBezTo>
                <a:cubicBezTo>
                  <a:pt x="298576" y="222275"/>
                  <a:pt x="294228" y="224697"/>
                  <a:pt x="293204" y="223797"/>
                </a:cubicBezTo>
                <a:cubicBezTo>
                  <a:pt x="292179" y="222896"/>
                  <a:pt x="293204" y="221561"/>
                  <a:pt x="292645" y="221312"/>
                </a:cubicBezTo>
                <a:cubicBezTo>
                  <a:pt x="292086" y="221064"/>
                  <a:pt x="290533" y="223300"/>
                  <a:pt x="291775" y="224418"/>
                </a:cubicBezTo>
                <a:cubicBezTo>
                  <a:pt x="292427" y="225039"/>
                  <a:pt x="290750" y="226747"/>
                  <a:pt x="288856" y="225505"/>
                </a:cubicBezTo>
                <a:cubicBezTo>
                  <a:pt x="286961" y="224263"/>
                  <a:pt x="287023" y="229853"/>
                  <a:pt x="287148" y="230847"/>
                </a:cubicBezTo>
                <a:cubicBezTo>
                  <a:pt x="287272" y="231840"/>
                  <a:pt x="289290" y="231530"/>
                  <a:pt x="287955" y="233269"/>
                </a:cubicBezTo>
                <a:cubicBezTo>
                  <a:pt x="286620" y="235008"/>
                  <a:pt x="286092" y="233735"/>
                  <a:pt x="285129" y="234604"/>
                </a:cubicBezTo>
                <a:cubicBezTo>
                  <a:pt x="284166" y="235474"/>
                  <a:pt x="283669" y="236033"/>
                  <a:pt x="285129" y="237555"/>
                </a:cubicBezTo>
                <a:cubicBezTo>
                  <a:pt x="286589" y="239077"/>
                  <a:pt x="284446" y="241033"/>
                  <a:pt x="284011" y="238890"/>
                </a:cubicBezTo>
                <a:cubicBezTo>
                  <a:pt x="283700" y="237493"/>
                  <a:pt x="280719" y="237896"/>
                  <a:pt x="280160" y="236313"/>
                </a:cubicBezTo>
                <a:cubicBezTo>
                  <a:pt x="279601" y="234729"/>
                  <a:pt x="277054" y="234822"/>
                  <a:pt x="274197" y="233207"/>
                </a:cubicBezTo>
                <a:cubicBezTo>
                  <a:pt x="271992" y="232058"/>
                  <a:pt x="272271" y="235443"/>
                  <a:pt x="276060" y="236313"/>
                </a:cubicBezTo>
                <a:cubicBezTo>
                  <a:pt x="279166" y="237027"/>
                  <a:pt x="279166" y="237431"/>
                  <a:pt x="278172" y="239418"/>
                </a:cubicBezTo>
                <a:cubicBezTo>
                  <a:pt x="277178" y="241406"/>
                  <a:pt x="277582" y="238145"/>
                  <a:pt x="273762" y="237120"/>
                </a:cubicBezTo>
                <a:cubicBezTo>
                  <a:pt x="271278" y="236468"/>
                  <a:pt x="271184" y="235163"/>
                  <a:pt x="269228" y="235194"/>
                </a:cubicBezTo>
                <a:cubicBezTo>
                  <a:pt x="267271" y="235226"/>
                  <a:pt x="267924" y="237058"/>
                  <a:pt x="265843" y="236592"/>
                </a:cubicBezTo>
                <a:cubicBezTo>
                  <a:pt x="264290" y="236219"/>
                  <a:pt x="264041" y="238331"/>
                  <a:pt x="262737" y="238921"/>
                </a:cubicBezTo>
                <a:cubicBezTo>
                  <a:pt x="261433" y="239511"/>
                  <a:pt x="261060" y="242865"/>
                  <a:pt x="259290" y="243735"/>
                </a:cubicBezTo>
                <a:cubicBezTo>
                  <a:pt x="256619" y="245039"/>
                  <a:pt x="251153" y="244077"/>
                  <a:pt x="251401" y="241437"/>
                </a:cubicBezTo>
                <a:cubicBezTo>
                  <a:pt x="251650" y="238797"/>
                  <a:pt x="251774" y="236809"/>
                  <a:pt x="253296" y="235878"/>
                </a:cubicBezTo>
                <a:cubicBezTo>
                  <a:pt x="254818" y="234946"/>
                  <a:pt x="256867" y="237462"/>
                  <a:pt x="258731" y="236623"/>
                </a:cubicBezTo>
                <a:cubicBezTo>
                  <a:pt x="260594" y="235785"/>
                  <a:pt x="260221" y="233517"/>
                  <a:pt x="259010" y="232337"/>
                </a:cubicBezTo>
                <a:cubicBezTo>
                  <a:pt x="258669" y="231871"/>
                  <a:pt x="257240" y="231157"/>
                  <a:pt x="257271" y="230722"/>
                </a:cubicBezTo>
                <a:cubicBezTo>
                  <a:pt x="257302" y="230288"/>
                  <a:pt x="260097" y="229915"/>
                  <a:pt x="261495" y="228952"/>
                </a:cubicBezTo>
                <a:cubicBezTo>
                  <a:pt x="262808" y="227694"/>
                  <a:pt x="264035" y="226343"/>
                  <a:pt x="265159" y="224915"/>
                </a:cubicBezTo>
                <a:cubicBezTo>
                  <a:pt x="265905" y="224325"/>
                  <a:pt x="267427" y="224169"/>
                  <a:pt x="267551" y="223610"/>
                </a:cubicBezTo>
                <a:cubicBezTo>
                  <a:pt x="267675" y="223051"/>
                  <a:pt x="266495" y="221623"/>
                  <a:pt x="266619" y="220753"/>
                </a:cubicBezTo>
                <a:cubicBezTo>
                  <a:pt x="266743" y="219884"/>
                  <a:pt x="267054" y="219200"/>
                  <a:pt x="267706" y="219262"/>
                </a:cubicBezTo>
                <a:cubicBezTo>
                  <a:pt x="268358" y="219325"/>
                  <a:pt x="269197" y="221250"/>
                  <a:pt x="268762" y="221716"/>
                </a:cubicBezTo>
                <a:cubicBezTo>
                  <a:pt x="268327" y="222182"/>
                  <a:pt x="269104" y="223144"/>
                  <a:pt x="270035" y="222772"/>
                </a:cubicBezTo>
                <a:cubicBezTo>
                  <a:pt x="270967" y="222399"/>
                  <a:pt x="274228" y="221126"/>
                  <a:pt x="275160" y="220877"/>
                </a:cubicBezTo>
                <a:cubicBezTo>
                  <a:pt x="276091" y="220629"/>
                  <a:pt x="274849" y="217585"/>
                  <a:pt x="275160" y="217057"/>
                </a:cubicBezTo>
                <a:cubicBezTo>
                  <a:pt x="275470" y="216529"/>
                  <a:pt x="275936" y="217244"/>
                  <a:pt x="276433" y="216747"/>
                </a:cubicBezTo>
                <a:cubicBezTo>
                  <a:pt x="276930" y="216250"/>
                  <a:pt x="275408" y="215753"/>
                  <a:pt x="275657" y="214666"/>
                </a:cubicBezTo>
                <a:cubicBezTo>
                  <a:pt x="275905" y="213579"/>
                  <a:pt x="279228" y="212958"/>
                  <a:pt x="278296" y="212337"/>
                </a:cubicBezTo>
                <a:cubicBezTo>
                  <a:pt x="277365" y="211716"/>
                  <a:pt x="276091" y="213517"/>
                  <a:pt x="275346" y="213827"/>
                </a:cubicBezTo>
                <a:cubicBezTo>
                  <a:pt x="273638" y="214604"/>
                  <a:pt x="272799" y="212741"/>
                  <a:pt x="272862" y="211312"/>
                </a:cubicBezTo>
                <a:cubicBezTo>
                  <a:pt x="272862" y="210629"/>
                  <a:pt x="273824" y="208206"/>
                  <a:pt x="273017" y="207740"/>
                </a:cubicBezTo>
                <a:cubicBezTo>
                  <a:pt x="272209" y="207275"/>
                  <a:pt x="271681" y="209976"/>
                  <a:pt x="271495" y="210535"/>
                </a:cubicBezTo>
                <a:cubicBezTo>
                  <a:pt x="270821" y="211902"/>
                  <a:pt x="270927" y="213523"/>
                  <a:pt x="271775" y="214790"/>
                </a:cubicBezTo>
                <a:cubicBezTo>
                  <a:pt x="272427" y="216064"/>
                  <a:pt x="272085" y="220318"/>
                  <a:pt x="270781" y="220784"/>
                </a:cubicBezTo>
                <a:cubicBezTo>
                  <a:pt x="269476" y="221250"/>
                  <a:pt x="268762" y="218610"/>
                  <a:pt x="268110" y="217523"/>
                </a:cubicBezTo>
                <a:cubicBezTo>
                  <a:pt x="268038" y="217359"/>
                  <a:pt x="267920" y="217216"/>
                  <a:pt x="267768" y="217120"/>
                </a:cubicBezTo>
                <a:lnTo>
                  <a:pt x="267551" y="217120"/>
                </a:lnTo>
                <a:lnTo>
                  <a:pt x="267365" y="217120"/>
                </a:lnTo>
                <a:lnTo>
                  <a:pt x="267365" y="217120"/>
                </a:lnTo>
                <a:lnTo>
                  <a:pt x="267147" y="217368"/>
                </a:lnTo>
                <a:lnTo>
                  <a:pt x="266712" y="218082"/>
                </a:lnTo>
                <a:cubicBezTo>
                  <a:pt x="266492" y="218523"/>
                  <a:pt x="266305" y="218980"/>
                  <a:pt x="266153" y="219449"/>
                </a:cubicBezTo>
                <a:cubicBezTo>
                  <a:pt x="266017" y="219905"/>
                  <a:pt x="265632" y="220244"/>
                  <a:pt x="265159" y="220318"/>
                </a:cubicBezTo>
                <a:cubicBezTo>
                  <a:pt x="263725" y="220480"/>
                  <a:pt x="262284" y="220564"/>
                  <a:pt x="260843" y="220567"/>
                </a:cubicBezTo>
                <a:lnTo>
                  <a:pt x="259197" y="220567"/>
                </a:lnTo>
                <a:cubicBezTo>
                  <a:pt x="259398" y="221396"/>
                  <a:pt x="259669" y="222203"/>
                  <a:pt x="260004" y="222989"/>
                </a:cubicBezTo>
                <a:cubicBezTo>
                  <a:pt x="260780" y="224449"/>
                  <a:pt x="262271" y="225629"/>
                  <a:pt x="262023" y="226685"/>
                </a:cubicBezTo>
                <a:cubicBezTo>
                  <a:pt x="261774" y="227741"/>
                  <a:pt x="257271" y="228766"/>
                  <a:pt x="256898" y="227958"/>
                </a:cubicBezTo>
                <a:cubicBezTo>
                  <a:pt x="256526" y="227151"/>
                  <a:pt x="258016" y="225008"/>
                  <a:pt x="257892" y="224107"/>
                </a:cubicBezTo>
                <a:cubicBezTo>
                  <a:pt x="257675" y="222492"/>
                  <a:pt x="256836" y="221530"/>
                  <a:pt x="256961" y="220380"/>
                </a:cubicBezTo>
                <a:cubicBezTo>
                  <a:pt x="249234" y="219613"/>
                  <a:pt x="241907" y="216576"/>
                  <a:pt x="235904" y="211654"/>
                </a:cubicBezTo>
                <a:lnTo>
                  <a:pt x="216214" y="231343"/>
                </a:lnTo>
                <a:cubicBezTo>
                  <a:pt x="226140" y="240198"/>
                  <a:pt x="238476" y="245906"/>
                  <a:pt x="251650" y="247741"/>
                </a:cubicBezTo>
                <a:cubicBezTo>
                  <a:pt x="253544" y="246561"/>
                  <a:pt x="254321" y="244480"/>
                  <a:pt x="255842" y="245629"/>
                </a:cubicBezTo>
                <a:cubicBezTo>
                  <a:pt x="258110" y="247710"/>
                  <a:pt x="260998" y="245288"/>
                  <a:pt x="262892" y="244977"/>
                </a:cubicBezTo>
                <a:close/>
                <a:moveTo>
                  <a:pt x="264694" y="291780"/>
                </a:moveTo>
                <a:lnTo>
                  <a:pt x="264694" y="319731"/>
                </a:lnTo>
                <a:cubicBezTo>
                  <a:pt x="275728" y="319423"/>
                  <a:pt x="286685" y="317799"/>
                  <a:pt x="297334" y="314886"/>
                </a:cubicBezTo>
                <a:cubicBezTo>
                  <a:pt x="295160" y="313022"/>
                  <a:pt x="294228" y="310041"/>
                  <a:pt x="291464" y="309109"/>
                </a:cubicBezTo>
                <a:cubicBezTo>
                  <a:pt x="286837" y="307525"/>
                  <a:pt x="285595" y="304699"/>
                  <a:pt x="288110" y="300569"/>
                </a:cubicBezTo>
                <a:cubicBezTo>
                  <a:pt x="289446" y="298333"/>
                  <a:pt x="288918" y="297463"/>
                  <a:pt x="287334" y="295103"/>
                </a:cubicBezTo>
                <a:cubicBezTo>
                  <a:pt x="285812" y="292851"/>
                  <a:pt x="283647" y="291109"/>
                  <a:pt x="281123" y="290103"/>
                </a:cubicBezTo>
                <a:cubicBezTo>
                  <a:pt x="275688" y="291100"/>
                  <a:pt x="270184" y="291702"/>
                  <a:pt x="264663" y="291904"/>
                </a:cubicBezTo>
                <a:close/>
                <a:moveTo>
                  <a:pt x="278017" y="282618"/>
                </a:moveTo>
                <a:cubicBezTo>
                  <a:pt x="276877" y="281714"/>
                  <a:pt x="275358" y="281447"/>
                  <a:pt x="273980" y="281904"/>
                </a:cubicBezTo>
                <a:cubicBezTo>
                  <a:pt x="269445" y="283146"/>
                  <a:pt x="270874" y="279543"/>
                  <a:pt x="264663" y="280475"/>
                </a:cubicBezTo>
                <a:lnTo>
                  <a:pt x="264663" y="284016"/>
                </a:lnTo>
                <a:cubicBezTo>
                  <a:pt x="269125" y="283879"/>
                  <a:pt x="273576" y="283453"/>
                  <a:pt x="277986" y="282742"/>
                </a:cubicBezTo>
                <a:close/>
                <a:moveTo>
                  <a:pt x="380970" y="306997"/>
                </a:moveTo>
                <a:lnTo>
                  <a:pt x="361249" y="287276"/>
                </a:lnTo>
                <a:cubicBezTo>
                  <a:pt x="351012" y="296966"/>
                  <a:pt x="339447" y="305143"/>
                  <a:pt x="326900" y="311563"/>
                </a:cubicBezTo>
                <a:cubicBezTo>
                  <a:pt x="322807" y="314398"/>
                  <a:pt x="318425" y="316793"/>
                  <a:pt x="313825" y="318706"/>
                </a:cubicBezTo>
                <a:cubicBezTo>
                  <a:pt x="312241" y="319619"/>
                  <a:pt x="310487" y="320190"/>
                  <a:pt x="308670" y="320383"/>
                </a:cubicBezTo>
                <a:cubicBezTo>
                  <a:pt x="308095" y="320370"/>
                  <a:pt x="307536" y="320196"/>
                  <a:pt x="307055" y="319886"/>
                </a:cubicBezTo>
                <a:cubicBezTo>
                  <a:pt x="293381" y="324448"/>
                  <a:pt x="279104" y="326961"/>
                  <a:pt x="264694" y="327340"/>
                </a:cubicBezTo>
                <a:lnTo>
                  <a:pt x="264694" y="355135"/>
                </a:lnTo>
                <a:cubicBezTo>
                  <a:pt x="308101" y="354318"/>
                  <a:pt x="349609" y="337175"/>
                  <a:pt x="380939" y="307122"/>
                </a:cubicBezTo>
                <a:close/>
                <a:moveTo>
                  <a:pt x="342087" y="105968"/>
                </a:moveTo>
                <a:cubicBezTo>
                  <a:pt x="342062" y="106098"/>
                  <a:pt x="341981" y="106210"/>
                  <a:pt x="341869" y="106278"/>
                </a:cubicBezTo>
                <a:cubicBezTo>
                  <a:pt x="346475" y="111241"/>
                  <a:pt x="350634" y="116605"/>
                  <a:pt x="354292" y="122304"/>
                </a:cubicBezTo>
                <a:cubicBezTo>
                  <a:pt x="354696" y="121776"/>
                  <a:pt x="355037" y="121310"/>
                  <a:pt x="355627" y="121962"/>
                </a:cubicBezTo>
                <a:cubicBezTo>
                  <a:pt x="356621" y="123080"/>
                  <a:pt x="354603" y="125068"/>
                  <a:pt x="357522" y="124602"/>
                </a:cubicBezTo>
                <a:cubicBezTo>
                  <a:pt x="359261" y="124260"/>
                  <a:pt x="358919" y="126527"/>
                  <a:pt x="357522" y="127707"/>
                </a:cubicBezTo>
                <a:cubicBezTo>
                  <a:pt x="358423" y="129353"/>
                  <a:pt x="359292" y="130968"/>
                  <a:pt x="360100" y="132645"/>
                </a:cubicBezTo>
                <a:cubicBezTo>
                  <a:pt x="361125" y="133111"/>
                  <a:pt x="361901" y="133670"/>
                  <a:pt x="362056" y="134322"/>
                </a:cubicBezTo>
                <a:cubicBezTo>
                  <a:pt x="362721" y="136357"/>
                  <a:pt x="363249" y="138431"/>
                  <a:pt x="363640" y="140534"/>
                </a:cubicBezTo>
                <a:cubicBezTo>
                  <a:pt x="365038" y="144043"/>
                  <a:pt x="366249" y="147615"/>
                  <a:pt x="367305" y="151279"/>
                </a:cubicBezTo>
                <a:cubicBezTo>
                  <a:pt x="368733" y="150068"/>
                  <a:pt x="370410" y="150720"/>
                  <a:pt x="370410" y="152770"/>
                </a:cubicBezTo>
                <a:cubicBezTo>
                  <a:pt x="370525" y="154925"/>
                  <a:pt x="370053" y="157071"/>
                  <a:pt x="369044" y="158981"/>
                </a:cubicBezTo>
                <a:cubicBezTo>
                  <a:pt x="370317" y="165118"/>
                  <a:pt x="371066" y="171351"/>
                  <a:pt x="371280" y="177615"/>
                </a:cubicBezTo>
                <a:lnTo>
                  <a:pt x="399231" y="177615"/>
                </a:lnTo>
                <a:cubicBezTo>
                  <a:pt x="398725" y="159637"/>
                  <a:pt x="394728" y="141925"/>
                  <a:pt x="387461" y="125471"/>
                </a:cubicBezTo>
                <a:cubicBezTo>
                  <a:pt x="386933" y="125906"/>
                  <a:pt x="386187" y="125937"/>
                  <a:pt x="385255" y="127117"/>
                </a:cubicBezTo>
                <a:cubicBezTo>
                  <a:pt x="383827" y="128919"/>
                  <a:pt x="381560" y="126683"/>
                  <a:pt x="380317" y="125130"/>
                </a:cubicBezTo>
                <a:cubicBezTo>
                  <a:pt x="377988" y="122273"/>
                  <a:pt x="372491" y="114167"/>
                  <a:pt x="370038" y="113763"/>
                </a:cubicBezTo>
                <a:cubicBezTo>
                  <a:pt x="367584" y="113359"/>
                  <a:pt x="366435" y="110657"/>
                  <a:pt x="364261" y="110316"/>
                </a:cubicBezTo>
                <a:cubicBezTo>
                  <a:pt x="362087" y="109974"/>
                  <a:pt x="359385" y="108639"/>
                  <a:pt x="359044" y="106340"/>
                </a:cubicBezTo>
                <a:cubicBezTo>
                  <a:pt x="359028" y="104331"/>
                  <a:pt x="357419" y="102694"/>
                  <a:pt x="355410" y="102645"/>
                </a:cubicBezTo>
                <a:cubicBezTo>
                  <a:pt x="352873" y="102309"/>
                  <a:pt x="350543" y="101064"/>
                  <a:pt x="348857" y="99135"/>
                </a:cubicBezTo>
                <a:lnTo>
                  <a:pt x="342211" y="105781"/>
                </a:lnTo>
                <a:cubicBezTo>
                  <a:pt x="342192" y="105899"/>
                  <a:pt x="342136" y="106005"/>
                  <a:pt x="342056" y="106092"/>
                </a:cubicBezTo>
                <a:close/>
                <a:moveTo>
                  <a:pt x="359727" y="274761"/>
                </a:moveTo>
                <a:lnTo>
                  <a:pt x="361249" y="276282"/>
                </a:lnTo>
                <a:cubicBezTo>
                  <a:pt x="384603" y="251648"/>
                  <a:pt x="398032" y="219250"/>
                  <a:pt x="398951" y="185318"/>
                </a:cubicBezTo>
                <a:lnTo>
                  <a:pt x="371000" y="185318"/>
                </a:lnTo>
                <a:cubicBezTo>
                  <a:pt x="370066" y="211921"/>
                  <a:pt x="359541" y="237291"/>
                  <a:pt x="341372" y="256748"/>
                </a:cubicBezTo>
                <a:lnTo>
                  <a:pt x="351404" y="266779"/>
                </a:lnTo>
                <a:lnTo>
                  <a:pt x="351590" y="266344"/>
                </a:lnTo>
                <a:cubicBezTo>
                  <a:pt x="352124" y="264500"/>
                  <a:pt x="352335" y="262577"/>
                  <a:pt x="352211" y="260661"/>
                </a:cubicBezTo>
                <a:cubicBezTo>
                  <a:pt x="352211" y="259636"/>
                  <a:pt x="356124" y="259884"/>
                  <a:pt x="356404" y="261624"/>
                </a:cubicBezTo>
                <a:cubicBezTo>
                  <a:pt x="357034" y="263742"/>
                  <a:pt x="357805" y="265816"/>
                  <a:pt x="358702" y="267835"/>
                </a:cubicBezTo>
                <a:cubicBezTo>
                  <a:pt x="359798" y="270012"/>
                  <a:pt x="360146" y="272490"/>
                  <a:pt x="359696" y="274885"/>
                </a:cubicBezTo>
                <a:close/>
                <a:moveTo>
                  <a:pt x="338608" y="292121"/>
                </a:moveTo>
                <a:cubicBezTo>
                  <a:pt x="337894" y="293892"/>
                  <a:pt x="334167" y="297059"/>
                  <a:pt x="334820" y="298084"/>
                </a:cubicBezTo>
                <a:cubicBezTo>
                  <a:pt x="342307" y="293326"/>
                  <a:pt x="349326" y="287867"/>
                  <a:pt x="355783" y="281779"/>
                </a:cubicBezTo>
                <a:lnTo>
                  <a:pt x="336124" y="262121"/>
                </a:lnTo>
                <a:cubicBezTo>
                  <a:pt x="334757" y="263425"/>
                  <a:pt x="333329" y="264636"/>
                  <a:pt x="331900" y="265847"/>
                </a:cubicBezTo>
                <a:cubicBezTo>
                  <a:pt x="331559" y="268115"/>
                  <a:pt x="331900" y="269885"/>
                  <a:pt x="334633" y="270723"/>
                </a:cubicBezTo>
                <a:cubicBezTo>
                  <a:pt x="337366" y="271562"/>
                  <a:pt x="342584" y="274667"/>
                  <a:pt x="341559" y="277618"/>
                </a:cubicBezTo>
                <a:cubicBezTo>
                  <a:pt x="340534" y="280568"/>
                  <a:pt x="337459" y="284202"/>
                  <a:pt x="336062" y="286935"/>
                </a:cubicBezTo>
                <a:cubicBezTo>
                  <a:pt x="334664" y="289668"/>
                  <a:pt x="339478" y="290134"/>
                  <a:pt x="338577" y="292246"/>
                </a:cubicBezTo>
                <a:close/>
                <a:moveTo>
                  <a:pt x="343205" y="177212"/>
                </a:moveTo>
                <a:cubicBezTo>
                  <a:pt x="343161" y="177336"/>
                  <a:pt x="343099" y="177451"/>
                  <a:pt x="343018" y="177553"/>
                </a:cubicBezTo>
                <a:lnTo>
                  <a:pt x="363485" y="177553"/>
                </a:lnTo>
                <a:cubicBezTo>
                  <a:pt x="363485" y="174603"/>
                  <a:pt x="363112" y="171684"/>
                  <a:pt x="362771" y="168795"/>
                </a:cubicBezTo>
                <a:cubicBezTo>
                  <a:pt x="362615" y="169106"/>
                  <a:pt x="362429" y="169385"/>
                  <a:pt x="362305" y="169696"/>
                </a:cubicBezTo>
                <a:cubicBezTo>
                  <a:pt x="360752" y="172802"/>
                  <a:pt x="360534" y="170969"/>
                  <a:pt x="360628" y="169696"/>
                </a:cubicBezTo>
                <a:cubicBezTo>
                  <a:pt x="360898" y="167901"/>
                  <a:pt x="361398" y="166146"/>
                  <a:pt x="362118" y="164478"/>
                </a:cubicBezTo>
                <a:cubicBezTo>
                  <a:pt x="362118" y="163516"/>
                  <a:pt x="361777" y="162584"/>
                  <a:pt x="361590" y="161652"/>
                </a:cubicBezTo>
                <a:cubicBezTo>
                  <a:pt x="360833" y="162621"/>
                  <a:pt x="359839" y="163382"/>
                  <a:pt x="358702" y="163857"/>
                </a:cubicBezTo>
                <a:cubicBezTo>
                  <a:pt x="357801" y="164292"/>
                  <a:pt x="356963" y="166435"/>
                  <a:pt x="356621" y="167243"/>
                </a:cubicBezTo>
                <a:cubicBezTo>
                  <a:pt x="356280" y="168050"/>
                  <a:pt x="353981" y="167025"/>
                  <a:pt x="352118" y="167895"/>
                </a:cubicBezTo>
                <a:cubicBezTo>
                  <a:pt x="349012" y="169479"/>
                  <a:pt x="345565" y="169727"/>
                  <a:pt x="347925" y="173081"/>
                </a:cubicBezTo>
                <a:cubicBezTo>
                  <a:pt x="349416" y="175100"/>
                  <a:pt x="344261" y="174479"/>
                  <a:pt x="343050" y="177212"/>
                </a:cubicBezTo>
                <a:close/>
                <a:moveTo>
                  <a:pt x="336124" y="111620"/>
                </a:moveTo>
                <a:lnTo>
                  <a:pt x="316465" y="131279"/>
                </a:lnTo>
                <a:cubicBezTo>
                  <a:pt x="319850" y="135037"/>
                  <a:pt x="322847" y="139124"/>
                  <a:pt x="325409" y="143484"/>
                </a:cubicBezTo>
                <a:cubicBezTo>
                  <a:pt x="328316" y="143801"/>
                  <a:pt x="331000" y="145199"/>
                  <a:pt x="332925" y="147397"/>
                </a:cubicBezTo>
                <a:cubicBezTo>
                  <a:pt x="334354" y="149261"/>
                  <a:pt x="338515" y="152956"/>
                  <a:pt x="337863" y="154634"/>
                </a:cubicBezTo>
                <a:cubicBezTo>
                  <a:pt x="337490" y="155627"/>
                  <a:pt x="338360" y="156901"/>
                  <a:pt x="339292" y="157584"/>
                </a:cubicBezTo>
                <a:cubicBezTo>
                  <a:pt x="340751" y="158578"/>
                  <a:pt x="341776" y="158547"/>
                  <a:pt x="342553" y="157584"/>
                </a:cubicBezTo>
                <a:cubicBezTo>
                  <a:pt x="344012" y="155721"/>
                  <a:pt x="344230" y="153236"/>
                  <a:pt x="346155" y="151652"/>
                </a:cubicBezTo>
                <a:cubicBezTo>
                  <a:pt x="348081" y="150068"/>
                  <a:pt x="353329" y="155317"/>
                  <a:pt x="353298" y="156342"/>
                </a:cubicBezTo>
                <a:cubicBezTo>
                  <a:pt x="353267" y="157367"/>
                  <a:pt x="352056" y="157615"/>
                  <a:pt x="351714" y="159447"/>
                </a:cubicBezTo>
                <a:cubicBezTo>
                  <a:pt x="351217" y="161932"/>
                  <a:pt x="349075" y="164913"/>
                  <a:pt x="351497" y="165659"/>
                </a:cubicBezTo>
                <a:cubicBezTo>
                  <a:pt x="355037" y="166870"/>
                  <a:pt x="355503" y="165472"/>
                  <a:pt x="357180" y="162988"/>
                </a:cubicBezTo>
                <a:cubicBezTo>
                  <a:pt x="357988" y="161839"/>
                  <a:pt x="357801" y="159882"/>
                  <a:pt x="358640" y="158857"/>
                </a:cubicBezTo>
                <a:cubicBezTo>
                  <a:pt x="359233" y="158245"/>
                  <a:pt x="359926" y="157742"/>
                  <a:pt x="360690" y="157367"/>
                </a:cubicBezTo>
                <a:cubicBezTo>
                  <a:pt x="359385" y="151894"/>
                  <a:pt x="357618" y="146543"/>
                  <a:pt x="355410" y="141372"/>
                </a:cubicBezTo>
                <a:cubicBezTo>
                  <a:pt x="354898" y="140829"/>
                  <a:pt x="354258" y="140425"/>
                  <a:pt x="353547" y="140192"/>
                </a:cubicBezTo>
                <a:cubicBezTo>
                  <a:pt x="352273" y="139788"/>
                  <a:pt x="352988" y="138639"/>
                  <a:pt x="351311" y="138111"/>
                </a:cubicBezTo>
                <a:cubicBezTo>
                  <a:pt x="349634" y="137583"/>
                  <a:pt x="348671" y="136962"/>
                  <a:pt x="348515" y="133639"/>
                </a:cubicBezTo>
                <a:cubicBezTo>
                  <a:pt x="348360" y="130937"/>
                  <a:pt x="350783" y="134509"/>
                  <a:pt x="351373" y="134043"/>
                </a:cubicBezTo>
                <a:cubicBezTo>
                  <a:pt x="351519" y="133919"/>
                  <a:pt x="351646" y="133773"/>
                  <a:pt x="351745" y="133608"/>
                </a:cubicBezTo>
                <a:cubicBezTo>
                  <a:pt x="347512" y="125627"/>
                  <a:pt x="342251" y="118232"/>
                  <a:pt x="336093" y="111620"/>
                </a:cubicBezTo>
                <a:close/>
                <a:moveTo>
                  <a:pt x="312272" y="138298"/>
                </a:moveTo>
                <a:cubicBezTo>
                  <a:pt x="311456" y="138298"/>
                  <a:pt x="310645" y="138149"/>
                  <a:pt x="309881" y="137863"/>
                </a:cubicBezTo>
                <a:lnTo>
                  <a:pt x="303390" y="144354"/>
                </a:lnTo>
                <a:cubicBezTo>
                  <a:pt x="304632" y="144664"/>
                  <a:pt x="305999" y="144354"/>
                  <a:pt x="307552" y="144913"/>
                </a:cubicBezTo>
                <a:cubicBezTo>
                  <a:pt x="309105" y="145472"/>
                  <a:pt x="308452" y="140068"/>
                  <a:pt x="311092" y="140596"/>
                </a:cubicBezTo>
                <a:cubicBezTo>
                  <a:pt x="313732" y="141124"/>
                  <a:pt x="314477" y="142832"/>
                  <a:pt x="312241" y="143702"/>
                </a:cubicBezTo>
                <a:cubicBezTo>
                  <a:pt x="310471" y="144292"/>
                  <a:pt x="312707" y="145782"/>
                  <a:pt x="310533" y="146528"/>
                </a:cubicBezTo>
                <a:cubicBezTo>
                  <a:pt x="308359" y="147273"/>
                  <a:pt x="312148" y="148919"/>
                  <a:pt x="312117" y="149633"/>
                </a:cubicBezTo>
                <a:cubicBezTo>
                  <a:pt x="312086" y="150348"/>
                  <a:pt x="309415" y="151124"/>
                  <a:pt x="313390" y="152366"/>
                </a:cubicBezTo>
                <a:cubicBezTo>
                  <a:pt x="317366" y="153609"/>
                  <a:pt x="313390" y="149012"/>
                  <a:pt x="314012" y="148360"/>
                </a:cubicBezTo>
                <a:cubicBezTo>
                  <a:pt x="314633" y="147708"/>
                  <a:pt x="316900" y="149602"/>
                  <a:pt x="317490" y="148702"/>
                </a:cubicBezTo>
                <a:cubicBezTo>
                  <a:pt x="317707" y="148360"/>
                  <a:pt x="318080" y="147801"/>
                  <a:pt x="318577" y="147149"/>
                </a:cubicBezTo>
                <a:cubicBezTo>
                  <a:pt x="316704" y="144034"/>
                  <a:pt x="314583" y="141074"/>
                  <a:pt x="312241" y="138298"/>
                </a:cubicBezTo>
                <a:close/>
                <a:moveTo>
                  <a:pt x="302148" y="241499"/>
                </a:moveTo>
                <a:cubicBezTo>
                  <a:pt x="302148" y="242865"/>
                  <a:pt x="300812" y="241778"/>
                  <a:pt x="300409" y="242244"/>
                </a:cubicBezTo>
                <a:cubicBezTo>
                  <a:pt x="304390" y="244754"/>
                  <a:pt x="308654" y="246785"/>
                  <a:pt x="313111" y="248300"/>
                </a:cubicBezTo>
                <a:cubicBezTo>
                  <a:pt x="315599" y="249005"/>
                  <a:pt x="318223" y="249089"/>
                  <a:pt x="320751" y="248549"/>
                </a:cubicBezTo>
                <a:cubicBezTo>
                  <a:pt x="323515" y="248021"/>
                  <a:pt x="324291" y="249294"/>
                  <a:pt x="325565" y="249232"/>
                </a:cubicBezTo>
                <a:cubicBezTo>
                  <a:pt x="327397" y="249232"/>
                  <a:pt x="328670" y="246685"/>
                  <a:pt x="329633" y="245164"/>
                </a:cubicBezTo>
                <a:cubicBezTo>
                  <a:pt x="332459" y="241157"/>
                  <a:pt x="331931" y="240629"/>
                  <a:pt x="332739" y="239977"/>
                </a:cubicBezTo>
                <a:cubicBezTo>
                  <a:pt x="333546" y="239325"/>
                  <a:pt x="336466" y="245350"/>
                  <a:pt x="336093" y="249294"/>
                </a:cubicBezTo>
                <a:cubicBezTo>
                  <a:pt x="336093" y="249915"/>
                  <a:pt x="336093" y="250474"/>
                  <a:pt x="335875" y="251033"/>
                </a:cubicBezTo>
                <a:lnTo>
                  <a:pt x="336186" y="251344"/>
                </a:lnTo>
                <a:cubicBezTo>
                  <a:pt x="352901" y="233319"/>
                  <a:pt x="362578" y="209883"/>
                  <a:pt x="363454" y="185318"/>
                </a:cubicBezTo>
                <a:lnTo>
                  <a:pt x="342304" y="185318"/>
                </a:lnTo>
                <a:cubicBezTo>
                  <a:pt x="343537" y="187072"/>
                  <a:pt x="344646" y="188908"/>
                  <a:pt x="345627" y="190815"/>
                </a:cubicBezTo>
                <a:cubicBezTo>
                  <a:pt x="346714" y="193020"/>
                  <a:pt x="347335" y="196498"/>
                  <a:pt x="349137" y="196684"/>
                </a:cubicBezTo>
                <a:cubicBezTo>
                  <a:pt x="352025" y="196964"/>
                  <a:pt x="355006" y="199355"/>
                  <a:pt x="355100" y="201374"/>
                </a:cubicBezTo>
                <a:cubicBezTo>
                  <a:pt x="355255" y="205566"/>
                  <a:pt x="342180" y="206591"/>
                  <a:pt x="340472" y="206063"/>
                </a:cubicBezTo>
                <a:cubicBezTo>
                  <a:pt x="338764" y="205535"/>
                  <a:pt x="338080" y="205504"/>
                  <a:pt x="337987" y="207771"/>
                </a:cubicBezTo>
                <a:cubicBezTo>
                  <a:pt x="337894" y="210039"/>
                  <a:pt x="333267" y="210349"/>
                  <a:pt x="331434" y="211871"/>
                </a:cubicBezTo>
                <a:cubicBezTo>
                  <a:pt x="329602" y="213393"/>
                  <a:pt x="329198" y="216747"/>
                  <a:pt x="327832" y="218952"/>
                </a:cubicBezTo>
                <a:cubicBezTo>
                  <a:pt x="325726" y="221427"/>
                  <a:pt x="323397" y="223704"/>
                  <a:pt x="320875" y="225753"/>
                </a:cubicBezTo>
                <a:cubicBezTo>
                  <a:pt x="317769" y="227927"/>
                  <a:pt x="311807" y="228051"/>
                  <a:pt x="314508" y="229480"/>
                </a:cubicBezTo>
                <a:cubicBezTo>
                  <a:pt x="316434" y="230536"/>
                  <a:pt x="320720" y="230878"/>
                  <a:pt x="320254" y="229884"/>
                </a:cubicBezTo>
                <a:cubicBezTo>
                  <a:pt x="319788" y="228890"/>
                  <a:pt x="320596" y="228579"/>
                  <a:pt x="321341" y="229542"/>
                </a:cubicBezTo>
                <a:cubicBezTo>
                  <a:pt x="322086" y="230505"/>
                  <a:pt x="323981" y="228859"/>
                  <a:pt x="323919" y="227523"/>
                </a:cubicBezTo>
                <a:cubicBezTo>
                  <a:pt x="323857" y="226188"/>
                  <a:pt x="323608" y="224231"/>
                  <a:pt x="324757" y="224169"/>
                </a:cubicBezTo>
                <a:cubicBezTo>
                  <a:pt x="326652" y="224169"/>
                  <a:pt x="328639" y="221964"/>
                  <a:pt x="329571" y="222151"/>
                </a:cubicBezTo>
                <a:cubicBezTo>
                  <a:pt x="330503" y="222337"/>
                  <a:pt x="332055" y="224728"/>
                  <a:pt x="330968" y="231902"/>
                </a:cubicBezTo>
                <a:cubicBezTo>
                  <a:pt x="330074" y="237092"/>
                  <a:pt x="328074" y="242030"/>
                  <a:pt x="325099" y="246375"/>
                </a:cubicBezTo>
                <a:cubicBezTo>
                  <a:pt x="323639" y="248797"/>
                  <a:pt x="322148" y="246934"/>
                  <a:pt x="320161" y="245909"/>
                </a:cubicBezTo>
                <a:cubicBezTo>
                  <a:pt x="317220" y="245002"/>
                  <a:pt x="314223" y="244294"/>
                  <a:pt x="311185" y="243797"/>
                </a:cubicBezTo>
                <a:cubicBezTo>
                  <a:pt x="309788" y="243362"/>
                  <a:pt x="302055" y="240443"/>
                  <a:pt x="302117" y="241499"/>
                </a:cubicBezTo>
                <a:close/>
                <a:moveTo>
                  <a:pt x="434573" y="185318"/>
                </a:moveTo>
                <a:lnTo>
                  <a:pt x="406778" y="185318"/>
                </a:lnTo>
                <a:cubicBezTo>
                  <a:pt x="405858" y="221365"/>
                  <a:pt x="391582" y="255788"/>
                  <a:pt x="366715" y="281904"/>
                </a:cubicBezTo>
                <a:lnTo>
                  <a:pt x="386436" y="301625"/>
                </a:lnTo>
                <a:cubicBezTo>
                  <a:pt x="416564" y="270304"/>
                  <a:pt x="433754" y="228766"/>
                  <a:pt x="434573" y="185318"/>
                </a:cubicBezTo>
                <a:close/>
                <a:moveTo>
                  <a:pt x="386529" y="61277"/>
                </a:moveTo>
                <a:lnTo>
                  <a:pt x="365938" y="81868"/>
                </a:lnTo>
                <a:cubicBezTo>
                  <a:pt x="368932" y="86393"/>
                  <a:pt x="372435" y="90561"/>
                  <a:pt x="376373" y="94290"/>
                </a:cubicBezTo>
                <a:cubicBezTo>
                  <a:pt x="378423" y="96371"/>
                  <a:pt x="380597" y="98421"/>
                  <a:pt x="382585" y="100284"/>
                </a:cubicBezTo>
                <a:cubicBezTo>
                  <a:pt x="384572" y="102148"/>
                  <a:pt x="395566" y="115999"/>
                  <a:pt x="393392" y="118018"/>
                </a:cubicBezTo>
                <a:cubicBezTo>
                  <a:pt x="393240" y="118179"/>
                  <a:pt x="393076" y="118325"/>
                  <a:pt x="392895" y="118453"/>
                </a:cubicBezTo>
                <a:cubicBezTo>
                  <a:pt x="401666" y="136922"/>
                  <a:pt x="406480" y="157022"/>
                  <a:pt x="407026" y="177460"/>
                </a:cubicBezTo>
                <a:lnTo>
                  <a:pt x="434822" y="177460"/>
                </a:lnTo>
                <a:cubicBezTo>
                  <a:pt x="433943" y="134031"/>
                  <a:pt x="416694" y="92536"/>
                  <a:pt x="386529" y="61277"/>
                </a:cubicBezTo>
                <a:close/>
                <a:moveTo>
                  <a:pt x="264756" y="35438"/>
                </a:moveTo>
                <a:cubicBezTo>
                  <a:pt x="287641" y="35977"/>
                  <a:pt x="310077" y="41926"/>
                  <a:pt x="330223" y="52799"/>
                </a:cubicBezTo>
                <a:cubicBezTo>
                  <a:pt x="331906" y="52638"/>
                  <a:pt x="333565" y="52273"/>
                  <a:pt x="335161" y="51712"/>
                </a:cubicBezTo>
                <a:cubicBezTo>
                  <a:pt x="337615" y="50532"/>
                  <a:pt x="342491" y="53171"/>
                  <a:pt x="344820" y="54538"/>
                </a:cubicBezTo>
                <a:cubicBezTo>
                  <a:pt x="347149" y="55904"/>
                  <a:pt x="348640" y="57644"/>
                  <a:pt x="351031" y="58917"/>
                </a:cubicBezTo>
                <a:cubicBezTo>
                  <a:pt x="354460" y="61049"/>
                  <a:pt x="356991" y="64364"/>
                  <a:pt x="358143" y="68234"/>
                </a:cubicBezTo>
                <a:cubicBezTo>
                  <a:pt x="359013" y="72147"/>
                  <a:pt x="361497" y="71868"/>
                  <a:pt x="360255" y="73451"/>
                </a:cubicBezTo>
                <a:cubicBezTo>
                  <a:pt x="359634" y="74259"/>
                  <a:pt x="360565" y="74538"/>
                  <a:pt x="361746" y="75253"/>
                </a:cubicBezTo>
                <a:lnTo>
                  <a:pt x="381094" y="55936"/>
                </a:lnTo>
                <a:cubicBezTo>
                  <a:pt x="349767" y="25822"/>
                  <a:pt x="308232" y="8632"/>
                  <a:pt x="264787" y="7798"/>
                </a:cubicBezTo>
                <a:close/>
                <a:moveTo>
                  <a:pt x="264756" y="70998"/>
                </a:moveTo>
                <a:cubicBezTo>
                  <a:pt x="287502" y="71805"/>
                  <a:pt x="309437" y="79663"/>
                  <a:pt x="327521" y="93483"/>
                </a:cubicBezTo>
                <a:cubicBezTo>
                  <a:pt x="325534" y="90843"/>
                  <a:pt x="323515" y="88141"/>
                  <a:pt x="322583" y="87116"/>
                </a:cubicBezTo>
                <a:cubicBezTo>
                  <a:pt x="320875" y="85315"/>
                  <a:pt x="314477" y="83079"/>
                  <a:pt x="315130" y="82054"/>
                </a:cubicBezTo>
                <a:cubicBezTo>
                  <a:pt x="315782" y="81029"/>
                  <a:pt x="321341" y="85533"/>
                  <a:pt x="322428" y="84725"/>
                </a:cubicBezTo>
                <a:cubicBezTo>
                  <a:pt x="323515" y="83918"/>
                  <a:pt x="319571" y="78514"/>
                  <a:pt x="319881" y="78514"/>
                </a:cubicBezTo>
                <a:cubicBezTo>
                  <a:pt x="323002" y="80713"/>
                  <a:pt x="325608" y="83564"/>
                  <a:pt x="327521" y="86868"/>
                </a:cubicBezTo>
                <a:cubicBezTo>
                  <a:pt x="328484" y="88328"/>
                  <a:pt x="331093" y="87613"/>
                  <a:pt x="333142" y="89011"/>
                </a:cubicBezTo>
                <a:cubicBezTo>
                  <a:pt x="335192" y="90408"/>
                  <a:pt x="335037" y="92272"/>
                  <a:pt x="336559" y="93576"/>
                </a:cubicBezTo>
                <a:cubicBezTo>
                  <a:pt x="336807" y="93794"/>
                  <a:pt x="339975" y="95626"/>
                  <a:pt x="338143" y="95409"/>
                </a:cubicBezTo>
                <a:cubicBezTo>
                  <a:pt x="337584" y="95409"/>
                  <a:pt x="336776" y="94228"/>
                  <a:pt x="336155" y="94787"/>
                </a:cubicBezTo>
                <a:cubicBezTo>
                  <a:pt x="335534" y="95346"/>
                  <a:pt x="336403" y="97117"/>
                  <a:pt x="337490" y="99228"/>
                </a:cubicBezTo>
                <a:lnTo>
                  <a:pt x="346807" y="89911"/>
                </a:lnTo>
                <a:cubicBezTo>
                  <a:pt x="345472" y="87210"/>
                  <a:pt x="342832" y="83700"/>
                  <a:pt x="341000" y="83141"/>
                </a:cubicBezTo>
                <a:cubicBezTo>
                  <a:pt x="339167" y="82582"/>
                  <a:pt x="337894" y="84290"/>
                  <a:pt x="336590" y="85377"/>
                </a:cubicBezTo>
                <a:cubicBezTo>
                  <a:pt x="335285" y="86464"/>
                  <a:pt x="333670" y="86837"/>
                  <a:pt x="333484" y="86092"/>
                </a:cubicBezTo>
                <a:cubicBezTo>
                  <a:pt x="333459" y="84859"/>
                  <a:pt x="333512" y="83623"/>
                  <a:pt x="333639" y="82396"/>
                </a:cubicBezTo>
                <a:cubicBezTo>
                  <a:pt x="333639" y="81340"/>
                  <a:pt x="332677" y="80501"/>
                  <a:pt x="332397" y="79476"/>
                </a:cubicBezTo>
                <a:cubicBezTo>
                  <a:pt x="331745" y="77054"/>
                  <a:pt x="332739" y="74383"/>
                  <a:pt x="331248" y="72768"/>
                </a:cubicBezTo>
                <a:cubicBezTo>
                  <a:pt x="329757" y="70740"/>
                  <a:pt x="328437" y="68588"/>
                  <a:pt x="327304" y="66340"/>
                </a:cubicBezTo>
                <a:cubicBezTo>
                  <a:pt x="325335" y="63890"/>
                  <a:pt x="323925" y="61038"/>
                  <a:pt x="323173" y="57985"/>
                </a:cubicBezTo>
                <a:cubicBezTo>
                  <a:pt x="304999" y="48807"/>
                  <a:pt x="285014" y="43779"/>
                  <a:pt x="264663" y="43264"/>
                </a:cubicBezTo>
                <a:close/>
                <a:moveTo>
                  <a:pt x="264756" y="106589"/>
                </a:moveTo>
                <a:cubicBezTo>
                  <a:pt x="281933" y="107455"/>
                  <a:pt x="298281" y="114238"/>
                  <a:pt x="311030" y="125782"/>
                </a:cubicBezTo>
                <a:lnTo>
                  <a:pt x="330627" y="106123"/>
                </a:lnTo>
                <a:cubicBezTo>
                  <a:pt x="312639" y="89396"/>
                  <a:pt x="289241" y="79688"/>
                  <a:pt x="264694" y="78762"/>
                </a:cubicBezTo>
                <a:close/>
                <a:moveTo>
                  <a:pt x="264756" y="142211"/>
                </a:moveTo>
                <a:cubicBezTo>
                  <a:pt x="267392" y="142472"/>
                  <a:pt x="269992" y="143003"/>
                  <a:pt x="272520" y="143795"/>
                </a:cubicBezTo>
                <a:cubicBezTo>
                  <a:pt x="273203" y="142180"/>
                  <a:pt x="274849" y="141372"/>
                  <a:pt x="276216" y="140441"/>
                </a:cubicBezTo>
                <a:cubicBezTo>
                  <a:pt x="277582" y="139509"/>
                  <a:pt x="278980" y="138111"/>
                  <a:pt x="278762" y="141093"/>
                </a:cubicBezTo>
                <a:cubicBezTo>
                  <a:pt x="278675" y="142739"/>
                  <a:pt x="277883" y="144267"/>
                  <a:pt x="276588" y="145285"/>
                </a:cubicBezTo>
                <a:cubicBezTo>
                  <a:pt x="279324" y="146472"/>
                  <a:pt x="281918" y="147963"/>
                  <a:pt x="284321" y="149727"/>
                </a:cubicBezTo>
                <a:lnTo>
                  <a:pt x="285874" y="150969"/>
                </a:lnTo>
                <a:lnTo>
                  <a:pt x="288545" y="148298"/>
                </a:lnTo>
                <a:cubicBezTo>
                  <a:pt x="288526" y="148195"/>
                  <a:pt x="288526" y="148090"/>
                  <a:pt x="288545" y="147987"/>
                </a:cubicBezTo>
                <a:cubicBezTo>
                  <a:pt x="288545" y="146466"/>
                  <a:pt x="290781" y="144664"/>
                  <a:pt x="293328" y="143546"/>
                </a:cubicBezTo>
                <a:lnTo>
                  <a:pt x="301993" y="134882"/>
                </a:lnTo>
                <a:lnTo>
                  <a:pt x="301340" y="134882"/>
                </a:lnTo>
                <a:cubicBezTo>
                  <a:pt x="300160" y="134882"/>
                  <a:pt x="298514" y="137149"/>
                  <a:pt x="297396" y="136465"/>
                </a:cubicBezTo>
                <a:cubicBezTo>
                  <a:pt x="296278" y="135782"/>
                  <a:pt x="301216" y="131217"/>
                  <a:pt x="303608" y="132086"/>
                </a:cubicBezTo>
                <a:lnTo>
                  <a:pt x="304632" y="132490"/>
                </a:lnTo>
                <a:lnTo>
                  <a:pt x="305719" y="131372"/>
                </a:lnTo>
                <a:cubicBezTo>
                  <a:pt x="294433" y="121279"/>
                  <a:pt x="280057" y="115310"/>
                  <a:pt x="264942" y="114446"/>
                </a:cubicBezTo>
                <a:close/>
                <a:moveTo>
                  <a:pt x="260874" y="149789"/>
                </a:moveTo>
                <a:cubicBezTo>
                  <a:pt x="257712" y="149792"/>
                  <a:pt x="254572" y="150273"/>
                  <a:pt x="251557" y="151217"/>
                </a:cubicBezTo>
                <a:cubicBezTo>
                  <a:pt x="251184" y="151652"/>
                  <a:pt x="250873" y="152025"/>
                  <a:pt x="251091" y="152335"/>
                </a:cubicBezTo>
                <a:cubicBezTo>
                  <a:pt x="251867" y="153453"/>
                  <a:pt x="254196" y="151124"/>
                  <a:pt x="254507" y="153267"/>
                </a:cubicBezTo>
                <a:cubicBezTo>
                  <a:pt x="254724" y="154851"/>
                  <a:pt x="251929" y="153671"/>
                  <a:pt x="252178" y="154851"/>
                </a:cubicBezTo>
                <a:cubicBezTo>
                  <a:pt x="252426" y="156031"/>
                  <a:pt x="254321" y="155379"/>
                  <a:pt x="254383" y="156652"/>
                </a:cubicBezTo>
                <a:cubicBezTo>
                  <a:pt x="254196" y="158211"/>
                  <a:pt x="253445" y="159646"/>
                  <a:pt x="252271" y="160690"/>
                </a:cubicBezTo>
                <a:cubicBezTo>
                  <a:pt x="251029" y="161497"/>
                  <a:pt x="244352" y="162367"/>
                  <a:pt x="243730" y="163795"/>
                </a:cubicBezTo>
                <a:cubicBezTo>
                  <a:pt x="243240" y="165159"/>
                  <a:pt x="242491" y="166413"/>
                  <a:pt x="241525" y="167491"/>
                </a:cubicBezTo>
                <a:cubicBezTo>
                  <a:pt x="240407" y="168671"/>
                  <a:pt x="235066" y="171839"/>
                  <a:pt x="235035" y="172677"/>
                </a:cubicBezTo>
                <a:cubicBezTo>
                  <a:pt x="235035" y="174634"/>
                  <a:pt x="237612" y="172149"/>
                  <a:pt x="238327" y="171373"/>
                </a:cubicBezTo>
                <a:cubicBezTo>
                  <a:pt x="239041" y="170597"/>
                  <a:pt x="241060" y="170162"/>
                  <a:pt x="242768" y="169199"/>
                </a:cubicBezTo>
                <a:cubicBezTo>
                  <a:pt x="245128" y="167833"/>
                  <a:pt x="246060" y="172553"/>
                  <a:pt x="243513" y="172709"/>
                </a:cubicBezTo>
                <a:cubicBezTo>
                  <a:pt x="241929" y="172709"/>
                  <a:pt x="240594" y="177274"/>
                  <a:pt x="238109" y="176435"/>
                </a:cubicBezTo>
                <a:cubicBezTo>
                  <a:pt x="237488" y="176187"/>
                  <a:pt x="235718" y="175100"/>
                  <a:pt x="235345" y="176249"/>
                </a:cubicBezTo>
                <a:cubicBezTo>
                  <a:pt x="234972" y="177398"/>
                  <a:pt x="239041" y="177615"/>
                  <a:pt x="240314" y="178485"/>
                </a:cubicBezTo>
                <a:cubicBezTo>
                  <a:pt x="243420" y="180628"/>
                  <a:pt x="237830" y="180473"/>
                  <a:pt x="236898" y="181063"/>
                </a:cubicBezTo>
                <a:cubicBezTo>
                  <a:pt x="235966" y="181653"/>
                  <a:pt x="236463" y="182926"/>
                  <a:pt x="237705" y="182398"/>
                </a:cubicBezTo>
                <a:cubicBezTo>
                  <a:pt x="238948" y="181870"/>
                  <a:pt x="240532" y="180659"/>
                  <a:pt x="241277" y="182678"/>
                </a:cubicBezTo>
                <a:cubicBezTo>
                  <a:pt x="242271" y="185442"/>
                  <a:pt x="236743" y="195504"/>
                  <a:pt x="235066" y="194448"/>
                </a:cubicBezTo>
                <a:cubicBezTo>
                  <a:pt x="234165" y="193889"/>
                  <a:pt x="233264" y="194697"/>
                  <a:pt x="232426" y="195038"/>
                </a:cubicBezTo>
                <a:cubicBezTo>
                  <a:pt x="233547" y="197308"/>
                  <a:pt x="234920" y="199445"/>
                  <a:pt x="236525" y="201405"/>
                </a:cubicBezTo>
                <a:cubicBezTo>
                  <a:pt x="237612" y="199604"/>
                  <a:pt x="239351" y="197057"/>
                  <a:pt x="240066" y="197026"/>
                </a:cubicBezTo>
                <a:cubicBezTo>
                  <a:pt x="240780" y="196995"/>
                  <a:pt x="240749" y="196187"/>
                  <a:pt x="241153" y="195473"/>
                </a:cubicBezTo>
                <a:cubicBezTo>
                  <a:pt x="241556" y="194759"/>
                  <a:pt x="242861" y="195473"/>
                  <a:pt x="242923" y="194324"/>
                </a:cubicBezTo>
                <a:cubicBezTo>
                  <a:pt x="242985" y="193175"/>
                  <a:pt x="246029" y="191405"/>
                  <a:pt x="246432" y="189634"/>
                </a:cubicBezTo>
                <a:cubicBezTo>
                  <a:pt x="246619" y="188703"/>
                  <a:pt x="245470" y="187740"/>
                  <a:pt x="245935" y="186963"/>
                </a:cubicBezTo>
                <a:cubicBezTo>
                  <a:pt x="246265" y="186318"/>
                  <a:pt x="246852" y="185845"/>
                  <a:pt x="247550" y="185659"/>
                </a:cubicBezTo>
                <a:cubicBezTo>
                  <a:pt x="248140" y="185442"/>
                  <a:pt x="249600" y="186901"/>
                  <a:pt x="250035" y="186280"/>
                </a:cubicBezTo>
                <a:cubicBezTo>
                  <a:pt x="250470" y="185659"/>
                  <a:pt x="252644" y="186280"/>
                  <a:pt x="254290" y="187181"/>
                </a:cubicBezTo>
                <a:cubicBezTo>
                  <a:pt x="255066" y="187647"/>
                  <a:pt x="256526" y="187181"/>
                  <a:pt x="257395" y="188361"/>
                </a:cubicBezTo>
                <a:cubicBezTo>
                  <a:pt x="258638" y="190131"/>
                  <a:pt x="257395" y="190287"/>
                  <a:pt x="257395" y="190659"/>
                </a:cubicBezTo>
                <a:cubicBezTo>
                  <a:pt x="257395" y="191032"/>
                  <a:pt x="258141" y="190442"/>
                  <a:pt x="258482" y="190659"/>
                </a:cubicBezTo>
                <a:cubicBezTo>
                  <a:pt x="258824" y="190877"/>
                  <a:pt x="255221" y="193765"/>
                  <a:pt x="255687" y="194914"/>
                </a:cubicBezTo>
                <a:cubicBezTo>
                  <a:pt x="256153" y="196063"/>
                  <a:pt x="252333" y="202337"/>
                  <a:pt x="251308" y="203330"/>
                </a:cubicBezTo>
                <a:cubicBezTo>
                  <a:pt x="250283" y="204324"/>
                  <a:pt x="247519" y="203175"/>
                  <a:pt x="246619" y="203330"/>
                </a:cubicBezTo>
                <a:cubicBezTo>
                  <a:pt x="245718" y="203486"/>
                  <a:pt x="245407" y="204448"/>
                  <a:pt x="243855" y="204076"/>
                </a:cubicBezTo>
                <a:cubicBezTo>
                  <a:pt x="242494" y="203930"/>
                  <a:pt x="241122" y="204225"/>
                  <a:pt x="239941" y="204914"/>
                </a:cubicBezTo>
                <a:cubicBezTo>
                  <a:pt x="245699" y="209983"/>
                  <a:pt x="253109" y="212775"/>
                  <a:pt x="260780" y="212772"/>
                </a:cubicBezTo>
                <a:cubicBezTo>
                  <a:pt x="262467" y="212768"/>
                  <a:pt x="264150" y="212623"/>
                  <a:pt x="265812" y="212337"/>
                </a:cubicBezTo>
                <a:cubicBezTo>
                  <a:pt x="266765" y="210989"/>
                  <a:pt x="267343" y="209414"/>
                  <a:pt x="267489" y="207771"/>
                </a:cubicBezTo>
                <a:cubicBezTo>
                  <a:pt x="267458" y="206790"/>
                  <a:pt x="267607" y="205812"/>
                  <a:pt x="267924" y="204883"/>
                </a:cubicBezTo>
                <a:cubicBezTo>
                  <a:pt x="268327" y="204200"/>
                  <a:pt x="271029" y="201032"/>
                  <a:pt x="271930" y="201094"/>
                </a:cubicBezTo>
                <a:cubicBezTo>
                  <a:pt x="272830" y="201156"/>
                  <a:pt x="273452" y="201902"/>
                  <a:pt x="274756" y="201498"/>
                </a:cubicBezTo>
                <a:cubicBezTo>
                  <a:pt x="277303" y="200722"/>
                  <a:pt x="278855" y="201498"/>
                  <a:pt x="278887" y="202461"/>
                </a:cubicBezTo>
                <a:cubicBezTo>
                  <a:pt x="278918" y="203424"/>
                  <a:pt x="275781" y="203548"/>
                  <a:pt x="275781" y="204417"/>
                </a:cubicBezTo>
                <a:cubicBezTo>
                  <a:pt x="275781" y="205287"/>
                  <a:pt x="278203" y="205908"/>
                  <a:pt x="278887" y="205038"/>
                </a:cubicBezTo>
                <a:cubicBezTo>
                  <a:pt x="279955" y="203924"/>
                  <a:pt x="280293" y="202296"/>
                  <a:pt x="279756" y="200846"/>
                </a:cubicBezTo>
                <a:cubicBezTo>
                  <a:pt x="278731" y="199572"/>
                  <a:pt x="278793" y="199045"/>
                  <a:pt x="280253" y="199541"/>
                </a:cubicBezTo>
                <a:cubicBezTo>
                  <a:pt x="281154" y="199852"/>
                  <a:pt x="281154" y="196436"/>
                  <a:pt x="281992" y="194945"/>
                </a:cubicBezTo>
                <a:cubicBezTo>
                  <a:pt x="283172" y="193113"/>
                  <a:pt x="279849" y="194417"/>
                  <a:pt x="278452" y="194603"/>
                </a:cubicBezTo>
                <a:cubicBezTo>
                  <a:pt x="277054" y="194790"/>
                  <a:pt x="276060" y="191995"/>
                  <a:pt x="276029" y="191032"/>
                </a:cubicBezTo>
                <a:cubicBezTo>
                  <a:pt x="275998" y="190069"/>
                  <a:pt x="278514" y="193516"/>
                  <a:pt x="279787" y="193579"/>
                </a:cubicBezTo>
                <a:cubicBezTo>
                  <a:pt x="281328" y="193442"/>
                  <a:pt x="282595" y="192302"/>
                  <a:pt x="282893" y="190783"/>
                </a:cubicBezTo>
                <a:cubicBezTo>
                  <a:pt x="282893" y="189572"/>
                  <a:pt x="280160" y="189417"/>
                  <a:pt x="279787" y="187926"/>
                </a:cubicBezTo>
                <a:cubicBezTo>
                  <a:pt x="279539" y="187119"/>
                  <a:pt x="281992" y="187926"/>
                  <a:pt x="281806" y="187119"/>
                </a:cubicBezTo>
                <a:cubicBezTo>
                  <a:pt x="281619" y="186311"/>
                  <a:pt x="282054" y="184759"/>
                  <a:pt x="280501" y="184013"/>
                </a:cubicBezTo>
                <a:cubicBezTo>
                  <a:pt x="278949" y="183268"/>
                  <a:pt x="277396" y="178392"/>
                  <a:pt x="276309" y="178050"/>
                </a:cubicBezTo>
                <a:cubicBezTo>
                  <a:pt x="275222" y="177709"/>
                  <a:pt x="274290" y="179261"/>
                  <a:pt x="273638" y="179789"/>
                </a:cubicBezTo>
                <a:cubicBezTo>
                  <a:pt x="272986" y="180317"/>
                  <a:pt x="271899" y="179417"/>
                  <a:pt x="272458" y="178889"/>
                </a:cubicBezTo>
                <a:cubicBezTo>
                  <a:pt x="273725" y="177923"/>
                  <a:pt x="274784" y="176709"/>
                  <a:pt x="275563" y="175317"/>
                </a:cubicBezTo>
                <a:cubicBezTo>
                  <a:pt x="276216" y="173205"/>
                  <a:pt x="278918" y="175317"/>
                  <a:pt x="278421" y="172491"/>
                </a:cubicBezTo>
                <a:cubicBezTo>
                  <a:pt x="277924" y="169665"/>
                  <a:pt x="275315" y="169944"/>
                  <a:pt x="276464" y="168392"/>
                </a:cubicBezTo>
                <a:cubicBezTo>
                  <a:pt x="277272" y="167482"/>
                  <a:pt x="277191" y="166087"/>
                  <a:pt x="276281" y="165280"/>
                </a:cubicBezTo>
                <a:cubicBezTo>
                  <a:pt x="275703" y="164767"/>
                  <a:pt x="274902" y="164593"/>
                  <a:pt x="274166" y="164820"/>
                </a:cubicBezTo>
                <a:cubicBezTo>
                  <a:pt x="272955" y="165038"/>
                  <a:pt x="271712" y="163081"/>
                  <a:pt x="271557" y="161404"/>
                </a:cubicBezTo>
                <a:cubicBezTo>
                  <a:pt x="271557" y="160441"/>
                  <a:pt x="268824" y="160596"/>
                  <a:pt x="268917" y="159603"/>
                </a:cubicBezTo>
                <a:cubicBezTo>
                  <a:pt x="269135" y="157584"/>
                  <a:pt x="266091" y="157367"/>
                  <a:pt x="264259" y="157522"/>
                </a:cubicBezTo>
                <a:cubicBezTo>
                  <a:pt x="261998" y="157037"/>
                  <a:pt x="259951" y="155839"/>
                  <a:pt x="258420" y="154106"/>
                </a:cubicBezTo>
                <a:cubicBezTo>
                  <a:pt x="258016" y="153391"/>
                  <a:pt x="255315" y="154727"/>
                  <a:pt x="256308" y="151994"/>
                </a:cubicBezTo>
                <a:cubicBezTo>
                  <a:pt x="257302" y="149261"/>
                  <a:pt x="259662" y="152491"/>
                  <a:pt x="260749" y="151714"/>
                </a:cubicBezTo>
                <a:cubicBezTo>
                  <a:pt x="261532" y="151233"/>
                  <a:pt x="261793" y="150217"/>
                  <a:pt x="261340" y="149416"/>
                </a:cubicBezTo>
                <a:close/>
                <a:moveTo>
                  <a:pt x="140684" y="55780"/>
                </a:moveTo>
                <a:lnTo>
                  <a:pt x="160405" y="75501"/>
                </a:lnTo>
                <a:cubicBezTo>
                  <a:pt x="186530" y="50647"/>
                  <a:pt x="220947" y="36371"/>
                  <a:pt x="256992" y="35438"/>
                </a:cubicBezTo>
                <a:lnTo>
                  <a:pt x="256992" y="7642"/>
                </a:lnTo>
                <a:cubicBezTo>
                  <a:pt x="213512" y="8453"/>
                  <a:pt x="171943" y="25645"/>
                  <a:pt x="140591" y="55780"/>
                </a:cubicBezTo>
                <a:close/>
                <a:moveTo>
                  <a:pt x="86956" y="177553"/>
                </a:moveTo>
                <a:lnTo>
                  <a:pt x="114752" y="177553"/>
                </a:lnTo>
                <a:cubicBezTo>
                  <a:pt x="115699" y="141518"/>
                  <a:pt x="129973" y="107117"/>
                  <a:pt x="154815" y="80998"/>
                </a:cubicBezTo>
                <a:lnTo>
                  <a:pt x="134970" y="61277"/>
                </a:lnTo>
                <a:cubicBezTo>
                  <a:pt x="104909" y="92617"/>
                  <a:pt x="87765" y="134136"/>
                  <a:pt x="86956" y="177553"/>
                </a:cubicBezTo>
                <a:close/>
                <a:moveTo>
                  <a:pt x="693337" y="25376"/>
                </a:moveTo>
                <a:lnTo>
                  <a:pt x="730140" y="25376"/>
                </a:lnTo>
                <a:lnTo>
                  <a:pt x="730140" y="142739"/>
                </a:lnTo>
                <a:cubicBezTo>
                  <a:pt x="730140" y="163444"/>
                  <a:pt x="723701" y="179137"/>
                  <a:pt x="710822" y="189821"/>
                </a:cubicBezTo>
                <a:cubicBezTo>
                  <a:pt x="697943" y="200504"/>
                  <a:pt x="681638" y="205837"/>
                  <a:pt x="661908" y="205815"/>
                </a:cubicBezTo>
                <a:cubicBezTo>
                  <a:pt x="641929" y="205815"/>
                  <a:pt x="625550" y="200482"/>
                  <a:pt x="612776" y="189821"/>
                </a:cubicBezTo>
                <a:cubicBezTo>
                  <a:pt x="600003" y="179159"/>
                  <a:pt x="593605" y="163463"/>
                  <a:pt x="593583" y="142739"/>
                </a:cubicBezTo>
                <a:lnTo>
                  <a:pt x="593583" y="25376"/>
                </a:lnTo>
                <a:lnTo>
                  <a:pt x="630386" y="25376"/>
                </a:lnTo>
                <a:lnTo>
                  <a:pt x="630386" y="142739"/>
                </a:lnTo>
                <a:cubicBezTo>
                  <a:pt x="630386" y="154478"/>
                  <a:pt x="633171" y="162997"/>
                  <a:pt x="638740" y="168298"/>
                </a:cubicBezTo>
                <a:cubicBezTo>
                  <a:pt x="652343" y="178898"/>
                  <a:pt x="671411" y="178898"/>
                  <a:pt x="685014" y="168298"/>
                </a:cubicBezTo>
                <a:cubicBezTo>
                  <a:pt x="690564" y="162978"/>
                  <a:pt x="693337" y="154457"/>
                  <a:pt x="693337" y="142739"/>
                </a:cubicBezTo>
                <a:close/>
                <a:moveTo>
                  <a:pt x="811601" y="97272"/>
                </a:moveTo>
                <a:cubicBezTo>
                  <a:pt x="802321" y="96843"/>
                  <a:pt x="793622" y="101784"/>
                  <a:pt x="789240" y="109974"/>
                </a:cubicBezTo>
                <a:lnTo>
                  <a:pt x="789240" y="203361"/>
                </a:lnTo>
                <a:lnTo>
                  <a:pt x="753898" y="203361"/>
                </a:lnTo>
                <a:lnTo>
                  <a:pt x="753898" y="71091"/>
                </a:lnTo>
                <a:lnTo>
                  <a:pt x="787159" y="71091"/>
                </a:lnTo>
                <a:lnTo>
                  <a:pt x="788371" y="86247"/>
                </a:lnTo>
                <a:cubicBezTo>
                  <a:pt x="797523" y="74653"/>
                  <a:pt x="811654" y="68113"/>
                  <a:pt x="826415" y="68638"/>
                </a:cubicBezTo>
                <a:cubicBezTo>
                  <a:pt x="837630" y="68135"/>
                  <a:pt x="848568" y="72203"/>
                  <a:pt x="856726" y="79911"/>
                </a:cubicBezTo>
                <a:cubicBezTo>
                  <a:pt x="864366" y="87387"/>
                  <a:pt x="868196" y="100461"/>
                  <a:pt x="868217" y="119136"/>
                </a:cubicBezTo>
                <a:lnTo>
                  <a:pt x="868217" y="203361"/>
                </a:lnTo>
                <a:lnTo>
                  <a:pt x="832626" y="203361"/>
                </a:lnTo>
                <a:lnTo>
                  <a:pt x="832626" y="119012"/>
                </a:lnTo>
                <a:cubicBezTo>
                  <a:pt x="832626" y="110542"/>
                  <a:pt x="830816" y="104797"/>
                  <a:pt x="827192" y="101775"/>
                </a:cubicBezTo>
                <a:cubicBezTo>
                  <a:pt x="822682" y="98492"/>
                  <a:pt x="817166" y="96899"/>
                  <a:pt x="811601" y="97272"/>
                </a:cubicBezTo>
                <a:close/>
                <a:moveTo>
                  <a:pt x="891230" y="36867"/>
                </a:moveTo>
                <a:cubicBezTo>
                  <a:pt x="891106" y="31950"/>
                  <a:pt x="893069" y="27211"/>
                  <a:pt x="896634" y="23823"/>
                </a:cubicBezTo>
                <a:cubicBezTo>
                  <a:pt x="904991" y="16864"/>
                  <a:pt x="917128" y="16864"/>
                  <a:pt x="925486" y="23823"/>
                </a:cubicBezTo>
                <a:cubicBezTo>
                  <a:pt x="932629" y="31076"/>
                  <a:pt x="932629" y="42719"/>
                  <a:pt x="925486" y="49973"/>
                </a:cubicBezTo>
                <a:cubicBezTo>
                  <a:pt x="917113" y="56894"/>
                  <a:pt x="905007" y="56894"/>
                  <a:pt x="896634" y="49973"/>
                </a:cubicBezTo>
                <a:cubicBezTo>
                  <a:pt x="893041" y="46579"/>
                  <a:pt x="891072" y="41808"/>
                  <a:pt x="891230" y="36867"/>
                </a:cubicBezTo>
                <a:close/>
                <a:moveTo>
                  <a:pt x="928902" y="71029"/>
                </a:moveTo>
                <a:lnTo>
                  <a:pt x="928902" y="203299"/>
                </a:lnTo>
                <a:lnTo>
                  <a:pt x="893435" y="203299"/>
                </a:lnTo>
                <a:lnTo>
                  <a:pt x="893435" y="71091"/>
                </a:lnTo>
                <a:close/>
                <a:moveTo>
                  <a:pt x="1020861" y="202461"/>
                </a:moveTo>
                <a:cubicBezTo>
                  <a:pt x="1014013" y="204737"/>
                  <a:pt x="1006832" y="205849"/>
                  <a:pt x="999618" y="205753"/>
                </a:cubicBezTo>
                <a:cubicBezTo>
                  <a:pt x="988024" y="205753"/>
                  <a:pt x="978810" y="202740"/>
                  <a:pt x="971978" y="196715"/>
                </a:cubicBezTo>
                <a:cubicBezTo>
                  <a:pt x="965145" y="190690"/>
                  <a:pt x="961720" y="180681"/>
                  <a:pt x="961698" y="166684"/>
                </a:cubicBezTo>
                <a:lnTo>
                  <a:pt x="961698" y="96899"/>
                </a:lnTo>
                <a:lnTo>
                  <a:pt x="942256" y="96899"/>
                </a:lnTo>
                <a:lnTo>
                  <a:pt x="942256" y="71091"/>
                </a:lnTo>
                <a:lnTo>
                  <a:pt x="961698" y="71091"/>
                </a:lnTo>
                <a:lnTo>
                  <a:pt x="961698" y="38451"/>
                </a:lnTo>
                <a:lnTo>
                  <a:pt x="997040" y="38451"/>
                </a:lnTo>
                <a:lnTo>
                  <a:pt x="997040" y="71091"/>
                </a:lnTo>
                <a:lnTo>
                  <a:pt x="1019525" y="71091"/>
                </a:lnTo>
                <a:lnTo>
                  <a:pt x="1019525" y="96899"/>
                </a:lnTo>
                <a:lnTo>
                  <a:pt x="997040" y="96899"/>
                </a:lnTo>
                <a:lnTo>
                  <a:pt x="997040" y="163019"/>
                </a:lnTo>
                <a:cubicBezTo>
                  <a:pt x="997040" y="168578"/>
                  <a:pt x="998189" y="172336"/>
                  <a:pt x="1000456" y="174044"/>
                </a:cubicBezTo>
                <a:cubicBezTo>
                  <a:pt x="1003457" y="176025"/>
                  <a:pt x="1007025" y="176963"/>
                  <a:pt x="1010612" y="176715"/>
                </a:cubicBezTo>
                <a:cubicBezTo>
                  <a:pt x="1012553" y="176730"/>
                  <a:pt x="1014491" y="176625"/>
                  <a:pt x="1016420" y="176404"/>
                </a:cubicBezTo>
                <a:cubicBezTo>
                  <a:pt x="1018159" y="176218"/>
                  <a:pt x="1019525" y="176001"/>
                  <a:pt x="1020861" y="175752"/>
                </a:cubicBezTo>
                <a:close/>
                <a:moveTo>
                  <a:pt x="1148566" y="181808"/>
                </a:moveTo>
                <a:cubicBezTo>
                  <a:pt x="1143392" y="188634"/>
                  <a:pt x="1136801" y="194262"/>
                  <a:pt x="1129248" y="198299"/>
                </a:cubicBezTo>
                <a:cubicBezTo>
                  <a:pt x="1119323" y="203576"/>
                  <a:pt x="1108183" y="206147"/>
                  <a:pt x="1096949" y="205753"/>
                </a:cubicBezTo>
                <a:cubicBezTo>
                  <a:pt x="1076244" y="205753"/>
                  <a:pt x="1060157" y="199541"/>
                  <a:pt x="1048687" y="187119"/>
                </a:cubicBezTo>
                <a:cubicBezTo>
                  <a:pt x="1037212" y="174870"/>
                  <a:pt x="1030982" y="158618"/>
                  <a:pt x="1031327" y="141838"/>
                </a:cubicBezTo>
                <a:lnTo>
                  <a:pt x="1031327" y="137055"/>
                </a:lnTo>
                <a:cubicBezTo>
                  <a:pt x="1031327" y="117095"/>
                  <a:pt x="1036886" y="100710"/>
                  <a:pt x="1048004" y="87893"/>
                </a:cubicBezTo>
                <a:cubicBezTo>
                  <a:pt x="1059122" y="75076"/>
                  <a:pt x="1074132" y="68678"/>
                  <a:pt x="1093036" y="68700"/>
                </a:cubicBezTo>
                <a:cubicBezTo>
                  <a:pt x="1112043" y="68700"/>
                  <a:pt x="1126537" y="74653"/>
                  <a:pt x="1136516" y="86557"/>
                </a:cubicBezTo>
                <a:cubicBezTo>
                  <a:pt x="1146494" y="98461"/>
                  <a:pt x="1151463" y="114198"/>
                  <a:pt x="1151423" y="133763"/>
                </a:cubicBezTo>
                <a:lnTo>
                  <a:pt x="1151423" y="148795"/>
                </a:lnTo>
                <a:lnTo>
                  <a:pt x="1067135" y="148795"/>
                </a:lnTo>
                <a:cubicBezTo>
                  <a:pt x="1068017" y="156668"/>
                  <a:pt x="1071607" y="163991"/>
                  <a:pt x="1077291" y="169510"/>
                </a:cubicBezTo>
                <a:cubicBezTo>
                  <a:pt x="1083219" y="174895"/>
                  <a:pt x="1091030" y="177727"/>
                  <a:pt x="1099030" y="177398"/>
                </a:cubicBezTo>
                <a:cubicBezTo>
                  <a:pt x="1111428" y="177883"/>
                  <a:pt x="1123307" y="172382"/>
                  <a:pt x="1130957" y="162615"/>
                </a:cubicBezTo>
                <a:close/>
                <a:moveTo>
                  <a:pt x="1092819" y="97086"/>
                </a:moveTo>
                <a:cubicBezTo>
                  <a:pt x="1086157" y="96704"/>
                  <a:pt x="1079710" y="99517"/>
                  <a:pt x="1075458" y="104663"/>
                </a:cubicBezTo>
                <a:cubicBezTo>
                  <a:pt x="1071070" y="110418"/>
                  <a:pt x="1068321" y="117254"/>
                  <a:pt x="1067508" y="124446"/>
                </a:cubicBezTo>
                <a:lnTo>
                  <a:pt x="1116639" y="124446"/>
                </a:lnTo>
                <a:lnTo>
                  <a:pt x="1116639" y="121776"/>
                </a:lnTo>
                <a:cubicBezTo>
                  <a:pt x="1116723" y="115384"/>
                  <a:pt x="1114630" y="109151"/>
                  <a:pt x="1110708" y="104104"/>
                </a:cubicBezTo>
                <a:cubicBezTo>
                  <a:pt x="1106919" y="99446"/>
                  <a:pt x="1100956" y="97126"/>
                  <a:pt x="1092819" y="97148"/>
                </a:cubicBezTo>
                <a:close/>
                <a:moveTo>
                  <a:pt x="1249903" y="203361"/>
                </a:moveTo>
                <a:lnTo>
                  <a:pt x="1248195" y="189324"/>
                </a:lnTo>
                <a:cubicBezTo>
                  <a:pt x="1244273" y="194330"/>
                  <a:pt x="1239341" y="198458"/>
                  <a:pt x="1233723" y="201436"/>
                </a:cubicBezTo>
                <a:cubicBezTo>
                  <a:pt x="1227716" y="204451"/>
                  <a:pt x="1221064" y="205955"/>
                  <a:pt x="1214344" y="205815"/>
                </a:cubicBezTo>
                <a:cubicBezTo>
                  <a:pt x="1199197" y="206442"/>
                  <a:pt x="1184793" y="199237"/>
                  <a:pt x="1176206" y="186746"/>
                </a:cubicBezTo>
                <a:cubicBezTo>
                  <a:pt x="1167159" y="174035"/>
                  <a:pt x="1162634" y="158059"/>
                  <a:pt x="1162634" y="138826"/>
                </a:cubicBezTo>
                <a:lnTo>
                  <a:pt x="1162634" y="136248"/>
                </a:lnTo>
                <a:cubicBezTo>
                  <a:pt x="1162634" y="116123"/>
                  <a:pt x="1167159" y="99828"/>
                  <a:pt x="1176206" y="87365"/>
                </a:cubicBezTo>
                <a:cubicBezTo>
                  <a:pt x="1185253" y="74902"/>
                  <a:pt x="1198048" y="68690"/>
                  <a:pt x="1214592" y="68731"/>
                </a:cubicBezTo>
                <a:cubicBezTo>
                  <a:pt x="1226735" y="68427"/>
                  <a:pt x="1238369" y="73604"/>
                  <a:pt x="1246270" y="82831"/>
                </a:cubicBezTo>
                <a:lnTo>
                  <a:pt x="1246270" y="15593"/>
                </a:lnTo>
                <a:lnTo>
                  <a:pt x="1281736" y="15593"/>
                </a:lnTo>
                <a:lnTo>
                  <a:pt x="1281736" y="203361"/>
                </a:lnTo>
                <a:close/>
                <a:moveTo>
                  <a:pt x="1197977" y="138733"/>
                </a:moveTo>
                <a:cubicBezTo>
                  <a:pt x="1197713" y="148077"/>
                  <a:pt x="1199648" y="157354"/>
                  <a:pt x="1203629" y="165814"/>
                </a:cubicBezTo>
                <a:cubicBezTo>
                  <a:pt x="1207356" y="173268"/>
                  <a:pt x="1213868" y="176994"/>
                  <a:pt x="1223164" y="176994"/>
                </a:cubicBezTo>
                <a:cubicBezTo>
                  <a:pt x="1232943" y="177584"/>
                  <a:pt x="1242096" y="172162"/>
                  <a:pt x="1246270" y="163298"/>
                </a:cubicBezTo>
                <a:lnTo>
                  <a:pt x="1246270" y="110937"/>
                </a:lnTo>
                <a:cubicBezTo>
                  <a:pt x="1242220" y="102083"/>
                  <a:pt x="1233127" y="96648"/>
                  <a:pt x="1223412" y="97272"/>
                </a:cubicBezTo>
                <a:cubicBezTo>
                  <a:pt x="1215182" y="96704"/>
                  <a:pt x="1207424" y="101173"/>
                  <a:pt x="1203784" y="108577"/>
                </a:cubicBezTo>
                <a:cubicBezTo>
                  <a:pt x="1199682" y="117210"/>
                  <a:pt x="1197691" y="126695"/>
                  <a:pt x="1197977" y="136248"/>
                </a:cubicBezTo>
                <a:close/>
                <a:moveTo>
                  <a:pt x="740171" y="238114"/>
                </a:moveTo>
                <a:lnTo>
                  <a:pt x="740171" y="416099"/>
                </a:lnTo>
                <a:lnTo>
                  <a:pt x="703493" y="416099"/>
                </a:lnTo>
                <a:lnTo>
                  <a:pt x="632063" y="298861"/>
                </a:lnTo>
                <a:lnTo>
                  <a:pt x="632063" y="416099"/>
                </a:lnTo>
                <a:lnTo>
                  <a:pt x="595292" y="416099"/>
                </a:lnTo>
                <a:lnTo>
                  <a:pt x="595292" y="238114"/>
                </a:lnTo>
                <a:lnTo>
                  <a:pt x="632094" y="238114"/>
                </a:lnTo>
                <a:lnTo>
                  <a:pt x="703524" y="355477"/>
                </a:lnTo>
                <a:lnTo>
                  <a:pt x="703524" y="238114"/>
                </a:lnTo>
                <a:close/>
                <a:moveTo>
                  <a:pt x="843279" y="416099"/>
                </a:moveTo>
                <a:cubicBezTo>
                  <a:pt x="841577" y="412332"/>
                  <a:pt x="840384" y="408351"/>
                  <a:pt x="839738" y="404267"/>
                </a:cubicBezTo>
                <a:cubicBezTo>
                  <a:pt x="835925" y="408407"/>
                  <a:pt x="831390" y="411817"/>
                  <a:pt x="826353" y="414329"/>
                </a:cubicBezTo>
                <a:cubicBezTo>
                  <a:pt x="820123" y="417326"/>
                  <a:pt x="813263" y="418773"/>
                  <a:pt x="806352" y="418553"/>
                </a:cubicBezTo>
                <a:cubicBezTo>
                  <a:pt x="794694" y="418898"/>
                  <a:pt x="783321" y="414916"/>
                  <a:pt x="774426" y="407373"/>
                </a:cubicBezTo>
                <a:cubicBezTo>
                  <a:pt x="766001" y="400372"/>
                  <a:pt x="761230" y="389906"/>
                  <a:pt x="761476" y="378956"/>
                </a:cubicBezTo>
                <a:cubicBezTo>
                  <a:pt x="760914" y="366294"/>
                  <a:pt x="766749" y="354197"/>
                  <a:pt x="777004" y="346750"/>
                </a:cubicBezTo>
                <a:cubicBezTo>
                  <a:pt x="787355" y="339110"/>
                  <a:pt x="802554" y="335290"/>
                  <a:pt x="822595" y="335290"/>
                </a:cubicBezTo>
                <a:lnTo>
                  <a:pt x="838372" y="335290"/>
                </a:lnTo>
                <a:lnTo>
                  <a:pt x="838372" y="327588"/>
                </a:lnTo>
                <a:cubicBezTo>
                  <a:pt x="838633" y="322315"/>
                  <a:pt x="836965" y="317125"/>
                  <a:pt x="833682" y="312991"/>
                </a:cubicBezTo>
                <a:cubicBezTo>
                  <a:pt x="830555" y="309348"/>
                  <a:pt x="825598" y="307535"/>
                  <a:pt x="818806" y="307556"/>
                </a:cubicBezTo>
                <a:cubicBezTo>
                  <a:pt x="806197" y="307556"/>
                  <a:pt x="799862" y="312836"/>
                  <a:pt x="799862" y="323457"/>
                </a:cubicBezTo>
                <a:lnTo>
                  <a:pt x="764426" y="323457"/>
                </a:lnTo>
                <a:cubicBezTo>
                  <a:pt x="764426" y="311966"/>
                  <a:pt x="769519" y="302081"/>
                  <a:pt x="779706" y="293798"/>
                </a:cubicBezTo>
                <a:cubicBezTo>
                  <a:pt x="789892" y="285516"/>
                  <a:pt x="803548" y="281376"/>
                  <a:pt x="820670" y="281376"/>
                </a:cubicBezTo>
                <a:cubicBezTo>
                  <a:pt x="834257" y="280876"/>
                  <a:pt x="847614" y="284969"/>
                  <a:pt x="858590" y="292991"/>
                </a:cubicBezTo>
                <a:cubicBezTo>
                  <a:pt x="868652" y="300755"/>
                  <a:pt x="873683" y="312370"/>
                  <a:pt x="873683" y="327836"/>
                </a:cubicBezTo>
                <a:lnTo>
                  <a:pt x="873683" y="383738"/>
                </a:lnTo>
                <a:cubicBezTo>
                  <a:pt x="873568" y="389844"/>
                  <a:pt x="874016" y="395947"/>
                  <a:pt x="875019" y="401969"/>
                </a:cubicBezTo>
                <a:cubicBezTo>
                  <a:pt x="875761" y="406127"/>
                  <a:pt x="877078" y="410161"/>
                  <a:pt x="878932" y="413956"/>
                </a:cubicBezTo>
                <a:lnTo>
                  <a:pt x="878932" y="416006"/>
                </a:lnTo>
                <a:close/>
                <a:moveTo>
                  <a:pt x="814055" y="391534"/>
                </a:moveTo>
                <a:cubicBezTo>
                  <a:pt x="819406" y="391704"/>
                  <a:pt x="824688" y="390322"/>
                  <a:pt x="829272" y="387558"/>
                </a:cubicBezTo>
                <a:cubicBezTo>
                  <a:pt x="832937" y="385431"/>
                  <a:pt x="836021" y="382434"/>
                  <a:pt x="838248" y="378831"/>
                </a:cubicBezTo>
                <a:lnTo>
                  <a:pt x="838248" y="355850"/>
                </a:lnTo>
                <a:lnTo>
                  <a:pt x="823837" y="355850"/>
                </a:lnTo>
                <a:cubicBezTo>
                  <a:pt x="814520" y="355850"/>
                  <a:pt x="807626" y="357806"/>
                  <a:pt x="803309" y="361781"/>
                </a:cubicBezTo>
                <a:cubicBezTo>
                  <a:pt x="799094" y="365449"/>
                  <a:pt x="796719" y="370794"/>
                  <a:pt x="796818" y="376378"/>
                </a:cubicBezTo>
                <a:cubicBezTo>
                  <a:pt x="796691" y="380493"/>
                  <a:pt x="798358" y="384459"/>
                  <a:pt x="801383" y="387248"/>
                </a:cubicBezTo>
                <a:cubicBezTo>
                  <a:pt x="804893" y="390260"/>
                  <a:pt x="809436" y="391798"/>
                  <a:pt x="814055" y="391534"/>
                </a:cubicBezTo>
                <a:close/>
                <a:moveTo>
                  <a:pt x="963872" y="415137"/>
                </a:moveTo>
                <a:cubicBezTo>
                  <a:pt x="960732" y="416152"/>
                  <a:pt x="957524" y="416950"/>
                  <a:pt x="954275" y="417528"/>
                </a:cubicBezTo>
                <a:cubicBezTo>
                  <a:pt x="950415" y="418155"/>
                  <a:pt x="946508" y="418457"/>
                  <a:pt x="942598" y="418429"/>
                </a:cubicBezTo>
                <a:cubicBezTo>
                  <a:pt x="931004" y="418429"/>
                  <a:pt x="921790" y="415416"/>
                  <a:pt x="914958" y="409391"/>
                </a:cubicBezTo>
                <a:cubicBezTo>
                  <a:pt x="908125" y="403366"/>
                  <a:pt x="904699" y="393344"/>
                  <a:pt x="904678" y="379328"/>
                </a:cubicBezTo>
                <a:lnTo>
                  <a:pt x="904678" y="309544"/>
                </a:lnTo>
                <a:lnTo>
                  <a:pt x="885236" y="309544"/>
                </a:lnTo>
                <a:lnTo>
                  <a:pt x="885236" y="283736"/>
                </a:lnTo>
                <a:lnTo>
                  <a:pt x="904678" y="283736"/>
                </a:lnTo>
                <a:lnTo>
                  <a:pt x="904678" y="251189"/>
                </a:lnTo>
                <a:lnTo>
                  <a:pt x="940020" y="251189"/>
                </a:lnTo>
                <a:lnTo>
                  <a:pt x="940020" y="283829"/>
                </a:lnTo>
                <a:lnTo>
                  <a:pt x="962505" y="283829"/>
                </a:lnTo>
                <a:lnTo>
                  <a:pt x="962505" y="309544"/>
                </a:lnTo>
                <a:lnTo>
                  <a:pt x="940020" y="309544"/>
                </a:lnTo>
                <a:lnTo>
                  <a:pt x="940020" y="375664"/>
                </a:lnTo>
                <a:cubicBezTo>
                  <a:pt x="940020" y="381223"/>
                  <a:pt x="941169" y="384981"/>
                  <a:pt x="943436" y="386689"/>
                </a:cubicBezTo>
                <a:cubicBezTo>
                  <a:pt x="946440" y="388667"/>
                  <a:pt x="950005" y="389605"/>
                  <a:pt x="953592" y="389360"/>
                </a:cubicBezTo>
                <a:cubicBezTo>
                  <a:pt x="955530" y="389369"/>
                  <a:pt x="957471" y="389276"/>
                  <a:pt x="959400" y="389080"/>
                </a:cubicBezTo>
                <a:cubicBezTo>
                  <a:pt x="961139" y="388863"/>
                  <a:pt x="962505" y="388645"/>
                  <a:pt x="963872" y="388397"/>
                </a:cubicBezTo>
                <a:close/>
                <a:moveTo>
                  <a:pt x="978686" y="249481"/>
                </a:moveTo>
                <a:cubicBezTo>
                  <a:pt x="978537" y="244533"/>
                  <a:pt x="980499" y="239754"/>
                  <a:pt x="984090" y="236344"/>
                </a:cubicBezTo>
                <a:cubicBezTo>
                  <a:pt x="992462" y="229421"/>
                  <a:pt x="1004568" y="229421"/>
                  <a:pt x="1012941" y="236344"/>
                </a:cubicBezTo>
                <a:cubicBezTo>
                  <a:pt x="1020084" y="243595"/>
                  <a:pt x="1020084" y="255242"/>
                  <a:pt x="1012941" y="262493"/>
                </a:cubicBezTo>
                <a:cubicBezTo>
                  <a:pt x="1004568" y="269416"/>
                  <a:pt x="992462" y="269416"/>
                  <a:pt x="984090" y="262493"/>
                </a:cubicBezTo>
                <a:cubicBezTo>
                  <a:pt x="980552" y="259152"/>
                  <a:pt x="978589" y="254471"/>
                  <a:pt x="978686" y="249605"/>
                </a:cubicBezTo>
                <a:close/>
                <a:moveTo>
                  <a:pt x="1016357" y="283643"/>
                </a:moveTo>
                <a:lnTo>
                  <a:pt x="1016357" y="415913"/>
                </a:lnTo>
                <a:lnTo>
                  <a:pt x="980891" y="415913"/>
                </a:lnTo>
                <a:lnTo>
                  <a:pt x="980891" y="283829"/>
                </a:lnTo>
                <a:close/>
                <a:moveTo>
                  <a:pt x="1036575" y="351129"/>
                </a:moveTo>
                <a:lnTo>
                  <a:pt x="1036575" y="348551"/>
                </a:lnTo>
                <a:cubicBezTo>
                  <a:pt x="1036575" y="329336"/>
                  <a:pt x="1042032" y="313302"/>
                  <a:pt x="1052942" y="300445"/>
                </a:cubicBezTo>
                <a:cubicBezTo>
                  <a:pt x="1063852" y="287587"/>
                  <a:pt x="1079257" y="281168"/>
                  <a:pt x="1099154" y="281189"/>
                </a:cubicBezTo>
                <a:cubicBezTo>
                  <a:pt x="1119279" y="281189"/>
                  <a:pt x="1134807" y="287609"/>
                  <a:pt x="1145739" y="300445"/>
                </a:cubicBezTo>
                <a:cubicBezTo>
                  <a:pt x="1156671" y="313280"/>
                  <a:pt x="1162097" y="329318"/>
                  <a:pt x="1162013" y="348551"/>
                </a:cubicBezTo>
                <a:lnTo>
                  <a:pt x="1162013" y="351129"/>
                </a:lnTo>
                <a:cubicBezTo>
                  <a:pt x="1162013" y="370384"/>
                  <a:pt x="1156588" y="386400"/>
                  <a:pt x="1145739" y="399174"/>
                </a:cubicBezTo>
                <a:cubicBezTo>
                  <a:pt x="1134891" y="411947"/>
                  <a:pt x="1119487" y="418345"/>
                  <a:pt x="1099527" y="418367"/>
                </a:cubicBezTo>
                <a:cubicBezTo>
                  <a:pt x="1079486" y="418367"/>
                  <a:pt x="1063958" y="411969"/>
                  <a:pt x="1052942" y="399174"/>
                </a:cubicBezTo>
                <a:cubicBezTo>
                  <a:pt x="1041926" y="386378"/>
                  <a:pt x="1036473" y="370424"/>
                  <a:pt x="1036575" y="351315"/>
                </a:cubicBezTo>
                <a:close/>
                <a:moveTo>
                  <a:pt x="1072011" y="348551"/>
                </a:moveTo>
                <a:lnTo>
                  <a:pt x="1072011" y="351129"/>
                </a:lnTo>
                <a:cubicBezTo>
                  <a:pt x="1071744" y="360657"/>
                  <a:pt x="1073878" y="370098"/>
                  <a:pt x="1078222" y="378583"/>
                </a:cubicBezTo>
                <a:cubicBezTo>
                  <a:pt x="1082353" y="386130"/>
                  <a:pt x="1089403" y="389888"/>
                  <a:pt x="1099434" y="389888"/>
                </a:cubicBezTo>
                <a:cubicBezTo>
                  <a:pt x="1109465" y="389888"/>
                  <a:pt x="1116298" y="386130"/>
                  <a:pt x="1120397" y="378583"/>
                </a:cubicBezTo>
                <a:cubicBezTo>
                  <a:pt x="1124754" y="370105"/>
                  <a:pt x="1126891" y="360657"/>
                  <a:pt x="1126608" y="351129"/>
                </a:cubicBezTo>
                <a:lnTo>
                  <a:pt x="1126608" y="348551"/>
                </a:lnTo>
                <a:cubicBezTo>
                  <a:pt x="1126841" y="339076"/>
                  <a:pt x="1124708" y="329694"/>
                  <a:pt x="1120397" y="321252"/>
                </a:cubicBezTo>
                <a:cubicBezTo>
                  <a:pt x="1116257" y="313550"/>
                  <a:pt x="1109186" y="309699"/>
                  <a:pt x="1099186" y="309699"/>
                </a:cubicBezTo>
                <a:cubicBezTo>
                  <a:pt x="1089185" y="309699"/>
                  <a:pt x="1082176" y="313550"/>
                  <a:pt x="1078160" y="321252"/>
                </a:cubicBezTo>
                <a:cubicBezTo>
                  <a:pt x="1073871" y="329765"/>
                  <a:pt x="1071756" y="339209"/>
                  <a:pt x="1072011" y="348738"/>
                </a:cubicBezTo>
                <a:close/>
                <a:moveTo>
                  <a:pt x="1237481" y="310010"/>
                </a:moveTo>
                <a:cubicBezTo>
                  <a:pt x="1228195" y="309584"/>
                  <a:pt x="1219486" y="314522"/>
                  <a:pt x="1215089" y="322712"/>
                </a:cubicBezTo>
                <a:lnTo>
                  <a:pt x="1215089" y="416099"/>
                </a:lnTo>
                <a:lnTo>
                  <a:pt x="1179778" y="416099"/>
                </a:lnTo>
                <a:lnTo>
                  <a:pt x="1179778" y="283829"/>
                </a:lnTo>
                <a:lnTo>
                  <a:pt x="1212915" y="283829"/>
                </a:lnTo>
                <a:lnTo>
                  <a:pt x="1214126" y="298985"/>
                </a:lnTo>
                <a:cubicBezTo>
                  <a:pt x="1223269" y="287394"/>
                  <a:pt x="1237388" y="280854"/>
                  <a:pt x="1252139" y="281376"/>
                </a:cubicBezTo>
                <a:cubicBezTo>
                  <a:pt x="1263363" y="280876"/>
                  <a:pt x="1274308" y="284941"/>
                  <a:pt x="1282482" y="292649"/>
                </a:cubicBezTo>
                <a:cubicBezTo>
                  <a:pt x="1290122" y="300143"/>
                  <a:pt x="1293951" y="313218"/>
                  <a:pt x="1293973" y="331874"/>
                </a:cubicBezTo>
                <a:lnTo>
                  <a:pt x="1293973" y="416099"/>
                </a:lnTo>
                <a:lnTo>
                  <a:pt x="1258506" y="416099"/>
                </a:lnTo>
                <a:lnTo>
                  <a:pt x="1258506" y="331750"/>
                </a:lnTo>
                <a:cubicBezTo>
                  <a:pt x="1258506" y="323262"/>
                  <a:pt x="1256696" y="317516"/>
                  <a:pt x="1253071" y="314513"/>
                </a:cubicBezTo>
                <a:cubicBezTo>
                  <a:pt x="1248562" y="311230"/>
                  <a:pt x="1243046" y="309637"/>
                  <a:pt x="1237481" y="310010"/>
                </a:cubicBezTo>
                <a:close/>
                <a:moveTo>
                  <a:pt x="1389006" y="379453"/>
                </a:moveTo>
                <a:cubicBezTo>
                  <a:pt x="1388966" y="375611"/>
                  <a:pt x="1387006" y="372046"/>
                  <a:pt x="1383789" y="369949"/>
                </a:cubicBezTo>
                <a:cubicBezTo>
                  <a:pt x="1380341" y="367403"/>
                  <a:pt x="1373074" y="364918"/>
                  <a:pt x="1362049" y="362558"/>
                </a:cubicBezTo>
                <a:cubicBezTo>
                  <a:pt x="1350014" y="360322"/>
                  <a:pt x="1338555" y="355685"/>
                  <a:pt x="1328352" y="348924"/>
                </a:cubicBezTo>
                <a:cubicBezTo>
                  <a:pt x="1319594" y="343029"/>
                  <a:pt x="1314529" y="333010"/>
                  <a:pt x="1314967" y="322464"/>
                </a:cubicBezTo>
                <a:cubicBezTo>
                  <a:pt x="1315066" y="311249"/>
                  <a:pt x="1320209" y="300674"/>
                  <a:pt x="1328974" y="293674"/>
                </a:cubicBezTo>
                <a:cubicBezTo>
                  <a:pt x="1338291" y="285391"/>
                  <a:pt x="1351188" y="281251"/>
                  <a:pt x="1367670" y="281251"/>
                </a:cubicBezTo>
                <a:cubicBezTo>
                  <a:pt x="1384876" y="281251"/>
                  <a:pt x="1398407" y="285289"/>
                  <a:pt x="1408261" y="293364"/>
                </a:cubicBezTo>
                <a:cubicBezTo>
                  <a:pt x="1417730" y="300649"/>
                  <a:pt x="1423212" y="311976"/>
                  <a:pt x="1423044" y="323923"/>
                </a:cubicBezTo>
                <a:lnTo>
                  <a:pt x="1387640" y="323923"/>
                </a:lnTo>
                <a:cubicBezTo>
                  <a:pt x="1387745" y="319296"/>
                  <a:pt x="1385987" y="314821"/>
                  <a:pt x="1382764" y="311501"/>
                </a:cubicBezTo>
                <a:cubicBezTo>
                  <a:pt x="1379512" y="308147"/>
                  <a:pt x="1374419" y="306469"/>
                  <a:pt x="1367484" y="306469"/>
                </a:cubicBezTo>
                <a:cubicBezTo>
                  <a:pt x="1362558" y="306174"/>
                  <a:pt x="1357685" y="307625"/>
                  <a:pt x="1353726" y="310569"/>
                </a:cubicBezTo>
                <a:cubicBezTo>
                  <a:pt x="1350574" y="313016"/>
                  <a:pt x="1348747" y="316796"/>
                  <a:pt x="1348788" y="320787"/>
                </a:cubicBezTo>
                <a:cubicBezTo>
                  <a:pt x="1348847" y="324628"/>
                  <a:pt x="1350906" y="328163"/>
                  <a:pt x="1354223" y="330104"/>
                </a:cubicBezTo>
                <a:cubicBezTo>
                  <a:pt x="1360198" y="333383"/>
                  <a:pt x="1366726" y="335538"/>
                  <a:pt x="1373478" y="336470"/>
                </a:cubicBezTo>
                <a:cubicBezTo>
                  <a:pt x="1386059" y="338663"/>
                  <a:pt x="1398143" y="343091"/>
                  <a:pt x="1409162" y="349545"/>
                </a:cubicBezTo>
                <a:cubicBezTo>
                  <a:pt x="1418643" y="355405"/>
                  <a:pt x="1423376" y="364896"/>
                  <a:pt x="1423355" y="378024"/>
                </a:cubicBezTo>
                <a:cubicBezTo>
                  <a:pt x="1423429" y="389596"/>
                  <a:pt x="1417793" y="400456"/>
                  <a:pt x="1408292" y="407062"/>
                </a:cubicBezTo>
                <a:cubicBezTo>
                  <a:pt x="1398252" y="414742"/>
                  <a:pt x="1384720" y="418575"/>
                  <a:pt x="1367701" y="418553"/>
                </a:cubicBezTo>
                <a:cubicBezTo>
                  <a:pt x="1349191" y="418553"/>
                  <a:pt x="1335051" y="413811"/>
                  <a:pt x="1325278" y="404329"/>
                </a:cubicBezTo>
                <a:cubicBezTo>
                  <a:pt x="1315504" y="394847"/>
                  <a:pt x="1310610" y="384710"/>
                  <a:pt x="1310588" y="373924"/>
                </a:cubicBezTo>
                <a:lnTo>
                  <a:pt x="1344222" y="373924"/>
                </a:lnTo>
                <a:cubicBezTo>
                  <a:pt x="1344017" y="379890"/>
                  <a:pt x="1346906" y="385540"/>
                  <a:pt x="1351862" y="388863"/>
                </a:cubicBezTo>
                <a:cubicBezTo>
                  <a:pt x="1356831" y="391931"/>
                  <a:pt x="1362580" y="393493"/>
                  <a:pt x="1368416" y="393366"/>
                </a:cubicBezTo>
                <a:cubicBezTo>
                  <a:pt x="1382143" y="393388"/>
                  <a:pt x="1389006" y="388748"/>
                  <a:pt x="1389006" y="379453"/>
                </a:cubicBezTo>
                <a:close/>
              </a:path>
            </a:pathLst>
          </a:custGeom>
          <a:solidFill>
            <a:srgbClr val="FFFFFF"/>
          </a:solidFill>
          <a:ln w="3099" cap="flat">
            <a:noFill/>
            <a:prstDash val="solid"/>
            <a:miter/>
          </a:ln>
        </p:spPr>
        <p:txBody>
          <a:bodyPr rtlCol="0" anchor="ctr"/>
          <a:lstStyle/>
          <a:p>
            <a:endParaRPr lang="en-US" sz="1688"/>
          </a:p>
        </p:txBody>
      </p:sp>
      <p:cxnSp>
        <p:nvCxnSpPr>
          <p:cNvPr id="49" name="Straight Connector 48">
            <a:extLst>
              <a:ext uri="{FF2B5EF4-FFF2-40B4-BE49-F238E27FC236}">
                <a16:creationId xmlns:a16="http://schemas.microsoft.com/office/drawing/2014/main" id="{ED8A0D76-B7FB-47FA-91A4-FE4C867A1A5E}"/>
              </a:ext>
            </a:extLst>
          </p:cNvPr>
          <p:cNvCxnSpPr>
            <a:cxnSpLocks/>
          </p:cNvCxnSpPr>
          <p:nvPr userDrawn="1"/>
        </p:nvCxnSpPr>
        <p:spPr>
          <a:xfrm>
            <a:off x="11666572" y="3092398"/>
            <a:ext cx="0" cy="1926087"/>
          </a:xfrm>
          <a:prstGeom prst="line">
            <a:avLst/>
          </a:prstGeom>
          <a:ln w="444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E993D3B5-3FF6-40DB-8E9A-CAD5FC8AFDBD}"/>
              </a:ext>
            </a:extLst>
          </p:cNvPr>
          <p:cNvCxnSpPr/>
          <p:nvPr userDrawn="1"/>
        </p:nvCxnSpPr>
        <p:spPr>
          <a:xfrm>
            <a:off x="2681819" y="6343266"/>
            <a:ext cx="0" cy="347158"/>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pic>
        <p:nvPicPr>
          <p:cNvPr id="51" name="Picture 50" descr="A picture containing text&#10;&#10;Description automatically generated">
            <a:extLst>
              <a:ext uri="{FF2B5EF4-FFF2-40B4-BE49-F238E27FC236}">
                <a16:creationId xmlns:a16="http://schemas.microsoft.com/office/drawing/2014/main" id="{081953E1-CBD4-47A6-BCF6-BAD1D0047059}"/>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845807" y="6343266"/>
            <a:ext cx="1722130" cy="338506"/>
          </a:xfrm>
          <a:prstGeom prst="rect">
            <a:avLst/>
          </a:prstGeom>
        </p:spPr>
      </p:pic>
      <p:sp>
        <p:nvSpPr>
          <p:cNvPr id="52" name="TextBox 51">
            <a:extLst>
              <a:ext uri="{FF2B5EF4-FFF2-40B4-BE49-F238E27FC236}">
                <a16:creationId xmlns:a16="http://schemas.microsoft.com/office/drawing/2014/main" id="{182CEAFB-279E-451F-803B-0348B512EC62}"/>
              </a:ext>
            </a:extLst>
          </p:cNvPr>
          <p:cNvSpPr txBox="1"/>
          <p:nvPr userDrawn="1"/>
        </p:nvSpPr>
        <p:spPr>
          <a:xfrm>
            <a:off x="2051215" y="6321731"/>
            <a:ext cx="566990" cy="400110"/>
          </a:xfrm>
          <a:prstGeom prst="rect">
            <a:avLst/>
          </a:prstGeom>
          <a:noFill/>
        </p:spPr>
        <p:txBody>
          <a:bodyPr wrap="square" rtlCol="0">
            <a:spAutoFit/>
          </a:bodyPr>
          <a:lstStyle/>
          <a:p>
            <a:pPr defTabSz="914514">
              <a:lnSpc>
                <a:spcPts val="844"/>
              </a:lnSpc>
            </a:pPr>
            <a:r>
              <a:rPr lang="en-US" sz="844" spc="9">
                <a:solidFill>
                  <a:srgbClr val="FFFFFF"/>
                </a:solidFill>
                <a:latin typeface="Oswald SemiBold" pitchFamily="2" charset="0"/>
              </a:rPr>
              <a:t>DECADE</a:t>
            </a:r>
            <a:br>
              <a:rPr lang="en-US" sz="844" spc="9">
                <a:solidFill>
                  <a:srgbClr val="FFFFFF"/>
                </a:solidFill>
                <a:latin typeface="Oswald SemiBold" pitchFamily="2" charset="0"/>
              </a:rPr>
            </a:br>
            <a:r>
              <a:rPr lang="en-US" sz="844" spc="9">
                <a:solidFill>
                  <a:srgbClr val="FFFFFF"/>
                </a:solidFill>
                <a:latin typeface="Oswald SemiBold" pitchFamily="2" charset="0"/>
              </a:rPr>
              <a:t>OF</a:t>
            </a:r>
            <a:br>
              <a:rPr lang="en-US" sz="844" spc="9">
                <a:solidFill>
                  <a:srgbClr val="FFFFFF"/>
                </a:solidFill>
                <a:latin typeface="Oswald SemiBold" pitchFamily="2" charset="0"/>
              </a:rPr>
            </a:br>
            <a:r>
              <a:rPr lang="en-US" sz="844" spc="9">
                <a:solidFill>
                  <a:srgbClr val="FFFFFF"/>
                </a:solidFill>
                <a:latin typeface="Oswald SemiBold" pitchFamily="2" charset="0"/>
              </a:rPr>
              <a:t>ACTION</a:t>
            </a:r>
          </a:p>
        </p:txBody>
      </p:sp>
    </p:spTree>
    <p:extLst>
      <p:ext uri="{BB962C8B-B14F-4D97-AF65-F5344CB8AC3E}">
        <p14:creationId xmlns:p14="http://schemas.microsoft.com/office/powerpoint/2010/main" val="145835503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D. Title Only">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2E7A497F-09EA-4695-A2D7-54D21871F017}"/>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2E7A497F-09EA-4695-A2D7-54D21871F01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7" name="Date Placeholder 56"/>
          <p:cNvSpPr>
            <a:spLocks noGrp="1"/>
          </p:cNvSpPr>
          <p:nvPr>
            <p:ph type="dt" sz="half" idx="14"/>
          </p:nvPr>
        </p:nvSpPr>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7"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8" name="Title 7"/>
          <p:cNvSpPr>
            <a:spLocks noGrp="1"/>
          </p:cNvSpPr>
          <p:nvPr>
            <p:ph type="title" hasCustomPrompt="1"/>
          </p:nvPr>
        </p:nvSpPr>
        <p:spPr>
          <a:xfrm>
            <a:off x="322996" y="638016"/>
            <a:ext cx="11546008" cy="403957"/>
          </a:xfrm>
        </p:spPr>
        <p:txBody>
          <a:bodyPr vert="horz" wrap="square" lIns="0" tIns="0" rIns="0" bIns="0" rtlCol="0" anchor="t">
            <a:spAutoFit/>
          </a:bodyPr>
          <a:lstStyle>
            <a:lvl1pPr>
              <a:defRPr lang="en-US" dirty="0"/>
            </a:lvl1pPr>
          </a:lstStyle>
          <a:p>
            <a:pPr marL="0" lvl="0" defTabSz="914514">
              <a:lnSpc>
                <a:spcPct val="100000"/>
              </a:lnSpc>
            </a:pPr>
            <a:r>
              <a:rPr lang="en-US"/>
              <a:t>Click to add title</a:t>
            </a:r>
          </a:p>
        </p:txBody>
      </p:sp>
    </p:spTree>
    <p:extLst>
      <p:ext uri="{BB962C8B-B14F-4D97-AF65-F5344CB8AC3E}">
        <p14:creationId xmlns:p14="http://schemas.microsoft.com/office/powerpoint/2010/main" val="23691416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orient="horz" pos="4608">
          <p15:clr>
            <a:srgbClr val="FBAE40"/>
          </p15:clr>
        </p15:guide>
      </p15:sldGuideLst>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D. Title and Text">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E2429C75-6D48-40CA-8242-BC6CE6305816}"/>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5" name="think-cell data - do not delete" hidden="1">
                        <a:extLst>
                          <a:ext uri="{FF2B5EF4-FFF2-40B4-BE49-F238E27FC236}">
                            <a16:creationId xmlns:a16="http://schemas.microsoft.com/office/drawing/2014/main" id="{E2429C75-6D48-40CA-8242-BC6CE630581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2" name="Title 1">
            <a:extLst>
              <a:ext uri="{FF2B5EF4-FFF2-40B4-BE49-F238E27FC236}">
                <a16:creationId xmlns:a16="http://schemas.microsoft.com/office/drawing/2014/main" id="{AB083126-25E7-42D8-B799-608CFD4DF6C3}"/>
              </a:ext>
            </a:extLst>
          </p:cNvPr>
          <p:cNvSpPr>
            <a:spLocks noGrp="1"/>
          </p:cNvSpPr>
          <p:nvPr>
            <p:ph type="title" hasCustomPrompt="1"/>
          </p:nvPr>
        </p:nvSpPr>
        <p:spPr>
          <a:xfrm>
            <a:off x="322996" y="638016"/>
            <a:ext cx="11546008" cy="403957"/>
          </a:xfrm>
        </p:spPr>
        <p:txBody>
          <a:bodyPr vert="horz" wrap="square" lIns="0" tIns="0" rIns="0" bIns="0" rtlCol="0" anchor="t">
            <a:spAutoFit/>
          </a:bodyPr>
          <a:lstStyle>
            <a:lvl1pPr>
              <a:defRPr lang="en-US" dirty="0"/>
            </a:lvl1pPr>
          </a:lstStyle>
          <a:p>
            <a:pPr marL="0" lvl="0" defTabSz="914514">
              <a:lnSpc>
                <a:spcPct val="100000"/>
              </a:lnSpc>
            </a:pPr>
            <a:r>
              <a:rPr lang="en-US"/>
              <a:t>Click to add title</a:t>
            </a:r>
          </a:p>
        </p:txBody>
      </p:sp>
      <p:sp>
        <p:nvSpPr>
          <p:cNvPr id="6" name="Text Placeholder 5">
            <a:extLst>
              <a:ext uri="{FF2B5EF4-FFF2-40B4-BE49-F238E27FC236}">
                <a16:creationId xmlns:a16="http://schemas.microsoft.com/office/drawing/2014/main" id="{FAD1DA01-0E73-44DE-A132-B4FF1E70A315}"/>
              </a:ext>
            </a:extLst>
          </p:cNvPr>
          <p:cNvSpPr>
            <a:spLocks noGrp="1"/>
          </p:cNvSpPr>
          <p:nvPr>
            <p:ph type="body" sz="quarter" idx="10"/>
          </p:nvPr>
        </p:nvSpPr>
        <p:spPr>
          <a:xfrm>
            <a:off x="322996" y="1619947"/>
            <a:ext cx="11546008" cy="4408373"/>
          </a:xfrm>
        </p:spPr>
        <p:txBody>
          <a:bodyPr/>
          <a:lstStyle>
            <a:lvl1pPr>
              <a:lnSpc>
                <a:spcPct val="100000"/>
              </a:lnSpc>
              <a:spcBef>
                <a:spcPts val="0"/>
              </a:spcBef>
              <a:spcAft>
                <a:spcPts val="0"/>
              </a:spcAft>
              <a:defRPr>
                <a:latin typeface="+mn-lt"/>
                <a:ea typeface="+mn-ea"/>
                <a:cs typeface="+mn-cs"/>
              </a:defRPr>
            </a:lvl1pPr>
            <a:lvl2pPr>
              <a:lnSpc>
                <a:spcPct val="100000"/>
              </a:lnSpc>
              <a:spcBef>
                <a:spcPts val="0"/>
              </a:spcBef>
              <a:spcAft>
                <a:spcPts val="0"/>
              </a:spcAft>
              <a:defRPr>
                <a:latin typeface="+mn-lt"/>
                <a:ea typeface="+mn-ea"/>
                <a:cs typeface="+mn-cs"/>
              </a:defRPr>
            </a:lvl2pPr>
            <a:lvl3pPr>
              <a:lnSpc>
                <a:spcPct val="100000"/>
              </a:lnSpc>
              <a:spcBef>
                <a:spcPts val="0"/>
              </a:spcBef>
              <a:spcAft>
                <a:spcPts val="0"/>
              </a:spcAft>
              <a:defRPr>
                <a:latin typeface="+mn-lt"/>
                <a:ea typeface="+mn-ea"/>
                <a:cs typeface="+mn-cs"/>
              </a:defRPr>
            </a:lvl3pPr>
            <a:lvl4pPr>
              <a:lnSpc>
                <a:spcPct val="100000"/>
              </a:lnSpc>
              <a:spcBef>
                <a:spcPts val="0"/>
              </a:spcBef>
              <a:spcAft>
                <a:spcPts val="0"/>
              </a:spcAft>
              <a:defRPr>
                <a:latin typeface="+mn-lt"/>
                <a:ea typeface="+mn-ea"/>
                <a:cs typeface="+mn-cs"/>
              </a:defRPr>
            </a:lvl4pPr>
            <a:lvl5pPr>
              <a:lnSpc>
                <a:spcPct val="100000"/>
              </a:lnSpc>
              <a:spcBef>
                <a:spcPts val="0"/>
              </a:spcBef>
              <a:spcAft>
                <a:spcPts val="0"/>
              </a:spcAft>
              <a:defRPr>
                <a:latin typeface="+mn-lt"/>
                <a:ea typeface="+mn-ea"/>
                <a:cs typeface="+mn-cs"/>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557283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D. Gray slice heading">
    <p:bg>
      <p:bgPr>
        <a:solidFill>
          <a:srgbClr val="FFFFFF"/>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8716923D-04ED-4C2C-8A66-4E5D80AA6841}"/>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8716923D-04ED-4C2C-8A66-4E5D80AA684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Date Placeholder 3"/>
          <p:cNvSpPr>
            <a:spLocks noGrp="1"/>
          </p:cNvSpPr>
          <p:nvPr>
            <p:ph type="dt" sz="half" idx="14"/>
          </p:nvPr>
        </p:nvSpPr>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1"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7" name="Rectangle 6"/>
          <p:cNvSpPr/>
          <p:nvPr userDrawn="1"/>
        </p:nvSpPr>
        <p:spPr bwMode="white">
          <a:xfrm>
            <a:off x="1" y="-1309"/>
            <a:ext cx="4694400" cy="6859309"/>
          </a:xfrm>
          <a:prstGeom prst="rect">
            <a:avLst/>
          </a:prstGeom>
          <a:solidFill>
            <a:srgbClr val="F2F2F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9" tIns="45714" rIns="91429" bIns="45714" numCol="1" spcCol="0" rtlCol="0" fromWordArt="0" anchor="t" anchorCtr="0" forceAA="0" compatLnSpc="1">
            <a:prstTxWarp prst="textNoShape">
              <a:avLst/>
            </a:prstTxWarp>
            <a:noAutofit/>
          </a:bodyPr>
          <a:lstStyle/>
          <a:p>
            <a:pPr algn="l">
              <a:lnSpc>
                <a:spcPct val="90000"/>
              </a:lnSpc>
              <a:spcAft>
                <a:spcPts val="1000"/>
              </a:spcAft>
            </a:pPr>
            <a:endParaRPr lang="en-US" sz="1200">
              <a:solidFill>
                <a:schemeClr val="bg1"/>
              </a:solidFill>
              <a:latin typeface="+mn-lt"/>
              <a:ea typeface="+mn-ea"/>
              <a:cs typeface="+mn-cs"/>
              <a:sym typeface="Trebuchet MS" panose="020B0603020202020204" pitchFamily="34" charset="0"/>
            </a:endParaRPr>
          </a:p>
        </p:txBody>
      </p:sp>
      <p:sp>
        <p:nvSpPr>
          <p:cNvPr id="8" name="Subtitle 2"/>
          <p:cNvSpPr>
            <a:spLocks noGrp="1"/>
          </p:cNvSpPr>
          <p:nvPr>
            <p:ph type="subTitle" idx="13" hasCustomPrompt="1"/>
          </p:nvPr>
        </p:nvSpPr>
        <p:spPr>
          <a:xfrm>
            <a:off x="322997" y="2158988"/>
            <a:ext cx="3744000" cy="541687"/>
          </a:xfrm>
          <a:prstGeom prst="rect">
            <a:avLst/>
          </a:prstGeom>
        </p:spPr>
        <p:txBody>
          <a:bodyPr>
            <a:noAutofit/>
          </a:bodyPr>
          <a:lstStyle>
            <a:lvl1pPr marL="0" indent="0" algn="l">
              <a:buNone/>
              <a:defRPr sz="1599" b="1">
                <a:solidFill>
                  <a:schemeClr val="tx1"/>
                </a:solidFill>
                <a:latin typeface="+mj-lt"/>
                <a:ea typeface="+mn-ea"/>
                <a:cs typeface="+mn-cs"/>
                <a:sym typeface="Trebuchet MS" panose="020B0603020202020204" pitchFamily="34" charset="0"/>
              </a:defRPr>
            </a:lvl1pPr>
            <a:lvl2pPr marL="457129" indent="0" algn="ctr">
              <a:buNone/>
              <a:defRPr sz="2000"/>
            </a:lvl2pPr>
            <a:lvl3pPr marL="914258" indent="0" algn="ctr">
              <a:buNone/>
              <a:defRPr sz="1800"/>
            </a:lvl3pPr>
            <a:lvl4pPr marL="1371385" indent="0" algn="ctr">
              <a:buNone/>
              <a:defRPr sz="1599"/>
            </a:lvl4pPr>
            <a:lvl5pPr marL="1828514" indent="0" algn="ctr">
              <a:buNone/>
              <a:defRPr sz="1599"/>
            </a:lvl5pPr>
            <a:lvl6pPr marL="2285643" indent="0" algn="ctr">
              <a:buNone/>
              <a:defRPr sz="1599"/>
            </a:lvl6pPr>
            <a:lvl7pPr marL="2742772" indent="0" algn="ctr">
              <a:buNone/>
              <a:defRPr sz="1599"/>
            </a:lvl7pPr>
            <a:lvl8pPr marL="3199900" indent="0" algn="ctr">
              <a:buNone/>
              <a:defRPr sz="1599"/>
            </a:lvl8pPr>
            <a:lvl9pPr marL="3657028" indent="0" algn="ctr">
              <a:buNone/>
              <a:defRPr sz="1599"/>
            </a:lvl9pPr>
          </a:lstStyle>
          <a:p>
            <a:r>
              <a:rPr lang="en-US"/>
              <a:t>Click to add subtitle</a:t>
            </a:r>
          </a:p>
        </p:txBody>
      </p:sp>
      <p:sp>
        <p:nvSpPr>
          <p:cNvPr id="9" name="Title 4"/>
          <p:cNvSpPr>
            <a:spLocks noGrp="1"/>
          </p:cNvSpPr>
          <p:nvPr>
            <p:ph type="title" hasCustomPrompt="1"/>
          </p:nvPr>
        </p:nvSpPr>
        <p:spPr>
          <a:xfrm>
            <a:off x="322997" y="1227049"/>
            <a:ext cx="3744000" cy="664797"/>
          </a:xfrm>
        </p:spPr>
        <p:txBody>
          <a:bodyPr vert="horz" anchor="t">
            <a:noAutofit/>
          </a:bodyPr>
          <a:lstStyle>
            <a:lvl1pPr>
              <a:defRPr sz="2625">
                <a:solidFill>
                  <a:srgbClr val="149ED9"/>
                </a:solidFill>
                <a:latin typeface="+mj-lt"/>
                <a:ea typeface="+mj-ea"/>
                <a:cs typeface="+mj-cs"/>
                <a:sym typeface="Trebuchet MS" panose="020B0603020202020204" pitchFamily="34" charset="0"/>
              </a:defRPr>
            </a:lvl1pPr>
          </a:lstStyle>
          <a:p>
            <a:r>
              <a:rPr lang="en-US"/>
              <a:t>Click to add title</a:t>
            </a:r>
          </a:p>
        </p:txBody>
      </p:sp>
      <p:sp>
        <p:nvSpPr>
          <p:cNvPr id="12" name="Date Placeholder 29">
            <a:extLst>
              <a:ext uri="{FF2B5EF4-FFF2-40B4-BE49-F238E27FC236}">
                <a16:creationId xmlns:a16="http://schemas.microsoft.com/office/drawing/2014/main" id="{1897076D-DD21-4614-8683-DFEC10CA9DF7}"/>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Tree>
    <p:extLst>
      <p:ext uri="{BB962C8B-B14F-4D97-AF65-F5344CB8AC3E}">
        <p14:creationId xmlns:p14="http://schemas.microsoft.com/office/powerpoint/2010/main" val="174073453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orient="horz" pos="2304">
          <p15:clr>
            <a:srgbClr val="FBAE40"/>
          </p15:clr>
        </p15:guide>
        <p15:guide id="2" pos="4096">
          <p15:clr>
            <a:srgbClr val="FBAE40"/>
          </p15:clr>
        </p15:guide>
      </p15:sldGuideLst>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D. Section header box">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502F09F3-A1E7-4D0C-8502-57597C9AB65C}"/>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502F09F3-A1E7-4D0C-8502-57597C9AB65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9" name="Date Placeholder 8"/>
          <p:cNvSpPr>
            <a:spLocks noGrp="1"/>
          </p:cNvSpPr>
          <p:nvPr>
            <p:ph type="dt" sz="half" idx="10"/>
          </p:nvPr>
        </p:nvSpPr>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2"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8" name="Title 1"/>
          <p:cNvSpPr>
            <a:spLocks noGrp="1"/>
          </p:cNvSpPr>
          <p:nvPr>
            <p:ph type="title" hasCustomPrompt="1"/>
          </p:nvPr>
        </p:nvSpPr>
        <p:spPr bwMode="blackWhite">
          <a:xfrm>
            <a:off x="1284743" y="2668041"/>
            <a:ext cx="9620491" cy="3201026"/>
          </a:xfrm>
          <a:prstGeom prst="rect">
            <a:avLst/>
          </a:prstGeom>
          <a:ln w="9525">
            <a:noFill/>
          </a:ln>
          <a:extLst>
            <a:ext uri="{91240B29-F687-4F45-9708-019B960494DF}">
              <a14:hiddenLine xmlns:a14="http://schemas.microsoft.com/office/drawing/2010/main" w="9525">
                <a:solidFill>
                  <a:schemeClr val="bg1"/>
                </a:solidFill>
              </a14:hiddenLine>
            </a:ext>
          </a:extLst>
        </p:spPr>
        <p:txBody>
          <a:bodyPr vert="horz" lIns="274320" tIns="274320" rIns="274320" bIns="137160" anchor="b">
            <a:noAutofit/>
          </a:bodyPr>
          <a:lstStyle>
            <a:lvl1pPr marL="0" algn="l" defTabSz="914258" rtl="0" eaLnBrk="1" fontAlgn="auto" latinLnBrk="0" hangingPunct="1">
              <a:lnSpc>
                <a:spcPts val="5999"/>
              </a:lnSpc>
              <a:spcBef>
                <a:spcPts val="0"/>
              </a:spcBef>
              <a:spcAft>
                <a:spcPts val="0"/>
              </a:spcAft>
              <a:defRPr lang="en-US" sz="5438" kern="1200" baseline="0" dirty="0">
                <a:solidFill>
                  <a:srgbClr val="149ED9"/>
                </a:solidFill>
                <a:latin typeface="+mj-lt"/>
                <a:ea typeface="+mj-ea"/>
                <a:cs typeface="+mj-cs"/>
                <a:sym typeface="Trebuchet MS" panose="020B0603020202020204" pitchFamily="34" charset="0"/>
              </a:defRPr>
            </a:lvl1pPr>
          </a:lstStyle>
          <a:p>
            <a:r>
              <a:rPr lang="en-US"/>
              <a:t>Click to add section title</a:t>
            </a:r>
          </a:p>
        </p:txBody>
      </p:sp>
      <p:sp>
        <p:nvSpPr>
          <p:cNvPr id="11" name="Rectangle 10"/>
          <p:cNvSpPr/>
          <p:nvPr userDrawn="1"/>
        </p:nvSpPr>
        <p:spPr bwMode="white">
          <a:xfrm>
            <a:off x="1280694" y="1424082"/>
            <a:ext cx="951721" cy="951721"/>
          </a:xfrm>
          <a:prstGeom prst="rect">
            <a:avLst/>
          </a:prstGeom>
          <a:noFill/>
          <a:ln>
            <a:solidFill>
              <a:srgbClr val="26BDE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US" sz="1200">
              <a:solidFill>
                <a:schemeClr val="bg1"/>
              </a:solidFill>
              <a:latin typeface="+mn-lt"/>
              <a:ea typeface="+mn-ea"/>
              <a:cs typeface="+mn-cs"/>
              <a:sym typeface="Trebuchet MS" panose="020B0603020202020204" pitchFamily="34" charset="0"/>
            </a:endParaRPr>
          </a:p>
        </p:txBody>
      </p:sp>
    </p:spTree>
    <p:extLst>
      <p:ext uri="{BB962C8B-B14F-4D97-AF65-F5344CB8AC3E}">
        <p14:creationId xmlns:p14="http://schemas.microsoft.com/office/powerpoint/2010/main" val="118123867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D. Section header line">
    <p:bg bwMode="blackWhite">
      <p:bgPr>
        <a:solidFill>
          <a:srgbClr val="FFFFFF"/>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7399F18C-F55C-4848-A85A-E3ED8A95CF96}"/>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7399F18C-F55C-4848-A85A-E3ED8A95CF9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9" name="Date Placeholder 8"/>
          <p:cNvSpPr>
            <a:spLocks noGrp="1"/>
          </p:cNvSpPr>
          <p:nvPr>
            <p:ph type="dt" sz="half" idx="10"/>
          </p:nvPr>
        </p:nvSpPr>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7" name="Title 1"/>
          <p:cNvSpPr>
            <a:spLocks noGrp="1"/>
          </p:cNvSpPr>
          <p:nvPr>
            <p:ph type="title" hasCustomPrompt="1"/>
          </p:nvPr>
        </p:nvSpPr>
        <p:spPr bwMode="blackWhite">
          <a:xfrm>
            <a:off x="322996" y="3826800"/>
            <a:ext cx="11546008" cy="2041200"/>
          </a:xfrm>
        </p:spPr>
        <p:txBody>
          <a:bodyPr vert="horz" anchor="t">
            <a:noAutofit/>
          </a:bodyPr>
          <a:lstStyle>
            <a:lvl1pPr>
              <a:defRPr sz="5438">
                <a:solidFill>
                  <a:srgbClr val="149ED9"/>
                </a:solidFill>
                <a:latin typeface="+mj-lt"/>
                <a:ea typeface="+mj-ea"/>
                <a:cs typeface="+mj-cs"/>
                <a:sym typeface="Trebuchet MS" panose="020B0603020202020204" pitchFamily="34" charset="0"/>
              </a:defRPr>
            </a:lvl1pPr>
          </a:lstStyle>
          <a:p>
            <a:r>
              <a:rPr lang="en-US"/>
              <a:t>Click to add section title</a:t>
            </a:r>
          </a:p>
        </p:txBody>
      </p:sp>
      <p:cxnSp>
        <p:nvCxnSpPr>
          <p:cNvPr id="10" name="Straight Connector 9"/>
          <p:cNvCxnSpPr/>
          <p:nvPr userDrawn="1"/>
        </p:nvCxnSpPr>
        <p:spPr bwMode="white">
          <a:xfrm>
            <a:off x="322996" y="3680016"/>
            <a:ext cx="11865591" cy="0"/>
          </a:xfrm>
          <a:prstGeom prst="line">
            <a:avLst/>
          </a:prstGeom>
          <a:ln w="19050" cmpd="sng">
            <a:solidFill>
              <a:srgbClr val="26BDE2"/>
            </a:solidFill>
            <a:miter lim="800000"/>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4120561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D. White one third">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1B4E0FD4-6742-49EE-883F-5B63054F239F}"/>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1B4E0FD4-6742-49EE-883F-5B63054F239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0" name="Picture 9"/>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V="1">
            <a:off x="4064995" y="0"/>
            <a:ext cx="416951" cy="6858000"/>
          </a:xfrm>
          <a:prstGeom prst="rect">
            <a:avLst/>
          </a:prstGeom>
        </p:spPr>
      </p:pic>
      <p:sp>
        <p:nvSpPr>
          <p:cNvPr id="18" name="Date Placeholder 1"/>
          <p:cNvSpPr>
            <a:spLocks noGrp="1"/>
          </p:cNvSpPr>
          <p:nvPr>
            <p:ph type="dt" sz="half" idx="31"/>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22"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24" name="Rectangle 23"/>
          <p:cNvSpPr/>
          <p:nvPr userDrawn="1"/>
        </p:nvSpPr>
        <p:spPr bwMode="white">
          <a:xfrm>
            <a:off x="0" y="0"/>
            <a:ext cx="4079508"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a:solidFill>
                <a:schemeClr val="bg1"/>
              </a:solidFill>
              <a:latin typeface="+mn-lt"/>
              <a:ea typeface="+mn-ea"/>
              <a:cs typeface="+mn-cs"/>
              <a:sym typeface="Trebuchet MS" panose="020B0603020202020204" pitchFamily="34" charset="0"/>
            </a:endParaRPr>
          </a:p>
        </p:txBody>
      </p:sp>
      <p:sp>
        <p:nvSpPr>
          <p:cNvPr id="25" name="Title 4"/>
          <p:cNvSpPr>
            <a:spLocks noGrp="1"/>
          </p:cNvSpPr>
          <p:nvPr>
            <p:ph type="title" hasCustomPrompt="1"/>
          </p:nvPr>
        </p:nvSpPr>
        <p:spPr>
          <a:xfrm>
            <a:off x="322996" y="2681103"/>
            <a:ext cx="3127881" cy="1495794"/>
          </a:xfrm>
          <a:prstGeom prst="rect">
            <a:avLst/>
          </a:prstGeom>
        </p:spPr>
        <p:txBody>
          <a:bodyPr vert="horz" anchor="ctr">
            <a:noAutofit/>
          </a:bodyPr>
          <a:lstStyle>
            <a:lvl1pPr>
              <a:defRPr sz="2625">
                <a:solidFill>
                  <a:srgbClr val="149ED9"/>
                </a:solidFill>
                <a:latin typeface="+mj-lt"/>
                <a:ea typeface="+mj-ea"/>
                <a:cs typeface="+mj-cs"/>
                <a:sym typeface="Trebuchet MS" panose="020B0603020202020204" pitchFamily="34" charset="0"/>
              </a:defRPr>
            </a:lvl1pPr>
          </a:lstStyle>
          <a:p>
            <a:r>
              <a:rPr lang="en-US"/>
              <a:t>Click to add title</a:t>
            </a:r>
          </a:p>
        </p:txBody>
      </p:sp>
      <p:sp>
        <p:nvSpPr>
          <p:cNvPr id="12" name="Date Placeholder 29">
            <a:extLst>
              <a:ext uri="{FF2B5EF4-FFF2-40B4-BE49-F238E27FC236}">
                <a16:creationId xmlns:a16="http://schemas.microsoft.com/office/drawing/2014/main" id="{76AEDFB5-03E6-427D-9EB8-442210691A37}"/>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C4CECDD4-2167-465A-B7A1-8B3E85882823}"/>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3" name="Freeform: Shape 12">
            <a:extLst>
              <a:ext uri="{FF2B5EF4-FFF2-40B4-BE49-F238E27FC236}">
                <a16:creationId xmlns:a16="http://schemas.microsoft.com/office/drawing/2014/main" id="{244AC846-0A1A-49A6-A5DE-439ADDC730E1}"/>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4" name="Picture 13" descr="A picture containing text&#10;&#10;Description automatically generated">
            <a:extLst>
              <a:ext uri="{FF2B5EF4-FFF2-40B4-BE49-F238E27FC236}">
                <a16:creationId xmlns:a16="http://schemas.microsoft.com/office/drawing/2014/main" id="{C5EA60D3-2FAA-4BC2-94ED-FD18F5450A67}"/>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5" name="Straight Connector 14">
            <a:extLst>
              <a:ext uri="{FF2B5EF4-FFF2-40B4-BE49-F238E27FC236}">
                <a16:creationId xmlns:a16="http://schemas.microsoft.com/office/drawing/2014/main" id="{19CB4C18-AFCD-47AF-8FB6-A37D9A243A57}"/>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74267728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D. Green highlight">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3ADEC6EE-4E0F-44BD-B3B8-DD7287FFB731}"/>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4" name="think-cell data - do not delete" hidden="1">
                        <a:extLst>
                          <a:ext uri="{FF2B5EF4-FFF2-40B4-BE49-F238E27FC236}">
                            <a16:creationId xmlns:a16="http://schemas.microsoft.com/office/drawing/2014/main" id="{3ADEC6EE-4E0F-44BD-B3B8-DD7287FFB73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0" name="Picture 9"/>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V="1">
            <a:off x="7165607" y="0"/>
            <a:ext cx="416951" cy="6858000"/>
          </a:xfrm>
          <a:prstGeom prst="rect">
            <a:avLst/>
          </a:prstGeom>
        </p:spPr>
      </p:pic>
      <p:sp>
        <p:nvSpPr>
          <p:cNvPr id="14" name="Rectangle 13"/>
          <p:cNvSpPr/>
          <p:nvPr userDrawn="1"/>
        </p:nvSpPr>
        <p:spPr bwMode="white">
          <a:xfrm>
            <a:off x="1" y="0"/>
            <a:ext cx="7171956"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a:solidFill>
                <a:schemeClr val="bg1"/>
              </a:solidFill>
              <a:latin typeface="+mn-lt"/>
              <a:ea typeface="+mn-ea"/>
              <a:cs typeface="+mn-cs"/>
              <a:sym typeface="Trebuchet MS" panose="020B0603020202020204" pitchFamily="34" charset="0"/>
            </a:endParaRPr>
          </a:p>
        </p:txBody>
      </p:sp>
      <p:sp>
        <p:nvSpPr>
          <p:cNvPr id="18" name="Date Placeholder 2"/>
          <p:cNvSpPr>
            <a:spLocks noGrp="1"/>
          </p:cNvSpPr>
          <p:nvPr>
            <p:ph type="dt" sz="half" idx="10"/>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21"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2" name="Title 1"/>
          <p:cNvSpPr>
            <a:spLocks noGrp="1"/>
          </p:cNvSpPr>
          <p:nvPr>
            <p:ph type="title" hasCustomPrompt="1"/>
          </p:nvPr>
        </p:nvSpPr>
        <p:spPr>
          <a:xfrm>
            <a:off x="322996" y="638016"/>
            <a:ext cx="6276529" cy="403957"/>
          </a:xfrm>
          <a:prstGeom prst="rect">
            <a:avLst/>
          </a:prstGeom>
        </p:spPr>
        <p:txBody>
          <a:bodyPr vert="horz" wrap="square" lIns="0" tIns="0" rIns="0" bIns="0" rtlCol="0" anchor="t">
            <a:spAutoFit/>
          </a:bodyPr>
          <a:lstStyle>
            <a:lvl1pPr>
              <a:defRPr lang="en-US" dirty="0"/>
            </a:lvl1pPr>
          </a:lstStyle>
          <a:p>
            <a:pPr marL="0" marR="0" lvl="0" indent="0" defTabSz="914514" fontAlgn="auto">
              <a:lnSpc>
                <a:spcPct val="100000"/>
              </a:lnSpc>
              <a:spcAft>
                <a:spcPts val="0"/>
              </a:spcAft>
              <a:buClrTx/>
              <a:buSzTx/>
              <a:buFontTx/>
              <a:tabLst/>
            </a:pPr>
            <a:r>
              <a:rPr lang="en-US"/>
              <a:t>Click to add title</a:t>
            </a:r>
          </a:p>
        </p:txBody>
      </p:sp>
      <p:sp>
        <p:nvSpPr>
          <p:cNvPr id="15" name="Date Placeholder 29">
            <a:extLst>
              <a:ext uri="{FF2B5EF4-FFF2-40B4-BE49-F238E27FC236}">
                <a16:creationId xmlns:a16="http://schemas.microsoft.com/office/drawing/2014/main" id="{B9D55023-326A-4965-B08F-F5270E68350E}"/>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B10939CB-C6D5-458A-B8C7-5525563640BA}"/>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2" name="Freeform: Shape 11">
            <a:extLst>
              <a:ext uri="{FF2B5EF4-FFF2-40B4-BE49-F238E27FC236}">
                <a16:creationId xmlns:a16="http://schemas.microsoft.com/office/drawing/2014/main" id="{0A87B9FD-6570-4168-BE32-9CCF4534AAAF}"/>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3" name="Picture 12" descr="A picture containing text&#10;&#10;Description automatically generated">
            <a:extLst>
              <a:ext uri="{FF2B5EF4-FFF2-40B4-BE49-F238E27FC236}">
                <a16:creationId xmlns:a16="http://schemas.microsoft.com/office/drawing/2014/main" id="{1F91D0EA-0663-4E8C-AF99-EE59C83879C6}"/>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6" name="Straight Connector 15">
            <a:extLst>
              <a:ext uri="{FF2B5EF4-FFF2-40B4-BE49-F238E27FC236}">
                <a16:creationId xmlns:a16="http://schemas.microsoft.com/office/drawing/2014/main" id="{9C77A52B-25B6-47CA-B89F-F5DFD71CAEF7}"/>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99906899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D. Four column green">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DB73E361-27AF-4700-9931-2585FE3CDC3D}"/>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4" name="think-cell data - do not delete" hidden="1">
                        <a:extLst>
                          <a:ext uri="{FF2B5EF4-FFF2-40B4-BE49-F238E27FC236}">
                            <a16:creationId xmlns:a16="http://schemas.microsoft.com/office/drawing/2014/main" id="{DB73E361-27AF-4700-9931-2585FE3CDC3D}"/>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6" name="Picture 15"/>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V="1">
            <a:off x="9029247" y="0"/>
            <a:ext cx="416951" cy="6858000"/>
          </a:xfrm>
          <a:prstGeom prst="rect">
            <a:avLst/>
          </a:prstGeom>
        </p:spPr>
      </p:pic>
      <p:sp>
        <p:nvSpPr>
          <p:cNvPr id="10" name="Rectangle 9"/>
          <p:cNvSpPr/>
          <p:nvPr userDrawn="1"/>
        </p:nvSpPr>
        <p:spPr bwMode="white">
          <a:xfrm>
            <a:off x="1" y="0"/>
            <a:ext cx="9034272"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a:solidFill>
                <a:schemeClr val="bg1"/>
              </a:solidFill>
              <a:latin typeface="+mn-lt"/>
              <a:ea typeface="+mn-ea"/>
              <a:cs typeface="+mn-cs"/>
              <a:sym typeface="Trebuchet MS" panose="020B0603020202020204" pitchFamily="34" charset="0"/>
            </a:endParaRPr>
          </a:p>
        </p:txBody>
      </p:sp>
      <p:sp>
        <p:nvSpPr>
          <p:cNvPr id="13" name="Date Placeholder 4"/>
          <p:cNvSpPr>
            <a:spLocks noGrp="1"/>
          </p:cNvSpPr>
          <p:nvPr>
            <p:ph type="dt" sz="half" idx="10"/>
          </p:nvPr>
        </p:nvSpPr>
        <p:spPr>
          <a:xfrm>
            <a:off x="9677401" y="6405037"/>
            <a:ext cx="1482051" cy="153888"/>
          </a:xfr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22"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2" name="Title 1"/>
          <p:cNvSpPr>
            <a:spLocks noGrp="1"/>
          </p:cNvSpPr>
          <p:nvPr>
            <p:ph type="title" hasCustomPrompt="1"/>
          </p:nvPr>
        </p:nvSpPr>
        <p:spPr>
          <a:xfrm>
            <a:off x="322996" y="638016"/>
            <a:ext cx="8101584" cy="403957"/>
          </a:xfrm>
          <a:prstGeom prst="rect">
            <a:avLst/>
          </a:prstGeom>
        </p:spPr>
        <p:txBody>
          <a:bodyPr vert="horz" wrap="square" lIns="0" tIns="0" rIns="0" bIns="0" rtlCol="0" anchor="t">
            <a:spAutoFit/>
          </a:bodyPr>
          <a:lstStyle>
            <a:lvl1pPr>
              <a:defRPr lang="en-US" dirty="0"/>
            </a:lvl1pPr>
          </a:lstStyle>
          <a:p>
            <a:pPr marL="0" marR="0" lvl="0" indent="0" defTabSz="914514" fontAlgn="auto">
              <a:lnSpc>
                <a:spcPct val="100000"/>
              </a:lnSpc>
              <a:spcAft>
                <a:spcPts val="0"/>
              </a:spcAft>
              <a:buClrTx/>
              <a:buSzTx/>
              <a:buFontTx/>
              <a:tabLst/>
            </a:pPr>
            <a:r>
              <a:rPr lang="en-US"/>
              <a:t>Click to add title</a:t>
            </a:r>
          </a:p>
        </p:txBody>
      </p:sp>
      <p:sp>
        <p:nvSpPr>
          <p:cNvPr id="14" name="Date Placeholder 29">
            <a:extLst>
              <a:ext uri="{FF2B5EF4-FFF2-40B4-BE49-F238E27FC236}">
                <a16:creationId xmlns:a16="http://schemas.microsoft.com/office/drawing/2014/main" id="{F1C1753F-FD4A-44F1-91CA-581A915981CB}"/>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BF21B821-1441-4D01-ABAF-B6CA993FA007}"/>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2" name="Freeform: Shape 11">
            <a:extLst>
              <a:ext uri="{FF2B5EF4-FFF2-40B4-BE49-F238E27FC236}">
                <a16:creationId xmlns:a16="http://schemas.microsoft.com/office/drawing/2014/main" id="{9FAF2CBF-D6C5-40B9-B915-547E288CACAE}"/>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5" name="Picture 14" descr="A picture containing text&#10;&#10;Description automatically generated">
            <a:extLst>
              <a:ext uri="{FF2B5EF4-FFF2-40B4-BE49-F238E27FC236}">
                <a16:creationId xmlns:a16="http://schemas.microsoft.com/office/drawing/2014/main" id="{C517BAF9-4E7E-438C-85B4-7B05469DC140}"/>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7" name="Straight Connector 16">
            <a:extLst>
              <a:ext uri="{FF2B5EF4-FFF2-40B4-BE49-F238E27FC236}">
                <a16:creationId xmlns:a16="http://schemas.microsoft.com/office/drawing/2014/main" id="{5CA42692-1C11-4572-BFB2-BEEAD4A46E19}"/>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79395314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Quote and photo">
    <p:bg>
      <p:bgPr>
        <a:solidFill>
          <a:srgbClr val="FFFFFF"/>
        </a:solidFill>
        <a:effectLst/>
      </p:bgPr>
    </p:bg>
    <p:spTree>
      <p:nvGrpSpPr>
        <p:cNvPr id="1" name=""/>
        <p:cNvGrpSpPr/>
        <p:nvPr/>
      </p:nvGrpSpPr>
      <p:grpSpPr>
        <a:xfrm>
          <a:off x="0" y="0"/>
          <a:ext cx="0" cy="0"/>
          <a:chOff x="0" y="0"/>
          <a:chExt cx="0" cy="0"/>
        </a:xfrm>
      </p:grpSpPr>
      <p:sp>
        <p:nvSpPr>
          <p:cNvPr id="157" name="Google Shape;18;p7"/>
          <p:cNvSpPr/>
          <p:nvPr/>
        </p:nvSpPr>
        <p:spPr>
          <a:xfrm flipH="1">
            <a:off x="455859" y="463500"/>
            <a:ext cx="11738573" cy="5880200"/>
          </a:xfrm>
          <a:prstGeom prst="rect">
            <a:avLst/>
          </a:prstGeom>
          <a:solidFill>
            <a:srgbClr val="0468B1">
              <a:alpha val="9803"/>
            </a:srgbClr>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sp>
        <p:nvSpPr>
          <p:cNvPr id="158" name="Google Shape;19;p7"/>
          <p:cNvSpPr/>
          <p:nvPr/>
        </p:nvSpPr>
        <p:spPr>
          <a:xfrm flipH="1">
            <a:off x="8202513" y="463500"/>
            <a:ext cx="3991920" cy="5880200"/>
          </a:xfrm>
          <a:prstGeom prst="rect">
            <a:avLst/>
          </a:prstGeom>
          <a:solidFill>
            <a:srgbClr val="D6D5D5"/>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pic>
        <p:nvPicPr>
          <p:cNvPr id="159" name="Google Shape;20;p7" descr="Google Shape;20;p7"/>
          <p:cNvPicPr>
            <a:picLocks noChangeAspect="1"/>
          </p:cNvPicPr>
          <p:nvPr/>
        </p:nvPicPr>
        <p:blipFill>
          <a:blip r:embed="rId2"/>
          <a:stretch>
            <a:fillRect/>
          </a:stretch>
        </p:blipFill>
        <p:spPr>
          <a:xfrm>
            <a:off x="7344998" y="5649588"/>
            <a:ext cx="2074002" cy="414988"/>
          </a:xfrm>
          <a:prstGeom prst="rect">
            <a:avLst/>
          </a:prstGeom>
          <a:ln w="12700">
            <a:miter lim="400000"/>
          </a:ln>
        </p:spPr>
      </p:pic>
      <p:pic>
        <p:nvPicPr>
          <p:cNvPr id="160" name="Google Shape;21;p7" descr="Google Shape;21;p7"/>
          <p:cNvPicPr>
            <a:picLocks noChangeAspect="1"/>
          </p:cNvPicPr>
          <p:nvPr/>
        </p:nvPicPr>
        <p:blipFill>
          <a:blip r:embed="rId3"/>
          <a:stretch>
            <a:fillRect/>
          </a:stretch>
        </p:blipFill>
        <p:spPr>
          <a:xfrm flipH="1">
            <a:off x="464122" y="982088"/>
            <a:ext cx="443355" cy="224987"/>
          </a:xfrm>
          <a:prstGeom prst="rect">
            <a:avLst/>
          </a:prstGeom>
          <a:ln w="12700">
            <a:miter lim="400000"/>
          </a:ln>
        </p:spPr>
      </p:pic>
      <p:pic>
        <p:nvPicPr>
          <p:cNvPr id="161" name="Google Shape;22;p7" descr="Google Shape;22;p7"/>
          <p:cNvPicPr>
            <a:picLocks noChangeAspect="1"/>
          </p:cNvPicPr>
          <p:nvPr/>
        </p:nvPicPr>
        <p:blipFill>
          <a:blip r:embed="rId4"/>
          <a:stretch>
            <a:fillRect/>
          </a:stretch>
        </p:blipFill>
        <p:spPr>
          <a:xfrm rot="10800000" flipH="1">
            <a:off x="7941919" y="-122479"/>
            <a:ext cx="515216" cy="2128891"/>
          </a:xfrm>
          <a:prstGeom prst="rect">
            <a:avLst/>
          </a:prstGeom>
          <a:ln w="12700">
            <a:miter lim="400000"/>
          </a:ln>
        </p:spPr>
      </p:pic>
      <p:sp>
        <p:nvSpPr>
          <p:cNvPr id="162" name="Google Shape;23;p7"/>
          <p:cNvSpPr txBox="1"/>
          <p:nvPr/>
        </p:nvSpPr>
        <p:spPr>
          <a:xfrm>
            <a:off x="1413665" y="942179"/>
            <a:ext cx="5971266" cy="304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2000" b="1">
                <a:latin typeface="Proxima Nova Rg"/>
                <a:ea typeface="Proxima Nova Rg"/>
                <a:cs typeface="Proxima Nova Rg"/>
                <a:sym typeface="Proxima Nova Rg"/>
              </a:defRPr>
            </a:lvl1pPr>
          </a:lstStyle>
          <a:p>
            <a:r>
              <a:t>Subtitle here or delete</a:t>
            </a:r>
          </a:p>
        </p:txBody>
      </p:sp>
      <p:sp>
        <p:nvSpPr>
          <p:cNvPr id="163" name="Google Shape;24;p7"/>
          <p:cNvSpPr txBox="1"/>
          <p:nvPr/>
        </p:nvSpPr>
        <p:spPr>
          <a:xfrm>
            <a:off x="1403181" y="2518567"/>
            <a:ext cx="5992233" cy="235744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5700" tIns="35700" rIns="35700" bIns="35700" anchor="ctr">
            <a:normAutofit/>
          </a:bodyPr>
          <a:lstStyle>
            <a:lvl1pPr>
              <a:defRPr sz="3000" b="1">
                <a:solidFill>
                  <a:srgbClr val="0468B1"/>
                </a:solidFill>
                <a:latin typeface="Proxima Nova Rg"/>
                <a:ea typeface="Proxima Nova Rg"/>
                <a:cs typeface="Proxima Nova Rg"/>
                <a:sym typeface="Proxima Nova Rg"/>
              </a:defRPr>
            </a:lvl1pPr>
          </a:lstStyle>
          <a:p>
            <a:r>
              <a:t>Type a highlighted paragraph or quote here, up to five lines.</a:t>
            </a:r>
          </a:p>
        </p:txBody>
      </p:sp>
      <p:sp>
        <p:nvSpPr>
          <p:cNvPr id="164" name="Google Shape;25;p7"/>
          <p:cNvSpPr txBox="1"/>
          <p:nvPr/>
        </p:nvSpPr>
        <p:spPr>
          <a:xfrm>
            <a:off x="1451765" y="5087377"/>
            <a:ext cx="5971266" cy="35084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rmAutofit/>
          </a:bodyPr>
          <a:lstStyle>
            <a:lvl1pPr>
              <a:lnSpc>
                <a:spcPct val="80000"/>
              </a:lnSpc>
              <a:defRPr i="1">
                <a:latin typeface="Proxima Nova Rg"/>
                <a:ea typeface="Proxima Nova Rg"/>
                <a:cs typeface="Proxima Nova Rg"/>
                <a:sym typeface="Proxima Nova Rg"/>
              </a:defRPr>
            </a:lvl1pPr>
          </a:lstStyle>
          <a:p>
            <a:r>
              <a:t>Source here</a:t>
            </a:r>
          </a:p>
        </p:txBody>
      </p:sp>
      <p:sp>
        <p:nvSpPr>
          <p:cNvPr id="165" name="Google Shape;27;p7"/>
          <p:cNvSpPr txBox="1"/>
          <p:nvPr/>
        </p:nvSpPr>
        <p:spPr>
          <a:xfrm>
            <a:off x="9136359" y="3131578"/>
            <a:ext cx="2414172" cy="35084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rmAutofit/>
          </a:bodyPr>
          <a:lstStyle>
            <a:lvl1pPr>
              <a:lnSpc>
                <a:spcPct val="80000"/>
              </a:lnSpc>
              <a:defRPr sz="1700" i="1">
                <a:solidFill>
                  <a:srgbClr val="5E5E5E"/>
                </a:solidFill>
                <a:latin typeface="Proxima Nova Rg"/>
                <a:ea typeface="Proxima Nova Rg"/>
                <a:cs typeface="Proxima Nova Rg"/>
                <a:sym typeface="Proxima Nova Rg"/>
              </a:defRPr>
            </a:lvl1pPr>
          </a:lstStyle>
          <a:p>
            <a:r>
              <a:t>Place photo in this space</a:t>
            </a:r>
          </a:p>
        </p:txBody>
      </p:sp>
      <p:sp>
        <p:nvSpPr>
          <p:cNvPr id="166" name="#UNDPdigital"/>
          <p:cNvSpPr txBox="1"/>
          <p:nvPr/>
        </p:nvSpPr>
        <p:spPr>
          <a:xfrm rot="16200000">
            <a:off x="11341049" y="1111530"/>
            <a:ext cx="978000" cy="177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spAutoFit/>
          </a:bodyPr>
          <a:lstStyle>
            <a:lvl1pPr defTabSz="410764">
              <a:defRPr sz="1200" b="1">
                <a:solidFill>
                  <a:srgbClr val="FFFFFF"/>
                </a:solidFill>
                <a:latin typeface="Proxima Nova Rg"/>
                <a:ea typeface="Proxima Nova Rg"/>
                <a:cs typeface="Proxima Nova Rg"/>
                <a:sym typeface="Proxima Nova Rg"/>
              </a:defRPr>
            </a:lvl1pPr>
          </a:lstStyle>
          <a:p>
            <a:r>
              <a:t>#UNDPdigital</a:t>
            </a:r>
          </a:p>
        </p:txBody>
      </p:sp>
      <p:sp>
        <p:nvSpPr>
          <p:cNvPr id="1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D. Green one third">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8D818C83-9676-4D0A-81BB-BC12BB76395F}"/>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8D818C83-9676-4D0A-81BB-BC12BB76395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23" name="Picture 22"/>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H="1">
            <a:off x="3671069" y="0"/>
            <a:ext cx="416951" cy="6858000"/>
          </a:xfrm>
          <a:prstGeom prst="rect">
            <a:avLst/>
          </a:prstGeom>
        </p:spPr>
      </p:pic>
      <p:sp>
        <p:nvSpPr>
          <p:cNvPr id="24" name="Title 4"/>
          <p:cNvSpPr>
            <a:spLocks noGrp="1"/>
          </p:cNvSpPr>
          <p:nvPr>
            <p:ph type="title" hasCustomPrompt="1"/>
          </p:nvPr>
        </p:nvSpPr>
        <p:spPr>
          <a:xfrm>
            <a:off x="322996" y="2681103"/>
            <a:ext cx="3127881" cy="1495794"/>
          </a:xfrm>
          <a:prstGeom prst="rect">
            <a:avLst/>
          </a:prstGeom>
        </p:spPr>
        <p:txBody>
          <a:bodyPr vert="horz" anchor="ctr">
            <a:noAutofit/>
          </a:bodyPr>
          <a:lstStyle>
            <a:lvl1pPr>
              <a:defRPr sz="2625">
                <a:solidFill>
                  <a:schemeClr val="bg1"/>
                </a:solidFill>
                <a:latin typeface="+mj-lt"/>
                <a:ea typeface="+mj-ea"/>
                <a:cs typeface="+mj-cs"/>
                <a:sym typeface="Trebuchet MS" panose="020B0603020202020204" pitchFamily="34" charset="0"/>
              </a:defRPr>
            </a:lvl1pPr>
          </a:lstStyle>
          <a:p>
            <a:r>
              <a:rPr lang="en-US"/>
              <a:t>Click to add title</a:t>
            </a:r>
          </a:p>
        </p:txBody>
      </p:sp>
      <p:sp>
        <p:nvSpPr>
          <p:cNvPr id="26" name="Rectangle 25"/>
          <p:cNvSpPr/>
          <p:nvPr userDrawn="1"/>
        </p:nvSpPr>
        <p:spPr bwMode="ltGray">
          <a:xfrm>
            <a:off x="4080763" y="-1309"/>
            <a:ext cx="8111237" cy="685930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a:solidFill>
                <a:schemeClr val="bg1"/>
              </a:solidFill>
              <a:latin typeface="+mn-lt"/>
              <a:ea typeface="+mn-ea"/>
              <a:cs typeface="+mn-cs"/>
              <a:sym typeface="Trebuchet MS" panose="020B0603020202020204" pitchFamily="34" charset="0"/>
            </a:endParaRPr>
          </a:p>
        </p:txBody>
      </p:sp>
      <p:sp>
        <p:nvSpPr>
          <p:cNvPr id="25" name="Date Placeholder 1"/>
          <p:cNvSpPr>
            <a:spLocks noGrp="1"/>
          </p:cNvSpPr>
          <p:nvPr>
            <p:ph type="dt" sz="half" idx="29"/>
          </p:nvPr>
        </p:nvSpPr>
        <p:spPr>
          <a:xfrm>
            <a:off x="9677401" y="6405037"/>
            <a:ext cx="1482051" cy="153888"/>
          </a:xfrm>
          <a:prstGeom prst="rect">
            <a:avLst/>
          </a:prstGeom>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2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2" name="Date Placeholder 29">
            <a:extLst>
              <a:ext uri="{FF2B5EF4-FFF2-40B4-BE49-F238E27FC236}">
                <a16:creationId xmlns:a16="http://schemas.microsoft.com/office/drawing/2014/main" id="{79BC2C94-B8CB-457C-953F-CA2B689B389E}"/>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D19761FC-8DC1-4EDB-B34A-DC6E975BE18E}"/>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1" name="Graphic 10">
            <a:extLst>
              <a:ext uri="{FF2B5EF4-FFF2-40B4-BE49-F238E27FC236}">
                <a16:creationId xmlns:a16="http://schemas.microsoft.com/office/drawing/2014/main" id="{9317E886-9850-4D3A-A4FF-D50752FD60B3}"/>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3" name="Picture 12">
            <a:extLst>
              <a:ext uri="{FF2B5EF4-FFF2-40B4-BE49-F238E27FC236}">
                <a16:creationId xmlns:a16="http://schemas.microsoft.com/office/drawing/2014/main" id="{BC959015-E3C6-4C04-8307-3CF0A23F6FDA}"/>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4" name="Straight Connector 13">
            <a:extLst>
              <a:ext uri="{FF2B5EF4-FFF2-40B4-BE49-F238E27FC236}">
                <a16:creationId xmlns:a16="http://schemas.microsoft.com/office/drawing/2014/main" id="{55CA8018-7916-4D99-BC39-1A3A680118D0}"/>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75880908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D. Green half">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7D3B6A28-138E-4486-A2D2-709EB2BC29A9}"/>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7D3B6A28-138E-4486-A2D2-709EB2BC29A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0" name="Picture 9"/>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H="1">
            <a:off x="5689583" y="0"/>
            <a:ext cx="416951" cy="6858000"/>
          </a:xfrm>
          <a:prstGeom prst="rect">
            <a:avLst/>
          </a:prstGeom>
        </p:spPr>
      </p:pic>
      <p:sp>
        <p:nvSpPr>
          <p:cNvPr id="11" name="Rectangle 10"/>
          <p:cNvSpPr/>
          <p:nvPr userDrawn="1"/>
        </p:nvSpPr>
        <p:spPr>
          <a:xfrm>
            <a:off x="6096000" y="0"/>
            <a:ext cx="6096000" cy="6858000"/>
          </a:xfrm>
          <a:prstGeom prst="rect">
            <a:avLst/>
          </a:prstGeom>
          <a:solidFill>
            <a:srgbClr val="FFFF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lnSpc>
                <a:spcPct val="90000"/>
              </a:lnSpc>
              <a:spcAft>
                <a:spcPts val="1000"/>
              </a:spcAft>
            </a:pPr>
            <a:endParaRPr lang="en-US" sz="1200">
              <a:solidFill>
                <a:schemeClr val="bg1"/>
              </a:solidFill>
              <a:latin typeface="+mn-lt"/>
              <a:ea typeface="+mn-ea"/>
              <a:cs typeface="+mn-cs"/>
              <a:sym typeface="Trebuchet MS" panose="020B0603020202020204" pitchFamily="34" charset="0"/>
            </a:endParaRPr>
          </a:p>
        </p:txBody>
      </p:sp>
      <p:sp>
        <p:nvSpPr>
          <p:cNvPr id="12" name="Picture Placeholder 18"/>
          <p:cNvSpPr>
            <a:spLocks noGrp="1"/>
          </p:cNvSpPr>
          <p:nvPr>
            <p:ph type="pic" sz="quarter" idx="14" hasCustomPrompt="1"/>
          </p:nvPr>
        </p:nvSpPr>
        <p:spPr>
          <a:xfrm>
            <a:off x="6092021" y="0"/>
            <a:ext cx="6099977" cy="6858000"/>
          </a:xfrm>
          <a:prstGeom prst="rect">
            <a:avLst/>
          </a:prstGeom>
          <a:noFill/>
        </p:spPr>
        <p:txBody>
          <a:bodyPr lIns="914400" tIns="914400" rIns="914400" bIns="914400"/>
          <a:lstStyle>
            <a:lvl1pPr algn="ctr">
              <a:defRPr sz="1800" baseline="0">
                <a:latin typeface="+mn-lt"/>
                <a:ea typeface="+mn-ea"/>
                <a:cs typeface="+mn-cs"/>
                <a:sym typeface="Trebuchet MS" panose="020B0603020202020204" pitchFamily="34" charset="0"/>
              </a:defRPr>
            </a:lvl1pPr>
          </a:lstStyle>
          <a:p>
            <a:r>
              <a:rPr lang="en-US"/>
              <a:t>Click icon below to insert an image or remove this placeholder to use the whitespace in another way</a:t>
            </a:r>
          </a:p>
        </p:txBody>
      </p:sp>
      <p:sp>
        <p:nvSpPr>
          <p:cNvPr id="13" name="Title 1"/>
          <p:cNvSpPr>
            <a:spLocks noGrp="1"/>
          </p:cNvSpPr>
          <p:nvPr>
            <p:ph type="title" hasCustomPrompt="1"/>
          </p:nvPr>
        </p:nvSpPr>
        <p:spPr bwMode="blackWhite">
          <a:xfrm>
            <a:off x="322997" y="1785600"/>
            <a:ext cx="4388400" cy="3286800"/>
          </a:xfrm>
          <a:prstGeom prst="rect">
            <a:avLst/>
          </a:prstGeom>
          <a:noFill/>
        </p:spPr>
        <p:txBody>
          <a:bodyPr vert="horz" wrap="square" lIns="0" tIns="0" rIns="320040" bIns="0" anchor="ctr">
            <a:noAutofit/>
          </a:bodyPr>
          <a:lstStyle>
            <a:lvl1pPr>
              <a:defRPr sz="4313">
                <a:solidFill>
                  <a:schemeClr val="bg1"/>
                </a:solidFill>
                <a:latin typeface="+mj-lt"/>
                <a:ea typeface="+mj-ea"/>
                <a:cs typeface="+mj-cs"/>
                <a:sym typeface="Trebuchet MS" panose="020B0603020202020204" pitchFamily="34" charset="0"/>
              </a:defRPr>
            </a:lvl1pPr>
          </a:lstStyle>
          <a:p>
            <a:r>
              <a:rPr lang="en-US"/>
              <a:t>Click to add title</a:t>
            </a:r>
          </a:p>
        </p:txBody>
      </p:sp>
      <p:sp>
        <p:nvSpPr>
          <p:cNvPr id="15" name="Date Placeholder 2"/>
          <p:cNvSpPr>
            <a:spLocks noGrp="1"/>
          </p:cNvSpPr>
          <p:nvPr>
            <p:ph type="dt" sz="half" idx="15"/>
          </p:nvPr>
        </p:nvSpPr>
        <p:spPr>
          <a:xfrm>
            <a:off x="9677401" y="6405037"/>
            <a:ext cx="1482051" cy="153888"/>
          </a:xfrm>
          <a:prstGeom prst="rect">
            <a:avLst/>
          </a:prstGeom>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7"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8" name="Date Placeholder 29">
            <a:extLst>
              <a:ext uri="{FF2B5EF4-FFF2-40B4-BE49-F238E27FC236}">
                <a16:creationId xmlns:a16="http://schemas.microsoft.com/office/drawing/2014/main" id="{9B14C120-46B4-4C18-86FA-972A7463021F}"/>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6" name="TextBox 15">
            <a:extLst>
              <a:ext uri="{FF2B5EF4-FFF2-40B4-BE49-F238E27FC236}">
                <a16:creationId xmlns:a16="http://schemas.microsoft.com/office/drawing/2014/main" id="{0C66CFC4-EF17-4E35-8D21-D2CA2D536A00}"/>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4" name="Graphic 13">
            <a:extLst>
              <a:ext uri="{FF2B5EF4-FFF2-40B4-BE49-F238E27FC236}">
                <a16:creationId xmlns:a16="http://schemas.microsoft.com/office/drawing/2014/main" id="{16CE9C95-E078-4B3C-A347-303FFB379771}"/>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9" name="Picture 18">
            <a:extLst>
              <a:ext uri="{FF2B5EF4-FFF2-40B4-BE49-F238E27FC236}">
                <a16:creationId xmlns:a16="http://schemas.microsoft.com/office/drawing/2014/main" id="{A0AD096B-0EAF-4A25-BAD9-39770FD8AA0B}"/>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20" name="Straight Connector 19">
            <a:extLst>
              <a:ext uri="{FF2B5EF4-FFF2-40B4-BE49-F238E27FC236}">
                <a16:creationId xmlns:a16="http://schemas.microsoft.com/office/drawing/2014/main" id="{B57FC374-CAA9-44FD-98F3-E7CAB993D8B1}"/>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47712351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D. Green two third">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589A1A86-6936-4344-92C6-AF9723DB9C5A}"/>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589A1A86-6936-4344-92C6-AF9723DB9C5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0" name="Picture 9"/>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H="1">
            <a:off x="7409850" y="0"/>
            <a:ext cx="416951" cy="6858000"/>
          </a:xfrm>
          <a:prstGeom prst="rect">
            <a:avLst/>
          </a:prstGeom>
        </p:spPr>
      </p:pic>
      <p:sp>
        <p:nvSpPr>
          <p:cNvPr id="11" name="Rectangle 10"/>
          <p:cNvSpPr/>
          <p:nvPr userDrawn="1"/>
        </p:nvSpPr>
        <p:spPr bwMode="gray">
          <a:xfrm>
            <a:off x="7819544" y="0"/>
            <a:ext cx="4372457"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a:solidFill>
                <a:schemeClr val="bg1"/>
              </a:solidFill>
              <a:latin typeface="+mn-lt"/>
              <a:ea typeface="+mn-ea"/>
              <a:cs typeface="+mn-cs"/>
              <a:sym typeface="Trebuchet MS" panose="020B0603020202020204" pitchFamily="34" charset="0"/>
            </a:endParaRPr>
          </a:p>
        </p:txBody>
      </p:sp>
      <p:sp>
        <p:nvSpPr>
          <p:cNvPr id="12" name="Picture Placeholder 5"/>
          <p:cNvSpPr>
            <a:spLocks noGrp="1"/>
          </p:cNvSpPr>
          <p:nvPr>
            <p:ph type="pic" sz="quarter" idx="11" hasCustomPrompt="1"/>
          </p:nvPr>
        </p:nvSpPr>
        <p:spPr>
          <a:xfrm>
            <a:off x="7820026" y="0"/>
            <a:ext cx="4371975" cy="6858000"/>
          </a:xfrm>
          <a:prstGeom prst="rect">
            <a:avLst/>
          </a:prstGeom>
          <a:noFill/>
        </p:spPr>
        <p:txBody>
          <a:bodyPr lIns="182880" tIns="914400" rIns="182880" bIns="914400"/>
          <a:lstStyle>
            <a:lvl1pPr algn="ctr">
              <a:defRPr sz="1599">
                <a:solidFill>
                  <a:schemeClr val="tx1"/>
                </a:solidFill>
                <a:latin typeface="+mn-lt"/>
                <a:ea typeface="+mn-ea"/>
                <a:cs typeface="+mn-cs"/>
                <a:sym typeface="Trebuchet MS" panose="020B0603020202020204" pitchFamily="34" charset="0"/>
              </a:defRPr>
            </a:lvl1pPr>
          </a:lstStyle>
          <a:p>
            <a:r>
              <a:rPr lang="en-US"/>
              <a:t>Click icon below to insert an image or remove this placeholder to use the whitespace in another way</a:t>
            </a:r>
          </a:p>
        </p:txBody>
      </p:sp>
      <p:sp>
        <p:nvSpPr>
          <p:cNvPr id="13" name="Date Placeholder 2"/>
          <p:cNvSpPr>
            <a:spLocks noGrp="1"/>
          </p:cNvSpPr>
          <p:nvPr>
            <p:ph type="dt" sz="half" idx="12"/>
          </p:nvPr>
        </p:nvSpPr>
        <p:spPr>
          <a:xfrm>
            <a:off x="9677401" y="6405037"/>
            <a:ext cx="1482051" cy="153888"/>
          </a:xfrm>
          <a:prstGeom prst="rect">
            <a:avLst/>
          </a:prstGeom>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5" name="Title 1"/>
          <p:cNvSpPr>
            <a:spLocks noGrp="1"/>
          </p:cNvSpPr>
          <p:nvPr>
            <p:ph type="title" hasCustomPrompt="1"/>
          </p:nvPr>
        </p:nvSpPr>
        <p:spPr bwMode="black">
          <a:xfrm>
            <a:off x="322996" y="1785600"/>
            <a:ext cx="6247552" cy="3286800"/>
          </a:xfrm>
          <a:prstGeom prst="rect">
            <a:avLst/>
          </a:prstGeom>
        </p:spPr>
        <p:txBody>
          <a:bodyPr vert="horz" anchor="ctr">
            <a:noAutofit/>
          </a:bodyPr>
          <a:lstStyle>
            <a:lvl1pPr>
              <a:defRPr sz="4313">
                <a:solidFill>
                  <a:schemeClr val="bg1"/>
                </a:solidFill>
                <a:latin typeface="+mj-lt"/>
                <a:ea typeface="+mj-ea"/>
                <a:cs typeface="+mj-cs"/>
                <a:sym typeface="Trebuchet MS" panose="020B0603020202020204" pitchFamily="34" charset="0"/>
              </a:defRPr>
            </a:lvl1pPr>
          </a:lstStyle>
          <a:p>
            <a:r>
              <a:rPr lang="en-US"/>
              <a:t>Click to add title</a:t>
            </a:r>
          </a:p>
        </p:txBody>
      </p:sp>
      <p:sp>
        <p:nvSpPr>
          <p:cNvPr id="17" name="Date Placeholder 29">
            <a:extLst>
              <a:ext uri="{FF2B5EF4-FFF2-40B4-BE49-F238E27FC236}">
                <a16:creationId xmlns:a16="http://schemas.microsoft.com/office/drawing/2014/main" id="{8AFB9BD3-14C3-4AA3-9741-2CC7CCDB4517}"/>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6" name="TextBox 15">
            <a:extLst>
              <a:ext uri="{FF2B5EF4-FFF2-40B4-BE49-F238E27FC236}">
                <a16:creationId xmlns:a16="http://schemas.microsoft.com/office/drawing/2014/main" id="{5ACEC116-CBF5-48EF-8C91-F44FF4CC37FB}"/>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4" name="Graphic 13">
            <a:extLst>
              <a:ext uri="{FF2B5EF4-FFF2-40B4-BE49-F238E27FC236}">
                <a16:creationId xmlns:a16="http://schemas.microsoft.com/office/drawing/2014/main" id="{16EEC5C3-5902-4CB3-96C7-5663F231FD6A}"/>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8" name="Picture 17">
            <a:extLst>
              <a:ext uri="{FF2B5EF4-FFF2-40B4-BE49-F238E27FC236}">
                <a16:creationId xmlns:a16="http://schemas.microsoft.com/office/drawing/2014/main" id="{7A420393-7131-4DB7-9C96-119D1796E0DF}"/>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9" name="Straight Connector 18">
            <a:extLst>
              <a:ext uri="{FF2B5EF4-FFF2-40B4-BE49-F238E27FC236}">
                <a16:creationId xmlns:a16="http://schemas.microsoft.com/office/drawing/2014/main" id="{C49232D6-C898-46DC-9660-C686EB840F8F}"/>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74079597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D. Left arrow">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324" imgH="324" progId="TCLayout.ActiveDocument.1">
                  <p:embed/>
                </p:oleObj>
              </mc:Choice>
              <mc:Fallback>
                <p:oleObj name="think-cell Slide" r:id="rId3" imgW="324" imgH="324" progId="TCLayout.ActiveDocument.1">
                  <p:embed/>
                  <p:pic>
                    <p:nvPicPr>
                      <p:cNvPr id="3" name="Object 2" hidden="1"/>
                      <p:cNvPicPr/>
                      <p:nvPr/>
                    </p:nvPicPr>
                    <p:blipFill>
                      <a:blip r:embed="rId4"/>
                      <a:stretch>
                        <a:fillRect/>
                      </a:stretch>
                    </p:blipFill>
                    <p:spPr>
                      <a:xfrm>
                        <a:off x="1589" y="1589"/>
                        <a:ext cx="1587" cy="1587"/>
                      </a:xfrm>
                      <a:prstGeom prst="rect">
                        <a:avLst/>
                      </a:prstGeom>
                    </p:spPr>
                  </p:pic>
                </p:oleObj>
              </mc:Fallback>
            </mc:AlternateContent>
          </a:graphicData>
        </a:graphic>
      </p:graphicFrame>
      <p:sp>
        <p:nvSpPr>
          <p:cNvPr id="10" name="Freeform 14"/>
          <p:cNvSpPr/>
          <p:nvPr userDrawn="1"/>
        </p:nvSpPr>
        <p:spPr bwMode="ltGray">
          <a:xfrm>
            <a:off x="1524" y="131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13" name="Date Placeholder 4"/>
          <p:cNvSpPr>
            <a:spLocks noGrp="1"/>
          </p:cNvSpPr>
          <p:nvPr>
            <p:ph type="dt" sz="half" idx="10"/>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11"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20" name="Title 2"/>
          <p:cNvSpPr>
            <a:spLocks noGrp="1"/>
          </p:cNvSpPr>
          <p:nvPr>
            <p:ph type="title" hasCustomPrompt="1"/>
          </p:nvPr>
        </p:nvSpPr>
        <p:spPr>
          <a:xfrm>
            <a:off x="322996" y="2764204"/>
            <a:ext cx="2478638" cy="1314311"/>
          </a:xfrm>
          <a:prstGeom prst="rect">
            <a:avLst/>
          </a:prstGeom>
        </p:spPr>
        <p:txBody>
          <a:bodyPr vert="horz" anchor="ctr">
            <a:noAutofit/>
          </a:bodyPr>
          <a:lstStyle>
            <a:lvl1pPr>
              <a:defRPr sz="2625">
                <a:solidFill>
                  <a:srgbClr val="149ED9"/>
                </a:solidFill>
                <a:latin typeface="+mj-lt"/>
                <a:ea typeface="+mj-ea"/>
                <a:cs typeface="+mj-cs"/>
                <a:sym typeface="Trebuchet MS" panose="020B0603020202020204" pitchFamily="34" charset="0"/>
              </a:defRPr>
            </a:lvl1pPr>
          </a:lstStyle>
          <a:p>
            <a:r>
              <a:rPr lang="en-US">
                <a:solidFill>
                  <a:schemeClr val="tx2"/>
                </a:solidFill>
              </a:rPr>
              <a:t>Click to add title</a:t>
            </a:r>
          </a:p>
        </p:txBody>
      </p:sp>
      <p:pic>
        <p:nvPicPr>
          <p:cNvPr id="12" name="Picture 11"/>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3132443" y="3590400"/>
            <a:ext cx="1365250" cy="3382962"/>
          </a:xfrm>
          <a:custGeom>
            <a:avLst/>
            <a:gdLst>
              <a:gd name="connsiteX0" fmla="*/ 919541 w 1365250"/>
              <a:gd name="connsiteY0" fmla="*/ 0 h 3382962"/>
              <a:gd name="connsiteX1" fmla="*/ 1365250 w 1365250"/>
              <a:gd name="connsiteY1" fmla="*/ 0 h 3382962"/>
              <a:gd name="connsiteX2" fmla="*/ 1365250 w 1365250"/>
              <a:gd name="connsiteY2" fmla="*/ 3382962 h 3382962"/>
              <a:gd name="connsiteX3" fmla="*/ 0 w 1365250"/>
              <a:gd name="connsiteY3" fmla="*/ 3382962 h 3382962"/>
              <a:gd name="connsiteX4" fmla="*/ 0 w 1365250"/>
              <a:gd name="connsiteY4" fmla="*/ 3264716 h 3382962"/>
              <a:gd name="connsiteX5" fmla="*/ 129871 w 1365250"/>
              <a:gd name="connsiteY5" fmla="*/ 3267601 h 3382962"/>
              <a:gd name="connsiteX6" fmla="*/ 0 w 1365250"/>
              <a:gd name="connsiteY6" fmla="*/ 0 h 3382962"/>
              <a:gd name="connsiteX7" fmla="*/ 909386 w 1365250"/>
              <a:gd name="connsiteY7" fmla="*/ 0 h 3382962"/>
              <a:gd name="connsiteX8" fmla="*/ 0 w 1365250"/>
              <a:gd name="connsiteY8" fmla="*/ 2985607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250" h="3382962">
                <a:moveTo>
                  <a:pt x="919541" y="0"/>
                </a:moveTo>
                <a:lnTo>
                  <a:pt x="1365250" y="0"/>
                </a:lnTo>
                <a:lnTo>
                  <a:pt x="1365250" y="3382962"/>
                </a:lnTo>
                <a:lnTo>
                  <a:pt x="0" y="3382962"/>
                </a:lnTo>
                <a:lnTo>
                  <a:pt x="0" y="3264716"/>
                </a:lnTo>
                <a:lnTo>
                  <a:pt x="129871" y="3267601"/>
                </a:lnTo>
                <a:close/>
                <a:moveTo>
                  <a:pt x="0" y="0"/>
                </a:moveTo>
                <a:lnTo>
                  <a:pt x="909386" y="0"/>
                </a:lnTo>
                <a:lnTo>
                  <a:pt x="0" y="2985607"/>
                </a:lnTo>
                <a:close/>
              </a:path>
            </a:pathLst>
          </a:custGeom>
          <a:noFill/>
          <a:extLst>
            <a:ext uri="{909E8E84-426E-40DD-AFC4-6F175D3DCCD1}">
              <a14:hiddenFill xmlns:a14="http://schemas.microsoft.com/office/drawing/2010/main">
                <a:solidFill>
                  <a:srgbClr val="FFFFFF"/>
                </a:solidFill>
              </a14:hiddenFill>
            </a:ext>
          </a:extLst>
        </p:spPr>
      </p:pic>
      <p:sp>
        <p:nvSpPr>
          <p:cNvPr id="14" name="Date Placeholder 29">
            <a:extLst>
              <a:ext uri="{FF2B5EF4-FFF2-40B4-BE49-F238E27FC236}">
                <a16:creationId xmlns:a16="http://schemas.microsoft.com/office/drawing/2014/main" id="{E40665DC-F66E-4093-A169-2EC2F0A10EFE}"/>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5" name="TextBox 14">
            <a:extLst>
              <a:ext uri="{FF2B5EF4-FFF2-40B4-BE49-F238E27FC236}">
                <a16:creationId xmlns:a16="http://schemas.microsoft.com/office/drawing/2014/main" id="{DBF80FEF-F41B-4D08-A9A1-E3D6B06B5A6C}"/>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6" name="Freeform: Shape 15">
            <a:extLst>
              <a:ext uri="{FF2B5EF4-FFF2-40B4-BE49-F238E27FC236}">
                <a16:creationId xmlns:a16="http://schemas.microsoft.com/office/drawing/2014/main" id="{3A868E1C-1D96-411C-9FBA-2E213B0685D3}"/>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7" name="Picture 16" descr="A picture containing text&#10;&#10;Description automatically generated">
            <a:extLst>
              <a:ext uri="{FF2B5EF4-FFF2-40B4-BE49-F238E27FC236}">
                <a16:creationId xmlns:a16="http://schemas.microsoft.com/office/drawing/2014/main" id="{FC7E6DE5-2BC5-419D-B3DB-2881ACFE595C}"/>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8" name="Straight Connector 17">
            <a:extLst>
              <a:ext uri="{FF2B5EF4-FFF2-40B4-BE49-F238E27FC236}">
                <a16:creationId xmlns:a16="http://schemas.microsoft.com/office/drawing/2014/main" id="{0C3B5789-F92C-405A-9538-E6ED2F650699}"/>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6003340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D. Green left arrow">
    <p:bg>
      <p:bgPr>
        <a:solidFill>
          <a:srgbClr val="FFFFFF"/>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52D820DD-0806-4084-9192-160BC9FD92B9}"/>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52D820DD-0806-4084-9192-160BC9FD92B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0" name="Freeform 14"/>
          <p:cNvSpPr/>
          <p:nvPr userDrawn="1"/>
        </p:nvSpPr>
        <p:spPr bwMode="ltGray">
          <a:xfrm>
            <a:off x="1524" y="131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gradFill flip="none" rotWithShape="1">
            <a:gsLst>
              <a:gs pos="0">
                <a:srgbClr val="149ED9"/>
              </a:gs>
              <a:gs pos="100000">
                <a:srgbClr val="0F76A3"/>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5" name="Title 4"/>
          <p:cNvSpPr>
            <a:spLocks noGrp="1"/>
          </p:cNvSpPr>
          <p:nvPr>
            <p:ph type="title" hasCustomPrompt="1"/>
          </p:nvPr>
        </p:nvSpPr>
        <p:spPr>
          <a:xfrm>
            <a:off x="322996" y="2764204"/>
            <a:ext cx="2478638" cy="1314311"/>
          </a:xfrm>
        </p:spPr>
        <p:txBody>
          <a:bodyPr vert="horz" anchor="ctr" anchorCtr="0">
            <a:noAutofit/>
          </a:bodyPr>
          <a:lstStyle>
            <a:lvl1pPr>
              <a:defRPr sz="2625">
                <a:solidFill>
                  <a:srgbClr val="FFFFFF"/>
                </a:solidFill>
                <a:latin typeface="+mj-lt"/>
                <a:ea typeface="+mj-ea"/>
                <a:cs typeface="+mj-cs"/>
              </a:defRPr>
            </a:lvl1pPr>
          </a:lstStyle>
          <a:p>
            <a:r>
              <a:rPr lang="en-US"/>
              <a:t>Click to add title</a:t>
            </a:r>
          </a:p>
        </p:txBody>
      </p:sp>
      <p:sp>
        <p:nvSpPr>
          <p:cNvPr id="15" name="Date Placeholder 3"/>
          <p:cNvSpPr>
            <a:spLocks noGrp="1"/>
          </p:cNvSpPr>
          <p:nvPr>
            <p:ph type="dt" sz="half" idx="2"/>
          </p:nvPr>
        </p:nvSpPr>
        <p:spPr>
          <a:xfrm>
            <a:off x="9677401" y="6405037"/>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7"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pic>
        <p:nvPicPr>
          <p:cNvPr id="9" name="Picture 8"/>
          <p:cNvPicPr>
            <a:picLocks noChangeAspect="1"/>
          </p:cNvPicPr>
          <p:nvPr userDrawn="1"/>
        </p:nvPicPr>
        <p:blipFill rotWithShape="1">
          <a:blip r:embed="rId5">
            <a:extLst>
              <a:ext uri="{28A0092B-C50C-407E-A947-70E740481C1C}">
                <a14:useLocalDpi xmlns:a14="http://schemas.microsoft.com/office/drawing/2010/main" val="0"/>
              </a:ext>
            </a:extLst>
          </a:blip>
          <a:srcRect t="6216" b="7716"/>
          <a:stretch/>
        </p:blipFill>
        <p:spPr>
          <a:xfrm rot="120000">
            <a:off x="2174642" y="3402829"/>
            <a:ext cx="2694666" cy="3461745"/>
          </a:xfrm>
          <a:custGeom>
            <a:avLst/>
            <a:gdLst>
              <a:gd name="connsiteX0" fmla="*/ 0 w 2694666"/>
              <a:gd name="connsiteY0" fmla="*/ 0 h 3461745"/>
              <a:gd name="connsiteX1" fmla="*/ 2694666 w 2694666"/>
              <a:gd name="connsiteY1" fmla="*/ 0 h 3461745"/>
              <a:gd name="connsiteX2" fmla="*/ 2694666 w 2694666"/>
              <a:gd name="connsiteY2" fmla="*/ 3461745 h 3461745"/>
              <a:gd name="connsiteX3" fmla="*/ 1325678 w 2694666"/>
              <a:gd name="connsiteY3" fmla="*/ 3461745 h 3461745"/>
              <a:gd name="connsiteX4" fmla="*/ 1671729 w 2694666"/>
              <a:gd name="connsiteY4" fmla="*/ 3449661 h 3461745"/>
              <a:gd name="connsiteX5" fmla="*/ 1894583 w 2694666"/>
              <a:gd name="connsiteY5" fmla="*/ 6023 h 3461745"/>
              <a:gd name="connsiteX6" fmla="*/ 1847153 w 2694666"/>
              <a:gd name="connsiteY6" fmla="*/ 12445 h 3461745"/>
              <a:gd name="connsiteX7" fmla="*/ 1149427 w 2694666"/>
              <a:gd name="connsiteY7" fmla="*/ 3461745 h 3461745"/>
              <a:gd name="connsiteX8" fmla="*/ 0 w 2694666"/>
              <a:gd name="connsiteY8" fmla="*/ 3461745 h 346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94666" h="3461745">
                <a:moveTo>
                  <a:pt x="0" y="0"/>
                </a:moveTo>
                <a:lnTo>
                  <a:pt x="2694666" y="0"/>
                </a:lnTo>
                <a:lnTo>
                  <a:pt x="2694666" y="3461745"/>
                </a:lnTo>
                <a:lnTo>
                  <a:pt x="1325678" y="3461745"/>
                </a:lnTo>
                <a:lnTo>
                  <a:pt x="1671729" y="3449661"/>
                </a:lnTo>
                <a:lnTo>
                  <a:pt x="1894583" y="6023"/>
                </a:lnTo>
                <a:lnTo>
                  <a:pt x="1847153" y="12445"/>
                </a:lnTo>
                <a:lnTo>
                  <a:pt x="1149427" y="3461745"/>
                </a:lnTo>
                <a:lnTo>
                  <a:pt x="0" y="3461745"/>
                </a:lnTo>
                <a:close/>
              </a:path>
            </a:pathLst>
          </a:custGeom>
        </p:spPr>
      </p:pic>
      <p:sp>
        <p:nvSpPr>
          <p:cNvPr id="12" name="Date Placeholder 29">
            <a:extLst>
              <a:ext uri="{FF2B5EF4-FFF2-40B4-BE49-F238E27FC236}">
                <a16:creationId xmlns:a16="http://schemas.microsoft.com/office/drawing/2014/main" id="{E2A4B94C-23FD-49B4-A7A1-9139633F6B4B}"/>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2881F37F-EF17-4EC4-9D85-A75004C3A13A}"/>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3" name="Graphic 12">
            <a:extLst>
              <a:ext uri="{FF2B5EF4-FFF2-40B4-BE49-F238E27FC236}">
                <a16:creationId xmlns:a16="http://schemas.microsoft.com/office/drawing/2014/main" id="{3F29C155-B7D3-45EB-8353-E7709B2E5563}"/>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4" name="Picture 13">
            <a:extLst>
              <a:ext uri="{FF2B5EF4-FFF2-40B4-BE49-F238E27FC236}">
                <a16:creationId xmlns:a16="http://schemas.microsoft.com/office/drawing/2014/main" id="{B20D7EAF-97A8-4A1F-A094-6662374842E1}"/>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6" name="Straight Connector 15">
            <a:extLst>
              <a:ext uri="{FF2B5EF4-FFF2-40B4-BE49-F238E27FC236}">
                <a16:creationId xmlns:a16="http://schemas.microsoft.com/office/drawing/2014/main" id="{09FC5FC4-1D1A-4F6F-B38B-98AA6D5F5BF3}"/>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60656443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D. Arrow one third">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582C706D-F71F-4154-A267-D320BA97825C}"/>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582C706D-F71F-4154-A267-D320BA97825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0" name="Date Placeholder 7"/>
          <p:cNvSpPr>
            <a:spLocks noGrp="1"/>
          </p:cNvSpPr>
          <p:nvPr>
            <p:ph type="dt" sz="half" idx="11"/>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17"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19" name="Pentagon 3"/>
          <p:cNvSpPr/>
          <p:nvPr userDrawn="1"/>
        </p:nvSpPr>
        <p:spPr bwMode="white">
          <a:xfrm>
            <a:off x="1" y="0"/>
            <a:ext cx="5426920" cy="6858000"/>
          </a:xfrm>
          <a:prstGeom prst="homePlate">
            <a:avLst>
              <a:gd name="adj" fmla="val 12939"/>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20" name="Title 1"/>
          <p:cNvSpPr>
            <a:spLocks noGrp="1"/>
          </p:cNvSpPr>
          <p:nvPr>
            <p:ph type="title" hasCustomPrompt="1"/>
          </p:nvPr>
        </p:nvSpPr>
        <p:spPr>
          <a:xfrm>
            <a:off x="322996" y="1785600"/>
            <a:ext cx="4062235" cy="3286800"/>
          </a:xfrm>
          <a:prstGeom prst="rect">
            <a:avLst/>
          </a:prstGeom>
        </p:spPr>
        <p:txBody>
          <a:bodyPr vert="horz" anchor="ctr">
            <a:noAutofit/>
          </a:bodyPr>
          <a:lstStyle>
            <a:lvl1pPr>
              <a:defRPr sz="4313" b="0">
                <a:solidFill>
                  <a:srgbClr val="149ED9"/>
                </a:solidFill>
                <a:latin typeface="+mj-lt"/>
                <a:ea typeface="+mj-ea"/>
                <a:cs typeface="+mj-cs"/>
                <a:sym typeface="Trebuchet MS" panose="020B0603020202020204" pitchFamily="34" charset="0"/>
              </a:defRPr>
            </a:lvl1pPr>
          </a:lstStyle>
          <a:p>
            <a:r>
              <a:rPr lang="en-US"/>
              <a:t>Click to add title</a:t>
            </a:r>
          </a:p>
        </p:txBody>
      </p:sp>
      <p:pic>
        <p:nvPicPr>
          <p:cNvPr id="11" name="Picture 10"/>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4581526" y="3394392"/>
            <a:ext cx="1298575" cy="3571875"/>
          </a:xfrm>
          <a:custGeom>
            <a:avLst/>
            <a:gdLst>
              <a:gd name="connsiteX0" fmla="*/ 0 w 1298575"/>
              <a:gd name="connsiteY0" fmla="*/ 0 h 3571875"/>
              <a:gd name="connsiteX1" fmla="*/ 1298575 w 1298575"/>
              <a:gd name="connsiteY1" fmla="*/ 0 h 3571875"/>
              <a:gd name="connsiteX2" fmla="*/ 1298575 w 1298575"/>
              <a:gd name="connsiteY2" fmla="*/ 3571875 h 3571875"/>
              <a:gd name="connsiteX3" fmla="*/ 0 w 1298575"/>
              <a:gd name="connsiteY3" fmla="*/ 3571875 h 3571875"/>
              <a:gd name="connsiteX4" fmla="*/ 0 w 1298575"/>
              <a:gd name="connsiteY4" fmla="*/ 3465683 h 3571875"/>
              <a:gd name="connsiteX5" fmla="*/ 139700 w 1298575"/>
              <a:gd name="connsiteY5" fmla="*/ 3466783 h 3571875"/>
              <a:gd name="connsiteX6" fmla="*/ 841375 w 1298575"/>
              <a:gd name="connsiteY6" fmla="*/ 21908 h 3571875"/>
              <a:gd name="connsiteX7" fmla="*/ 0 w 1298575"/>
              <a:gd name="connsiteY7" fmla="*/ 2642743 h 357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8575" h="3571875">
                <a:moveTo>
                  <a:pt x="0" y="0"/>
                </a:moveTo>
                <a:lnTo>
                  <a:pt x="1298575" y="0"/>
                </a:lnTo>
                <a:lnTo>
                  <a:pt x="1298575" y="3571875"/>
                </a:lnTo>
                <a:lnTo>
                  <a:pt x="0" y="3571875"/>
                </a:lnTo>
                <a:lnTo>
                  <a:pt x="0" y="3465683"/>
                </a:lnTo>
                <a:lnTo>
                  <a:pt x="139700" y="3466783"/>
                </a:lnTo>
                <a:lnTo>
                  <a:pt x="841375" y="21908"/>
                </a:lnTo>
                <a:lnTo>
                  <a:pt x="0" y="2642743"/>
                </a:lnTo>
                <a:close/>
              </a:path>
            </a:pathLst>
          </a:custGeom>
          <a:noFill/>
          <a:extLst>
            <a:ext uri="{909E8E84-426E-40DD-AFC4-6F175D3DCCD1}">
              <a14:hiddenFill xmlns:a14="http://schemas.microsoft.com/office/drawing/2010/main">
                <a:solidFill>
                  <a:srgbClr val="FFFFFF"/>
                </a:solidFill>
              </a14:hiddenFill>
            </a:ext>
          </a:extLst>
        </p:spPr>
      </p:pic>
      <p:sp>
        <p:nvSpPr>
          <p:cNvPr id="13" name="Date Placeholder 29">
            <a:extLst>
              <a:ext uri="{FF2B5EF4-FFF2-40B4-BE49-F238E27FC236}">
                <a16:creationId xmlns:a16="http://schemas.microsoft.com/office/drawing/2014/main" id="{EE6188FB-CF32-447A-B2B6-74F57AC0FA31}"/>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2" name="TextBox 11">
            <a:extLst>
              <a:ext uri="{FF2B5EF4-FFF2-40B4-BE49-F238E27FC236}">
                <a16:creationId xmlns:a16="http://schemas.microsoft.com/office/drawing/2014/main" id="{65EE19D4-4BD2-492B-9B4D-D3C82B798CE8}"/>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4" name="Freeform: Shape 13">
            <a:extLst>
              <a:ext uri="{FF2B5EF4-FFF2-40B4-BE49-F238E27FC236}">
                <a16:creationId xmlns:a16="http://schemas.microsoft.com/office/drawing/2014/main" id="{DC429B94-101E-40D7-ABAB-0C623A2C30CB}"/>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5" name="Picture 14" descr="A picture containing text&#10;&#10;Description automatically generated">
            <a:extLst>
              <a:ext uri="{FF2B5EF4-FFF2-40B4-BE49-F238E27FC236}">
                <a16:creationId xmlns:a16="http://schemas.microsoft.com/office/drawing/2014/main" id="{1618DBD1-70CE-49AD-9C29-A19DF377A061}"/>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6" name="Straight Connector 15">
            <a:extLst>
              <a:ext uri="{FF2B5EF4-FFF2-40B4-BE49-F238E27FC236}">
                <a16:creationId xmlns:a16="http://schemas.microsoft.com/office/drawing/2014/main" id="{82F269ED-8E06-4668-A0C0-687903A2AA20}"/>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2238852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D. Green arrow one third">
    <p:bg>
      <p:bgPr>
        <a:solidFill>
          <a:srgbClr val="FFFFFF"/>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88838BED-F779-49E6-AE90-A2FA2A9A3D5F}"/>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88838BED-F779-49E6-AE90-A2FA2A9A3D5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9" name="Pentagon 3"/>
          <p:cNvSpPr/>
          <p:nvPr userDrawn="1"/>
        </p:nvSpPr>
        <p:spPr bwMode="white">
          <a:xfrm>
            <a:off x="1" y="0"/>
            <a:ext cx="5426920" cy="6858000"/>
          </a:xfrm>
          <a:prstGeom prst="homePlate">
            <a:avLst>
              <a:gd name="adj" fmla="val 12939"/>
            </a:avLst>
          </a:prstGeom>
          <a:gradFill flip="none" rotWithShape="1">
            <a:gsLst>
              <a:gs pos="0">
                <a:srgbClr val="149ED9"/>
              </a:gs>
              <a:gs pos="100000">
                <a:srgbClr val="0F76A3"/>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20" name="Title 1"/>
          <p:cNvSpPr>
            <a:spLocks noGrp="1"/>
          </p:cNvSpPr>
          <p:nvPr>
            <p:ph type="title" hasCustomPrompt="1"/>
          </p:nvPr>
        </p:nvSpPr>
        <p:spPr>
          <a:xfrm>
            <a:off x="322996" y="1785600"/>
            <a:ext cx="4062235" cy="3286800"/>
          </a:xfrm>
          <a:prstGeom prst="rect">
            <a:avLst/>
          </a:prstGeom>
        </p:spPr>
        <p:txBody>
          <a:bodyPr vert="horz" anchor="ctr">
            <a:noAutofit/>
          </a:bodyPr>
          <a:lstStyle>
            <a:lvl1pPr>
              <a:defRPr sz="4313" b="0">
                <a:solidFill>
                  <a:srgbClr val="FFFFFF"/>
                </a:solidFill>
                <a:latin typeface="+mj-lt"/>
                <a:ea typeface="+mj-ea"/>
                <a:cs typeface="+mj-cs"/>
                <a:sym typeface="Trebuchet MS" panose="020B0603020202020204" pitchFamily="34" charset="0"/>
              </a:defRPr>
            </a:lvl1pPr>
          </a:lstStyle>
          <a:p>
            <a:r>
              <a:rPr lang="en-US"/>
              <a:t>Click to add title</a:t>
            </a:r>
          </a:p>
        </p:txBody>
      </p:sp>
      <p:sp>
        <p:nvSpPr>
          <p:cNvPr id="13" name="Date Placeholder 3"/>
          <p:cNvSpPr>
            <a:spLocks noGrp="1"/>
          </p:cNvSpPr>
          <p:nvPr>
            <p:ph type="dt" sz="half" idx="2"/>
          </p:nvPr>
        </p:nvSpPr>
        <p:spPr>
          <a:xfrm>
            <a:off x="9677401" y="6405037"/>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5"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pic>
        <p:nvPicPr>
          <p:cNvPr id="9" name="Picture 8"/>
          <p:cNvPicPr>
            <a:picLocks noChangeAspect="1"/>
          </p:cNvPicPr>
          <p:nvPr userDrawn="1"/>
        </p:nvPicPr>
        <p:blipFill rotWithShape="1">
          <a:blip r:embed="rId5">
            <a:extLst>
              <a:ext uri="{28A0092B-C50C-407E-A947-70E740481C1C}">
                <a14:useLocalDpi xmlns:a14="http://schemas.microsoft.com/office/drawing/2010/main" val="0"/>
              </a:ext>
            </a:extLst>
          </a:blip>
          <a:srcRect t="7562" b="6867"/>
          <a:stretch/>
        </p:blipFill>
        <p:spPr>
          <a:xfrm>
            <a:off x="3578059" y="3416300"/>
            <a:ext cx="2694666" cy="3441700"/>
          </a:xfrm>
          <a:custGeom>
            <a:avLst/>
            <a:gdLst>
              <a:gd name="connsiteX0" fmla="*/ 2040063 w 2694666"/>
              <a:gd name="connsiteY0" fmla="*/ 0 h 3441700"/>
              <a:gd name="connsiteX1" fmla="*/ 2694666 w 2694666"/>
              <a:gd name="connsiteY1" fmla="*/ 0 h 3441700"/>
              <a:gd name="connsiteX2" fmla="*/ 2694666 w 2694666"/>
              <a:gd name="connsiteY2" fmla="*/ 3441700 h 3441700"/>
              <a:gd name="connsiteX3" fmla="*/ 1510783 w 2694666"/>
              <a:gd name="connsiteY3" fmla="*/ 3441700 h 3441700"/>
              <a:gd name="connsiteX4" fmla="*/ 1816742 w 2694666"/>
              <a:gd name="connsiteY4" fmla="*/ 365420 h 3441700"/>
              <a:gd name="connsiteX5" fmla="*/ 2022641 w 2694666"/>
              <a:gd name="connsiteY5" fmla="*/ 379413 h 3441700"/>
              <a:gd name="connsiteX6" fmla="*/ 0 w 2694666"/>
              <a:gd name="connsiteY6" fmla="*/ 0 h 3441700"/>
              <a:gd name="connsiteX7" fmla="*/ 1846270 w 2694666"/>
              <a:gd name="connsiteY7" fmla="*/ 0 h 3441700"/>
              <a:gd name="connsiteX8" fmla="*/ 1848810 w 2694666"/>
              <a:gd name="connsiteY8" fmla="*/ 12700 h 3441700"/>
              <a:gd name="connsiteX9" fmla="*/ 1777372 w 2694666"/>
              <a:gd name="connsiteY9" fmla="*/ 362744 h 3441700"/>
              <a:gd name="connsiteX10" fmla="*/ 1780172 w 2694666"/>
              <a:gd name="connsiteY10" fmla="*/ 362934 h 3441700"/>
              <a:gd name="connsiteX11" fmla="*/ 1144340 w 2694666"/>
              <a:gd name="connsiteY11" fmla="*/ 3441700 h 3441700"/>
              <a:gd name="connsiteX12" fmla="*/ 0 w 2694666"/>
              <a:gd name="connsiteY12" fmla="*/ 3441700 h 34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4666" h="3441700">
                <a:moveTo>
                  <a:pt x="2040063" y="0"/>
                </a:moveTo>
                <a:lnTo>
                  <a:pt x="2694666" y="0"/>
                </a:lnTo>
                <a:lnTo>
                  <a:pt x="2694666" y="3441700"/>
                </a:lnTo>
                <a:lnTo>
                  <a:pt x="1510783" y="3441700"/>
                </a:lnTo>
                <a:lnTo>
                  <a:pt x="1816742" y="365420"/>
                </a:lnTo>
                <a:lnTo>
                  <a:pt x="2022641" y="379413"/>
                </a:lnTo>
                <a:close/>
                <a:moveTo>
                  <a:pt x="0" y="0"/>
                </a:moveTo>
                <a:lnTo>
                  <a:pt x="1846270" y="0"/>
                </a:lnTo>
                <a:lnTo>
                  <a:pt x="1848810" y="12700"/>
                </a:lnTo>
                <a:lnTo>
                  <a:pt x="1777372" y="362744"/>
                </a:lnTo>
                <a:lnTo>
                  <a:pt x="1780172" y="362934"/>
                </a:lnTo>
                <a:lnTo>
                  <a:pt x="1144340" y="3441700"/>
                </a:lnTo>
                <a:lnTo>
                  <a:pt x="0" y="3441700"/>
                </a:lnTo>
                <a:close/>
              </a:path>
            </a:pathLst>
          </a:custGeom>
        </p:spPr>
      </p:pic>
      <p:sp>
        <p:nvSpPr>
          <p:cNvPr id="12" name="Date Placeholder 29">
            <a:extLst>
              <a:ext uri="{FF2B5EF4-FFF2-40B4-BE49-F238E27FC236}">
                <a16:creationId xmlns:a16="http://schemas.microsoft.com/office/drawing/2014/main" id="{525D56D8-9984-46A8-B7EC-FC4FFE755478}"/>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CD8841D4-2FDD-49D2-9E4A-49F7D4804F70}"/>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1" name="Graphic 10">
            <a:extLst>
              <a:ext uri="{FF2B5EF4-FFF2-40B4-BE49-F238E27FC236}">
                <a16:creationId xmlns:a16="http://schemas.microsoft.com/office/drawing/2014/main" id="{2D00B3D8-D716-416D-AFC3-EB149A786F7D}"/>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4" name="Picture 13">
            <a:extLst>
              <a:ext uri="{FF2B5EF4-FFF2-40B4-BE49-F238E27FC236}">
                <a16:creationId xmlns:a16="http://schemas.microsoft.com/office/drawing/2014/main" id="{512752C3-D05F-4251-B3E4-0B4710E21329}"/>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6" name="Straight Connector 15">
            <a:extLst>
              <a:ext uri="{FF2B5EF4-FFF2-40B4-BE49-F238E27FC236}">
                <a16:creationId xmlns:a16="http://schemas.microsoft.com/office/drawing/2014/main" id="{BE754E75-79F2-400B-9571-57CAC5F416F6}"/>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05821573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D. Arrow half">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45A5CD56-8924-43DB-9451-9C54B4957B9A}"/>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4" name="think-cell data - do not delete" hidden="1">
                        <a:extLst>
                          <a:ext uri="{FF2B5EF4-FFF2-40B4-BE49-F238E27FC236}">
                            <a16:creationId xmlns:a16="http://schemas.microsoft.com/office/drawing/2014/main" id="{45A5CD56-8924-43DB-9451-9C54B4957B9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9" name="Pentagon 8"/>
          <p:cNvSpPr/>
          <p:nvPr/>
        </p:nvSpPr>
        <p:spPr bwMode="white">
          <a:xfrm>
            <a:off x="0" y="0"/>
            <a:ext cx="6363546" cy="6858000"/>
          </a:xfrm>
          <a:prstGeom prst="homePlate">
            <a:avLst>
              <a:gd name="adj" fmla="val 12939"/>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3" name="Title 2"/>
          <p:cNvSpPr>
            <a:spLocks noGrp="1"/>
          </p:cNvSpPr>
          <p:nvPr>
            <p:ph type="title" hasCustomPrompt="1"/>
          </p:nvPr>
        </p:nvSpPr>
        <p:spPr>
          <a:xfrm>
            <a:off x="322996" y="638016"/>
            <a:ext cx="4747822" cy="403957"/>
          </a:xfrm>
          <a:prstGeom prst="rect">
            <a:avLst/>
          </a:prstGeom>
        </p:spPr>
        <p:txBody>
          <a:bodyPr vert="horz" wrap="square" lIns="0" tIns="0" rIns="0" bIns="0" rtlCol="0" anchor="t">
            <a:spAutoFit/>
          </a:bodyPr>
          <a:lstStyle>
            <a:lvl1pPr>
              <a:defRPr lang="en-US" dirty="0"/>
            </a:lvl1pPr>
          </a:lstStyle>
          <a:p>
            <a:pPr marL="0" marR="0" lvl="0" indent="0" defTabSz="914514" fontAlgn="auto">
              <a:lnSpc>
                <a:spcPct val="100000"/>
              </a:lnSpc>
              <a:spcAft>
                <a:spcPts val="0"/>
              </a:spcAft>
              <a:buClrTx/>
              <a:buSzTx/>
              <a:buFontTx/>
              <a:tabLst/>
            </a:pPr>
            <a:r>
              <a:rPr lang="en-US"/>
              <a:t>Click to add title</a:t>
            </a:r>
          </a:p>
        </p:txBody>
      </p:sp>
      <p:sp>
        <p:nvSpPr>
          <p:cNvPr id="13" name="Date Placeholder 4"/>
          <p:cNvSpPr>
            <a:spLocks noGrp="1"/>
          </p:cNvSpPr>
          <p:nvPr>
            <p:ph type="dt" sz="half" idx="10"/>
          </p:nvPr>
        </p:nvSpPr>
        <p:spPr>
          <a:xfrm>
            <a:off x="9677401" y="6405037"/>
            <a:ext cx="1482051" cy="153888"/>
          </a:xfr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18"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pic>
        <p:nvPicPr>
          <p:cNvPr id="10" name="Picture 9"/>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5397806" y="3589607"/>
            <a:ext cx="1365250" cy="3382962"/>
          </a:xfrm>
          <a:custGeom>
            <a:avLst/>
            <a:gdLst>
              <a:gd name="connsiteX0" fmla="*/ 920598 w 1365250"/>
              <a:gd name="connsiteY0" fmla="*/ 0 h 3382962"/>
              <a:gd name="connsiteX1" fmla="*/ 1365250 w 1365250"/>
              <a:gd name="connsiteY1" fmla="*/ 0 h 3382962"/>
              <a:gd name="connsiteX2" fmla="*/ 1365250 w 1365250"/>
              <a:gd name="connsiteY2" fmla="*/ 3382962 h 3382962"/>
              <a:gd name="connsiteX3" fmla="*/ 0 w 1365250"/>
              <a:gd name="connsiteY3" fmla="*/ 3382962 h 3382962"/>
              <a:gd name="connsiteX4" fmla="*/ 0 w 1365250"/>
              <a:gd name="connsiteY4" fmla="*/ 3320782 h 3382962"/>
              <a:gd name="connsiteX5" fmla="*/ 126694 w 1365250"/>
              <a:gd name="connsiteY5" fmla="*/ 3320782 h 3382962"/>
              <a:gd name="connsiteX6" fmla="*/ 0 w 1365250"/>
              <a:gd name="connsiteY6" fmla="*/ 0 h 3382962"/>
              <a:gd name="connsiteX7" fmla="*/ 908172 w 1365250"/>
              <a:gd name="connsiteY7" fmla="*/ 0 h 3382962"/>
              <a:gd name="connsiteX8" fmla="*/ 0 w 1365250"/>
              <a:gd name="connsiteY8" fmla="*/ 2890357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250" h="3382962">
                <a:moveTo>
                  <a:pt x="920598" y="0"/>
                </a:moveTo>
                <a:lnTo>
                  <a:pt x="1365250" y="0"/>
                </a:lnTo>
                <a:lnTo>
                  <a:pt x="1365250" y="3382962"/>
                </a:lnTo>
                <a:lnTo>
                  <a:pt x="0" y="3382962"/>
                </a:lnTo>
                <a:lnTo>
                  <a:pt x="0" y="3320782"/>
                </a:lnTo>
                <a:lnTo>
                  <a:pt x="126694" y="3320782"/>
                </a:lnTo>
                <a:close/>
                <a:moveTo>
                  <a:pt x="0" y="0"/>
                </a:moveTo>
                <a:lnTo>
                  <a:pt x="908172" y="0"/>
                </a:lnTo>
                <a:lnTo>
                  <a:pt x="0" y="2890357"/>
                </a:lnTo>
                <a:close/>
              </a:path>
            </a:pathLst>
          </a:custGeom>
          <a:noFill/>
          <a:extLst>
            <a:ext uri="{909E8E84-426E-40DD-AFC4-6F175D3DCCD1}">
              <a14:hiddenFill xmlns:a14="http://schemas.microsoft.com/office/drawing/2010/main">
                <a:solidFill>
                  <a:srgbClr val="FFFFFF"/>
                </a:solidFill>
              </a14:hiddenFill>
            </a:ext>
          </a:extLst>
        </p:spPr>
      </p:pic>
      <p:sp>
        <p:nvSpPr>
          <p:cNvPr id="14" name="Date Placeholder 29">
            <a:extLst>
              <a:ext uri="{FF2B5EF4-FFF2-40B4-BE49-F238E27FC236}">
                <a16:creationId xmlns:a16="http://schemas.microsoft.com/office/drawing/2014/main" id="{7BC7178A-B628-49DA-A992-193D204604E4}"/>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8A7D0989-DE22-450F-9570-C2BFD444D187}"/>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2" name="Freeform: Shape 11">
            <a:extLst>
              <a:ext uri="{FF2B5EF4-FFF2-40B4-BE49-F238E27FC236}">
                <a16:creationId xmlns:a16="http://schemas.microsoft.com/office/drawing/2014/main" id="{0BA1A06B-C869-4103-A5F1-84CC85F96926}"/>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5" name="Picture 14" descr="A picture containing text&#10;&#10;Description automatically generated">
            <a:extLst>
              <a:ext uri="{FF2B5EF4-FFF2-40B4-BE49-F238E27FC236}">
                <a16:creationId xmlns:a16="http://schemas.microsoft.com/office/drawing/2014/main" id="{9F38EC9C-05CC-490D-BEB9-F0C45A62A75D}"/>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6" name="Straight Connector 15">
            <a:extLst>
              <a:ext uri="{FF2B5EF4-FFF2-40B4-BE49-F238E27FC236}">
                <a16:creationId xmlns:a16="http://schemas.microsoft.com/office/drawing/2014/main" id="{7403BF2F-B9B6-4C21-AA73-159FCAD4A7AB}"/>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71529171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userDrawn="1">
  <p:cSld name="D. Green arrow half">
    <p:bg>
      <p:bgPr>
        <a:solidFill>
          <a:srgbClr val="FFFFFF"/>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3C694E52-DB85-453E-8237-C494E161A5B7}"/>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4" name="think-cell data - do not delete" hidden="1">
                        <a:extLst>
                          <a:ext uri="{FF2B5EF4-FFF2-40B4-BE49-F238E27FC236}">
                            <a16:creationId xmlns:a16="http://schemas.microsoft.com/office/drawing/2014/main" id="{3C694E52-DB85-453E-8237-C494E161A5B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9" name="Pentagon 8"/>
          <p:cNvSpPr/>
          <p:nvPr/>
        </p:nvSpPr>
        <p:spPr bwMode="white">
          <a:xfrm>
            <a:off x="0" y="0"/>
            <a:ext cx="6363546" cy="6858000"/>
          </a:xfrm>
          <a:prstGeom prst="homePlate">
            <a:avLst>
              <a:gd name="adj" fmla="val 12939"/>
            </a:avLst>
          </a:prstGeom>
          <a:gradFill flip="none" rotWithShape="1">
            <a:gsLst>
              <a:gs pos="0">
                <a:srgbClr val="149ED9"/>
              </a:gs>
              <a:gs pos="100000">
                <a:srgbClr val="0F76A3"/>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3" name="Title 2"/>
          <p:cNvSpPr>
            <a:spLocks noGrp="1"/>
          </p:cNvSpPr>
          <p:nvPr>
            <p:ph type="title" hasCustomPrompt="1"/>
          </p:nvPr>
        </p:nvSpPr>
        <p:spPr>
          <a:xfrm>
            <a:off x="322996" y="638016"/>
            <a:ext cx="4747822" cy="403957"/>
          </a:xfrm>
          <a:prstGeom prst="rect">
            <a:avLst/>
          </a:prstGeom>
        </p:spPr>
        <p:txBody>
          <a:bodyPr vert="horz" wrap="square" lIns="0" tIns="0" rIns="0" bIns="0" rtlCol="0" anchor="t">
            <a:spAutoFit/>
          </a:bodyPr>
          <a:lstStyle>
            <a:lvl1pPr>
              <a:defRPr lang="en-US" dirty="0">
                <a:solidFill>
                  <a:schemeClr val="bg1"/>
                </a:solidFill>
              </a:defRPr>
            </a:lvl1pPr>
          </a:lstStyle>
          <a:p>
            <a:pPr marL="0" marR="0" lvl="0" indent="0" defTabSz="914514" fontAlgn="auto">
              <a:lnSpc>
                <a:spcPct val="100000"/>
              </a:lnSpc>
              <a:spcAft>
                <a:spcPts val="0"/>
              </a:spcAft>
              <a:buClrTx/>
              <a:buSzTx/>
              <a:buFontTx/>
              <a:tabLst/>
            </a:pPr>
            <a:r>
              <a:rPr lang="en-US"/>
              <a:t>Click to add title</a:t>
            </a:r>
          </a:p>
        </p:txBody>
      </p:sp>
      <p:sp>
        <p:nvSpPr>
          <p:cNvPr id="11" name="Date Placeholder 3"/>
          <p:cNvSpPr>
            <a:spLocks noGrp="1"/>
          </p:cNvSpPr>
          <p:nvPr>
            <p:ph type="dt" sz="half" idx="2"/>
          </p:nvPr>
        </p:nvSpPr>
        <p:spPr>
          <a:xfrm>
            <a:off x="9677401" y="6405037"/>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5"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pic>
        <p:nvPicPr>
          <p:cNvPr id="10" name="Picture 9"/>
          <p:cNvPicPr>
            <a:picLocks noChangeAspect="1"/>
          </p:cNvPicPr>
          <p:nvPr userDrawn="1"/>
        </p:nvPicPr>
        <p:blipFill rotWithShape="1">
          <a:blip r:embed="rId5">
            <a:extLst>
              <a:ext uri="{28A0092B-C50C-407E-A947-70E740481C1C}">
                <a14:useLocalDpi xmlns:a14="http://schemas.microsoft.com/office/drawing/2010/main" val="0"/>
              </a:ext>
            </a:extLst>
          </a:blip>
          <a:srcRect t="9052" b="6867"/>
          <a:stretch/>
        </p:blipFill>
        <p:spPr>
          <a:xfrm rot="120000">
            <a:off x="4460172" y="3407803"/>
            <a:ext cx="2694666" cy="3456551"/>
          </a:xfrm>
          <a:custGeom>
            <a:avLst/>
            <a:gdLst>
              <a:gd name="connsiteX0" fmla="*/ 2136534 w 2694666"/>
              <a:gd name="connsiteY0" fmla="*/ 0 h 3456551"/>
              <a:gd name="connsiteX1" fmla="*/ 2694666 w 2694666"/>
              <a:gd name="connsiteY1" fmla="*/ 0 h 3456551"/>
              <a:gd name="connsiteX2" fmla="*/ 2694666 w 2694666"/>
              <a:gd name="connsiteY2" fmla="*/ 3456551 h 3456551"/>
              <a:gd name="connsiteX3" fmla="*/ 1957033 w 2694666"/>
              <a:gd name="connsiteY3" fmla="*/ 3456551 h 3456551"/>
              <a:gd name="connsiteX4" fmla="*/ 1856842 w 2694666"/>
              <a:gd name="connsiteY4" fmla="*/ 432620 h 3456551"/>
              <a:gd name="connsiteX5" fmla="*/ 1914577 w 2694666"/>
              <a:gd name="connsiteY5" fmla="*/ 426057 h 3456551"/>
              <a:gd name="connsiteX6" fmla="*/ 0 w 2694666"/>
              <a:gd name="connsiteY6" fmla="*/ 0 h 3456551"/>
              <a:gd name="connsiteX7" fmla="*/ 1841687 w 2694666"/>
              <a:gd name="connsiteY7" fmla="*/ 0 h 3456551"/>
              <a:gd name="connsiteX8" fmla="*/ 1142595 w 2694666"/>
              <a:gd name="connsiteY8" fmla="*/ 3456551 h 3456551"/>
              <a:gd name="connsiteX9" fmla="*/ 0 w 2694666"/>
              <a:gd name="connsiteY9" fmla="*/ 3456551 h 34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4666" h="3456551">
                <a:moveTo>
                  <a:pt x="2136534" y="0"/>
                </a:moveTo>
                <a:lnTo>
                  <a:pt x="2694666" y="0"/>
                </a:lnTo>
                <a:lnTo>
                  <a:pt x="2694666" y="3456551"/>
                </a:lnTo>
                <a:lnTo>
                  <a:pt x="1957033" y="3456551"/>
                </a:lnTo>
                <a:lnTo>
                  <a:pt x="1856842" y="432620"/>
                </a:lnTo>
                <a:lnTo>
                  <a:pt x="1914577" y="426057"/>
                </a:lnTo>
                <a:close/>
                <a:moveTo>
                  <a:pt x="0" y="0"/>
                </a:moveTo>
                <a:lnTo>
                  <a:pt x="1841687" y="0"/>
                </a:lnTo>
                <a:lnTo>
                  <a:pt x="1142595" y="3456551"/>
                </a:lnTo>
                <a:lnTo>
                  <a:pt x="0" y="3456551"/>
                </a:lnTo>
                <a:close/>
              </a:path>
            </a:pathLst>
          </a:custGeom>
        </p:spPr>
      </p:pic>
      <p:sp>
        <p:nvSpPr>
          <p:cNvPr id="16" name="Date Placeholder 29">
            <a:extLst>
              <a:ext uri="{FF2B5EF4-FFF2-40B4-BE49-F238E27FC236}">
                <a16:creationId xmlns:a16="http://schemas.microsoft.com/office/drawing/2014/main" id="{EC7C14BC-E42B-4A93-A8D5-F9B49ADC2118}"/>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2" name="TextBox 11">
            <a:extLst>
              <a:ext uri="{FF2B5EF4-FFF2-40B4-BE49-F238E27FC236}">
                <a16:creationId xmlns:a16="http://schemas.microsoft.com/office/drawing/2014/main" id="{4871079E-2FC1-4F6E-9FBB-B98307D1BDB1}"/>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3" name="Graphic 12">
            <a:extLst>
              <a:ext uri="{FF2B5EF4-FFF2-40B4-BE49-F238E27FC236}">
                <a16:creationId xmlns:a16="http://schemas.microsoft.com/office/drawing/2014/main" id="{3E298392-82C2-43D5-A62E-02CE3566433E}"/>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4" name="Picture 13">
            <a:extLst>
              <a:ext uri="{FF2B5EF4-FFF2-40B4-BE49-F238E27FC236}">
                <a16:creationId xmlns:a16="http://schemas.microsoft.com/office/drawing/2014/main" id="{E914F21D-B42A-4C86-BB34-E594CD62AE74}"/>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7" name="Straight Connector 16">
            <a:extLst>
              <a:ext uri="{FF2B5EF4-FFF2-40B4-BE49-F238E27FC236}">
                <a16:creationId xmlns:a16="http://schemas.microsoft.com/office/drawing/2014/main" id="{E5805D20-A8FE-4249-BF21-3DDA81429E5D}"/>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76795026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userDrawn="1">
  <p:cSld name="D. Arrow two third">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82430E32-CEBD-4D38-BCB1-9D5E69B33266}"/>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4" name="think-cell data - do not delete" hidden="1">
                        <a:extLst>
                          <a:ext uri="{FF2B5EF4-FFF2-40B4-BE49-F238E27FC236}">
                            <a16:creationId xmlns:a16="http://schemas.microsoft.com/office/drawing/2014/main" id="{82430E32-CEBD-4D38-BCB1-9D5E69B3326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2" name="Freeform 18"/>
          <p:cNvSpPr/>
          <p:nvPr userDrawn="1"/>
        </p:nvSpPr>
        <p:spPr bwMode="white">
          <a:xfrm>
            <a:off x="1" y="0"/>
            <a:ext cx="8446239" cy="6858000"/>
          </a:xfrm>
          <a:custGeom>
            <a:avLst/>
            <a:gdLst>
              <a:gd name="connsiteX0" fmla="*/ 0 w 8446239"/>
              <a:gd name="connsiteY0" fmla="*/ 0 h 6858000"/>
              <a:gd name="connsiteX1" fmla="*/ 7645979 w 8446239"/>
              <a:gd name="connsiteY1" fmla="*/ 0 h 6858000"/>
              <a:gd name="connsiteX2" fmla="*/ 8446239 w 8446239"/>
              <a:gd name="connsiteY2" fmla="*/ 3429000 h 6858000"/>
              <a:gd name="connsiteX3" fmla="*/ 7645979 w 8446239"/>
              <a:gd name="connsiteY3" fmla="*/ 6858000 h 6858000"/>
              <a:gd name="connsiteX4" fmla="*/ 0 w 8446239"/>
              <a:gd name="connsiteY4" fmla="*/ 6858000 h 6858000"/>
              <a:gd name="connsiteX5" fmla="*/ 0 w 8446239"/>
              <a:gd name="connsiteY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239" h="6858000">
                <a:moveTo>
                  <a:pt x="0" y="0"/>
                </a:moveTo>
                <a:lnTo>
                  <a:pt x="7645979" y="0"/>
                </a:lnTo>
                <a:lnTo>
                  <a:pt x="8446239" y="3429000"/>
                </a:lnTo>
                <a:lnTo>
                  <a:pt x="7645979" y="6858000"/>
                </a:lnTo>
                <a:lnTo>
                  <a:pt x="0" y="6858000"/>
                </a:lnTo>
                <a:lnTo>
                  <a:pt x="0" y="0"/>
                </a:lnTo>
                <a:close/>
              </a:path>
            </a:pathLst>
          </a:custGeom>
          <a:solidFill>
            <a:srgbClr val="FFFF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lnSpc>
                <a:spcPct val="90000"/>
              </a:lnSpc>
              <a:spcAft>
                <a:spcPts val="1000"/>
              </a:spcAft>
            </a:pPr>
            <a:endParaRPr lang="en-US" sz="1200">
              <a:solidFill>
                <a:schemeClr val="bg1"/>
              </a:solidFill>
              <a:latin typeface="+mn-lt"/>
              <a:ea typeface="+mn-ea"/>
              <a:cs typeface="+mn-cs"/>
              <a:sym typeface="Trebuchet MS" panose="020B0603020202020204" pitchFamily="34" charset="0"/>
            </a:endParaRPr>
          </a:p>
        </p:txBody>
      </p:sp>
      <p:sp>
        <p:nvSpPr>
          <p:cNvPr id="13" name="Date Placeholder 4"/>
          <p:cNvSpPr>
            <a:spLocks noGrp="1"/>
          </p:cNvSpPr>
          <p:nvPr>
            <p:ph type="dt" sz="half" idx="10"/>
          </p:nvPr>
        </p:nvSpPr>
        <p:spPr>
          <a:xfrm>
            <a:off x="9677401" y="6405037"/>
            <a:ext cx="1482051" cy="153888"/>
          </a:xfr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2" name="Title 1"/>
          <p:cNvSpPr>
            <a:spLocks noGrp="1"/>
          </p:cNvSpPr>
          <p:nvPr>
            <p:ph type="title" hasCustomPrompt="1"/>
          </p:nvPr>
        </p:nvSpPr>
        <p:spPr>
          <a:xfrm>
            <a:off x="322996" y="638016"/>
            <a:ext cx="6254496" cy="403957"/>
          </a:xfrm>
          <a:prstGeom prst="rect">
            <a:avLst/>
          </a:prstGeom>
        </p:spPr>
        <p:txBody>
          <a:bodyPr vert="horz" wrap="square" lIns="0" tIns="0" rIns="0" bIns="0" rtlCol="0" anchor="t">
            <a:spAutoFit/>
          </a:bodyPr>
          <a:lstStyle>
            <a:lvl1pPr>
              <a:defRPr lang="en-US" dirty="0"/>
            </a:lvl1pPr>
          </a:lstStyle>
          <a:p>
            <a:pPr marL="0" marR="0" lvl="0" indent="0" defTabSz="914514" fontAlgn="auto">
              <a:lnSpc>
                <a:spcPct val="100000"/>
              </a:lnSpc>
              <a:spcAft>
                <a:spcPts val="0"/>
              </a:spcAft>
              <a:buClrTx/>
              <a:buSzTx/>
              <a:buFontTx/>
              <a:tabLst/>
            </a:pPr>
            <a:r>
              <a:rPr lang="en-US"/>
              <a:t>Click to add title</a:t>
            </a:r>
          </a:p>
        </p:txBody>
      </p:sp>
      <p:pic>
        <p:nvPicPr>
          <p:cNvPr id="11" name="Picture 10"/>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7490340" y="3589607"/>
            <a:ext cx="1365250" cy="3382962"/>
          </a:xfrm>
          <a:custGeom>
            <a:avLst/>
            <a:gdLst>
              <a:gd name="connsiteX0" fmla="*/ 911531 w 1365250"/>
              <a:gd name="connsiteY0" fmla="*/ 0 h 3382962"/>
              <a:gd name="connsiteX1" fmla="*/ 1365250 w 1365250"/>
              <a:gd name="connsiteY1" fmla="*/ 0 h 3382962"/>
              <a:gd name="connsiteX2" fmla="*/ 1365250 w 1365250"/>
              <a:gd name="connsiteY2" fmla="*/ 3382962 h 3382962"/>
              <a:gd name="connsiteX3" fmla="*/ 107988 w 1365250"/>
              <a:gd name="connsiteY3" fmla="*/ 3382962 h 3382962"/>
              <a:gd name="connsiteX4" fmla="*/ 111422 w 1365250"/>
              <a:gd name="connsiteY4" fmla="*/ 3368118 h 3382962"/>
              <a:gd name="connsiteX5" fmla="*/ 129661 w 1365250"/>
              <a:gd name="connsiteY5" fmla="*/ 3368407 h 3382962"/>
              <a:gd name="connsiteX6" fmla="*/ 890411 w 1365250"/>
              <a:gd name="connsiteY6" fmla="*/ 0 h 3382962"/>
              <a:gd name="connsiteX7" fmla="*/ 897808 w 1365250"/>
              <a:gd name="connsiteY7" fmla="*/ 0 h 3382962"/>
              <a:gd name="connsiteX8" fmla="*/ 870584 w 1365250"/>
              <a:gd name="connsiteY8" fmla="*/ 85726 h 3382962"/>
              <a:gd name="connsiteX9" fmla="*/ 0 w 1365250"/>
              <a:gd name="connsiteY9" fmla="*/ 0 h 3382962"/>
              <a:gd name="connsiteX10" fmla="*/ 852736 w 1365250"/>
              <a:gd name="connsiteY10" fmla="*/ 0 h 3382962"/>
              <a:gd name="connsiteX11" fmla="*/ 0 w 1365250"/>
              <a:gd name="connsiteY11" fmla="*/ 1883543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65250" h="3382962">
                <a:moveTo>
                  <a:pt x="911531" y="0"/>
                </a:moveTo>
                <a:lnTo>
                  <a:pt x="1365250" y="0"/>
                </a:lnTo>
                <a:lnTo>
                  <a:pt x="1365250" y="3382962"/>
                </a:lnTo>
                <a:lnTo>
                  <a:pt x="107988" y="3382962"/>
                </a:lnTo>
                <a:lnTo>
                  <a:pt x="111422" y="3368118"/>
                </a:lnTo>
                <a:lnTo>
                  <a:pt x="129661" y="3368407"/>
                </a:lnTo>
                <a:close/>
                <a:moveTo>
                  <a:pt x="890411" y="0"/>
                </a:moveTo>
                <a:lnTo>
                  <a:pt x="897808" y="0"/>
                </a:lnTo>
                <a:lnTo>
                  <a:pt x="870584" y="85726"/>
                </a:lnTo>
                <a:close/>
                <a:moveTo>
                  <a:pt x="0" y="0"/>
                </a:moveTo>
                <a:lnTo>
                  <a:pt x="852736" y="0"/>
                </a:lnTo>
                <a:lnTo>
                  <a:pt x="0" y="1883543"/>
                </a:lnTo>
                <a:close/>
              </a:path>
            </a:pathLst>
          </a:custGeom>
          <a:noFill/>
          <a:extLst>
            <a:ext uri="{909E8E84-426E-40DD-AFC4-6F175D3DCCD1}">
              <a14:hiddenFill xmlns:a14="http://schemas.microsoft.com/office/drawing/2010/main">
                <a:solidFill>
                  <a:srgbClr val="FFFFFF"/>
                </a:solidFill>
              </a14:hiddenFill>
            </a:ext>
          </a:extLst>
        </p:spPr>
      </p:pic>
      <p:sp>
        <p:nvSpPr>
          <p:cNvPr id="16" name="Date Placeholder 29">
            <a:extLst>
              <a:ext uri="{FF2B5EF4-FFF2-40B4-BE49-F238E27FC236}">
                <a16:creationId xmlns:a16="http://schemas.microsoft.com/office/drawing/2014/main" id="{D67D3D4A-7F7E-4F2D-9E47-4268CA429B40}"/>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EC461A49-CE19-4F39-BBBB-6F7A632EE203}"/>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4" name="Freeform: Shape 13">
            <a:extLst>
              <a:ext uri="{FF2B5EF4-FFF2-40B4-BE49-F238E27FC236}">
                <a16:creationId xmlns:a16="http://schemas.microsoft.com/office/drawing/2014/main" id="{A34DB226-309D-4BE1-9268-204B0ACEBA5F}"/>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5" name="Picture 14" descr="A picture containing text&#10;&#10;Description automatically generated">
            <a:extLst>
              <a:ext uri="{FF2B5EF4-FFF2-40B4-BE49-F238E27FC236}">
                <a16:creationId xmlns:a16="http://schemas.microsoft.com/office/drawing/2014/main" id="{3729ECD8-2E4E-4E45-BD24-399636ACB8B8}"/>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7" name="Straight Connector 16">
            <a:extLst>
              <a:ext uri="{FF2B5EF4-FFF2-40B4-BE49-F238E27FC236}">
                <a16:creationId xmlns:a16="http://schemas.microsoft.com/office/drawing/2014/main" id="{BE5C7AE4-12C9-409B-93D0-A60A6CC604FD}"/>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27578193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Title &amp; Bullets with background">
    <p:bg>
      <p:bgPr>
        <a:solidFill>
          <a:srgbClr val="FFFFFF"/>
        </a:solidFill>
        <a:effectLst/>
      </p:bgPr>
    </p:bg>
    <p:spTree>
      <p:nvGrpSpPr>
        <p:cNvPr id="1" name=""/>
        <p:cNvGrpSpPr/>
        <p:nvPr/>
      </p:nvGrpSpPr>
      <p:grpSpPr>
        <a:xfrm>
          <a:off x="0" y="0"/>
          <a:ext cx="0" cy="0"/>
          <a:chOff x="0" y="0"/>
          <a:chExt cx="0" cy="0"/>
        </a:xfrm>
      </p:grpSpPr>
      <p:sp>
        <p:nvSpPr>
          <p:cNvPr id="188" name="Google Shape;6;p1"/>
          <p:cNvSpPr/>
          <p:nvPr/>
        </p:nvSpPr>
        <p:spPr>
          <a:xfrm flipH="1">
            <a:off x="455859" y="463500"/>
            <a:ext cx="11738573" cy="5880200"/>
          </a:xfrm>
          <a:prstGeom prst="rect">
            <a:avLst/>
          </a:prstGeom>
          <a:solidFill>
            <a:srgbClr val="0468B1">
              <a:alpha val="9803"/>
            </a:srgbClr>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pic>
        <p:nvPicPr>
          <p:cNvPr id="189" name="Google Shape;8;p1" descr="Google Shape;8;p1"/>
          <p:cNvPicPr>
            <a:picLocks noChangeAspect="1"/>
          </p:cNvPicPr>
          <p:nvPr/>
        </p:nvPicPr>
        <p:blipFill>
          <a:blip r:embed="rId2"/>
          <a:stretch>
            <a:fillRect/>
          </a:stretch>
        </p:blipFill>
        <p:spPr>
          <a:xfrm rot="10800000" flipH="1">
            <a:off x="9278022" y="382011"/>
            <a:ext cx="2011683" cy="401623"/>
          </a:xfrm>
          <a:prstGeom prst="rect">
            <a:avLst/>
          </a:prstGeom>
          <a:ln w="12700">
            <a:miter lim="400000"/>
          </a:ln>
        </p:spPr>
      </p:pic>
      <p:sp>
        <p:nvSpPr>
          <p:cNvPr id="190" name="Google Shape;37;p9"/>
          <p:cNvSpPr txBox="1"/>
          <p:nvPr/>
        </p:nvSpPr>
        <p:spPr>
          <a:xfrm>
            <a:off x="4688051" y="4333080"/>
            <a:ext cx="3045352"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191" name="Google Shape;38;p9"/>
          <p:cNvSpPr txBox="1"/>
          <p:nvPr/>
        </p:nvSpPr>
        <p:spPr>
          <a:xfrm>
            <a:off x="4688051" y="5133180"/>
            <a:ext cx="3045352"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192" name="Google Shape;39;p9"/>
          <p:cNvSpPr txBox="1"/>
          <p:nvPr/>
        </p:nvSpPr>
        <p:spPr>
          <a:xfrm>
            <a:off x="903452" y="4333080"/>
            <a:ext cx="3045350"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193" name="Google Shape;40;p9"/>
          <p:cNvSpPr txBox="1"/>
          <p:nvPr/>
        </p:nvSpPr>
        <p:spPr>
          <a:xfrm>
            <a:off x="903452" y="5133180"/>
            <a:ext cx="3045350"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194" name="Google Shape;41;p9"/>
          <p:cNvSpPr txBox="1"/>
          <p:nvPr/>
        </p:nvSpPr>
        <p:spPr>
          <a:xfrm>
            <a:off x="8434551" y="4333080"/>
            <a:ext cx="3045352"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195" name="Google Shape;42;p9"/>
          <p:cNvSpPr txBox="1"/>
          <p:nvPr/>
        </p:nvSpPr>
        <p:spPr>
          <a:xfrm>
            <a:off x="8434551" y="5133180"/>
            <a:ext cx="3045352"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196" name="Google Shape;43;p9"/>
          <p:cNvSpPr txBox="1"/>
          <p:nvPr/>
        </p:nvSpPr>
        <p:spPr>
          <a:xfrm>
            <a:off x="893016" y="801528"/>
            <a:ext cx="5964340" cy="4826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lnSpc>
                <a:spcPct val="80000"/>
              </a:lnSpc>
              <a:defRPr sz="3200" b="1">
                <a:solidFill>
                  <a:srgbClr val="0468B1"/>
                </a:solidFill>
                <a:latin typeface="Proxima Nova Rg"/>
                <a:ea typeface="Proxima Nova Rg"/>
                <a:cs typeface="Proxima Nova Rg"/>
                <a:sym typeface="Proxima Nova Rg"/>
              </a:defRPr>
            </a:lvl1pPr>
          </a:lstStyle>
          <a:p>
            <a:r>
              <a:t>Type a title here, or delete.</a:t>
            </a:r>
          </a:p>
        </p:txBody>
      </p:sp>
      <p:sp>
        <p:nvSpPr>
          <p:cNvPr id="197" name="#UNDPdigital"/>
          <p:cNvSpPr txBox="1"/>
          <p:nvPr/>
        </p:nvSpPr>
        <p:spPr>
          <a:xfrm rot="16200000">
            <a:off x="11341049" y="1111530"/>
            <a:ext cx="978000" cy="177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19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D. Green arrow two third">
    <p:bg>
      <p:bgPr>
        <a:solidFill>
          <a:srgbClr val="FFFFFF"/>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C86F60F7-0C29-447B-9682-B5C27B9606A6}"/>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4" name="think-cell data - do not delete" hidden="1">
                        <a:extLst>
                          <a:ext uri="{FF2B5EF4-FFF2-40B4-BE49-F238E27FC236}">
                            <a16:creationId xmlns:a16="http://schemas.microsoft.com/office/drawing/2014/main" id="{C86F60F7-0C29-447B-9682-B5C27B9606A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2" name="Freeform 18"/>
          <p:cNvSpPr/>
          <p:nvPr userDrawn="1"/>
        </p:nvSpPr>
        <p:spPr bwMode="white">
          <a:xfrm>
            <a:off x="1" y="0"/>
            <a:ext cx="8446239" cy="6858000"/>
          </a:xfrm>
          <a:custGeom>
            <a:avLst/>
            <a:gdLst>
              <a:gd name="connsiteX0" fmla="*/ 0 w 8446239"/>
              <a:gd name="connsiteY0" fmla="*/ 0 h 6858000"/>
              <a:gd name="connsiteX1" fmla="*/ 7645979 w 8446239"/>
              <a:gd name="connsiteY1" fmla="*/ 0 h 6858000"/>
              <a:gd name="connsiteX2" fmla="*/ 8446239 w 8446239"/>
              <a:gd name="connsiteY2" fmla="*/ 3429000 h 6858000"/>
              <a:gd name="connsiteX3" fmla="*/ 7645979 w 8446239"/>
              <a:gd name="connsiteY3" fmla="*/ 6858000 h 6858000"/>
              <a:gd name="connsiteX4" fmla="*/ 0 w 8446239"/>
              <a:gd name="connsiteY4" fmla="*/ 6858000 h 6858000"/>
              <a:gd name="connsiteX5" fmla="*/ 0 w 8446239"/>
              <a:gd name="connsiteY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239" h="6858000">
                <a:moveTo>
                  <a:pt x="0" y="0"/>
                </a:moveTo>
                <a:lnTo>
                  <a:pt x="7645979" y="0"/>
                </a:lnTo>
                <a:lnTo>
                  <a:pt x="8446239" y="3429000"/>
                </a:lnTo>
                <a:lnTo>
                  <a:pt x="7645979" y="6858000"/>
                </a:lnTo>
                <a:lnTo>
                  <a:pt x="0" y="6858000"/>
                </a:lnTo>
                <a:lnTo>
                  <a:pt x="0" y="0"/>
                </a:lnTo>
                <a:close/>
              </a:path>
            </a:pathLst>
          </a:custGeom>
          <a:gradFill flip="none" rotWithShape="1">
            <a:gsLst>
              <a:gs pos="0">
                <a:srgbClr val="149ED9"/>
              </a:gs>
              <a:gs pos="100000">
                <a:srgbClr val="0F76A3"/>
              </a:gs>
            </a:gsLst>
            <a:lin ang="8100000" scaled="1"/>
            <a:tileRect/>
          </a:gra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lnSpc>
                <a:spcPct val="90000"/>
              </a:lnSpc>
              <a:spcAft>
                <a:spcPts val="1000"/>
              </a:spcAft>
            </a:pPr>
            <a:endParaRPr lang="en-US" sz="1200">
              <a:solidFill>
                <a:schemeClr val="bg1"/>
              </a:solidFill>
              <a:latin typeface="+mn-lt"/>
              <a:ea typeface="+mn-ea"/>
              <a:cs typeface="+mn-cs"/>
              <a:sym typeface="Trebuchet MS" panose="020B0603020202020204" pitchFamily="34" charset="0"/>
            </a:endParaRPr>
          </a:p>
        </p:txBody>
      </p:sp>
      <p:sp>
        <p:nvSpPr>
          <p:cNvPr id="2" name="Title 1"/>
          <p:cNvSpPr>
            <a:spLocks noGrp="1"/>
          </p:cNvSpPr>
          <p:nvPr>
            <p:ph type="title" hasCustomPrompt="1"/>
          </p:nvPr>
        </p:nvSpPr>
        <p:spPr>
          <a:xfrm>
            <a:off x="322996" y="638016"/>
            <a:ext cx="6254496" cy="403957"/>
          </a:xfrm>
          <a:prstGeom prst="rect">
            <a:avLst/>
          </a:prstGeom>
        </p:spPr>
        <p:txBody>
          <a:bodyPr vert="horz" wrap="square" lIns="0" tIns="0" rIns="0" bIns="0" rtlCol="0" anchor="t">
            <a:spAutoFit/>
          </a:bodyPr>
          <a:lstStyle>
            <a:lvl1pPr>
              <a:defRPr lang="en-US" dirty="0">
                <a:solidFill>
                  <a:schemeClr val="bg1"/>
                </a:solidFill>
              </a:defRPr>
            </a:lvl1pPr>
          </a:lstStyle>
          <a:p>
            <a:pPr marL="0" marR="0" lvl="0" indent="0" defTabSz="914514" fontAlgn="auto">
              <a:lnSpc>
                <a:spcPct val="100000"/>
              </a:lnSpc>
              <a:spcAft>
                <a:spcPts val="0"/>
              </a:spcAft>
              <a:buClrTx/>
              <a:buSzTx/>
              <a:buFontTx/>
              <a:tabLst/>
            </a:pPr>
            <a:r>
              <a:rPr lang="en-US"/>
              <a:t>Click to add title</a:t>
            </a:r>
          </a:p>
        </p:txBody>
      </p:sp>
      <p:sp>
        <p:nvSpPr>
          <p:cNvPr id="17" name="Date Placeholder 3"/>
          <p:cNvSpPr>
            <a:spLocks noGrp="1"/>
          </p:cNvSpPr>
          <p:nvPr>
            <p:ph type="dt" sz="half" idx="2"/>
          </p:nvPr>
        </p:nvSpPr>
        <p:spPr>
          <a:xfrm>
            <a:off x="9677401" y="6405037"/>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pic>
        <p:nvPicPr>
          <p:cNvPr id="9" name="Picture 8"/>
          <p:cNvPicPr>
            <a:picLocks noChangeAspect="1"/>
          </p:cNvPicPr>
          <p:nvPr userDrawn="1"/>
        </p:nvPicPr>
        <p:blipFill rotWithShape="1">
          <a:blip r:embed="rId5">
            <a:extLst>
              <a:ext uri="{28A0092B-C50C-407E-A947-70E740481C1C}">
                <a14:useLocalDpi xmlns:a14="http://schemas.microsoft.com/office/drawing/2010/main" val="0"/>
              </a:ext>
            </a:extLst>
          </a:blip>
          <a:srcRect t="9052" b="6867"/>
          <a:stretch/>
        </p:blipFill>
        <p:spPr>
          <a:xfrm rot="120000">
            <a:off x="6567628" y="3407803"/>
            <a:ext cx="2694666" cy="3456551"/>
          </a:xfrm>
          <a:custGeom>
            <a:avLst/>
            <a:gdLst>
              <a:gd name="connsiteX0" fmla="*/ 2068299 w 2694666"/>
              <a:gd name="connsiteY0" fmla="*/ 0 h 3456551"/>
              <a:gd name="connsiteX1" fmla="*/ 2694666 w 2694666"/>
              <a:gd name="connsiteY1" fmla="*/ 0 h 3456551"/>
              <a:gd name="connsiteX2" fmla="*/ 2694666 w 2694666"/>
              <a:gd name="connsiteY2" fmla="*/ 3456551 h 3456551"/>
              <a:gd name="connsiteX3" fmla="*/ 1434992 w 2694666"/>
              <a:gd name="connsiteY3" fmla="*/ 3456551 h 3456551"/>
              <a:gd name="connsiteX4" fmla="*/ 0 w 2694666"/>
              <a:gd name="connsiteY4" fmla="*/ 0 h 3456551"/>
              <a:gd name="connsiteX5" fmla="*/ 1825478 w 2694666"/>
              <a:gd name="connsiteY5" fmla="*/ 0 h 3456551"/>
              <a:gd name="connsiteX6" fmla="*/ 1138791 w 2694666"/>
              <a:gd name="connsiteY6" fmla="*/ 3456551 h 3456551"/>
              <a:gd name="connsiteX7" fmla="*/ 0 w 2694666"/>
              <a:gd name="connsiteY7" fmla="*/ 3456551 h 34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4666" h="3456551">
                <a:moveTo>
                  <a:pt x="2068299" y="0"/>
                </a:moveTo>
                <a:lnTo>
                  <a:pt x="2694666" y="0"/>
                </a:lnTo>
                <a:lnTo>
                  <a:pt x="2694666" y="3456551"/>
                </a:lnTo>
                <a:lnTo>
                  <a:pt x="1434992" y="3456551"/>
                </a:lnTo>
                <a:close/>
                <a:moveTo>
                  <a:pt x="0" y="0"/>
                </a:moveTo>
                <a:lnTo>
                  <a:pt x="1825478" y="0"/>
                </a:lnTo>
                <a:lnTo>
                  <a:pt x="1138791" y="3456551"/>
                </a:lnTo>
                <a:lnTo>
                  <a:pt x="0" y="3456551"/>
                </a:lnTo>
                <a:close/>
              </a:path>
            </a:pathLst>
          </a:custGeom>
        </p:spPr>
      </p:pic>
      <p:sp>
        <p:nvSpPr>
          <p:cNvPr id="15" name="Date Placeholder 29">
            <a:extLst>
              <a:ext uri="{FF2B5EF4-FFF2-40B4-BE49-F238E27FC236}">
                <a16:creationId xmlns:a16="http://schemas.microsoft.com/office/drawing/2014/main" id="{F2164F22-3045-469B-AF29-A29E7A6B81AF}"/>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8AB30C90-83F0-4DF7-B88C-6101DF28FB48}"/>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1" name="Graphic 10">
            <a:extLst>
              <a:ext uri="{FF2B5EF4-FFF2-40B4-BE49-F238E27FC236}">
                <a16:creationId xmlns:a16="http://schemas.microsoft.com/office/drawing/2014/main" id="{AD7C8C64-1E87-4F4A-82B1-D388F38EA7DC}"/>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3" name="Picture 12">
            <a:extLst>
              <a:ext uri="{FF2B5EF4-FFF2-40B4-BE49-F238E27FC236}">
                <a16:creationId xmlns:a16="http://schemas.microsoft.com/office/drawing/2014/main" id="{257D16EC-E9D4-49E6-A15B-E7EDB611482C}"/>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4" name="Straight Connector 13">
            <a:extLst>
              <a:ext uri="{FF2B5EF4-FFF2-40B4-BE49-F238E27FC236}">
                <a16:creationId xmlns:a16="http://schemas.microsoft.com/office/drawing/2014/main" id="{EE318B60-D9BD-471C-BEE0-C7A97B1D7C13}"/>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3022100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userDrawn="1">
  <p:cSld name="D. Big statement green">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4BF28051-7899-4209-8C29-739F5E91F983}"/>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4BF28051-7899-4209-8C29-739F5E91F98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 name="Date Placeholder 4"/>
          <p:cNvSpPr>
            <a:spLocks noGrp="1"/>
          </p:cNvSpPr>
          <p:nvPr>
            <p:ph type="dt" sz="half" idx="10"/>
          </p:nvPr>
        </p:nvSpPr>
        <p:spPr>
          <a:xfrm>
            <a:off x="9677401" y="6405037"/>
            <a:ext cx="1482051" cy="153888"/>
          </a:xfr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11" name="Title 1"/>
          <p:cNvSpPr>
            <a:spLocks noGrp="1"/>
          </p:cNvSpPr>
          <p:nvPr>
            <p:ph type="title" hasCustomPrompt="1"/>
          </p:nvPr>
        </p:nvSpPr>
        <p:spPr>
          <a:xfrm>
            <a:off x="322996" y="3826333"/>
            <a:ext cx="11546008" cy="1606550"/>
          </a:xfrm>
        </p:spPr>
        <p:txBody>
          <a:bodyPr vert="horz" anchor="b">
            <a:noAutofit/>
          </a:bodyPr>
          <a:lstStyle>
            <a:lvl1pPr marL="0" algn="l" defTabSz="914258" rtl="0" eaLnBrk="1" fontAlgn="auto" latinLnBrk="0" hangingPunct="1">
              <a:lnSpc>
                <a:spcPts val="5999"/>
              </a:lnSpc>
              <a:spcBef>
                <a:spcPts val="0"/>
              </a:spcBef>
              <a:spcAft>
                <a:spcPts val="0"/>
              </a:spcAft>
              <a:defRPr lang="en-US" sz="5438" kern="1200" baseline="0" dirty="0">
                <a:solidFill>
                  <a:schemeClr val="bg1"/>
                </a:solidFill>
                <a:latin typeface="+mj-lt"/>
                <a:ea typeface="+mj-ea"/>
                <a:cs typeface="+mj-cs"/>
                <a:sym typeface="Trebuchet MS" panose="020B0603020202020204" pitchFamily="34" charset="0"/>
              </a:defRPr>
            </a:lvl1pPr>
          </a:lstStyle>
          <a:p>
            <a:r>
              <a:rPr lang="en-US"/>
              <a:t>Click to add big statement text</a:t>
            </a:r>
          </a:p>
        </p:txBody>
      </p:sp>
      <p:sp>
        <p:nvSpPr>
          <p:cNvPr id="12" name="Date Placeholder 29">
            <a:extLst>
              <a:ext uri="{FF2B5EF4-FFF2-40B4-BE49-F238E27FC236}">
                <a16:creationId xmlns:a16="http://schemas.microsoft.com/office/drawing/2014/main" id="{6E7FC530-AC5E-47BD-84AD-9E8A0AE82815}"/>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8" name="TextBox 7">
            <a:extLst>
              <a:ext uri="{FF2B5EF4-FFF2-40B4-BE49-F238E27FC236}">
                <a16:creationId xmlns:a16="http://schemas.microsoft.com/office/drawing/2014/main" id="{143E1271-5619-4D58-AE02-797CB71E978B}"/>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0" name="Freeform: Shape 9">
            <a:extLst>
              <a:ext uri="{FF2B5EF4-FFF2-40B4-BE49-F238E27FC236}">
                <a16:creationId xmlns:a16="http://schemas.microsoft.com/office/drawing/2014/main" id="{7F3EC4AA-BD54-4FBB-90FF-9350520A469B}"/>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3" name="Picture 12" descr="A picture containing text&#10;&#10;Description automatically generated">
            <a:extLst>
              <a:ext uri="{FF2B5EF4-FFF2-40B4-BE49-F238E27FC236}">
                <a16:creationId xmlns:a16="http://schemas.microsoft.com/office/drawing/2014/main" id="{E7E7720B-716D-4812-BD57-672E73710BCD}"/>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4" name="Straight Connector 13">
            <a:extLst>
              <a:ext uri="{FF2B5EF4-FFF2-40B4-BE49-F238E27FC236}">
                <a16:creationId xmlns:a16="http://schemas.microsoft.com/office/drawing/2014/main" id="{1714AB45-D47B-46E7-9B7B-139D2276B3B3}"/>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21147672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D. Big statement icon">
    <p:bg>
      <p:bgPr>
        <a:solidFill>
          <a:srgbClr val="FFFFFF"/>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289439FA-998D-4C0E-812C-D973A73A7524}"/>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289439FA-998D-4C0E-812C-D973A73A752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8" name="Date Placeholder 7"/>
          <p:cNvSpPr>
            <a:spLocks noGrp="1"/>
          </p:cNvSpPr>
          <p:nvPr>
            <p:ph type="dt" sz="half" idx="10"/>
          </p:nvPr>
        </p:nvSpPr>
        <p:spPr/>
        <p:txBody>
          <a:bodyPr/>
          <a:lstStyle>
            <a:lvl1pPr>
              <a:defRPr>
                <a:latin typeface="+mn-lt"/>
                <a:ea typeface="+mn-ea"/>
                <a:cs typeface="+mn-cs"/>
                <a:sym typeface="Trebuchet MS" panose="020B0603020202020204" pitchFamily="34" charset="0"/>
              </a:defRPr>
            </a:lvl1pPr>
          </a:lstStyle>
          <a:p>
            <a:endParaRPr lang="en-US"/>
          </a:p>
        </p:txBody>
      </p:sp>
      <p:sp>
        <p:nvSpPr>
          <p:cNvPr id="11"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6" name="Rectangle 5"/>
          <p:cNvSpPr/>
          <p:nvPr userDrawn="1"/>
        </p:nvSpPr>
        <p:spPr bwMode="white">
          <a:xfrm>
            <a:off x="322996" y="625475"/>
            <a:ext cx="932688" cy="932688"/>
          </a:xfrm>
          <a:prstGeom prst="rect">
            <a:avLst/>
          </a:prstGeom>
          <a:noFill/>
          <a:ln>
            <a:solidFill>
              <a:srgbClr val="26BDE2"/>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US" sz="1200">
              <a:solidFill>
                <a:schemeClr val="bg1"/>
              </a:solidFill>
              <a:latin typeface="+mn-lt"/>
              <a:ea typeface="+mn-ea"/>
              <a:cs typeface="+mn-cs"/>
              <a:sym typeface="Trebuchet MS" panose="020B0603020202020204" pitchFamily="34" charset="0"/>
            </a:endParaRPr>
          </a:p>
        </p:txBody>
      </p:sp>
      <p:sp>
        <p:nvSpPr>
          <p:cNvPr id="7" name="Title 1"/>
          <p:cNvSpPr>
            <a:spLocks noGrp="1"/>
          </p:cNvSpPr>
          <p:nvPr>
            <p:ph type="title" hasCustomPrompt="1"/>
          </p:nvPr>
        </p:nvSpPr>
        <p:spPr>
          <a:xfrm>
            <a:off x="322996" y="3826333"/>
            <a:ext cx="11546008" cy="1606550"/>
          </a:xfrm>
          <a:prstGeom prst="rect">
            <a:avLst/>
          </a:prstGeom>
        </p:spPr>
        <p:txBody>
          <a:bodyPr vert="horz" anchor="b">
            <a:noAutofit/>
          </a:bodyPr>
          <a:lstStyle>
            <a:lvl1pPr marL="0" algn="l" defTabSz="914258" rtl="0" eaLnBrk="1" fontAlgn="auto" latinLnBrk="0" hangingPunct="1">
              <a:lnSpc>
                <a:spcPts val="5999"/>
              </a:lnSpc>
              <a:spcBef>
                <a:spcPts val="0"/>
              </a:spcBef>
              <a:spcAft>
                <a:spcPts val="0"/>
              </a:spcAft>
              <a:defRPr lang="en-US" sz="5438" kern="1200" baseline="0" dirty="0">
                <a:solidFill>
                  <a:srgbClr val="26BDE2"/>
                </a:solidFill>
                <a:latin typeface="+mj-lt"/>
                <a:ea typeface="+mj-ea"/>
                <a:cs typeface="+mj-cs"/>
                <a:sym typeface="Trebuchet MS" panose="020B0603020202020204" pitchFamily="34" charset="0"/>
              </a:defRPr>
            </a:lvl1pPr>
          </a:lstStyle>
          <a:p>
            <a:r>
              <a:rPr lang="en-US"/>
              <a:t>Click to add big statement text</a:t>
            </a:r>
          </a:p>
        </p:txBody>
      </p:sp>
    </p:spTree>
    <p:extLst>
      <p:ext uri="{BB962C8B-B14F-4D97-AF65-F5344CB8AC3E}">
        <p14:creationId xmlns:p14="http://schemas.microsoft.com/office/powerpoint/2010/main" val="13441431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D. Quote">
    <p:bg>
      <p:bgPr>
        <a:solidFill>
          <a:srgbClr val="0A4F6D"/>
        </a:soli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384" imgH="384" progId="TCLayout.ActiveDocument.1">
                  <p:embed/>
                </p:oleObj>
              </mc:Choice>
              <mc:Fallback>
                <p:oleObj name="think-cell Slide" r:id="rId3" imgW="384" imgH="384" progId="TCLayout.ActiveDocument.1">
                  <p:embed/>
                  <p:pic>
                    <p:nvPicPr>
                      <p:cNvPr id="3" name="Object 2" hidden="1"/>
                      <p:cNvPicPr/>
                      <p:nvPr/>
                    </p:nvPicPr>
                    <p:blipFill>
                      <a:blip r:embed="rId4"/>
                      <a:stretch>
                        <a:fillRect/>
                      </a:stretch>
                    </p:blipFill>
                    <p:spPr>
                      <a:xfrm>
                        <a:off x="1589" y="1589"/>
                        <a:ext cx="1587" cy="1587"/>
                      </a:xfrm>
                      <a:prstGeom prst="rect">
                        <a:avLst/>
                      </a:prstGeom>
                    </p:spPr>
                  </p:pic>
                </p:oleObj>
              </mc:Fallback>
            </mc:AlternateContent>
          </a:graphicData>
        </a:graphic>
      </p:graphicFrame>
      <p:sp>
        <p:nvSpPr>
          <p:cNvPr id="2" name="Date Placeholder 1"/>
          <p:cNvSpPr>
            <a:spLocks noGrp="1"/>
          </p:cNvSpPr>
          <p:nvPr>
            <p:ph type="dt" sz="half" idx="10"/>
          </p:nvPr>
        </p:nvSpPr>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pic>
        <p:nvPicPr>
          <p:cNvPr id="7" name="Picture 6"/>
          <p:cNvPicPr>
            <a:picLocks noChangeAspect="1"/>
          </p:cNvPicPr>
          <p:nvPr userDrawn="1"/>
        </p:nvPicPr>
        <p:blipFill rotWithShape="1">
          <a:blip r:embed="rId5">
            <a:extLst>
              <a:ext uri="{28A0092B-C50C-407E-A947-70E740481C1C}">
                <a14:useLocalDpi xmlns:a14="http://schemas.microsoft.com/office/drawing/2010/main" val="0"/>
              </a:ext>
            </a:extLst>
          </a:blip>
          <a:srcRect r="3634" b="1258"/>
          <a:stretch/>
        </p:blipFill>
        <p:spPr>
          <a:xfrm rot="16200000" flipH="1">
            <a:off x="6797462" y="101444"/>
            <a:ext cx="769257" cy="10019821"/>
          </a:xfrm>
          <a:custGeom>
            <a:avLst/>
            <a:gdLst>
              <a:gd name="connsiteX0" fmla="*/ 0 w 769257"/>
              <a:gd name="connsiteY0" fmla="*/ 0 h 10019821"/>
              <a:gd name="connsiteX1" fmla="*/ 0 w 769257"/>
              <a:gd name="connsiteY1" fmla="*/ 4631160 h 10019821"/>
              <a:gd name="connsiteX2" fmla="*/ 216750 w 769257"/>
              <a:gd name="connsiteY2" fmla="*/ 999646 h 10019821"/>
              <a:gd name="connsiteX3" fmla="*/ 197800 w 769257"/>
              <a:gd name="connsiteY3" fmla="*/ 10019821 h 10019821"/>
              <a:gd name="connsiteX4" fmla="*/ 769257 w 769257"/>
              <a:gd name="connsiteY4" fmla="*/ 10019821 h 10019821"/>
              <a:gd name="connsiteX5" fmla="*/ 769257 w 769257"/>
              <a:gd name="connsiteY5" fmla="*/ 0 h 10019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9257" h="10019821">
                <a:moveTo>
                  <a:pt x="0" y="0"/>
                </a:moveTo>
                <a:lnTo>
                  <a:pt x="0" y="4631160"/>
                </a:lnTo>
                <a:lnTo>
                  <a:pt x="216750" y="999646"/>
                </a:lnTo>
                <a:lnTo>
                  <a:pt x="197800" y="10019821"/>
                </a:lnTo>
                <a:lnTo>
                  <a:pt x="769257" y="10019821"/>
                </a:lnTo>
                <a:lnTo>
                  <a:pt x="769257" y="0"/>
                </a:lnTo>
                <a:close/>
              </a:path>
            </a:pathLst>
          </a:custGeom>
        </p:spPr>
      </p:pic>
      <p:sp>
        <p:nvSpPr>
          <p:cNvPr id="59" name="Freeform 58"/>
          <p:cNvSpPr>
            <a:spLocks/>
          </p:cNvSpPr>
          <p:nvPr/>
        </p:nvSpPr>
        <p:spPr bwMode="white">
          <a:xfrm flipH="1">
            <a:off x="0" y="1"/>
            <a:ext cx="12192000" cy="5867335"/>
          </a:xfrm>
          <a:custGeom>
            <a:avLst/>
            <a:gdLst>
              <a:gd name="connsiteX0" fmla="*/ 12192000 w 12192000"/>
              <a:gd name="connsiteY0" fmla="*/ 0 h 5867335"/>
              <a:gd name="connsiteX1" fmla="*/ 0 w 12192000"/>
              <a:gd name="connsiteY1" fmla="*/ 0 h 5867335"/>
              <a:gd name="connsiteX2" fmla="*/ 0 w 12192000"/>
              <a:gd name="connsiteY2" fmla="*/ 4945992 h 5867335"/>
              <a:gd name="connsiteX3" fmla="*/ 9041587 w 12192000"/>
              <a:gd name="connsiteY3" fmla="*/ 4945992 h 5867335"/>
              <a:gd name="connsiteX4" fmla="*/ 9974275 w 12192000"/>
              <a:gd name="connsiteY4" fmla="*/ 5867335 h 5867335"/>
              <a:gd name="connsiteX5" fmla="*/ 9974275 w 12192000"/>
              <a:gd name="connsiteY5" fmla="*/ 4945992 h 5867335"/>
              <a:gd name="connsiteX6" fmla="*/ 12192000 w 12192000"/>
              <a:gd name="connsiteY6" fmla="*/ 4945992 h 586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5867335">
                <a:moveTo>
                  <a:pt x="12192000" y="0"/>
                </a:moveTo>
                <a:lnTo>
                  <a:pt x="0" y="0"/>
                </a:lnTo>
                <a:lnTo>
                  <a:pt x="0" y="4945992"/>
                </a:lnTo>
                <a:lnTo>
                  <a:pt x="9041587" y="4945992"/>
                </a:lnTo>
                <a:lnTo>
                  <a:pt x="9974275" y="5867335"/>
                </a:lnTo>
                <a:lnTo>
                  <a:pt x="9974275" y="4945992"/>
                </a:lnTo>
                <a:lnTo>
                  <a:pt x="12192000" y="4945992"/>
                </a:lnTo>
                <a:close/>
              </a:path>
            </a:pathLst>
          </a:custGeom>
          <a:solidFill>
            <a:srgbClr val="149ED9"/>
          </a:solidFill>
          <a:ln>
            <a:noFill/>
          </a:ln>
          <a:effectLst/>
        </p:spPr>
        <p:txBody>
          <a:bodyPr vert="horz" wrap="square" lIns="91429" tIns="45714" rIns="91429" bIns="45714" numCol="1" anchor="t" anchorCtr="0" compatLnSpc="1">
            <a:prstTxWarp prst="textNoShape">
              <a:avLst/>
            </a:prstTxWarp>
            <a:noAutofit/>
          </a:bodyPr>
          <a:lstStyle/>
          <a:p>
            <a:endParaRPr lang="en-US" sz="1920">
              <a:latin typeface="+mn-lt"/>
              <a:ea typeface="+mn-ea"/>
              <a:cs typeface="+mn-cs"/>
              <a:sym typeface="Trebuchet MS" panose="020B0603020202020204" pitchFamily="34" charset="0"/>
            </a:endParaRPr>
          </a:p>
        </p:txBody>
      </p:sp>
      <p:sp>
        <p:nvSpPr>
          <p:cNvPr id="8" name="Date Placeholder 29">
            <a:extLst>
              <a:ext uri="{FF2B5EF4-FFF2-40B4-BE49-F238E27FC236}">
                <a16:creationId xmlns:a16="http://schemas.microsoft.com/office/drawing/2014/main" id="{E4C9D76E-E091-48E4-B004-167DA581253A}"/>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9" name="TextBox 8">
            <a:extLst>
              <a:ext uri="{FF2B5EF4-FFF2-40B4-BE49-F238E27FC236}">
                <a16:creationId xmlns:a16="http://schemas.microsoft.com/office/drawing/2014/main" id="{C375367F-B531-4320-9296-5E3C3755AFF9}"/>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0" name="Freeform: Shape 9">
            <a:extLst>
              <a:ext uri="{FF2B5EF4-FFF2-40B4-BE49-F238E27FC236}">
                <a16:creationId xmlns:a16="http://schemas.microsoft.com/office/drawing/2014/main" id="{924D522D-B22B-4DD7-92B6-A3601C22C7C2}"/>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1" name="Picture 10" descr="A picture containing text&#10;&#10;Description automatically generated">
            <a:extLst>
              <a:ext uri="{FF2B5EF4-FFF2-40B4-BE49-F238E27FC236}">
                <a16:creationId xmlns:a16="http://schemas.microsoft.com/office/drawing/2014/main" id="{C3DEB09A-0C0A-42FD-8427-4C3E5D1CBA93}"/>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2" name="Straight Connector 11">
            <a:extLst>
              <a:ext uri="{FF2B5EF4-FFF2-40B4-BE49-F238E27FC236}">
                <a16:creationId xmlns:a16="http://schemas.microsoft.com/office/drawing/2014/main" id="{5328C3EE-BCF9-43B4-BC63-010DE97401A7}"/>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7268439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D. Special gray">
    <p:bg>
      <p:bgPr>
        <a:solidFill>
          <a:schemeClr val="bg2">
            <a:lumMod val="25000"/>
          </a:schemeClr>
        </a:solidFill>
        <a:effectLst/>
      </p:bgPr>
    </p:bg>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B0BC6727-42F3-4D1D-BD4A-398D3B1C8C8F}"/>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6" name="think-cell data - do not delete" hidden="1">
                        <a:extLst>
                          <a:ext uri="{FF2B5EF4-FFF2-40B4-BE49-F238E27FC236}">
                            <a16:creationId xmlns:a16="http://schemas.microsoft.com/office/drawing/2014/main" id="{B0BC6727-42F3-4D1D-BD4A-398D3B1C8C8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Date Placeholder 2"/>
          <p:cNvSpPr>
            <a:spLocks noGrp="1"/>
          </p:cNvSpPr>
          <p:nvPr>
            <p:ph type="dt" sz="half" idx="10"/>
          </p:nvPr>
        </p:nvSpPr>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11"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7" name="Title 7">
            <a:extLst>
              <a:ext uri="{FF2B5EF4-FFF2-40B4-BE49-F238E27FC236}">
                <a16:creationId xmlns:a16="http://schemas.microsoft.com/office/drawing/2014/main" id="{E77359A0-667F-4ABD-9BA7-E9330DE352CF}"/>
              </a:ext>
            </a:extLst>
          </p:cNvPr>
          <p:cNvSpPr>
            <a:spLocks noGrp="1"/>
          </p:cNvSpPr>
          <p:nvPr>
            <p:ph type="title" hasCustomPrompt="1"/>
          </p:nvPr>
        </p:nvSpPr>
        <p:spPr>
          <a:xfrm>
            <a:off x="322996" y="638016"/>
            <a:ext cx="11546008" cy="403957"/>
          </a:xfrm>
        </p:spPr>
        <p:txBody>
          <a:bodyPr vert="horz" wrap="square" lIns="0" tIns="0" rIns="0" bIns="0" rtlCol="0" anchor="t">
            <a:spAutoFit/>
          </a:bodyPr>
          <a:lstStyle>
            <a:lvl1pPr>
              <a:defRPr lang="en-US" dirty="0">
                <a:solidFill>
                  <a:schemeClr val="bg1"/>
                </a:solidFill>
              </a:defRPr>
            </a:lvl1pPr>
          </a:lstStyle>
          <a:p>
            <a:pPr marL="0" lvl="0" defTabSz="914514">
              <a:lnSpc>
                <a:spcPct val="100000"/>
              </a:lnSpc>
            </a:pPr>
            <a:r>
              <a:rPr lang="en-US"/>
              <a:t>Click to add title</a:t>
            </a:r>
          </a:p>
        </p:txBody>
      </p:sp>
      <p:sp>
        <p:nvSpPr>
          <p:cNvPr id="9" name="Date Placeholder 29">
            <a:extLst>
              <a:ext uri="{FF2B5EF4-FFF2-40B4-BE49-F238E27FC236}">
                <a16:creationId xmlns:a16="http://schemas.microsoft.com/office/drawing/2014/main" id="{2C7DF74D-2A8E-4C84-BBA6-38F98631B258}"/>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8" name="TextBox 7">
            <a:extLst>
              <a:ext uri="{FF2B5EF4-FFF2-40B4-BE49-F238E27FC236}">
                <a16:creationId xmlns:a16="http://schemas.microsoft.com/office/drawing/2014/main" id="{70B492D0-F8E8-4267-8969-1AF6E3BBA883}"/>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0" name="Freeform: Shape 9">
            <a:extLst>
              <a:ext uri="{FF2B5EF4-FFF2-40B4-BE49-F238E27FC236}">
                <a16:creationId xmlns:a16="http://schemas.microsoft.com/office/drawing/2014/main" id="{52962CC7-E00C-4ECD-A7F9-764DDAD530BB}"/>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2" name="Picture 11" descr="A picture containing text&#10;&#10;Description automatically generated">
            <a:extLst>
              <a:ext uri="{FF2B5EF4-FFF2-40B4-BE49-F238E27FC236}">
                <a16:creationId xmlns:a16="http://schemas.microsoft.com/office/drawing/2014/main" id="{3C3EA363-8A90-49F8-834C-D2252EC4819A}"/>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3" name="Straight Connector 12">
            <a:extLst>
              <a:ext uri="{FF2B5EF4-FFF2-40B4-BE49-F238E27FC236}">
                <a16:creationId xmlns:a16="http://schemas.microsoft.com/office/drawing/2014/main" id="{78345E11-84A1-41E8-8333-35F6C32B9D47}"/>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4674345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D. Table of contents">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39EE0E2A-EEF9-4F00-B7DC-B44414992092}"/>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2" name="think-cell data - do not delete" hidden="1">
                        <a:extLst>
                          <a:ext uri="{FF2B5EF4-FFF2-40B4-BE49-F238E27FC236}">
                            <a16:creationId xmlns:a16="http://schemas.microsoft.com/office/drawing/2014/main" id="{39EE0E2A-EEF9-4F00-B7DC-B4441499209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3" name="Freeform 12"/>
          <p:cNvSpPr/>
          <p:nvPr/>
        </p:nvSpPr>
        <p:spPr bwMode="ltGray">
          <a:xfrm>
            <a:off x="0" y="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17" name="Freeform 12"/>
          <p:cNvSpPr/>
          <p:nvPr userDrawn="1"/>
        </p:nvSpPr>
        <p:spPr bwMode="ltGray">
          <a:xfrm>
            <a:off x="0" y="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15" name="Date Placeholder 4"/>
          <p:cNvSpPr>
            <a:spLocks noGrp="1"/>
          </p:cNvSpPr>
          <p:nvPr>
            <p:ph type="dt" sz="half" idx="10"/>
          </p:nvPr>
        </p:nvSpPr>
        <p:spPr>
          <a:xfrm>
            <a:off x="9677401" y="6405037"/>
            <a:ext cx="1482051" cy="153888"/>
          </a:xfr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24"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pic>
        <p:nvPicPr>
          <p:cNvPr id="10" name="Picture 9"/>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3108639" y="3586748"/>
            <a:ext cx="1365250" cy="3382962"/>
          </a:xfrm>
          <a:custGeom>
            <a:avLst/>
            <a:gdLst>
              <a:gd name="connsiteX0" fmla="*/ 942801 w 1365250"/>
              <a:gd name="connsiteY0" fmla="*/ 0 h 3382962"/>
              <a:gd name="connsiteX1" fmla="*/ 1365250 w 1365250"/>
              <a:gd name="connsiteY1" fmla="*/ 0 h 3382962"/>
              <a:gd name="connsiteX2" fmla="*/ 1365250 w 1365250"/>
              <a:gd name="connsiteY2" fmla="*/ 3382962 h 3382962"/>
              <a:gd name="connsiteX3" fmla="*/ 128720 w 1365250"/>
              <a:gd name="connsiteY3" fmla="*/ 3382962 h 3382962"/>
              <a:gd name="connsiteX4" fmla="*/ 0 w 1365250"/>
              <a:gd name="connsiteY4" fmla="*/ 0 h 3382962"/>
              <a:gd name="connsiteX5" fmla="*/ 929501 w 1365250"/>
              <a:gd name="connsiteY5" fmla="*/ 0 h 3382962"/>
              <a:gd name="connsiteX6" fmla="*/ 0 w 1365250"/>
              <a:gd name="connsiteY6" fmla="*/ 2860398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5250" h="3382962">
                <a:moveTo>
                  <a:pt x="942801" y="0"/>
                </a:moveTo>
                <a:lnTo>
                  <a:pt x="1365250" y="0"/>
                </a:lnTo>
                <a:lnTo>
                  <a:pt x="1365250" y="3382962"/>
                </a:lnTo>
                <a:lnTo>
                  <a:pt x="128720" y="3382962"/>
                </a:lnTo>
                <a:close/>
                <a:moveTo>
                  <a:pt x="0" y="0"/>
                </a:moveTo>
                <a:lnTo>
                  <a:pt x="929501" y="0"/>
                </a:lnTo>
                <a:lnTo>
                  <a:pt x="0" y="2860398"/>
                </a:lnTo>
                <a:close/>
              </a:path>
            </a:pathLst>
          </a:cu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B7CC5ECE-FA1E-4795-B345-024656A86858}"/>
              </a:ext>
            </a:extLst>
          </p:cNvPr>
          <p:cNvSpPr txBox="1"/>
          <p:nvPr userDrawn="1"/>
        </p:nvSpPr>
        <p:spPr>
          <a:xfrm>
            <a:off x="322996" y="2595471"/>
            <a:ext cx="2819400" cy="1726691"/>
          </a:xfrm>
          <a:prstGeom prst="rect">
            <a:avLst/>
          </a:prstGeom>
          <a:noFill/>
        </p:spPr>
        <p:txBody>
          <a:bodyPr wrap="square" lIns="0" tIns="0" rIns="0" bIns="0" rtlCol="0" anchor="ctr">
            <a:spAutoFit/>
          </a:bodyPr>
          <a:lstStyle/>
          <a:p>
            <a:pPr marL="0" indent="0">
              <a:lnSpc>
                <a:spcPct val="106000"/>
              </a:lnSpc>
              <a:spcAft>
                <a:spcPts val="700"/>
              </a:spcAft>
              <a:buFontTx/>
              <a:buNone/>
            </a:pPr>
            <a:r>
              <a:rPr lang="en-US" sz="5438">
                <a:solidFill>
                  <a:srgbClr val="26BDE2"/>
                </a:solidFill>
                <a:latin typeface="+mj-lt"/>
                <a:ea typeface="+mn-ea"/>
                <a:cs typeface="+mn-cs"/>
                <a:sym typeface="Trebuchet MS" panose="020B0603020202020204" pitchFamily="34" charset="0"/>
              </a:rPr>
              <a:t>Table of contents</a:t>
            </a:r>
          </a:p>
        </p:txBody>
      </p:sp>
      <p:sp>
        <p:nvSpPr>
          <p:cNvPr id="12" name="Date Placeholder 29">
            <a:extLst>
              <a:ext uri="{FF2B5EF4-FFF2-40B4-BE49-F238E27FC236}">
                <a16:creationId xmlns:a16="http://schemas.microsoft.com/office/drawing/2014/main" id="{3F6B45CD-2DC0-4E82-A539-D251AFD4E498}"/>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4" name="TextBox 13">
            <a:extLst>
              <a:ext uri="{FF2B5EF4-FFF2-40B4-BE49-F238E27FC236}">
                <a16:creationId xmlns:a16="http://schemas.microsoft.com/office/drawing/2014/main" id="{5EAAEB44-556C-45D0-BE85-4FB131FBE1E7}"/>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6" name="Freeform: Shape 15">
            <a:extLst>
              <a:ext uri="{FF2B5EF4-FFF2-40B4-BE49-F238E27FC236}">
                <a16:creationId xmlns:a16="http://schemas.microsoft.com/office/drawing/2014/main" id="{0CA43400-88A1-4786-B0FB-181650FC9119}"/>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8" name="Picture 17" descr="A picture containing text&#10;&#10;Description automatically generated">
            <a:extLst>
              <a:ext uri="{FF2B5EF4-FFF2-40B4-BE49-F238E27FC236}">
                <a16:creationId xmlns:a16="http://schemas.microsoft.com/office/drawing/2014/main" id="{2B9796FF-44E3-42D5-8B2C-C8D08079A2B5}"/>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9" name="Straight Connector 18">
            <a:extLst>
              <a:ext uri="{FF2B5EF4-FFF2-40B4-BE49-F238E27FC236}">
                <a16:creationId xmlns:a16="http://schemas.microsoft.com/office/drawing/2014/main" id="{C9021133-DEDB-4C9D-8296-700B34453FA8}"/>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55868192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p:cSld name="D. Blank green">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435800C6-9AE0-49C3-9FFF-FE29EE36EB7B}"/>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2" name="think-cell data - do not delete" hidden="1">
                        <a:extLst>
                          <a:ext uri="{FF2B5EF4-FFF2-40B4-BE49-F238E27FC236}">
                            <a16:creationId xmlns:a16="http://schemas.microsoft.com/office/drawing/2014/main" id="{435800C6-9AE0-49C3-9FFF-FE29EE36EB7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Date Placeholder 4"/>
          <p:cNvSpPr>
            <a:spLocks noGrp="1"/>
          </p:cNvSpPr>
          <p:nvPr>
            <p:ph type="dt" sz="half" idx="10"/>
          </p:nvPr>
        </p:nvSpPr>
        <p:spPr>
          <a:xfrm>
            <a:off x="9677401" y="6405037"/>
            <a:ext cx="1482051" cy="153888"/>
          </a:xfr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7" name="Date Placeholder 29">
            <a:extLst>
              <a:ext uri="{FF2B5EF4-FFF2-40B4-BE49-F238E27FC236}">
                <a16:creationId xmlns:a16="http://schemas.microsoft.com/office/drawing/2014/main" id="{40B82E4C-F0A3-44B9-BFF2-FD7D7BB72CBA}"/>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8" name="TextBox 7">
            <a:extLst>
              <a:ext uri="{FF2B5EF4-FFF2-40B4-BE49-F238E27FC236}">
                <a16:creationId xmlns:a16="http://schemas.microsoft.com/office/drawing/2014/main" id="{4040638D-8329-45D4-84F3-3A6003A65001}"/>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0" name="Freeform: Shape 9">
            <a:extLst>
              <a:ext uri="{FF2B5EF4-FFF2-40B4-BE49-F238E27FC236}">
                <a16:creationId xmlns:a16="http://schemas.microsoft.com/office/drawing/2014/main" id="{DE7989A4-3949-4BD2-AB6E-75C525ACA610}"/>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1" name="Picture 10" descr="A picture containing text&#10;&#10;Description automatically generated">
            <a:extLst>
              <a:ext uri="{FF2B5EF4-FFF2-40B4-BE49-F238E27FC236}">
                <a16:creationId xmlns:a16="http://schemas.microsoft.com/office/drawing/2014/main" id="{AD5EB965-24CF-4421-80B5-D875167DFDCA}"/>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2" name="Straight Connector 11">
            <a:extLst>
              <a:ext uri="{FF2B5EF4-FFF2-40B4-BE49-F238E27FC236}">
                <a16:creationId xmlns:a16="http://schemas.microsoft.com/office/drawing/2014/main" id="{3D6436E2-893B-4DB2-830D-8154932CE79C}"/>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6977612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p:cSld name="D. Blank">
    <p:bg>
      <p:bgPr>
        <a:solidFill>
          <a:srgbClr val="FFFFFF"/>
        </a:solidFill>
        <a:effectLst/>
      </p:bgPr>
    </p:bg>
    <p:spTree>
      <p:nvGrpSpPr>
        <p:cNvPr id="1" name=""/>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24E01207-BFCB-416F-9803-719DFAE1A024}"/>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2" name="think-cell data - do not delete" hidden="1">
                        <a:extLst>
                          <a:ext uri="{FF2B5EF4-FFF2-40B4-BE49-F238E27FC236}">
                            <a16:creationId xmlns:a16="http://schemas.microsoft.com/office/drawing/2014/main" id="{24E01207-BFCB-416F-9803-719DFAE1A02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 name="Date Placeholder 6"/>
          <p:cNvSpPr>
            <a:spLocks noGrp="1"/>
          </p:cNvSpPr>
          <p:nvPr>
            <p:ph type="dt" sz="half" idx="10"/>
          </p:nvPr>
        </p:nvSpPr>
        <p:spPr/>
        <p:txBody>
          <a:bodyPr/>
          <a:lstStyle>
            <a:lvl1pPr>
              <a:defRPr>
                <a:latin typeface="+mn-lt"/>
                <a:ea typeface="+mn-ea"/>
                <a:cs typeface="+mn-cs"/>
                <a:sym typeface="Trebuchet MS" panose="020B0603020202020204" pitchFamily="34" charset="0"/>
              </a:defRPr>
            </a:lvl1pPr>
          </a:lstStyle>
          <a:p>
            <a:endParaRPr lang="en-US"/>
          </a:p>
        </p:txBody>
      </p:sp>
      <p:sp>
        <p:nvSpPr>
          <p:cNvPr id="5"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Tree>
    <p:extLst>
      <p:ext uri="{BB962C8B-B14F-4D97-AF65-F5344CB8AC3E}">
        <p14:creationId xmlns:p14="http://schemas.microsoft.com/office/powerpoint/2010/main" val="97767878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D. Disclaimer">
    <p:spTree>
      <p:nvGrpSpPr>
        <p:cNvPr id="1" name=""/>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BB06DC5F-149E-4850-AA51-4F9128258B05}"/>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2" name="think-cell data - do not delete" hidden="1">
                        <a:extLst>
                          <a:ext uri="{FF2B5EF4-FFF2-40B4-BE49-F238E27FC236}">
                            <a16:creationId xmlns:a16="http://schemas.microsoft.com/office/drawing/2014/main" id="{BB06DC5F-149E-4850-AA51-4F9128258B0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0"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2" name="Text Placeholder 4">
            <a:extLst>
              <a:ext uri="{FF2B5EF4-FFF2-40B4-BE49-F238E27FC236}">
                <a16:creationId xmlns:a16="http://schemas.microsoft.com/office/drawing/2014/main" id="{F947F952-C0CC-4B15-AF96-342DA88A5F3B}"/>
              </a:ext>
            </a:extLst>
          </p:cNvPr>
          <p:cNvSpPr>
            <a:spLocks noGrp="1"/>
          </p:cNvSpPr>
          <p:nvPr>
            <p:ph type="body" sz="quarter" idx="11"/>
          </p:nvPr>
        </p:nvSpPr>
        <p:spPr>
          <a:xfrm>
            <a:off x="5021826" y="1664257"/>
            <a:ext cx="6209072" cy="332398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itle 6">
            <a:extLst>
              <a:ext uri="{FF2B5EF4-FFF2-40B4-BE49-F238E27FC236}">
                <a16:creationId xmlns:a16="http://schemas.microsoft.com/office/drawing/2014/main" id="{FCFAAC22-91DF-44D7-8602-B71CF651DFCD}"/>
              </a:ext>
            </a:extLst>
          </p:cNvPr>
          <p:cNvSpPr txBox="1">
            <a:spLocks/>
          </p:cNvSpPr>
          <p:nvPr userDrawn="1"/>
        </p:nvSpPr>
        <p:spPr>
          <a:xfrm>
            <a:off x="639045" y="2975641"/>
            <a:ext cx="3199529" cy="701218"/>
          </a:xfrm>
          <a:prstGeom prst="rect">
            <a:avLst/>
          </a:prstGeom>
        </p:spPr>
        <p:txBody>
          <a:bodyPr vert="horz" wrap="square" lIns="0" tIns="0" rIns="0" bIns="0" rtlCol="0" anchor="ctr">
            <a:sp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r>
              <a:rPr lang="en-US" sz="5063">
                <a:gradFill>
                  <a:gsLst>
                    <a:gs pos="100000">
                      <a:schemeClr val="tx2"/>
                    </a:gs>
                    <a:gs pos="2000">
                      <a:schemeClr val="accent2"/>
                    </a:gs>
                  </a:gsLst>
                  <a:lin ang="2700000" scaled="0"/>
                </a:gradFill>
                <a:latin typeface="+mj-lt"/>
                <a:ea typeface="+mn-ea"/>
                <a:cs typeface="+mn-cs"/>
                <a:sym typeface="Trebuchet MS" panose="020B0603020202020204" pitchFamily="34" charset="0"/>
              </a:rPr>
              <a:t>Disclaimer</a:t>
            </a:r>
          </a:p>
        </p:txBody>
      </p:sp>
      <p:cxnSp>
        <p:nvCxnSpPr>
          <p:cNvPr id="14" name="Straight Connector 13">
            <a:extLst>
              <a:ext uri="{FF2B5EF4-FFF2-40B4-BE49-F238E27FC236}">
                <a16:creationId xmlns:a16="http://schemas.microsoft.com/office/drawing/2014/main" id="{B07EEF26-3A81-4DAE-B97B-5AFB6C546A86}"/>
              </a:ext>
            </a:extLst>
          </p:cNvPr>
          <p:cNvCxnSpPr/>
          <p:nvPr userDrawn="1"/>
        </p:nvCxnSpPr>
        <p:spPr>
          <a:xfrm>
            <a:off x="4367898" y="1630186"/>
            <a:ext cx="0" cy="3392129"/>
          </a:xfrm>
          <a:prstGeom prst="line">
            <a:avLst/>
          </a:prstGeom>
          <a:ln w="9525">
            <a:solidFill>
              <a:schemeClr val="tx2"/>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5" name="Date Placeholder 1">
            <a:extLst>
              <a:ext uri="{FF2B5EF4-FFF2-40B4-BE49-F238E27FC236}">
                <a16:creationId xmlns:a16="http://schemas.microsoft.com/office/drawing/2014/main" id="{9753F5BD-5823-4E86-BF29-CDE8D5F98815}"/>
              </a:ext>
            </a:extLst>
          </p:cNvPr>
          <p:cNvSpPr>
            <a:spLocks noGrp="1"/>
          </p:cNvSpPr>
          <p:nvPr>
            <p:ph type="dt" sz="half" idx="10"/>
          </p:nvPr>
        </p:nvSpPr>
        <p:spPr>
          <a:xfrm>
            <a:off x="9677401" y="6405037"/>
            <a:ext cx="1482051" cy="153888"/>
          </a:xfrm>
          <a:prstGeom prst="rect">
            <a:avLst/>
          </a:prstGeom>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Tree>
    <p:extLst>
      <p:ext uri="{BB962C8B-B14F-4D97-AF65-F5344CB8AC3E}">
        <p14:creationId xmlns:p14="http://schemas.microsoft.com/office/powerpoint/2010/main" val="219822220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blank" preserve="1">
  <p:cSld name="D. End">
    <p:bg>
      <p:bgPr>
        <a:solidFill>
          <a:srgbClr val="149ED9"/>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384" imgH="384" progId="TCLayout.ActiveDocument.1">
                  <p:embed/>
                </p:oleObj>
              </mc:Choice>
              <mc:Fallback>
                <p:oleObj name="think-cell Slide" r:id="rId3" imgW="384" imgH="384" progId="TCLayout.ActiveDocument.1">
                  <p:embed/>
                  <p:pic>
                    <p:nvPicPr>
                      <p:cNvPr id="2" name="Object 1" hidden="1"/>
                      <p:cNvPicPr/>
                      <p:nvPr/>
                    </p:nvPicPr>
                    <p:blipFill>
                      <a:blip r:embed="rId4"/>
                      <a:stretch>
                        <a:fillRect/>
                      </a:stretch>
                    </p:blipFill>
                    <p:spPr>
                      <a:xfrm>
                        <a:off x="1589" y="1589"/>
                        <a:ext cx="1587" cy="1587"/>
                      </a:xfrm>
                      <a:prstGeom prst="rect">
                        <a:avLst/>
                      </a:prstGeom>
                    </p:spPr>
                  </p:pic>
                </p:oleObj>
              </mc:Fallback>
            </mc:AlternateContent>
          </a:graphicData>
        </a:graphic>
      </p:graphicFrame>
      <p:sp>
        <p:nvSpPr>
          <p:cNvPr id="7" name="Rectangle 6">
            <a:extLst>
              <a:ext uri="{FF2B5EF4-FFF2-40B4-BE49-F238E27FC236}">
                <a16:creationId xmlns:a16="http://schemas.microsoft.com/office/drawing/2014/main" id="{15445EEE-D794-40E6-9130-C001ECD065BE}"/>
              </a:ext>
            </a:extLst>
          </p:cNvPr>
          <p:cNvSpPr/>
          <p:nvPr userDrawn="1"/>
        </p:nvSpPr>
        <p:spPr>
          <a:xfrm>
            <a:off x="4727356" y="3112982"/>
            <a:ext cx="6787393" cy="845344"/>
          </a:xfrm>
          <a:prstGeom prst="rect">
            <a:avLst/>
          </a:prstGeom>
          <a:noFill/>
          <a:ln>
            <a:noFill/>
          </a:ln>
        </p:spPr>
        <p:txBody>
          <a:bodyPr vert="horz" wrap="square" lIns="0" tIns="0" rIns="0" bIns="0" rtlCol="0" anchor="t" anchorCtr="0">
            <a:noAutofit/>
          </a:bodyPr>
          <a:lstStyle/>
          <a:p>
            <a:pPr lvl="0" algn="r">
              <a:lnSpc>
                <a:spcPct val="90000"/>
              </a:lnSpc>
              <a:spcBef>
                <a:spcPct val="0"/>
              </a:spcBef>
              <a:buNone/>
            </a:pPr>
            <a:r>
              <a:rPr lang="en-US" sz="2625" b="1" kern="800" cap="none" spc="19" baseline="0">
                <a:solidFill>
                  <a:schemeClr val="bg2"/>
                </a:solidFill>
                <a:cs typeface="+mj-cs"/>
                <a:sym typeface="Trebuchet MS" panose="020B0603020202020204" pitchFamily="34" charset="0"/>
              </a:rPr>
              <a:t>Thank you</a:t>
            </a:r>
          </a:p>
        </p:txBody>
      </p:sp>
      <p:grpSp>
        <p:nvGrpSpPr>
          <p:cNvPr id="11" name="Group 10">
            <a:extLst>
              <a:ext uri="{FF2B5EF4-FFF2-40B4-BE49-F238E27FC236}">
                <a16:creationId xmlns:a16="http://schemas.microsoft.com/office/drawing/2014/main" id="{2B79BE7D-6B87-4126-8719-4E275D5FB0F0}"/>
              </a:ext>
            </a:extLst>
          </p:cNvPr>
          <p:cNvGrpSpPr/>
          <p:nvPr userDrawn="1"/>
        </p:nvGrpSpPr>
        <p:grpSpPr>
          <a:xfrm>
            <a:off x="1740656" y="6334632"/>
            <a:ext cx="344853" cy="345665"/>
            <a:chOff x="3948113" y="1543051"/>
            <a:chExt cx="5127625" cy="5140325"/>
          </a:xfrm>
          <a:solidFill>
            <a:schemeClr val="bg2"/>
          </a:solidFill>
        </p:grpSpPr>
        <p:sp>
          <p:nvSpPr>
            <p:cNvPr id="12" name="Freeform 5">
              <a:extLst>
                <a:ext uri="{FF2B5EF4-FFF2-40B4-BE49-F238E27FC236}">
                  <a16:creationId xmlns:a16="http://schemas.microsoft.com/office/drawing/2014/main" id="{42B8E5D6-BE4C-47CB-B452-2C7582E12622}"/>
                </a:ext>
              </a:extLst>
            </p:cNvPr>
            <p:cNvSpPr>
              <a:spLocks/>
            </p:cNvSpPr>
            <p:nvPr/>
          </p:nvSpPr>
          <p:spPr bwMode="auto">
            <a:xfrm>
              <a:off x="4267200" y="2265363"/>
              <a:ext cx="1233487" cy="1125538"/>
            </a:xfrm>
            <a:custGeom>
              <a:avLst/>
              <a:gdLst>
                <a:gd name="T0" fmla="*/ 47 w 58"/>
                <a:gd name="T1" fmla="*/ 53 h 53"/>
                <a:gd name="T2" fmla="*/ 58 w 58"/>
                <a:gd name="T3" fmla="*/ 39 h 53"/>
                <a:gd name="T4" fmla="*/ 22 w 58"/>
                <a:gd name="T5" fmla="*/ 0 h 53"/>
                <a:gd name="T6" fmla="*/ 0 w 58"/>
                <a:gd name="T7" fmla="*/ 29 h 53"/>
                <a:gd name="T8" fmla="*/ 47 w 58"/>
                <a:gd name="T9" fmla="*/ 53 h 53"/>
              </a:gdLst>
              <a:ahLst/>
              <a:cxnLst>
                <a:cxn ang="0">
                  <a:pos x="T0" y="T1"/>
                </a:cxn>
                <a:cxn ang="0">
                  <a:pos x="T2" y="T3"/>
                </a:cxn>
                <a:cxn ang="0">
                  <a:pos x="T4" y="T5"/>
                </a:cxn>
                <a:cxn ang="0">
                  <a:pos x="T6" y="T7"/>
                </a:cxn>
                <a:cxn ang="0">
                  <a:pos x="T8" y="T9"/>
                </a:cxn>
              </a:cxnLst>
              <a:rect l="0" t="0" r="r" b="b"/>
              <a:pathLst>
                <a:path w="58" h="53">
                  <a:moveTo>
                    <a:pt x="47" y="53"/>
                  </a:moveTo>
                  <a:cubicBezTo>
                    <a:pt x="50" y="48"/>
                    <a:pt x="53" y="43"/>
                    <a:pt x="58" y="39"/>
                  </a:cubicBezTo>
                  <a:cubicBezTo>
                    <a:pt x="22" y="0"/>
                    <a:pt x="22" y="0"/>
                    <a:pt x="22" y="0"/>
                  </a:cubicBezTo>
                  <a:cubicBezTo>
                    <a:pt x="13" y="8"/>
                    <a:pt x="6" y="18"/>
                    <a:pt x="0" y="29"/>
                  </a:cubicBezTo>
                  <a:lnTo>
                    <a:pt x="47" y="53"/>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13" name="Freeform 6">
              <a:extLst>
                <a:ext uri="{FF2B5EF4-FFF2-40B4-BE49-F238E27FC236}">
                  <a16:creationId xmlns:a16="http://schemas.microsoft.com/office/drawing/2014/main" id="{3C11ED70-E201-4E05-AB81-0B43261F108F}"/>
                </a:ext>
              </a:extLst>
            </p:cNvPr>
            <p:cNvSpPr>
              <a:spLocks/>
            </p:cNvSpPr>
            <p:nvPr/>
          </p:nvSpPr>
          <p:spPr bwMode="auto">
            <a:xfrm>
              <a:off x="7118350" y="1754188"/>
              <a:ext cx="1063625" cy="1254125"/>
            </a:xfrm>
            <a:custGeom>
              <a:avLst/>
              <a:gdLst>
                <a:gd name="T0" fmla="*/ 0 w 50"/>
                <a:gd name="T1" fmla="*/ 49 h 59"/>
                <a:gd name="T2" fmla="*/ 15 w 50"/>
                <a:gd name="T3" fmla="*/ 59 h 59"/>
                <a:gd name="T4" fmla="*/ 50 w 50"/>
                <a:gd name="T5" fmla="*/ 20 h 59"/>
                <a:gd name="T6" fmla="*/ 19 w 50"/>
                <a:gd name="T7" fmla="*/ 0 h 59"/>
                <a:gd name="T8" fmla="*/ 0 w 50"/>
                <a:gd name="T9" fmla="*/ 49 h 59"/>
              </a:gdLst>
              <a:ahLst/>
              <a:cxnLst>
                <a:cxn ang="0">
                  <a:pos x="T0" y="T1"/>
                </a:cxn>
                <a:cxn ang="0">
                  <a:pos x="T2" y="T3"/>
                </a:cxn>
                <a:cxn ang="0">
                  <a:pos x="T4" y="T5"/>
                </a:cxn>
                <a:cxn ang="0">
                  <a:pos x="T6" y="T7"/>
                </a:cxn>
                <a:cxn ang="0">
                  <a:pos x="T8" y="T9"/>
                </a:cxn>
              </a:cxnLst>
              <a:rect l="0" t="0" r="r" b="b"/>
              <a:pathLst>
                <a:path w="50" h="59">
                  <a:moveTo>
                    <a:pt x="0" y="49"/>
                  </a:moveTo>
                  <a:cubicBezTo>
                    <a:pt x="5" y="52"/>
                    <a:pt x="10" y="55"/>
                    <a:pt x="15" y="59"/>
                  </a:cubicBezTo>
                  <a:cubicBezTo>
                    <a:pt x="50" y="20"/>
                    <a:pt x="50" y="20"/>
                    <a:pt x="50" y="20"/>
                  </a:cubicBezTo>
                  <a:cubicBezTo>
                    <a:pt x="41" y="12"/>
                    <a:pt x="30" y="5"/>
                    <a:pt x="19" y="0"/>
                  </a:cubicBezTo>
                  <a:lnTo>
                    <a:pt x="0" y="49"/>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14" name="Freeform 7">
              <a:extLst>
                <a:ext uri="{FF2B5EF4-FFF2-40B4-BE49-F238E27FC236}">
                  <a16:creationId xmlns:a16="http://schemas.microsoft.com/office/drawing/2014/main" id="{18620DC3-00C5-48A1-8F16-4E9A36D24459}"/>
                </a:ext>
              </a:extLst>
            </p:cNvPr>
            <p:cNvSpPr>
              <a:spLocks/>
            </p:cNvSpPr>
            <p:nvPr/>
          </p:nvSpPr>
          <p:spPr bwMode="auto">
            <a:xfrm>
              <a:off x="7842250" y="3051176"/>
              <a:ext cx="1212850" cy="849313"/>
            </a:xfrm>
            <a:custGeom>
              <a:avLst/>
              <a:gdLst>
                <a:gd name="T0" fmla="*/ 47 w 57"/>
                <a:gd name="T1" fmla="*/ 0 h 40"/>
                <a:gd name="T2" fmla="*/ 0 w 57"/>
                <a:gd name="T3" fmla="*/ 24 h 40"/>
                <a:gd name="T4" fmla="*/ 5 w 57"/>
                <a:gd name="T5" fmla="*/ 40 h 40"/>
                <a:gd name="T6" fmla="*/ 57 w 57"/>
                <a:gd name="T7" fmla="*/ 35 h 40"/>
                <a:gd name="T8" fmla="*/ 47 w 57"/>
                <a:gd name="T9" fmla="*/ 0 h 40"/>
              </a:gdLst>
              <a:ahLst/>
              <a:cxnLst>
                <a:cxn ang="0">
                  <a:pos x="T0" y="T1"/>
                </a:cxn>
                <a:cxn ang="0">
                  <a:pos x="T2" y="T3"/>
                </a:cxn>
                <a:cxn ang="0">
                  <a:pos x="T4" y="T5"/>
                </a:cxn>
                <a:cxn ang="0">
                  <a:pos x="T6" y="T7"/>
                </a:cxn>
                <a:cxn ang="0">
                  <a:pos x="T8" y="T9"/>
                </a:cxn>
              </a:cxnLst>
              <a:rect l="0" t="0" r="r" b="b"/>
              <a:pathLst>
                <a:path w="57" h="40">
                  <a:moveTo>
                    <a:pt x="47" y="0"/>
                  </a:moveTo>
                  <a:cubicBezTo>
                    <a:pt x="0" y="24"/>
                    <a:pt x="0" y="24"/>
                    <a:pt x="0" y="24"/>
                  </a:cubicBezTo>
                  <a:cubicBezTo>
                    <a:pt x="2" y="29"/>
                    <a:pt x="4" y="34"/>
                    <a:pt x="5" y="40"/>
                  </a:cubicBezTo>
                  <a:cubicBezTo>
                    <a:pt x="57" y="35"/>
                    <a:pt x="57" y="35"/>
                    <a:pt x="57" y="35"/>
                  </a:cubicBezTo>
                  <a:cubicBezTo>
                    <a:pt x="56" y="23"/>
                    <a:pt x="52" y="11"/>
                    <a:pt x="47" y="0"/>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16" name="Freeform 8">
              <a:extLst>
                <a:ext uri="{FF2B5EF4-FFF2-40B4-BE49-F238E27FC236}">
                  <a16:creationId xmlns:a16="http://schemas.microsoft.com/office/drawing/2014/main" id="{49DBA4BF-6335-4EA1-91FA-AFD7A252150D}"/>
                </a:ext>
              </a:extLst>
            </p:cNvPr>
            <p:cNvSpPr>
              <a:spLocks/>
            </p:cNvSpPr>
            <p:nvPr/>
          </p:nvSpPr>
          <p:spPr bwMode="auto">
            <a:xfrm>
              <a:off x="7543800" y="2286001"/>
              <a:ext cx="1233487" cy="1125538"/>
            </a:xfrm>
            <a:custGeom>
              <a:avLst/>
              <a:gdLst>
                <a:gd name="T0" fmla="*/ 11 w 58"/>
                <a:gd name="T1" fmla="*/ 53 h 53"/>
                <a:gd name="T2" fmla="*/ 58 w 58"/>
                <a:gd name="T3" fmla="*/ 29 h 53"/>
                <a:gd name="T4" fmla="*/ 36 w 58"/>
                <a:gd name="T5" fmla="*/ 0 h 53"/>
                <a:gd name="T6" fmla="*/ 0 w 58"/>
                <a:gd name="T7" fmla="*/ 39 h 53"/>
                <a:gd name="T8" fmla="*/ 11 w 58"/>
                <a:gd name="T9" fmla="*/ 53 h 53"/>
              </a:gdLst>
              <a:ahLst/>
              <a:cxnLst>
                <a:cxn ang="0">
                  <a:pos x="T0" y="T1"/>
                </a:cxn>
                <a:cxn ang="0">
                  <a:pos x="T2" y="T3"/>
                </a:cxn>
                <a:cxn ang="0">
                  <a:pos x="T4" y="T5"/>
                </a:cxn>
                <a:cxn ang="0">
                  <a:pos x="T6" y="T7"/>
                </a:cxn>
                <a:cxn ang="0">
                  <a:pos x="T8" y="T9"/>
                </a:cxn>
              </a:cxnLst>
              <a:rect l="0" t="0" r="r" b="b"/>
              <a:pathLst>
                <a:path w="58" h="53">
                  <a:moveTo>
                    <a:pt x="11" y="53"/>
                  </a:moveTo>
                  <a:cubicBezTo>
                    <a:pt x="58" y="29"/>
                    <a:pt x="58" y="29"/>
                    <a:pt x="58" y="29"/>
                  </a:cubicBezTo>
                  <a:cubicBezTo>
                    <a:pt x="52" y="18"/>
                    <a:pt x="45" y="8"/>
                    <a:pt x="36" y="0"/>
                  </a:cubicBezTo>
                  <a:cubicBezTo>
                    <a:pt x="0" y="39"/>
                    <a:pt x="0" y="39"/>
                    <a:pt x="0" y="39"/>
                  </a:cubicBezTo>
                  <a:cubicBezTo>
                    <a:pt x="4" y="43"/>
                    <a:pt x="8" y="48"/>
                    <a:pt x="11" y="53"/>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17" name="Freeform 9">
              <a:extLst>
                <a:ext uri="{FF2B5EF4-FFF2-40B4-BE49-F238E27FC236}">
                  <a16:creationId xmlns:a16="http://schemas.microsoft.com/office/drawing/2014/main" id="{8CCC061A-9070-40BA-9E45-4B183E155047}"/>
                </a:ext>
              </a:extLst>
            </p:cNvPr>
            <p:cNvSpPr>
              <a:spLocks/>
            </p:cNvSpPr>
            <p:nvPr/>
          </p:nvSpPr>
          <p:spPr bwMode="auto">
            <a:xfrm>
              <a:off x="3948113" y="3943351"/>
              <a:ext cx="1149350" cy="785813"/>
            </a:xfrm>
            <a:custGeom>
              <a:avLst/>
              <a:gdLst>
                <a:gd name="T0" fmla="*/ 52 w 54"/>
                <a:gd name="T1" fmla="*/ 8 h 37"/>
                <a:gd name="T2" fmla="*/ 52 w 54"/>
                <a:gd name="T3" fmla="*/ 5 h 37"/>
                <a:gd name="T4" fmla="*/ 0 w 54"/>
                <a:gd name="T5" fmla="*/ 0 h 37"/>
                <a:gd name="T6" fmla="*/ 0 w 54"/>
                <a:gd name="T7" fmla="*/ 8 h 37"/>
                <a:gd name="T8" fmla="*/ 3 w 54"/>
                <a:gd name="T9" fmla="*/ 37 h 37"/>
                <a:gd name="T10" fmla="*/ 54 w 54"/>
                <a:gd name="T11" fmla="*/ 23 h 37"/>
                <a:gd name="T12" fmla="*/ 52 w 54"/>
                <a:gd name="T13" fmla="*/ 8 h 37"/>
              </a:gdLst>
              <a:ahLst/>
              <a:cxnLst>
                <a:cxn ang="0">
                  <a:pos x="T0" y="T1"/>
                </a:cxn>
                <a:cxn ang="0">
                  <a:pos x="T2" y="T3"/>
                </a:cxn>
                <a:cxn ang="0">
                  <a:pos x="T4" y="T5"/>
                </a:cxn>
                <a:cxn ang="0">
                  <a:pos x="T6" y="T7"/>
                </a:cxn>
                <a:cxn ang="0">
                  <a:pos x="T8" y="T9"/>
                </a:cxn>
                <a:cxn ang="0">
                  <a:pos x="T10" y="T11"/>
                </a:cxn>
                <a:cxn ang="0">
                  <a:pos x="T12" y="T13"/>
                </a:cxn>
              </a:cxnLst>
              <a:rect l="0" t="0" r="r" b="b"/>
              <a:pathLst>
                <a:path w="54" h="37">
                  <a:moveTo>
                    <a:pt x="52" y="8"/>
                  </a:moveTo>
                  <a:cubicBezTo>
                    <a:pt x="52" y="7"/>
                    <a:pt x="52" y="6"/>
                    <a:pt x="52" y="5"/>
                  </a:cubicBezTo>
                  <a:cubicBezTo>
                    <a:pt x="0" y="0"/>
                    <a:pt x="0" y="0"/>
                    <a:pt x="0" y="0"/>
                  </a:cubicBezTo>
                  <a:cubicBezTo>
                    <a:pt x="0" y="3"/>
                    <a:pt x="0" y="6"/>
                    <a:pt x="0" y="8"/>
                  </a:cubicBezTo>
                  <a:cubicBezTo>
                    <a:pt x="0" y="18"/>
                    <a:pt x="1" y="28"/>
                    <a:pt x="3" y="37"/>
                  </a:cubicBezTo>
                  <a:cubicBezTo>
                    <a:pt x="54" y="23"/>
                    <a:pt x="54" y="23"/>
                    <a:pt x="54" y="23"/>
                  </a:cubicBezTo>
                  <a:cubicBezTo>
                    <a:pt x="53" y="18"/>
                    <a:pt x="52" y="13"/>
                    <a:pt x="52" y="8"/>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18" name="Freeform 10">
              <a:extLst>
                <a:ext uri="{FF2B5EF4-FFF2-40B4-BE49-F238E27FC236}">
                  <a16:creationId xmlns:a16="http://schemas.microsoft.com/office/drawing/2014/main" id="{AE450A25-E310-4C04-AA16-9A1B8190B5EF}"/>
                </a:ext>
              </a:extLst>
            </p:cNvPr>
            <p:cNvSpPr>
              <a:spLocks/>
            </p:cNvSpPr>
            <p:nvPr/>
          </p:nvSpPr>
          <p:spPr bwMode="auto">
            <a:xfrm>
              <a:off x="7351713" y="5026026"/>
              <a:ext cx="1171575" cy="1211263"/>
            </a:xfrm>
            <a:custGeom>
              <a:avLst/>
              <a:gdLst>
                <a:gd name="T0" fmla="*/ 13 w 55"/>
                <a:gd name="T1" fmla="*/ 0 h 57"/>
                <a:gd name="T2" fmla="*/ 0 w 55"/>
                <a:gd name="T3" fmla="*/ 12 h 57"/>
                <a:gd name="T4" fmla="*/ 28 w 55"/>
                <a:gd name="T5" fmla="*/ 57 h 57"/>
                <a:gd name="T6" fmla="*/ 55 w 55"/>
                <a:gd name="T7" fmla="*/ 32 h 57"/>
                <a:gd name="T8" fmla="*/ 13 w 55"/>
                <a:gd name="T9" fmla="*/ 0 h 57"/>
              </a:gdLst>
              <a:ahLst/>
              <a:cxnLst>
                <a:cxn ang="0">
                  <a:pos x="T0" y="T1"/>
                </a:cxn>
                <a:cxn ang="0">
                  <a:pos x="T2" y="T3"/>
                </a:cxn>
                <a:cxn ang="0">
                  <a:pos x="T4" y="T5"/>
                </a:cxn>
                <a:cxn ang="0">
                  <a:pos x="T6" y="T7"/>
                </a:cxn>
                <a:cxn ang="0">
                  <a:pos x="T8" y="T9"/>
                </a:cxn>
              </a:cxnLst>
              <a:rect l="0" t="0" r="r" b="b"/>
              <a:pathLst>
                <a:path w="55" h="57">
                  <a:moveTo>
                    <a:pt x="13" y="0"/>
                  </a:moveTo>
                  <a:cubicBezTo>
                    <a:pt x="9" y="5"/>
                    <a:pt x="5" y="9"/>
                    <a:pt x="0" y="12"/>
                  </a:cubicBezTo>
                  <a:cubicBezTo>
                    <a:pt x="28" y="57"/>
                    <a:pt x="28" y="57"/>
                    <a:pt x="28" y="57"/>
                  </a:cubicBezTo>
                  <a:cubicBezTo>
                    <a:pt x="38" y="50"/>
                    <a:pt x="48" y="42"/>
                    <a:pt x="55" y="32"/>
                  </a:cubicBezTo>
                  <a:lnTo>
                    <a:pt x="13"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19" name="Freeform 11">
              <a:extLst>
                <a:ext uri="{FF2B5EF4-FFF2-40B4-BE49-F238E27FC236}">
                  <a16:creationId xmlns:a16="http://schemas.microsoft.com/office/drawing/2014/main" id="{DA4CAD9A-B3AD-4869-B989-253587EA4085}"/>
                </a:ext>
              </a:extLst>
            </p:cNvPr>
            <p:cNvSpPr>
              <a:spLocks/>
            </p:cNvSpPr>
            <p:nvPr/>
          </p:nvSpPr>
          <p:spPr bwMode="auto">
            <a:xfrm>
              <a:off x="7926388" y="3963988"/>
              <a:ext cx="1149350" cy="765175"/>
            </a:xfrm>
            <a:custGeom>
              <a:avLst/>
              <a:gdLst>
                <a:gd name="T0" fmla="*/ 2 w 54"/>
                <a:gd name="T1" fmla="*/ 7 h 36"/>
                <a:gd name="T2" fmla="*/ 0 w 54"/>
                <a:gd name="T3" fmla="*/ 22 h 36"/>
                <a:gd name="T4" fmla="*/ 51 w 54"/>
                <a:gd name="T5" fmla="*/ 36 h 36"/>
                <a:gd name="T6" fmla="*/ 54 w 54"/>
                <a:gd name="T7" fmla="*/ 7 h 36"/>
                <a:gd name="T8" fmla="*/ 54 w 54"/>
                <a:gd name="T9" fmla="*/ 0 h 36"/>
                <a:gd name="T10" fmla="*/ 2 w 54"/>
                <a:gd name="T11" fmla="*/ 5 h 36"/>
                <a:gd name="T12" fmla="*/ 2 w 54"/>
                <a:gd name="T13" fmla="*/ 7 h 36"/>
              </a:gdLst>
              <a:ahLst/>
              <a:cxnLst>
                <a:cxn ang="0">
                  <a:pos x="T0" y="T1"/>
                </a:cxn>
                <a:cxn ang="0">
                  <a:pos x="T2" y="T3"/>
                </a:cxn>
                <a:cxn ang="0">
                  <a:pos x="T4" y="T5"/>
                </a:cxn>
                <a:cxn ang="0">
                  <a:pos x="T6" y="T7"/>
                </a:cxn>
                <a:cxn ang="0">
                  <a:pos x="T8" y="T9"/>
                </a:cxn>
                <a:cxn ang="0">
                  <a:pos x="T10" y="T11"/>
                </a:cxn>
                <a:cxn ang="0">
                  <a:pos x="T12" y="T13"/>
                </a:cxn>
              </a:cxnLst>
              <a:rect l="0" t="0" r="r" b="b"/>
              <a:pathLst>
                <a:path w="54" h="36">
                  <a:moveTo>
                    <a:pt x="2" y="7"/>
                  </a:moveTo>
                  <a:cubicBezTo>
                    <a:pt x="2" y="12"/>
                    <a:pt x="1" y="17"/>
                    <a:pt x="0" y="22"/>
                  </a:cubicBezTo>
                  <a:cubicBezTo>
                    <a:pt x="51" y="36"/>
                    <a:pt x="51" y="36"/>
                    <a:pt x="51" y="36"/>
                  </a:cubicBezTo>
                  <a:cubicBezTo>
                    <a:pt x="53" y="27"/>
                    <a:pt x="54" y="17"/>
                    <a:pt x="54" y="7"/>
                  </a:cubicBezTo>
                  <a:cubicBezTo>
                    <a:pt x="54" y="5"/>
                    <a:pt x="54" y="2"/>
                    <a:pt x="54" y="0"/>
                  </a:cubicBezTo>
                  <a:cubicBezTo>
                    <a:pt x="2" y="5"/>
                    <a:pt x="2" y="5"/>
                    <a:pt x="2" y="5"/>
                  </a:cubicBezTo>
                  <a:cubicBezTo>
                    <a:pt x="2" y="6"/>
                    <a:pt x="2" y="6"/>
                    <a:pt x="2" y="7"/>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0" name="Freeform 12">
              <a:extLst>
                <a:ext uri="{FF2B5EF4-FFF2-40B4-BE49-F238E27FC236}">
                  <a16:creationId xmlns:a16="http://schemas.microsoft.com/office/drawing/2014/main" id="{E5403FB4-7AE9-4FC4-802A-FE50C194CEDB}"/>
                </a:ext>
              </a:extLst>
            </p:cNvPr>
            <p:cNvSpPr>
              <a:spLocks/>
            </p:cNvSpPr>
            <p:nvPr/>
          </p:nvSpPr>
          <p:spPr bwMode="auto">
            <a:xfrm>
              <a:off x="4522788" y="5048251"/>
              <a:ext cx="1169987" cy="1211263"/>
            </a:xfrm>
            <a:custGeom>
              <a:avLst/>
              <a:gdLst>
                <a:gd name="T0" fmla="*/ 42 w 55"/>
                <a:gd name="T1" fmla="*/ 0 h 57"/>
                <a:gd name="T2" fmla="*/ 0 w 55"/>
                <a:gd name="T3" fmla="*/ 32 h 57"/>
                <a:gd name="T4" fmla="*/ 27 w 55"/>
                <a:gd name="T5" fmla="*/ 57 h 57"/>
                <a:gd name="T6" fmla="*/ 55 w 55"/>
                <a:gd name="T7" fmla="*/ 12 h 57"/>
                <a:gd name="T8" fmla="*/ 42 w 55"/>
                <a:gd name="T9" fmla="*/ 0 h 57"/>
              </a:gdLst>
              <a:ahLst/>
              <a:cxnLst>
                <a:cxn ang="0">
                  <a:pos x="T0" y="T1"/>
                </a:cxn>
                <a:cxn ang="0">
                  <a:pos x="T2" y="T3"/>
                </a:cxn>
                <a:cxn ang="0">
                  <a:pos x="T4" y="T5"/>
                </a:cxn>
                <a:cxn ang="0">
                  <a:pos x="T6" y="T7"/>
                </a:cxn>
                <a:cxn ang="0">
                  <a:pos x="T8" y="T9"/>
                </a:cxn>
              </a:cxnLst>
              <a:rect l="0" t="0" r="r" b="b"/>
              <a:pathLst>
                <a:path w="55" h="57">
                  <a:moveTo>
                    <a:pt x="42" y="0"/>
                  </a:moveTo>
                  <a:cubicBezTo>
                    <a:pt x="0" y="32"/>
                    <a:pt x="0" y="32"/>
                    <a:pt x="0" y="32"/>
                  </a:cubicBezTo>
                  <a:cubicBezTo>
                    <a:pt x="8" y="42"/>
                    <a:pt x="17" y="50"/>
                    <a:pt x="27" y="57"/>
                  </a:cubicBezTo>
                  <a:cubicBezTo>
                    <a:pt x="55" y="12"/>
                    <a:pt x="55" y="12"/>
                    <a:pt x="55" y="12"/>
                  </a:cubicBezTo>
                  <a:cubicBezTo>
                    <a:pt x="50" y="9"/>
                    <a:pt x="46" y="5"/>
                    <a:pt x="42" y="0"/>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1" name="Freeform 13">
              <a:extLst>
                <a:ext uri="{FF2B5EF4-FFF2-40B4-BE49-F238E27FC236}">
                  <a16:creationId xmlns:a16="http://schemas.microsoft.com/office/drawing/2014/main" id="{C1999A8C-15C9-4315-ABF1-474F699EA020}"/>
                </a:ext>
              </a:extLst>
            </p:cNvPr>
            <p:cNvSpPr>
              <a:spLocks/>
            </p:cNvSpPr>
            <p:nvPr/>
          </p:nvSpPr>
          <p:spPr bwMode="auto">
            <a:xfrm>
              <a:off x="3968750" y="3028951"/>
              <a:ext cx="1212850" cy="850900"/>
            </a:xfrm>
            <a:custGeom>
              <a:avLst/>
              <a:gdLst>
                <a:gd name="T0" fmla="*/ 52 w 57"/>
                <a:gd name="T1" fmla="*/ 40 h 40"/>
                <a:gd name="T2" fmla="*/ 57 w 57"/>
                <a:gd name="T3" fmla="*/ 24 h 40"/>
                <a:gd name="T4" fmla="*/ 10 w 57"/>
                <a:gd name="T5" fmla="*/ 0 h 40"/>
                <a:gd name="T6" fmla="*/ 0 w 57"/>
                <a:gd name="T7" fmla="*/ 36 h 40"/>
                <a:gd name="T8" fmla="*/ 52 w 57"/>
                <a:gd name="T9" fmla="*/ 40 h 40"/>
              </a:gdLst>
              <a:ahLst/>
              <a:cxnLst>
                <a:cxn ang="0">
                  <a:pos x="T0" y="T1"/>
                </a:cxn>
                <a:cxn ang="0">
                  <a:pos x="T2" y="T3"/>
                </a:cxn>
                <a:cxn ang="0">
                  <a:pos x="T4" y="T5"/>
                </a:cxn>
                <a:cxn ang="0">
                  <a:pos x="T6" y="T7"/>
                </a:cxn>
                <a:cxn ang="0">
                  <a:pos x="T8" y="T9"/>
                </a:cxn>
              </a:cxnLst>
              <a:rect l="0" t="0" r="r" b="b"/>
              <a:pathLst>
                <a:path w="57" h="40">
                  <a:moveTo>
                    <a:pt x="52" y="40"/>
                  </a:moveTo>
                  <a:cubicBezTo>
                    <a:pt x="53" y="35"/>
                    <a:pt x="55" y="29"/>
                    <a:pt x="57" y="24"/>
                  </a:cubicBezTo>
                  <a:cubicBezTo>
                    <a:pt x="10" y="0"/>
                    <a:pt x="10" y="0"/>
                    <a:pt x="10" y="0"/>
                  </a:cubicBezTo>
                  <a:cubicBezTo>
                    <a:pt x="5" y="11"/>
                    <a:pt x="1" y="23"/>
                    <a:pt x="0" y="36"/>
                  </a:cubicBezTo>
                  <a:lnTo>
                    <a:pt x="52" y="4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2" name="Freeform 14">
              <a:extLst>
                <a:ext uri="{FF2B5EF4-FFF2-40B4-BE49-F238E27FC236}">
                  <a16:creationId xmlns:a16="http://schemas.microsoft.com/office/drawing/2014/main" id="{8CE6D995-3507-41C8-84F4-C941DA77F372}"/>
                </a:ext>
              </a:extLst>
            </p:cNvPr>
            <p:cNvSpPr>
              <a:spLocks/>
            </p:cNvSpPr>
            <p:nvPr/>
          </p:nvSpPr>
          <p:spPr bwMode="auto">
            <a:xfrm>
              <a:off x="6883400" y="5387976"/>
              <a:ext cx="936625" cy="1231900"/>
            </a:xfrm>
            <a:custGeom>
              <a:avLst/>
              <a:gdLst>
                <a:gd name="T0" fmla="*/ 44 w 44"/>
                <a:gd name="T1" fmla="*/ 44 h 58"/>
                <a:gd name="T2" fmla="*/ 16 w 44"/>
                <a:gd name="T3" fmla="*/ 0 h 58"/>
                <a:gd name="T4" fmla="*/ 0 w 44"/>
                <a:gd name="T5" fmla="*/ 6 h 58"/>
                <a:gd name="T6" fmla="*/ 10 w 44"/>
                <a:gd name="T7" fmla="*/ 58 h 58"/>
                <a:gd name="T8" fmla="*/ 44 w 44"/>
                <a:gd name="T9" fmla="*/ 44 h 58"/>
              </a:gdLst>
              <a:ahLst/>
              <a:cxnLst>
                <a:cxn ang="0">
                  <a:pos x="T0" y="T1"/>
                </a:cxn>
                <a:cxn ang="0">
                  <a:pos x="T2" y="T3"/>
                </a:cxn>
                <a:cxn ang="0">
                  <a:pos x="T4" y="T5"/>
                </a:cxn>
                <a:cxn ang="0">
                  <a:pos x="T6" y="T7"/>
                </a:cxn>
                <a:cxn ang="0">
                  <a:pos x="T8" y="T9"/>
                </a:cxn>
              </a:cxnLst>
              <a:rect l="0" t="0" r="r" b="b"/>
              <a:pathLst>
                <a:path w="44" h="58">
                  <a:moveTo>
                    <a:pt x="44" y="44"/>
                  </a:moveTo>
                  <a:cubicBezTo>
                    <a:pt x="16" y="0"/>
                    <a:pt x="16" y="0"/>
                    <a:pt x="16" y="0"/>
                  </a:cubicBezTo>
                  <a:cubicBezTo>
                    <a:pt x="11" y="2"/>
                    <a:pt x="6" y="5"/>
                    <a:pt x="0" y="6"/>
                  </a:cubicBezTo>
                  <a:cubicBezTo>
                    <a:pt x="10" y="58"/>
                    <a:pt x="10" y="58"/>
                    <a:pt x="10" y="58"/>
                  </a:cubicBezTo>
                  <a:cubicBezTo>
                    <a:pt x="22" y="55"/>
                    <a:pt x="33" y="51"/>
                    <a:pt x="44" y="44"/>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3" name="Freeform 15">
              <a:extLst>
                <a:ext uri="{FF2B5EF4-FFF2-40B4-BE49-F238E27FC236}">
                  <a16:creationId xmlns:a16="http://schemas.microsoft.com/office/drawing/2014/main" id="{35AF0A0E-3CF3-4A7A-A341-D40781A8178D}"/>
                </a:ext>
              </a:extLst>
            </p:cNvPr>
            <p:cNvSpPr>
              <a:spLocks/>
            </p:cNvSpPr>
            <p:nvPr/>
          </p:nvSpPr>
          <p:spPr bwMode="auto">
            <a:xfrm>
              <a:off x="7735888" y="4579938"/>
              <a:ext cx="1233487" cy="998538"/>
            </a:xfrm>
            <a:custGeom>
              <a:avLst/>
              <a:gdLst>
                <a:gd name="T0" fmla="*/ 7 w 58"/>
                <a:gd name="T1" fmla="*/ 0 h 47"/>
                <a:gd name="T2" fmla="*/ 0 w 58"/>
                <a:gd name="T3" fmla="*/ 15 h 47"/>
                <a:gd name="T4" fmla="*/ 42 w 58"/>
                <a:gd name="T5" fmla="*/ 47 h 47"/>
                <a:gd name="T6" fmla="*/ 58 w 58"/>
                <a:gd name="T7" fmla="*/ 15 h 47"/>
                <a:gd name="T8" fmla="*/ 7 w 58"/>
                <a:gd name="T9" fmla="*/ 0 h 47"/>
              </a:gdLst>
              <a:ahLst/>
              <a:cxnLst>
                <a:cxn ang="0">
                  <a:pos x="T0" y="T1"/>
                </a:cxn>
                <a:cxn ang="0">
                  <a:pos x="T2" y="T3"/>
                </a:cxn>
                <a:cxn ang="0">
                  <a:pos x="T4" y="T5"/>
                </a:cxn>
                <a:cxn ang="0">
                  <a:pos x="T6" y="T7"/>
                </a:cxn>
                <a:cxn ang="0">
                  <a:pos x="T8" y="T9"/>
                </a:cxn>
              </a:cxnLst>
              <a:rect l="0" t="0" r="r" b="b"/>
              <a:pathLst>
                <a:path w="58" h="47">
                  <a:moveTo>
                    <a:pt x="7" y="0"/>
                  </a:moveTo>
                  <a:cubicBezTo>
                    <a:pt x="5" y="5"/>
                    <a:pt x="3" y="11"/>
                    <a:pt x="0" y="15"/>
                  </a:cubicBezTo>
                  <a:cubicBezTo>
                    <a:pt x="42" y="47"/>
                    <a:pt x="42" y="47"/>
                    <a:pt x="42" y="47"/>
                  </a:cubicBezTo>
                  <a:cubicBezTo>
                    <a:pt x="49" y="37"/>
                    <a:pt x="54" y="26"/>
                    <a:pt x="58" y="15"/>
                  </a:cubicBezTo>
                  <a:lnTo>
                    <a:pt x="7"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4" name="Freeform 16">
              <a:extLst>
                <a:ext uri="{FF2B5EF4-FFF2-40B4-BE49-F238E27FC236}">
                  <a16:creationId xmlns:a16="http://schemas.microsoft.com/office/drawing/2014/main" id="{89483383-2D25-4A67-A6FE-D5A5EFBF05DF}"/>
                </a:ext>
              </a:extLst>
            </p:cNvPr>
            <p:cNvSpPr>
              <a:spLocks/>
            </p:cNvSpPr>
            <p:nvPr/>
          </p:nvSpPr>
          <p:spPr bwMode="auto">
            <a:xfrm>
              <a:off x="6138863" y="5557838"/>
              <a:ext cx="787400" cy="1125538"/>
            </a:xfrm>
            <a:custGeom>
              <a:avLst/>
              <a:gdLst>
                <a:gd name="T0" fmla="*/ 27 w 37"/>
                <a:gd name="T1" fmla="*/ 0 h 53"/>
                <a:gd name="T2" fmla="*/ 18 w 37"/>
                <a:gd name="T3" fmla="*/ 0 h 53"/>
                <a:gd name="T4" fmla="*/ 10 w 37"/>
                <a:gd name="T5" fmla="*/ 0 h 53"/>
                <a:gd name="T6" fmla="*/ 0 w 37"/>
                <a:gd name="T7" fmla="*/ 52 h 53"/>
                <a:gd name="T8" fmla="*/ 18 w 37"/>
                <a:gd name="T9" fmla="*/ 53 h 53"/>
                <a:gd name="T10" fmla="*/ 37 w 37"/>
                <a:gd name="T11" fmla="*/ 51 h 53"/>
                <a:gd name="T12" fmla="*/ 27 w 37"/>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37" h="53">
                  <a:moveTo>
                    <a:pt x="27" y="0"/>
                  </a:moveTo>
                  <a:cubicBezTo>
                    <a:pt x="24" y="0"/>
                    <a:pt x="21" y="0"/>
                    <a:pt x="18" y="0"/>
                  </a:cubicBezTo>
                  <a:cubicBezTo>
                    <a:pt x="15" y="0"/>
                    <a:pt x="12" y="0"/>
                    <a:pt x="10" y="0"/>
                  </a:cubicBezTo>
                  <a:cubicBezTo>
                    <a:pt x="0" y="52"/>
                    <a:pt x="0" y="52"/>
                    <a:pt x="0" y="52"/>
                  </a:cubicBezTo>
                  <a:cubicBezTo>
                    <a:pt x="6" y="53"/>
                    <a:pt x="12" y="53"/>
                    <a:pt x="18" y="53"/>
                  </a:cubicBezTo>
                  <a:cubicBezTo>
                    <a:pt x="24" y="53"/>
                    <a:pt x="31" y="53"/>
                    <a:pt x="37" y="51"/>
                  </a:cubicBezTo>
                  <a:lnTo>
                    <a:pt x="27"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5" name="Freeform 17">
              <a:extLst>
                <a:ext uri="{FF2B5EF4-FFF2-40B4-BE49-F238E27FC236}">
                  <a16:creationId xmlns:a16="http://schemas.microsoft.com/office/drawing/2014/main" id="{34229477-C97C-478C-A4EB-F4E36076CE8D}"/>
                </a:ext>
              </a:extLst>
            </p:cNvPr>
            <p:cNvSpPr>
              <a:spLocks/>
            </p:cNvSpPr>
            <p:nvPr/>
          </p:nvSpPr>
          <p:spPr bwMode="auto">
            <a:xfrm>
              <a:off x="6607175" y="1543051"/>
              <a:ext cx="766762" cy="1189038"/>
            </a:xfrm>
            <a:custGeom>
              <a:avLst/>
              <a:gdLst>
                <a:gd name="T0" fmla="*/ 0 w 36"/>
                <a:gd name="T1" fmla="*/ 53 h 56"/>
                <a:gd name="T2" fmla="*/ 17 w 36"/>
                <a:gd name="T3" fmla="*/ 56 h 56"/>
                <a:gd name="T4" fmla="*/ 36 w 36"/>
                <a:gd name="T5" fmla="*/ 7 h 56"/>
                <a:gd name="T6" fmla="*/ 0 w 36"/>
                <a:gd name="T7" fmla="*/ 0 h 56"/>
                <a:gd name="T8" fmla="*/ 0 w 36"/>
                <a:gd name="T9" fmla="*/ 53 h 56"/>
              </a:gdLst>
              <a:ahLst/>
              <a:cxnLst>
                <a:cxn ang="0">
                  <a:pos x="T0" y="T1"/>
                </a:cxn>
                <a:cxn ang="0">
                  <a:pos x="T2" y="T3"/>
                </a:cxn>
                <a:cxn ang="0">
                  <a:pos x="T4" y="T5"/>
                </a:cxn>
                <a:cxn ang="0">
                  <a:pos x="T6" y="T7"/>
                </a:cxn>
                <a:cxn ang="0">
                  <a:pos x="T8" y="T9"/>
                </a:cxn>
              </a:cxnLst>
              <a:rect l="0" t="0" r="r" b="b"/>
              <a:pathLst>
                <a:path w="36" h="56">
                  <a:moveTo>
                    <a:pt x="0" y="53"/>
                  </a:moveTo>
                  <a:cubicBezTo>
                    <a:pt x="6" y="54"/>
                    <a:pt x="11" y="55"/>
                    <a:pt x="17" y="56"/>
                  </a:cubicBezTo>
                  <a:cubicBezTo>
                    <a:pt x="36" y="7"/>
                    <a:pt x="36" y="7"/>
                    <a:pt x="36" y="7"/>
                  </a:cubicBezTo>
                  <a:cubicBezTo>
                    <a:pt x="24" y="3"/>
                    <a:pt x="12" y="1"/>
                    <a:pt x="0" y="0"/>
                  </a:cubicBezTo>
                  <a:lnTo>
                    <a:pt x="0" y="53"/>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6" name="Freeform 18">
              <a:extLst>
                <a:ext uri="{FF2B5EF4-FFF2-40B4-BE49-F238E27FC236}">
                  <a16:creationId xmlns:a16="http://schemas.microsoft.com/office/drawing/2014/main" id="{8963B4B9-5F6E-44AD-8CF7-4A60BFA12A76}"/>
                </a:ext>
              </a:extLst>
            </p:cNvPr>
            <p:cNvSpPr>
              <a:spLocks/>
            </p:cNvSpPr>
            <p:nvPr/>
          </p:nvSpPr>
          <p:spPr bwMode="auto">
            <a:xfrm>
              <a:off x="5245100" y="5387976"/>
              <a:ext cx="936625" cy="1231900"/>
            </a:xfrm>
            <a:custGeom>
              <a:avLst/>
              <a:gdLst>
                <a:gd name="T0" fmla="*/ 44 w 44"/>
                <a:gd name="T1" fmla="*/ 7 h 58"/>
                <a:gd name="T2" fmla="*/ 27 w 44"/>
                <a:gd name="T3" fmla="*/ 0 h 58"/>
                <a:gd name="T4" fmla="*/ 0 w 44"/>
                <a:gd name="T5" fmla="*/ 45 h 58"/>
                <a:gd name="T6" fmla="*/ 34 w 44"/>
                <a:gd name="T7" fmla="*/ 58 h 58"/>
                <a:gd name="T8" fmla="*/ 44 w 44"/>
                <a:gd name="T9" fmla="*/ 7 h 58"/>
              </a:gdLst>
              <a:ahLst/>
              <a:cxnLst>
                <a:cxn ang="0">
                  <a:pos x="T0" y="T1"/>
                </a:cxn>
                <a:cxn ang="0">
                  <a:pos x="T2" y="T3"/>
                </a:cxn>
                <a:cxn ang="0">
                  <a:pos x="T4" y="T5"/>
                </a:cxn>
                <a:cxn ang="0">
                  <a:pos x="T6" y="T7"/>
                </a:cxn>
                <a:cxn ang="0">
                  <a:pos x="T8" y="T9"/>
                </a:cxn>
              </a:cxnLst>
              <a:rect l="0" t="0" r="r" b="b"/>
              <a:pathLst>
                <a:path w="44" h="58">
                  <a:moveTo>
                    <a:pt x="44" y="7"/>
                  </a:moveTo>
                  <a:cubicBezTo>
                    <a:pt x="38" y="5"/>
                    <a:pt x="33" y="3"/>
                    <a:pt x="27" y="0"/>
                  </a:cubicBezTo>
                  <a:cubicBezTo>
                    <a:pt x="0" y="45"/>
                    <a:pt x="0" y="45"/>
                    <a:pt x="0" y="45"/>
                  </a:cubicBezTo>
                  <a:cubicBezTo>
                    <a:pt x="10" y="51"/>
                    <a:pt x="22" y="56"/>
                    <a:pt x="34" y="58"/>
                  </a:cubicBezTo>
                  <a:lnTo>
                    <a:pt x="44" y="7"/>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7" name="Freeform 19">
              <a:extLst>
                <a:ext uri="{FF2B5EF4-FFF2-40B4-BE49-F238E27FC236}">
                  <a16:creationId xmlns:a16="http://schemas.microsoft.com/office/drawing/2014/main" id="{2A2A6482-5F43-4BB8-BE53-D253A7EAE369}"/>
                </a:ext>
              </a:extLst>
            </p:cNvPr>
            <p:cNvSpPr>
              <a:spLocks/>
            </p:cNvSpPr>
            <p:nvPr/>
          </p:nvSpPr>
          <p:spPr bwMode="auto">
            <a:xfrm>
              <a:off x="5670550" y="1543051"/>
              <a:ext cx="766762" cy="1189038"/>
            </a:xfrm>
            <a:custGeom>
              <a:avLst/>
              <a:gdLst>
                <a:gd name="T0" fmla="*/ 19 w 36"/>
                <a:gd name="T1" fmla="*/ 56 h 56"/>
                <a:gd name="T2" fmla="*/ 36 w 36"/>
                <a:gd name="T3" fmla="*/ 53 h 56"/>
                <a:gd name="T4" fmla="*/ 36 w 36"/>
                <a:gd name="T5" fmla="*/ 0 h 56"/>
                <a:gd name="T6" fmla="*/ 0 w 36"/>
                <a:gd name="T7" fmla="*/ 7 h 56"/>
                <a:gd name="T8" fmla="*/ 19 w 36"/>
                <a:gd name="T9" fmla="*/ 56 h 56"/>
              </a:gdLst>
              <a:ahLst/>
              <a:cxnLst>
                <a:cxn ang="0">
                  <a:pos x="T0" y="T1"/>
                </a:cxn>
                <a:cxn ang="0">
                  <a:pos x="T2" y="T3"/>
                </a:cxn>
                <a:cxn ang="0">
                  <a:pos x="T4" y="T5"/>
                </a:cxn>
                <a:cxn ang="0">
                  <a:pos x="T6" y="T7"/>
                </a:cxn>
                <a:cxn ang="0">
                  <a:pos x="T8" y="T9"/>
                </a:cxn>
              </a:cxnLst>
              <a:rect l="0" t="0" r="r" b="b"/>
              <a:pathLst>
                <a:path w="36" h="56">
                  <a:moveTo>
                    <a:pt x="19" y="56"/>
                  </a:moveTo>
                  <a:cubicBezTo>
                    <a:pt x="25" y="54"/>
                    <a:pt x="30" y="53"/>
                    <a:pt x="36" y="53"/>
                  </a:cubicBezTo>
                  <a:cubicBezTo>
                    <a:pt x="36" y="0"/>
                    <a:pt x="36" y="0"/>
                    <a:pt x="36" y="0"/>
                  </a:cubicBezTo>
                  <a:cubicBezTo>
                    <a:pt x="24" y="1"/>
                    <a:pt x="11" y="3"/>
                    <a:pt x="0" y="7"/>
                  </a:cubicBezTo>
                  <a:lnTo>
                    <a:pt x="19" y="56"/>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8" name="Freeform 20">
              <a:extLst>
                <a:ext uri="{FF2B5EF4-FFF2-40B4-BE49-F238E27FC236}">
                  <a16:creationId xmlns:a16="http://schemas.microsoft.com/office/drawing/2014/main" id="{DDBAA3C9-8D3A-4583-ABF9-C664190BF6BC}"/>
                </a:ext>
              </a:extLst>
            </p:cNvPr>
            <p:cNvSpPr>
              <a:spLocks/>
            </p:cNvSpPr>
            <p:nvPr/>
          </p:nvSpPr>
          <p:spPr bwMode="auto">
            <a:xfrm>
              <a:off x="4054475" y="4579938"/>
              <a:ext cx="1255712" cy="1020763"/>
            </a:xfrm>
            <a:custGeom>
              <a:avLst/>
              <a:gdLst>
                <a:gd name="T0" fmla="*/ 59 w 59"/>
                <a:gd name="T1" fmla="*/ 16 h 48"/>
                <a:gd name="T2" fmla="*/ 51 w 59"/>
                <a:gd name="T3" fmla="*/ 0 h 48"/>
                <a:gd name="T4" fmla="*/ 0 w 59"/>
                <a:gd name="T5" fmla="*/ 15 h 48"/>
                <a:gd name="T6" fmla="*/ 17 w 59"/>
                <a:gd name="T7" fmla="*/ 48 h 48"/>
                <a:gd name="T8" fmla="*/ 59 w 59"/>
                <a:gd name="T9" fmla="*/ 16 h 48"/>
              </a:gdLst>
              <a:ahLst/>
              <a:cxnLst>
                <a:cxn ang="0">
                  <a:pos x="T0" y="T1"/>
                </a:cxn>
                <a:cxn ang="0">
                  <a:pos x="T2" y="T3"/>
                </a:cxn>
                <a:cxn ang="0">
                  <a:pos x="T4" y="T5"/>
                </a:cxn>
                <a:cxn ang="0">
                  <a:pos x="T6" y="T7"/>
                </a:cxn>
                <a:cxn ang="0">
                  <a:pos x="T8" y="T9"/>
                </a:cxn>
              </a:cxnLst>
              <a:rect l="0" t="0" r="r" b="b"/>
              <a:pathLst>
                <a:path w="59" h="48">
                  <a:moveTo>
                    <a:pt x="59" y="16"/>
                  </a:moveTo>
                  <a:cubicBezTo>
                    <a:pt x="56" y="11"/>
                    <a:pt x="53" y="6"/>
                    <a:pt x="51" y="0"/>
                  </a:cubicBezTo>
                  <a:cubicBezTo>
                    <a:pt x="0" y="15"/>
                    <a:pt x="0" y="15"/>
                    <a:pt x="0" y="15"/>
                  </a:cubicBezTo>
                  <a:cubicBezTo>
                    <a:pt x="4" y="27"/>
                    <a:pt x="10" y="38"/>
                    <a:pt x="17" y="48"/>
                  </a:cubicBezTo>
                  <a:lnTo>
                    <a:pt x="59" y="16"/>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9" name="Freeform 21">
              <a:extLst>
                <a:ext uri="{FF2B5EF4-FFF2-40B4-BE49-F238E27FC236}">
                  <a16:creationId xmlns:a16="http://schemas.microsoft.com/office/drawing/2014/main" id="{2544DDB3-B9D3-442A-B663-E396296C77B0}"/>
                </a:ext>
              </a:extLst>
            </p:cNvPr>
            <p:cNvSpPr>
              <a:spLocks/>
            </p:cNvSpPr>
            <p:nvPr/>
          </p:nvSpPr>
          <p:spPr bwMode="auto">
            <a:xfrm>
              <a:off x="4862513" y="1754188"/>
              <a:ext cx="1063625" cy="1233488"/>
            </a:xfrm>
            <a:custGeom>
              <a:avLst/>
              <a:gdLst>
                <a:gd name="T0" fmla="*/ 35 w 50"/>
                <a:gd name="T1" fmla="*/ 58 h 58"/>
                <a:gd name="T2" fmla="*/ 50 w 50"/>
                <a:gd name="T3" fmla="*/ 49 h 58"/>
                <a:gd name="T4" fmla="*/ 31 w 50"/>
                <a:gd name="T5" fmla="*/ 0 h 58"/>
                <a:gd name="T6" fmla="*/ 0 w 50"/>
                <a:gd name="T7" fmla="*/ 19 h 58"/>
                <a:gd name="T8" fmla="*/ 35 w 50"/>
                <a:gd name="T9" fmla="*/ 58 h 58"/>
              </a:gdLst>
              <a:ahLst/>
              <a:cxnLst>
                <a:cxn ang="0">
                  <a:pos x="T0" y="T1"/>
                </a:cxn>
                <a:cxn ang="0">
                  <a:pos x="T2" y="T3"/>
                </a:cxn>
                <a:cxn ang="0">
                  <a:pos x="T4" y="T5"/>
                </a:cxn>
                <a:cxn ang="0">
                  <a:pos x="T6" y="T7"/>
                </a:cxn>
                <a:cxn ang="0">
                  <a:pos x="T8" y="T9"/>
                </a:cxn>
              </a:cxnLst>
              <a:rect l="0" t="0" r="r" b="b"/>
              <a:pathLst>
                <a:path w="50" h="58">
                  <a:moveTo>
                    <a:pt x="35" y="58"/>
                  </a:moveTo>
                  <a:cubicBezTo>
                    <a:pt x="40" y="54"/>
                    <a:pt x="45" y="51"/>
                    <a:pt x="50" y="49"/>
                  </a:cubicBezTo>
                  <a:cubicBezTo>
                    <a:pt x="31" y="0"/>
                    <a:pt x="31" y="0"/>
                    <a:pt x="31" y="0"/>
                  </a:cubicBezTo>
                  <a:cubicBezTo>
                    <a:pt x="20" y="5"/>
                    <a:pt x="9" y="11"/>
                    <a:pt x="0" y="19"/>
                  </a:cubicBezTo>
                  <a:lnTo>
                    <a:pt x="35" y="58"/>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grpSp>
      <p:cxnSp>
        <p:nvCxnSpPr>
          <p:cNvPr id="30" name="Straight Connector 29">
            <a:extLst>
              <a:ext uri="{FF2B5EF4-FFF2-40B4-BE49-F238E27FC236}">
                <a16:creationId xmlns:a16="http://schemas.microsoft.com/office/drawing/2014/main" id="{47A952F5-C84B-4AC2-BC4B-669CF4A8DDAD}"/>
              </a:ext>
            </a:extLst>
          </p:cNvPr>
          <p:cNvCxnSpPr/>
          <p:nvPr userDrawn="1"/>
        </p:nvCxnSpPr>
        <p:spPr>
          <a:xfrm>
            <a:off x="1562495" y="6343266"/>
            <a:ext cx="0" cy="347158"/>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2" name="Group 31">
            <a:extLst>
              <a:ext uri="{FF2B5EF4-FFF2-40B4-BE49-F238E27FC236}">
                <a16:creationId xmlns:a16="http://schemas.microsoft.com/office/drawing/2014/main" id="{D8F7F841-859F-433D-9319-BCD85BDE3E5C}"/>
              </a:ext>
            </a:extLst>
          </p:cNvPr>
          <p:cNvGrpSpPr/>
          <p:nvPr userDrawn="1"/>
        </p:nvGrpSpPr>
        <p:grpSpPr>
          <a:xfrm>
            <a:off x="2252623" y="6475382"/>
            <a:ext cx="199395" cy="66805"/>
            <a:chOff x="2165967" y="6917391"/>
            <a:chExt cx="182216" cy="61057"/>
          </a:xfrm>
        </p:grpSpPr>
        <p:sp>
          <p:nvSpPr>
            <p:cNvPr id="33" name="L-Shape 32">
              <a:extLst>
                <a:ext uri="{FF2B5EF4-FFF2-40B4-BE49-F238E27FC236}">
                  <a16:creationId xmlns:a16="http://schemas.microsoft.com/office/drawing/2014/main" id="{632CB310-AAEB-4D72-B377-1D4A3087315B}"/>
                </a:ext>
              </a:extLst>
            </p:cNvPr>
            <p:cNvSpPr/>
            <p:nvPr/>
          </p:nvSpPr>
          <p:spPr>
            <a:xfrm rot="13500000">
              <a:off x="2165967"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sp>
          <p:nvSpPr>
            <p:cNvPr id="34" name="L-Shape 33">
              <a:extLst>
                <a:ext uri="{FF2B5EF4-FFF2-40B4-BE49-F238E27FC236}">
                  <a16:creationId xmlns:a16="http://schemas.microsoft.com/office/drawing/2014/main" id="{E6762EBA-6168-44A3-9F8A-DE859777F866}"/>
                </a:ext>
              </a:extLst>
            </p:cNvPr>
            <p:cNvSpPr/>
            <p:nvPr/>
          </p:nvSpPr>
          <p:spPr>
            <a:xfrm rot="13500000">
              <a:off x="2226546"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sp>
          <p:nvSpPr>
            <p:cNvPr id="35" name="L-Shape 34">
              <a:extLst>
                <a:ext uri="{FF2B5EF4-FFF2-40B4-BE49-F238E27FC236}">
                  <a16:creationId xmlns:a16="http://schemas.microsoft.com/office/drawing/2014/main" id="{B66DFA39-B724-42D9-9752-860E3EBE2437}"/>
                </a:ext>
              </a:extLst>
            </p:cNvPr>
            <p:cNvSpPr/>
            <p:nvPr/>
          </p:nvSpPr>
          <p:spPr>
            <a:xfrm rot="13500000">
              <a:off x="2287126"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grpSp>
      <p:sp>
        <p:nvSpPr>
          <p:cNvPr id="36" name="Graphic 4">
            <a:extLst>
              <a:ext uri="{FF2B5EF4-FFF2-40B4-BE49-F238E27FC236}">
                <a16:creationId xmlns:a16="http://schemas.microsoft.com/office/drawing/2014/main" id="{79903185-54F5-47F3-8EA4-23EC99B1F00B}"/>
              </a:ext>
            </a:extLst>
          </p:cNvPr>
          <p:cNvSpPr/>
          <p:nvPr userDrawn="1"/>
        </p:nvSpPr>
        <p:spPr>
          <a:xfrm>
            <a:off x="235364" y="6337754"/>
            <a:ext cx="1130954" cy="345665"/>
          </a:xfrm>
          <a:custGeom>
            <a:avLst/>
            <a:gdLst>
              <a:gd name="connsiteX0" fmla="*/ 415194 w 1422394"/>
              <a:gd name="connsiteY0" fmla="*/ 395571 h 434793"/>
              <a:gd name="connsiteX1" fmla="*/ 415877 w 1422394"/>
              <a:gd name="connsiteY1" fmla="*/ 395913 h 434793"/>
              <a:gd name="connsiteX2" fmla="*/ 382523 w 1422394"/>
              <a:gd name="connsiteY2" fmla="*/ 415634 h 434793"/>
              <a:gd name="connsiteX3" fmla="*/ 356186 w 1422394"/>
              <a:gd name="connsiteY3" fmla="*/ 417528 h 434793"/>
              <a:gd name="connsiteX4" fmla="*/ 318919 w 1422394"/>
              <a:gd name="connsiteY4" fmla="*/ 402994 h 434793"/>
              <a:gd name="connsiteX5" fmla="*/ 298639 w 1422394"/>
              <a:gd name="connsiteY5" fmla="*/ 389329 h 434793"/>
              <a:gd name="connsiteX6" fmla="*/ 273358 w 1422394"/>
              <a:gd name="connsiteY6" fmla="*/ 384577 h 434793"/>
              <a:gd name="connsiteX7" fmla="*/ 272924 w 1422394"/>
              <a:gd name="connsiteY7" fmla="*/ 387683 h 434793"/>
              <a:gd name="connsiteX8" fmla="*/ 307086 w 1422394"/>
              <a:gd name="connsiteY8" fmla="*/ 408894 h 434793"/>
              <a:gd name="connsiteX9" fmla="*/ 327180 w 1422394"/>
              <a:gd name="connsiteY9" fmla="*/ 426597 h 434793"/>
              <a:gd name="connsiteX10" fmla="*/ 317552 w 1422394"/>
              <a:gd name="connsiteY10" fmla="*/ 434858 h 434793"/>
              <a:gd name="connsiteX11" fmla="*/ 306993 w 1422394"/>
              <a:gd name="connsiteY11" fmla="*/ 423398 h 434793"/>
              <a:gd name="connsiteX12" fmla="*/ 262986 w 1422394"/>
              <a:gd name="connsiteY12" fmla="*/ 389235 h 434793"/>
              <a:gd name="connsiteX13" fmla="*/ 260843 w 1422394"/>
              <a:gd name="connsiteY13" fmla="*/ 388428 h 434793"/>
              <a:gd name="connsiteX14" fmla="*/ 258669 w 1422394"/>
              <a:gd name="connsiteY14" fmla="*/ 389235 h 434793"/>
              <a:gd name="connsiteX15" fmla="*/ 214661 w 1422394"/>
              <a:gd name="connsiteY15" fmla="*/ 423398 h 434793"/>
              <a:gd name="connsiteX16" fmla="*/ 204133 w 1422394"/>
              <a:gd name="connsiteY16" fmla="*/ 434858 h 434793"/>
              <a:gd name="connsiteX17" fmla="*/ 194475 w 1422394"/>
              <a:gd name="connsiteY17" fmla="*/ 426597 h 434793"/>
              <a:gd name="connsiteX18" fmla="*/ 214599 w 1422394"/>
              <a:gd name="connsiteY18" fmla="*/ 408894 h 434793"/>
              <a:gd name="connsiteX19" fmla="*/ 248762 w 1422394"/>
              <a:gd name="connsiteY19" fmla="*/ 387683 h 434793"/>
              <a:gd name="connsiteX20" fmla="*/ 248358 w 1422394"/>
              <a:gd name="connsiteY20" fmla="*/ 384577 h 434793"/>
              <a:gd name="connsiteX21" fmla="*/ 223078 w 1422394"/>
              <a:gd name="connsiteY21" fmla="*/ 389329 h 434793"/>
              <a:gd name="connsiteX22" fmla="*/ 202767 w 1422394"/>
              <a:gd name="connsiteY22" fmla="*/ 402994 h 434793"/>
              <a:gd name="connsiteX23" fmla="*/ 165499 w 1422394"/>
              <a:gd name="connsiteY23" fmla="*/ 417528 h 434793"/>
              <a:gd name="connsiteX24" fmla="*/ 139163 w 1422394"/>
              <a:gd name="connsiteY24" fmla="*/ 415634 h 434793"/>
              <a:gd name="connsiteX25" fmla="*/ 105777 w 1422394"/>
              <a:gd name="connsiteY25" fmla="*/ 395882 h 434793"/>
              <a:gd name="connsiteX26" fmla="*/ 106522 w 1422394"/>
              <a:gd name="connsiteY26" fmla="*/ 395571 h 434793"/>
              <a:gd name="connsiteX27" fmla="*/ 108603 w 1422394"/>
              <a:gd name="connsiteY27" fmla="*/ 396596 h 434793"/>
              <a:gd name="connsiteX28" fmla="*/ 152859 w 1422394"/>
              <a:gd name="connsiteY28" fmla="*/ 401751 h 434793"/>
              <a:gd name="connsiteX29" fmla="*/ 182704 w 1422394"/>
              <a:gd name="connsiteY29" fmla="*/ 391409 h 434793"/>
              <a:gd name="connsiteX30" fmla="*/ 203698 w 1422394"/>
              <a:gd name="connsiteY30" fmla="*/ 382807 h 434793"/>
              <a:gd name="connsiteX31" fmla="*/ 259973 w 1422394"/>
              <a:gd name="connsiteY31" fmla="*/ 381564 h 434793"/>
              <a:gd name="connsiteX32" fmla="*/ 260936 w 1422394"/>
              <a:gd name="connsiteY32" fmla="*/ 381720 h 434793"/>
              <a:gd name="connsiteX33" fmla="*/ 261899 w 1422394"/>
              <a:gd name="connsiteY33" fmla="*/ 381564 h 434793"/>
              <a:gd name="connsiteX34" fmla="*/ 318173 w 1422394"/>
              <a:gd name="connsiteY34" fmla="*/ 382807 h 434793"/>
              <a:gd name="connsiteX35" fmla="*/ 339167 w 1422394"/>
              <a:gd name="connsiteY35" fmla="*/ 391409 h 434793"/>
              <a:gd name="connsiteX36" fmla="*/ 368982 w 1422394"/>
              <a:gd name="connsiteY36" fmla="*/ 401751 h 434793"/>
              <a:gd name="connsiteX37" fmla="*/ 413082 w 1422394"/>
              <a:gd name="connsiteY37" fmla="*/ 396503 h 434793"/>
              <a:gd name="connsiteX38" fmla="*/ 459760 w 1422394"/>
              <a:gd name="connsiteY38" fmla="*/ 355197 h 434793"/>
              <a:gd name="connsiteX39" fmla="*/ 439760 w 1422394"/>
              <a:gd name="connsiteY39" fmla="*/ 365757 h 434793"/>
              <a:gd name="connsiteX40" fmla="*/ 408268 w 1422394"/>
              <a:gd name="connsiteY40" fmla="*/ 370384 h 434793"/>
              <a:gd name="connsiteX41" fmla="*/ 367243 w 1422394"/>
              <a:gd name="connsiteY41" fmla="*/ 373924 h 434793"/>
              <a:gd name="connsiteX42" fmla="*/ 367025 w 1422394"/>
              <a:gd name="connsiteY42" fmla="*/ 373924 h 434793"/>
              <a:gd name="connsiteX43" fmla="*/ 366031 w 1422394"/>
              <a:gd name="connsiteY43" fmla="*/ 373428 h 434793"/>
              <a:gd name="connsiteX44" fmla="*/ 366249 w 1422394"/>
              <a:gd name="connsiteY44" fmla="*/ 373272 h 434793"/>
              <a:gd name="connsiteX45" fmla="*/ 393020 w 1422394"/>
              <a:gd name="connsiteY45" fmla="*/ 347402 h 434793"/>
              <a:gd name="connsiteX46" fmla="*/ 406436 w 1422394"/>
              <a:gd name="connsiteY46" fmla="*/ 320445 h 434793"/>
              <a:gd name="connsiteX47" fmla="*/ 406436 w 1422394"/>
              <a:gd name="connsiteY47" fmla="*/ 319731 h 434793"/>
              <a:gd name="connsiteX48" fmla="*/ 385970 w 1422394"/>
              <a:gd name="connsiteY48" fmla="*/ 337184 h 434793"/>
              <a:gd name="connsiteX49" fmla="*/ 363671 w 1422394"/>
              <a:gd name="connsiteY49" fmla="*/ 358924 h 434793"/>
              <a:gd name="connsiteX50" fmla="*/ 328608 w 1422394"/>
              <a:gd name="connsiteY50" fmla="*/ 376813 h 434793"/>
              <a:gd name="connsiteX51" fmla="*/ 328142 w 1422394"/>
              <a:gd name="connsiteY51" fmla="*/ 377030 h 434793"/>
              <a:gd name="connsiteX52" fmla="*/ 327832 w 1422394"/>
              <a:gd name="connsiteY52" fmla="*/ 377589 h 434793"/>
              <a:gd name="connsiteX53" fmla="*/ 327832 w 1422394"/>
              <a:gd name="connsiteY53" fmla="*/ 377589 h 434793"/>
              <a:gd name="connsiteX54" fmla="*/ 328111 w 1422394"/>
              <a:gd name="connsiteY54" fmla="*/ 377589 h 434793"/>
              <a:gd name="connsiteX55" fmla="*/ 353826 w 1422394"/>
              <a:gd name="connsiteY55" fmla="*/ 383583 h 434793"/>
              <a:gd name="connsiteX56" fmla="*/ 386964 w 1422394"/>
              <a:gd name="connsiteY56" fmla="*/ 389794 h 434793"/>
              <a:gd name="connsiteX57" fmla="*/ 460754 w 1422394"/>
              <a:gd name="connsiteY57" fmla="*/ 355259 h 434793"/>
              <a:gd name="connsiteX58" fmla="*/ 460754 w 1422394"/>
              <a:gd name="connsiteY58" fmla="*/ 355259 h 434793"/>
              <a:gd name="connsiteX59" fmla="*/ 459760 w 1422394"/>
              <a:gd name="connsiteY59" fmla="*/ 355104 h 434793"/>
              <a:gd name="connsiteX60" fmla="*/ 501438 w 1422394"/>
              <a:gd name="connsiteY60" fmla="*/ 291221 h 434793"/>
              <a:gd name="connsiteX61" fmla="*/ 477556 w 1422394"/>
              <a:gd name="connsiteY61" fmla="*/ 312091 h 434793"/>
              <a:gd name="connsiteX62" fmla="*/ 453021 w 1422394"/>
              <a:gd name="connsiteY62" fmla="*/ 325445 h 434793"/>
              <a:gd name="connsiteX63" fmla="*/ 422896 w 1422394"/>
              <a:gd name="connsiteY63" fmla="*/ 343147 h 434793"/>
              <a:gd name="connsiteX64" fmla="*/ 421157 w 1422394"/>
              <a:gd name="connsiteY64" fmla="*/ 344483 h 434793"/>
              <a:gd name="connsiteX65" fmla="*/ 420846 w 1422394"/>
              <a:gd name="connsiteY65" fmla="*/ 343893 h 434793"/>
              <a:gd name="connsiteX66" fmla="*/ 439480 w 1422394"/>
              <a:gd name="connsiteY66" fmla="*/ 298954 h 434793"/>
              <a:gd name="connsiteX67" fmla="*/ 444574 w 1422394"/>
              <a:gd name="connsiteY67" fmla="*/ 266903 h 434793"/>
              <a:gd name="connsiteX68" fmla="*/ 444356 w 1422394"/>
              <a:gd name="connsiteY68" fmla="*/ 266096 h 434793"/>
              <a:gd name="connsiteX69" fmla="*/ 444356 w 1422394"/>
              <a:gd name="connsiteY69" fmla="*/ 266096 h 434793"/>
              <a:gd name="connsiteX70" fmla="*/ 421654 w 1422394"/>
              <a:gd name="connsiteY70" fmla="*/ 307339 h 434793"/>
              <a:gd name="connsiteX71" fmla="*/ 413269 w 1422394"/>
              <a:gd name="connsiteY71" fmla="*/ 331470 h 434793"/>
              <a:gd name="connsiteX72" fmla="*/ 395815 w 1422394"/>
              <a:gd name="connsiteY72" fmla="*/ 360788 h 434793"/>
              <a:gd name="connsiteX73" fmla="*/ 395069 w 1422394"/>
              <a:gd name="connsiteY73" fmla="*/ 361595 h 434793"/>
              <a:gd name="connsiteX74" fmla="*/ 395069 w 1422394"/>
              <a:gd name="connsiteY74" fmla="*/ 362092 h 434793"/>
              <a:gd name="connsiteX75" fmla="*/ 395069 w 1422394"/>
              <a:gd name="connsiteY75" fmla="*/ 362092 h 434793"/>
              <a:gd name="connsiteX76" fmla="*/ 397833 w 1422394"/>
              <a:gd name="connsiteY76" fmla="*/ 361626 h 434793"/>
              <a:gd name="connsiteX77" fmla="*/ 425784 w 1422394"/>
              <a:gd name="connsiteY77" fmla="*/ 355912 h 434793"/>
              <a:gd name="connsiteX78" fmla="*/ 467276 w 1422394"/>
              <a:gd name="connsiteY78" fmla="*/ 338147 h 434793"/>
              <a:gd name="connsiteX79" fmla="*/ 497618 w 1422394"/>
              <a:gd name="connsiteY79" fmla="*/ 302681 h 434793"/>
              <a:gd name="connsiteX80" fmla="*/ 502246 w 1422394"/>
              <a:gd name="connsiteY80" fmla="*/ 291128 h 434793"/>
              <a:gd name="connsiteX81" fmla="*/ 501438 w 1422394"/>
              <a:gd name="connsiteY81" fmla="*/ 291221 h 434793"/>
              <a:gd name="connsiteX82" fmla="*/ 519669 w 1422394"/>
              <a:gd name="connsiteY82" fmla="*/ 219480 h 434793"/>
              <a:gd name="connsiteX83" fmla="*/ 497929 w 1422394"/>
              <a:gd name="connsiteY83" fmla="*/ 253642 h 434793"/>
              <a:gd name="connsiteX84" fmla="*/ 466251 w 1422394"/>
              <a:gd name="connsiteY84" fmla="*/ 289668 h 434793"/>
              <a:gd name="connsiteX85" fmla="*/ 465692 w 1422394"/>
              <a:gd name="connsiteY85" fmla="*/ 289264 h 434793"/>
              <a:gd name="connsiteX86" fmla="*/ 468798 w 1422394"/>
              <a:gd name="connsiteY86" fmla="*/ 248890 h 434793"/>
              <a:gd name="connsiteX87" fmla="*/ 460723 w 1422394"/>
              <a:gd name="connsiteY87" fmla="*/ 210970 h 434793"/>
              <a:gd name="connsiteX88" fmla="*/ 460164 w 1422394"/>
              <a:gd name="connsiteY88" fmla="*/ 210349 h 434793"/>
              <a:gd name="connsiteX89" fmla="*/ 459667 w 1422394"/>
              <a:gd name="connsiteY89" fmla="*/ 211685 h 434793"/>
              <a:gd name="connsiteX90" fmla="*/ 453766 w 1422394"/>
              <a:gd name="connsiteY90" fmla="*/ 239449 h 434793"/>
              <a:gd name="connsiteX91" fmla="*/ 454388 w 1422394"/>
              <a:gd name="connsiteY91" fmla="*/ 277307 h 434793"/>
              <a:gd name="connsiteX92" fmla="*/ 446127 w 1422394"/>
              <a:gd name="connsiteY92" fmla="*/ 316625 h 434793"/>
              <a:gd name="connsiteX93" fmla="*/ 446127 w 1422394"/>
              <a:gd name="connsiteY93" fmla="*/ 316811 h 434793"/>
              <a:gd name="connsiteX94" fmla="*/ 446344 w 1422394"/>
              <a:gd name="connsiteY94" fmla="*/ 317774 h 434793"/>
              <a:gd name="connsiteX95" fmla="*/ 446344 w 1422394"/>
              <a:gd name="connsiteY95" fmla="*/ 317774 h 434793"/>
              <a:gd name="connsiteX96" fmla="*/ 474916 w 1422394"/>
              <a:gd name="connsiteY96" fmla="*/ 299917 h 434793"/>
              <a:gd name="connsiteX97" fmla="*/ 505072 w 1422394"/>
              <a:gd name="connsiteY97" fmla="*/ 271127 h 434793"/>
              <a:gd name="connsiteX98" fmla="*/ 520600 w 1422394"/>
              <a:gd name="connsiteY98" fmla="*/ 221002 h 434793"/>
              <a:gd name="connsiteX99" fmla="*/ 520600 w 1422394"/>
              <a:gd name="connsiteY99" fmla="*/ 219200 h 434793"/>
              <a:gd name="connsiteX100" fmla="*/ 519669 w 1422394"/>
              <a:gd name="connsiteY100" fmla="*/ 219480 h 434793"/>
              <a:gd name="connsiteX101" fmla="*/ 489482 w 1422394"/>
              <a:gd name="connsiteY101" fmla="*/ 227213 h 434793"/>
              <a:gd name="connsiteX102" fmla="*/ 489264 w 1422394"/>
              <a:gd name="connsiteY102" fmla="*/ 227461 h 434793"/>
              <a:gd name="connsiteX103" fmla="*/ 488829 w 1422394"/>
              <a:gd name="connsiteY103" fmla="*/ 227120 h 434793"/>
              <a:gd name="connsiteX104" fmla="*/ 489078 w 1422394"/>
              <a:gd name="connsiteY104" fmla="*/ 215598 h 434793"/>
              <a:gd name="connsiteX105" fmla="*/ 472897 w 1422394"/>
              <a:gd name="connsiteY105" fmla="*/ 179914 h 434793"/>
              <a:gd name="connsiteX106" fmla="*/ 460040 w 1422394"/>
              <a:gd name="connsiteY106" fmla="*/ 157056 h 434793"/>
              <a:gd name="connsiteX107" fmla="*/ 459326 w 1422394"/>
              <a:gd name="connsiteY107" fmla="*/ 156745 h 434793"/>
              <a:gd name="connsiteX108" fmla="*/ 459760 w 1422394"/>
              <a:gd name="connsiteY108" fmla="*/ 164447 h 434793"/>
              <a:gd name="connsiteX109" fmla="*/ 474202 w 1422394"/>
              <a:gd name="connsiteY109" fmla="*/ 220660 h 434793"/>
              <a:gd name="connsiteX110" fmla="*/ 479233 w 1422394"/>
              <a:gd name="connsiteY110" fmla="*/ 256220 h 434793"/>
              <a:gd name="connsiteX111" fmla="*/ 479512 w 1422394"/>
              <a:gd name="connsiteY111" fmla="*/ 257711 h 434793"/>
              <a:gd name="connsiteX112" fmla="*/ 479512 w 1422394"/>
              <a:gd name="connsiteY112" fmla="*/ 257711 h 434793"/>
              <a:gd name="connsiteX113" fmla="*/ 497432 w 1422394"/>
              <a:gd name="connsiteY113" fmla="*/ 236406 h 434793"/>
              <a:gd name="connsiteX114" fmla="*/ 517433 w 1422394"/>
              <a:gd name="connsiteY114" fmla="*/ 152273 h 434793"/>
              <a:gd name="connsiteX115" fmla="*/ 515228 w 1422394"/>
              <a:gd name="connsiteY115" fmla="*/ 146714 h 434793"/>
              <a:gd name="connsiteX116" fmla="*/ 514606 w 1422394"/>
              <a:gd name="connsiteY116" fmla="*/ 147428 h 434793"/>
              <a:gd name="connsiteX117" fmla="*/ 492494 w 1422394"/>
              <a:gd name="connsiteY117" fmla="*/ 215753 h 434793"/>
              <a:gd name="connsiteX118" fmla="*/ 489482 w 1422394"/>
              <a:gd name="connsiteY118" fmla="*/ 227182 h 434793"/>
              <a:gd name="connsiteX119" fmla="*/ 465102 w 1422394"/>
              <a:gd name="connsiteY119" fmla="*/ 126620 h 434793"/>
              <a:gd name="connsiteX120" fmla="*/ 447866 w 1422394"/>
              <a:gd name="connsiteY120" fmla="*/ 107396 h 434793"/>
              <a:gd name="connsiteX121" fmla="*/ 447679 w 1422394"/>
              <a:gd name="connsiteY121" fmla="*/ 107241 h 434793"/>
              <a:gd name="connsiteX122" fmla="*/ 446965 w 1422394"/>
              <a:gd name="connsiteY122" fmla="*/ 107241 h 434793"/>
              <a:gd name="connsiteX123" fmla="*/ 446592 w 1422394"/>
              <a:gd name="connsiteY123" fmla="*/ 107241 h 434793"/>
              <a:gd name="connsiteX124" fmla="*/ 454201 w 1422394"/>
              <a:gd name="connsiteY124" fmla="*/ 129509 h 434793"/>
              <a:gd name="connsiteX125" fmla="*/ 471282 w 1422394"/>
              <a:gd name="connsiteY125" fmla="*/ 155410 h 434793"/>
              <a:gd name="connsiteX126" fmla="*/ 472618 w 1422394"/>
              <a:gd name="connsiteY126" fmla="*/ 157211 h 434793"/>
              <a:gd name="connsiteX127" fmla="*/ 491252 w 1422394"/>
              <a:gd name="connsiteY127" fmla="*/ 192864 h 434793"/>
              <a:gd name="connsiteX128" fmla="*/ 491904 w 1422394"/>
              <a:gd name="connsiteY128" fmla="*/ 193268 h 434793"/>
              <a:gd name="connsiteX129" fmla="*/ 499823 w 1422394"/>
              <a:gd name="connsiteY129" fmla="*/ 168423 h 434793"/>
              <a:gd name="connsiteX130" fmla="*/ 506873 w 1422394"/>
              <a:gd name="connsiteY130" fmla="*/ 141776 h 434793"/>
              <a:gd name="connsiteX131" fmla="*/ 490475 w 1422394"/>
              <a:gd name="connsiteY131" fmla="*/ 77768 h 434793"/>
              <a:gd name="connsiteX132" fmla="*/ 490134 w 1422394"/>
              <a:gd name="connsiteY132" fmla="*/ 78514 h 434793"/>
              <a:gd name="connsiteX133" fmla="*/ 490724 w 1422394"/>
              <a:gd name="connsiteY133" fmla="*/ 80470 h 434793"/>
              <a:gd name="connsiteX134" fmla="*/ 491469 w 1422394"/>
              <a:gd name="connsiteY134" fmla="*/ 83296 h 434793"/>
              <a:gd name="connsiteX135" fmla="*/ 492028 w 1422394"/>
              <a:gd name="connsiteY135" fmla="*/ 118732 h 434793"/>
              <a:gd name="connsiteX136" fmla="*/ 489419 w 1422394"/>
              <a:gd name="connsiteY136" fmla="*/ 146931 h 434793"/>
              <a:gd name="connsiteX137" fmla="*/ 490351 w 1422394"/>
              <a:gd name="connsiteY137" fmla="*/ 160627 h 434793"/>
              <a:gd name="connsiteX138" fmla="*/ 489637 w 1422394"/>
              <a:gd name="connsiteY138" fmla="*/ 160627 h 434793"/>
              <a:gd name="connsiteX139" fmla="*/ 486531 w 1422394"/>
              <a:gd name="connsiteY139" fmla="*/ 152739 h 434793"/>
              <a:gd name="connsiteX140" fmla="*/ 484730 w 1422394"/>
              <a:gd name="connsiteY140" fmla="*/ 148671 h 434793"/>
              <a:gd name="connsiteX141" fmla="*/ 465102 w 1422394"/>
              <a:gd name="connsiteY141" fmla="*/ 126620 h 434793"/>
              <a:gd name="connsiteX142" fmla="*/ 451406 w 1422394"/>
              <a:gd name="connsiteY142" fmla="*/ 40438 h 434793"/>
              <a:gd name="connsiteX143" fmla="*/ 460723 w 1422394"/>
              <a:gd name="connsiteY143" fmla="*/ 53762 h 434793"/>
              <a:gd name="connsiteX144" fmla="*/ 467369 w 1422394"/>
              <a:gd name="connsiteY144" fmla="*/ 83017 h 434793"/>
              <a:gd name="connsiteX145" fmla="*/ 471500 w 1422394"/>
              <a:gd name="connsiteY145" fmla="*/ 98794 h 434793"/>
              <a:gd name="connsiteX146" fmla="*/ 470785 w 1422394"/>
              <a:gd name="connsiteY146" fmla="*/ 99073 h 434793"/>
              <a:gd name="connsiteX147" fmla="*/ 470630 w 1422394"/>
              <a:gd name="connsiteY147" fmla="*/ 98887 h 434793"/>
              <a:gd name="connsiteX148" fmla="*/ 444977 w 1422394"/>
              <a:gd name="connsiteY148" fmla="*/ 77644 h 434793"/>
              <a:gd name="connsiteX149" fmla="*/ 428238 w 1422394"/>
              <a:gd name="connsiteY149" fmla="*/ 62613 h 434793"/>
              <a:gd name="connsiteX150" fmla="*/ 425691 w 1422394"/>
              <a:gd name="connsiteY150" fmla="*/ 59259 h 434793"/>
              <a:gd name="connsiteX151" fmla="*/ 424946 w 1422394"/>
              <a:gd name="connsiteY151" fmla="*/ 59041 h 434793"/>
              <a:gd name="connsiteX152" fmla="*/ 425132 w 1422394"/>
              <a:gd name="connsiteY152" fmla="*/ 60439 h 434793"/>
              <a:gd name="connsiteX153" fmla="*/ 439822 w 1422394"/>
              <a:gd name="connsiteY153" fmla="*/ 89259 h 434793"/>
              <a:gd name="connsiteX154" fmla="*/ 459046 w 1422394"/>
              <a:gd name="connsiteY154" fmla="*/ 105409 h 434793"/>
              <a:gd name="connsiteX155" fmla="*/ 481593 w 1422394"/>
              <a:gd name="connsiteY155" fmla="*/ 128794 h 434793"/>
              <a:gd name="connsiteX156" fmla="*/ 481593 w 1422394"/>
              <a:gd name="connsiteY156" fmla="*/ 128794 h 434793"/>
              <a:gd name="connsiteX157" fmla="*/ 482121 w 1422394"/>
              <a:gd name="connsiteY157" fmla="*/ 128794 h 434793"/>
              <a:gd name="connsiteX158" fmla="*/ 482121 w 1422394"/>
              <a:gd name="connsiteY158" fmla="*/ 128794 h 434793"/>
              <a:gd name="connsiteX159" fmla="*/ 481904 w 1422394"/>
              <a:gd name="connsiteY159" fmla="*/ 121279 h 434793"/>
              <a:gd name="connsiteX160" fmla="*/ 482525 w 1422394"/>
              <a:gd name="connsiteY160" fmla="*/ 98390 h 434793"/>
              <a:gd name="connsiteX161" fmla="*/ 482711 w 1422394"/>
              <a:gd name="connsiteY161" fmla="*/ 90533 h 434793"/>
              <a:gd name="connsiteX162" fmla="*/ 478550 w 1422394"/>
              <a:gd name="connsiteY162" fmla="*/ 67613 h 434793"/>
              <a:gd name="connsiteX163" fmla="*/ 453425 w 1422394"/>
              <a:gd name="connsiteY163" fmla="*/ 40159 h 434793"/>
              <a:gd name="connsiteX164" fmla="*/ 451220 w 1422394"/>
              <a:gd name="connsiteY164" fmla="*/ 39320 h 434793"/>
              <a:gd name="connsiteX165" fmla="*/ 451220 w 1422394"/>
              <a:gd name="connsiteY165" fmla="*/ 40159 h 434793"/>
              <a:gd name="connsiteX166" fmla="*/ 451406 w 1422394"/>
              <a:gd name="connsiteY166" fmla="*/ 40438 h 434793"/>
              <a:gd name="connsiteX167" fmla="*/ 402275 w 1422394"/>
              <a:gd name="connsiteY167" fmla="*/ 17767 h 434793"/>
              <a:gd name="connsiteX168" fmla="*/ 419790 w 1422394"/>
              <a:gd name="connsiteY168" fmla="*/ 38637 h 434793"/>
              <a:gd name="connsiteX169" fmla="*/ 436219 w 1422394"/>
              <a:gd name="connsiteY169" fmla="*/ 59072 h 434793"/>
              <a:gd name="connsiteX170" fmla="*/ 456841 w 1422394"/>
              <a:gd name="connsiteY170" fmla="*/ 76122 h 434793"/>
              <a:gd name="connsiteX171" fmla="*/ 456841 w 1422394"/>
              <a:gd name="connsiteY171" fmla="*/ 76122 h 434793"/>
              <a:gd name="connsiteX172" fmla="*/ 457121 w 1422394"/>
              <a:gd name="connsiteY172" fmla="*/ 76122 h 434793"/>
              <a:gd name="connsiteX173" fmla="*/ 457121 w 1422394"/>
              <a:gd name="connsiteY173" fmla="*/ 75967 h 434793"/>
              <a:gd name="connsiteX174" fmla="*/ 433549 w 1422394"/>
              <a:gd name="connsiteY174" fmla="*/ 31556 h 434793"/>
              <a:gd name="connsiteX175" fmla="*/ 400411 w 1422394"/>
              <a:gd name="connsiteY175" fmla="*/ 15500 h 434793"/>
              <a:gd name="connsiteX176" fmla="*/ 400411 w 1422394"/>
              <a:gd name="connsiteY176" fmla="*/ 16307 h 434793"/>
              <a:gd name="connsiteX177" fmla="*/ 402275 w 1422394"/>
              <a:gd name="connsiteY177" fmla="*/ 17767 h 434793"/>
              <a:gd name="connsiteX178" fmla="*/ 134597 w 1422394"/>
              <a:gd name="connsiteY178" fmla="*/ 389763 h 434793"/>
              <a:gd name="connsiteX179" fmla="*/ 167735 w 1422394"/>
              <a:gd name="connsiteY179" fmla="*/ 383552 h 434793"/>
              <a:gd name="connsiteX180" fmla="*/ 193450 w 1422394"/>
              <a:gd name="connsiteY180" fmla="*/ 377558 h 434793"/>
              <a:gd name="connsiteX181" fmla="*/ 193729 w 1422394"/>
              <a:gd name="connsiteY181" fmla="*/ 377558 h 434793"/>
              <a:gd name="connsiteX182" fmla="*/ 193729 w 1422394"/>
              <a:gd name="connsiteY182" fmla="*/ 377558 h 434793"/>
              <a:gd name="connsiteX183" fmla="*/ 193419 w 1422394"/>
              <a:gd name="connsiteY183" fmla="*/ 376999 h 434793"/>
              <a:gd name="connsiteX184" fmla="*/ 192953 w 1422394"/>
              <a:gd name="connsiteY184" fmla="*/ 376782 h 434793"/>
              <a:gd name="connsiteX185" fmla="*/ 157890 w 1422394"/>
              <a:gd name="connsiteY185" fmla="*/ 358893 h 434793"/>
              <a:gd name="connsiteX186" fmla="*/ 135591 w 1422394"/>
              <a:gd name="connsiteY186" fmla="*/ 337153 h 434793"/>
              <a:gd name="connsiteX187" fmla="*/ 115125 w 1422394"/>
              <a:gd name="connsiteY187" fmla="*/ 319700 h 434793"/>
              <a:gd name="connsiteX188" fmla="*/ 114970 w 1422394"/>
              <a:gd name="connsiteY188" fmla="*/ 320414 h 434793"/>
              <a:gd name="connsiteX189" fmla="*/ 128386 w 1422394"/>
              <a:gd name="connsiteY189" fmla="*/ 347371 h 434793"/>
              <a:gd name="connsiteX190" fmla="*/ 155157 w 1422394"/>
              <a:gd name="connsiteY190" fmla="*/ 373241 h 434793"/>
              <a:gd name="connsiteX191" fmla="*/ 155374 w 1422394"/>
              <a:gd name="connsiteY191" fmla="*/ 373397 h 434793"/>
              <a:gd name="connsiteX192" fmla="*/ 154380 w 1422394"/>
              <a:gd name="connsiteY192" fmla="*/ 373893 h 434793"/>
              <a:gd name="connsiteX193" fmla="*/ 154163 w 1422394"/>
              <a:gd name="connsiteY193" fmla="*/ 373893 h 434793"/>
              <a:gd name="connsiteX194" fmla="*/ 113230 w 1422394"/>
              <a:gd name="connsiteY194" fmla="*/ 370384 h 434793"/>
              <a:gd name="connsiteX195" fmla="*/ 81770 w 1422394"/>
              <a:gd name="connsiteY195" fmla="*/ 365663 h 434793"/>
              <a:gd name="connsiteX196" fmla="*/ 61770 w 1422394"/>
              <a:gd name="connsiteY196" fmla="*/ 355104 h 434793"/>
              <a:gd name="connsiteX197" fmla="*/ 60838 w 1422394"/>
              <a:gd name="connsiteY197" fmla="*/ 355104 h 434793"/>
              <a:gd name="connsiteX198" fmla="*/ 60838 w 1422394"/>
              <a:gd name="connsiteY198" fmla="*/ 355104 h 434793"/>
              <a:gd name="connsiteX199" fmla="*/ 134628 w 1422394"/>
              <a:gd name="connsiteY199" fmla="*/ 389639 h 434793"/>
              <a:gd name="connsiteX200" fmla="*/ 123976 w 1422394"/>
              <a:gd name="connsiteY200" fmla="*/ 361812 h 434793"/>
              <a:gd name="connsiteX201" fmla="*/ 126740 w 1422394"/>
              <a:gd name="connsiteY201" fmla="*/ 362278 h 434793"/>
              <a:gd name="connsiteX202" fmla="*/ 126740 w 1422394"/>
              <a:gd name="connsiteY202" fmla="*/ 362278 h 434793"/>
              <a:gd name="connsiteX203" fmla="*/ 126585 w 1422394"/>
              <a:gd name="connsiteY203" fmla="*/ 361812 h 434793"/>
              <a:gd name="connsiteX204" fmla="*/ 125839 w 1422394"/>
              <a:gd name="connsiteY204" fmla="*/ 361005 h 434793"/>
              <a:gd name="connsiteX205" fmla="*/ 108386 w 1422394"/>
              <a:gd name="connsiteY205" fmla="*/ 331687 h 434793"/>
              <a:gd name="connsiteX206" fmla="*/ 100000 w 1422394"/>
              <a:gd name="connsiteY206" fmla="*/ 307556 h 434793"/>
              <a:gd name="connsiteX207" fmla="*/ 77298 w 1422394"/>
              <a:gd name="connsiteY207" fmla="*/ 266313 h 434793"/>
              <a:gd name="connsiteX208" fmla="*/ 77298 w 1422394"/>
              <a:gd name="connsiteY208" fmla="*/ 266313 h 434793"/>
              <a:gd name="connsiteX209" fmla="*/ 77080 w 1422394"/>
              <a:gd name="connsiteY209" fmla="*/ 267121 h 434793"/>
              <a:gd name="connsiteX210" fmla="*/ 82174 w 1422394"/>
              <a:gd name="connsiteY210" fmla="*/ 299171 h 434793"/>
              <a:gd name="connsiteX211" fmla="*/ 100808 w 1422394"/>
              <a:gd name="connsiteY211" fmla="*/ 344110 h 434793"/>
              <a:gd name="connsiteX212" fmla="*/ 100497 w 1422394"/>
              <a:gd name="connsiteY212" fmla="*/ 344700 h 434793"/>
              <a:gd name="connsiteX213" fmla="*/ 98758 w 1422394"/>
              <a:gd name="connsiteY213" fmla="*/ 343365 h 434793"/>
              <a:gd name="connsiteX214" fmla="*/ 68633 w 1422394"/>
              <a:gd name="connsiteY214" fmla="*/ 325662 h 434793"/>
              <a:gd name="connsiteX215" fmla="*/ 44098 w 1422394"/>
              <a:gd name="connsiteY215" fmla="*/ 312308 h 434793"/>
              <a:gd name="connsiteX216" fmla="*/ 20060 w 1422394"/>
              <a:gd name="connsiteY216" fmla="*/ 291221 h 434793"/>
              <a:gd name="connsiteX217" fmla="*/ 19191 w 1422394"/>
              <a:gd name="connsiteY217" fmla="*/ 291221 h 434793"/>
              <a:gd name="connsiteX218" fmla="*/ 23818 w 1422394"/>
              <a:gd name="connsiteY218" fmla="*/ 302774 h 434793"/>
              <a:gd name="connsiteX219" fmla="*/ 54223 w 1422394"/>
              <a:gd name="connsiteY219" fmla="*/ 338147 h 434793"/>
              <a:gd name="connsiteX220" fmla="*/ 96056 w 1422394"/>
              <a:gd name="connsiteY220" fmla="*/ 356129 h 434793"/>
              <a:gd name="connsiteX221" fmla="*/ 123976 w 1422394"/>
              <a:gd name="connsiteY221" fmla="*/ 361719 h 434793"/>
              <a:gd name="connsiteX222" fmla="*/ 46831 w 1422394"/>
              <a:gd name="connsiteY222" fmla="*/ 299699 h 434793"/>
              <a:gd name="connsiteX223" fmla="*/ 75403 w 1422394"/>
              <a:gd name="connsiteY223" fmla="*/ 317557 h 434793"/>
              <a:gd name="connsiteX224" fmla="*/ 75403 w 1422394"/>
              <a:gd name="connsiteY224" fmla="*/ 317557 h 434793"/>
              <a:gd name="connsiteX225" fmla="*/ 75621 w 1422394"/>
              <a:gd name="connsiteY225" fmla="*/ 316594 h 434793"/>
              <a:gd name="connsiteX226" fmla="*/ 75621 w 1422394"/>
              <a:gd name="connsiteY226" fmla="*/ 316408 h 434793"/>
              <a:gd name="connsiteX227" fmla="*/ 67360 w 1422394"/>
              <a:gd name="connsiteY227" fmla="*/ 277090 h 434793"/>
              <a:gd name="connsiteX228" fmla="*/ 67981 w 1422394"/>
              <a:gd name="connsiteY228" fmla="*/ 239232 h 434793"/>
              <a:gd name="connsiteX229" fmla="*/ 62080 w 1422394"/>
              <a:gd name="connsiteY229" fmla="*/ 211467 h 434793"/>
              <a:gd name="connsiteX230" fmla="*/ 61583 w 1422394"/>
              <a:gd name="connsiteY230" fmla="*/ 210132 h 434793"/>
              <a:gd name="connsiteX231" fmla="*/ 61024 w 1422394"/>
              <a:gd name="connsiteY231" fmla="*/ 210753 h 434793"/>
              <a:gd name="connsiteX232" fmla="*/ 52949 w 1422394"/>
              <a:gd name="connsiteY232" fmla="*/ 248673 h 434793"/>
              <a:gd name="connsiteX233" fmla="*/ 56055 w 1422394"/>
              <a:gd name="connsiteY233" fmla="*/ 289047 h 434793"/>
              <a:gd name="connsiteX234" fmla="*/ 55496 w 1422394"/>
              <a:gd name="connsiteY234" fmla="*/ 289450 h 434793"/>
              <a:gd name="connsiteX235" fmla="*/ 23663 w 1422394"/>
              <a:gd name="connsiteY235" fmla="*/ 253642 h 434793"/>
              <a:gd name="connsiteX236" fmla="*/ 1923 w 1422394"/>
              <a:gd name="connsiteY236" fmla="*/ 219480 h 434793"/>
              <a:gd name="connsiteX237" fmla="*/ 1240 w 1422394"/>
              <a:gd name="connsiteY237" fmla="*/ 219045 h 434793"/>
              <a:gd name="connsiteX238" fmla="*/ 1240 w 1422394"/>
              <a:gd name="connsiteY238" fmla="*/ 220846 h 434793"/>
              <a:gd name="connsiteX239" fmla="*/ 16768 w 1422394"/>
              <a:gd name="connsiteY239" fmla="*/ 270972 h 434793"/>
              <a:gd name="connsiteX240" fmla="*/ 46831 w 1422394"/>
              <a:gd name="connsiteY240" fmla="*/ 299730 h 434793"/>
              <a:gd name="connsiteX241" fmla="*/ 41800 w 1422394"/>
              <a:gd name="connsiteY241" fmla="*/ 257679 h 434793"/>
              <a:gd name="connsiteX242" fmla="*/ 41800 w 1422394"/>
              <a:gd name="connsiteY242" fmla="*/ 257679 h 434793"/>
              <a:gd name="connsiteX243" fmla="*/ 42080 w 1422394"/>
              <a:gd name="connsiteY243" fmla="*/ 256158 h 434793"/>
              <a:gd name="connsiteX244" fmla="*/ 47111 w 1422394"/>
              <a:gd name="connsiteY244" fmla="*/ 220598 h 434793"/>
              <a:gd name="connsiteX245" fmla="*/ 61552 w 1422394"/>
              <a:gd name="connsiteY245" fmla="*/ 164385 h 434793"/>
              <a:gd name="connsiteX246" fmla="*/ 61987 w 1422394"/>
              <a:gd name="connsiteY246" fmla="*/ 156683 h 434793"/>
              <a:gd name="connsiteX247" fmla="*/ 61273 w 1422394"/>
              <a:gd name="connsiteY247" fmla="*/ 157025 h 434793"/>
              <a:gd name="connsiteX248" fmla="*/ 48415 w 1422394"/>
              <a:gd name="connsiteY248" fmla="*/ 179852 h 434793"/>
              <a:gd name="connsiteX249" fmla="*/ 32235 w 1422394"/>
              <a:gd name="connsiteY249" fmla="*/ 215536 h 434793"/>
              <a:gd name="connsiteX250" fmla="*/ 32483 w 1422394"/>
              <a:gd name="connsiteY250" fmla="*/ 227058 h 434793"/>
              <a:gd name="connsiteX251" fmla="*/ 32048 w 1422394"/>
              <a:gd name="connsiteY251" fmla="*/ 227399 h 434793"/>
              <a:gd name="connsiteX252" fmla="*/ 31831 w 1422394"/>
              <a:gd name="connsiteY252" fmla="*/ 227151 h 434793"/>
              <a:gd name="connsiteX253" fmla="*/ 28725 w 1422394"/>
              <a:gd name="connsiteY253" fmla="*/ 215753 h 434793"/>
              <a:gd name="connsiteX254" fmla="*/ 6644 w 1422394"/>
              <a:gd name="connsiteY254" fmla="*/ 147428 h 434793"/>
              <a:gd name="connsiteX255" fmla="*/ 6023 w 1422394"/>
              <a:gd name="connsiteY255" fmla="*/ 146714 h 434793"/>
              <a:gd name="connsiteX256" fmla="*/ 3818 w 1422394"/>
              <a:gd name="connsiteY256" fmla="*/ 152273 h 434793"/>
              <a:gd name="connsiteX257" fmla="*/ 23787 w 1422394"/>
              <a:gd name="connsiteY257" fmla="*/ 236406 h 434793"/>
              <a:gd name="connsiteX258" fmla="*/ 41800 w 1422394"/>
              <a:gd name="connsiteY258" fmla="*/ 257679 h 434793"/>
              <a:gd name="connsiteX259" fmla="*/ 21613 w 1422394"/>
              <a:gd name="connsiteY259" fmla="*/ 168267 h 434793"/>
              <a:gd name="connsiteX260" fmla="*/ 29564 w 1422394"/>
              <a:gd name="connsiteY260" fmla="*/ 193113 h 434793"/>
              <a:gd name="connsiteX261" fmla="*/ 30216 w 1422394"/>
              <a:gd name="connsiteY261" fmla="*/ 192709 h 434793"/>
              <a:gd name="connsiteX262" fmla="*/ 48850 w 1422394"/>
              <a:gd name="connsiteY262" fmla="*/ 157056 h 434793"/>
              <a:gd name="connsiteX263" fmla="*/ 50185 w 1422394"/>
              <a:gd name="connsiteY263" fmla="*/ 155255 h 434793"/>
              <a:gd name="connsiteX264" fmla="*/ 67267 w 1422394"/>
              <a:gd name="connsiteY264" fmla="*/ 129353 h 434793"/>
              <a:gd name="connsiteX265" fmla="*/ 74875 w 1422394"/>
              <a:gd name="connsiteY265" fmla="*/ 107086 h 434793"/>
              <a:gd name="connsiteX266" fmla="*/ 74503 w 1422394"/>
              <a:gd name="connsiteY266" fmla="*/ 107086 h 434793"/>
              <a:gd name="connsiteX267" fmla="*/ 73788 w 1422394"/>
              <a:gd name="connsiteY267" fmla="*/ 107086 h 434793"/>
              <a:gd name="connsiteX268" fmla="*/ 73602 w 1422394"/>
              <a:gd name="connsiteY268" fmla="*/ 107241 h 434793"/>
              <a:gd name="connsiteX269" fmla="*/ 73602 w 1422394"/>
              <a:gd name="connsiteY269" fmla="*/ 107241 h 434793"/>
              <a:gd name="connsiteX270" fmla="*/ 56366 w 1422394"/>
              <a:gd name="connsiteY270" fmla="*/ 126465 h 434793"/>
              <a:gd name="connsiteX271" fmla="*/ 36676 w 1422394"/>
              <a:gd name="connsiteY271" fmla="*/ 148205 h 434793"/>
              <a:gd name="connsiteX272" fmla="*/ 34874 w 1422394"/>
              <a:gd name="connsiteY272" fmla="*/ 152273 h 434793"/>
              <a:gd name="connsiteX273" fmla="*/ 31769 w 1422394"/>
              <a:gd name="connsiteY273" fmla="*/ 160162 h 434793"/>
              <a:gd name="connsiteX274" fmla="*/ 31055 w 1422394"/>
              <a:gd name="connsiteY274" fmla="*/ 160162 h 434793"/>
              <a:gd name="connsiteX275" fmla="*/ 31986 w 1422394"/>
              <a:gd name="connsiteY275" fmla="*/ 146466 h 434793"/>
              <a:gd name="connsiteX276" fmla="*/ 29377 w 1422394"/>
              <a:gd name="connsiteY276" fmla="*/ 118266 h 434793"/>
              <a:gd name="connsiteX277" fmla="*/ 29936 w 1422394"/>
              <a:gd name="connsiteY277" fmla="*/ 82831 h 434793"/>
              <a:gd name="connsiteX278" fmla="*/ 30682 w 1422394"/>
              <a:gd name="connsiteY278" fmla="*/ 80004 h 434793"/>
              <a:gd name="connsiteX279" fmla="*/ 31272 w 1422394"/>
              <a:gd name="connsiteY279" fmla="*/ 78048 h 434793"/>
              <a:gd name="connsiteX280" fmla="*/ 30930 w 1422394"/>
              <a:gd name="connsiteY280" fmla="*/ 77302 h 434793"/>
              <a:gd name="connsiteX281" fmla="*/ 14532 w 1422394"/>
              <a:gd name="connsiteY281" fmla="*/ 141310 h 434793"/>
              <a:gd name="connsiteX282" fmla="*/ 21613 w 1422394"/>
              <a:gd name="connsiteY282" fmla="*/ 168267 h 434793"/>
              <a:gd name="connsiteX283" fmla="*/ 39533 w 1422394"/>
              <a:gd name="connsiteY283" fmla="*/ 121434 h 434793"/>
              <a:gd name="connsiteX284" fmla="*/ 39316 w 1422394"/>
              <a:gd name="connsiteY284" fmla="*/ 128950 h 434793"/>
              <a:gd name="connsiteX285" fmla="*/ 39316 w 1422394"/>
              <a:gd name="connsiteY285" fmla="*/ 128950 h 434793"/>
              <a:gd name="connsiteX286" fmla="*/ 39844 w 1422394"/>
              <a:gd name="connsiteY286" fmla="*/ 128950 h 434793"/>
              <a:gd name="connsiteX287" fmla="*/ 39844 w 1422394"/>
              <a:gd name="connsiteY287" fmla="*/ 128950 h 434793"/>
              <a:gd name="connsiteX288" fmla="*/ 62391 w 1422394"/>
              <a:gd name="connsiteY288" fmla="*/ 105564 h 434793"/>
              <a:gd name="connsiteX289" fmla="*/ 81615 w 1422394"/>
              <a:gd name="connsiteY289" fmla="*/ 89415 h 434793"/>
              <a:gd name="connsiteX290" fmla="*/ 96305 w 1422394"/>
              <a:gd name="connsiteY290" fmla="*/ 60594 h 434793"/>
              <a:gd name="connsiteX291" fmla="*/ 96491 w 1422394"/>
              <a:gd name="connsiteY291" fmla="*/ 59196 h 434793"/>
              <a:gd name="connsiteX292" fmla="*/ 95746 w 1422394"/>
              <a:gd name="connsiteY292" fmla="*/ 59414 h 434793"/>
              <a:gd name="connsiteX293" fmla="*/ 93199 w 1422394"/>
              <a:gd name="connsiteY293" fmla="*/ 62768 h 434793"/>
              <a:gd name="connsiteX294" fmla="*/ 76459 w 1422394"/>
              <a:gd name="connsiteY294" fmla="*/ 77799 h 434793"/>
              <a:gd name="connsiteX295" fmla="*/ 50807 w 1422394"/>
              <a:gd name="connsiteY295" fmla="*/ 99042 h 434793"/>
              <a:gd name="connsiteX296" fmla="*/ 50651 w 1422394"/>
              <a:gd name="connsiteY296" fmla="*/ 99228 h 434793"/>
              <a:gd name="connsiteX297" fmla="*/ 49937 w 1422394"/>
              <a:gd name="connsiteY297" fmla="*/ 98949 h 434793"/>
              <a:gd name="connsiteX298" fmla="*/ 54067 w 1422394"/>
              <a:gd name="connsiteY298" fmla="*/ 83172 h 434793"/>
              <a:gd name="connsiteX299" fmla="*/ 60745 w 1422394"/>
              <a:gd name="connsiteY299" fmla="*/ 53917 h 434793"/>
              <a:gd name="connsiteX300" fmla="*/ 70062 w 1422394"/>
              <a:gd name="connsiteY300" fmla="*/ 40594 h 434793"/>
              <a:gd name="connsiteX301" fmla="*/ 70062 w 1422394"/>
              <a:gd name="connsiteY301" fmla="*/ 40594 h 434793"/>
              <a:gd name="connsiteX302" fmla="*/ 70062 w 1422394"/>
              <a:gd name="connsiteY302" fmla="*/ 39755 h 434793"/>
              <a:gd name="connsiteX303" fmla="*/ 67857 w 1422394"/>
              <a:gd name="connsiteY303" fmla="*/ 40594 h 434793"/>
              <a:gd name="connsiteX304" fmla="*/ 42732 w 1422394"/>
              <a:gd name="connsiteY304" fmla="*/ 68048 h 434793"/>
              <a:gd name="connsiteX305" fmla="*/ 38694 w 1422394"/>
              <a:gd name="connsiteY305" fmla="*/ 90688 h 434793"/>
              <a:gd name="connsiteX306" fmla="*/ 38881 w 1422394"/>
              <a:gd name="connsiteY306" fmla="*/ 98545 h 434793"/>
              <a:gd name="connsiteX307" fmla="*/ 39533 w 1422394"/>
              <a:gd name="connsiteY307" fmla="*/ 121434 h 434793"/>
              <a:gd name="connsiteX308" fmla="*/ 64099 w 1422394"/>
              <a:gd name="connsiteY308" fmla="*/ 76216 h 434793"/>
              <a:gd name="connsiteX309" fmla="*/ 64378 w 1422394"/>
              <a:gd name="connsiteY309" fmla="*/ 76216 h 434793"/>
              <a:gd name="connsiteX310" fmla="*/ 64378 w 1422394"/>
              <a:gd name="connsiteY310" fmla="*/ 76216 h 434793"/>
              <a:gd name="connsiteX311" fmla="*/ 85000 w 1422394"/>
              <a:gd name="connsiteY311" fmla="*/ 59165 h 434793"/>
              <a:gd name="connsiteX312" fmla="*/ 101553 w 1422394"/>
              <a:gd name="connsiteY312" fmla="*/ 38730 h 434793"/>
              <a:gd name="connsiteX313" fmla="*/ 119069 w 1422394"/>
              <a:gd name="connsiteY313" fmla="*/ 17860 h 434793"/>
              <a:gd name="connsiteX314" fmla="*/ 120622 w 1422394"/>
              <a:gd name="connsiteY314" fmla="*/ 16494 h 434793"/>
              <a:gd name="connsiteX315" fmla="*/ 120622 w 1422394"/>
              <a:gd name="connsiteY315" fmla="*/ 15686 h 434793"/>
              <a:gd name="connsiteX316" fmla="*/ 87484 w 1422394"/>
              <a:gd name="connsiteY316" fmla="*/ 31742 h 434793"/>
              <a:gd name="connsiteX317" fmla="*/ 63912 w 1422394"/>
              <a:gd name="connsiteY317" fmla="*/ 76153 h 434793"/>
              <a:gd name="connsiteX318" fmla="*/ 64099 w 1422394"/>
              <a:gd name="connsiteY318" fmla="*/ 76216 h 434793"/>
              <a:gd name="connsiteX319" fmla="*/ 256091 w 1422394"/>
              <a:gd name="connsiteY319" fmla="*/ 224573 h 434793"/>
              <a:gd name="connsiteX320" fmla="*/ 253234 w 1422394"/>
              <a:gd name="connsiteY320" fmla="*/ 224791 h 434793"/>
              <a:gd name="connsiteX321" fmla="*/ 256091 w 1422394"/>
              <a:gd name="connsiteY321" fmla="*/ 224573 h 434793"/>
              <a:gd name="connsiteX322" fmla="*/ 292427 w 1422394"/>
              <a:gd name="connsiteY322" fmla="*/ 140720 h 434793"/>
              <a:gd name="connsiteX323" fmla="*/ 286682 w 1422394"/>
              <a:gd name="connsiteY323" fmla="*/ 147553 h 434793"/>
              <a:gd name="connsiteX324" fmla="*/ 292458 w 1422394"/>
              <a:gd name="connsiteY324" fmla="*/ 140565 h 434793"/>
              <a:gd name="connsiteX325" fmla="*/ 293576 w 1422394"/>
              <a:gd name="connsiteY325" fmla="*/ 139571 h 434793"/>
              <a:gd name="connsiteX326" fmla="*/ 297241 w 1422394"/>
              <a:gd name="connsiteY326" fmla="*/ 137552 h 434793"/>
              <a:gd name="connsiteX327" fmla="*/ 292365 w 1422394"/>
              <a:gd name="connsiteY327" fmla="*/ 136279 h 434793"/>
              <a:gd name="connsiteX328" fmla="*/ 293607 w 1422394"/>
              <a:gd name="connsiteY328" fmla="*/ 139416 h 434793"/>
              <a:gd name="connsiteX329" fmla="*/ 357584 w 1422394"/>
              <a:gd name="connsiteY329" fmla="*/ 195659 h 434793"/>
              <a:gd name="connsiteX330" fmla="*/ 354478 w 1422394"/>
              <a:gd name="connsiteY330" fmla="*/ 198206 h 434793"/>
              <a:gd name="connsiteX331" fmla="*/ 357584 w 1422394"/>
              <a:gd name="connsiteY331" fmla="*/ 198889 h 434793"/>
              <a:gd name="connsiteX332" fmla="*/ 357615 w 1422394"/>
              <a:gd name="connsiteY332" fmla="*/ 195504 h 434793"/>
              <a:gd name="connsiteX333" fmla="*/ 334385 w 1422394"/>
              <a:gd name="connsiteY333" fmla="*/ 135254 h 434793"/>
              <a:gd name="connsiteX334" fmla="*/ 333950 w 1422394"/>
              <a:gd name="connsiteY334" fmla="*/ 137583 h 434793"/>
              <a:gd name="connsiteX335" fmla="*/ 337459 w 1422394"/>
              <a:gd name="connsiteY335" fmla="*/ 137024 h 434793"/>
              <a:gd name="connsiteX336" fmla="*/ 339323 w 1422394"/>
              <a:gd name="connsiteY336" fmla="*/ 134229 h 434793"/>
              <a:gd name="connsiteX337" fmla="*/ 338205 w 1422394"/>
              <a:gd name="connsiteY337" fmla="*/ 129881 h 434793"/>
              <a:gd name="connsiteX338" fmla="*/ 341683 w 1422394"/>
              <a:gd name="connsiteY338" fmla="*/ 129881 h 434793"/>
              <a:gd name="connsiteX339" fmla="*/ 342987 w 1422394"/>
              <a:gd name="connsiteY339" fmla="*/ 127366 h 434793"/>
              <a:gd name="connsiteX340" fmla="*/ 340503 w 1422394"/>
              <a:gd name="connsiteY340" fmla="*/ 123577 h 434793"/>
              <a:gd name="connsiteX341" fmla="*/ 336528 w 1422394"/>
              <a:gd name="connsiteY341" fmla="*/ 127614 h 434793"/>
              <a:gd name="connsiteX342" fmla="*/ 336528 w 1422394"/>
              <a:gd name="connsiteY342" fmla="*/ 130720 h 434793"/>
              <a:gd name="connsiteX343" fmla="*/ 334416 w 1422394"/>
              <a:gd name="connsiteY343" fmla="*/ 135099 h 434793"/>
              <a:gd name="connsiteX344" fmla="*/ 365814 w 1422394"/>
              <a:gd name="connsiteY344" fmla="*/ 135534 h 434793"/>
              <a:gd name="connsiteX345" fmla="*/ 368547 w 1422394"/>
              <a:gd name="connsiteY345" fmla="*/ 144136 h 434793"/>
              <a:gd name="connsiteX346" fmla="*/ 370659 w 1422394"/>
              <a:gd name="connsiteY346" fmla="*/ 150348 h 434793"/>
              <a:gd name="connsiteX347" fmla="*/ 371249 w 1422394"/>
              <a:gd name="connsiteY347" fmla="*/ 145813 h 434793"/>
              <a:gd name="connsiteX348" fmla="*/ 368733 w 1422394"/>
              <a:gd name="connsiteY348" fmla="*/ 135503 h 434793"/>
              <a:gd name="connsiteX349" fmla="*/ 364168 w 1422394"/>
              <a:gd name="connsiteY349" fmla="*/ 126931 h 434793"/>
              <a:gd name="connsiteX350" fmla="*/ 365969 w 1422394"/>
              <a:gd name="connsiteY350" fmla="*/ 133391 h 434793"/>
              <a:gd name="connsiteX351" fmla="*/ 365845 w 1422394"/>
              <a:gd name="connsiteY351" fmla="*/ 135378 h 434793"/>
              <a:gd name="connsiteX352" fmla="*/ 349261 w 1422394"/>
              <a:gd name="connsiteY352" fmla="*/ 54321 h 434793"/>
              <a:gd name="connsiteX353" fmla="*/ 348174 w 1422394"/>
              <a:gd name="connsiteY353" fmla="*/ 49848 h 434793"/>
              <a:gd name="connsiteX354" fmla="*/ 343018 w 1422394"/>
              <a:gd name="connsiteY354" fmla="*/ 49848 h 434793"/>
              <a:gd name="connsiteX355" fmla="*/ 349261 w 1422394"/>
              <a:gd name="connsiteY355" fmla="*/ 54321 h 434793"/>
              <a:gd name="connsiteX356" fmla="*/ 277831 w 1422394"/>
              <a:gd name="connsiteY356" fmla="*/ 33761 h 434793"/>
              <a:gd name="connsiteX357" fmla="*/ 274725 w 1422394"/>
              <a:gd name="connsiteY357" fmla="*/ 27115 h 434793"/>
              <a:gd name="connsiteX358" fmla="*/ 266868 w 1422394"/>
              <a:gd name="connsiteY358" fmla="*/ 28637 h 434793"/>
              <a:gd name="connsiteX359" fmla="*/ 271340 w 1422394"/>
              <a:gd name="connsiteY359" fmla="*/ 31245 h 434793"/>
              <a:gd name="connsiteX360" fmla="*/ 278234 w 1422394"/>
              <a:gd name="connsiteY360" fmla="*/ 34972 h 434793"/>
              <a:gd name="connsiteX361" fmla="*/ 277831 w 1422394"/>
              <a:gd name="connsiteY361" fmla="*/ 33761 h 434793"/>
              <a:gd name="connsiteX362" fmla="*/ 296775 w 1422394"/>
              <a:gd name="connsiteY362" fmla="*/ 24227 h 434793"/>
              <a:gd name="connsiteX363" fmla="*/ 277178 w 1422394"/>
              <a:gd name="connsiteY363" fmla="*/ 26494 h 434793"/>
              <a:gd name="connsiteX364" fmla="*/ 288576 w 1422394"/>
              <a:gd name="connsiteY364" fmla="*/ 26494 h 434793"/>
              <a:gd name="connsiteX365" fmla="*/ 296651 w 1422394"/>
              <a:gd name="connsiteY365" fmla="*/ 24227 h 434793"/>
              <a:gd name="connsiteX366" fmla="*/ 250532 w 1422394"/>
              <a:gd name="connsiteY366" fmla="*/ 208144 h 434793"/>
              <a:gd name="connsiteX367" fmla="*/ 249290 w 1422394"/>
              <a:gd name="connsiteY367" fmla="*/ 208144 h 434793"/>
              <a:gd name="connsiteX368" fmla="*/ 249569 w 1422394"/>
              <a:gd name="connsiteY368" fmla="*/ 210504 h 434793"/>
              <a:gd name="connsiteX369" fmla="*/ 253482 w 1422394"/>
              <a:gd name="connsiteY369" fmla="*/ 210504 h 434793"/>
              <a:gd name="connsiteX370" fmla="*/ 253265 w 1422394"/>
              <a:gd name="connsiteY370" fmla="*/ 208455 h 434793"/>
              <a:gd name="connsiteX371" fmla="*/ 250408 w 1422394"/>
              <a:gd name="connsiteY371" fmla="*/ 208144 h 434793"/>
              <a:gd name="connsiteX372" fmla="*/ 244320 w 1422394"/>
              <a:gd name="connsiteY372" fmla="*/ 176715 h 434793"/>
              <a:gd name="connsiteX373" fmla="*/ 246339 w 1422394"/>
              <a:gd name="connsiteY373" fmla="*/ 175783 h 434793"/>
              <a:gd name="connsiteX374" fmla="*/ 247799 w 1422394"/>
              <a:gd name="connsiteY374" fmla="*/ 176746 h 434793"/>
              <a:gd name="connsiteX375" fmla="*/ 246246 w 1422394"/>
              <a:gd name="connsiteY375" fmla="*/ 173392 h 434793"/>
              <a:gd name="connsiteX376" fmla="*/ 244320 w 1422394"/>
              <a:gd name="connsiteY376" fmla="*/ 176715 h 434793"/>
              <a:gd name="connsiteX377" fmla="*/ 249786 w 1422394"/>
              <a:gd name="connsiteY377" fmla="*/ 180193 h 434793"/>
              <a:gd name="connsiteX378" fmla="*/ 246091 w 1422394"/>
              <a:gd name="connsiteY378" fmla="*/ 181187 h 434793"/>
              <a:gd name="connsiteX379" fmla="*/ 244476 w 1422394"/>
              <a:gd name="connsiteY379" fmla="*/ 178081 h 434793"/>
              <a:gd name="connsiteX380" fmla="*/ 242240 w 1422394"/>
              <a:gd name="connsiteY380" fmla="*/ 181187 h 434793"/>
              <a:gd name="connsiteX381" fmla="*/ 243265 w 1422394"/>
              <a:gd name="connsiteY381" fmla="*/ 184293 h 434793"/>
              <a:gd name="connsiteX382" fmla="*/ 252302 w 1422394"/>
              <a:gd name="connsiteY382" fmla="*/ 185473 h 434793"/>
              <a:gd name="connsiteX383" fmla="*/ 249880 w 1422394"/>
              <a:gd name="connsiteY383" fmla="*/ 180193 h 434793"/>
              <a:gd name="connsiteX384" fmla="*/ 220562 w 1422394"/>
              <a:gd name="connsiteY384" fmla="*/ 211685 h 434793"/>
              <a:gd name="connsiteX385" fmla="*/ 221463 w 1422394"/>
              <a:gd name="connsiteY385" fmla="*/ 207430 h 434793"/>
              <a:gd name="connsiteX386" fmla="*/ 218140 w 1422394"/>
              <a:gd name="connsiteY386" fmla="*/ 207709 h 434793"/>
              <a:gd name="connsiteX387" fmla="*/ 220562 w 1422394"/>
              <a:gd name="connsiteY387" fmla="*/ 211685 h 434793"/>
              <a:gd name="connsiteX388" fmla="*/ 182300 w 1422394"/>
              <a:gd name="connsiteY388" fmla="*/ 211405 h 434793"/>
              <a:gd name="connsiteX389" fmla="*/ 181431 w 1422394"/>
              <a:gd name="connsiteY389" fmla="*/ 205877 h 434793"/>
              <a:gd name="connsiteX390" fmla="*/ 180095 w 1422394"/>
              <a:gd name="connsiteY390" fmla="*/ 206405 h 434793"/>
              <a:gd name="connsiteX391" fmla="*/ 179039 w 1422394"/>
              <a:gd name="connsiteY391" fmla="*/ 204697 h 434793"/>
              <a:gd name="connsiteX392" fmla="*/ 179878 w 1422394"/>
              <a:gd name="connsiteY392" fmla="*/ 209200 h 434793"/>
              <a:gd name="connsiteX393" fmla="*/ 182300 w 1422394"/>
              <a:gd name="connsiteY393" fmla="*/ 211405 h 434793"/>
              <a:gd name="connsiteX394" fmla="*/ 181369 w 1422394"/>
              <a:gd name="connsiteY394" fmla="*/ 202647 h 434793"/>
              <a:gd name="connsiteX395" fmla="*/ 182673 w 1422394"/>
              <a:gd name="connsiteY395" fmla="*/ 193951 h 434793"/>
              <a:gd name="connsiteX396" fmla="*/ 180934 w 1422394"/>
              <a:gd name="connsiteY396" fmla="*/ 189665 h 434793"/>
              <a:gd name="connsiteX397" fmla="*/ 181213 w 1422394"/>
              <a:gd name="connsiteY397" fmla="*/ 193454 h 434793"/>
              <a:gd name="connsiteX398" fmla="*/ 179754 w 1422394"/>
              <a:gd name="connsiteY398" fmla="*/ 200628 h 434793"/>
              <a:gd name="connsiteX399" fmla="*/ 181369 w 1422394"/>
              <a:gd name="connsiteY399" fmla="*/ 202647 h 434793"/>
              <a:gd name="connsiteX400" fmla="*/ 79068 w 1422394"/>
              <a:gd name="connsiteY400" fmla="*/ 181435 h 434793"/>
              <a:gd name="connsiteX401" fmla="*/ 260684 w 1422394"/>
              <a:gd name="connsiteY401" fmla="*/ 0 h 434793"/>
              <a:gd name="connsiteX402" fmla="*/ 442120 w 1422394"/>
              <a:gd name="connsiteY402" fmla="*/ 181616 h 434793"/>
              <a:gd name="connsiteX403" fmla="*/ 260504 w 1422394"/>
              <a:gd name="connsiteY403" fmla="*/ 363052 h 434793"/>
              <a:gd name="connsiteX404" fmla="*/ 132237 w 1422394"/>
              <a:gd name="connsiteY404" fmla="*/ 309886 h 434793"/>
              <a:gd name="connsiteX405" fmla="*/ 79068 w 1422394"/>
              <a:gd name="connsiteY405" fmla="*/ 181435 h 434793"/>
              <a:gd name="connsiteX406" fmla="*/ 134970 w 1422394"/>
              <a:gd name="connsiteY406" fmla="*/ 301625 h 434793"/>
              <a:gd name="connsiteX407" fmla="*/ 154722 w 1422394"/>
              <a:gd name="connsiteY407" fmla="*/ 281904 h 434793"/>
              <a:gd name="connsiteX408" fmla="*/ 143790 w 1422394"/>
              <a:gd name="connsiteY408" fmla="*/ 268984 h 434793"/>
              <a:gd name="connsiteX409" fmla="*/ 139629 w 1422394"/>
              <a:gd name="connsiteY409" fmla="*/ 266189 h 434793"/>
              <a:gd name="connsiteX410" fmla="*/ 136274 w 1422394"/>
              <a:gd name="connsiteY410" fmla="*/ 261003 h 434793"/>
              <a:gd name="connsiteX411" fmla="*/ 134411 w 1422394"/>
              <a:gd name="connsiteY411" fmla="*/ 263239 h 434793"/>
              <a:gd name="connsiteX412" fmla="*/ 127175 w 1422394"/>
              <a:gd name="connsiteY412" fmla="*/ 255288 h 434793"/>
              <a:gd name="connsiteX413" fmla="*/ 121678 w 1422394"/>
              <a:gd name="connsiteY413" fmla="*/ 250226 h 434793"/>
              <a:gd name="connsiteX414" fmla="*/ 119628 w 1422394"/>
              <a:gd name="connsiteY414" fmla="*/ 248642 h 434793"/>
              <a:gd name="connsiteX415" fmla="*/ 112454 w 1422394"/>
              <a:gd name="connsiteY415" fmla="*/ 244387 h 434793"/>
              <a:gd name="connsiteX416" fmla="*/ 111615 w 1422394"/>
              <a:gd name="connsiteY416" fmla="*/ 246903 h 434793"/>
              <a:gd name="connsiteX417" fmla="*/ 104907 w 1422394"/>
              <a:gd name="connsiteY417" fmla="*/ 242275 h 434793"/>
              <a:gd name="connsiteX418" fmla="*/ 103137 w 1422394"/>
              <a:gd name="connsiteY418" fmla="*/ 245381 h 434793"/>
              <a:gd name="connsiteX419" fmla="*/ 104503 w 1422394"/>
              <a:gd name="connsiteY419" fmla="*/ 252089 h 434793"/>
              <a:gd name="connsiteX420" fmla="*/ 98975 w 1422394"/>
              <a:gd name="connsiteY420" fmla="*/ 237586 h 434793"/>
              <a:gd name="connsiteX421" fmla="*/ 100342 w 1422394"/>
              <a:gd name="connsiteY421" fmla="*/ 237772 h 434793"/>
              <a:gd name="connsiteX422" fmla="*/ 99410 w 1422394"/>
              <a:gd name="connsiteY422" fmla="*/ 234667 h 434793"/>
              <a:gd name="connsiteX423" fmla="*/ 97485 w 1422394"/>
              <a:gd name="connsiteY423" fmla="*/ 231188 h 434793"/>
              <a:gd name="connsiteX424" fmla="*/ 99907 w 1422394"/>
              <a:gd name="connsiteY424" fmla="*/ 229138 h 434793"/>
              <a:gd name="connsiteX425" fmla="*/ 100839 w 1422394"/>
              <a:gd name="connsiteY425" fmla="*/ 226654 h 434793"/>
              <a:gd name="connsiteX426" fmla="*/ 103944 w 1422394"/>
              <a:gd name="connsiteY426" fmla="*/ 224138 h 434793"/>
              <a:gd name="connsiteX427" fmla="*/ 105622 w 1422394"/>
              <a:gd name="connsiteY427" fmla="*/ 225598 h 434793"/>
              <a:gd name="connsiteX428" fmla="*/ 110839 w 1422394"/>
              <a:gd name="connsiteY428" fmla="*/ 226654 h 434793"/>
              <a:gd name="connsiteX429" fmla="*/ 108945 w 1422394"/>
              <a:gd name="connsiteY429" fmla="*/ 225163 h 434793"/>
              <a:gd name="connsiteX430" fmla="*/ 113324 w 1422394"/>
              <a:gd name="connsiteY430" fmla="*/ 225163 h 434793"/>
              <a:gd name="connsiteX431" fmla="*/ 117268 w 1422394"/>
              <a:gd name="connsiteY431" fmla="*/ 224884 h 434793"/>
              <a:gd name="connsiteX432" fmla="*/ 121678 w 1422394"/>
              <a:gd name="connsiteY432" fmla="*/ 226561 h 434793"/>
              <a:gd name="connsiteX433" fmla="*/ 114752 w 1422394"/>
              <a:gd name="connsiteY433" fmla="*/ 185318 h 434793"/>
              <a:gd name="connsiteX434" fmla="*/ 86956 w 1422394"/>
              <a:gd name="connsiteY434" fmla="*/ 185318 h 434793"/>
              <a:gd name="connsiteX435" fmla="*/ 134970 w 1422394"/>
              <a:gd name="connsiteY435" fmla="*/ 301625 h 434793"/>
              <a:gd name="connsiteX436" fmla="*/ 249880 w 1422394"/>
              <a:gd name="connsiteY436" fmla="*/ 140627 h 434793"/>
              <a:gd name="connsiteX437" fmla="*/ 247022 w 1422394"/>
              <a:gd name="connsiteY437" fmla="*/ 144540 h 434793"/>
              <a:gd name="connsiteX438" fmla="*/ 257023 w 1422394"/>
              <a:gd name="connsiteY438" fmla="*/ 142211 h 434793"/>
              <a:gd name="connsiteX439" fmla="*/ 257023 w 1422394"/>
              <a:gd name="connsiteY439" fmla="*/ 114260 h 434793"/>
              <a:gd name="connsiteX440" fmla="*/ 216214 w 1422394"/>
              <a:gd name="connsiteY440" fmla="*/ 131186 h 434793"/>
              <a:gd name="connsiteX441" fmla="*/ 235904 w 1422394"/>
              <a:gd name="connsiteY441" fmla="*/ 150876 h 434793"/>
              <a:gd name="connsiteX442" fmla="*/ 243265 w 1422394"/>
              <a:gd name="connsiteY442" fmla="*/ 146062 h 434793"/>
              <a:gd name="connsiteX443" fmla="*/ 245345 w 1422394"/>
              <a:gd name="connsiteY443" fmla="*/ 145130 h 434793"/>
              <a:gd name="connsiteX444" fmla="*/ 249880 w 1422394"/>
              <a:gd name="connsiteY444" fmla="*/ 140627 h 434793"/>
              <a:gd name="connsiteX445" fmla="*/ 181182 w 1422394"/>
              <a:gd name="connsiteY445" fmla="*/ 244511 h 434793"/>
              <a:gd name="connsiteX446" fmla="*/ 181182 w 1422394"/>
              <a:gd name="connsiteY446" fmla="*/ 246126 h 434793"/>
              <a:gd name="connsiteX447" fmla="*/ 185654 w 1422394"/>
              <a:gd name="connsiteY447" fmla="*/ 251313 h 434793"/>
              <a:gd name="connsiteX448" fmla="*/ 205375 w 1422394"/>
              <a:gd name="connsiteY448" fmla="*/ 231623 h 434793"/>
              <a:gd name="connsiteX449" fmla="*/ 187145 w 1422394"/>
              <a:gd name="connsiteY449" fmla="*/ 194355 h 434793"/>
              <a:gd name="connsiteX450" fmla="*/ 185717 w 1422394"/>
              <a:gd name="connsiteY450" fmla="*/ 193858 h 434793"/>
              <a:gd name="connsiteX451" fmla="*/ 186741 w 1422394"/>
              <a:gd name="connsiteY451" fmla="*/ 191777 h 434793"/>
              <a:gd name="connsiteX452" fmla="*/ 186151 w 1422394"/>
              <a:gd name="connsiteY452" fmla="*/ 185411 h 434793"/>
              <a:gd name="connsiteX453" fmla="*/ 173014 w 1422394"/>
              <a:gd name="connsiteY453" fmla="*/ 185411 h 434793"/>
              <a:gd name="connsiteX454" fmla="*/ 172611 w 1422394"/>
              <a:gd name="connsiteY454" fmla="*/ 191622 h 434793"/>
              <a:gd name="connsiteX455" fmla="*/ 168853 w 1422394"/>
              <a:gd name="connsiteY455" fmla="*/ 191622 h 434793"/>
              <a:gd name="connsiteX456" fmla="*/ 166430 w 1422394"/>
              <a:gd name="connsiteY456" fmla="*/ 197057 h 434793"/>
              <a:gd name="connsiteX457" fmla="*/ 167238 w 1422394"/>
              <a:gd name="connsiteY457" fmla="*/ 201032 h 434793"/>
              <a:gd name="connsiteX458" fmla="*/ 168449 w 1422394"/>
              <a:gd name="connsiteY458" fmla="*/ 204728 h 434793"/>
              <a:gd name="connsiteX459" fmla="*/ 173542 w 1422394"/>
              <a:gd name="connsiteY459" fmla="*/ 210691 h 434793"/>
              <a:gd name="connsiteX460" fmla="*/ 171027 w 1422394"/>
              <a:gd name="connsiteY460" fmla="*/ 211498 h 434793"/>
              <a:gd name="connsiteX461" fmla="*/ 173853 w 1422394"/>
              <a:gd name="connsiteY461" fmla="*/ 214604 h 434793"/>
              <a:gd name="connsiteX462" fmla="*/ 174847 w 1422394"/>
              <a:gd name="connsiteY462" fmla="*/ 220256 h 434793"/>
              <a:gd name="connsiteX463" fmla="*/ 177331 w 1422394"/>
              <a:gd name="connsiteY463" fmla="*/ 228362 h 434793"/>
              <a:gd name="connsiteX464" fmla="*/ 177921 w 1422394"/>
              <a:gd name="connsiteY464" fmla="*/ 236592 h 434793"/>
              <a:gd name="connsiteX465" fmla="*/ 181058 w 1422394"/>
              <a:gd name="connsiteY465" fmla="*/ 244511 h 434793"/>
              <a:gd name="connsiteX466" fmla="*/ 164691 w 1422394"/>
              <a:gd name="connsiteY466" fmla="*/ 197740 h 434793"/>
              <a:gd name="connsiteX467" fmla="*/ 166151 w 1422394"/>
              <a:gd name="connsiteY467" fmla="*/ 189572 h 434793"/>
              <a:gd name="connsiteX468" fmla="*/ 169753 w 1422394"/>
              <a:gd name="connsiteY468" fmla="*/ 185411 h 434793"/>
              <a:gd name="connsiteX469" fmla="*/ 158107 w 1422394"/>
              <a:gd name="connsiteY469" fmla="*/ 185411 h 434793"/>
              <a:gd name="connsiteX470" fmla="*/ 160343 w 1422394"/>
              <a:gd name="connsiteY470" fmla="*/ 203392 h 434793"/>
              <a:gd name="connsiteX471" fmla="*/ 164691 w 1422394"/>
              <a:gd name="connsiteY471" fmla="*/ 197740 h 434793"/>
              <a:gd name="connsiteX472" fmla="*/ 157362 w 1422394"/>
              <a:gd name="connsiteY472" fmla="*/ 272835 h 434793"/>
              <a:gd name="connsiteX473" fmla="*/ 157082 w 1422394"/>
              <a:gd name="connsiteY473" fmla="*/ 272835 h 434793"/>
              <a:gd name="connsiteX474" fmla="*/ 160188 w 1422394"/>
              <a:gd name="connsiteY474" fmla="*/ 276376 h 434793"/>
              <a:gd name="connsiteX475" fmla="*/ 162424 w 1422394"/>
              <a:gd name="connsiteY475" fmla="*/ 274140 h 434793"/>
              <a:gd name="connsiteX476" fmla="*/ 157362 w 1422394"/>
              <a:gd name="connsiteY476" fmla="*/ 272742 h 434793"/>
              <a:gd name="connsiteX477" fmla="*/ 205127 w 1422394"/>
              <a:gd name="connsiteY477" fmla="*/ 131372 h 434793"/>
              <a:gd name="connsiteX478" fmla="*/ 185468 w 1422394"/>
              <a:gd name="connsiteY478" fmla="*/ 111713 h 434793"/>
              <a:gd name="connsiteX479" fmla="*/ 158107 w 1422394"/>
              <a:gd name="connsiteY479" fmla="*/ 177647 h 434793"/>
              <a:gd name="connsiteX480" fmla="*/ 171865 w 1422394"/>
              <a:gd name="connsiteY480" fmla="*/ 177647 h 434793"/>
              <a:gd name="connsiteX481" fmla="*/ 174164 w 1422394"/>
              <a:gd name="connsiteY481" fmla="*/ 168951 h 434793"/>
              <a:gd name="connsiteX482" fmla="*/ 177269 w 1422394"/>
              <a:gd name="connsiteY482" fmla="*/ 163174 h 434793"/>
              <a:gd name="connsiteX483" fmla="*/ 181555 w 1422394"/>
              <a:gd name="connsiteY483" fmla="*/ 159696 h 434793"/>
              <a:gd name="connsiteX484" fmla="*/ 190002 w 1422394"/>
              <a:gd name="connsiteY484" fmla="*/ 156000 h 434793"/>
              <a:gd name="connsiteX485" fmla="*/ 197301 w 1422394"/>
              <a:gd name="connsiteY485" fmla="*/ 152460 h 434793"/>
              <a:gd name="connsiteX486" fmla="*/ 186586 w 1422394"/>
              <a:gd name="connsiteY486" fmla="*/ 154602 h 434793"/>
              <a:gd name="connsiteX487" fmla="*/ 191276 w 1422394"/>
              <a:gd name="connsiteY487" fmla="*/ 152025 h 434793"/>
              <a:gd name="connsiteX488" fmla="*/ 192145 w 1422394"/>
              <a:gd name="connsiteY488" fmla="*/ 151435 h 434793"/>
              <a:gd name="connsiteX489" fmla="*/ 205127 w 1422394"/>
              <a:gd name="connsiteY489" fmla="*/ 131279 h 434793"/>
              <a:gd name="connsiteX490" fmla="*/ 201587 w 1422394"/>
              <a:gd name="connsiteY490" fmla="*/ 149758 h 434793"/>
              <a:gd name="connsiteX491" fmla="*/ 202394 w 1422394"/>
              <a:gd name="connsiteY491" fmla="*/ 149354 h 434793"/>
              <a:gd name="connsiteX492" fmla="*/ 212084 w 1422394"/>
              <a:gd name="connsiteY492" fmla="*/ 148609 h 434793"/>
              <a:gd name="connsiteX493" fmla="*/ 219040 w 1422394"/>
              <a:gd name="connsiteY493" fmla="*/ 153453 h 434793"/>
              <a:gd name="connsiteX494" fmla="*/ 222798 w 1422394"/>
              <a:gd name="connsiteY494" fmla="*/ 152646 h 434793"/>
              <a:gd name="connsiteX495" fmla="*/ 225904 w 1422394"/>
              <a:gd name="connsiteY495" fmla="*/ 153888 h 434793"/>
              <a:gd name="connsiteX496" fmla="*/ 227674 w 1422394"/>
              <a:gd name="connsiteY496" fmla="*/ 153888 h 434793"/>
              <a:gd name="connsiteX497" fmla="*/ 210562 w 1422394"/>
              <a:gd name="connsiteY497" fmla="*/ 136776 h 434793"/>
              <a:gd name="connsiteX498" fmla="*/ 201587 w 1422394"/>
              <a:gd name="connsiteY498" fmla="*/ 149664 h 434793"/>
              <a:gd name="connsiteX499" fmla="*/ 182269 w 1422394"/>
              <a:gd name="connsiteY499" fmla="*/ 170938 h 434793"/>
              <a:gd name="connsiteX500" fmla="*/ 175990 w 1422394"/>
              <a:gd name="connsiteY500" fmla="*/ 175886 h 434793"/>
              <a:gd name="connsiteX501" fmla="*/ 176058 w 1422394"/>
              <a:gd name="connsiteY501" fmla="*/ 177647 h 434793"/>
              <a:gd name="connsiteX502" fmla="*/ 185996 w 1422394"/>
              <a:gd name="connsiteY502" fmla="*/ 177647 h 434793"/>
              <a:gd name="connsiteX503" fmla="*/ 186493 w 1422394"/>
              <a:gd name="connsiteY503" fmla="*/ 172087 h 434793"/>
              <a:gd name="connsiteX504" fmla="*/ 182269 w 1422394"/>
              <a:gd name="connsiteY504" fmla="*/ 170845 h 434793"/>
              <a:gd name="connsiteX505" fmla="*/ 210624 w 1422394"/>
              <a:gd name="connsiteY505" fmla="*/ 226219 h 434793"/>
              <a:gd name="connsiteX506" fmla="*/ 230314 w 1422394"/>
              <a:gd name="connsiteY506" fmla="*/ 206529 h 434793"/>
              <a:gd name="connsiteX507" fmla="*/ 226059 w 1422394"/>
              <a:gd name="connsiteY507" fmla="*/ 200318 h 434793"/>
              <a:gd name="connsiteX508" fmla="*/ 226059 w 1422394"/>
              <a:gd name="connsiteY508" fmla="*/ 200318 h 434793"/>
              <a:gd name="connsiteX509" fmla="*/ 225345 w 1422394"/>
              <a:gd name="connsiteY509" fmla="*/ 201374 h 434793"/>
              <a:gd name="connsiteX510" fmla="*/ 224227 w 1422394"/>
              <a:gd name="connsiteY510" fmla="*/ 206467 h 434793"/>
              <a:gd name="connsiteX511" fmla="*/ 217115 w 1422394"/>
              <a:gd name="connsiteY511" fmla="*/ 202430 h 434793"/>
              <a:gd name="connsiteX512" fmla="*/ 214537 w 1422394"/>
              <a:gd name="connsiteY512" fmla="*/ 204448 h 434793"/>
              <a:gd name="connsiteX513" fmla="*/ 213823 w 1422394"/>
              <a:gd name="connsiteY513" fmla="*/ 206684 h 434793"/>
              <a:gd name="connsiteX514" fmla="*/ 211338 w 1422394"/>
              <a:gd name="connsiteY514" fmla="*/ 203983 h 434793"/>
              <a:gd name="connsiteX515" fmla="*/ 210127 w 1422394"/>
              <a:gd name="connsiteY515" fmla="*/ 201281 h 434793"/>
              <a:gd name="connsiteX516" fmla="*/ 205934 w 1422394"/>
              <a:gd name="connsiteY516" fmla="*/ 199914 h 434793"/>
              <a:gd name="connsiteX517" fmla="*/ 202487 w 1422394"/>
              <a:gd name="connsiteY517" fmla="*/ 197336 h 434793"/>
              <a:gd name="connsiteX518" fmla="*/ 198885 w 1422394"/>
              <a:gd name="connsiteY518" fmla="*/ 197088 h 434793"/>
              <a:gd name="connsiteX519" fmla="*/ 196058 w 1422394"/>
              <a:gd name="connsiteY519" fmla="*/ 195784 h 434793"/>
              <a:gd name="connsiteX520" fmla="*/ 194816 w 1422394"/>
              <a:gd name="connsiteY520" fmla="*/ 194479 h 434793"/>
              <a:gd name="connsiteX521" fmla="*/ 210624 w 1422394"/>
              <a:gd name="connsiteY521" fmla="*/ 226126 h 434793"/>
              <a:gd name="connsiteX522" fmla="*/ 230314 w 1422394"/>
              <a:gd name="connsiteY522" fmla="*/ 192212 h 434793"/>
              <a:gd name="connsiteX523" fmla="*/ 230314 w 1422394"/>
              <a:gd name="connsiteY523" fmla="*/ 191684 h 434793"/>
              <a:gd name="connsiteX524" fmla="*/ 230314 w 1422394"/>
              <a:gd name="connsiteY524" fmla="*/ 191280 h 434793"/>
              <a:gd name="connsiteX525" fmla="*/ 230314 w 1422394"/>
              <a:gd name="connsiteY525" fmla="*/ 191094 h 434793"/>
              <a:gd name="connsiteX526" fmla="*/ 230314 w 1422394"/>
              <a:gd name="connsiteY526" fmla="*/ 190846 h 434793"/>
              <a:gd name="connsiteX527" fmla="*/ 230314 w 1422394"/>
              <a:gd name="connsiteY527" fmla="*/ 190846 h 434793"/>
              <a:gd name="connsiteX528" fmla="*/ 230314 w 1422394"/>
              <a:gd name="connsiteY528" fmla="*/ 190318 h 434793"/>
              <a:gd name="connsiteX529" fmla="*/ 230314 w 1422394"/>
              <a:gd name="connsiteY529" fmla="*/ 190318 h 434793"/>
              <a:gd name="connsiteX530" fmla="*/ 230314 w 1422394"/>
              <a:gd name="connsiteY530" fmla="*/ 189852 h 434793"/>
              <a:gd name="connsiteX531" fmla="*/ 230314 w 1422394"/>
              <a:gd name="connsiteY531" fmla="*/ 189852 h 434793"/>
              <a:gd name="connsiteX532" fmla="*/ 230314 w 1422394"/>
              <a:gd name="connsiteY532" fmla="*/ 189541 h 434793"/>
              <a:gd name="connsiteX533" fmla="*/ 230314 w 1422394"/>
              <a:gd name="connsiteY533" fmla="*/ 189541 h 434793"/>
              <a:gd name="connsiteX534" fmla="*/ 230314 w 1422394"/>
              <a:gd name="connsiteY534" fmla="*/ 189262 h 434793"/>
              <a:gd name="connsiteX535" fmla="*/ 230314 w 1422394"/>
              <a:gd name="connsiteY535" fmla="*/ 189262 h 434793"/>
              <a:gd name="connsiteX536" fmla="*/ 230500 w 1422394"/>
              <a:gd name="connsiteY536" fmla="*/ 188951 h 434793"/>
              <a:gd name="connsiteX537" fmla="*/ 231494 w 1422394"/>
              <a:gd name="connsiteY537" fmla="*/ 188609 h 434793"/>
              <a:gd name="connsiteX538" fmla="*/ 233916 w 1422394"/>
              <a:gd name="connsiteY538" fmla="*/ 189200 h 434793"/>
              <a:gd name="connsiteX539" fmla="*/ 235625 w 1422394"/>
              <a:gd name="connsiteY539" fmla="*/ 188392 h 434793"/>
              <a:gd name="connsiteX540" fmla="*/ 236246 w 1422394"/>
              <a:gd name="connsiteY540" fmla="*/ 187398 h 434793"/>
              <a:gd name="connsiteX541" fmla="*/ 236494 w 1422394"/>
              <a:gd name="connsiteY541" fmla="*/ 186467 h 434793"/>
              <a:gd name="connsiteX542" fmla="*/ 236494 w 1422394"/>
              <a:gd name="connsiteY542" fmla="*/ 186094 h 434793"/>
              <a:gd name="connsiteX543" fmla="*/ 235159 w 1422394"/>
              <a:gd name="connsiteY543" fmla="*/ 186094 h 434793"/>
              <a:gd name="connsiteX544" fmla="*/ 234693 w 1422394"/>
              <a:gd name="connsiteY544" fmla="*/ 186249 h 434793"/>
              <a:gd name="connsiteX545" fmla="*/ 233730 w 1422394"/>
              <a:gd name="connsiteY545" fmla="*/ 186436 h 434793"/>
              <a:gd name="connsiteX546" fmla="*/ 233264 w 1422394"/>
              <a:gd name="connsiteY546" fmla="*/ 186436 h 434793"/>
              <a:gd name="connsiteX547" fmla="*/ 232177 w 1422394"/>
              <a:gd name="connsiteY547" fmla="*/ 185783 h 434793"/>
              <a:gd name="connsiteX548" fmla="*/ 231929 w 1422394"/>
              <a:gd name="connsiteY548" fmla="*/ 185318 h 434793"/>
              <a:gd name="connsiteX549" fmla="*/ 231587 w 1422394"/>
              <a:gd name="connsiteY549" fmla="*/ 184696 h 434793"/>
              <a:gd name="connsiteX550" fmla="*/ 229631 w 1422394"/>
              <a:gd name="connsiteY550" fmla="*/ 183175 h 434793"/>
              <a:gd name="connsiteX551" fmla="*/ 228513 w 1422394"/>
              <a:gd name="connsiteY551" fmla="*/ 182398 h 434793"/>
              <a:gd name="connsiteX552" fmla="*/ 227954 w 1422394"/>
              <a:gd name="connsiteY552" fmla="*/ 181870 h 434793"/>
              <a:gd name="connsiteX553" fmla="*/ 227550 w 1422394"/>
              <a:gd name="connsiteY553" fmla="*/ 181404 h 434793"/>
              <a:gd name="connsiteX554" fmla="*/ 227395 w 1422394"/>
              <a:gd name="connsiteY554" fmla="*/ 181404 h 434793"/>
              <a:gd name="connsiteX555" fmla="*/ 227115 w 1422394"/>
              <a:gd name="connsiteY555" fmla="*/ 181156 h 434793"/>
              <a:gd name="connsiteX556" fmla="*/ 226898 w 1422394"/>
              <a:gd name="connsiteY556" fmla="*/ 180970 h 434793"/>
              <a:gd name="connsiteX557" fmla="*/ 226680 w 1422394"/>
              <a:gd name="connsiteY557" fmla="*/ 180783 h 434793"/>
              <a:gd name="connsiteX558" fmla="*/ 226432 w 1422394"/>
              <a:gd name="connsiteY558" fmla="*/ 180597 h 434793"/>
              <a:gd name="connsiteX559" fmla="*/ 226214 w 1422394"/>
              <a:gd name="connsiteY559" fmla="*/ 180597 h 434793"/>
              <a:gd name="connsiteX560" fmla="*/ 225935 w 1422394"/>
              <a:gd name="connsiteY560" fmla="*/ 180597 h 434793"/>
              <a:gd name="connsiteX561" fmla="*/ 225749 w 1422394"/>
              <a:gd name="connsiteY561" fmla="*/ 180597 h 434793"/>
              <a:gd name="connsiteX562" fmla="*/ 225438 w 1422394"/>
              <a:gd name="connsiteY562" fmla="*/ 180442 h 434793"/>
              <a:gd name="connsiteX563" fmla="*/ 225438 w 1422394"/>
              <a:gd name="connsiteY563" fmla="*/ 180442 h 434793"/>
              <a:gd name="connsiteX564" fmla="*/ 225065 w 1422394"/>
              <a:gd name="connsiteY564" fmla="*/ 180442 h 434793"/>
              <a:gd name="connsiteX565" fmla="*/ 225065 w 1422394"/>
              <a:gd name="connsiteY565" fmla="*/ 180442 h 434793"/>
              <a:gd name="connsiteX566" fmla="*/ 222239 w 1422394"/>
              <a:gd name="connsiteY566" fmla="*/ 181435 h 434793"/>
              <a:gd name="connsiteX567" fmla="*/ 222239 w 1422394"/>
              <a:gd name="connsiteY567" fmla="*/ 181435 h 434793"/>
              <a:gd name="connsiteX568" fmla="*/ 221773 w 1422394"/>
              <a:gd name="connsiteY568" fmla="*/ 181901 h 434793"/>
              <a:gd name="connsiteX569" fmla="*/ 221773 w 1422394"/>
              <a:gd name="connsiteY569" fmla="*/ 181901 h 434793"/>
              <a:gd name="connsiteX570" fmla="*/ 221339 w 1422394"/>
              <a:gd name="connsiteY570" fmla="*/ 182522 h 434793"/>
              <a:gd name="connsiteX571" fmla="*/ 221339 w 1422394"/>
              <a:gd name="connsiteY571" fmla="*/ 182522 h 434793"/>
              <a:gd name="connsiteX572" fmla="*/ 220904 w 1422394"/>
              <a:gd name="connsiteY572" fmla="*/ 183268 h 434793"/>
              <a:gd name="connsiteX573" fmla="*/ 220034 w 1422394"/>
              <a:gd name="connsiteY573" fmla="*/ 185193 h 434793"/>
              <a:gd name="connsiteX574" fmla="*/ 215593 w 1422394"/>
              <a:gd name="connsiteY574" fmla="*/ 191405 h 434793"/>
              <a:gd name="connsiteX575" fmla="*/ 217208 w 1422394"/>
              <a:gd name="connsiteY575" fmla="*/ 191901 h 434793"/>
              <a:gd name="connsiteX576" fmla="*/ 219817 w 1422394"/>
              <a:gd name="connsiteY576" fmla="*/ 191901 h 434793"/>
              <a:gd name="connsiteX577" fmla="*/ 221276 w 1422394"/>
              <a:gd name="connsiteY577" fmla="*/ 191901 h 434793"/>
              <a:gd name="connsiteX578" fmla="*/ 221960 w 1422394"/>
              <a:gd name="connsiteY578" fmla="*/ 191901 h 434793"/>
              <a:gd name="connsiteX579" fmla="*/ 222363 w 1422394"/>
              <a:gd name="connsiteY579" fmla="*/ 191901 h 434793"/>
              <a:gd name="connsiteX580" fmla="*/ 222736 w 1422394"/>
              <a:gd name="connsiteY580" fmla="*/ 191901 h 434793"/>
              <a:gd name="connsiteX581" fmla="*/ 223078 w 1422394"/>
              <a:gd name="connsiteY581" fmla="*/ 191901 h 434793"/>
              <a:gd name="connsiteX582" fmla="*/ 223481 w 1422394"/>
              <a:gd name="connsiteY582" fmla="*/ 191901 h 434793"/>
              <a:gd name="connsiteX583" fmla="*/ 223730 w 1422394"/>
              <a:gd name="connsiteY583" fmla="*/ 191901 h 434793"/>
              <a:gd name="connsiteX584" fmla="*/ 224289 w 1422394"/>
              <a:gd name="connsiteY584" fmla="*/ 191684 h 434793"/>
              <a:gd name="connsiteX585" fmla="*/ 225221 w 1422394"/>
              <a:gd name="connsiteY585" fmla="*/ 191311 h 434793"/>
              <a:gd name="connsiteX586" fmla="*/ 225221 w 1422394"/>
              <a:gd name="connsiteY586" fmla="*/ 191311 h 434793"/>
              <a:gd name="connsiteX587" fmla="*/ 226090 w 1422394"/>
              <a:gd name="connsiteY587" fmla="*/ 191094 h 434793"/>
              <a:gd name="connsiteX588" fmla="*/ 229041 w 1422394"/>
              <a:gd name="connsiteY588" fmla="*/ 192181 h 434793"/>
              <a:gd name="connsiteX589" fmla="*/ 230314 w 1422394"/>
              <a:gd name="connsiteY589" fmla="*/ 192119 h 434793"/>
              <a:gd name="connsiteX590" fmla="*/ 256898 w 1422394"/>
              <a:gd name="connsiteY590" fmla="*/ 106682 h 434793"/>
              <a:gd name="connsiteX591" fmla="*/ 256898 w 1422394"/>
              <a:gd name="connsiteY591" fmla="*/ 78731 h 434793"/>
              <a:gd name="connsiteX592" fmla="*/ 190872 w 1422394"/>
              <a:gd name="connsiteY592" fmla="*/ 106123 h 434793"/>
              <a:gd name="connsiteX593" fmla="*/ 210531 w 1422394"/>
              <a:gd name="connsiteY593" fmla="*/ 125782 h 434793"/>
              <a:gd name="connsiteX594" fmla="*/ 256898 w 1422394"/>
              <a:gd name="connsiteY594" fmla="*/ 106589 h 434793"/>
              <a:gd name="connsiteX595" fmla="*/ 256898 w 1422394"/>
              <a:gd name="connsiteY595" fmla="*/ 71091 h 434793"/>
              <a:gd name="connsiteX596" fmla="*/ 256898 w 1422394"/>
              <a:gd name="connsiteY596" fmla="*/ 43140 h 434793"/>
              <a:gd name="connsiteX597" fmla="*/ 165809 w 1422394"/>
              <a:gd name="connsiteY597" fmla="*/ 80936 h 434793"/>
              <a:gd name="connsiteX598" fmla="*/ 185468 w 1422394"/>
              <a:gd name="connsiteY598" fmla="*/ 100595 h 434793"/>
              <a:gd name="connsiteX599" fmla="*/ 256898 w 1422394"/>
              <a:gd name="connsiteY599" fmla="*/ 70998 h 434793"/>
              <a:gd name="connsiteX600" fmla="*/ 160312 w 1422394"/>
              <a:gd name="connsiteY600" fmla="*/ 86619 h 434793"/>
              <a:gd name="connsiteX601" fmla="*/ 122547 w 1422394"/>
              <a:gd name="connsiteY601" fmla="*/ 177553 h 434793"/>
              <a:gd name="connsiteX602" fmla="*/ 150498 w 1422394"/>
              <a:gd name="connsiteY602" fmla="*/ 177553 h 434793"/>
              <a:gd name="connsiteX603" fmla="*/ 180126 w 1422394"/>
              <a:gd name="connsiteY603" fmla="*/ 106123 h 434793"/>
              <a:gd name="connsiteX604" fmla="*/ 122547 w 1422394"/>
              <a:gd name="connsiteY604" fmla="*/ 185318 h 434793"/>
              <a:gd name="connsiteX605" fmla="*/ 130063 w 1422394"/>
              <a:gd name="connsiteY605" fmla="*/ 226623 h 434793"/>
              <a:gd name="connsiteX606" fmla="*/ 130560 w 1422394"/>
              <a:gd name="connsiteY606" fmla="*/ 226623 h 434793"/>
              <a:gd name="connsiteX607" fmla="*/ 138914 w 1422394"/>
              <a:gd name="connsiteY607" fmla="*/ 225194 h 434793"/>
              <a:gd name="connsiteX608" fmla="*/ 140840 w 1422394"/>
              <a:gd name="connsiteY608" fmla="*/ 212399 h 434793"/>
              <a:gd name="connsiteX609" fmla="*/ 149846 w 1422394"/>
              <a:gd name="connsiteY609" fmla="*/ 199200 h 434793"/>
              <a:gd name="connsiteX610" fmla="*/ 151896 w 1422394"/>
              <a:gd name="connsiteY610" fmla="*/ 200380 h 434793"/>
              <a:gd name="connsiteX611" fmla="*/ 150498 w 1422394"/>
              <a:gd name="connsiteY611" fmla="*/ 185318 h 434793"/>
              <a:gd name="connsiteX612" fmla="*/ 256929 w 1422394"/>
              <a:gd name="connsiteY612" fmla="*/ 327464 h 434793"/>
              <a:gd name="connsiteX613" fmla="*/ 160343 w 1422394"/>
              <a:gd name="connsiteY613" fmla="*/ 287401 h 434793"/>
              <a:gd name="connsiteX614" fmla="*/ 140622 w 1422394"/>
              <a:gd name="connsiteY614" fmla="*/ 307122 h 434793"/>
              <a:gd name="connsiteX615" fmla="*/ 256929 w 1422394"/>
              <a:gd name="connsiteY615" fmla="*/ 355259 h 434793"/>
              <a:gd name="connsiteX616" fmla="*/ 256929 w 1422394"/>
              <a:gd name="connsiteY616" fmla="*/ 291904 h 434793"/>
              <a:gd name="connsiteX617" fmla="*/ 190220 w 1422394"/>
              <a:gd name="connsiteY617" fmla="*/ 266500 h 434793"/>
              <a:gd name="connsiteX618" fmla="*/ 191307 w 1422394"/>
              <a:gd name="connsiteY618" fmla="*/ 267990 h 434793"/>
              <a:gd name="connsiteX619" fmla="*/ 194195 w 1422394"/>
              <a:gd name="connsiteY619" fmla="*/ 276469 h 434793"/>
              <a:gd name="connsiteX620" fmla="*/ 185779 w 1422394"/>
              <a:gd name="connsiteY620" fmla="*/ 276935 h 434793"/>
              <a:gd name="connsiteX621" fmla="*/ 177797 w 1422394"/>
              <a:gd name="connsiteY621" fmla="*/ 280848 h 434793"/>
              <a:gd name="connsiteX622" fmla="*/ 171213 w 1422394"/>
              <a:gd name="connsiteY622" fmla="*/ 280102 h 434793"/>
              <a:gd name="connsiteX623" fmla="*/ 168977 w 1422394"/>
              <a:gd name="connsiteY623" fmla="*/ 278767 h 434793"/>
              <a:gd name="connsiteX624" fmla="*/ 165871 w 1422394"/>
              <a:gd name="connsiteY624" fmla="*/ 281873 h 434793"/>
              <a:gd name="connsiteX625" fmla="*/ 256961 w 1422394"/>
              <a:gd name="connsiteY625" fmla="*/ 319669 h 434793"/>
              <a:gd name="connsiteX626" fmla="*/ 256929 w 1422394"/>
              <a:gd name="connsiteY626" fmla="*/ 282121 h 434793"/>
              <a:gd name="connsiteX627" fmla="*/ 245687 w 1422394"/>
              <a:gd name="connsiteY627" fmla="*/ 281345 h 434793"/>
              <a:gd name="connsiteX628" fmla="*/ 238917 w 1422394"/>
              <a:gd name="connsiteY628" fmla="*/ 275786 h 434793"/>
              <a:gd name="connsiteX629" fmla="*/ 234413 w 1422394"/>
              <a:gd name="connsiteY629" fmla="*/ 268332 h 434793"/>
              <a:gd name="connsiteX630" fmla="*/ 237333 w 1422394"/>
              <a:gd name="connsiteY630" fmla="*/ 261530 h 434793"/>
              <a:gd name="connsiteX631" fmla="*/ 242923 w 1422394"/>
              <a:gd name="connsiteY631" fmla="*/ 254232 h 434793"/>
              <a:gd name="connsiteX632" fmla="*/ 210624 w 1422394"/>
              <a:gd name="connsiteY632" fmla="*/ 237120 h 434793"/>
              <a:gd name="connsiteX633" fmla="*/ 190872 w 1422394"/>
              <a:gd name="connsiteY633" fmla="*/ 256748 h 434793"/>
              <a:gd name="connsiteX634" fmla="*/ 256867 w 1422394"/>
              <a:gd name="connsiteY634" fmla="*/ 284047 h 434793"/>
              <a:gd name="connsiteX635" fmla="*/ 262923 w 1422394"/>
              <a:gd name="connsiteY635" fmla="*/ 244853 h 434793"/>
              <a:gd name="connsiteX636" fmla="*/ 271712 w 1422394"/>
              <a:gd name="connsiteY636" fmla="*/ 243238 h 434793"/>
              <a:gd name="connsiteX637" fmla="*/ 273327 w 1422394"/>
              <a:gd name="connsiteY637" fmla="*/ 247275 h 434793"/>
              <a:gd name="connsiteX638" fmla="*/ 284508 w 1422394"/>
              <a:gd name="connsiteY638" fmla="*/ 246996 h 434793"/>
              <a:gd name="connsiteX639" fmla="*/ 286961 w 1422394"/>
              <a:gd name="connsiteY639" fmla="*/ 244294 h 434793"/>
              <a:gd name="connsiteX640" fmla="*/ 296061 w 1422394"/>
              <a:gd name="connsiteY640" fmla="*/ 241406 h 434793"/>
              <a:gd name="connsiteX641" fmla="*/ 299943 w 1422394"/>
              <a:gd name="connsiteY641" fmla="*/ 239139 h 434793"/>
              <a:gd name="connsiteX642" fmla="*/ 297365 w 1422394"/>
              <a:gd name="connsiteY642" fmla="*/ 233207 h 434793"/>
              <a:gd name="connsiteX643" fmla="*/ 292924 w 1422394"/>
              <a:gd name="connsiteY643" fmla="*/ 236313 h 434793"/>
              <a:gd name="connsiteX644" fmla="*/ 288110 w 1422394"/>
              <a:gd name="connsiteY644" fmla="*/ 235878 h 434793"/>
              <a:gd name="connsiteX645" fmla="*/ 289943 w 1422394"/>
              <a:gd name="connsiteY645" fmla="*/ 231654 h 434793"/>
              <a:gd name="connsiteX646" fmla="*/ 294850 w 1422394"/>
              <a:gd name="connsiteY646" fmla="*/ 228051 h 434793"/>
              <a:gd name="connsiteX647" fmla="*/ 298980 w 1422394"/>
              <a:gd name="connsiteY647" fmla="*/ 224480 h 434793"/>
              <a:gd name="connsiteX648" fmla="*/ 293204 w 1422394"/>
              <a:gd name="connsiteY648" fmla="*/ 223797 h 434793"/>
              <a:gd name="connsiteX649" fmla="*/ 292645 w 1422394"/>
              <a:gd name="connsiteY649" fmla="*/ 221312 h 434793"/>
              <a:gd name="connsiteX650" fmla="*/ 291775 w 1422394"/>
              <a:gd name="connsiteY650" fmla="*/ 224418 h 434793"/>
              <a:gd name="connsiteX651" fmla="*/ 288856 w 1422394"/>
              <a:gd name="connsiteY651" fmla="*/ 225505 h 434793"/>
              <a:gd name="connsiteX652" fmla="*/ 287148 w 1422394"/>
              <a:gd name="connsiteY652" fmla="*/ 230847 h 434793"/>
              <a:gd name="connsiteX653" fmla="*/ 287955 w 1422394"/>
              <a:gd name="connsiteY653" fmla="*/ 233269 h 434793"/>
              <a:gd name="connsiteX654" fmla="*/ 285129 w 1422394"/>
              <a:gd name="connsiteY654" fmla="*/ 234604 h 434793"/>
              <a:gd name="connsiteX655" fmla="*/ 285129 w 1422394"/>
              <a:gd name="connsiteY655" fmla="*/ 237555 h 434793"/>
              <a:gd name="connsiteX656" fmla="*/ 284011 w 1422394"/>
              <a:gd name="connsiteY656" fmla="*/ 238890 h 434793"/>
              <a:gd name="connsiteX657" fmla="*/ 280160 w 1422394"/>
              <a:gd name="connsiteY657" fmla="*/ 236313 h 434793"/>
              <a:gd name="connsiteX658" fmla="*/ 274197 w 1422394"/>
              <a:gd name="connsiteY658" fmla="*/ 233207 h 434793"/>
              <a:gd name="connsiteX659" fmla="*/ 276060 w 1422394"/>
              <a:gd name="connsiteY659" fmla="*/ 236313 h 434793"/>
              <a:gd name="connsiteX660" fmla="*/ 278172 w 1422394"/>
              <a:gd name="connsiteY660" fmla="*/ 239418 h 434793"/>
              <a:gd name="connsiteX661" fmla="*/ 273762 w 1422394"/>
              <a:gd name="connsiteY661" fmla="*/ 237120 h 434793"/>
              <a:gd name="connsiteX662" fmla="*/ 269228 w 1422394"/>
              <a:gd name="connsiteY662" fmla="*/ 235194 h 434793"/>
              <a:gd name="connsiteX663" fmla="*/ 265843 w 1422394"/>
              <a:gd name="connsiteY663" fmla="*/ 236592 h 434793"/>
              <a:gd name="connsiteX664" fmla="*/ 262737 w 1422394"/>
              <a:gd name="connsiteY664" fmla="*/ 238921 h 434793"/>
              <a:gd name="connsiteX665" fmla="*/ 259290 w 1422394"/>
              <a:gd name="connsiteY665" fmla="*/ 243735 h 434793"/>
              <a:gd name="connsiteX666" fmla="*/ 251401 w 1422394"/>
              <a:gd name="connsiteY666" fmla="*/ 241437 h 434793"/>
              <a:gd name="connsiteX667" fmla="*/ 253296 w 1422394"/>
              <a:gd name="connsiteY667" fmla="*/ 235878 h 434793"/>
              <a:gd name="connsiteX668" fmla="*/ 258731 w 1422394"/>
              <a:gd name="connsiteY668" fmla="*/ 236623 h 434793"/>
              <a:gd name="connsiteX669" fmla="*/ 259010 w 1422394"/>
              <a:gd name="connsiteY669" fmla="*/ 232337 h 434793"/>
              <a:gd name="connsiteX670" fmla="*/ 257271 w 1422394"/>
              <a:gd name="connsiteY670" fmla="*/ 230722 h 434793"/>
              <a:gd name="connsiteX671" fmla="*/ 261495 w 1422394"/>
              <a:gd name="connsiteY671" fmla="*/ 228952 h 434793"/>
              <a:gd name="connsiteX672" fmla="*/ 265159 w 1422394"/>
              <a:gd name="connsiteY672" fmla="*/ 224915 h 434793"/>
              <a:gd name="connsiteX673" fmla="*/ 267551 w 1422394"/>
              <a:gd name="connsiteY673" fmla="*/ 223610 h 434793"/>
              <a:gd name="connsiteX674" fmla="*/ 266619 w 1422394"/>
              <a:gd name="connsiteY674" fmla="*/ 220753 h 434793"/>
              <a:gd name="connsiteX675" fmla="*/ 267706 w 1422394"/>
              <a:gd name="connsiteY675" fmla="*/ 219262 h 434793"/>
              <a:gd name="connsiteX676" fmla="*/ 268762 w 1422394"/>
              <a:gd name="connsiteY676" fmla="*/ 221716 h 434793"/>
              <a:gd name="connsiteX677" fmla="*/ 270035 w 1422394"/>
              <a:gd name="connsiteY677" fmla="*/ 222772 h 434793"/>
              <a:gd name="connsiteX678" fmla="*/ 275160 w 1422394"/>
              <a:gd name="connsiteY678" fmla="*/ 220877 h 434793"/>
              <a:gd name="connsiteX679" fmla="*/ 275160 w 1422394"/>
              <a:gd name="connsiteY679" fmla="*/ 217057 h 434793"/>
              <a:gd name="connsiteX680" fmla="*/ 276433 w 1422394"/>
              <a:gd name="connsiteY680" fmla="*/ 216747 h 434793"/>
              <a:gd name="connsiteX681" fmla="*/ 275657 w 1422394"/>
              <a:gd name="connsiteY681" fmla="*/ 214666 h 434793"/>
              <a:gd name="connsiteX682" fmla="*/ 278296 w 1422394"/>
              <a:gd name="connsiteY682" fmla="*/ 212337 h 434793"/>
              <a:gd name="connsiteX683" fmla="*/ 275346 w 1422394"/>
              <a:gd name="connsiteY683" fmla="*/ 213827 h 434793"/>
              <a:gd name="connsiteX684" fmla="*/ 272862 w 1422394"/>
              <a:gd name="connsiteY684" fmla="*/ 211312 h 434793"/>
              <a:gd name="connsiteX685" fmla="*/ 273017 w 1422394"/>
              <a:gd name="connsiteY685" fmla="*/ 207740 h 434793"/>
              <a:gd name="connsiteX686" fmla="*/ 271495 w 1422394"/>
              <a:gd name="connsiteY686" fmla="*/ 210535 h 434793"/>
              <a:gd name="connsiteX687" fmla="*/ 271775 w 1422394"/>
              <a:gd name="connsiteY687" fmla="*/ 214790 h 434793"/>
              <a:gd name="connsiteX688" fmla="*/ 270781 w 1422394"/>
              <a:gd name="connsiteY688" fmla="*/ 220784 h 434793"/>
              <a:gd name="connsiteX689" fmla="*/ 268110 w 1422394"/>
              <a:gd name="connsiteY689" fmla="*/ 217523 h 434793"/>
              <a:gd name="connsiteX690" fmla="*/ 267768 w 1422394"/>
              <a:gd name="connsiteY690" fmla="*/ 217120 h 434793"/>
              <a:gd name="connsiteX691" fmla="*/ 267551 w 1422394"/>
              <a:gd name="connsiteY691" fmla="*/ 217120 h 434793"/>
              <a:gd name="connsiteX692" fmla="*/ 267365 w 1422394"/>
              <a:gd name="connsiteY692" fmla="*/ 217120 h 434793"/>
              <a:gd name="connsiteX693" fmla="*/ 267365 w 1422394"/>
              <a:gd name="connsiteY693" fmla="*/ 217120 h 434793"/>
              <a:gd name="connsiteX694" fmla="*/ 267147 w 1422394"/>
              <a:gd name="connsiteY694" fmla="*/ 217368 h 434793"/>
              <a:gd name="connsiteX695" fmla="*/ 266712 w 1422394"/>
              <a:gd name="connsiteY695" fmla="*/ 218082 h 434793"/>
              <a:gd name="connsiteX696" fmla="*/ 266153 w 1422394"/>
              <a:gd name="connsiteY696" fmla="*/ 219449 h 434793"/>
              <a:gd name="connsiteX697" fmla="*/ 265159 w 1422394"/>
              <a:gd name="connsiteY697" fmla="*/ 220318 h 434793"/>
              <a:gd name="connsiteX698" fmla="*/ 260843 w 1422394"/>
              <a:gd name="connsiteY698" fmla="*/ 220567 h 434793"/>
              <a:gd name="connsiteX699" fmla="*/ 259197 w 1422394"/>
              <a:gd name="connsiteY699" fmla="*/ 220567 h 434793"/>
              <a:gd name="connsiteX700" fmla="*/ 260004 w 1422394"/>
              <a:gd name="connsiteY700" fmla="*/ 222989 h 434793"/>
              <a:gd name="connsiteX701" fmla="*/ 262023 w 1422394"/>
              <a:gd name="connsiteY701" fmla="*/ 226685 h 434793"/>
              <a:gd name="connsiteX702" fmla="*/ 256898 w 1422394"/>
              <a:gd name="connsiteY702" fmla="*/ 227958 h 434793"/>
              <a:gd name="connsiteX703" fmla="*/ 257892 w 1422394"/>
              <a:gd name="connsiteY703" fmla="*/ 224107 h 434793"/>
              <a:gd name="connsiteX704" fmla="*/ 256961 w 1422394"/>
              <a:gd name="connsiteY704" fmla="*/ 220380 h 434793"/>
              <a:gd name="connsiteX705" fmla="*/ 235904 w 1422394"/>
              <a:gd name="connsiteY705" fmla="*/ 211654 h 434793"/>
              <a:gd name="connsiteX706" fmla="*/ 216214 w 1422394"/>
              <a:gd name="connsiteY706" fmla="*/ 231343 h 434793"/>
              <a:gd name="connsiteX707" fmla="*/ 251650 w 1422394"/>
              <a:gd name="connsiteY707" fmla="*/ 247741 h 434793"/>
              <a:gd name="connsiteX708" fmla="*/ 255842 w 1422394"/>
              <a:gd name="connsiteY708" fmla="*/ 245629 h 434793"/>
              <a:gd name="connsiteX709" fmla="*/ 262892 w 1422394"/>
              <a:gd name="connsiteY709" fmla="*/ 244977 h 434793"/>
              <a:gd name="connsiteX710" fmla="*/ 264694 w 1422394"/>
              <a:gd name="connsiteY710" fmla="*/ 291780 h 434793"/>
              <a:gd name="connsiteX711" fmla="*/ 264694 w 1422394"/>
              <a:gd name="connsiteY711" fmla="*/ 319731 h 434793"/>
              <a:gd name="connsiteX712" fmla="*/ 297334 w 1422394"/>
              <a:gd name="connsiteY712" fmla="*/ 314886 h 434793"/>
              <a:gd name="connsiteX713" fmla="*/ 291464 w 1422394"/>
              <a:gd name="connsiteY713" fmla="*/ 309109 h 434793"/>
              <a:gd name="connsiteX714" fmla="*/ 288110 w 1422394"/>
              <a:gd name="connsiteY714" fmla="*/ 300569 h 434793"/>
              <a:gd name="connsiteX715" fmla="*/ 287334 w 1422394"/>
              <a:gd name="connsiteY715" fmla="*/ 295103 h 434793"/>
              <a:gd name="connsiteX716" fmla="*/ 281123 w 1422394"/>
              <a:gd name="connsiteY716" fmla="*/ 290103 h 434793"/>
              <a:gd name="connsiteX717" fmla="*/ 264663 w 1422394"/>
              <a:gd name="connsiteY717" fmla="*/ 291904 h 434793"/>
              <a:gd name="connsiteX718" fmla="*/ 278017 w 1422394"/>
              <a:gd name="connsiteY718" fmla="*/ 282618 h 434793"/>
              <a:gd name="connsiteX719" fmla="*/ 273980 w 1422394"/>
              <a:gd name="connsiteY719" fmla="*/ 281904 h 434793"/>
              <a:gd name="connsiteX720" fmla="*/ 264663 w 1422394"/>
              <a:gd name="connsiteY720" fmla="*/ 280475 h 434793"/>
              <a:gd name="connsiteX721" fmla="*/ 264663 w 1422394"/>
              <a:gd name="connsiteY721" fmla="*/ 284016 h 434793"/>
              <a:gd name="connsiteX722" fmla="*/ 277986 w 1422394"/>
              <a:gd name="connsiteY722" fmla="*/ 282742 h 434793"/>
              <a:gd name="connsiteX723" fmla="*/ 380970 w 1422394"/>
              <a:gd name="connsiteY723" fmla="*/ 306997 h 434793"/>
              <a:gd name="connsiteX724" fmla="*/ 361249 w 1422394"/>
              <a:gd name="connsiteY724" fmla="*/ 287276 h 434793"/>
              <a:gd name="connsiteX725" fmla="*/ 326900 w 1422394"/>
              <a:gd name="connsiteY725" fmla="*/ 311563 h 434793"/>
              <a:gd name="connsiteX726" fmla="*/ 313825 w 1422394"/>
              <a:gd name="connsiteY726" fmla="*/ 318706 h 434793"/>
              <a:gd name="connsiteX727" fmla="*/ 308670 w 1422394"/>
              <a:gd name="connsiteY727" fmla="*/ 320383 h 434793"/>
              <a:gd name="connsiteX728" fmla="*/ 307055 w 1422394"/>
              <a:gd name="connsiteY728" fmla="*/ 319886 h 434793"/>
              <a:gd name="connsiteX729" fmla="*/ 264694 w 1422394"/>
              <a:gd name="connsiteY729" fmla="*/ 327340 h 434793"/>
              <a:gd name="connsiteX730" fmla="*/ 264694 w 1422394"/>
              <a:gd name="connsiteY730" fmla="*/ 355135 h 434793"/>
              <a:gd name="connsiteX731" fmla="*/ 380939 w 1422394"/>
              <a:gd name="connsiteY731" fmla="*/ 307122 h 434793"/>
              <a:gd name="connsiteX732" fmla="*/ 342087 w 1422394"/>
              <a:gd name="connsiteY732" fmla="*/ 105968 h 434793"/>
              <a:gd name="connsiteX733" fmla="*/ 341869 w 1422394"/>
              <a:gd name="connsiteY733" fmla="*/ 106278 h 434793"/>
              <a:gd name="connsiteX734" fmla="*/ 354292 w 1422394"/>
              <a:gd name="connsiteY734" fmla="*/ 122304 h 434793"/>
              <a:gd name="connsiteX735" fmla="*/ 355627 w 1422394"/>
              <a:gd name="connsiteY735" fmla="*/ 121962 h 434793"/>
              <a:gd name="connsiteX736" fmla="*/ 357522 w 1422394"/>
              <a:gd name="connsiteY736" fmla="*/ 124602 h 434793"/>
              <a:gd name="connsiteX737" fmla="*/ 357522 w 1422394"/>
              <a:gd name="connsiteY737" fmla="*/ 127707 h 434793"/>
              <a:gd name="connsiteX738" fmla="*/ 360100 w 1422394"/>
              <a:gd name="connsiteY738" fmla="*/ 132645 h 434793"/>
              <a:gd name="connsiteX739" fmla="*/ 362056 w 1422394"/>
              <a:gd name="connsiteY739" fmla="*/ 134322 h 434793"/>
              <a:gd name="connsiteX740" fmla="*/ 363640 w 1422394"/>
              <a:gd name="connsiteY740" fmla="*/ 140534 h 434793"/>
              <a:gd name="connsiteX741" fmla="*/ 367305 w 1422394"/>
              <a:gd name="connsiteY741" fmla="*/ 151279 h 434793"/>
              <a:gd name="connsiteX742" fmla="*/ 370410 w 1422394"/>
              <a:gd name="connsiteY742" fmla="*/ 152770 h 434793"/>
              <a:gd name="connsiteX743" fmla="*/ 369044 w 1422394"/>
              <a:gd name="connsiteY743" fmla="*/ 158981 h 434793"/>
              <a:gd name="connsiteX744" fmla="*/ 371280 w 1422394"/>
              <a:gd name="connsiteY744" fmla="*/ 177615 h 434793"/>
              <a:gd name="connsiteX745" fmla="*/ 399231 w 1422394"/>
              <a:gd name="connsiteY745" fmla="*/ 177615 h 434793"/>
              <a:gd name="connsiteX746" fmla="*/ 387461 w 1422394"/>
              <a:gd name="connsiteY746" fmla="*/ 125471 h 434793"/>
              <a:gd name="connsiteX747" fmla="*/ 385255 w 1422394"/>
              <a:gd name="connsiteY747" fmla="*/ 127117 h 434793"/>
              <a:gd name="connsiteX748" fmla="*/ 380317 w 1422394"/>
              <a:gd name="connsiteY748" fmla="*/ 125130 h 434793"/>
              <a:gd name="connsiteX749" fmla="*/ 370038 w 1422394"/>
              <a:gd name="connsiteY749" fmla="*/ 113763 h 434793"/>
              <a:gd name="connsiteX750" fmla="*/ 364261 w 1422394"/>
              <a:gd name="connsiteY750" fmla="*/ 110316 h 434793"/>
              <a:gd name="connsiteX751" fmla="*/ 359044 w 1422394"/>
              <a:gd name="connsiteY751" fmla="*/ 106340 h 434793"/>
              <a:gd name="connsiteX752" fmla="*/ 355410 w 1422394"/>
              <a:gd name="connsiteY752" fmla="*/ 102645 h 434793"/>
              <a:gd name="connsiteX753" fmla="*/ 348857 w 1422394"/>
              <a:gd name="connsiteY753" fmla="*/ 99135 h 434793"/>
              <a:gd name="connsiteX754" fmla="*/ 342211 w 1422394"/>
              <a:gd name="connsiteY754" fmla="*/ 105781 h 434793"/>
              <a:gd name="connsiteX755" fmla="*/ 342056 w 1422394"/>
              <a:gd name="connsiteY755" fmla="*/ 106092 h 434793"/>
              <a:gd name="connsiteX756" fmla="*/ 359727 w 1422394"/>
              <a:gd name="connsiteY756" fmla="*/ 274761 h 434793"/>
              <a:gd name="connsiteX757" fmla="*/ 361249 w 1422394"/>
              <a:gd name="connsiteY757" fmla="*/ 276282 h 434793"/>
              <a:gd name="connsiteX758" fmla="*/ 398951 w 1422394"/>
              <a:gd name="connsiteY758" fmla="*/ 185318 h 434793"/>
              <a:gd name="connsiteX759" fmla="*/ 371000 w 1422394"/>
              <a:gd name="connsiteY759" fmla="*/ 185318 h 434793"/>
              <a:gd name="connsiteX760" fmla="*/ 341372 w 1422394"/>
              <a:gd name="connsiteY760" fmla="*/ 256748 h 434793"/>
              <a:gd name="connsiteX761" fmla="*/ 351404 w 1422394"/>
              <a:gd name="connsiteY761" fmla="*/ 266779 h 434793"/>
              <a:gd name="connsiteX762" fmla="*/ 351590 w 1422394"/>
              <a:gd name="connsiteY762" fmla="*/ 266344 h 434793"/>
              <a:gd name="connsiteX763" fmla="*/ 352211 w 1422394"/>
              <a:gd name="connsiteY763" fmla="*/ 260661 h 434793"/>
              <a:gd name="connsiteX764" fmla="*/ 356404 w 1422394"/>
              <a:gd name="connsiteY764" fmla="*/ 261624 h 434793"/>
              <a:gd name="connsiteX765" fmla="*/ 358702 w 1422394"/>
              <a:gd name="connsiteY765" fmla="*/ 267835 h 434793"/>
              <a:gd name="connsiteX766" fmla="*/ 359696 w 1422394"/>
              <a:gd name="connsiteY766" fmla="*/ 274885 h 434793"/>
              <a:gd name="connsiteX767" fmla="*/ 338608 w 1422394"/>
              <a:gd name="connsiteY767" fmla="*/ 292121 h 434793"/>
              <a:gd name="connsiteX768" fmla="*/ 334820 w 1422394"/>
              <a:gd name="connsiteY768" fmla="*/ 298084 h 434793"/>
              <a:gd name="connsiteX769" fmla="*/ 355783 w 1422394"/>
              <a:gd name="connsiteY769" fmla="*/ 281779 h 434793"/>
              <a:gd name="connsiteX770" fmla="*/ 336124 w 1422394"/>
              <a:gd name="connsiteY770" fmla="*/ 262121 h 434793"/>
              <a:gd name="connsiteX771" fmla="*/ 331900 w 1422394"/>
              <a:gd name="connsiteY771" fmla="*/ 265847 h 434793"/>
              <a:gd name="connsiteX772" fmla="*/ 334633 w 1422394"/>
              <a:gd name="connsiteY772" fmla="*/ 270723 h 434793"/>
              <a:gd name="connsiteX773" fmla="*/ 341559 w 1422394"/>
              <a:gd name="connsiteY773" fmla="*/ 277618 h 434793"/>
              <a:gd name="connsiteX774" fmla="*/ 336062 w 1422394"/>
              <a:gd name="connsiteY774" fmla="*/ 286935 h 434793"/>
              <a:gd name="connsiteX775" fmla="*/ 338577 w 1422394"/>
              <a:gd name="connsiteY775" fmla="*/ 292246 h 434793"/>
              <a:gd name="connsiteX776" fmla="*/ 343205 w 1422394"/>
              <a:gd name="connsiteY776" fmla="*/ 177212 h 434793"/>
              <a:gd name="connsiteX777" fmla="*/ 343018 w 1422394"/>
              <a:gd name="connsiteY777" fmla="*/ 177553 h 434793"/>
              <a:gd name="connsiteX778" fmla="*/ 363485 w 1422394"/>
              <a:gd name="connsiteY778" fmla="*/ 177553 h 434793"/>
              <a:gd name="connsiteX779" fmla="*/ 362771 w 1422394"/>
              <a:gd name="connsiteY779" fmla="*/ 168795 h 434793"/>
              <a:gd name="connsiteX780" fmla="*/ 362305 w 1422394"/>
              <a:gd name="connsiteY780" fmla="*/ 169696 h 434793"/>
              <a:gd name="connsiteX781" fmla="*/ 360628 w 1422394"/>
              <a:gd name="connsiteY781" fmla="*/ 169696 h 434793"/>
              <a:gd name="connsiteX782" fmla="*/ 362118 w 1422394"/>
              <a:gd name="connsiteY782" fmla="*/ 164478 h 434793"/>
              <a:gd name="connsiteX783" fmla="*/ 361590 w 1422394"/>
              <a:gd name="connsiteY783" fmla="*/ 161652 h 434793"/>
              <a:gd name="connsiteX784" fmla="*/ 358702 w 1422394"/>
              <a:gd name="connsiteY784" fmla="*/ 163857 h 434793"/>
              <a:gd name="connsiteX785" fmla="*/ 356621 w 1422394"/>
              <a:gd name="connsiteY785" fmla="*/ 167243 h 434793"/>
              <a:gd name="connsiteX786" fmla="*/ 352118 w 1422394"/>
              <a:gd name="connsiteY786" fmla="*/ 167895 h 434793"/>
              <a:gd name="connsiteX787" fmla="*/ 347925 w 1422394"/>
              <a:gd name="connsiteY787" fmla="*/ 173081 h 434793"/>
              <a:gd name="connsiteX788" fmla="*/ 343050 w 1422394"/>
              <a:gd name="connsiteY788" fmla="*/ 177212 h 434793"/>
              <a:gd name="connsiteX789" fmla="*/ 336124 w 1422394"/>
              <a:gd name="connsiteY789" fmla="*/ 111620 h 434793"/>
              <a:gd name="connsiteX790" fmla="*/ 316465 w 1422394"/>
              <a:gd name="connsiteY790" fmla="*/ 131279 h 434793"/>
              <a:gd name="connsiteX791" fmla="*/ 325409 w 1422394"/>
              <a:gd name="connsiteY791" fmla="*/ 143484 h 434793"/>
              <a:gd name="connsiteX792" fmla="*/ 332925 w 1422394"/>
              <a:gd name="connsiteY792" fmla="*/ 147397 h 434793"/>
              <a:gd name="connsiteX793" fmla="*/ 337863 w 1422394"/>
              <a:gd name="connsiteY793" fmla="*/ 154634 h 434793"/>
              <a:gd name="connsiteX794" fmla="*/ 339292 w 1422394"/>
              <a:gd name="connsiteY794" fmla="*/ 157584 h 434793"/>
              <a:gd name="connsiteX795" fmla="*/ 342553 w 1422394"/>
              <a:gd name="connsiteY795" fmla="*/ 157584 h 434793"/>
              <a:gd name="connsiteX796" fmla="*/ 346155 w 1422394"/>
              <a:gd name="connsiteY796" fmla="*/ 151652 h 434793"/>
              <a:gd name="connsiteX797" fmla="*/ 353298 w 1422394"/>
              <a:gd name="connsiteY797" fmla="*/ 156342 h 434793"/>
              <a:gd name="connsiteX798" fmla="*/ 351714 w 1422394"/>
              <a:gd name="connsiteY798" fmla="*/ 159447 h 434793"/>
              <a:gd name="connsiteX799" fmla="*/ 351497 w 1422394"/>
              <a:gd name="connsiteY799" fmla="*/ 165659 h 434793"/>
              <a:gd name="connsiteX800" fmla="*/ 357180 w 1422394"/>
              <a:gd name="connsiteY800" fmla="*/ 162988 h 434793"/>
              <a:gd name="connsiteX801" fmla="*/ 358640 w 1422394"/>
              <a:gd name="connsiteY801" fmla="*/ 158857 h 434793"/>
              <a:gd name="connsiteX802" fmla="*/ 360690 w 1422394"/>
              <a:gd name="connsiteY802" fmla="*/ 157367 h 434793"/>
              <a:gd name="connsiteX803" fmla="*/ 355410 w 1422394"/>
              <a:gd name="connsiteY803" fmla="*/ 141372 h 434793"/>
              <a:gd name="connsiteX804" fmla="*/ 353547 w 1422394"/>
              <a:gd name="connsiteY804" fmla="*/ 140192 h 434793"/>
              <a:gd name="connsiteX805" fmla="*/ 351311 w 1422394"/>
              <a:gd name="connsiteY805" fmla="*/ 138111 h 434793"/>
              <a:gd name="connsiteX806" fmla="*/ 348515 w 1422394"/>
              <a:gd name="connsiteY806" fmla="*/ 133639 h 434793"/>
              <a:gd name="connsiteX807" fmla="*/ 351373 w 1422394"/>
              <a:gd name="connsiteY807" fmla="*/ 134043 h 434793"/>
              <a:gd name="connsiteX808" fmla="*/ 351745 w 1422394"/>
              <a:gd name="connsiteY808" fmla="*/ 133608 h 434793"/>
              <a:gd name="connsiteX809" fmla="*/ 336093 w 1422394"/>
              <a:gd name="connsiteY809" fmla="*/ 111620 h 434793"/>
              <a:gd name="connsiteX810" fmla="*/ 312272 w 1422394"/>
              <a:gd name="connsiteY810" fmla="*/ 138298 h 434793"/>
              <a:gd name="connsiteX811" fmla="*/ 309881 w 1422394"/>
              <a:gd name="connsiteY811" fmla="*/ 137863 h 434793"/>
              <a:gd name="connsiteX812" fmla="*/ 303390 w 1422394"/>
              <a:gd name="connsiteY812" fmla="*/ 144354 h 434793"/>
              <a:gd name="connsiteX813" fmla="*/ 307552 w 1422394"/>
              <a:gd name="connsiteY813" fmla="*/ 144913 h 434793"/>
              <a:gd name="connsiteX814" fmla="*/ 311092 w 1422394"/>
              <a:gd name="connsiteY814" fmla="*/ 140596 h 434793"/>
              <a:gd name="connsiteX815" fmla="*/ 312241 w 1422394"/>
              <a:gd name="connsiteY815" fmla="*/ 143702 h 434793"/>
              <a:gd name="connsiteX816" fmla="*/ 310533 w 1422394"/>
              <a:gd name="connsiteY816" fmla="*/ 146528 h 434793"/>
              <a:gd name="connsiteX817" fmla="*/ 312117 w 1422394"/>
              <a:gd name="connsiteY817" fmla="*/ 149633 h 434793"/>
              <a:gd name="connsiteX818" fmla="*/ 313390 w 1422394"/>
              <a:gd name="connsiteY818" fmla="*/ 152366 h 434793"/>
              <a:gd name="connsiteX819" fmla="*/ 314012 w 1422394"/>
              <a:gd name="connsiteY819" fmla="*/ 148360 h 434793"/>
              <a:gd name="connsiteX820" fmla="*/ 317490 w 1422394"/>
              <a:gd name="connsiteY820" fmla="*/ 148702 h 434793"/>
              <a:gd name="connsiteX821" fmla="*/ 318577 w 1422394"/>
              <a:gd name="connsiteY821" fmla="*/ 147149 h 434793"/>
              <a:gd name="connsiteX822" fmla="*/ 312241 w 1422394"/>
              <a:gd name="connsiteY822" fmla="*/ 138298 h 434793"/>
              <a:gd name="connsiteX823" fmla="*/ 302148 w 1422394"/>
              <a:gd name="connsiteY823" fmla="*/ 241499 h 434793"/>
              <a:gd name="connsiteX824" fmla="*/ 300409 w 1422394"/>
              <a:gd name="connsiteY824" fmla="*/ 242244 h 434793"/>
              <a:gd name="connsiteX825" fmla="*/ 313111 w 1422394"/>
              <a:gd name="connsiteY825" fmla="*/ 248300 h 434793"/>
              <a:gd name="connsiteX826" fmla="*/ 320751 w 1422394"/>
              <a:gd name="connsiteY826" fmla="*/ 248549 h 434793"/>
              <a:gd name="connsiteX827" fmla="*/ 325565 w 1422394"/>
              <a:gd name="connsiteY827" fmla="*/ 249232 h 434793"/>
              <a:gd name="connsiteX828" fmla="*/ 329633 w 1422394"/>
              <a:gd name="connsiteY828" fmla="*/ 245164 h 434793"/>
              <a:gd name="connsiteX829" fmla="*/ 332739 w 1422394"/>
              <a:gd name="connsiteY829" fmla="*/ 239977 h 434793"/>
              <a:gd name="connsiteX830" fmla="*/ 336093 w 1422394"/>
              <a:gd name="connsiteY830" fmla="*/ 249294 h 434793"/>
              <a:gd name="connsiteX831" fmla="*/ 335875 w 1422394"/>
              <a:gd name="connsiteY831" fmla="*/ 251033 h 434793"/>
              <a:gd name="connsiteX832" fmla="*/ 336186 w 1422394"/>
              <a:gd name="connsiteY832" fmla="*/ 251344 h 434793"/>
              <a:gd name="connsiteX833" fmla="*/ 363454 w 1422394"/>
              <a:gd name="connsiteY833" fmla="*/ 185318 h 434793"/>
              <a:gd name="connsiteX834" fmla="*/ 342304 w 1422394"/>
              <a:gd name="connsiteY834" fmla="*/ 185318 h 434793"/>
              <a:gd name="connsiteX835" fmla="*/ 345627 w 1422394"/>
              <a:gd name="connsiteY835" fmla="*/ 190815 h 434793"/>
              <a:gd name="connsiteX836" fmla="*/ 349137 w 1422394"/>
              <a:gd name="connsiteY836" fmla="*/ 196684 h 434793"/>
              <a:gd name="connsiteX837" fmla="*/ 355100 w 1422394"/>
              <a:gd name="connsiteY837" fmla="*/ 201374 h 434793"/>
              <a:gd name="connsiteX838" fmla="*/ 340472 w 1422394"/>
              <a:gd name="connsiteY838" fmla="*/ 206063 h 434793"/>
              <a:gd name="connsiteX839" fmla="*/ 337987 w 1422394"/>
              <a:gd name="connsiteY839" fmla="*/ 207771 h 434793"/>
              <a:gd name="connsiteX840" fmla="*/ 331434 w 1422394"/>
              <a:gd name="connsiteY840" fmla="*/ 211871 h 434793"/>
              <a:gd name="connsiteX841" fmla="*/ 327832 w 1422394"/>
              <a:gd name="connsiteY841" fmla="*/ 218952 h 434793"/>
              <a:gd name="connsiteX842" fmla="*/ 320875 w 1422394"/>
              <a:gd name="connsiteY842" fmla="*/ 225753 h 434793"/>
              <a:gd name="connsiteX843" fmla="*/ 314508 w 1422394"/>
              <a:gd name="connsiteY843" fmla="*/ 229480 h 434793"/>
              <a:gd name="connsiteX844" fmla="*/ 320254 w 1422394"/>
              <a:gd name="connsiteY844" fmla="*/ 229884 h 434793"/>
              <a:gd name="connsiteX845" fmla="*/ 321341 w 1422394"/>
              <a:gd name="connsiteY845" fmla="*/ 229542 h 434793"/>
              <a:gd name="connsiteX846" fmla="*/ 323919 w 1422394"/>
              <a:gd name="connsiteY846" fmla="*/ 227523 h 434793"/>
              <a:gd name="connsiteX847" fmla="*/ 324757 w 1422394"/>
              <a:gd name="connsiteY847" fmla="*/ 224169 h 434793"/>
              <a:gd name="connsiteX848" fmla="*/ 329571 w 1422394"/>
              <a:gd name="connsiteY848" fmla="*/ 222151 h 434793"/>
              <a:gd name="connsiteX849" fmla="*/ 330968 w 1422394"/>
              <a:gd name="connsiteY849" fmla="*/ 231902 h 434793"/>
              <a:gd name="connsiteX850" fmla="*/ 325099 w 1422394"/>
              <a:gd name="connsiteY850" fmla="*/ 246375 h 434793"/>
              <a:gd name="connsiteX851" fmla="*/ 320161 w 1422394"/>
              <a:gd name="connsiteY851" fmla="*/ 245909 h 434793"/>
              <a:gd name="connsiteX852" fmla="*/ 311185 w 1422394"/>
              <a:gd name="connsiteY852" fmla="*/ 243797 h 434793"/>
              <a:gd name="connsiteX853" fmla="*/ 302117 w 1422394"/>
              <a:gd name="connsiteY853" fmla="*/ 241499 h 434793"/>
              <a:gd name="connsiteX854" fmla="*/ 434573 w 1422394"/>
              <a:gd name="connsiteY854" fmla="*/ 185318 h 434793"/>
              <a:gd name="connsiteX855" fmla="*/ 406778 w 1422394"/>
              <a:gd name="connsiteY855" fmla="*/ 185318 h 434793"/>
              <a:gd name="connsiteX856" fmla="*/ 366715 w 1422394"/>
              <a:gd name="connsiteY856" fmla="*/ 281904 h 434793"/>
              <a:gd name="connsiteX857" fmla="*/ 386436 w 1422394"/>
              <a:gd name="connsiteY857" fmla="*/ 301625 h 434793"/>
              <a:gd name="connsiteX858" fmla="*/ 434573 w 1422394"/>
              <a:gd name="connsiteY858" fmla="*/ 185318 h 434793"/>
              <a:gd name="connsiteX859" fmla="*/ 386529 w 1422394"/>
              <a:gd name="connsiteY859" fmla="*/ 61277 h 434793"/>
              <a:gd name="connsiteX860" fmla="*/ 365938 w 1422394"/>
              <a:gd name="connsiteY860" fmla="*/ 81868 h 434793"/>
              <a:gd name="connsiteX861" fmla="*/ 376373 w 1422394"/>
              <a:gd name="connsiteY861" fmla="*/ 94290 h 434793"/>
              <a:gd name="connsiteX862" fmla="*/ 382585 w 1422394"/>
              <a:gd name="connsiteY862" fmla="*/ 100284 h 434793"/>
              <a:gd name="connsiteX863" fmla="*/ 393392 w 1422394"/>
              <a:gd name="connsiteY863" fmla="*/ 118018 h 434793"/>
              <a:gd name="connsiteX864" fmla="*/ 392895 w 1422394"/>
              <a:gd name="connsiteY864" fmla="*/ 118453 h 434793"/>
              <a:gd name="connsiteX865" fmla="*/ 407026 w 1422394"/>
              <a:gd name="connsiteY865" fmla="*/ 177460 h 434793"/>
              <a:gd name="connsiteX866" fmla="*/ 434822 w 1422394"/>
              <a:gd name="connsiteY866" fmla="*/ 177460 h 434793"/>
              <a:gd name="connsiteX867" fmla="*/ 386529 w 1422394"/>
              <a:gd name="connsiteY867" fmla="*/ 61277 h 434793"/>
              <a:gd name="connsiteX868" fmla="*/ 264756 w 1422394"/>
              <a:gd name="connsiteY868" fmla="*/ 35438 h 434793"/>
              <a:gd name="connsiteX869" fmla="*/ 330223 w 1422394"/>
              <a:gd name="connsiteY869" fmla="*/ 52799 h 434793"/>
              <a:gd name="connsiteX870" fmla="*/ 335161 w 1422394"/>
              <a:gd name="connsiteY870" fmla="*/ 51712 h 434793"/>
              <a:gd name="connsiteX871" fmla="*/ 344820 w 1422394"/>
              <a:gd name="connsiteY871" fmla="*/ 54538 h 434793"/>
              <a:gd name="connsiteX872" fmla="*/ 351031 w 1422394"/>
              <a:gd name="connsiteY872" fmla="*/ 58917 h 434793"/>
              <a:gd name="connsiteX873" fmla="*/ 358143 w 1422394"/>
              <a:gd name="connsiteY873" fmla="*/ 68234 h 434793"/>
              <a:gd name="connsiteX874" fmla="*/ 360255 w 1422394"/>
              <a:gd name="connsiteY874" fmla="*/ 73451 h 434793"/>
              <a:gd name="connsiteX875" fmla="*/ 361746 w 1422394"/>
              <a:gd name="connsiteY875" fmla="*/ 75253 h 434793"/>
              <a:gd name="connsiteX876" fmla="*/ 381094 w 1422394"/>
              <a:gd name="connsiteY876" fmla="*/ 55936 h 434793"/>
              <a:gd name="connsiteX877" fmla="*/ 264787 w 1422394"/>
              <a:gd name="connsiteY877" fmla="*/ 7798 h 434793"/>
              <a:gd name="connsiteX878" fmla="*/ 264756 w 1422394"/>
              <a:gd name="connsiteY878" fmla="*/ 70998 h 434793"/>
              <a:gd name="connsiteX879" fmla="*/ 327521 w 1422394"/>
              <a:gd name="connsiteY879" fmla="*/ 93483 h 434793"/>
              <a:gd name="connsiteX880" fmla="*/ 322583 w 1422394"/>
              <a:gd name="connsiteY880" fmla="*/ 87116 h 434793"/>
              <a:gd name="connsiteX881" fmla="*/ 315130 w 1422394"/>
              <a:gd name="connsiteY881" fmla="*/ 82054 h 434793"/>
              <a:gd name="connsiteX882" fmla="*/ 322428 w 1422394"/>
              <a:gd name="connsiteY882" fmla="*/ 84725 h 434793"/>
              <a:gd name="connsiteX883" fmla="*/ 319881 w 1422394"/>
              <a:gd name="connsiteY883" fmla="*/ 78514 h 434793"/>
              <a:gd name="connsiteX884" fmla="*/ 327521 w 1422394"/>
              <a:gd name="connsiteY884" fmla="*/ 86868 h 434793"/>
              <a:gd name="connsiteX885" fmla="*/ 333142 w 1422394"/>
              <a:gd name="connsiteY885" fmla="*/ 89011 h 434793"/>
              <a:gd name="connsiteX886" fmla="*/ 336559 w 1422394"/>
              <a:gd name="connsiteY886" fmla="*/ 93576 h 434793"/>
              <a:gd name="connsiteX887" fmla="*/ 338143 w 1422394"/>
              <a:gd name="connsiteY887" fmla="*/ 95409 h 434793"/>
              <a:gd name="connsiteX888" fmla="*/ 336155 w 1422394"/>
              <a:gd name="connsiteY888" fmla="*/ 94787 h 434793"/>
              <a:gd name="connsiteX889" fmla="*/ 337490 w 1422394"/>
              <a:gd name="connsiteY889" fmla="*/ 99228 h 434793"/>
              <a:gd name="connsiteX890" fmla="*/ 346807 w 1422394"/>
              <a:gd name="connsiteY890" fmla="*/ 89911 h 434793"/>
              <a:gd name="connsiteX891" fmla="*/ 341000 w 1422394"/>
              <a:gd name="connsiteY891" fmla="*/ 83141 h 434793"/>
              <a:gd name="connsiteX892" fmla="*/ 336590 w 1422394"/>
              <a:gd name="connsiteY892" fmla="*/ 85377 h 434793"/>
              <a:gd name="connsiteX893" fmla="*/ 333484 w 1422394"/>
              <a:gd name="connsiteY893" fmla="*/ 86092 h 434793"/>
              <a:gd name="connsiteX894" fmla="*/ 333639 w 1422394"/>
              <a:gd name="connsiteY894" fmla="*/ 82396 h 434793"/>
              <a:gd name="connsiteX895" fmla="*/ 332397 w 1422394"/>
              <a:gd name="connsiteY895" fmla="*/ 79476 h 434793"/>
              <a:gd name="connsiteX896" fmla="*/ 331248 w 1422394"/>
              <a:gd name="connsiteY896" fmla="*/ 72768 h 434793"/>
              <a:gd name="connsiteX897" fmla="*/ 327304 w 1422394"/>
              <a:gd name="connsiteY897" fmla="*/ 66340 h 434793"/>
              <a:gd name="connsiteX898" fmla="*/ 323173 w 1422394"/>
              <a:gd name="connsiteY898" fmla="*/ 57985 h 434793"/>
              <a:gd name="connsiteX899" fmla="*/ 264663 w 1422394"/>
              <a:gd name="connsiteY899" fmla="*/ 43264 h 434793"/>
              <a:gd name="connsiteX900" fmla="*/ 264756 w 1422394"/>
              <a:gd name="connsiteY900" fmla="*/ 106589 h 434793"/>
              <a:gd name="connsiteX901" fmla="*/ 311030 w 1422394"/>
              <a:gd name="connsiteY901" fmla="*/ 125782 h 434793"/>
              <a:gd name="connsiteX902" fmla="*/ 330627 w 1422394"/>
              <a:gd name="connsiteY902" fmla="*/ 106123 h 434793"/>
              <a:gd name="connsiteX903" fmla="*/ 264694 w 1422394"/>
              <a:gd name="connsiteY903" fmla="*/ 78762 h 434793"/>
              <a:gd name="connsiteX904" fmla="*/ 264756 w 1422394"/>
              <a:gd name="connsiteY904" fmla="*/ 142211 h 434793"/>
              <a:gd name="connsiteX905" fmla="*/ 272520 w 1422394"/>
              <a:gd name="connsiteY905" fmla="*/ 143795 h 434793"/>
              <a:gd name="connsiteX906" fmla="*/ 276216 w 1422394"/>
              <a:gd name="connsiteY906" fmla="*/ 140441 h 434793"/>
              <a:gd name="connsiteX907" fmla="*/ 278762 w 1422394"/>
              <a:gd name="connsiteY907" fmla="*/ 141093 h 434793"/>
              <a:gd name="connsiteX908" fmla="*/ 276588 w 1422394"/>
              <a:gd name="connsiteY908" fmla="*/ 145285 h 434793"/>
              <a:gd name="connsiteX909" fmla="*/ 284321 w 1422394"/>
              <a:gd name="connsiteY909" fmla="*/ 149727 h 434793"/>
              <a:gd name="connsiteX910" fmla="*/ 285874 w 1422394"/>
              <a:gd name="connsiteY910" fmla="*/ 150969 h 434793"/>
              <a:gd name="connsiteX911" fmla="*/ 288545 w 1422394"/>
              <a:gd name="connsiteY911" fmla="*/ 148298 h 434793"/>
              <a:gd name="connsiteX912" fmla="*/ 288545 w 1422394"/>
              <a:gd name="connsiteY912" fmla="*/ 147987 h 434793"/>
              <a:gd name="connsiteX913" fmla="*/ 293328 w 1422394"/>
              <a:gd name="connsiteY913" fmla="*/ 143546 h 434793"/>
              <a:gd name="connsiteX914" fmla="*/ 301993 w 1422394"/>
              <a:gd name="connsiteY914" fmla="*/ 134882 h 434793"/>
              <a:gd name="connsiteX915" fmla="*/ 301340 w 1422394"/>
              <a:gd name="connsiteY915" fmla="*/ 134882 h 434793"/>
              <a:gd name="connsiteX916" fmla="*/ 297396 w 1422394"/>
              <a:gd name="connsiteY916" fmla="*/ 136465 h 434793"/>
              <a:gd name="connsiteX917" fmla="*/ 303608 w 1422394"/>
              <a:gd name="connsiteY917" fmla="*/ 132086 h 434793"/>
              <a:gd name="connsiteX918" fmla="*/ 304632 w 1422394"/>
              <a:gd name="connsiteY918" fmla="*/ 132490 h 434793"/>
              <a:gd name="connsiteX919" fmla="*/ 305719 w 1422394"/>
              <a:gd name="connsiteY919" fmla="*/ 131372 h 434793"/>
              <a:gd name="connsiteX920" fmla="*/ 264942 w 1422394"/>
              <a:gd name="connsiteY920" fmla="*/ 114446 h 434793"/>
              <a:gd name="connsiteX921" fmla="*/ 260874 w 1422394"/>
              <a:gd name="connsiteY921" fmla="*/ 149789 h 434793"/>
              <a:gd name="connsiteX922" fmla="*/ 251557 w 1422394"/>
              <a:gd name="connsiteY922" fmla="*/ 151217 h 434793"/>
              <a:gd name="connsiteX923" fmla="*/ 251091 w 1422394"/>
              <a:gd name="connsiteY923" fmla="*/ 152335 h 434793"/>
              <a:gd name="connsiteX924" fmla="*/ 254507 w 1422394"/>
              <a:gd name="connsiteY924" fmla="*/ 153267 h 434793"/>
              <a:gd name="connsiteX925" fmla="*/ 252178 w 1422394"/>
              <a:gd name="connsiteY925" fmla="*/ 154851 h 434793"/>
              <a:gd name="connsiteX926" fmla="*/ 254383 w 1422394"/>
              <a:gd name="connsiteY926" fmla="*/ 156652 h 434793"/>
              <a:gd name="connsiteX927" fmla="*/ 252271 w 1422394"/>
              <a:gd name="connsiteY927" fmla="*/ 160690 h 434793"/>
              <a:gd name="connsiteX928" fmla="*/ 243730 w 1422394"/>
              <a:gd name="connsiteY928" fmla="*/ 163795 h 434793"/>
              <a:gd name="connsiteX929" fmla="*/ 241525 w 1422394"/>
              <a:gd name="connsiteY929" fmla="*/ 167491 h 434793"/>
              <a:gd name="connsiteX930" fmla="*/ 235035 w 1422394"/>
              <a:gd name="connsiteY930" fmla="*/ 172677 h 434793"/>
              <a:gd name="connsiteX931" fmla="*/ 238327 w 1422394"/>
              <a:gd name="connsiteY931" fmla="*/ 171373 h 434793"/>
              <a:gd name="connsiteX932" fmla="*/ 242768 w 1422394"/>
              <a:gd name="connsiteY932" fmla="*/ 169199 h 434793"/>
              <a:gd name="connsiteX933" fmla="*/ 243513 w 1422394"/>
              <a:gd name="connsiteY933" fmla="*/ 172709 h 434793"/>
              <a:gd name="connsiteX934" fmla="*/ 238109 w 1422394"/>
              <a:gd name="connsiteY934" fmla="*/ 176435 h 434793"/>
              <a:gd name="connsiteX935" fmla="*/ 235345 w 1422394"/>
              <a:gd name="connsiteY935" fmla="*/ 176249 h 434793"/>
              <a:gd name="connsiteX936" fmla="*/ 240314 w 1422394"/>
              <a:gd name="connsiteY936" fmla="*/ 178485 h 434793"/>
              <a:gd name="connsiteX937" fmla="*/ 236898 w 1422394"/>
              <a:gd name="connsiteY937" fmla="*/ 181063 h 434793"/>
              <a:gd name="connsiteX938" fmla="*/ 237705 w 1422394"/>
              <a:gd name="connsiteY938" fmla="*/ 182398 h 434793"/>
              <a:gd name="connsiteX939" fmla="*/ 241277 w 1422394"/>
              <a:gd name="connsiteY939" fmla="*/ 182678 h 434793"/>
              <a:gd name="connsiteX940" fmla="*/ 235066 w 1422394"/>
              <a:gd name="connsiteY940" fmla="*/ 194448 h 434793"/>
              <a:gd name="connsiteX941" fmla="*/ 232426 w 1422394"/>
              <a:gd name="connsiteY941" fmla="*/ 195038 h 434793"/>
              <a:gd name="connsiteX942" fmla="*/ 236525 w 1422394"/>
              <a:gd name="connsiteY942" fmla="*/ 201405 h 434793"/>
              <a:gd name="connsiteX943" fmla="*/ 240066 w 1422394"/>
              <a:gd name="connsiteY943" fmla="*/ 197026 h 434793"/>
              <a:gd name="connsiteX944" fmla="*/ 241153 w 1422394"/>
              <a:gd name="connsiteY944" fmla="*/ 195473 h 434793"/>
              <a:gd name="connsiteX945" fmla="*/ 242923 w 1422394"/>
              <a:gd name="connsiteY945" fmla="*/ 194324 h 434793"/>
              <a:gd name="connsiteX946" fmla="*/ 246432 w 1422394"/>
              <a:gd name="connsiteY946" fmla="*/ 189634 h 434793"/>
              <a:gd name="connsiteX947" fmla="*/ 245935 w 1422394"/>
              <a:gd name="connsiteY947" fmla="*/ 186963 h 434793"/>
              <a:gd name="connsiteX948" fmla="*/ 247550 w 1422394"/>
              <a:gd name="connsiteY948" fmla="*/ 185659 h 434793"/>
              <a:gd name="connsiteX949" fmla="*/ 250035 w 1422394"/>
              <a:gd name="connsiteY949" fmla="*/ 186280 h 434793"/>
              <a:gd name="connsiteX950" fmla="*/ 254290 w 1422394"/>
              <a:gd name="connsiteY950" fmla="*/ 187181 h 434793"/>
              <a:gd name="connsiteX951" fmla="*/ 257395 w 1422394"/>
              <a:gd name="connsiteY951" fmla="*/ 188361 h 434793"/>
              <a:gd name="connsiteX952" fmla="*/ 257395 w 1422394"/>
              <a:gd name="connsiteY952" fmla="*/ 190659 h 434793"/>
              <a:gd name="connsiteX953" fmla="*/ 258482 w 1422394"/>
              <a:gd name="connsiteY953" fmla="*/ 190659 h 434793"/>
              <a:gd name="connsiteX954" fmla="*/ 255687 w 1422394"/>
              <a:gd name="connsiteY954" fmla="*/ 194914 h 434793"/>
              <a:gd name="connsiteX955" fmla="*/ 251308 w 1422394"/>
              <a:gd name="connsiteY955" fmla="*/ 203330 h 434793"/>
              <a:gd name="connsiteX956" fmla="*/ 246619 w 1422394"/>
              <a:gd name="connsiteY956" fmla="*/ 203330 h 434793"/>
              <a:gd name="connsiteX957" fmla="*/ 243855 w 1422394"/>
              <a:gd name="connsiteY957" fmla="*/ 204076 h 434793"/>
              <a:gd name="connsiteX958" fmla="*/ 239941 w 1422394"/>
              <a:gd name="connsiteY958" fmla="*/ 204914 h 434793"/>
              <a:gd name="connsiteX959" fmla="*/ 260780 w 1422394"/>
              <a:gd name="connsiteY959" fmla="*/ 212772 h 434793"/>
              <a:gd name="connsiteX960" fmla="*/ 265812 w 1422394"/>
              <a:gd name="connsiteY960" fmla="*/ 212337 h 434793"/>
              <a:gd name="connsiteX961" fmla="*/ 267489 w 1422394"/>
              <a:gd name="connsiteY961" fmla="*/ 207771 h 434793"/>
              <a:gd name="connsiteX962" fmla="*/ 267924 w 1422394"/>
              <a:gd name="connsiteY962" fmla="*/ 204883 h 434793"/>
              <a:gd name="connsiteX963" fmla="*/ 271930 w 1422394"/>
              <a:gd name="connsiteY963" fmla="*/ 201094 h 434793"/>
              <a:gd name="connsiteX964" fmla="*/ 274756 w 1422394"/>
              <a:gd name="connsiteY964" fmla="*/ 201498 h 434793"/>
              <a:gd name="connsiteX965" fmla="*/ 278887 w 1422394"/>
              <a:gd name="connsiteY965" fmla="*/ 202461 h 434793"/>
              <a:gd name="connsiteX966" fmla="*/ 275781 w 1422394"/>
              <a:gd name="connsiteY966" fmla="*/ 204417 h 434793"/>
              <a:gd name="connsiteX967" fmla="*/ 278887 w 1422394"/>
              <a:gd name="connsiteY967" fmla="*/ 205038 h 434793"/>
              <a:gd name="connsiteX968" fmla="*/ 279756 w 1422394"/>
              <a:gd name="connsiteY968" fmla="*/ 200846 h 434793"/>
              <a:gd name="connsiteX969" fmla="*/ 280253 w 1422394"/>
              <a:gd name="connsiteY969" fmla="*/ 199541 h 434793"/>
              <a:gd name="connsiteX970" fmla="*/ 281992 w 1422394"/>
              <a:gd name="connsiteY970" fmla="*/ 194945 h 434793"/>
              <a:gd name="connsiteX971" fmla="*/ 278452 w 1422394"/>
              <a:gd name="connsiteY971" fmla="*/ 194603 h 434793"/>
              <a:gd name="connsiteX972" fmla="*/ 276029 w 1422394"/>
              <a:gd name="connsiteY972" fmla="*/ 191032 h 434793"/>
              <a:gd name="connsiteX973" fmla="*/ 279787 w 1422394"/>
              <a:gd name="connsiteY973" fmla="*/ 193579 h 434793"/>
              <a:gd name="connsiteX974" fmla="*/ 282893 w 1422394"/>
              <a:gd name="connsiteY974" fmla="*/ 190783 h 434793"/>
              <a:gd name="connsiteX975" fmla="*/ 279787 w 1422394"/>
              <a:gd name="connsiteY975" fmla="*/ 187926 h 434793"/>
              <a:gd name="connsiteX976" fmla="*/ 281806 w 1422394"/>
              <a:gd name="connsiteY976" fmla="*/ 187119 h 434793"/>
              <a:gd name="connsiteX977" fmla="*/ 280501 w 1422394"/>
              <a:gd name="connsiteY977" fmla="*/ 184013 h 434793"/>
              <a:gd name="connsiteX978" fmla="*/ 276309 w 1422394"/>
              <a:gd name="connsiteY978" fmla="*/ 178050 h 434793"/>
              <a:gd name="connsiteX979" fmla="*/ 273638 w 1422394"/>
              <a:gd name="connsiteY979" fmla="*/ 179789 h 434793"/>
              <a:gd name="connsiteX980" fmla="*/ 272458 w 1422394"/>
              <a:gd name="connsiteY980" fmla="*/ 178889 h 434793"/>
              <a:gd name="connsiteX981" fmla="*/ 275563 w 1422394"/>
              <a:gd name="connsiteY981" fmla="*/ 175317 h 434793"/>
              <a:gd name="connsiteX982" fmla="*/ 278421 w 1422394"/>
              <a:gd name="connsiteY982" fmla="*/ 172491 h 434793"/>
              <a:gd name="connsiteX983" fmla="*/ 276464 w 1422394"/>
              <a:gd name="connsiteY983" fmla="*/ 168392 h 434793"/>
              <a:gd name="connsiteX984" fmla="*/ 276281 w 1422394"/>
              <a:gd name="connsiteY984" fmla="*/ 165280 h 434793"/>
              <a:gd name="connsiteX985" fmla="*/ 274166 w 1422394"/>
              <a:gd name="connsiteY985" fmla="*/ 164820 h 434793"/>
              <a:gd name="connsiteX986" fmla="*/ 271557 w 1422394"/>
              <a:gd name="connsiteY986" fmla="*/ 161404 h 434793"/>
              <a:gd name="connsiteX987" fmla="*/ 268917 w 1422394"/>
              <a:gd name="connsiteY987" fmla="*/ 159603 h 434793"/>
              <a:gd name="connsiteX988" fmla="*/ 264259 w 1422394"/>
              <a:gd name="connsiteY988" fmla="*/ 157522 h 434793"/>
              <a:gd name="connsiteX989" fmla="*/ 258420 w 1422394"/>
              <a:gd name="connsiteY989" fmla="*/ 154106 h 434793"/>
              <a:gd name="connsiteX990" fmla="*/ 256308 w 1422394"/>
              <a:gd name="connsiteY990" fmla="*/ 151994 h 434793"/>
              <a:gd name="connsiteX991" fmla="*/ 260749 w 1422394"/>
              <a:gd name="connsiteY991" fmla="*/ 151714 h 434793"/>
              <a:gd name="connsiteX992" fmla="*/ 261340 w 1422394"/>
              <a:gd name="connsiteY992" fmla="*/ 149416 h 434793"/>
              <a:gd name="connsiteX993" fmla="*/ 140684 w 1422394"/>
              <a:gd name="connsiteY993" fmla="*/ 55780 h 434793"/>
              <a:gd name="connsiteX994" fmla="*/ 160405 w 1422394"/>
              <a:gd name="connsiteY994" fmla="*/ 75501 h 434793"/>
              <a:gd name="connsiteX995" fmla="*/ 256992 w 1422394"/>
              <a:gd name="connsiteY995" fmla="*/ 35438 h 434793"/>
              <a:gd name="connsiteX996" fmla="*/ 256992 w 1422394"/>
              <a:gd name="connsiteY996" fmla="*/ 7642 h 434793"/>
              <a:gd name="connsiteX997" fmla="*/ 140591 w 1422394"/>
              <a:gd name="connsiteY997" fmla="*/ 55780 h 434793"/>
              <a:gd name="connsiteX998" fmla="*/ 86956 w 1422394"/>
              <a:gd name="connsiteY998" fmla="*/ 177553 h 434793"/>
              <a:gd name="connsiteX999" fmla="*/ 114752 w 1422394"/>
              <a:gd name="connsiteY999" fmla="*/ 177553 h 434793"/>
              <a:gd name="connsiteX1000" fmla="*/ 154815 w 1422394"/>
              <a:gd name="connsiteY1000" fmla="*/ 80998 h 434793"/>
              <a:gd name="connsiteX1001" fmla="*/ 134970 w 1422394"/>
              <a:gd name="connsiteY1001" fmla="*/ 61277 h 434793"/>
              <a:gd name="connsiteX1002" fmla="*/ 86956 w 1422394"/>
              <a:gd name="connsiteY1002" fmla="*/ 177553 h 434793"/>
              <a:gd name="connsiteX1003" fmla="*/ 693337 w 1422394"/>
              <a:gd name="connsiteY1003" fmla="*/ 25376 h 434793"/>
              <a:gd name="connsiteX1004" fmla="*/ 730140 w 1422394"/>
              <a:gd name="connsiteY1004" fmla="*/ 25376 h 434793"/>
              <a:gd name="connsiteX1005" fmla="*/ 730140 w 1422394"/>
              <a:gd name="connsiteY1005" fmla="*/ 142739 h 434793"/>
              <a:gd name="connsiteX1006" fmla="*/ 710822 w 1422394"/>
              <a:gd name="connsiteY1006" fmla="*/ 189821 h 434793"/>
              <a:gd name="connsiteX1007" fmla="*/ 661908 w 1422394"/>
              <a:gd name="connsiteY1007" fmla="*/ 205815 h 434793"/>
              <a:gd name="connsiteX1008" fmla="*/ 612776 w 1422394"/>
              <a:gd name="connsiteY1008" fmla="*/ 189821 h 434793"/>
              <a:gd name="connsiteX1009" fmla="*/ 593583 w 1422394"/>
              <a:gd name="connsiteY1009" fmla="*/ 142739 h 434793"/>
              <a:gd name="connsiteX1010" fmla="*/ 593583 w 1422394"/>
              <a:gd name="connsiteY1010" fmla="*/ 25376 h 434793"/>
              <a:gd name="connsiteX1011" fmla="*/ 630386 w 1422394"/>
              <a:gd name="connsiteY1011" fmla="*/ 25376 h 434793"/>
              <a:gd name="connsiteX1012" fmla="*/ 630386 w 1422394"/>
              <a:gd name="connsiteY1012" fmla="*/ 142739 h 434793"/>
              <a:gd name="connsiteX1013" fmla="*/ 638740 w 1422394"/>
              <a:gd name="connsiteY1013" fmla="*/ 168298 h 434793"/>
              <a:gd name="connsiteX1014" fmla="*/ 685014 w 1422394"/>
              <a:gd name="connsiteY1014" fmla="*/ 168298 h 434793"/>
              <a:gd name="connsiteX1015" fmla="*/ 693337 w 1422394"/>
              <a:gd name="connsiteY1015" fmla="*/ 142739 h 434793"/>
              <a:gd name="connsiteX1016" fmla="*/ 811601 w 1422394"/>
              <a:gd name="connsiteY1016" fmla="*/ 97272 h 434793"/>
              <a:gd name="connsiteX1017" fmla="*/ 789240 w 1422394"/>
              <a:gd name="connsiteY1017" fmla="*/ 109974 h 434793"/>
              <a:gd name="connsiteX1018" fmla="*/ 789240 w 1422394"/>
              <a:gd name="connsiteY1018" fmla="*/ 203361 h 434793"/>
              <a:gd name="connsiteX1019" fmla="*/ 753898 w 1422394"/>
              <a:gd name="connsiteY1019" fmla="*/ 203361 h 434793"/>
              <a:gd name="connsiteX1020" fmla="*/ 753898 w 1422394"/>
              <a:gd name="connsiteY1020" fmla="*/ 71091 h 434793"/>
              <a:gd name="connsiteX1021" fmla="*/ 787159 w 1422394"/>
              <a:gd name="connsiteY1021" fmla="*/ 71091 h 434793"/>
              <a:gd name="connsiteX1022" fmla="*/ 788371 w 1422394"/>
              <a:gd name="connsiteY1022" fmla="*/ 86247 h 434793"/>
              <a:gd name="connsiteX1023" fmla="*/ 826415 w 1422394"/>
              <a:gd name="connsiteY1023" fmla="*/ 68638 h 434793"/>
              <a:gd name="connsiteX1024" fmla="*/ 856726 w 1422394"/>
              <a:gd name="connsiteY1024" fmla="*/ 79911 h 434793"/>
              <a:gd name="connsiteX1025" fmla="*/ 868217 w 1422394"/>
              <a:gd name="connsiteY1025" fmla="*/ 119136 h 434793"/>
              <a:gd name="connsiteX1026" fmla="*/ 868217 w 1422394"/>
              <a:gd name="connsiteY1026" fmla="*/ 203361 h 434793"/>
              <a:gd name="connsiteX1027" fmla="*/ 832626 w 1422394"/>
              <a:gd name="connsiteY1027" fmla="*/ 203361 h 434793"/>
              <a:gd name="connsiteX1028" fmla="*/ 832626 w 1422394"/>
              <a:gd name="connsiteY1028" fmla="*/ 119012 h 434793"/>
              <a:gd name="connsiteX1029" fmla="*/ 827192 w 1422394"/>
              <a:gd name="connsiteY1029" fmla="*/ 101775 h 434793"/>
              <a:gd name="connsiteX1030" fmla="*/ 811601 w 1422394"/>
              <a:gd name="connsiteY1030" fmla="*/ 97272 h 434793"/>
              <a:gd name="connsiteX1031" fmla="*/ 891230 w 1422394"/>
              <a:gd name="connsiteY1031" fmla="*/ 36867 h 434793"/>
              <a:gd name="connsiteX1032" fmla="*/ 896634 w 1422394"/>
              <a:gd name="connsiteY1032" fmla="*/ 23823 h 434793"/>
              <a:gd name="connsiteX1033" fmla="*/ 925486 w 1422394"/>
              <a:gd name="connsiteY1033" fmla="*/ 23823 h 434793"/>
              <a:gd name="connsiteX1034" fmla="*/ 925486 w 1422394"/>
              <a:gd name="connsiteY1034" fmla="*/ 49973 h 434793"/>
              <a:gd name="connsiteX1035" fmla="*/ 896634 w 1422394"/>
              <a:gd name="connsiteY1035" fmla="*/ 49973 h 434793"/>
              <a:gd name="connsiteX1036" fmla="*/ 891230 w 1422394"/>
              <a:gd name="connsiteY1036" fmla="*/ 36867 h 434793"/>
              <a:gd name="connsiteX1037" fmla="*/ 928902 w 1422394"/>
              <a:gd name="connsiteY1037" fmla="*/ 71029 h 434793"/>
              <a:gd name="connsiteX1038" fmla="*/ 928902 w 1422394"/>
              <a:gd name="connsiteY1038" fmla="*/ 203299 h 434793"/>
              <a:gd name="connsiteX1039" fmla="*/ 893435 w 1422394"/>
              <a:gd name="connsiteY1039" fmla="*/ 203299 h 434793"/>
              <a:gd name="connsiteX1040" fmla="*/ 893435 w 1422394"/>
              <a:gd name="connsiteY1040" fmla="*/ 71091 h 434793"/>
              <a:gd name="connsiteX1041" fmla="*/ 1020861 w 1422394"/>
              <a:gd name="connsiteY1041" fmla="*/ 202461 h 434793"/>
              <a:gd name="connsiteX1042" fmla="*/ 999618 w 1422394"/>
              <a:gd name="connsiteY1042" fmla="*/ 205753 h 434793"/>
              <a:gd name="connsiteX1043" fmla="*/ 971978 w 1422394"/>
              <a:gd name="connsiteY1043" fmla="*/ 196715 h 434793"/>
              <a:gd name="connsiteX1044" fmla="*/ 961698 w 1422394"/>
              <a:gd name="connsiteY1044" fmla="*/ 166684 h 434793"/>
              <a:gd name="connsiteX1045" fmla="*/ 961698 w 1422394"/>
              <a:gd name="connsiteY1045" fmla="*/ 96899 h 434793"/>
              <a:gd name="connsiteX1046" fmla="*/ 942256 w 1422394"/>
              <a:gd name="connsiteY1046" fmla="*/ 96899 h 434793"/>
              <a:gd name="connsiteX1047" fmla="*/ 942256 w 1422394"/>
              <a:gd name="connsiteY1047" fmla="*/ 71091 h 434793"/>
              <a:gd name="connsiteX1048" fmla="*/ 961698 w 1422394"/>
              <a:gd name="connsiteY1048" fmla="*/ 71091 h 434793"/>
              <a:gd name="connsiteX1049" fmla="*/ 961698 w 1422394"/>
              <a:gd name="connsiteY1049" fmla="*/ 38451 h 434793"/>
              <a:gd name="connsiteX1050" fmla="*/ 997040 w 1422394"/>
              <a:gd name="connsiteY1050" fmla="*/ 38451 h 434793"/>
              <a:gd name="connsiteX1051" fmla="*/ 997040 w 1422394"/>
              <a:gd name="connsiteY1051" fmla="*/ 71091 h 434793"/>
              <a:gd name="connsiteX1052" fmla="*/ 1019525 w 1422394"/>
              <a:gd name="connsiteY1052" fmla="*/ 71091 h 434793"/>
              <a:gd name="connsiteX1053" fmla="*/ 1019525 w 1422394"/>
              <a:gd name="connsiteY1053" fmla="*/ 96899 h 434793"/>
              <a:gd name="connsiteX1054" fmla="*/ 997040 w 1422394"/>
              <a:gd name="connsiteY1054" fmla="*/ 96899 h 434793"/>
              <a:gd name="connsiteX1055" fmla="*/ 997040 w 1422394"/>
              <a:gd name="connsiteY1055" fmla="*/ 163019 h 434793"/>
              <a:gd name="connsiteX1056" fmla="*/ 1000456 w 1422394"/>
              <a:gd name="connsiteY1056" fmla="*/ 174044 h 434793"/>
              <a:gd name="connsiteX1057" fmla="*/ 1010612 w 1422394"/>
              <a:gd name="connsiteY1057" fmla="*/ 176715 h 434793"/>
              <a:gd name="connsiteX1058" fmla="*/ 1016420 w 1422394"/>
              <a:gd name="connsiteY1058" fmla="*/ 176404 h 434793"/>
              <a:gd name="connsiteX1059" fmla="*/ 1020861 w 1422394"/>
              <a:gd name="connsiteY1059" fmla="*/ 175752 h 434793"/>
              <a:gd name="connsiteX1060" fmla="*/ 1148566 w 1422394"/>
              <a:gd name="connsiteY1060" fmla="*/ 181808 h 434793"/>
              <a:gd name="connsiteX1061" fmla="*/ 1129248 w 1422394"/>
              <a:gd name="connsiteY1061" fmla="*/ 198299 h 434793"/>
              <a:gd name="connsiteX1062" fmla="*/ 1096949 w 1422394"/>
              <a:gd name="connsiteY1062" fmla="*/ 205753 h 434793"/>
              <a:gd name="connsiteX1063" fmla="*/ 1048687 w 1422394"/>
              <a:gd name="connsiteY1063" fmla="*/ 187119 h 434793"/>
              <a:gd name="connsiteX1064" fmla="*/ 1031327 w 1422394"/>
              <a:gd name="connsiteY1064" fmla="*/ 141838 h 434793"/>
              <a:gd name="connsiteX1065" fmla="*/ 1031327 w 1422394"/>
              <a:gd name="connsiteY1065" fmla="*/ 137055 h 434793"/>
              <a:gd name="connsiteX1066" fmla="*/ 1048004 w 1422394"/>
              <a:gd name="connsiteY1066" fmla="*/ 87893 h 434793"/>
              <a:gd name="connsiteX1067" fmla="*/ 1093036 w 1422394"/>
              <a:gd name="connsiteY1067" fmla="*/ 68700 h 434793"/>
              <a:gd name="connsiteX1068" fmla="*/ 1136516 w 1422394"/>
              <a:gd name="connsiteY1068" fmla="*/ 86557 h 434793"/>
              <a:gd name="connsiteX1069" fmla="*/ 1151423 w 1422394"/>
              <a:gd name="connsiteY1069" fmla="*/ 133763 h 434793"/>
              <a:gd name="connsiteX1070" fmla="*/ 1151423 w 1422394"/>
              <a:gd name="connsiteY1070" fmla="*/ 148795 h 434793"/>
              <a:gd name="connsiteX1071" fmla="*/ 1067135 w 1422394"/>
              <a:gd name="connsiteY1071" fmla="*/ 148795 h 434793"/>
              <a:gd name="connsiteX1072" fmla="*/ 1077291 w 1422394"/>
              <a:gd name="connsiteY1072" fmla="*/ 169510 h 434793"/>
              <a:gd name="connsiteX1073" fmla="*/ 1099030 w 1422394"/>
              <a:gd name="connsiteY1073" fmla="*/ 177398 h 434793"/>
              <a:gd name="connsiteX1074" fmla="*/ 1130957 w 1422394"/>
              <a:gd name="connsiteY1074" fmla="*/ 162615 h 434793"/>
              <a:gd name="connsiteX1075" fmla="*/ 1092819 w 1422394"/>
              <a:gd name="connsiteY1075" fmla="*/ 97086 h 434793"/>
              <a:gd name="connsiteX1076" fmla="*/ 1075458 w 1422394"/>
              <a:gd name="connsiteY1076" fmla="*/ 104663 h 434793"/>
              <a:gd name="connsiteX1077" fmla="*/ 1067508 w 1422394"/>
              <a:gd name="connsiteY1077" fmla="*/ 124446 h 434793"/>
              <a:gd name="connsiteX1078" fmla="*/ 1116639 w 1422394"/>
              <a:gd name="connsiteY1078" fmla="*/ 124446 h 434793"/>
              <a:gd name="connsiteX1079" fmla="*/ 1116639 w 1422394"/>
              <a:gd name="connsiteY1079" fmla="*/ 121776 h 434793"/>
              <a:gd name="connsiteX1080" fmla="*/ 1110708 w 1422394"/>
              <a:gd name="connsiteY1080" fmla="*/ 104104 h 434793"/>
              <a:gd name="connsiteX1081" fmla="*/ 1092819 w 1422394"/>
              <a:gd name="connsiteY1081" fmla="*/ 97148 h 434793"/>
              <a:gd name="connsiteX1082" fmla="*/ 1249903 w 1422394"/>
              <a:gd name="connsiteY1082" fmla="*/ 203361 h 434793"/>
              <a:gd name="connsiteX1083" fmla="*/ 1248195 w 1422394"/>
              <a:gd name="connsiteY1083" fmla="*/ 189324 h 434793"/>
              <a:gd name="connsiteX1084" fmla="*/ 1233723 w 1422394"/>
              <a:gd name="connsiteY1084" fmla="*/ 201436 h 434793"/>
              <a:gd name="connsiteX1085" fmla="*/ 1214344 w 1422394"/>
              <a:gd name="connsiteY1085" fmla="*/ 205815 h 434793"/>
              <a:gd name="connsiteX1086" fmla="*/ 1176206 w 1422394"/>
              <a:gd name="connsiteY1086" fmla="*/ 186746 h 434793"/>
              <a:gd name="connsiteX1087" fmla="*/ 1162634 w 1422394"/>
              <a:gd name="connsiteY1087" fmla="*/ 138826 h 434793"/>
              <a:gd name="connsiteX1088" fmla="*/ 1162634 w 1422394"/>
              <a:gd name="connsiteY1088" fmla="*/ 136248 h 434793"/>
              <a:gd name="connsiteX1089" fmla="*/ 1176206 w 1422394"/>
              <a:gd name="connsiteY1089" fmla="*/ 87365 h 434793"/>
              <a:gd name="connsiteX1090" fmla="*/ 1214592 w 1422394"/>
              <a:gd name="connsiteY1090" fmla="*/ 68731 h 434793"/>
              <a:gd name="connsiteX1091" fmla="*/ 1246270 w 1422394"/>
              <a:gd name="connsiteY1091" fmla="*/ 82831 h 434793"/>
              <a:gd name="connsiteX1092" fmla="*/ 1246270 w 1422394"/>
              <a:gd name="connsiteY1092" fmla="*/ 15593 h 434793"/>
              <a:gd name="connsiteX1093" fmla="*/ 1281736 w 1422394"/>
              <a:gd name="connsiteY1093" fmla="*/ 15593 h 434793"/>
              <a:gd name="connsiteX1094" fmla="*/ 1281736 w 1422394"/>
              <a:gd name="connsiteY1094" fmla="*/ 203361 h 434793"/>
              <a:gd name="connsiteX1095" fmla="*/ 1197977 w 1422394"/>
              <a:gd name="connsiteY1095" fmla="*/ 138733 h 434793"/>
              <a:gd name="connsiteX1096" fmla="*/ 1203629 w 1422394"/>
              <a:gd name="connsiteY1096" fmla="*/ 165814 h 434793"/>
              <a:gd name="connsiteX1097" fmla="*/ 1223164 w 1422394"/>
              <a:gd name="connsiteY1097" fmla="*/ 176994 h 434793"/>
              <a:gd name="connsiteX1098" fmla="*/ 1246270 w 1422394"/>
              <a:gd name="connsiteY1098" fmla="*/ 163298 h 434793"/>
              <a:gd name="connsiteX1099" fmla="*/ 1246270 w 1422394"/>
              <a:gd name="connsiteY1099" fmla="*/ 110937 h 434793"/>
              <a:gd name="connsiteX1100" fmla="*/ 1223412 w 1422394"/>
              <a:gd name="connsiteY1100" fmla="*/ 97272 h 434793"/>
              <a:gd name="connsiteX1101" fmla="*/ 1203784 w 1422394"/>
              <a:gd name="connsiteY1101" fmla="*/ 108577 h 434793"/>
              <a:gd name="connsiteX1102" fmla="*/ 1197977 w 1422394"/>
              <a:gd name="connsiteY1102" fmla="*/ 136248 h 434793"/>
              <a:gd name="connsiteX1103" fmla="*/ 740171 w 1422394"/>
              <a:gd name="connsiteY1103" fmla="*/ 238114 h 434793"/>
              <a:gd name="connsiteX1104" fmla="*/ 740171 w 1422394"/>
              <a:gd name="connsiteY1104" fmla="*/ 416099 h 434793"/>
              <a:gd name="connsiteX1105" fmla="*/ 703493 w 1422394"/>
              <a:gd name="connsiteY1105" fmla="*/ 416099 h 434793"/>
              <a:gd name="connsiteX1106" fmla="*/ 632063 w 1422394"/>
              <a:gd name="connsiteY1106" fmla="*/ 298861 h 434793"/>
              <a:gd name="connsiteX1107" fmla="*/ 632063 w 1422394"/>
              <a:gd name="connsiteY1107" fmla="*/ 416099 h 434793"/>
              <a:gd name="connsiteX1108" fmla="*/ 595292 w 1422394"/>
              <a:gd name="connsiteY1108" fmla="*/ 416099 h 434793"/>
              <a:gd name="connsiteX1109" fmla="*/ 595292 w 1422394"/>
              <a:gd name="connsiteY1109" fmla="*/ 238114 h 434793"/>
              <a:gd name="connsiteX1110" fmla="*/ 632094 w 1422394"/>
              <a:gd name="connsiteY1110" fmla="*/ 238114 h 434793"/>
              <a:gd name="connsiteX1111" fmla="*/ 703524 w 1422394"/>
              <a:gd name="connsiteY1111" fmla="*/ 355477 h 434793"/>
              <a:gd name="connsiteX1112" fmla="*/ 703524 w 1422394"/>
              <a:gd name="connsiteY1112" fmla="*/ 238114 h 434793"/>
              <a:gd name="connsiteX1113" fmla="*/ 843279 w 1422394"/>
              <a:gd name="connsiteY1113" fmla="*/ 416099 h 434793"/>
              <a:gd name="connsiteX1114" fmla="*/ 839738 w 1422394"/>
              <a:gd name="connsiteY1114" fmla="*/ 404267 h 434793"/>
              <a:gd name="connsiteX1115" fmla="*/ 826353 w 1422394"/>
              <a:gd name="connsiteY1115" fmla="*/ 414329 h 434793"/>
              <a:gd name="connsiteX1116" fmla="*/ 806352 w 1422394"/>
              <a:gd name="connsiteY1116" fmla="*/ 418553 h 434793"/>
              <a:gd name="connsiteX1117" fmla="*/ 774426 w 1422394"/>
              <a:gd name="connsiteY1117" fmla="*/ 407373 h 434793"/>
              <a:gd name="connsiteX1118" fmla="*/ 761476 w 1422394"/>
              <a:gd name="connsiteY1118" fmla="*/ 378956 h 434793"/>
              <a:gd name="connsiteX1119" fmla="*/ 777004 w 1422394"/>
              <a:gd name="connsiteY1119" fmla="*/ 346750 h 434793"/>
              <a:gd name="connsiteX1120" fmla="*/ 822595 w 1422394"/>
              <a:gd name="connsiteY1120" fmla="*/ 335290 h 434793"/>
              <a:gd name="connsiteX1121" fmla="*/ 838372 w 1422394"/>
              <a:gd name="connsiteY1121" fmla="*/ 335290 h 434793"/>
              <a:gd name="connsiteX1122" fmla="*/ 838372 w 1422394"/>
              <a:gd name="connsiteY1122" fmla="*/ 327588 h 434793"/>
              <a:gd name="connsiteX1123" fmla="*/ 833682 w 1422394"/>
              <a:gd name="connsiteY1123" fmla="*/ 312991 h 434793"/>
              <a:gd name="connsiteX1124" fmla="*/ 818806 w 1422394"/>
              <a:gd name="connsiteY1124" fmla="*/ 307556 h 434793"/>
              <a:gd name="connsiteX1125" fmla="*/ 799862 w 1422394"/>
              <a:gd name="connsiteY1125" fmla="*/ 323457 h 434793"/>
              <a:gd name="connsiteX1126" fmla="*/ 764426 w 1422394"/>
              <a:gd name="connsiteY1126" fmla="*/ 323457 h 434793"/>
              <a:gd name="connsiteX1127" fmla="*/ 779706 w 1422394"/>
              <a:gd name="connsiteY1127" fmla="*/ 293798 h 434793"/>
              <a:gd name="connsiteX1128" fmla="*/ 820670 w 1422394"/>
              <a:gd name="connsiteY1128" fmla="*/ 281376 h 434793"/>
              <a:gd name="connsiteX1129" fmla="*/ 858590 w 1422394"/>
              <a:gd name="connsiteY1129" fmla="*/ 292991 h 434793"/>
              <a:gd name="connsiteX1130" fmla="*/ 873683 w 1422394"/>
              <a:gd name="connsiteY1130" fmla="*/ 327836 h 434793"/>
              <a:gd name="connsiteX1131" fmla="*/ 873683 w 1422394"/>
              <a:gd name="connsiteY1131" fmla="*/ 383738 h 434793"/>
              <a:gd name="connsiteX1132" fmla="*/ 875019 w 1422394"/>
              <a:gd name="connsiteY1132" fmla="*/ 401969 h 434793"/>
              <a:gd name="connsiteX1133" fmla="*/ 878932 w 1422394"/>
              <a:gd name="connsiteY1133" fmla="*/ 413956 h 434793"/>
              <a:gd name="connsiteX1134" fmla="*/ 878932 w 1422394"/>
              <a:gd name="connsiteY1134" fmla="*/ 416006 h 434793"/>
              <a:gd name="connsiteX1135" fmla="*/ 814055 w 1422394"/>
              <a:gd name="connsiteY1135" fmla="*/ 391534 h 434793"/>
              <a:gd name="connsiteX1136" fmla="*/ 829272 w 1422394"/>
              <a:gd name="connsiteY1136" fmla="*/ 387558 h 434793"/>
              <a:gd name="connsiteX1137" fmla="*/ 838248 w 1422394"/>
              <a:gd name="connsiteY1137" fmla="*/ 378831 h 434793"/>
              <a:gd name="connsiteX1138" fmla="*/ 838248 w 1422394"/>
              <a:gd name="connsiteY1138" fmla="*/ 355850 h 434793"/>
              <a:gd name="connsiteX1139" fmla="*/ 823837 w 1422394"/>
              <a:gd name="connsiteY1139" fmla="*/ 355850 h 434793"/>
              <a:gd name="connsiteX1140" fmla="*/ 803309 w 1422394"/>
              <a:gd name="connsiteY1140" fmla="*/ 361781 h 434793"/>
              <a:gd name="connsiteX1141" fmla="*/ 796818 w 1422394"/>
              <a:gd name="connsiteY1141" fmla="*/ 376378 h 434793"/>
              <a:gd name="connsiteX1142" fmla="*/ 801383 w 1422394"/>
              <a:gd name="connsiteY1142" fmla="*/ 387248 h 434793"/>
              <a:gd name="connsiteX1143" fmla="*/ 814055 w 1422394"/>
              <a:gd name="connsiteY1143" fmla="*/ 391534 h 434793"/>
              <a:gd name="connsiteX1144" fmla="*/ 963872 w 1422394"/>
              <a:gd name="connsiteY1144" fmla="*/ 415137 h 434793"/>
              <a:gd name="connsiteX1145" fmla="*/ 954275 w 1422394"/>
              <a:gd name="connsiteY1145" fmla="*/ 417528 h 434793"/>
              <a:gd name="connsiteX1146" fmla="*/ 942598 w 1422394"/>
              <a:gd name="connsiteY1146" fmla="*/ 418429 h 434793"/>
              <a:gd name="connsiteX1147" fmla="*/ 914958 w 1422394"/>
              <a:gd name="connsiteY1147" fmla="*/ 409391 h 434793"/>
              <a:gd name="connsiteX1148" fmla="*/ 904678 w 1422394"/>
              <a:gd name="connsiteY1148" fmla="*/ 379328 h 434793"/>
              <a:gd name="connsiteX1149" fmla="*/ 904678 w 1422394"/>
              <a:gd name="connsiteY1149" fmla="*/ 309544 h 434793"/>
              <a:gd name="connsiteX1150" fmla="*/ 885236 w 1422394"/>
              <a:gd name="connsiteY1150" fmla="*/ 309544 h 434793"/>
              <a:gd name="connsiteX1151" fmla="*/ 885236 w 1422394"/>
              <a:gd name="connsiteY1151" fmla="*/ 283736 h 434793"/>
              <a:gd name="connsiteX1152" fmla="*/ 904678 w 1422394"/>
              <a:gd name="connsiteY1152" fmla="*/ 283736 h 434793"/>
              <a:gd name="connsiteX1153" fmla="*/ 904678 w 1422394"/>
              <a:gd name="connsiteY1153" fmla="*/ 251189 h 434793"/>
              <a:gd name="connsiteX1154" fmla="*/ 940020 w 1422394"/>
              <a:gd name="connsiteY1154" fmla="*/ 251189 h 434793"/>
              <a:gd name="connsiteX1155" fmla="*/ 940020 w 1422394"/>
              <a:gd name="connsiteY1155" fmla="*/ 283829 h 434793"/>
              <a:gd name="connsiteX1156" fmla="*/ 962505 w 1422394"/>
              <a:gd name="connsiteY1156" fmla="*/ 283829 h 434793"/>
              <a:gd name="connsiteX1157" fmla="*/ 962505 w 1422394"/>
              <a:gd name="connsiteY1157" fmla="*/ 309544 h 434793"/>
              <a:gd name="connsiteX1158" fmla="*/ 940020 w 1422394"/>
              <a:gd name="connsiteY1158" fmla="*/ 309544 h 434793"/>
              <a:gd name="connsiteX1159" fmla="*/ 940020 w 1422394"/>
              <a:gd name="connsiteY1159" fmla="*/ 375664 h 434793"/>
              <a:gd name="connsiteX1160" fmla="*/ 943436 w 1422394"/>
              <a:gd name="connsiteY1160" fmla="*/ 386689 h 434793"/>
              <a:gd name="connsiteX1161" fmla="*/ 953592 w 1422394"/>
              <a:gd name="connsiteY1161" fmla="*/ 389360 h 434793"/>
              <a:gd name="connsiteX1162" fmla="*/ 959400 w 1422394"/>
              <a:gd name="connsiteY1162" fmla="*/ 389080 h 434793"/>
              <a:gd name="connsiteX1163" fmla="*/ 963872 w 1422394"/>
              <a:gd name="connsiteY1163" fmla="*/ 388397 h 434793"/>
              <a:gd name="connsiteX1164" fmla="*/ 978686 w 1422394"/>
              <a:gd name="connsiteY1164" fmla="*/ 249481 h 434793"/>
              <a:gd name="connsiteX1165" fmla="*/ 984090 w 1422394"/>
              <a:gd name="connsiteY1165" fmla="*/ 236344 h 434793"/>
              <a:gd name="connsiteX1166" fmla="*/ 1012941 w 1422394"/>
              <a:gd name="connsiteY1166" fmla="*/ 236344 h 434793"/>
              <a:gd name="connsiteX1167" fmla="*/ 1012941 w 1422394"/>
              <a:gd name="connsiteY1167" fmla="*/ 262493 h 434793"/>
              <a:gd name="connsiteX1168" fmla="*/ 984090 w 1422394"/>
              <a:gd name="connsiteY1168" fmla="*/ 262493 h 434793"/>
              <a:gd name="connsiteX1169" fmla="*/ 978686 w 1422394"/>
              <a:gd name="connsiteY1169" fmla="*/ 249605 h 434793"/>
              <a:gd name="connsiteX1170" fmla="*/ 1016357 w 1422394"/>
              <a:gd name="connsiteY1170" fmla="*/ 283643 h 434793"/>
              <a:gd name="connsiteX1171" fmla="*/ 1016357 w 1422394"/>
              <a:gd name="connsiteY1171" fmla="*/ 415913 h 434793"/>
              <a:gd name="connsiteX1172" fmla="*/ 980891 w 1422394"/>
              <a:gd name="connsiteY1172" fmla="*/ 415913 h 434793"/>
              <a:gd name="connsiteX1173" fmla="*/ 980891 w 1422394"/>
              <a:gd name="connsiteY1173" fmla="*/ 283829 h 434793"/>
              <a:gd name="connsiteX1174" fmla="*/ 1036575 w 1422394"/>
              <a:gd name="connsiteY1174" fmla="*/ 351129 h 434793"/>
              <a:gd name="connsiteX1175" fmla="*/ 1036575 w 1422394"/>
              <a:gd name="connsiteY1175" fmla="*/ 348551 h 434793"/>
              <a:gd name="connsiteX1176" fmla="*/ 1052942 w 1422394"/>
              <a:gd name="connsiteY1176" fmla="*/ 300445 h 434793"/>
              <a:gd name="connsiteX1177" fmla="*/ 1099154 w 1422394"/>
              <a:gd name="connsiteY1177" fmla="*/ 281189 h 434793"/>
              <a:gd name="connsiteX1178" fmla="*/ 1145739 w 1422394"/>
              <a:gd name="connsiteY1178" fmla="*/ 300445 h 434793"/>
              <a:gd name="connsiteX1179" fmla="*/ 1162013 w 1422394"/>
              <a:gd name="connsiteY1179" fmla="*/ 348551 h 434793"/>
              <a:gd name="connsiteX1180" fmla="*/ 1162013 w 1422394"/>
              <a:gd name="connsiteY1180" fmla="*/ 351129 h 434793"/>
              <a:gd name="connsiteX1181" fmla="*/ 1145739 w 1422394"/>
              <a:gd name="connsiteY1181" fmla="*/ 399174 h 434793"/>
              <a:gd name="connsiteX1182" fmla="*/ 1099527 w 1422394"/>
              <a:gd name="connsiteY1182" fmla="*/ 418367 h 434793"/>
              <a:gd name="connsiteX1183" fmla="*/ 1052942 w 1422394"/>
              <a:gd name="connsiteY1183" fmla="*/ 399174 h 434793"/>
              <a:gd name="connsiteX1184" fmla="*/ 1036575 w 1422394"/>
              <a:gd name="connsiteY1184" fmla="*/ 351315 h 434793"/>
              <a:gd name="connsiteX1185" fmla="*/ 1072011 w 1422394"/>
              <a:gd name="connsiteY1185" fmla="*/ 348551 h 434793"/>
              <a:gd name="connsiteX1186" fmla="*/ 1072011 w 1422394"/>
              <a:gd name="connsiteY1186" fmla="*/ 351129 h 434793"/>
              <a:gd name="connsiteX1187" fmla="*/ 1078222 w 1422394"/>
              <a:gd name="connsiteY1187" fmla="*/ 378583 h 434793"/>
              <a:gd name="connsiteX1188" fmla="*/ 1099434 w 1422394"/>
              <a:gd name="connsiteY1188" fmla="*/ 389888 h 434793"/>
              <a:gd name="connsiteX1189" fmla="*/ 1120397 w 1422394"/>
              <a:gd name="connsiteY1189" fmla="*/ 378583 h 434793"/>
              <a:gd name="connsiteX1190" fmla="*/ 1126608 w 1422394"/>
              <a:gd name="connsiteY1190" fmla="*/ 351129 h 434793"/>
              <a:gd name="connsiteX1191" fmla="*/ 1126608 w 1422394"/>
              <a:gd name="connsiteY1191" fmla="*/ 348551 h 434793"/>
              <a:gd name="connsiteX1192" fmla="*/ 1120397 w 1422394"/>
              <a:gd name="connsiteY1192" fmla="*/ 321252 h 434793"/>
              <a:gd name="connsiteX1193" fmla="*/ 1099186 w 1422394"/>
              <a:gd name="connsiteY1193" fmla="*/ 309699 h 434793"/>
              <a:gd name="connsiteX1194" fmla="*/ 1078160 w 1422394"/>
              <a:gd name="connsiteY1194" fmla="*/ 321252 h 434793"/>
              <a:gd name="connsiteX1195" fmla="*/ 1072011 w 1422394"/>
              <a:gd name="connsiteY1195" fmla="*/ 348738 h 434793"/>
              <a:gd name="connsiteX1196" fmla="*/ 1237481 w 1422394"/>
              <a:gd name="connsiteY1196" fmla="*/ 310010 h 434793"/>
              <a:gd name="connsiteX1197" fmla="*/ 1215089 w 1422394"/>
              <a:gd name="connsiteY1197" fmla="*/ 322712 h 434793"/>
              <a:gd name="connsiteX1198" fmla="*/ 1215089 w 1422394"/>
              <a:gd name="connsiteY1198" fmla="*/ 416099 h 434793"/>
              <a:gd name="connsiteX1199" fmla="*/ 1179778 w 1422394"/>
              <a:gd name="connsiteY1199" fmla="*/ 416099 h 434793"/>
              <a:gd name="connsiteX1200" fmla="*/ 1179778 w 1422394"/>
              <a:gd name="connsiteY1200" fmla="*/ 283829 h 434793"/>
              <a:gd name="connsiteX1201" fmla="*/ 1212915 w 1422394"/>
              <a:gd name="connsiteY1201" fmla="*/ 283829 h 434793"/>
              <a:gd name="connsiteX1202" fmla="*/ 1214126 w 1422394"/>
              <a:gd name="connsiteY1202" fmla="*/ 298985 h 434793"/>
              <a:gd name="connsiteX1203" fmla="*/ 1252139 w 1422394"/>
              <a:gd name="connsiteY1203" fmla="*/ 281376 h 434793"/>
              <a:gd name="connsiteX1204" fmla="*/ 1282482 w 1422394"/>
              <a:gd name="connsiteY1204" fmla="*/ 292649 h 434793"/>
              <a:gd name="connsiteX1205" fmla="*/ 1293973 w 1422394"/>
              <a:gd name="connsiteY1205" fmla="*/ 331874 h 434793"/>
              <a:gd name="connsiteX1206" fmla="*/ 1293973 w 1422394"/>
              <a:gd name="connsiteY1206" fmla="*/ 416099 h 434793"/>
              <a:gd name="connsiteX1207" fmla="*/ 1258506 w 1422394"/>
              <a:gd name="connsiteY1207" fmla="*/ 416099 h 434793"/>
              <a:gd name="connsiteX1208" fmla="*/ 1258506 w 1422394"/>
              <a:gd name="connsiteY1208" fmla="*/ 331750 h 434793"/>
              <a:gd name="connsiteX1209" fmla="*/ 1253071 w 1422394"/>
              <a:gd name="connsiteY1209" fmla="*/ 314513 h 434793"/>
              <a:gd name="connsiteX1210" fmla="*/ 1237481 w 1422394"/>
              <a:gd name="connsiteY1210" fmla="*/ 310010 h 434793"/>
              <a:gd name="connsiteX1211" fmla="*/ 1389006 w 1422394"/>
              <a:gd name="connsiteY1211" fmla="*/ 379453 h 434793"/>
              <a:gd name="connsiteX1212" fmla="*/ 1383789 w 1422394"/>
              <a:gd name="connsiteY1212" fmla="*/ 369949 h 434793"/>
              <a:gd name="connsiteX1213" fmla="*/ 1362049 w 1422394"/>
              <a:gd name="connsiteY1213" fmla="*/ 362558 h 434793"/>
              <a:gd name="connsiteX1214" fmla="*/ 1328352 w 1422394"/>
              <a:gd name="connsiteY1214" fmla="*/ 348924 h 434793"/>
              <a:gd name="connsiteX1215" fmla="*/ 1314967 w 1422394"/>
              <a:gd name="connsiteY1215" fmla="*/ 322464 h 434793"/>
              <a:gd name="connsiteX1216" fmla="*/ 1328974 w 1422394"/>
              <a:gd name="connsiteY1216" fmla="*/ 293674 h 434793"/>
              <a:gd name="connsiteX1217" fmla="*/ 1367670 w 1422394"/>
              <a:gd name="connsiteY1217" fmla="*/ 281251 h 434793"/>
              <a:gd name="connsiteX1218" fmla="*/ 1408261 w 1422394"/>
              <a:gd name="connsiteY1218" fmla="*/ 293364 h 434793"/>
              <a:gd name="connsiteX1219" fmla="*/ 1423044 w 1422394"/>
              <a:gd name="connsiteY1219" fmla="*/ 323923 h 434793"/>
              <a:gd name="connsiteX1220" fmla="*/ 1387640 w 1422394"/>
              <a:gd name="connsiteY1220" fmla="*/ 323923 h 434793"/>
              <a:gd name="connsiteX1221" fmla="*/ 1382764 w 1422394"/>
              <a:gd name="connsiteY1221" fmla="*/ 311501 h 434793"/>
              <a:gd name="connsiteX1222" fmla="*/ 1367484 w 1422394"/>
              <a:gd name="connsiteY1222" fmla="*/ 306469 h 434793"/>
              <a:gd name="connsiteX1223" fmla="*/ 1353726 w 1422394"/>
              <a:gd name="connsiteY1223" fmla="*/ 310569 h 434793"/>
              <a:gd name="connsiteX1224" fmla="*/ 1348788 w 1422394"/>
              <a:gd name="connsiteY1224" fmla="*/ 320787 h 434793"/>
              <a:gd name="connsiteX1225" fmla="*/ 1354223 w 1422394"/>
              <a:gd name="connsiteY1225" fmla="*/ 330104 h 434793"/>
              <a:gd name="connsiteX1226" fmla="*/ 1373478 w 1422394"/>
              <a:gd name="connsiteY1226" fmla="*/ 336470 h 434793"/>
              <a:gd name="connsiteX1227" fmla="*/ 1409162 w 1422394"/>
              <a:gd name="connsiteY1227" fmla="*/ 349545 h 434793"/>
              <a:gd name="connsiteX1228" fmla="*/ 1423355 w 1422394"/>
              <a:gd name="connsiteY1228" fmla="*/ 378024 h 434793"/>
              <a:gd name="connsiteX1229" fmla="*/ 1408292 w 1422394"/>
              <a:gd name="connsiteY1229" fmla="*/ 407062 h 434793"/>
              <a:gd name="connsiteX1230" fmla="*/ 1367701 w 1422394"/>
              <a:gd name="connsiteY1230" fmla="*/ 418553 h 434793"/>
              <a:gd name="connsiteX1231" fmla="*/ 1325278 w 1422394"/>
              <a:gd name="connsiteY1231" fmla="*/ 404329 h 434793"/>
              <a:gd name="connsiteX1232" fmla="*/ 1310588 w 1422394"/>
              <a:gd name="connsiteY1232" fmla="*/ 373924 h 434793"/>
              <a:gd name="connsiteX1233" fmla="*/ 1344222 w 1422394"/>
              <a:gd name="connsiteY1233" fmla="*/ 373924 h 434793"/>
              <a:gd name="connsiteX1234" fmla="*/ 1351862 w 1422394"/>
              <a:gd name="connsiteY1234" fmla="*/ 388863 h 434793"/>
              <a:gd name="connsiteX1235" fmla="*/ 1368416 w 1422394"/>
              <a:gd name="connsiteY1235" fmla="*/ 393366 h 434793"/>
              <a:gd name="connsiteX1236" fmla="*/ 1389006 w 1422394"/>
              <a:gd name="connsiteY1236" fmla="*/ 379453 h 43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Lst>
            <a:rect l="l" t="t" r="r" b="b"/>
            <a:pathLst>
              <a:path w="1422394" h="434793">
                <a:moveTo>
                  <a:pt x="415194" y="395571"/>
                </a:moveTo>
                <a:cubicBezTo>
                  <a:pt x="415411" y="395571"/>
                  <a:pt x="415753" y="395788"/>
                  <a:pt x="415877" y="395913"/>
                </a:cubicBezTo>
                <a:cubicBezTo>
                  <a:pt x="406635" y="405239"/>
                  <a:pt x="395147" y="412028"/>
                  <a:pt x="382523" y="415634"/>
                </a:cubicBezTo>
                <a:cubicBezTo>
                  <a:pt x="373954" y="418000"/>
                  <a:pt x="365003" y="418643"/>
                  <a:pt x="356186" y="417528"/>
                </a:cubicBezTo>
                <a:cubicBezTo>
                  <a:pt x="342779" y="415730"/>
                  <a:pt x="330003" y="410748"/>
                  <a:pt x="318919" y="402994"/>
                </a:cubicBezTo>
                <a:cubicBezTo>
                  <a:pt x="312117" y="398521"/>
                  <a:pt x="305378" y="393925"/>
                  <a:pt x="298639" y="389329"/>
                </a:cubicBezTo>
                <a:cubicBezTo>
                  <a:pt x="291176" y="384459"/>
                  <a:pt x="282082" y="382748"/>
                  <a:pt x="273358" y="384577"/>
                </a:cubicBezTo>
                <a:cubicBezTo>
                  <a:pt x="268483" y="385105"/>
                  <a:pt x="272178" y="387434"/>
                  <a:pt x="272924" y="387683"/>
                </a:cubicBezTo>
                <a:cubicBezTo>
                  <a:pt x="284995" y="393586"/>
                  <a:pt x="296443" y="400692"/>
                  <a:pt x="307086" y="408894"/>
                </a:cubicBezTo>
                <a:cubicBezTo>
                  <a:pt x="314291" y="414174"/>
                  <a:pt x="327180" y="426597"/>
                  <a:pt x="327180" y="426597"/>
                </a:cubicBezTo>
                <a:lnTo>
                  <a:pt x="317552" y="434858"/>
                </a:lnTo>
                <a:cubicBezTo>
                  <a:pt x="317552" y="434858"/>
                  <a:pt x="310192" y="426597"/>
                  <a:pt x="306993" y="423398"/>
                </a:cubicBezTo>
                <a:cubicBezTo>
                  <a:pt x="294201" y="409776"/>
                  <a:pt x="279352" y="398251"/>
                  <a:pt x="262986" y="389235"/>
                </a:cubicBezTo>
                <a:cubicBezTo>
                  <a:pt x="262352" y="388788"/>
                  <a:pt x="261613" y="388512"/>
                  <a:pt x="260843" y="388428"/>
                </a:cubicBezTo>
                <a:cubicBezTo>
                  <a:pt x="260060" y="388509"/>
                  <a:pt x="259315" y="388788"/>
                  <a:pt x="258669" y="389235"/>
                </a:cubicBezTo>
                <a:cubicBezTo>
                  <a:pt x="242308" y="398257"/>
                  <a:pt x="227460" y="409786"/>
                  <a:pt x="214661" y="423398"/>
                </a:cubicBezTo>
                <a:cubicBezTo>
                  <a:pt x="211556" y="426503"/>
                  <a:pt x="204133" y="434858"/>
                  <a:pt x="204133" y="434858"/>
                </a:cubicBezTo>
                <a:lnTo>
                  <a:pt x="194475" y="426597"/>
                </a:lnTo>
                <a:cubicBezTo>
                  <a:pt x="194475" y="426597"/>
                  <a:pt x="207363" y="414174"/>
                  <a:pt x="214599" y="408894"/>
                </a:cubicBezTo>
                <a:cubicBezTo>
                  <a:pt x="225249" y="400698"/>
                  <a:pt x="236693" y="393590"/>
                  <a:pt x="248762" y="387683"/>
                </a:cubicBezTo>
                <a:cubicBezTo>
                  <a:pt x="249507" y="387310"/>
                  <a:pt x="253203" y="384981"/>
                  <a:pt x="248358" y="384577"/>
                </a:cubicBezTo>
                <a:cubicBezTo>
                  <a:pt x="239634" y="382741"/>
                  <a:pt x="230541" y="384453"/>
                  <a:pt x="223078" y="389329"/>
                </a:cubicBezTo>
                <a:cubicBezTo>
                  <a:pt x="216338" y="393925"/>
                  <a:pt x="209599" y="398646"/>
                  <a:pt x="202767" y="402994"/>
                </a:cubicBezTo>
                <a:cubicBezTo>
                  <a:pt x="191686" y="410751"/>
                  <a:pt x="178906" y="415736"/>
                  <a:pt x="165499" y="417528"/>
                </a:cubicBezTo>
                <a:cubicBezTo>
                  <a:pt x="156682" y="418643"/>
                  <a:pt x="147731" y="418000"/>
                  <a:pt x="139163" y="415634"/>
                </a:cubicBezTo>
                <a:cubicBezTo>
                  <a:pt x="126532" y="412006"/>
                  <a:pt x="115038" y="405205"/>
                  <a:pt x="105777" y="395882"/>
                </a:cubicBezTo>
                <a:cubicBezTo>
                  <a:pt x="105972" y="395680"/>
                  <a:pt x="106242" y="395568"/>
                  <a:pt x="106522" y="395571"/>
                </a:cubicBezTo>
                <a:lnTo>
                  <a:pt x="108603" y="396596"/>
                </a:lnTo>
                <a:cubicBezTo>
                  <a:pt x="122318" y="403369"/>
                  <a:pt x="137955" y="405192"/>
                  <a:pt x="152859" y="401751"/>
                </a:cubicBezTo>
                <a:cubicBezTo>
                  <a:pt x="163148" y="399382"/>
                  <a:pt x="173154" y="395913"/>
                  <a:pt x="182704" y="391409"/>
                </a:cubicBezTo>
                <a:cubicBezTo>
                  <a:pt x="189661" y="388304"/>
                  <a:pt x="196524" y="385198"/>
                  <a:pt x="203698" y="382807"/>
                </a:cubicBezTo>
                <a:cubicBezTo>
                  <a:pt x="221938" y="376934"/>
                  <a:pt x="241491" y="376505"/>
                  <a:pt x="259973" y="381564"/>
                </a:cubicBezTo>
                <a:lnTo>
                  <a:pt x="260936" y="381720"/>
                </a:lnTo>
                <a:lnTo>
                  <a:pt x="261899" y="381564"/>
                </a:lnTo>
                <a:cubicBezTo>
                  <a:pt x="280380" y="376505"/>
                  <a:pt x="299934" y="376934"/>
                  <a:pt x="318173" y="382807"/>
                </a:cubicBezTo>
                <a:cubicBezTo>
                  <a:pt x="325316" y="385167"/>
                  <a:pt x="332211" y="388459"/>
                  <a:pt x="339167" y="391409"/>
                </a:cubicBezTo>
                <a:cubicBezTo>
                  <a:pt x="348708" y="395913"/>
                  <a:pt x="358702" y="399382"/>
                  <a:pt x="368982" y="401751"/>
                </a:cubicBezTo>
                <a:cubicBezTo>
                  <a:pt x="383849" y="405127"/>
                  <a:pt x="399424" y="403273"/>
                  <a:pt x="413082" y="396503"/>
                </a:cubicBezTo>
                <a:close/>
                <a:moveTo>
                  <a:pt x="459760" y="355197"/>
                </a:moveTo>
                <a:cubicBezTo>
                  <a:pt x="453819" y="359946"/>
                  <a:pt x="447033" y="363530"/>
                  <a:pt x="439760" y="365757"/>
                </a:cubicBezTo>
                <a:cubicBezTo>
                  <a:pt x="429530" y="368757"/>
                  <a:pt x="418930" y="370313"/>
                  <a:pt x="408268" y="370384"/>
                </a:cubicBezTo>
                <a:cubicBezTo>
                  <a:pt x="394538" y="370816"/>
                  <a:pt x="380842" y="371996"/>
                  <a:pt x="367243" y="373924"/>
                </a:cubicBezTo>
                <a:lnTo>
                  <a:pt x="367025" y="373924"/>
                </a:lnTo>
                <a:cubicBezTo>
                  <a:pt x="366156" y="373924"/>
                  <a:pt x="365752" y="373707"/>
                  <a:pt x="366031" y="373428"/>
                </a:cubicBezTo>
                <a:lnTo>
                  <a:pt x="366249" y="373272"/>
                </a:lnTo>
                <a:cubicBezTo>
                  <a:pt x="378485" y="368800"/>
                  <a:pt x="386777" y="359328"/>
                  <a:pt x="393020" y="347402"/>
                </a:cubicBezTo>
                <a:cubicBezTo>
                  <a:pt x="397368" y="339172"/>
                  <a:pt x="404449" y="323054"/>
                  <a:pt x="406436" y="320445"/>
                </a:cubicBezTo>
                <a:cubicBezTo>
                  <a:pt x="406501" y="320212"/>
                  <a:pt x="406501" y="319964"/>
                  <a:pt x="406436" y="319731"/>
                </a:cubicBezTo>
                <a:cubicBezTo>
                  <a:pt x="405504" y="320041"/>
                  <a:pt x="392057" y="331501"/>
                  <a:pt x="385970" y="337184"/>
                </a:cubicBezTo>
                <a:cubicBezTo>
                  <a:pt x="378392" y="344203"/>
                  <a:pt x="371249" y="351750"/>
                  <a:pt x="363671" y="358924"/>
                </a:cubicBezTo>
                <a:cubicBezTo>
                  <a:pt x="351808" y="370260"/>
                  <a:pt x="334788" y="375198"/>
                  <a:pt x="328608" y="376813"/>
                </a:cubicBezTo>
                <a:cubicBezTo>
                  <a:pt x="328444" y="376859"/>
                  <a:pt x="328285" y="376934"/>
                  <a:pt x="328142" y="377030"/>
                </a:cubicBezTo>
                <a:cubicBezTo>
                  <a:pt x="328012" y="377201"/>
                  <a:pt x="327906" y="377387"/>
                  <a:pt x="327832" y="377589"/>
                </a:cubicBezTo>
                <a:cubicBezTo>
                  <a:pt x="327832" y="377589"/>
                  <a:pt x="327832" y="377589"/>
                  <a:pt x="327832" y="377589"/>
                </a:cubicBezTo>
                <a:lnTo>
                  <a:pt x="328111" y="377589"/>
                </a:lnTo>
                <a:cubicBezTo>
                  <a:pt x="332894" y="378676"/>
                  <a:pt x="346745" y="381689"/>
                  <a:pt x="353826" y="383583"/>
                </a:cubicBezTo>
                <a:cubicBezTo>
                  <a:pt x="364646" y="386723"/>
                  <a:pt x="375743" y="388801"/>
                  <a:pt x="386964" y="389794"/>
                </a:cubicBezTo>
                <a:cubicBezTo>
                  <a:pt x="416036" y="392698"/>
                  <a:pt x="444359" y="379440"/>
                  <a:pt x="460754" y="355259"/>
                </a:cubicBezTo>
                <a:lnTo>
                  <a:pt x="460754" y="355259"/>
                </a:lnTo>
                <a:cubicBezTo>
                  <a:pt x="460462" y="355061"/>
                  <a:pt x="460099" y="355005"/>
                  <a:pt x="459760" y="355104"/>
                </a:cubicBezTo>
                <a:close/>
                <a:moveTo>
                  <a:pt x="501438" y="291221"/>
                </a:moveTo>
                <a:cubicBezTo>
                  <a:pt x="494562" y="299330"/>
                  <a:pt x="486513" y="306364"/>
                  <a:pt x="477556" y="312091"/>
                </a:cubicBezTo>
                <a:cubicBezTo>
                  <a:pt x="469801" y="317277"/>
                  <a:pt x="461586" y="321746"/>
                  <a:pt x="453021" y="325445"/>
                </a:cubicBezTo>
                <a:cubicBezTo>
                  <a:pt x="442226" y="329961"/>
                  <a:pt x="432092" y="335914"/>
                  <a:pt x="422896" y="343147"/>
                </a:cubicBezTo>
                <a:cubicBezTo>
                  <a:pt x="422275" y="343644"/>
                  <a:pt x="421778" y="344048"/>
                  <a:pt x="421157" y="344483"/>
                </a:cubicBezTo>
                <a:cubicBezTo>
                  <a:pt x="420536" y="344918"/>
                  <a:pt x="420474" y="344328"/>
                  <a:pt x="420846" y="343893"/>
                </a:cubicBezTo>
                <a:cubicBezTo>
                  <a:pt x="421219" y="343458"/>
                  <a:pt x="435226" y="329141"/>
                  <a:pt x="439480" y="298954"/>
                </a:cubicBezTo>
                <a:cubicBezTo>
                  <a:pt x="440940" y="288426"/>
                  <a:pt x="441157" y="277059"/>
                  <a:pt x="444574" y="266903"/>
                </a:cubicBezTo>
                <a:cubicBezTo>
                  <a:pt x="444626" y="266614"/>
                  <a:pt x="444549" y="266316"/>
                  <a:pt x="444356" y="266096"/>
                </a:cubicBezTo>
                <a:cubicBezTo>
                  <a:pt x="444356" y="266096"/>
                  <a:pt x="444356" y="266096"/>
                  <a:pt x="444356" y="266096"/>
                </a:cubicBezTo>
                <a:cubicBezTo>
                  <a:pt x="434139" y="277804"/>
                  <a:pt x="425722" y="295972"/>
                  <a:pt x="421654" y="307339"/>
                </a:cubicBezTo>
                <a:cubicBezTo>
                  <a:pt x="418859" y="315383"/>
                  <a:pt x="416157" y="323457"/>
                  <a:pt x="413269" y="331470"/>
                </a:cubicBezTo>
                <a:cubicBezTo>
                  <a:pt x="409725" y="342430"/>
                  <a:pt x="403759" y="352449"/>
                  <a:pt x="395815" y="360788"/>
                </a:cubicBezTo>
                <a:lnTo>
                  <a:pt x="395069" y="361595"/>
                </a:lnTo>
                <a:cubicBezTo>
                  <a:pt x="395035" y="361760"/>
                  <a:pt x="395035" y="361927"/>
                  <a:pt x="395069" y="362092"/>
                </a:cubicBezTo>
                <a:lnTo>
                  <a:pt x="395069" y="362092"/>
                </a:lnTo>
                <a:lnTo>
                  <a:pt x="397833" y="361626"/>
                </a:lnTo>
                <a:cubicBezTo>
                  <a:pt x="407150" y="359701"/>
                  <a:pt x="416467" y="357464"/>
                  <a:pt x="425784" y="355912"/>
                </a:cubicBezTo>
                <a:cubicBezTo>
                  <a:pt x="440884" y="353558"/>
                  <a:pt x="455152" y="347449"/>
                  <a:pt x="467276" y="338147"/>
                </a:cubicBezTo>
                <a:cubicBezTo>
                  <a:pt x="480062" y="328902"/>
                  <a:pt x="490463" y="316743"/>
                  <a:pt x="497618" y="302681"/>
                </a:cubicBezTo>
                <a:cubicBezTo>
                  <a:pt x="499510" y="298979"/>
                  <a:pt x="501060" y="295112"/>
                  <a:pt x="502246" y="291128"/>
                </a:cubicBezTo>
                <a:cubicBezTo>
                  <a:pt x="501976" y="291037"/>
                  <a:pt x="501681" y="291072"/>
                  <a:pt x="501438" y="291221"/>
                </a:cubicBezTo>
                <a:close/>
                <a:moveTo>
                  <a:pt x="519669" y="219480"/>
                </a:moveTo>
                <a:cubicBezTo>
                  <a:pt x="515631" y="232275"/>
                  <a:pt x="508395" y="242648"/>
                  <a:pt x="497929" y="253642"/>
                </a:cubicBezTo>
                <a:cubicBezTo>
                  <a:pt x="489606" y="262214"/>
                  <a:pt x="473643" y="278487"/>
                  <a:pt x="466251" y="289668"/>
                </a:cubicBezTo>
                <a:cubicBezTo>
                  <a:pt x="466034" y="289978"/>
                  <a:pt x="465475" y="289823"/>
                  <a:pt x="465692" y="289264"/>
                </a:cubicBezTo>
                <a:cubicBezTo>
                  <a:pt x="469664" y="276195"/>
                  <a:pt x="470726" y="262413"/>
                  <a:pt x="468798" y="248890"/>
                </a:cubicBezTo>
                <a:cubicBezTo>
                  <a:pt x="466965" y="237431"/>
                  <a:pt x="461965" y="224977"/>
                  <a:pt x="460723" y="210970"/>
                </a:cubicBezTo>
                <a:cubicBezTo>
                  <a:pt x="460723" y="210784"/>
                  <a:pt x="460350" y="210380"/>
                  <a:pt x="460164" y="210349"/>
                </a:cubicBezTo>
                <a:cubicBezTo>
                  <a:pt x="459944" y="210772"/>
                  <a:pt x="459779" y="211222"/>
                  <a:pt x="459667" y="211685"/>
                </a:cubicBezTo>
                <a:cubicBezTo>
                  <a:pt x="456667" y="220688"/>
                  <a:pt x="454689" y="230002"/>
                  <a:pt x="453766" y="239449"/>
                </a:cubicBezTo>
                <a:cubicBezTo>
                  <a:pt x="453176" y="250878"/>
                  <a:pt x="455319" y="265568"/>
                  <a:pt x="454388" y="277307"/>
                </a:cubicBezTo>
                <a:cubicBezTo>
                  <a:pt x="453301" y="290879"/>
                  <a:pt x="452369" y="304327"/>
                  <a:pt x="446127" y="316625"/>
                </a:cubicBezTo>
                <a:cubicBezTo>
                  <a:pt x="446127" y="316625"/>
                  <a:pt x="446127" y="316625"/>
                  <a:pt x="446127" y="316811"/>
                </a:cubicBezTo>
                <a:cubicBezTo>
                  <a:pt x="446127" y="316998"/>
                  <a:pt x="446344" y="317774"/>
                  <a:pt x="446344" y="317774"/>
                </a:cubicBezTo>
                <a:lnTo>
                  <a:pt x="446344" y="317774"/>
                </a:lnTo>
                <a:cubicBezTo>
                  <a:pt x="451313" y="314668"/>
                  <a:pt x="465537" y="306190"/>
                  <a:pt x="474916" y="299917"/>
                </a:cubicBezTo>
                <a:cubicBezTo>
                  <a:pt x="486711" y="292329"/>
                  <a:pt x="496948" y="282559"/>
                  <a:pt x="505072" y="271127"/>
                </a:cubicBezTo>
                <a:cubicBezTo>
                  <a:pt x="515342" y="256443"/>
                  <a:pt x="520771" y="238918"/>
                  <a:pt x="520600" y="221002"/>
                </a:cubicBezTo>
                <a:cubicBezTo>
                  <a:pt x="520644" y="220402"/>
                  <a:pt x="520644" y="219800"/>
                  <a:pt x="520600" y="219200"/>
                </a:cubicBezTo>
                <a:cubicBezTo>
                  <a:pt x="520600" y="219200"/>
                  <a:pt x="519700" y="219480"/>
                  <a:pt x="519669" y="219480"/>
                </a:cubicBezTo>
                <a:close/>
                <a:moveTo>
                  <a:pt x="489482" y="227213"/>
                </a:moveTo>
                <a:cubicBezTo>
                  <a:pt x="489482" y="227368"/>
                  <a:pt x="489295" y="227430"/>
                  <a:pt x="489264" y="227461"/>
                </a:cubicBezTo>
                <a:cubicBezTo>
                  <a:pt x="489233" y="227492"/>
                  <a:pt x="488829" y="227182"/>
                  <a:pt x="488829" y="227120"/>
                </a:cubicBezTo>
                <a:cubicBezTo>
                  <a:pt x="489267" y="223294"/>
                  <a:pt x="489351" y="219436"/>
                  <a:pt x="489078" y="215598"/>
                </a:cubicBezTo>
                <a:cubicBezTo>
                  <a:pt x="488084" y="202181"/>
                  <a:pt x="480009" y="191094"/>
                  <a:pt x="472897" y="179914"/>
                </a:cubicBezTo>
                <a:cubicBezTo>
                  <a:pt x="468028" y="172637"/>
                  <a:pt x="463726" y="164997"/>
                  <a:pt x="460040" y="157056"/>
                </a:cubicBezTo>
                <a:cubicBezTo>
                  <a:pt x="460040" y="157056"/>
                  <a:pt x="459481" y="156683"/>
                  <a:pt x="459326" y="156745"/>
                </a:cubicBezTo>
                <a:cubicBezTo>
                  <a:pt x="459326" y="157957"/>
                  <a:pt x="459512" y="161901"/>
                  <a:pt x="459760" y="164447"/>
                </a:cubicBezTo>
                <a:cubicBezTo>
                  <a:pt x="461748" y="183640"/>
                  <a:pt x="467866" y="202430"/>
                  <a:pt x="474202" y="220660"/>
                </a:cubicBezTo>
                <a:cubicBezTo>
                  <a:pt x="478615" y="231961"/>
                  <a:pt x="480338" y="244136"/>
                  <a:pt x="479233" y="256220"/>
                </a:cubicBezTo>
                <a:cubicBezTo>
                  <a:pt x="479233" y="257276"/>
                  <a:pt x="479233" y="257400"/>
                  <a:pt x="479512" y="257711"/>
                </a:cubicBezTo>
                <a:cubicBezTo>
                  <a:pt x="479792" y="258021"/>
                  <a:pt x="479512" y="257711"/>
                  <a:pt x="479512" y="257711"/>
                </a:cubicBezTo>
                <a:cubicBezTo>
                  <a:pt x="483829" y="251499"/>
                  <a:pt x="492246" y="242710"/>
                  <a:pt x="497432" y="236406"/>
                </a:cubicBezTo>
                <a:cubicBezTo>
                  <a:pt x="503053" y="229542"/>
                  <a:pt x="531377" y="197274"/>
                  <a:pt x="517433" y="152273"/>
                </a:cubicBezTo>
                <a:cubicBezTo>
                  <a:pt x="516886" y="150351"/>
                  <a:pt x="516147" y="148491"/>
                  <a:pt x="515228" y="146714"/>
                </a:cubicBezTo>
                <a:cubicBezTo>
                  <a:pt x="515010" y="146714"/>
                  <a:pt x="514637" y="147273"/>
                  <a:pt x="514606" y="147428"/>
                </a:cubicBezTo>
                <a:cubicBezTo>
                  <a:pt x="514606" y="179789"/>
                  <a:pt x="499078" y="193672"/>
                  <a:pt x="492494" y="215753"/>
                </a:cubicBezTo>
                <a:cubicBezTo>
                  <a:pt x="491314" y="220008"/>
                  <a:pt x="490351" y="223921"/>
                  <a:pt x="489482" y="227182"/>
                </a:cubicBezTo>
                <a:close/>
                <a:moveTo>
                  <a:pt x="465102" y="126620"/>
                </a:moveTo>
                <a:cubicBezTo>
                  <a:pt x="458586" y="120946"/>
                  <a:pt x="452797" y="114490"/>
                  <a:pt x="447866" y="107396"/>
                </a:cubicBezTo>
                <a:cubicBezTo>
                  <a:pt x="447819" y="107328"/>
                  <a:pt x="447754" y="107275"/>
                  <a:pt x="447679" y="107241"/>
                </a:cubicBezTo>
                <a:cubicBezTo>
                  <a:pt x="447446" y="107170"/>
                  <a:pt x="447198" y="107170"/>
                  <a:pt x="446965" y="107241"/>
                </a:cubicBezTo>
                <a:cubicBezTo>
                  <a:pt x="446748" y="107241"/>
                  <a:pt x="446561" y="107241"/>
                  <a:pt x="446592" y="107241"/>
                </a:cubicBezTo>
                <a:cubicBezTo>
                  <a:pt x="448754" y="114788"/>
                  <a:pt x="451294" y="122220"/>
                  <a:pt x="454201" y="129509"/>
                </a:cubicBezTo>
                <a:cubicBezTo>
                  <a:pt x="458363" y="139105"/>
                  <a:pt x="465009" y="147149"/>
                  <a:pt x="471282" y="155410"/>
                </a:cubicBezTo>
                <a:cubicBezTo>
                  <a:pt x="471717" y="156031"/>
                  <a:pt x="472183" y="156621"/>
                  <a:pt x="472618" y="157211"/>
                </a:cubicBezTo>
                <a:cubicBezTo>
                  <a:pt x="478829" y="165659"/>
                  <a:pt x="488954" y="183640"/>
                  <a:pt x="491252" y="192864"/>
                </a:cubicBezTo>
                <a:cubicBezTo>
                  <a:pt x="491252" y="193113"/>
                  <a:pt x="491873" y="193361"/>
                  <a:pt x="491904" y="193268"/>
                </a:cubicBezTo>
                <a:cubicBezTo>
                  <a:pt x="492774" y="189976"/>
                  <a:pt x="496842" y="177181"/>
                  <a:pt x="499823" y="168423"/>
                </a:cubicBezTo>
                <a:cubicBezTo>
                  <a:pt x="502684" y="159683"/>
                  <a:pt x="505038" y="150786"/>
                  <a:pt x="506873" y="141776"/>
                </a:cubicBezTo>
                <a:cubicBezTo>
                  <a:pt x="509979" y="120471"/>
                  <a:pt x="502898" y="92862"/>
                  <a:pt x="490475" y="77768"/>
                </a:cubicBezTo>
                <a:cubicBezTo>
                  <a:pt x="490258" y="77768"/>
                  <a:pt x="490072" y="78389"/>
                  <a:pt x="490134" y="78514"/>
                </a:cubicBezTo>
                <a:cubicBezTo>
                  <a:pt x="490351" y="79228"/>
                  <a:pt x="490506" y="79787"/>
                  <a:pt x="490724" y="80470"/>
                </a:cubicBezTo>
                <a:cubicBezTo>
                  <a:pt x="490941" y="81154"/>
                  <a:pt x="491252" y="82334"/>
                  <a:pt x="491469" y="83296"/>
                </a:cubicBezTo>
                <a:cubicBezTo>
                  <a:pt x="494575" y="97179"/>
                  <a:pt x="493612" y="106962"/>
                  <a:pt x="492028" y="118732"/>
                </a:cubicBezTo>
                <a:cubicBezTo>
                  <a:pt x="490295" y="128030"/>
                  <a:pt x="489423" y="137472"/>
                  <a:pt x="489419" y="146931"/>
                </a:cubicBezTo>
                <a:cubicBezTo>
                  <a:pt x="489419" y="148515"/>
                  <a:pt x="490475" y="160193"/>
                  <a:pt x="490351" y="160627"/>
                </a:cubicBezTo>
                <a:cubicBezTo>
                  <a:pt x="490227" y="161062"/>
                  <a:pt x="489699" y="160627"/>
                  <a:pt x="489637" y="160627"/>
                </a:cubicBezTo>
                <a:cubicBezTo>
                  <a:pt x="489575" y="160627"/>
                  <a:pt x="488115" y="156280"/>
                  <a:pt x="486531" y="152739"/>
                </a:cubicBezTo>
                <a:cubicBezTo>
                  <a:pt x="485910" y="151186"/>
                  <a:pt x="485258" y="149633"/>
                  <a:pt x="484730" y="148671"/>
                </a:cubicBezTo>
                <a:cubicBezTo>
                  <a:pt x="479699" y="138484"/>
                  <a:pt x="473487" y="133360"/>
                  <a:pt x="465102" y="126620"/>
                </a:cubicBezTo>
                <a:close/>
                <a:moveTo>
                  <a:pt x="451406" y="40438"/>
                </a:moveTo>
                <a:cubicBezTo>
                  <a:pt x="455372" y="44210"/>
                  <a:pt x="458543" y="48741"/>
                  <a:pt x="460723" y="53762"/>
                </a:cubicBezTo>
                <a:cubicBezTo>
                  <a:pt x="464139" y="61805"/>
                  <a:pt x="465133" y="73886"/>
                  <a:pt x="467369" y="83017"/>
                </a:cubicBezTo>
                <a:cubicBezTo>
                  <a:pt x="468705" y="88576"/>
                  <a:pt x="469543" y="92334"/>
                  <a:pt x="471500" y="98794"/>
                </a:cubicBezTo>
                <a:cubicBezTo>
                  <a:pt x="471500" y="99353"/>
                  <a:pt x="471096" y="99601"/>
                  <a:pt x="470785" y="99073"/>
                </a:cubicBezTo>
                <a:lnTo>
                  <a:pt x="470630" y="98887"/>
                </a:lnTo>
                <a:cubicBezTo>
                  <a:pt x="464233" y="90191"/>
                  <a:pt x="456282" y="84787"/>
                  <a:pt x="444977" y="77644"/>
                </a:cubicBezTo>
                <a:cubicBezTo>
                  <a:pt x="438487" y="73753"/>
                  <a:pt x="432803" y="68650"/>
                  <a:pt x="428238" y="62613"/>
                </a:cubicBezTo>
                <a:lnTo>
                  <a:pt x="425691" y="59259"/>
                </a:lnTo>
                <a:cubicBezTo>
                  <a:pt x="425474" y="59108"/>
                  <a:pt x="425210" y="59032"/>
                  <a:pt x="424946" y="59041"/>
                </a:cubicBezTo>
                <a:cubicBezTo>
                  <a:pt x="424955" y="59513"/>
                  <a:pt x="425017" y="59982"/>
                  <a:pt x="425132" y="60439"/>
                </a:cubicBezTo>
                <a:cubicBezTo>
                  <a:pt x="426561" y="67737"/>
                  <a:pt x="431344" y="81247"/>
                  <a:pt x="439822" y="89259"/>
                </a:cubicBezTo>
                <a:cubicBezTo>
                  <a:pt x="445847" y="95005"/>
                  <a:pt x="452617" y="100098"/>
                  <a:pt x="459046" y="105409"/>
                </a:cubicBezTo>
                <a:cubicBezTo>
                  <a:pt x="467323" y="112434"/>
                  <a:pt x="474876" y="120266"/>
                  <a:pt x="481593" y="128794"/>
                </a:cubicBezTo>
                <a:lnTo>
                  <a:pt x="481593" y="128794"/>
                </a:lnTo>
                <a:cubicBezTo>
                  <a:pt x="481593" y="128794"/>
                  <a:pt x="482121" y="129105"/>
                  <a:pt x="482121" y="128794"/>
                </a:cubicBezTo>
                <a:lnTo>
                  <a:pt x="482121" y="128794"/>
                </a:lnTo>
                <a:cubicBezTo>
                  <a:pt x="482121" y="127086"/>
                  <a:pt x="481904" y="124415"/>
                  <a:pt x="481904" y="121279"/>
                </a:cubicBezTo>
                <a:cubicBezTo>
                  <a:pt x="481904" y="114260"/>
                  <a:pt x="482214" y="104850"/>
                  <a:pt x="482525" y="98390"/>
                </a:cubicBezTo>
                <a:cubicBezTo>
                  <a:pt x="482525" y="95781"/>
                  <a:pt x="482742" y="93141"/>
                  <a:pt x="482711" y="90533"/>
                </a:cubicBezTo>
                <a:cubicBezTo>
                  <a:pt x="482969" y="82685"/>
                  <a:pt x="481550" y="74871"/>
                  <a:pt x="478550" y="67613"/>
                </a:cubicBezTo>
                <a:cubicBezTo>
                  <a:pt x="473745" y="55740"/>
                  <a:pt x="464826" y="45994"/>
                  <a:pt x="453425" y="40159"/>
                </a:cubicBezTo>
                <a:cubicBezTo>
                  <a:pt x="452717" y="39814"/>
                  <a:pt x="451978" y="39533"/>
                  <a:pt x="451220" y="39320"/>
                </a:cubicBezTo>
                <a:cubicBezTo>
                  <a:pt x="451111" y="39589"/>
                  <a:pt x="451111" y="39890"/>
                  <a:pt x="451220" y="40159"/>
                </a:cubicBezTo>
                <a:cubicBezTo>
                  <a:pt x="451220" y="40159"/>
                  <a:pt x="451344" y="40407"/>
                  <a:pt x="451406" y="40438"/>
                </a:cubicBezTo>
                <a:close/>
                <a:moveTo>
                  <a:pt x="402275" y="17767"/>
                </a:moveTo>
                <a:cubicBezTo>
                  <a:pt x="408952" y="23975"/>
                  <a:pt x="414834" y="30985"/>
                  <a:pt x="419790" y="38637"/>
                </a:cubicBezTo>
                <a:cubicBezTo>
                  <a:pt x="424365" y="46127"/>
                  <a:pt x="429887" y="52996"/>
                  <a:pt x="436219" y="59072"/>
                </a:cubicBezTo>
                <a:cubicBezTo>
                  <a:pt x="440661" y="63575"/>
                  <a:pt x="453611" y="73607"/>
                  <a:pt x="456841" y="76122"/>
                </a:cubicBezTo>
                <a:lnTo>
                  <a:pt x="456841" y="76122"/>
                </a:lnTo>
                <a:cubicBezTo>
                  <a:pt x="456931" y="76160"/>
                  <a:pt x="457031" y="76160"/>
                  <a:pt x="457121" y="76122"/>
                </a:cubicBezTo>
                <a:cubicBezTo>
                  <a:pt x="457114" y="76070"/>
                  <a:pt x="457114" y="76020"/>
                  <a:pt x="457121" y="75967"/>
                </a:cubicBezTo>
                <a:cubicBezTo>
                  <a:pt x="456437" y="72240"/>
                  <a:pt x="450599" y="44910"/>
                  <a:pt x="433549" y="31556"/>
                </a:cubicBezTo>
                <a:cubicBezTo>
                  <a:pt x="423806" y="23851"/>
                  <a:pt x="412495" y="18371"/>
                  <a:pt x="400411" y="15500"/>
                </a:cubicBezTo>
                <a:cubicBezTo>
                  <a:pt x="400411" y="15748"/>
                  <a:pt x="400411" y="16338"/>
                  <a:pt x="400411" y="16307"/>
                </a:cubicBezTo>
                <a:cubicBezTo>
                  <a:pt x="401281" y="16897"/>
                  <a:pt x="401716" y="17239"/>
                  <a:pt x="402275" y="17767"/>
                </a:cubicBezTo>
                <a:close/>
                <a:moveTo>
                  <a:pt x="134597" y="389763"/>
                </a:moveTo>
                <a:cubicBezTo>
                  <a:pt x="145818" y="388770"/>
                  <a:pt x="156915" y="386692"/>
                  <a:pt x="167735" y="383552"/>
                </a:cubicBezTo>
                <a:cubicBezTo>
                  <a:pt x="174847" y="381658"/>
                  <a:pt x="188667" y="378645"/>
                  <a:pt x="193450" y="377558"/>
                </a:cubicBezTo>
                <a:lnTo>
                  <a:pt x="193729" y="377558"/>
                </a:lnTo>
                <a:cubicBezTo>
                  <a:pt x="193729" y="377558"/>
                  <a:pt x="193729" y="377558"/>
                  <a:pt x="193729" y="377558"/>
                </a:cubicBezTo>
                <a:cubicBezTo>
                  <a:pt x="193655" y="377356"/>
                  <a:pt x="193549" y="377170"/>
                  <a:pt x="193419" y="376999"/>
                </a:cubicBezTo>
                <a:cubicBezTo>
                  <a:pt x="193276" y="376903"/>
                  <a:pt x="193117" y="376828"/>
                  <a:pt x="192953" y="376782"/>
                </a:cubicBezTo>
                <a:cubicBezTo>
                  <a:pt x="186741" y="375198"/>
                  <a:pt x="169753" y="370229"/>
                  <a:pt x="157890" y="358893"/>
                </a:cubicBezTo>
                <a:cubicBezTo>
                  <a:pt x="150312" y="351874"/>
                  <a:pt x="143169" y="344328"/>
                  <a:pt x="135591" y="337153"/>
                </a:cubicBezTo>
                <a:cubicBezTo>
                  <a:pt x="129380" y="331470"/>
                  <a:pt x="116057" y="320010"/>
                  <a:pt x="115125" y="319700"/>
                </a:cubicBezTo>
                <a:cubicBezTo>
                  <a:pt x="115006" y="319917"/>
                  <a:pt x="114952" y="320165"/>
                  <a:pt x="114970" y="320414"/>
                </a:cubicBezTo>
                <a:cubicBezTo>
                  <a:pt x="116957" y="323023"/>
                  <a:pt x="124038" y="339048"/>
                  <a:pt x="128386" y="347371"/>
                </a:cubicBezTo>
                <a:cubicBezTo>
                  <a:pt x="134597" y="359297"/>
                  <a:pt x="142921" y="368769"/>
                  <a:pt x="155157" y="373241"/>
                </a:cubicBezTo>
                <a:lnTo>
                  <a:pt x="155374" y="373397"/>
                </a:lnTo>
                <a:cubicBezTo>
                  <a:pt x="155654" y="373676"/>
                  <a:pt x="155374" y="374049"/>
                  <a:pt x="154380" y="373893"/>
                </a:cubicBezTo>
                <a:lnTo>
                  <a:pt x="154163" y="373893"/>
                </a:lnTo>
                <a:cubicBezTo>
                  <a:pt x="140591" y="371980"/>
                  <a:pt x="126929" y="370810"/>
                  <a:pt x="113230" y="370384"/>
                </a:cubicBezTo>
                <a:cubicBezTo>
                  <a:pt x="102575" y="370278"/>
                  <a:pt x="91986" y="368691"/>
                  <a:pt x="81770" y="365663"/>
                </a:cubicBezTo>
                <a:cubicBezTo>
                  <a:pt x="74497" y="363437"/>
                  <a:pt x="67711" y="359853"/>
                  <a:pt x="61770" y="355104"/>
                </a:cubicBezTo>
                <a:cubicBezTo>
                  <a:pt x="61472" y="354977"/>
                  <a:pt x="61135" y="354977"/>
                  <a:pt x="60838" y="355104"/>
                </a:cubicBezTo>
                <a:lnTo>
                  <a:pt x="60838" y="355104"/>
                </a:lnTo>
                <a:cubicBezTo>
                  <a:pt x="77233" y="379285"/>
                  <a:pt x="105558" y="392543"/>
                  <a:pt x="134628" y="389639"/>
                </a:cubicBezTo>
                <a:close/>
                <a:moveTo>
                  <a:pt x="123976" y="361812"/>
                </a:moveTo>
                <a:lnTo>
                  <a:pt x="126740" y="362278"/>
                </a:lnTo>
                <a:lnTo>
                  <a:pt x="126740" y="362278"/>
                </a:lnTo>
                <a:cubicBezTo>
                  <a:pt x="126721" y="362114"/>
                  <a:pt x="126669" y="361955"/>
                  <a:pt x="126585" y="361812"/>
                </a:cubicBezTo>
                <a:lnTo>
                  <a:pt x="125839" y="361005"/>
                </a:lnTo>
                <a:cubicBezTo>
                  <a:pt x="117894" y="352666"/>
                  <a:pt x="111929" y="342647"/>
                  <a:pt x="108386" y="331687"/>
                </a:cubicBezTo>
                <a:cubicBezTo>
                  <a:pt x="105497" y="323675"/>
                  <a:pt x="102795" y="315600"/>
                  <a:pt x="100000" y="307556"/>
                </a:cubicBezTo>
                <a:cubicBezTo>
                  <a:pt x="96025" y="296190"/>
                  <a:pt x="87578" y="278022"/>
                  <a:pt x="77298" y="266313"/>
                </a:cubicBezTo>
                <a:cubicBezTo>
                  <a:pt x="77298" y="266313"/>
                  <a:pt x="77298" y="266313"/>
                  <a:pt x="77298" y="266313"/>
                </a:cubicBezTo>
                <a:cubicBezTo>
                  <a:pt x="77121" y="266543"/>
                  <a:pt x="77042" y="266832"/>
                  <a:pt x="77080" y="267121"/>
                </a:cubicBezTo>
                <a:cubicBezTo>
                  <a:pt x="80497" y="277276"/>
                  <a:pt x="80714" y="288643"/>
                  <a:pt x="82174" y="299171"/>
                </a:cubicBezTo>
                <a:cubicBezTo>
                  <a:pt x="86335" y="329358"/>
                  <a:pt x="100249" y="343582"/>
                  <a:pt x="100808" y="344110"/>
                </a:cubicBezTo>
                <a:cubicBezTo>
                  <a:pt x="101367" y="344638"/>
                  <a:pt x="100808" y="344949"/>
                  <a:pt x="100497" y="344700"/>
                </a:cubicBezTo>
                <a:cubicBezTo>
                  <a:pt x="100187" y="344452"/>
                  <a:pt x="99379" y="343893"/>
                  <a:pt x="98758" y="343365"/>
                </a:cubicBezTo>
                <a:cubicBezTo>
                  <a:pt x="89561" y="336132"/>
                  <a:pt x="79427" y="330178"/>
                  <a:pt x="68633" y="325662"/>
                </a:cubicBezTo>
                <a:cubicBezTo>
                  <a:pt x="60066" y="321964"/>
                  <a:pt x="51854" y="317495"/>
                  <a:pt x="44098" y="312308"/>
                </a:cubicBezTo>
                <a:cubicBezTo>
                  <a:pt x="35070" y="306529"/>
                  <a:pt x="26967" y="299420"/>
                  <a:pt x="20060" y="291221"/>
                </a:cubicBezTo>
                <a:cubicBezTo>
                  <a:pt x="19787" y="291081"/>
                  <a:pt x="19464" y="291081"/>
                  <a:pt x="19191" y="291221"/>
                </a:cubicBezTo>
                <a:cubicBezTo>
                  <a:pt x="20377" y="295205"/>
                  <a:pt x="21926" y="299072"/>
                  <a:pt x="23818" y="302774"/>
                </a:cubicBezTo>
                <a:cubicBezTo>
                  <a:pt x="31003" y="316811"/>
                  <a:pt x="41425" y="328936"/>
                  <a:pt x="54223" y="338147"/>
                </a:cubicBezTo>
                <a:cubicBezTo>
                  <a:pt x="66424" y="347579"/>
                  <a:pt x="80817" y="353766"/>
                  <a:pt x="96056" y="356129"/>
                </a:cubicBezTo>
                <a:cubicBezTo>
                  <a:pt x="105435" y="357558"/>
                  <a:pt x="114659" y="359794"/>
                  <a:pt x="123976" y="361719"/>
                </a:cubicBezTo>
                <a:close/>
                <a:moveTo>
                  <a:pt x="46831" y="299699"/>
                </a:moveTo>
                <a:cubicBezTo>
                  <a:pt x="56148" y="305910"/>
                  <a:pt x="70434" y="314358"/>
                  <a:pt x="75403" y="317557"/>
                </a:cubicBezTo>
                <a:lnTo>
                  <a:pt x="75403" y="317557"/>
                </a:lnTo>
                <a:cubicBezTo>
                  <a:pt x="75403" y="317557"/>
                  <a:pt x="75745" y="316936"/>
                  <a:pt x="75621" y="316594"/>
                </a:cubicBezTo>
                <a:cubicBezTo>
                  <a:pt x="75497" y="316252"/>
                  <a:pt x="75621" y="316594"/>
                  <a:pt x="75621" y="316408"/>
                </a:cubicBezTo>
                <a:cubicBezTo>
                  <a:pt x="69409" y="303985"/>
                  <a:pt x="68447" y="290662"/>
                  <a:pt x="67360" y="277090"/>
                </a:cubicBezTo>
                <a:cubicBezTo>
                  <a:pt x="66428" y="265350"/>
                  <a:pt x="68571" y="250661"/>
                  <a:pt x="67981" y="239232"/>
                </a:cubicBezTo>
                <a:cubicBezTo>
                  <a:pt x="67059" y="229784"/>
                  <a:pt x="65080" y="220471"/>
                  <a:pt x="62080" y="211467"/>
                </a:cubicBezTo>
                <a:cubicBezTo>
                  <a:pt x="61969" y="211004"/>
                  <a:pt x="61802" y="210554"/>
                  <a:pt x="61583" y="210132"/>
                </a:cubicBezTo>
                <a:cubicBezTo>
                  <a:pt x="61397" y="210132"/>
                  <a:pt x="61086" y="210567"/>
                  <a:pt x="61024" y="210753"/>
                </a:cubicBezTo>
                <a:cubicBezTo>
                  <a:pt x="59782" y="224759"/>
                  <a:pt x="54813" y="237213"/>
                  <a:pt x="52949" y="248673"/>
                </a:cubicBezTo>
                <a:cubicBezTo>
                  <a:pt x="51021" y="262195"/>
                  <a:pt x="52081" y="275978"/>
                  <a:pt x="56055" y="289047"/>
                </a:cubicBezTo>
                <a:cubicBezTo>
                  <a:pt x="56273" y="289606"/>
                  <a:pt x="55714" y="289761"/>
                  <a:pt x="55496" y="289450"/>
                </a:cubicBezTo>
                <a:cubicBezTo>
                  <a:pt x="48011" y="278487"/>
                  <a:pt x="31986" y="262338"/>
                  <a:pt x="23663" y="253642"/>
                </a:cubicBezTo>
                <a:cubicBezTo>
                  <a:pt x="13073" y="242493"/>
                  <a:pt x="5837" y="232120"/>
                  <a:pt x="1923" y="219480"/>
                </a:cubicBezTo>
                <a:cubicBezTo>
                  <a:pt x="1923" y="219480"/>
                  <a:pt x="1364" y="218983"/>
                  <a:pt x="1240" y="219045"/>
                </a:cubicBezTo>
                <a:cubicBezTo>
                  <a:pt x="1176" y="219644"/>
                  <a:pt x="1176" y="220247"/>
                  <a:pt x="1240" y="220846"/>
                </a:cubicBezTo>
                <a:cubicBezTo>
                  <a:pt x="1070" y="238763"/>
                  <a:pt x="6498" y="256288"/>
                  <a:pt x="16768" y="270972"/>
                </a:cubicBezTo>
                <a:cubicBezTo>
                  <a:pt x="24868" y="282382"/>
                  <a:pt x="35072" y="292143"/>
                  <a:pt x="46831" y="299730"/>
                </a:cubicBezTo>
                <a:close/>
                <a:moveTo>
                  <a:pt x="41800" y="257679"/>
                </a:moveTo>
                <a:cubicBezTo>
                  <a:pt x="41800" y="257679"/>
                  <a:pt x="41800" y="257679"/>
                  <a:pt x="41800" y="257679"/>
                </a:cubicBezTo>
                <a:cubicBezTo>
                  <a:pt x="41800" y="257679"/>
                  <a:pt x="42204" y="257214"/>
                  <a:pt x="42080" y="256158"/>
                </a:cubicBezTo>
                <a:cubicBezTo>
                  <a:pt x="40977" y="244074"/>
                  <a:pt x="42699" y="231899"/>
                  <a:pt x="47111" y="220598"/>
                </a:cubicBezTo>
                <a:cubicBezTo>
                  <a:pt x="53322" y="202368"/>
                  <a:pt x="59533" y="183578"/>
                  <a:pt x="61552" y="164385"/>
                </a:cubicBezTo>
                <a:cubicBezTo>
                  <a:pt x="61801" y="161839"/>
                  <a:pt x="62049" y="157894"/>
                  <a:pt x="61987" y="156683"/>
                </a:cubicBezTo>
                <a:cubicBezTo>
                  <a:pt x="61714" y="156699"/>
                  <a:pt x="61457" y="156823"/>
                  <a:pt x="61273" y="157025"/>
                </a:cubicBezTo>
                <a:cubicBezTo>
                  <a:pt x="57578" y="164951"/>
                  <a:pt x="53279" y="172584"/>
                  <a:pt x="48415" y="179852"/>
                </a:cubicBezTo>
                <a:cubicBezTo>
                  <a:pt x="41303" y="191032"/>
                  <a:pt x="33228" y="202119"/>
                  <a:pt x="32235" y="215536"/>
                </a:cubicBezTo>
                <a:cubicBezTo>
                  <a:pt x="31963" y="219374"/>
                  <a:pt x="32046" y="223231"/>
                  <a:pt x="32483" y="227058"/>
                </a:cubicBezTo>
                <a:cubicBezTo>
                  <a:pt x="32483" y="227058"/>
                  <a:pt x="32483" y="227492"/>
                  <a:pt x="32048" y="227399"/>
                </a:cubicBezTo>
                <a:cubicBezTo>
                  <a:pt x="31614" y="227306"/>
                  <a:pt x="31862" y="227399"/>
                  <a:pt x="31831" y="227151"/>
                </a:cubicBezTo>
                <a:cubicBezTo>
                  <a:pt x="30961" y="224045"/>
                  <a:pt x="29999" y="219977"/>
                  <a:pt x="28725" y="215753"/>
                </a:cubicBezTo>
                <a:cubicBezTo>
                  <a:pt x="22203" y="193610"/>
                  <a:pt x="6551" y="179727"/>
                  <a:pt x="6644" y="147428"/>
                </a:cubicBezTo>
                <a:cubicBezTo>
                  <a:pt x="6644" y="147273"/>
                  <a:pt x="6240" y="146714"/>
                  <a:pt x="6023" y="146714"/>
                </a:cubicBezTo>
                <a:cubicBezTo>
                  <a:pt x="5105" y="148491"/>
                  <a:pt x="4366" y="150351"/>
                  <a:pt x="3818" y="152273"/>
                </a:cubicBezTo>
                <a:cubicBezTo>
                  <a:pt x="-10127" y="197274"/>
                  <a:pt x="18197" y="229542"/>
                  <a:pt x="23787" y="236406"/>
                </a:cubicBezTo>
                <a:cubicBezTo>
                  <a:pt x="29160" y="242679"/>
                  <a:pt x="37576" y="251437"/>
                  <a:pt x="41800" y="257679"/>
                </a:cubicBezTo>
                <a:close/>
                <a:moveTo>
                  <a:pt x="21613" y="168267"/>
                </a:moveTo>
                <a:cubicBezTo>
                  <a:pt x="24719" y="176932"/>
                  <a:pt x="28694" y="189728"/>
                  <a:pt x="29564" y="193113"/>
                </a:cubicBezTo>
                <a:cubicBezTo>
                  <a:pt x="29564" y="193113"/>
                  <a:pt x="30154" y="193113"/>
                  <a:pt x="30216" y="192709"/>
                </a:cubicBezTo>
                <a:cubicBezTo>
                  <a:pt x="32638" y="183392"/>
                  <a:pt x="42639" y="165503"/>
                  <a:pt x="48850" y="157056"/>
                </a:cubicBezTo>
                <a:cubicBezTo>
                  <a:pt x="49285" y="156466"/>
                  <a:pt x="49751" y="155876"/>
                  <a:pt x="50185" y="155255"/>
                </a:cubicBezTo>
                <a:cubicBezTo>
                  <a:pt x="56397" y="146994"/>
                  <a:pt x="63105" y="138950"/>
                  <a:pt x="67267" y="129353"/>
                </a:cubicBezTo>
                <a:cubicBezTo>
                  <a:pt x="70174" y="122064"/>
                  <a:pt x="72714" y="114633"/>
                  <a:pt x="74875" y="107086"/>
                </a:cubicBezTo>
                <a:cubicBezTo>
                  <a:pt x="74875" y="107086"/>
                  <a:pt x="74875" y="107086"/>
                  <a:pt x="74503" y="107086"/>
                </a:cubicBezTo>
                <a:cubicBezTo>
                  <a:pt x="74270" y="107014"/>
                  <a:pt x="74021" y="107014"/>
                  <a:pt x="73788" y="107086"/>
                </a:cubicBezTo>
                <a:cubicBezTo>
                  <a:pt x="73714" y="107120"/>
                  <a:pt x="73649" y="107173"/>
                  <a:pt x="73602" y="107241"/>
                </a:cubicBezTo>
                <a:lnTo>
                  <a:pt x="73602" y="107241"/>
                </a:lnTo>
                <a:cubicBezTo>
                  <a:pt x="68670" y="114334"/>
                  <a:pt x="62881" y="120791"/>
                  <a:pt x="56366" y="126465"/>
                </a:cubicBezTo>
                <a:cubicBezTo>
                  <a:pt x="48105" y="133204"/>
                  <a:pt x="41645" y="138329"/>
                  <a:pt x="36676" y="148205"/>
                </a:cubicBezTo>
                <a:cubicBezTo>
                  <a:pt x="36148" y="149261"/>
                  <a:pt x="35496" y="150720"/>
                  <a:pt x="34874" y="152273"/>
                </a:cubicBezTo>
                <a:cubicBezTo>
                  <a:pt x="33353" y="155814"/>
                  <a:pt x="31769" y="160068"/>
                  <a:pt x="31769" y="160162"/>
                </a:cubicBezTo>
                <a:cubicBezTo>
                  <a:pt x="31769" y="160255"/>
                  <a:pt x="31241" y="160845"/>
                  <a:pt x="31055" y="160162"/>
                </a:cubicBezTo>
                <a:cubicBezTo>
                  <a:pt x="30868" y="159478"/>
                  <a:pt x="31893" y="148050"/>
                  <a:pt x="31986" y="146466"/>
                </a:cubicBezTo>
                <a:cubicBezTo>
                  <a:pt x="31983" y="137006"/>
                  <a:pt x="31110" y="127565"/>
                  <a:pt x="29377" y="118266"/>
                </a:cubicBezTo>
                <a:cubicBezTo>
                  <a:pt x="27794" y="106496"/>
                  <a:pt x="26707" y="96713"/>
                  <a:pt x="29936" y="82831"/>
                </a:cubicBezTo>
                <a:cubicBezTo>
                  <a:pt x="30154" y="81899"/>
                  <a:pt x="30402" y="80936"/>
                  <a:pt x="30682" y="80004"/>
                </a:cubicBezTo>
                <a:cubicBezTo>
                  <a:pt x="30961" y="79073"/>
                  <a:pt x="31055" y="78762"/>
                  <a:pt x="31272" y="78048"/>
                </a:cubicBezTo>
                <a:cubicBezTo>
                  <a:pt x="31272" y="78048"/>
                  <a:pt x="31272" y="77365"/>
                  <a:pt x="30930" y="77302"/>
                </a:cubicBezTo>
                <a:cubicBezTo>
                  <a:pt x="18508" y="92396"/>
                  <a:pt x="11489" y="120005"/>
                  <a:pt x="14532" y="141310"/>
                </a:cubicBezTo>
                <a:cubicBezTo>
                  <a:pt x="16380" y="150422"/>
                  <a:pt x="18744" y="159422"/>
                  <a:pt x="21613" y="168267"/>
                </a:cubicBezTo>
                <a:close/>
                <a:moveTo>
                  <a:pt x="39533" y="121434"/>
                </a:moveTo>
                <a:cubicBezTo>
                  <a:pt x="39533" y="124540"/>
                  <a:pt x="39533" y="127242"/>
                  <a:pt x="39316" y="128950"/>
                </a:cubicBezTo>
                <a:lnTo>
                  <a:pt x="39316" y="128950"/>
                </a:lnTo>
                <a:cubicBezTo>
                  <a:pt x="39316" y="129136"/>
                  <a:pt x="39844" y="128950"/>
                  <a:pt x="39844" y="128950"/>
                </a:cubicBezTo>
                <a:lnTo>
                  <a:pt x="39844" y="128950"/>
                </a:lnTo>
                <a:cubicBezTo>
                  <a:pt x="46561" y="120422"/>
                  <a:pt x="54114" y="112589"/>
                  <a:pt x="62391" y="105564"/>
                </a:cubicBezTo>
                <a:cubicBezTo>
                  <a:pt x="68819" y="100253"/>
                  <a:pt x="75590" y="95160"/>
                  <a:pt x="81615" y="89415"/>
                </a:cubicBezTo>
                <a:cubicBezTo>
                  <a:pt x="89969" y="81402"/>
                  <a:pt x="94876" y="67892"/>
                  <a:pt x="96305" y="60594"/>
                </a:cubicBezTo>
                <a:cubicBezTo>
                  <a:pt x="96419" y="60137"/>
                  <a:pt x="96482" y="59668"/>
                  <a:pt x="96491" y="59196"/>
                </a:cubicBezTo>
                <a:cubicBezTo>
                  <a:pt x="96226" y="59187"/>
                  <a:pt x="95964" y="59264"/>
                  <a:pt x="95746" y="59414"/>
                </a:cubicBezTo>
                <a:lnTo>
                  <a:pt x="93199" y="62768"/>
                </a:lnTo>
                <a:cubicBezTo>
                  <a:pt x="88635" y="68805"/>
                  <a:pt x="82952" y="73908"/>
                  <a:pt x="76459" y="77799"/>
                </a:cubicBezTo>
                <a:cubicBezTo>
                  <a:pt x="65155" y="84942"/>
                  <a:pt x="57204" y="90222"/>
                  <a:pt x="50807" y="99042"/>
                </a:cubicBezTo>
                <a:lnTo>
                  <a:pt x="50651" y="99228"/>
                </a:lnTo>
                <a:cubicBezTo>
                  <a:pt x="50341" y="99756"/>
                  <a:pt x="49782" y="99508"/>
                  <a:pt x="49937" y="98949"/>
                </a:cubicBezTo>
                <a:cubicBezTo>
                  <a:pt x="51894" y="92738"/>
                  <a:pt x="52732" y="88731"/>
                  <a:pt x="54067" y="83172"/>
                </a:cubicBezTo>
                <a:cubicBezTo>
                  <a:pt x="56304" y="74042"/>
                  <a:pt x="57173" y="61961"/>
                  <a:pt x="60745" y="53917"/>
                </a:cubicBezTo>
                <a:cubicBezTo>
                  <a:pt x="62915" y="48890"/>
                  <a:pt x="66085" y="44357"/>
                  <a:pt x="70062" y="40594"/>
                </a:cubicBezTo>
                <a:cubicBezTo>
                  <a:pt x="70062" y="40594"/>
                  <a:pt x="70062" y="40594"/>
                  <a:pt x="70062" y="40594"/>
                </a:cubicBezTo>
                <a:cubicBezTo>
                  <a:pt x="70170" y="40325"/>
                  <a:pt x="70170" y="40024"/>
                  <a:pt x="70062" y="39755"/>
                </a:cubicBezTo>
                <a:cubicBezTo>
                  <a:pt x="69303" y="39968"/>
                  <a:pt x="68565" y="40249"/>
                  <a:pt x="67857" y="40594"/>
                </a:cubicBezTo>
                <a:cubicBezTo>
                  <a:pt x="56455" y="46428"/>
                  <a:pt x="47536" y="56174"/>
                  <a:pt x="42732" y="68048"/>
                </a:cubicBezTo>
                <a:cubicBezTo>
                  <a:pt x="39813" y="75228"/>
                  <a:pt x="38437" y="82942"/>
                  <a:pt x="38694" y="90688"/>
                </a:cubicBezTo>
                <a:cubicBezTo>
                  <a:pt x="38694" y="93297"/>
                  <a:pt x="38694" y="95936"/>
                  <a:pt x="38881" y="98545"/>
                </a:cubicBezTo>
                <a:cubicBezTo>
                  <a:pt x="39222" y="105005"/>
                  <a:pt x="39533" y="114415"/>
                  <a:pt x="39533" y="121434"/>
                </a:cubicBezTo>
                <a:close/>
                <a:moveTo>
                  <a:pt x="64099" y="76216"/>
                </a:moveTo>
                <a:cubicBezTo>
                  <a:pt x="64189" y="76253"/>
                  <a:pt x="64289" y="76253"/>
                  <a:pt x="64378" y="76216"/>
                </a:cubicBezTo>
                <a:lnTo>
                  <a:pt x="64378" y="76216"/>
                </a:lnTo>
                <a:cubicBezTo>
                  <a:pt x="67484" y="73700"/>
                  <a:pt x="80528" y="63793"/>
                  <a:pt x="85000" y="59165"/>
                </a:cubicBezTo>
                <a:cubicBezTo>
                  <a:pt x="91376" y="53097"/>
                  <a:pt x="96940" y="46228"/>
                  <a:pt x="101553" y="38730"/>
                </a:cubicBezTo>
                <a:cubicBezTo>
                  <a:pt x="106499" y="31071"/>
                  <a:pt x="112383" y="24060"/>
                  <a:pt x="119069" y="17860"/>
                </a:cubicBezTo>
                <a:cubicBezTo>
                  <a:pt x="119628" y="17332"/>
                  <a:pt x="120063" y="16990"/>
                  <a:pt x="120622" y="16494"/>
                </a:cubicBezTo>
                <a:cubicBezTo>
                  <a:pt x="120622" y="16494"/>
                  <a:pt x="120839" y="15935"/>
                  <a:pt x="120622" y="15686"/>
                </a:cubicBezTo>
                <a:cubicBezTo>
                  <a:pt x="108537" y="18557"/>
                  <a:pt x="97227" y="24038"/>
                  <a:pt x="87484" y="31742"/>
                </a:cubicBezTo>
                <a:cubicBezTo>
                  <a:pt x="70434" y="45221"/>
                  <a:pt x="64596" y="72427"/>
                  <a:pt x="63912" y="76153"/>
                </a:cubicBezTo>
                <a:cubicBezTo>
                  <a:pt x="63977" y="76163"/>
                  <a:pt x="64040" y="76184"/>
                  <a:pt x="64099" y="76216"/>
                </a:cubicBezTo>
                <a:close/>
                <a:moveTo>
                  <a:pt x="256091" y="224573"/>
                </a:moveTo>
                <a:cubicBezTo>
                  <a:pt x="257426" y="222585"/>
                  <a:pt x="254103" y="221467"/>
                  <a:pt x="253234" y="224791"/>
                </a:cubicBezTo>
                <a:cubicBezTo>
                  <a:pt x="252364" y="228114"/>
                  <a:pt x="254787" y="226592"/>
                  <a:pt x="256091" y="224573"/>
                </a:cubicBezTo>
                <a:close/>
                <a:moveTo>
                  <a:pt x="292427" y="140720"/>
                </a:moveTo>
                <a:cubicBezTo>
                  <a:pt x="291123" y="140037"/>
                  <a:pt x="285812" y="146528"/>
                  <a:pt x="286682" y="147553"/>
                </a:cubicBezTo>
                <a:cubicBezTo>
                  <a:pt x="289036" y="145615"/>
                  <a:pt x="290995" y="143242"/>
                  <a:pt x="292458" y="140565"/>
                </a:cubicBezTo>
                <a:close/>
                <a:moveTo>
                  <a:pt x="293576" y="139571"/>
                </a:moveTo>
                <a:cubicBezTo>
                  <a:pt x="294384" y="139975"/>
                  <a:pt x="297893" y="138080"/>
                  <a:pt x="297241" y="137552"/>
                </a:cubicBezTo>
                <a:cubicBezTo>
                  <a:pt x="296589" y="137024"/>
                  <a:pt x="292458" y="135099"/>
                  <a:pt x="292365" y="136279"/>
                </a:cubicBezTo>
                <a:cubicBezTo>
                  <a:pt x="292272" y="138018"/>
                  <a:pt x="292800" y="138981"/>
                  <a:pt x="293607" y="139416"/>
                </a:cubicBezTo>
                <a:close/>
                <a:moveTo>
                  <a:pt x="357584" y="195659"/>
                </a:moveTo>
                <a:cubicBezTo>
                  <a:pt x="355907" y="195659"/>
                  <a:pt x="354106" y="198175"/>
                  <a:pt x="354478" y="198206"/>
                </a:cubicBezTo>
                <a:cubicBezTo>
                  <a:pt x="355690" y="198206"/>
                  <a:pt x="356590" y="199107"/>
                  <a:pt x="357584" y="198889"/>
                </a:cubicBezTo>
                <a:cubicBezTo>
                  <a:pt x="359478" y="198361"/>
                  <a:pt x="359261" y="195442"/>
                  <a:pt x="357615" y="195504"/>
                </a:cubicBezTo>
                <a:close/>
                <a:moveTo>
                  <a:pt x="334385" y="135254"/>
                </a:moveTo>
                <a:cubicBezTo>
                  <a:pt x="332956" y="135254"/>
                  <a:pt x="332583" y="136869"/>
                  <a:pt x="333950" y="137583"/>
                </a:cubicBezTo>
                <a:cubicBezTo>
                  <a:pt x="335149" y="137826"/>
                  <a:pt x="336394" y="137627"/>
                  <a:pt x="337459" y="137024"/>
                </a:cubicBezTo>
                <a:cubicBezTo>
                  <a:pt x="338422" y="136434"/>
                  <a:pt x="339509" y="135689"/>
                  <a:pt x="339323" y="134229"/>
                </a:cubicBezTo>
                <a:cubicBezTo>
                  <a:pt x="339323" y="133329"/>
                  <a:pt x="337118" y="130844"/>
                  <a:pt x="338205" y="129881"/>
                </a:cubicBezTo>
                <a:cubicBezTo>
                  <a:pt x="339292" y="128919"/>
                  <a:pt x="340534" y="130471"/>
                  <a:pt x="341683" y="129881"/>
                </a:cubicBezTo>
                <a:cubicBezTo>
                  <a:pt x="342832" y="129291"/>
                  <a:pt x="342956" y="128546"/>
                  <a:pt x="342987" y="127366"/>
                </a:cubicBezTo>
                <a:cubicBezTo>
                  <a:pt x="343018" y="126186"/>
                  <a:pt x="342397" y="123577"/>
                  <a:pt x="340503" y="123577"/>
                </a:cubicBezTo>
                <a:cubicBezTo>
                  <a:pt x="339074" y="123577"/>
                  <a:pt x="336621" y="127366"/>
                  <a:pt x="336528" y="127614"/>
                </a:cubicBezTo>
                <a:cubicBezTo>
                  <a:pt x="336143" y="128614"/>
                  <a:pt x="336143" y="129720"/>
                  <a:pt x="336528" y="130720"/>
                </a:cubicBezTo>
                <a:cubicBezTo>
                  <a:pt x="337428" y="132739"/>
                  <a:pt x="337087" y="135037"/>
                  <a:pt x="334416" y="135099"/>
                </a:cubicBezTo>
                <a:close/>
                <a:moveTo>
                  <a:pt x="365814" y="135534"/>
                </a:moveTo>
                <a:cubicBezTo>
                  <a:pt x="365814" y="136403"/>
                  <a:pt x="368299" y="142459"/>
                  <a:pt x="368547" y="144136"/>
                </a:cubicBezTo>
                <a:cubicBezTo>
                  <a:pt x="368795" y="145813"/>
                  <a:pt x="369323" y="150751"/>
                  <a:pt x="370659" y="150348"/>
                </a:cubicBezTo>
                <a:cubicBezTo>
                  <a:pt x="371497" y="150037"/>
                  <a:pt x="371435" y="146994"/>
                  <a:pt x="371249" y="145813"/>
                </a:cubicBezTo>
                <a:cubicBezTo>
                  <a:pt x="370715" y="142310"/>
                  <a:pt x="369873" y="138860"/>
                  <a:pt x="368733" y="135503"/>
                </a:cubicBezTo>
                <a:cubicBezTo>
                  <a:pt x="368050" y="133453"/>
                  <a:pt x="365131" y="126714"/>
                  <a:pt x="364168" y="126931"/>
                </a:cubicBezTo>
                <a:cubicBezTo>
                  <a:pt x="363205" y="127148"/>
                  <a:pt x="365628" y="131838"/>
                  <a:pt x="365969" y="133391"/>
                </a:cubicBezTo>
                <a:cubicBezTo>
                  <a:pt x="366035" y="134055"/>
                  <a:pt x="365994" y="134726"/>
                  <a:pt x="365845" y="135378"/>
                </a:cubicBezTo>
                <a:close/>
                <a:moveTo>
                  <a:pt x="349261" y="54321"/>
                </a:moveTo>
                <a:cubicBezTo>
                  <a:pt x="350814" y="54911"/>
                  <a:pt x="350814" y="51991"/>
                  <a:pt x="348174" y="49848"/>
                </a:cubicBezTo>
                <a:cubicBezTo>
                  <a:pt x="345534" y="47706"/>
                  <a:pt x="341963" y="48761"/>
                  <a:pt x="343018" y="49848"/>
                </a:cubicBezTo>
                <a:cubicBezTo>
                  <a:pt x="344907" y="51592"/>
                  <a:pt x="347003" y="53094"/>
                  <a:pt x="349261" y="54321"/>
                </a:cubicBezTo>
                <a:close/>
                <a:moveTo>
                  <a:pt x="277831" y="33761"/>
                </a:moveTo>
                <a:cubicBezTo>
                  <a:pt x="274725" y="31742"/>
                  <a:pt x="277303" y="28978"/>
                  <a:pt x="274725" y="27115"/>
                </a:cubicBezTo>
                <a:cubicBezTo>
                  <a:pt x="272026" y="26144"/>
                  <a:pt x="269011" y="26727"/>
                  <a:pt x="266868" y="28637"/>
                </a:cubicBezTo>
                <a:cubicBezTo>
                  <a:pt x="264787" y="31370"/>
                  <a:pt x="269601" y="30469"/>
                  <a:pt x="271340" y="31245"/>
                </a:cubicBezTo>
                <a:cubicBezTo>
                  <a:pt x="273079" y="32022"/>
                  <a:pt x="277551" y="35718"/>
                  <a:pt x="278234" y="34972"/>
                </a:cubicBezTo>
                <a:cubicBezTo>
                  <a:pt x="278918" y="34227"/>
                  <a:pt x="278048" y="34072"/>
                  <a:pt x="277831" y="33761"/>
                </a:cubicBezTo>
                <a:close/>
                <a:moveTo>
                  <a:pt x="296775" y="24227"/>
                </a:moveTo>
                <a:cubicBezTo>
                  <a:pt x="292582" y="22301"/>
                  <a:pt x="276775" y="22394"/>
                  <a:pt x="277178" y="26494"/>
                </a:cubicBezTo>
                <a:cubicBezTo>
                  <a:pt x="277520" y="30034"/>
                  <a:pt x="286309" y="26711"/>
                  <a:pt x="288576" y="26494"/>
                </a:cubicBezTo>
                <a:cubicBezTo>
                  <a:pt x="290843" y="26276"/>
                  <a:pt x="300347" y="26121"/>
                  <a:pt x="296651" y="24227"/>
                </a:cubicBezTo>
                <a:close/>
                <a:moveTo>
                  <a:pt x="250532" y="208144"/>
                </a:moveTo>
                <a:cubicBezTo>
                  <a:pt x="250314" y="207368"/>
                  <a:pt x="248948" y="207492"/>
                  <a:pt x="249290" y="208144"/>
                </a:cubicBezTo>
                <a:cubicBezTo>
                  <a:pt x="249631" y="208796"/>
                  <a:pt x="248886" y="209604"/>
                  <a:pt x="249569" y="210504"/>
                </a:cubicBezTo>
                <a:cubicBezTo>
                  <a:pt x="250709" y="211430"/>
                  <a:pt x="252342" y="211430"/>
                  <a:pt x="253482" y="210504"/>
                </a:cubicBezTo>
                <a:cubicBezTo>
                  <a:pt x="253954" y="209868"/>
                  <a:pt x="253858" y="208976"/>
                  <a:pt x="253265" y="208455"/>
                </a:cubicBezTo>
                <a:cubicBezTo>
                  <a:pt x="252395" y="208206"/>
                  <a:pt x="250594" y="208921"/>
                  <a:pt x="250408" y="208144"/>
                </a:cubicBezTo>
                <a:close/>
                <a:moveTo>
                  <a:pt x="244320" y="176715"/>
                </a:moveTo>
                <a:cubicBezTo>
                  <a:pt x="245625" y="176715"/>
                  <a:pt x="245563" y="175721"/>
                  <a:pt x="246339" y="175783"/>
                </a:cubicBezTo>
                <a:cubicBezTo>
                  <a:pt x="247116" y="175845"/>
                  <a:pt x="246339" y="176746"/>
                  <a:pt x="247799" y="176746"/>
                </a:cubicBezTo>
                <a:cubicBezTo>
                  <a:pt x="249258" y="176746"/>
                  <a:pt x="250470" y="173392"/>
                  <a:pt x="246246" y="173392"/>
                </a:cubicBezTo>
                <a:cubicBezTo>
                  <a:pt x="242830" y="173392"/>
                  <a:pt x="243296" y="176653"/>
                  <a:pt x="244320" y="176715"/>
                </a:cubicBezTo>
                <a:close/>
                <a:moveTo>
                  <a:pt x="249786" y="180193"/>
                </a:moveTo>
                <a:cubicBezTo>
                  <a:pt x="247178" y="179541"/>
                  <a:pt x="247706" y="181032"/>
                  <a:pt x="246091" y="181187"/>
                </a:cubicBezTo>
                <a:cubicBezTo>
                  <a:pt x="243420" y="181498"/>
                  <a:pt x="245780" y="179230"/>
                  <a:pt x="244476" y="178081"/>
                </a:cubicBezTo>
                <a:cubicBezTo>
                  <a:pt x="243917" y="177615"/>
                  <a:pt x="242333" y="179883"/>
                  <a:pt x="242240" y="181187"/>
                </a:cubicBezTo>
                <a:cubicBezTo>
                  <a:pt x="242240" y="181870"/>
                  <a:pt x="242240" y="184293"/>
                  <a:pt x="243265" y="184293"/>
                </a:cubicBezTo>
                <a:cubicBezTo>
                  <a:pt x="244289" y="184293"/>
                  <a:pt x="250314" y="185038"/>
                  <a:pt x="252302" y="185473"/>
                </a:cubicBezTo>
                <a:cubicBezTo>
                  <a:pt x="254290" y="185908"/>
                  <a:pt x="252209" y="180814"/>
                  <a:pt x="249880" y="180193"/>
                </a:cubicBezTo>
                <a:close/>
                <a:moveTo>
                  <a:pt x="220562" y="211685"/>
                </a:moveTo>
                <a:cubicBezTo>
                  <a:pt x="221370" y="211685"/>
                  <a:pt x="221960" y="208827"/>
                  <a:pt x="221463" y="207430"/>
                </a:cubicBezTo>
                <a:cubicBezTo>
                  <a:pt x="220966" y="206032"/>
                  <a:pt x="218357" y="207057"/>
                  <a:pt x="218140" y="207709"/>
                </a:cubicBezTo>
                <a:cubicBezTo>
                  <a:pt x="217922" y="208362"/>
                  <a:pt x="219755" y="211685"/>
                  <a:pt x="220562" y="211685"/>
                </a:cubicBezTo>
                <a:close/>
                <a:moveTo>
                  <a:pt x="182300" y="211405"/>
                </a:moveTo>
                <a:cubicBezTo>
                  <a:pt x="182300" y="210163"/>
                  <a:pt x="182300" y="206560"/>
                  <a:pt x="181431" y="205877"/>
                </a:cubicBezTo>
                <a:cubicBezTo>
                  <a:pt x="180561" y="205194"/>
                  <a:pt x="180685" y="206498"/>
                  <a:pt x="180095" y="206405"/>
                </a:cubicBezTo>
                <a:cubicBezTo>
                  <a:pt x="179505" y="206312"/>
                  <a:pt x="179629" y="204697"/>
                  <a:pt x="179039" y="204697"/>
                </a:cubicBezTo>
                <a:cubicBezTo>
                  <a:pt x="178449" y="204697"/>
                  <a:pt x="179257" y="207554"/>
                  <a:pt x="179878" y="209200"/>
                </a:cubicBezTo>
                <a:cubicBezTo>
                  <a:pt x="180499" y="210846"/>
                  <a:pt x="182145" y="213610"/>
                  <a:pt x="182300" y="211405"/>
                </a:cubicBezTo>
                <a:close/>
                <a:moveTo>
                  <a:pt x="181369" y="202647"/>
                </a:moveTo>
                <a:cubicBezTo>
                  <a:pt x="182161" y="199815"/>
                  <a:pt x="182599" y="196892"/>
                  <a:pt x="182673" y="193951"/>
                </a:cubicBezTo>
                <a:cubicBezTo>
                  <a:pt x="182487" y="191653"/>
                  <a:pt x="181244" y="189510"/>
                  <a:pt x="180934" y="189665"/>
                </a:cubicBezTo>
                <a:cubicBezTo>
                  <a:pt x="180623" y="189821"/>
                  <a:pt x="181151" y="191249"/>
                  <a:pt x="181213" y="193454"/>
                </a:cubicBezTo>
                <a:cubicBezTo>
                  <a:pt x="181005" y="195895"/>
                  <a:pt x="180515" y="198302"/>
                  <a:pt x="179754" y="200628"/>
                </a:cubicBezTo>
                <a:cubicBezTo>
                  <a:pt x="179754" y="201653"/>
                  <a:pt x="180748" y="203951"/>
                  <a:pt x="181369" y="202647"/>
                </a:cubicBezTo>
                <a:close/>
                <a:moveTo>
                  <a:pt x="79068" y="181435"/>
                </a:moveTo>
                <a:cubicBezTo>
                  <a:pt x="79118" y="81181"/>
                  <a:pt x="160430" y="-50"/>
                  <a:pt x="260684" y="0"/>
                </a:cubicBezTo>
                <a:cubicBezTo>
                  <a:pt x="360938" y="50"/>
                  <a:pt x="442170" y="81362"/>
                  <a:pt x="442120" y="181616"/>
                </a:cubicBezTo>
                <a:cubicBezTo>
                  <a:pt x="442071" y="281870"/>
                  <a:pt x="360758" y="363101"/>
                  <a:pt x="260504" y="363052"/>
                </a:cubicBezTo>
                <a:cubicBezTo>
                  <a:pt x="212391" y="363027"/>
                  <a:pt x="166256" y="343905"/>
                  <a:pt x="132237" y="309886"/>
                </a:cubicBezTo>
                <a:cubicBezTo>
                  <a:pt x="98072" y="275888"/>
                  <a:pt x="78927" y="229635"/>
                  <a:pt x="79068" y="181435"/>
                </a:cubicBezTo>
                <a:close/>
                <a:moveTo>
                  <a:pt x="134970" y="301625"/>
                </a:moveTo>
                <a:lnTo>
                  <a:pt x="154722" y="281904"/>
                </a:lnTo>
                <a:cubicBezTo>
                  <a:pt x="150837" y="277807"/>
                  <a:pt x="147188" y="273494"/>
                  <a:pt x="143790" y="268984"/>
                </a:cubicBezTo>
                <a:cubicBezTo>
                  <a:pt x="142191" y="268413"/>
                  <a:pt x="140762" y="267453"/>
                  <a:pt x="139629" y="266189"/>
                </a:cubicBezTo>
                <a:cubicBezTo>
                  <a:pt x="137951" y="264077"/>
                  <a:pt x="137082" y="261003"/>
                  <a:pt x="136274" y="261003"/>
                </a:cubicBezTo>
                <a:cubicBezTo>
                  <a:pt x="135467" y="261003"/>
                  <a:pt x="136274" y="262959"/>
                  <a:pt x="134411" y="263239"/>
                </a:cubicBezTo>
                <a:cubicBezTo>
                  <a:pt x="131958" y="263580"/>
                  <a:pt x="128510" y="257524"/>
                  <a:pt x="127175" y="255288"/>
                </a:cubicBezTo>
                <a:cubicBezTo>
                  <a:pt x="125839" y="253052"/>
                  <a:pt x="122982" y="252679"/>
                  <a:pt x="121678" y="250226"/>
                </a:cubicBezTo>
                <a:cubicBezTo>
                  <a:pt x="121305" y="249512"/>
                  <a:pt x="120436" y="247369"/>
                  <a:pt x="119628" y="248642"/>
                </a:cubicBezTo>
                <a:cubicBezTo>
                  <a:pt x="118262" y="250816"/>
                  <a:pt x="113634" y="243890"/>
                  <a:pt x="112454" y="244387"/>
                </a:cubicBezTo>
                <a:cubicBezTo>
                  <a:pt x="111274" y="244884"/>
                  <a:pt x="112299" y="246282"/>
                  <a:pt x="111615" y="246903"/>
                </a:cubicBezTo>
                <a:cubicBezTo>
                  <a:pt x="110280" y="248083"/>
                  <a:pt x="106367" y="241592"/>
                  <a:pt x="104907" y="242275"/>
                </a:cubicBezTo>
                <a:cubicBezTo>
                  <a:pt x="103448" y="242959"/>
                  <a:pt x="103230" y="243735"/>
                  <a:pt x="103137" y="245381"/>
                </a:cubicBezTo>
                <a:cubicBezTo>
                  <a:pt x="103044" y="247027"/>
                  <a:pt x="105280" y="251592"/>
                  <a:pt x="104503" y="252089"/>
                </a:cubicBezTo>
                <a:cubicBezTo>
                  <a:pt x="103727" y="252586"/>
                  <a:pt x="97764" y="238238"/>
                  <a:pt x="98975" y="237586"/>
                </a:cubicBezTo>
                <a:cubicBezTo>
                  <a:pt x="99690" y="237213"/>
                  <a:pt x="99565" y="238238"/>
                  <a:pt x="100342" y="237772"/>
                </a:cubicBezTo>
                <a:cubicBezTo>
                  <a:pt x="101118" y="237306"/>
                  <a:pt x="99783" y="236281"/>
                  <a:pt x="99410" y="234667"/>
                </a:cubicBezTo>
                <a:cubicBezTo>
                  <a:pt x="99038" y="233052"/>
                  <a:pt x="97609" y="232989"/>
                  <a:pt x="97485" y="231188"/>
                </a:cubicBezTo>
                <a:cubicBezTo>
                  <a:pt x="97360" y="229387"/>
                  <a:pt x="99938" y="230008"/>
                  <a:pt x="99907" y="229138"/>
                </a:cubicBezTo>
                <a:cubicBezTo>
                  <a:pt x="99830" y="228213"/>
                  <a:pt x="100172" y="227300"/>
                  <a:pt x="100839" y="226654"/>
                </a:cubicBezTo>
                <a:cubicBezTo>
                  <a:pt x="101677" y="225909"/>
                  <a:pt x="103634" y="226654"/>
                  <a:pt x="103944" y="224138"/>
                </a:cubicBezTo>
                <a:cubicBezTo>
                  <a:pt x="104255" y="221623"/>
                  <a:pt x="105404" y="224138"/>
                  <a:pt x="105622" y="225598"/>
                </a:cubicBezTo>
                <a:cubicBezTo>
                  <a:pt x="105839" y="227058"/>
                  <a:pt x="110622" y="227927"/>
                  <a:pt x="110839" y="226654"/>
                </a:cubicBezTo>
                <a:cubicBezTo>
                  <a:pt x="110839" y="225846"/>
                  <a:pt x="108945" y="225877"/>
                  <a:pt x="108945" y="225163"/>
                </a:cubicBezTo>
                <a:cubicBezTo>
                  <a:pt x="108945" y="223797"/>
                  <a:pt x="111553" y="225163"/>
                  <a:pt x="113324" y="225163"/>
                </a:cubicBezTo>
                <a:cubicBezTo>
                  <a:pt x="114100" y="225163"/>
                  <a:pt x="115498" y="223983"/>
                  <a:pt x="117268" y="224884"/>
                </a:cubicBezTo>
                <a:cubicBezTo>
                  <a:pt x="118632" y="225688"/>
                  <a:pt x="120125" y="226256"/>
                  <a:pt x="121678" y="226561"/>
                </a:cubicBezTo>
                <a:cubicBezTo>
                  <a:pt x="117392" y="213219"/>
                  <a:pt x="115059" y="199327"/>
                  <a:pt x="114752" y="185318"/>
                </a:cubicBezTo>
                <a:lnTo>
                  <a:pt x="86956" y="185318"/>
                </a:lnTo>
                <a:cubicBezTo>
                  <a:pt x="87772" y="228744"/>
                  <a:pt x="104915" y="270270"/>
                  <a:pt x="134970" y="301625"/>
                </a:cubicBezTo>
                <a:close/>
                <a:moveTo>
                  <a:pt x="249880" y="140627"/>
                </a:moveTo>
                <a:cubicBezTo>
                  <a:pt x="250066" y="140938"/>
                  <a:pt x="248047" y="142770"/>
                  <a:pt x="247022" y="144540"/>
                </a:cubicBezTo>
                <a:cubicBezTo>
                  <a:pt x="250240" y="143332"/>
                  <a:pt x="253603" y="142546"/>
                  <a:pt x="257023" y="142211"/>
                </a:cubicBezTo>
                <a:lnTo>
                  <a:pt x="257023" y="114260"/>
                </a:lnTo>
                <a:cubicBezTo>
                  <a:pt x="241898" y="115129"/>
                  <a:pt x="227516" y="121095"/>
                  <a:pt x="216214" y="131186"/>
                </a:cubicBezTo>
                <a:lnTo>
                  <a:pt x="235904" y="150876"/>
                </a:lnTo>
                <a:cubicBezTo>
                  <a:pt x="238174" y="149006"/>
                  <a:pt x="240640" y="147391"/>
                  <a:pt x="243265" y="146062"/>
                </a:cubicBezTo>
                <a:cubicBezTo>
                  <a:pt x="243948" y="145720"/>
                  <a:pt x="244631" y="145410"/>
                  <a:pt x="245345" y="145130"/>
                </a:cubicBezTo>
                <a:cubicBezTo>
                  <a:pt x="246557" y="142863"/>
                  <a:pt x="249507" y="140254"/>
                  <a:pt x="249880" y="140627"/>
                </a:cubicBezTo>
                <a:close/>
                <a:moveTo>
                  <a:pt x="181182" y="244511"/>
                </a:moveTo>
                <a:cubicBezTo>
                  <a:pt x="181263" y="245046"/>
                  <a:pt x="181263" y="245592"/>
                  <a:pt x="181182" y="246126"/>
                </a:cubicBezTo>
                <a:cubicBezTo>
                  <a:pt x="182642" y="247897"/>
                  <a:pt x="184102" y="249636"/>
                  <a:pt x="185654" y="251313"/>
                </a:cubicBezTo>
                <a:lnTo>
                  <a:pt x="205375" y="231623"/>
                </a:lnTo>
                <a:cubicBezTo>
                  <a:pt x="195912" y="221163"/>
                  <a:pt x="189592" y="208247"/>
                  <a:pt x="187145" y="194355"/>
                </a:cubicBezTo>
                <a:cubicBezTo>
                  <a:pt x="186611" y="194585"/>
                  <a:pt x="185993" y="194370"/>
                  <a:pt x="185717" y="193858"/>
                </a:cubicBezTo>
                <a:cubicBezTo>
                  <a:pt x="185313" y="193175"/>
                  <a:pt x="185903" y="192461"/>
                  <a:pt x="186741" y="191777"/>
                </a:cubicBezTo>
                <a:cubicBezTo>
                  <a:pt x="186462" y="189665"/>
                  <a:pt x="186245" y="187554"/>
                  <a:pt x="186151" y="185411"/>
                </a:cubicBezTo>
                <a:lnTo>
                  <a:pt x="173014" y="185411"/>
                </a:lnTo>
                <a:cubicBezTo>
                  <a:pt x="173014" y="187523"/>
                  <a:pt x="174008" y="190504"/>
                  <a:pt x="172611" y="191622"/>
                </a:cubicBezTo>
                <a:cubicBezTo>
                  <a:pt x="171213" y="192740"/>
                  <a:pt x="169878" y="191622"/>
                  <a:pt x="168853" y="191622"/>
                </a:cubicBezTo>
                <a:cubicBezTo>
                  <a:pt x="166337" y="191964"/>
                  <a:pt x="165747" y="195007"/>
                  <a:pt x="166430" y="197057"/>
                </a:cubicBezTo>
                <a:cubicBezTo>
                  <a:pt x="167017" y="198296"/>
                  <a:pt x="167297" y="199663"/>
                  <a:pt x="167238" y="201032"/>
                </a:cubicBezTo>
                <a:cubicBezTo>
                  <a:pt x="166989" y="202430"/>
                  <a:pt x="166244" y="203548"/>
                  <a:pt x="168449" y="204728"/>
                </a:cubicBezTo>
                <a:cubicBezTo>
                  <a:pt x="170654" y="205908"/>
                  <a:pt x="173791" y="209976"/>
                  <a:pt x="173542" y="210691"/>
                </a:cubicBezTo>
                <a:cubicBezTo>
                  <a:pt x="173294" y="211405"/>
                  <a:pt x="171151" y="209821"/>
                  <a:pt x="171027" y="211498"/>
                </a:cubicBezTo>
                <a:cubicBezTo>
                  <a:pt x="171027" y="212523"/>
                  <a:pt x="174132" y="211219"/>
                  <a:pt x="173853" y="214604"/>
                </a:cubicBezTo>
                <a:cubicBezTo>
                  <a:pt x="173775" y="216539"/>
                  <a:pt x="174117" y="218464"/>
                  <a:pt x="174847" y="220256"/>
                </a:cubicBezTo>
                <a:cubicBezTo>
                  <a:pt x="176319" y="222716"/>
                  <a:pt x="177173" y="225499"/>
                  <a:pt x="177331" y="228362"/>
                </a:cubicBezTo>
                <a:cubicBezTo>
                  <a:pt x="176884" y="231114"/>
                  <a:pt x="177086" y="233930"/>
                  <a:pt x="177921" y="236592"/>
                </a:cubicBezTo>
                <a:cubicBezTo>
                  <a:pt x="178915" y="239294"/>
                  <a:pt x="181058" y="241437"/>
                  <a:pt x="181058" y="244511"/>
                </a:cubicBezTo>
                <a:close/>
                <a:moveTo>
                  <a:pt x="164691" y="197740"/>
                </a:moveTo>
                <a:cubicBezTo>
                  <a:pt x="163076" y="195877"/>
                  <a:pt x="165747" y="190597"/>
                  <a:pt x="166151" y="189572"/>
                </a:cubicBezTo>
                <a:cubicBezTo>
                  <a:pt x="166555" y="188547"/>
                  <a:pt x="169039" y="187057"/>
                  <a:pt x="169753" y="185411"/>
                </a:cubicBezTo>
                <a:lnTo>
                  <a:pt x="158107" y="185411"/>
                </a:lnTo>
                <a:cubicBezTo>
                  <a:pt x="158331" y="191457"/>
                  <a:pt x="159079" y="197473"/>
                  <a:pt x="160343" y="203392"/>
                </a:cubicBezTo>
                <a:cubicBezTo>
                  <a:pt x="163138" y="204324"/>
                  <a:pt x="168542" y="202057"/>
                  <a:pt x="164691" y="197740"/>
                </a:cubicBezTo>
                <a:close/>
                <a:moveTo>
                  <a:pt x="157362" y="272835"/>
                </a:moveTo>
                <a:lnTo>
                  <a:pt x="157082" y="272835"/>
                </a:lnTo>
                <a:cubicBezTo>
                  <a:pt x="158138" y="274015"/>
                  <a:pt x="159225" y="275226"/>
                  <a:pt x="160188" y="276376"/>
                </a:cubicBezTo>
                <a:lnTo>
                  <a:pt x="162424" y="274140"/>
                </a:lnTo>
                <a:cubicBezTo>
                  <a:pt x="160468" y="272866"/>
                  <a:pt x="158542" y="272028"/>
                  <a:pt x="157362" y="272742"/>
                </a:cubicBezTo>
                <a:close/>
                <a:moveTo>
                  <a:pt x="205127" y="131372"/>
                </a:moveTo>
                <a:lnTo>
                  <a:pt x="185468" y="111713"/>
                </a:lnTo>
                <a:cubicBezTo>
                  <a:pt x="168716" y="129686"/>
                  <a:pt x="159005" y="153093"/>
                  <a:pt x="158107" y="177647"/>
                </a:cubicBezTo>
                <a:lnTo>
                  <a:pt x="171865" y="177647"/>
                </a:lnTo>
                <a:cubicBezTo>
                  <a:pt x="174164" y="173951"/>
                  <a:pt x="173387" y="171125"/>
                  <a:pt x="174164" y="168951"/>
                </a:cubicBezTo>
                <a:cubicBezTo>
                  <a:pt x="174993" y="166923"/>
                  <a:pt x="176036" y="164985"/>
                  <a:pt x="177269" y="163174"/>
                </a:cubicBezTo>
                <a:cubicBezTo>
                  <a:pt x="178263" y="161528"/>
                  <a:pt x="179412" y="159696"/>
                  <a:pt x="181555" y="159696"/>
                </a:cubicBezTo>
                <a:cubicBezTo>
                  <a:pt x="186027" y="159696"/>
                  <a:pt x="187145" y="157304"/>
                  <a:pt x="190002" y="156000"/>
                </a:cubicBezTo>
                <a:cubicBezTo>
                  <a:pt x="192860" y="154696"/>
                  <a:pt x="197860" y="153919"/>
                  <a:pt x="197301" y="152460"/>
                </a:cubicBezTo>
                <a:cubicBezTo>
                  <a:pt x="196742" y="151000"/>
                  <a:pt x="186804" y="155379"/>
                  <a:pt x="186586" y="154602"/>
                </a:cubicBezTo>
                <a:cubicBezTo>
                  <a:pt x="186182" y="153267"/>
                  <a:pt x="189692" y="153391"/>
                  <a:pt x="191276" y="152025"/>
                </a:cubicBezTo>
                <a:cubicBezTo>
                  <a:pt x="191537" y="151786"/>
                  <a:pt x="191829" y="151587"/>
                  <a:pt x="192145" y="151435"/>
                </a:cubicBezTo>
                <a:cubicBezTo>
                  <a:pt x="195357" y="144059"/>
                  <a:pt x="199742" y="137254"/>
                  <a:pt x="205127" y="131279"/>
                </a:cubicBezTo>
                <a:close/>
                <a:moveTo>
                  <a:pt x="201587" y="149758"/>
                </a:moveTo>
                <a:lnTo>
                  <a:pt x="202394" y="149354"/>
                </a:lnTo>
                <a:cubicBezTo>
                  <a:pt x="205388" y="147801"/>
                  <a:pt x="208888" y="147531"/>
                  <a:pt x="212084" y="148609"/>
                </a:cubicBezTo>
                <a:cubicBezTo>
                  <a:pt x="214553" y="149997"/>
                  <a:pt x="216882" y="151618"/>
                  <a:pt x="219040" y="153453"/>
                </a:cubicBezTo>
                <a:cubicBezTo>
                  <a:pt x="219662" y="153919"/>
                  <a:pt x="219941" y="153081"/>
                  <a:pt x="222798" y="152646"/>
                </a:cubicBezTo>
                <a:cubicBezTo>
                  <a:pt x="224009" y="152460"/>
                  <a:pt x="224258" y="153671"/>
                  <a:pt x="225904" y="153888"/>
                </a:cubicBezTo>
                <a:cubicBezTo>
                  <a:pt x="226491" y="153978"/>
                  <a:pt x="227087" y="153978"/>
                  <a:pt x="227674" y="153888"/>
                </a:cubicBezTo>
                <a:lnTo>
                  <a:pt x="210562" y="136776"/>
                </a:lnTo>
                <a:cubicBezTo>
                  <a:pt x="207065" y="140695"/>
                  <a:pt x="204049" y="145025"/>
                  <a:pt x="201587" y="149664"/>
                </a:cubicBezTo>
                <a:close/>
                <a:moveTo>
                  <a:pt x="182269" y="170938"/>
                </a:moveTo>
                <a:cubicBezTo>
                  <a:pt x="179170" y="170572"/>
                  <a:pt x="176359" y="172786"/>
                  <a:pt x="175990" y="175886"/>
                </a:cubicBezTo>
                <a:cubicBezTo>
                  <a:pt x="175921" y="176473"/>
                  <a:pt x="175943" y="177066"/>
                  <a:pt x="176058" y="177647"/>
                </a:cubicBezTo>
                <a:lnTo>
                  <a:pt x="185996" y="177647"/>
                </a:lnTo>
                <a:cubicBezTo>
                  <a:pt x="185996" y="175783"/>
                  <a:pt x="186245" y="173920"/>
                  <a:pt x="186493" y="172087"/>
                </a:cubicBezTo>
                <a:cubicBezTo>
                  <a:pt x="185182" y="171398"/>
                  <a:pt x="183745" y="170976"/>
                  <a:pt x="182269" y="170845"/>
                </a:cubicBezTo>
                <a:close/>
                <a:moveTo>
                  <a:pt x="210624" y="226219"/>
                </a:moveTo>
                <a:lnTo>
                  <a:pt x="230314" y="206529"/>
                </a:lnTo>
                <a:cubicBezTo>
                  <a:pt x="228699" y="204601"/>
                  <a:pt x="227277" y="202520"/>
                  <a:pt x="226059" y="200318"/>
                </a:cubicBezTo>
                <a:lnTo>
                  <a:pt x="226059" y="200318"/>
                </a:lnTo>
                <a:cubicBezTo>
                  <a:pt x="225777" y="200638"/>
                  <a:pt x="225534" y="200992"/>
                  <a:pt x="225345" y="201374"/>
                </a:cubicBezTo>
                <a:cubicBezTo>
                  <a:pt x="224941" y="202274"/>
                  <a:pt x="225345" y="205194"/>
                  <a:pt x="224227" y="206467"/>
                </a:cubicBezTo>
                <a:cubicBezTo>
                  <a:pt x="223109" y="207740"/>
                  <a:pt x="218450" y="202864"/>
                  <a:pt x="217115" y="202430"/>
                </a:cubicBezTo>
                <a:cubicBezTo>
                  <a:pt x="215779" y="201995"/>
                  <a:pt x="214444" y="203858"/>
                  <a:pt x="214537" y="204448"/>
                </a:cubicBezTo>
                <a:cubicBezTo>
                  <a:pt x="214786" y="205939"/>
                  <a:pt x="214537" y="206529"/>
                  <a:pt x="213823" y="206684"/>
                </a:cubicBezTo>
                <a:cubicBezTo>
                  <a:pt x="213109" y="206840"/>
                  <a:pt x="209848" y="204573"/>
                  <a:pt x="211338" y="203983"/>
                </a:cubicBezTo>
                <a:cubicBezTo>
                  <a:pt x="212829" y="203392"/>
                  <a:pt x="210872" y="201871"/>
                  <a:pt x="210127" y="201281"/>
                </a:cubicBezTo>
                <a:cubicBezTo>
                  <a:pt x="208854" y="200318"/>
                  <a:pt x="207021" y="201281"/>
                  <a:pt x="205934" y="199914"/>
                </a:cubicBezTo>
                <a:cubicBezTo>
                  <a:pt x="205025" y="198774"/>
                  <a:pt x="203838" y="197886"/>
                  <a:pt x="202487" y="197336"/>
                </a:cubicBezTo>
                <a:cubicBezTo>
                  <a:pt x="201357" y="196815"/>
                  <a:pt x="200074" y="196725"/>
                  <a:pt x="198885" y="197088"/>
                </a:cubicBezTo>
                <a:cubicBezTo>
                  <a:pt x="197891" y="197616"/>
                  <a:pt x="196804" y="196529"/>
                  <a:pt x="196058" y="195784"/>
                </a:cubicBezTo>
                <a:cubicBezTo>
                  <a:pt x="195313" y="195038"/>
                  <a:pt x="195251" y="194914"/>
                  <a:pt x="194816" y="194479"/>
                </a:cubicBezTo>
                <a:cubicBezTo>
                  <a:pt x="197152" y="206256"/>
                  <a:pt x="202615" y="217185"/>
                  <a:pt x="210624" y="226126"/>
                </a:cubicBezTo>
                <a:close/>
                <a:moveTo>
                  <a:pt x="230314" y="192212"/>
                </a:moveTo>
                <a:cubicBezTo>
                  <a:pt x="230314" y="192057"/>
                  <a:pt x="230314" y="191870"/>
                  <a:pt x="230314" y="191684"/>
                </a:cubicBezTo>
                <a:cubicBezTo>
                  <a:pt x="230314" y="191684"/>
                  <a:pt x="230314" y="191405"/>
                  <a:pt x="230314" y="191280"/>
                </a:cubicBezTo>
                <a:cubicBezTo>
                  <a:pt x="230314" y="191156"/>
                  <a:pt x="230314" y="191280"/>
                  <a:pt x="230314" y="191094"/>
                </a:cubicBezTo>
                <a:lnTo>
                  <a:pt x="230314" y="190846"/>
                </a:lnTo>
                <a:cubicBezTo>
                  <a:pt x="230314" y="190846"/>
                  <a:pt x="230314" y="190846"/>
                  <a:pt x="230314" y="190846"/>
                </a:cubicBezTo>
                <a:lnTo>
                  <a:pt x="230314" y="190318"/>
                </a:lnTo>
                <a:lnTo>
                  <a:pt x="230314" y="190318"/>
                </a:lnTo>
                <a:cubicBezTo>
                  <a:pt x="230314" y="190162"/>
                  <a:pt x="230314" y="190007"/>
                  <a:pt x="230314" y="189852"/>
                </a:cubicBezTo>
                <a:lnTo>
                  <a:pt x="230314" y="189852"/>
                </a:lnTo>
                <a:lnTo>
                  <a:pt x="230314" y="189541"/>
                </a:lnTo>
                <a:lnTo>
                  <a:pt x="230314" y="189541"/>
                </a:lnTo>
                <a:cubicBezTo>
                  <a:pt x="230292" y="189448"/>
                  <a:pt x="230292" y="189355"/>
                  <a:pt x="230314" y="189262"/>
                </a:cubicBezTo>
                <a:lnTo>
                  <a:pt x="230314" y="189262"/>
                </a:lnTo>
                <a:lnTo>
                  <a:pt x="230500" y="188951"/>
                </a:lnTo>
                <a:cubicBezTo>
                  <a:pt x="230752" y="188675"/>
                  <a:pt x="231128" y="188544"/>
                  <a:pt x="231494" y="188609"/>
                </a:cubicBezTo>
                <a:cubicBezTo>
                  <a:pt x="232289" y="188849"/>
                  <a:pt x="233100" y="189047"/>
                  <a:pt x="233916" y="189200"/>
                </a:cubicBezTo>
                <a:cubicBezTo>
                  <a:pt x="234590" y="189252"/>
                  <a:pt x="235239" y="188945"/>
                  <a:pt x="235625" y="188392"/>
                </a:cubicBezTo>
                <a:cubicBezTo>
                  <a:pt x="235870" y="188088"/>
                  <a:pt x="236081" y="187752"/>
                  <a:pt x="236246" y="187398"/>
                </a:cubicBezTo>
                <a:cubicBezTo>
                  <a:pt x="236392" y="187109"/>
                  <a:pt x="236479" y="186790"/>
                  <a:pt x="236494" y="186467"/>
                </a:cubicBezTo>
                <a:cubicBezTo>
                  <a:pt x="236528" y="186345"/>
                  <a:pt x="236528" y="186215"/>
                  <a:pt x="236494" y="186094"/>
                </a:cubicBezTo>
                <a:cubicBezTo>
                  <a:pt x="236494" y="185814"/>
                  <a:pt x="235966" y="185721"/>
                  <a:pt x="235159" y="186094"/>
                </a:cubicBezTo>
                <a:lnTo>
                  <a:pt x="234693" y="186249"/>
                </a:lnTo>
                <a:lnTo>
                  <a:pt x="233730" y="186436"/>
                </a:lnTo>
                <a:lnTo>
                  <a:pt x="233264" y="186436"/>
                </a:lnTo>
                <a:cubicBezTo>
                  <a:pt x="232823" y="186392"/>
                  <a:pt x="232426" y="186153"/>
                  <a:pt x="232177" y="185783"/>
                </a:cubicBezTo>
                <a:cubicBezTo>
                  <a:pt x="232069" y="185644"/>
                  <a:pt x="231985" y="185485"/>
                  <a:pt x="231929" y="185318"/>
                </a:cubicBezTo>
                <a:cubicBezTo>
                  <a:pt x="231839" y="185097"/>
                  <a:pt x="231724" y="184889"/>
                  <a:pt x="231587" y="184696"/>
                </a:cubicBezTo>
                <a:cubicBezTo>
                  <a:pt x="231050" y="184057"/>
                  <a:pt x="230382" y="183538"/>
                  <a:pt x="229631" y="183175"/>
                </a:cubicBezTo>
                <a:cubicBezTo>
                  <a:pt x="229233" y="182954"/>
                  <a:pt x="228857" y="182696"/>
                  <a:pt x="228513" y="182398"/>
                </a:cubicBezTo>
                <a:lnTo>
                  <a:pt x="227954" y="181870"/>
                </a:lnTo>
                <a:lnTo>
                  <a:pt x="227550" y="181404"/>
                </a:lnTo>
                <a:lnTo>
                  <a:pt x="227395" y="181404"/>
                </a:lnTo>
                <a:lnTo>
                  <a:pt x="227115" y="181156"/>
                </a:lnTo>
                <a:lnTo>
                  <a:pt x="226898" y="180970"/>
                </a:lnTo>
                <a:lnTo>
                  <a:pt x="226680" y="180783"/>
                </a:lnTo>
                <a:lnTo>
                  <a:pt x="226432" y="180597"/>
                </a:lnTo>
                <a:lnTo>
                  <a:pt x="226214" y="180597"/>
                </a:lnTo>
                <a:lnTo>
                  <a:pt x="225935" y="180597"/>
                </a:lnTo>
                <a:lnTo>
                  <a:pt x="225749" y="180597"/>
                </a:lnTo>
                <a:lnTo>
                  <a:pt x="225438" y="180442"/>
                </a:lnTo>
                <a:lnTo>
                  <a:pt x="225438" y="180442"/>
                </a:lnTo>
                <a:lnTo>
                  <a:pt x="225065" y="180442"/>
                </a:lnTo>
                <a:lnTo>
                  <a:pt x="225065" y="180442"/>
                </a:lnTo>
                <a:cubicBezTo>
                  <a:pt x="224016" y="180268"/>
                  <a:pt x="222947" y="180640"/>
                  <a:pt x="222239" y="181435"/>
                </a:cubicBezTo>
                <a:lnTo>
                  <a:pt x="222239" y="181435"/>
                </a:lnTo>
                <a:cubicBezTo>
                  <a:pt x="222068" y="181575"/>
                  <a:pt x="221913" y="181730"/>
                  <a:pt x="221773" y="181901"/>
                </a:cubicBezTo>
                <a:lnTo>
                  <a:pt x="221773" y="181901"/>
                </a:lnTo>
                <a:cubicBezTo>
                  <a:pt x="221603" y="182091"/>
                  <a:pt x="221457" y="182299"/>
                  <a:pt x="221339" y="182522"/>
                </a:cubicBezTo>
                <a:lnTo>
                  <a:pt x="221339" y="182522"/>
                </a:lnTo>
                <a:cubicBezTo>
                  <a:pt x="221339" y="182771"/>
                  <a:pt x="221059" y="183019"/>
                  <a:pt x="220904" y="183268"/>
                </a:cubicBezTo>
                <a:cubicBezTo>
                  <a:pt x="220578" y="183892"/>
                  <a:pt x="220289" y="184535"/>
                  <a:pt x="220034" y="185193"/>
                </a:cubicBezTo>
                <a:cubicBezTo>
                  <a:pt x="217798" y="191125"/>
                  <a:pt x="215158" y="189293"/>
                  <a:pt x="215593" y="191405"/>
                </a:cubicBezTo>
                <a:cubicBezTo>
                  <a:pt x="215593" y="191653"/>
                  <a:pt x="216276" y="191839"/>
                  <a:pt x="217208" y="191901"/>
                </a:cubicBezTo>
                <a:lnTo>
                  <a:pt x="219817" y="191901"/>
                </a:lnTo>
                <a:lnTo>
                  <a:pt x="221276" y="191901"/>
                </a:lnTo>
                <a:lnTo>
                  <a:pt x="221960" y="191901"/>
                </a:lnTo>
                <a:lnTo>
                  <a:pt x="222363" y="191901"/>
                </a:lnTo>
                <a:lnTo>
                  <a:pt x="222736" y="191901"/>
                </a:lnTo>
                <a:lnTo>
                  <a:pt x="223078" y="191901"/>
                </a:lnTo>
                <a:lnTo>
                  <a:pt x="223481" y="191901"/>
                </a:lnTo>
                <a:lnTo>
                  <a:pt x="223730" y="191901"/>
                </a:lnTo>
                <a:lnTo>
                  <a:pt x="224289" y="191684"/>
                </a:lnTo>
                <a:lnTo>
                  <a:pt x="225221" y="191311"/>
                </a:lnTo>
                <a:lnTo>
                  <a:pt x="225221" y="191311"/>
                </a:lnTo>
                <a:cubicBezTo>
                  <a:pt x="225503" y="191209"/>
                  <a:pt x="225795" y="191137"/>
                  <a:pt x="226090" y="191094"/>
                </a:cubicBezTo>
                <a:cubicBezTo>
                  <a:pt x="227205" y="190777"/>
                  <a:pt x="228398" y="191218"/>
                  <a:pt x="229041" y="192181"/>
                </a:cubicBezTo>
                <a:cubicBezTo>
                  <a:pt x="229460" y="192110"/>
                  <a:pt x="229888" y="192091"/>
                  <a:pt x="230314" y="192119"/>
                </a:cubicBezTo>
                <a:close/>
                <a:moveTo>
                  <a:pt x="256898" y="106682"/>
                </a:moveTo>
                <a:lnTo>
                  <a:pt x="256898" y="78731"/>
                </a:lnTo>
                <a:cubicBezTo>
                  <a:pt x="232314" y="79641"/>
                  <a:pt x="208879" y="89365"/>
                  <a:pt x="190872" y="106123"/>
                </a:cubicBezTo>
                <a:lnTo>
                  <a:pt x="210531" y="125782"/>
                </a:lnTo>
                <a:cubicBezTo>
                  <a:pt x="223311" y="114229"/>
                  <a:pt x="239693" y="107449"/>
                  <a:pt x="256898" y="106589"/>
                </a:cubicBezTo>
                <a:close/>
                <a:moveTo>
                  <a:pt x="256898" y="71091"/>
                </a:moveTo>
                <a:lnTo>
                  <a:pt x="256898" y="43140"/>
                </a:lnTo>
                <a:cubicBezTo>
                  <a:pt x="222910" y="44056"/>
                  <a:pt x="190462" y="57519"/>
                  <a:pt x="165809" y="80936"/>
                </a:cubicBezTo>
                <a:lnTo>
                  <a:pt x="185468" y="100595"/>
                </a:lnTo>
                <a:cubicBezTo>
                  <a:pt x="204916" y="82414"/>
                  <a:pt x="230292" y="71902"/>
                  <a:pt x="256898" y="70998"/>
                </a:cubicBezTo>
                <a:close/>
                <a:moveTo>
                  <a:pt x="160312" y="86619"/>
                </a:moveTo>
                <a:cubicBezTo>
                  <a:pt x="136964" y="111251"/>
                  <a:pt x="123519" y="143627"/>
                  <a:pt x="122547" y="177553"/>
                </a:cubicBezTo>
                <a:lnTo>
                  <a:pt x="150498" y="177553"/>
                </a:lnTo>
                <a:cubicBezTo>
                  <a:pt x="151399" y="150941"/>
                  <a:pt x="161927" y="125558"/>
                  <a:pt x="180126" y="106123"/>
                </a:cubicBezTo>
                <a:close/>
                <a:moveTo>
                  <a:pt x="122547" y="185318"/>
                </a:moveTo>
                <a:cubicBezTo>
                  <a:pt x="122926" y="199389"/>
                  <a:pt x="125464" y="213318"/>
                  <a:pt x="130063" y="226623"/>
                </a:cubicBezTo>
                <a:lnTo>
                  <a:pt x="130560" y="226623"/>
                </a:lnTo>
                <a:cubicBezTo>
                  <a:pt x="133420" y="226850"/>
                  <a:pt x="136293" y="226359"/>
                  <a:pt x="138914" y="225194"/>
                </a:cubicBezTo>
                <a:cubicBezTo>
                  <a:pt x="141647" y="223082"/>
                  <a:pt x="139132" y="215536"/>
                  <a:pt x="140840" y="212399"/>
                </a:cubicBezTo>
                <a:cubicBezTo>
                  <a:pt x="142952" y="208486"/>
                  <a:pt x="148262" y="199262"/>
                  <a:pt x="149846" y="199200"/>
                </a:cubicBezTo>
                <a:cubicBezTo>
                  <a:pt x="151430" y="199138"/>
                  <a:pt x="151182" y="200194"/>
                  <a:pt x="151896" y="200380"/>
                </a:cubicBezTo>
                <a:cubicBezTo>
                  <a:pt x="151082" y="195398"/>
                  <a:pt x="150616" y="190364"/>
                  <a:pt x="150498" y="185318"/>
                </a:cubicBezTo>
                <a:close/>
                <a:moveTo>
                  <a:pt x="256929" y="327464"/>
                </a:moveTo>
                <a:cubicBezTo>
                  <a:pt x="220888" y="326517"/>
                  <a:pt x="186474" y="312243"/>
                  <a:pt x="160343" y="287401"/>
                </a:cubicBezTo>
                <a:lnTo>
                  <a:pt x="140622" y="307122"/>
                </a:lnTo>
                <a:cubicBezTo>
                  <a:pt x="171959" y="337222"/>
                  <a:pt x="213487" y="354412"/>
                  <a:pt x="256929" y="355259"/>
                </a:cubicBezTo>
                <a:close/>
                <a:moveTo>
                  <a:pt x="256929" y="291904"/>
                </a:moveTo>
                <a:cubicBezTo>
                  <a:pt x="232485" y="291100"/>
                  <a:pt x="209009" y="282158"/>
                  <a:pt x="190220" y="266500"/>
                </a:cubicBezTo>
                <a:cubicBezTo>
                  <a:pt x="190617" y="266969"/>
                  <a:pt x="190981" y="267469"/>
                  <a:pt x="191307" y="267990"/>
                </a:cubicBezTo>
                <a:cubicBezTo>
                  <a:pt x="192580" y="270195"/>
                  <a:pt x="197021" y="274699"/>
                  <a:pt x="194195" y="276469"/>
                </a:cubicBezTo>
                <a:cubicBezTo>
                  <a:pt x="191369" y="278239"/>
                  <a:pt x="187984" y="276966"/>
                  <a:pt x="185779" y="276935"/>
                </a:cubicBezTo>
                <a:cubicBezTo>
                  <a:pt x="183574" y="276904"/>
                  <a:pt x="179847" y="280506"/>
                  <a:pt x="177797" y="280848"/>
                </a:cubicBezTo>
                <a:cubicBezTo>
                  <a:pt x="175580" y="281338"/>
                  <a:pt x="173263" y="281074"/>
                  <a:pt x="171213" y="280102"/>
                </a:cubicBezTo>
                <a:cubicBezTo>
                  <a:pt x="170421" y="279742"/>
                  <a:pt x="169670" y="279295"/>
                  <a:pt x="168977" y="278767"/>
                </a:cubicBezTo>
                <a:lnTo>
                  <a:pt x="165871" y="281873"/>
                </a:lnTo>
                <a:cubicBezTo>
                  <a:pt x="190540" y="305264"/>
                  <a:pt x="222978" y="318724"/>
                  <a:pt x="256961" y="319669"/>
                </a:cubicBezTo>
                <a:close/>
                <a:moveTo>
                  <a:pt x="256929" y="282121"/>
                </a:moveTo>
                <a:cubicBezTo>
                  <a:pt x="253169" y="282602"/>
                  <a:pt x="249349" y="282338"/>
                  <a:pt x="245687" y="281345"/>
                </a:cubicBezTo>
                <a:cubicBezTo>
                  <a:pt x="242768" y="279326"/>
                  <a:pt x="239289" y="277338"/>
                  <a:pt x="238917" y="275786"/>
                </a:cubicBezTo>
                <a:cubicBezTo>
                  <a:pt x="238202" y="273021"/>
                  <a:pt x="234413" y="270910"/>
                  <a:pt x="234413" y="268332"/>
                </a:cubicBezTo>
                <a:cubicBezTo>
                  <a:pt x="234413" y="265754"/>
                  <a:pt x="238389" y="264481"/>
                  <a:pt x="237333" y="261530"/>
                </a:cubicBezTo>
                <a:cubicBezTo>
                  <a:pt x="236463" y="259201"/>
                  <a:pt x="238761" y="256282"/>
                  <a:pt x="242923" y="254232"/>
                </a:cubicBezTo>
                <a:cubicBezTo>
                  <a:pt x="230910" y="251276"/>
                  <a:pt x="219817" y="245400"/>
                  <a:pt x="210624" y="237120"/>
                </a:cubicBezTo>
                <a:lnTo>
                  <a:pt x="190872" y="256748"/>
                </a:lnTo>
                <a:cubicBezTo>
                  <a:pt x="208860" y="273506"/>
                  <a:pt x="232298" y="283202"/>
                  <a:pt x="256867" y="284047"/>
                </a:cubicBezTo>
                <a:close/>
                <a:moveTo>
                  <a:pt x="262923" y="244853"/>
                </a:moveTo>
                <a:cubicBezTo>
                  <a:pt x="266029" y="244356"/>
                  <a:pt x="269135" y="243487"/>
                  <a:pt x="271712" y="243238"/>
                </a:cubicBezTo>
                <a:cubicBezTo>
                  <a:pt x="274290" y="242990"/>
                  <a:pt x="271712" y="247089"/>
                  <a:pt x="273327" y="247275"/>
                </a:cubicBezTo>
                <a:cubicBezTo>
                  <a:pt x="274942" y="247462"/>
                  <a:pt x="283918" y="248921"/>
                  <a:pt x="284508" y="246996"/>
                </a:cubicBezTo>
                <a:cubicBezTo>
                  <a:pt x="285098" y="245070"/>
                  <a:pt x="285129" y="244698"/>
                  <a:pt x="286961" y="244294"/>
                </a:cubicBezTo>
                <a:cubicBezTo>
                  <a:pt x="290188" y="244101"/>
                  <a:pt x="293312" y="243108"/>
                  <a:pt x="296061" y="241406"/>
                </a:cubicBezTo>
                <a:cubicBezTo>
                  <a:pt x="297117" y="240629"/>
                  <a:pt x="299166" y="240319"/>
                  <a:pt x="299943" y="239139"/>
                </a:cubicBezTo>
                <a:cubicBezTo>
                  <a:pt x="300719" y="237959"/>
                  <a:pt x="299477" y="232275"/>
                  <a:pt x="297365" y="233207"/>
                </a:cubicBezTo>
                <a:cubicBezTo>
                  <a:pt x="296340" y="233642"/>
                  <a:pt x="295098" y="235132"/>
                  <a:pt x="292924" y="236313"/>
                </a:cubicBezTo>
                <a:cubicBezTo>
                  <a:pt x="290750" y="237493"/>
                  <a:pt x="289539" y="237772"/>
                  <a:pt x="288110" y="235878"/>
                </a:cubicBezTo>
                <a:cubicBezTo>
                  <a:pt x="286682" y="233983"/>
                  <a:pt x="288887" y="232772"/>
                  <a:pt x="289943" y="231654"/>
                </a:cubicBezTo>
                <a:cubicBezTo>
                  <a:pt x="291558" y="229884"/>
                  <a:pt x="293048" y="228051"/>
                  <a:pt x="294850" y="228051"/>
                </a:cubicBezTo>
                <a:cubicBezTo>
                  <a:pt x="295564" y="228051"/>
                  <a:pt x="299322" y="226188"/>
                  <a:pt x="298980" y="224480"/>
                </a:cubicBezTo>
                <a:cubicBezTo>
                  <a:pt x="298576" y="222275"/>
                  <a:pt x="294228" y="224697"/>
                  <a:pt x="293204" y="223797"/>
                </a:cubicBezTo>
                <a:cubicBezTo>
                  <a:pt x="292179" y="222896"/>
                  <a:pt x="293204" y="221561"/>
                  <a:pt x="292645" y="221312"/>
                </a:cubicBezTo>
                <a:cubicBezTo>
                  <a:pt x="292086" y="221064"/>
                  <a:pt x="290533" y="223300"/>
                  <a:pt x="291775" y="224418"/>
                </a:cubicBezTo>
                <a:cubicBezTo>
                  <a:pt x="292427" y="225039"/>
                  <a:pt x="290750" y="226747"/>
                  <a:pt x="288856" y="225505"/>
                </a:cubicBezTo>
                <a:cubicBezTo>
                  <a:pt x="286961" y="224263"/>
                  <a:pt x="287023" y="229853"/>
                  <a:pt x="287148" y="230847"/>
                </a:cubicBezTo>
                <a:cubicBezTo>
                  <a:pt x="287272" y="231840"/>
                  <a:pt x="289290" y="231530"/>
                  <a:pt x="287955" y="233269"/>
                </a:cubicBezTo>
                <a:cubicBezTo>
                  <a:pt x="286620" y="235008"/>
                  <a:pt x="286092" y="233735"/>
                  <a:pt x="285129" y="234604"/>
                </a:cubicBezTo>
                <a:cubicBezTo>
                  <a:pt x="284166" y="235474"/>
                  <a:pt x="283669" y="236033"/>
                  <a:pt x="285129" y="237555"/>
                </a:cubicBezTo>
                <a:cubicBezTo>
                  <a:pt x="286589" y="239077"/>
                  <a:pt x="284446" y="241033"/>
                  <a:pt x="284011" y="238890"/>
                </a:cubicBezTo>
                <a:cubicBezTo>
                  <a:pt x="283700" y="237493"/>
                  <a:pt x="280719" y="237896"/>
                  <a:pt x="280160" y="236313"/>
                </a:cubicBezTo>
                <a:cubicBezTo>
                  <a:pt x="279601" y="234729"/>
                  <a:pt x="277054" y="234822"/>
                  <a:pt x="274197" y="233207"/>
                </a:cubicBezTo>
                <a:cubicBezTo>
                  <a:pt x="271992" y="232058"/>
                  <a:pt x="272271" y="235443"/>
                  <a:pt x="276060" y="236313"/>
                </a:cubicBezTo>
                <a:cubicBezTo>
                  <a:pt x="279166" y="237027"/>
                  <a:pt x="279166" y="237431"/>
                  <a:pt x="278172" y="239418"/>
                </a:cubicBezTo>
                <a:cubicBezTo>
                  <a:pt x="277178" y="241406"/>
                  <a:pt x="277582" y="238145"/>
                  <a:pt x="273762" y="237120"/>
                </a:cubicBezTo>
                <a:cubicBezTo>
                  <a:pt x="271278" y="236468"/>
                  <a:pt x="271184" y="235163"/>
                  <a:pt x="269228" y="235194"/>
                </a:cubicBezTo>
                <a:cubicBezTo>
                  <a:pt x="267271" y="235226"/>
                  <a:pt x="267924" y="237058"/>
                  <a:pt x="265843" y="236592"/>
                </a:cubicBezTo>
                <a:cubicBezTo>
                  <a:pt x="264290" y="236219"/>
                  <a:pt x="264041" y="238331"/>
                  <a:pt x="262737" y="238921"/>
                </a:cubicBezTo>
                <a:cubicBezTo>
                  <a:pt x="261433" y="239511"/>
                  <a:pt x="261060" y="242865"/>
                  <a:pt x="259290" y="243735"/>
                </a:cubicBezTo>
                <a:cubicBezTo>
                  <a:pt x="256619" y="245039"/>
                  <a:pt x="251153" y="244077"/>
                  <a:pt x="251401" y="241437"/>
                </a:cubicBezTo>
                <a:cubicBezTo>
                  <a:pt x="251650" y="238797"/>
                  <a:pt x="251774" y="236809"/>
                  <a:pt x="253296" y="235878"/>
                </a:cubicBezTo>
                <a:cubicBezTo>
                  <a:pt x="254818" y="234946"/>
                  <a:pt x="256867" y="237462"/>
                  <a:pt x="258731" y="236623"/>
                </a:cubicBezTo>
                <a:cubicBezTo>
                  <a:pt x="260594" y="235785"/>
                  <a:pt x="260221" y="233517"/>
                  <a:pt x="259010" y="232337"/>
                </a:cubicBezTo>
                <a:cubicBezTo>
                  <a:pt x="258669" y="231871"/>
                  <a:pt x="257240" y="231157"/>
                  <a:pt x="257271" y="230722"/>
                </a:cubicBezTo>
                <a:cubicBezTo>
                  <a:pt x="257302" y="230288"/>
                  <a:pt x="260097" y="229915"/>
                  <a:pt x="261495" y="228952"/>
                </a:cubicBezTo>
                <a:cubicBezTo>
                  <a:pt x="262808" y="227694"/>
                  <a:pt x="264035" y="226343"/>
                  <a:pt x="265159" y="224915"/>
                </a:cubicBezTo>
                <a:cubicBezTo>
                  <a:pt x="265905" y="224325"/>
                  <a:pt x="267427" y="224169"/>
                  <a:pt x="267551" y="223610"/>
                </a:cubicBezTo>
                <a:cubicBezTo>
                  <a:pt x="267675" y="223051"/>
                  <a:pt x="266495" y="221623"/>
                  <a:pt x="266619" y="220753"/>
                </a:cubicBezTo>
                <a:cubicBezTo>
                  <a:pt x="266743" y="219884"/>
                  <a:pt x="267054" y="219200"/>
                  <a:pt x="267706" y="219262"/>
                </a:cubicBezTo>
                <a:cubicBezTo>
                  <a:pt x="268358" y="219325"/>
                  <a:pt x="269197" y="221250"/>
                  <a:pt x="268762" y="221716"/>
                </a:cubicBezTo>
                <a:cubicBezTo>
                  <a:pt x="268327" y="222182"/>
                  <a:pt x="269104" y="223144"/>
                  <a:pt x="270035" y="222772"/>
                </a:cubicBezTo>
                <a:cubicBezTo>
                  <a:pt x="270967" y="222399"/>
                  <a:pt x="274228" y="221126"/>
                  <a:pt x="275160" y="220877"/>
                </a:cubicBezTo>
                <a:cubicBezTo>
                  <a:pt x="276091" y="220629"/>
                  <a:pt x="274849" y="217585"/>
                  <a:pt x="275160" y="217057"/>
                </a:cubicBezTo>
                <a:cubicBezTo>
                  <a:pt x="275470" y="216529"/>
                  <a:pt x="275936" y="217244"/>
                  <a:pt x="276433" y="216747"/>
                </a:cubicBezTo>
                <a:cubicBezTo>
                  <a:pt x="276930" y="216250"/>
                  <a:pt x="275408" y="215753"/>
                  <a:pt x="275657" y="214666"/>
                </a:cubicBezTo>
                <a:cubicBezTo>
                  <a:pt x="275905" y="213579"/>
                  <a:pt x="279228" y="212958"/>
                  <a:pt x="278296" y="212337"/>
                </a:cubicBezTo>
                <a:cubicBezTo>
                  <a:pt x="277365" y="211716"/>
                  <a:pt x="276091" y="213517"/>
                  <a:pt x="275346" y="213827"/>
                </a:cubicBezTo>
                <a:cubicBezTo>
                  <a:pt x="273638" y="214604"/>
                  <a:pt x="272799" y="212741"/>
                  <a:pt x="272862" y="211312"/>
                </a:cubicBezTo>
                <a:cubicBezTo>
                  <a:pt x="272862" y="210629"/>
                  <a:pt x="273824" y="208206"/>
                  <a:pt x="273017" y="207740"/>
                </a:cubicBezTo>
                <a:cubicBezTo>
                  <a:pt x="272209" y="207275"/>
                  <a:pt x="271681" y="209976"/>
                  <a:pt x="271495" y="210535"/>
                </a:cubicBezTo>
                <a:cubicBezTo>
                  <a:pt x="270821" y="211902"/>
                  <a:pt x="270927" y="213523"/>
                  <a:pt x="271775" y="214790"/>
                </a:cubicBezTo>
                <a:cubicBezTo>
                  <a:pt x="272427" y="216064"/>
                  <a:pt x="272085" y="220318"/>
                  <a:pt x="270781" y="220784"/>
                </a:cubicBezTo>
                <a:cubicBezTo>
                  <a:pt x="269476" y="221250"/>
                  <a:pt x="268762" y="218610"/>
                  <a:pt x="268110" y="217523"/>
                </a:cubicBezTo>
                <a:cubicBezTo>
                  <a:pt x="268038" y="217359"/>
                  <a:pt x="267920" y="217216"/>
                  <a:pt x="267768" y="217120"/>
                </a:cubicBezTo>
                <a:lnTo>
                  <a:pt x="267551" y="217120"/>
                </a:lnTo>
                <a:lnTo>
                  <a:pt x="267365" y="217120"/>
                </a:lnTo>
                <a:lnTo>
                  <a:pt x="267365" y="217120"/>
                </a:lnTo>
                <a:lnTo>
                  <a:pt x="267147" y="217368"/>
                </a:lnTo>
                <a:lnTo>
                  <a:pt x="266712" y="218082"/>
                </a:lnTo>
                <a:cubicBezTo>
                  <a:pt x="266492" y="218523"/>
                  <a:pt x="266305" y="218980"/>
                  <a:pt x="266153" y="219449"/>
                </a:cubicBezTo>
                <a:cubicBezTo>
                  <a:pt x="266017" y="219905"/>
                  <a:pt x="265632" y="220244"/>
                  <a:pt x="265159" y="220318"/>
                </a:cubicBezTo>
                <a:cubicBezTo>
                  <a:pt x="263725" y="220480"/>
                  <a:pt x="262284" y="220564"/>
                  <a:pt x="260843" y="220567"/>
                </a:cubicBezTo>
                <a:lnTo>
                  <a:pt x="259197" y="220567"/>
                </a:lnTo>
                <a:cubicBezTo>
                  <a:pt x="259398" y="221396"/>
                  <a:pt x="259669" y="222203"/>
                  <a:pt x="260004" y="222989"/>
                </a:cubicBezTo>
                <a:cubicBezTo>
                  <a:pt x="260780" y="224449"/>
                  <a:pt x="262271" y="225629"/>
                  <a:pt x="262023" y="226685"/>
                </a:cubicBezTo>
                <a:cubicBezTo>
                  <a:pt x="261774" y="227741"/>
                  <a:pt x="257271" y="228766"/>
                  <a:pt x="256898" y="227958"/>
                </a:cubicBezTo>
                <a:cubicBezTo>
                  <a:pt x="256526" y="227151"/>
                  <a:pt x="258016" y="225008"/>
                  <a:pt x="257892" y="224107"/>
                </a:cubicBezTo>
                <a:cubicBezTo>
                  <a:pt x="257675" y="222492"/>
                  <a:pt x="256836" y="221530"/>
                  <a:pt x="256961" y="220380"/>
                </a:cubicBezTo>
                <a:cubicBezTo>
                  <a:pt x="249234" y="219613"/>
                  <a:pt x="241907" y="216576"/>
                  <a:pt x="235904" y="211654"/>
                </a:cubicBezTo>
                <a:lnTo>
                  <a:pt x="216214" y="231343"/>
                </a:lnTo>
                <a:cubicBezTo>
                  <a:pt x="226140" y="240198"/>
                  <a:pt x="238476" y="245906"/>
                  <a:pt x="251650" y="247741"/>
                </a:cubicBezTo>
                <a:cubicBezTo>
                  <a:pt x="253544" y="246561"/>
                  <a:pt x="254321" y="244480"/>
                  <a:pt x="255842" y="245629"/>
                </a:cubicBezTo>
                <a:cubicBezTo>
                  <a:pt x="258110" y="247710"/>
                  <a:pt x="260998" y="245288"/>
                  <a:pt x="262892" y="244977"/>
                </a:cubicBezTo>
                <a:close/>
                <a:moveTo>
                  <a:pt x="264694" y="291780"/>
                </a:moveTo>
                <a:lnTo>
                  <a:pt x="264694" y="319731"/>
                </a:lnTo>
                <a:cubicBezTo>
                  <a:pt x="275728" y="319423"/>
                  <a:pt x="286685" y="317799"/>
                  <a:pt x="297334" y="314886"/>
                </a:cubicBezTo>
                <a:cubicBezTo>
                  <a:pt x="295160" y="313022"/>
                  <a:pt x="294228" y="310041"/>
                  <a:pt x="291464" y="309109"/>
                </a:cubicBezTo>
                <a:cubicBezTo>
                  <a:pt x="286837" y="307525"/>
                  <a:pt x="285595" y="304699"/>
                  <a:pt x="288110" y="300569"/>
                </a:cubicBezTo>
                <a:cubicBezTo>
                  <a:pt x="289446" y="298333"/>
                  <a:pt x="288918" y="297463"/>
                  <a:pt x="287334" y="295103"/>
                </a:cubicBezTo>
                <a:cubicBezTo>
                  <a:pt x="285812" y="292851"/>
                  <a:pt x="283647" y="291109"/>
                  <a:pt x="281123" y="290103"/>
                </a:cubicBezTo>
                <a:cubicBezTo>
                  <a:pt x="275688" y="291100"/>
                  <a:pt x="270184" y="291702"/>
                  <a:pt x="264663" y="291904"/>
                </a:cubicBezTo>
                <a:close/>
                <a:moveTo>
                  <a:pt x="278017" y="282618"/>
                </a:moveTo>
                <a:cubicBezTo>
                  <a:pt x="276877" y="281714"/>
                  <a:pt x="275358" y="281447"/>
                  <a:pt x="273980" y="281904"/>
                </a:cubicBezTo>
                <a:cubicBezTo>
                  <a:pt x="269445" y="283146"/>
                  <a:pt x="270874" y="279543"/>
                  <a:pt x="264663" y="280475"/>
                </a:cubicBezTo>
                <a:lnTo>
                  <a:pt x="264663" y="284016"/>
                </a:lnTo>
                <a:cubicBezTo>
                  <a:pt x="269125" y="283879"/>
                  <a:pt x="273576" y="283453"/>
                  <a:pt x="277986" y="282742"/>
                </a:cubicBezTo>
                <a:close/>
                <a:moveTo>
                  <a:pt x="380970" y="306997"/>
                </a:moveTo>
                <a:lnTo>
                  <a:pt x="361249" y="287276"/>
                </a:lnTo>
                <a:cubicBezTo>
                  <a:pt x="351012" y="296966"/>
                  <a:pt x="339447" y="305143"/>
                  <a:pt x="326900" y="311563"/>
                </a:cubicBezTo>
                <a:cubicBezTo>
                  <a:pt x="322807" y="314398"/>
                  <a:pt x="318425" y="316793"/>
                  <a:pt x="313825" y="318706"/>
                </a:cubicBezTo>
                <a:cubicBezTo>
                  <a:pt x="312241" y="319619"/>
                  <a:pt x="310487" y="320190"/>
                  <a:pt x="308670" y="320383"/>
                </a:cubicBezTo>
                <a:cubicBezTo>
                  <a:pt x="308095" y="320370"/>
                  <a:pt x="307536" y="320196"/>
                  <a:pt x="307055" y="319886"/>
                </a:cubicBezTo>
                <a:cubicBezTo>
                  <a:pt x="293381" y="324448"/>
                  <a:pt x="279104" y="326961"/>
                  <a:pt x="264694" y="327340"/>
                </a:cubicBezTo>
                <a:lnTo>
                  <a:pt x="264694" y="355135"/>
                </a:lnTo>
                <a:cubicBezTo>
                  <a:pt x="308101" y="354318"/>
                  <a:pt x="349609" y="337175"/>
                  <a:pt x="380939" y="307122"/>
                </a:cubicBezTo>
                <a:close/>
                <a:moveTo>
                  <a:pt x="342087" y="105968"/>
                </a:moveTo>
                <a:cubicBezTo>
                  <a:pt x="342062" y="106098"/>
                  <a:pt x="341981" y="106210"/>
                  <a:pt x="341869" y="106278"/>
                </a:cubicBezTo>
                <a:cubicBezTo>
                  <a:pt x="346475" y="111241"/>
                  <a:pt x="350634" y="116605"/>
                  <a:pt x="354292" y="122304"/>
                </a:cubicBezTo>
                <a:cubicBezTo>
                  <a:pt x="354696" y="121776"/>
                  <a:pt x="355037" y="121310"/>
                  <a:pt x="355627" y="121962"/>
                </a:cubicBezTo>
                <a:cubicBezTo>
                  <a:pt x="356621" y="123080"/>
                  <a:pt x="354603" y="125068"/>
                  <a:pt x="357522" y="124602"/>
                </a:cubicBezTo>
                <a:cubicBezTo>
                  <a:pt x="359261" y="124260"/>
                  <a:pt x="358919" y="126527"/>
                  <a:pt x="357522" y="127707"/>
                </a:cubicBezTo>
                <a:cubicBezTo>
                  <a:pt x="358423" y="129353"/>
                  <a:pt x="359292" y="130968"/>
                  <a:pt x="360100" y="132645"/>
                </a:cubicBezTo>
                <a:cubicBezTo>
                  <a:pt x="361125" y="133111"/>
                  <a:pt x="361901" y="133670"/>
                  <a:pt x="362056" y="134322"/>
                </a:cubicBezTo>
                <a:cubicBezTo>
                  <a:pt x="362721" y="136357"/>
                  <a:pt x="363249" y="138431"/>
                  <a:pt x="363640" y="140534"/>
                </a:cubicBezTo>
                <a:cubicBezTo>
                  <a:pt x="365038" y="144043"/>
                  <a:pt x="366249" y="147615"/>
                  <a:pt x="367305" y="151279"/>
                </a:cubicBezTo>
                <a:cubicBezTo>
                  <a:pt x="368733" y="150068"/>
                  <a:pt x="370410" y="150720"/>
                  <a:pt x="370410" y="152770"/>
                </a:cubicBezTo>
                <a:cubicBezTo>
                  <a:pt x="370525" y="154925"/>
                  <a:pt x="370053" y="157071"/>
                  <a:pt x="369044" y="158981"/>
                </a:cubicBezTo>
                <a:cubicBezTo>
                  <a:pt x="370317" y="165118"/>
                  <a:pt x="371066" y="171351"/>
                  <a:pt x="371280" y="177615"/>
                </a:cubicBezTo>
                <a:lnTo>
                  <a:pt x="399231" y="177615"/>
                </a:lnTo>
                <a:cubicBezTo>
                  <a:pt x="398725" y="159637"/>
                  <a:pt x="394728" y="141925"/>
                  <a:pt x="387461" y="125471"/>
                </a:cubicBezTo>
                <a:cubicBezTo>
                  <a:pt x="386933" y="125906"/>
                  <a:pt x="386187" y="125937"/>
                  <a:pt x="385255" y="127117"/>
                </a:cubicBezTo>
                <a:cubicBezTo>
                  <a:pt x="383827" y="128919"/>
                  <a:pt x="381560" y="126683"/>
                  <a:pt x="380317" y="125130"/>
                </a:cubicBezTo>
                <a:cubicBezTo>
                  <a:pt x="377988" y="122273"/>
                  <a:pt x="372491" y="114167"/>
                  <a:pt x="370038" y="113763"/>
                </a:cubicBezTo>
                <a:cubicBezTo>
                  <a:pt x="367584" y="113359"/>
                  <a:pt x="366435" y="110657"/>
                  <a:pt x="364261" y="110316"/>
                </a:cubicBezTo>
                <a:cubicBezTo>
                  <a:pt x="362087" y="109974"/>
                  <a:pt x="359385" y="108639"/>
                  <a:pt x="359044" y="106340"/>
                </a:cubicBezTo>
                <a:cubicBezTo>
                  <a:pt x="359028" y="104331"/>
                  <a:pt x="357419" y="102694"/>
                  <a:pt x="355410" y="102645"/>
                </a:cubicBezTo>
                <a:cubicBezTo>
                  <a:pt x="352873" y="102309"/>
                  <a:pt x="350543" y="101064"/>
                  <a:pt x="348857" y="99135"/>
                </a:cubicBezTo>
                <a:lnTo>
                  <a:pt x="342211" y="105781"/>
                </a:lnTo>
                <a:cubicBezTo>
                  <a:pt x="342192" y="105899"/>
                  <a:pt x="342136" y="106005"/>
                  <a:pt x="342056" y="106092"/>
                </a:cubicBezTo>
                <a:close/>
                <a:moveTo>
                  <a:pt x="359727" y="274761"/>
                </a:moveTo>
                <a:lnTo>
                  <a:pt x="361249" y="276282"/>
                </a:lnTo>
                <a:cubicBezTo>
                  <a:pt x="384603" y="251648"/>
                  <a:pt x="398032" y="219250"/>
                  <a:pt x="398951" y="185318"/>
                </a:cubicBezTo>
                <a:lnTo>
                  <a:pt x="371000" y="185318"/>
                </a:lnTo>
                <a:cubicBezTo>
                  <a:pt x="370066" y="211921"/>
                  <a:pt x="359541" y="237291"/>
                  <a:pt x="341372" y="256748"/>
                </a:cubicBezTo>
                <a:lnTo>
                  <a:pt x="351404" y="266779"/>
                </a:lnTo>
                <a:lnTo>
                  <a:pt x="351590" y="266344"/>
                </a:lnTo>
                <a:cubicBezTo>
                  <a:pt x="352124" y="264500"/>
                  <a:pt x="352335" y="262577"/>
                  <a:pt x="352211" y="260661"/>
                </a:cubicBezTo>
                <a:cubicBezTo>
                  <a:pt x="352211" y="259636"/>
                  <a:pt x="356124" y="259884"/>
                  <a:pt x="356404" y="261624"/>
                </a:cubicBezTo>
                <a:cubicBezTo>
                  <a:pt x="357034" y="263742"/>
                  <a:pt x="357805" y="265816"/>
                  <a:pt x="358702" y="267835"/>
                </a:cubicBezTo>
                <a:cubicBezTo>
                  <a:pt x="359798" y="270012"/>
                  <a:pt x="360146" y="272490"/>
                  <a:pt x="359696" y="274885"/>
                </a:cubicBezTo>
                <a:close/>
                <a:moveTo>
                  <a:pt x="338608" y="292121"/>
                </a:moveTo>
                <a:cubicBezTo>
                  <a:pt x="337894" y="293892"/>
                  <a:pt x="334167" y="297059"/>
                  <a:pt x="334820" y="298084"/>
                </a:cubicBezTo>
                <a:cubicBezTo>
                  <a:pt x="342307" y="293326"/>
                  <a:pt x="349326" y="287867"/>
                  <a:pt x="355783" y="281779"/>
                </a:cubicBezTo>
                <a:lnTo>
                  <a:pt x="336124" y="262121"/>
                </a:lnTo>
                <a:cubicBezTo>
                  <a:pt x="334757" y="263425"/>
                  <a:pt x="333329" y="264636"/>
                  <a:pt x="331900" y="265847"/>
                </a:cubicBezTo>
                <a:cubicBezTo>
                  <a:pt x="331559" y="268115"/>
                  <a:pt x="331900" y="269885"/>
                  <a:pt x="334633" y="270723"/>
                </a:cubicBezTo>
                <a:cubicBezTo>
                  <a:pt x="337366" y="271562"/>
                  <a:pt x="342584" y="274667"/>
                  <a:pt x="341559" y="277618"/>
                </a:cubicBezTo>
                <a:cubicBezTo>
                  <a:pt x="340534" y="280568"/>
                  <a:pt x="337459" y="284202"/>
                  <a:pt x="336062" y="286935"/>
                </a:cubicBezTo>
                <a:cubicBezTo>
                  <a:pt x="334664" y="289668"/>
                  <a:pt x="339478" y="290134"/>
                  <a:pt x="338577" y="292246"/>
                </a:cubicBezTo>
                <a:close/>
                <a:moveTo>
                  <a:pt x="343205" y="177212"/>
                </a:moveTo>
                <a:cubicBezTo>
                  <a:pt x="343161" y="177336"/>
                  <a:pt x="343099" y="177451"/>
                  <a:pt x="343018" y="177553"/>
                </a:cubicBezTo>
                <a:lnTo>
                  <a:pt x="363485" y="177553"/>
                </a:lnTo>
                <a:cubicBezTo>
                  <a:pt x="363485" y="174603"/>
                  <a:pt x="363112" y="171684"/>
                  <a:pt x="362771" y="168795"/>
                </a:cubicBezTo>
                <a:cubicBezTo>
                  <a:pt x="362615" y="169106"/>
                  <a:pt x="362429" y="169385"/>
                  <a:pt x="362305" y="169696"/>
                </a:cubicBezTo>
                <a:cubicBezTo>
                  <a:pt x="360752" y="172802"/>
                  <a:pt x="360534" y="170969"/>
                  <a:pt x="360628" y="169696"/>
                </a:cubicBezTo>
                <a:cubicBezTo>
                  <a:pt x="360898" y="167901"/>
                  <a:pt x="361398" y="166146"/>
                  <a:pt x="362118" y="164478"/>
                </a:cubicBezTo>
                <a:cubicBezTo>
                  <a:pt x="362118" y="163516"/>
                  <a:pt x="361777" y="162584"/>
                  <a:pt x="361590" y="161652"/>
                </a:cubicBezTo>
                <a:cubicBezTo>
                  <a:pt x="360833" y="162621"/>
                  <a:pt x="359839" y="163382"/>
                  <a:pt x="358702" y="163857"/>
                </a:cubicBezTo>
                <a:cubicBezTo>
                  <a:pt x="357801" y="164292"/>
                  <a:pt x="356963" y="166435"/>
                  <a:pt x="356621" y="167243"/>
                </a:cubicBezTo>
                <a:cubicBezTo>
                  <a:pt x="356280" y="168050"/>
                  <a:pt x="353981" y="167025"/>
                  <a:pt x="352118" y="167895"/>
                </a:cubicBezTo>
                <a:cubicBezTo>
                  <a:pt x="349012" y="169479"/>
                  <a:pt x="345565" y="169727"/>
                  <a:pt x="347925" y="173081"/>
                </a:cubicBezTo>
                <a:cubicBezTo>
                  <a:pt x="349416" y="175100"/>
                  <a:pt x="344261" y="174479"/>
                  <a:pt x="343050" y="177212"/>
                </a:cubicBezTo>
                <a:close/>
                <a:moveTo>
                  <a:pt x="336124" y="111620"/>
                </a:moveTo>
                <a:lnTo>
                  <a:pt x="316465" y="131279"/>
                </a:lnTo>
                <a:cubicBezTo>
                  <a:pt x="319850" y="135037"/>
                  <a:pt x="322847" y="139124"/>
                  <a:pt x="325409" y="143484"/>
                </a:cubicBezTo>
                <a:cubicBezTo>
                  <a:pt x="328316" y="143801"/>
                  <a:pt x="331000" y="145199"/>
                  <a:pt x="332925" y="147397"/>
                </a:cubicBezTo>
                <a:cubicBezTo>
                  <a:pt x="334354" y="149261"/>
                  <a:pt x="338515" y="152956"/>
                  <a:pt x="337863" y="154634"/>
                </a:cubicBezTo>
                <a:cubicBezTo>
                  <a:pt x="337490" y="155627"/>
                  <a:pt x="338360" y="156901"/>
                  <a:pt x="339292" y="157584"/>
                </a:cubicBezTo>
                <a:cubicBezTo>
                  <a:pt x="340751" y="158578"/>
                  <a:pt x="341776" y="158547"/>
                  <a:pt x="342553" y="157584"/>
                </a:cubicBezTo>
                <a:cubicBezTo>
                  <a:pt x="344012" y="155721"/>
                  <a:pt x="344230" y="153236"/>
                  <a:pt x="346155" y="151652"/>
                </a:cubicBezTo>
                <a:cubicBezTo>
                  <a:pt x="348081" y="150068"/>
                  <a:pt x="353329" y="155317"/>
                  <a:pt x="353298" y="156342"/>
                </a:cubicBezTo>
                <a:cubicBezTo>
                  <a:pt x="353267" y="157367"/>
                  <a:pt x="352056" y="157615"/>
                  <a:pt x="351714" y="159447"/>
                </a:cubicBezTo>
                <a:cubicBezTo>
                  <a:pt x="351217" y="161932"/>
                  <a:pt x="349075" y="164913"/>
                  <a:pt x="351497" y="165659"/>
                </a:cubicBezTo>
                <a:cubicBezTo>
                  <a:pt x="355037" y="166870"/>
                  <a:pt x="355503" y="165472"/>
                  <a:pt x="357180" y="162988"/>
                </a:cubicBezTo>
                <a:cubicBezTo>
                  <a:pt x="357988" y="161839"/>
                  <a:pt x="357801" y="159882"/>
                  <a:pt x="358640" y="158857"/>
                </a:cubicBezTo>
                <a:cubicBezTo>
                  <a:pt x="359233" y="158245"/>
                  <a:pt x="359926" y="157742"/>
                  <a:pt x="360690" y="157367"/>
                </a:cubicBezTo>
                <a:cubicBezTo>
                  <a:pt x="359385" y="151894"/>
                  <a:pt x="357618" y="146543"/>
                  <a:pt x="355410" y="141372"/>
                </a:cubicBezTo>
                <a:cubicBezTo>
                  <a:pt x="354898" y="140829"/>
                  <a:pt x="354258" y="140425"/>
                  <a:pt x="353547" y="140192"/>
                </a:cubicBezTo>
                <a:cubicBezTo>
                  <a:pt x="352273" y="139788"/>
                  <a:pt x="352988" y="138639"/>
                  <a:pt x="351311" y="138111"/>
                </a:cubicBezTo>
                <a:cubicBezTo>
                  <a:pt x="349634" y="137583"/>
                  <a:pt x="348671" y="136962"/>
                  <a:pt x="348515" y="133639"/>
                </a:cubicBezTo>
                <a:cubicBezTo>
                  <a:pt x="348360" y="130937"/>
                  <a:pt x="350783" y="134509"/>
                  <a:pt x="351373" y="134043"/>
                </a:cubicBezTo>
                <a:cubicBezTo>
                  <a:pt x="351519" y="133919"/>
                  <a:pt x="351646" y="133773"/>
                  <a:pt x="351745" y="133608"/>
                </a:cubicBezTo>
                <a:cubicBezTo>
                  <a:pt x="347512" y="125627"/>
                  <a:pt x="342251" y="118232"/>
                  <a:pt x="336093" y="111620"/>
                </a:cubicBezTo>
                <a:close/>
                <a:moveTo>
                  <a:pt x="312272" y="138298"/>
                </a:moveTo>
                <a:cubicBezTo>
                  <a:pt x="311456" y="138298"/>
                  <a:pt x="310645" y="138149"/>
                  <a:pt x="309881" y="137863"/>
                </a:cubicBezTo>
                <a:lnTo>
                  <a:pt x="303390" y="144354"/>
                </a:lnTo>
                <a:cubicBezTo>
                  <a:pt x="304632" y="144664"/>
                  <a:pt x="305999" y="144354"/>
                  <a:pt x="307552" y="144913"/>
                </a:cubicBezTo>
                <a:cubicBezTo>
                  <a:pt x="309105" y="145472"/>
                  <a:pt x="308452" y="140068"/>
                  <a:pt x="311092" y="140596"/>
                </a:cubicBezTo>
                <a:cubicBezTo>
                  <a:pt x="313732" y="141124"/>
                  <a:pt x="314477" y="142832"/>
                  <a:pt x="312241" y="143702"/>
                </a:cubicBezTo>
                <a:cubicBezTo>
                  <a:pt x="310471" y="144292"/>
                  <a:pt x="312707" y="145782"/>
                  <a:pt x="310533" y="146528"/>
                </a:cubicBezTo>
                <a:cubicBezTo>
                  <a:pt x="308359" y="147273"/>
                  <a:pt x="312148" y="148919"/>
                  <a:pt x="312117" y="149633"/>
                </a:cubicBezTo>
                <a:cubicBezTo>
                  <a:pt x="312086" y="150348"/>
                  <a:pt x="309415" y="151124"/>
                  <a:pt x="313390" y="152366"/>
                </a:cubicBezTo>
                <a:cubicBezTo>
                  <a:pt x="317366" y="153609"/>
                  <a:pt x="313390" y="149012"/>
                  <a:pt x="314012" y="148360"/>
                </a:cubicBezTo>
                <a:cubicBezTo>
                  <a:pt x="314633" y="147708"/>
                  <a:pt x="316900" y="149602"/>
                  <a:pt x="317490" y="148702"/>
                </a:cubicBezTo>
                <a:cubicBezTo>
                  <a:pt x="317707" y="148360"/>
                  <a:pt x="318080" y="147801"/>
                  <a:pt x="318577" y="147149"/>
                </a:cubicBezTo>
                <a:cubicBezTo>
                  <a:pt x="316704" y="144034"/>
                  <a:pt x="314583" y="141074"/>
                  <a:pt x="312241" y="138298"/>
                </a:cubicBezTo>
                <a:close/>
                <a:moveTo>
                  <a:pt x="302148" y="241499"/>
                </a:moveTo>
                <a:cubicBezTo>
                  <a:pt x="302148" y="242865"/>
                  <a:pt x="300812" y="241778"/>
                  <a:pt x="300409" y="242244"/>
                </a:cubicBezTo>
                <a:cubicBezTo>
                  <a:pt x="304390" y="244754"/>
                  <a:pt x="308654" y="246785"/>
                  <a:pt x="313111" y="248300"/>
                </a:cubicBezTo>
                <a:cubicBezTo>
                  <a:pt x="315599" y="249005"/>
                  <a:pt x="318223" y="249089"/>
                  <a:pt x="320751" y="248549"/>
                </a:cubicBezTo>
                <a:cubicBezTo>
                  <a:pt x="323515" y="248021"/>
                  <a:pt x="324291" y="249294"/>
                  <a:pt x="325565" y="249232"/>
                </a:cubicBezTo>
                <a:cubicBezTo>
                  <a:pt x="327397" y="249232"/>
                  <a:pt x="328670" y="246685"/>
                  <a:pt x="329633" y="245164"/>
                </a:cubicBezTo>
                <a:cubicBezTo>
                  <a:pt x="332459" y="241157"/>
                  <a:pt x="331931" y="240629"/>
                  <a:pt x="332739" y="239977"/>
                </a:cubicBezTo>
                <a:cubicBezTo>
                  <a:pt x="333546" y="239325"/>
                  <a:pt x="336466" y="245350"/>
                  <a:pt x="336093" y="249294"/>
                </a:cubicBezTo>
                <a:cubicBezTo>
                  <a:pt x="336093" y="249915"/>
                  <a:pt x="336093" y="250474"/>
                  <a:pt x="335875" y="251033"/>
                </a:cubicBezTo>
                <a:lnTo>
                  <a:pt x="336186" y="251344"/>
                </a:lnTo>
                <a:cubicBezTo>
                  <a:pt x="352901" y="233319"/>
                  <a:pt x="362578" y="209883"/>
                  <a:pt x="363454" y="185318"/>
                </a:cubicBezTo>
                <a:lnTo>
                  <a:pt x="342304" y="185318"/>
                </a:lnTo>
                <a:cubicBezTo>
                  <a:pt x="343537" y="187072"/>
                  <a:pt x="344646" y="188908"/>
                  <a:pt x="345627" y="190815"/>
                </a:cubicBezTo>
                <a:cubicBezTo>
                  <a:pt x="346714" y="193020"/>
                  <a:pt x="347335" y="196498"/>
                  <a:pt x="349137" y="196684"/>
                </a:cubicBezTo>
                <a:cubicBezTo>
                  <a:pt x="352025" y="196964"/>
                  <a:pt x="355006" y="199355"/>
                  <a:pt x="355100" y="201374"/>
                </a:cubicBezTo>
                <a:cubicBezTo>
                  <a:pt x="355255" y="205566"/>
                  <a:pt x="342180" y="206591"/>
                  <a:pt x="340472" y="206063"/>
                </a:cubicBezTo>
                <a:cubicBezTo>
                  <a:pt x="338764" y="205535"/>
                  <a:pt x="338080" y="205504"/>
                  <a:pt x="337987" y="207771"/>
                </a:cubicBezTo>
                <a:cubicBezTo>
                  <a:pt x="337894" y="210039"/>
                  <a:pt x="333267" y="210349"/>
                  <a:pt x="331434" y="211871"/>
                </a:cubicBezTo>
                <a:cubicBezTo>
                  <a:pt x="329602" y="213393"/>
                  <a:pt x="329198" y="216747"/>
                  <a:pt x="327832" y="218952"/>
                </a:cubicBezTo>
                <a:cubicBezTo>
                  <a:pt x="325726" y="221427"/>
                  <a:pt x="323397" y="223704"/>
                  <a:pt x="320875" y="225753"/>
                </a:cubicBezTo>
                <a:cubicBezTo>
                  <a:pt x="317769" y="227927"/>
                  <a:pt x="311807" y="228051"/>
                  <a:pt x="314508" y="229480"/>
                </a:cubicBezTo>
                <a:cubicBezTo>
                  <a:pt x="316434" y="230536"/>
                  <a:pt x="320720" y="230878"/>
                  <a:pt x="320254" y="229884"/>
                </a:cubicBezTo>
                <a:cubicBezTo>
                  <a:pt x="319788" y="228890"/>
                  <a:pt x="320596" y="228579"/>
                  <a:pt x="321341" y="229542"/>
                </a:cubicBezTo>
                <a:cubicBezTo>
                  <a:pt x="322086" y="230505"/>
                  <a:pt x="323981" y="228859"/>
                  <a:pt x="323919" y="227523"/>
                </a:cubicBezTo>
                <a:cubicBezTo>
                  <a:pt x="323857" y="226188"/>
                  <a:pt x="323608" y="224231"/>
                  <a:pt x="324757" y="224169"/>
                </a:cubicBezTo>
                <a:cubicBezTo>
                  <a:pt x="326652" y="224169"/>
                  <a:pt x="328639" y="221964"/>
                  <a:pt x="329571" y="222151"/>
                </a:cubicBezTo>
                <a:cubicBezTo>
                  <a:pt x="330503" y="222337"/>
                  <a:pt x="332055" y="224728"/>
                  <a:pt x="330968" y="231902"/>
                </a:cubicBezTo>
                <a:cubicBezTo>
                  <a:pt x="330074" y="237092"/>
                  <a:pt x="328074" y="242030"/>
                  <a:pt x="325099" y="246375"/>
                </a:cubicBezTo>
                <a:cubicBezTo>
                  <a:pt x="323639" y="248797"/>
                  <a:pt x="322148" y="246934"/>
                  <a:pt x="320161" y="245909"/>
                </a:cubicBezTo>
                <a:cubicBezTo>
                  <a:pt x="317220" y="245002"/>
                  <a:pt x="314223" y="244294"/>
                  <a:pt x="311185" y="243797"/>
                </a:cubicBezTo>
                <a:cubicBezTo>
                  <a:pt x="309788" y="243362"/>
                  <a:pt x="302055" y="240443"/>
                  <a:pt x="302117" y="241499"/>
                </a:cubicBezTo>
                <a:close/>
                <a:moveTo>
                  <a:pt x="434573" y="185318"/>
                </a:moveTo>
                <a:lnTo>
                  <a:pt x="406778" y="185318"/>
                </a:lnTo>
                <a:cubicBezTo>
                  <a:pt x="405858" y="221365"/>
                  <a:pt x="391582" y="255788"/>
                  <a:pt x="366715" y="281904"/>
                </a:cubicBezTo>
                <a:lnTo>
                  <a:pt x="386436" y="301625"/>
                </a:lnTo>
                <a:cubicBezTo>
                  <a:pt x="416564" y="270304"/>
                  <a:pt x="433754" y="228766"/>
                  <a:pt x="434573" y="185318"/>
                </a:cubicBezTo>
                <a:close/>
                <a:moveTo>
                  <a:pt x="386529" y="61277"/>
                </a:moveTo>
                <a:lnTo>
                  <a:pt x="365938" y="81868"/>
                </a:lnTo>
                <a:cubicBezTo>
                  <a:pt x="368932" y="86393"/>
                  <a:pt x="372435" y="90561"/>
                  <a:pt x="376373" y="94290"/>
                </a:cubicBezTo>
                <a:cubicBezTo>
                  <a:pt x="378423" y="96371"/>
                  <a:pt x="380597" y="98421"/>
                  <a:pt x="382585" y="100284"/>
                </a:cubicBezTo>
                <a:cubicBezTo>
                  <a:pt x="384572" y="102148"/>
                  <a:pt x="395566" y="115999"/>
                  <a:pt x="393392" y="118018"/>
                </a:cubicBezTo>
                <a:cubicBezTo>
                  <a:pt x="393240" y="118179"/>
                  <a:pt x="393076" y="118325"/>
                  <a:pt x="392895" y="118453"/>
                </a:cubicBezTo>
                <a:cubicBezTo>
                  <a:pt x="401666" y="136922"/>
                  <a:pt x="406480" y="157022"/>
                  <a:pt x="407026" y="177460"/>
                </a:cubicBezTo>
                <a:lnTo>
                  <a:pt x="434822" y="177460"/>
                </a:lnTo>
                <a:cubicBezTo>
                  <a:pt x="433943" y="134031"/>
                  <a:pt x="416694" y="92536"/>
                  <a:pt x="386529" y="61277"/>
                </a:cubicBezTo>
                <a:close/>
                <a:moveTo>
                  <a:pt x="264756" y="35438"/>
                </a:moveTo>
                <a:cubicBezTo>
                  <a:pt x="287641" y="35977"/>
                  <a:pt x="310077" y="41926"/>
                  <a:pt x="330223" y="52799"/>
                </a:cubicBezTo>
                <a:cubicBezTo>
                  <a:pt x="331906" y="52638"/>
                  <a:pt x="333565" y="52273"/>
                  <a:pt x="335161" y="51712"/>
                </a:cubicBezTo>
                <a:cubicBezTo>
                  <a:pt x="337615" y="50532"/>
                  <a:pt x="342491" y="53171"/>
                  <a:pt x="344820" y="54538"/>
                </a:cubicBezTo>
                <a:cubicBezTo>
                  <a:pt x="347149" y="55904"/>
                  <a:pt x="348640" y="57644"/>
                  <a:pt x="351031" y="58917"/>
                </a:cubicBezTo>
                <a:cubicBezTo>
                  <a:pt x="354460" y="61049"/>
                  <a:pt x="356991" y="64364"/>
                  <a:pt x="358143" y="68234"/>
                </a:cubicBezTo>
                <a:cubicBezTo>
                  <a:pt x="359013" y="72147"/>
                  <a:pt x="361497" y="71868"/>
                  <a:pt x="360255" y="73451"/>
                </a:cubicBezTo>
                <a:cubicBezTo>
                  <a:pt x="359634" y="74259"/>
                  <a:pt x="360565" y="74538"/>
                  <a:pt x="361746" y="75253"/>
                </a:cubicBezTo>
                <a:lnTo>
                  <a:pt x="381094" y="55936"/>
                </a:lnTo>
                <a:cubicBezTo>
                  <a:pt x="349767" y="25822"/>
                  <a:pt x="308232" y="8632"/>
                  <a:pt x="264787" y="7798"/>
                </a:cubicBezTo>
                <a:close/>
                <a:moveTo>
                  <a:pt x="264756" y="70998"/>
                </a:moveTo>
                <a:cubicBezTo>
                  <a:pt x="287502" y="71805"/>
                  <a:pt x="309437" y="79663"/>
                  <a:pt x="327521" y="93483"/>
                </a:cubicBezTo>
                <a:cubicBezTo>
                  <a:pt x="325534" y="90843"/>
                  <a:pt x="323515" y="88141"/>
                  <a:pt x="322583" y="87116"/>
                </a:cubicBezTo>
                <a:cubicBezTo>
                  <a:pt x="320875" y="85315"/>
                  <a:pt x="314477" y="83079"/>
                  <a:pt x="315130" y="82054"/>
                </a:cubicBezTo>
                <a:cubicBezTo>
                  <a:pt x="315782" y="81029"/>
                  <a:pt x="321341" y="85533"/>
                  <a:pt x="322428" y="84725"/>
                </a:cubicBezTo>
                <a:cubicBezTo>
                  <a:pt x="323515" y="83918"/>
                  <a:pt x="319571" y="78514"/>
                  <a:pt x="319881" y="78514"/>
                </a:cubicBezTo>
                <a:cubicBezTo>
                  <a:pt x="323002" y="80713"/>
                  <a:pt x="325608" y="83564"/>
                  <a:pt x="327521" y="86868"/>
                </a:cubicBezTo>
                <a:cubicBezTo>
                  <a:pt x="328484" y="88328"/>
                  <a:pt x="331093" y="87613"/>
                  <a:pt x="333142" y="89011"/>
                </a:cubicBezTo>
                <a:cubicBezTo>
                  <a:pt x="335192" y="90408"/>
                  <a:pt x="335037" y="92272"/>
                  <a:pt x="336559" y="93576"/>
                </a:cubicBezTo>
                <a:cubicBezTo>
                  <a:pt x="336807" y="93794"/>
                  <a:pt x="339975" y="95626"/>
                  <a:pt x="338143" y="95409"/>
                </a:cubicBezTo>
                <a:cubicBezTo>
                  <a:pt x="337584" y="95409"/>
                  <a:pt x="336776" y="94228"/>
                  <a:pt x="336155" y="94787"/>
                </a:cubicBezTo>
                <a:cubicBezTo>
                  <a:pt x="335534" y="95346"/>
                  <a:pt x="336403" y="97117"/>
                  <a:pt x="337490" y="99228"/>
                </a:cubicBezTo>
                <a:lnTo>
                  <a:pt x="346807" y="89911"/>
                </a:lnTo>
                <a:cubicBezTo>
                  <a:pt x="345472" y="87210"/>
                  <a:pt x="342832" y="83700"/>
                  <a:pt x="341000" y="83141"/>
                </a:cubicBezTo>
                <a:cubicBezTo>
                  <a:pt x="339167" y="82582"/>
                  <a:pt x="337894" y="84290"/>
                  <a:pt x="336590" y="85377"/>
                </a:cubicBezTo>
                <a:cubicBezTo>
                  <a:pt x="335285" y="86464"/>
                  <a:pt x="333670" y="86837"/>
                  <a:pt x="333484" y="86092"/>
                </a:cubicBezTo>
                <a:cubicBezTo>
                  <a:pt x="333459" y="84859"/>
                  <a:pt x="333512" y="83623"/>
                  <a:pt x="333639" y="82396"/>
                </a:cubicBezTo>
                <a:cubicBezTo>
                  <a:pt x="333639" y="81340"/>
                  <a:pt x="332677" y="80501"/>
                  <a:pt x="332397" y="79476"/>
                </a:cubicBezTo>
                <a:cubicBezTo>
                  <a:pt x="331745" y="77054"/>
                  <a:pt x="332739" y="74383"/>
                  <a:pt x="331248" y="72768"/>
                </a:cubicBezTo>
                <a:cubicBezTo>
                  <a:pt x="329757" y="70740"/>
                  <a:pt x="328437" y="68588"/>
                  <a:pt x="327304" y="66340"/>
                </a:cubicBezTo>
                <a:cubicBezTo>
                  <a:pt x="325335" y="63890"/>
                  <a:pt x="323925" y="61038"/>
                  <a:pt x="323173" y="57985"/>
                </a:cubicBezTo>
                <a:cubicBezTo>
                  <a:pt x="304999" y="48807"/>
                  <a:pt x="285014" y="43779"/>
                  <a:pt x="264663" y="43264"/>
                </a:cubicBezTo>
                <a:close/>
                <a:moveTo>
                  <a:pt x="264756" y="106589"/>
                </a:moveTo>
                <a:cubicBezTo>
                  <a:pt x="281933" y="107455"/>
                  <a:pt x="298281" y="114238"/>
                  <a:pt x="311030" y="125782"/>
                </a:cubicBezTo>
                <a:lnTo>
                  <a:pt x="330627" y="106123"/>
                </a:lnTo>
                <a:cubicBezTo>
                  <a:pt x="312639" y="89396"/>
                  <a:pt x="289241" y="79688"/>
                  <a:pt x="264694" y="78762"/>
                </a:cubicBezTo>
                <a:close/>
                <a:moveTo>
                  <a:pt x="264756" y="142211"/>
                </a:moveTo>
                <a:cubicBezTo>
                  <a:pt x="267392" y="142472"/>
                  <a:pt x="269992" y="143003"/>
                  <a:pt x="272520" y="143795"/>
                </a:cubicBezTo>
                <a:cubicBezTo>
                  <a:pt x="273203" y="142180"/>
                  <a:pt x="274849" y="141372"/>
                  <a:pt x="276216" y="140441"/>
                </a:cubicBezTo>
                <a:cubicBezTo>
                  <a:pt x="277582" y="139509"/>
                  <a:pt x="278980" y="138111"/>
                  <a:pt x="278762" y="141093"/>
                </a:cubicBezTo>
                <a:cubicBezTo>
                  <a:pt x="278675" y="142739"/>
                  <a:pt x="277883" y="144267"/>
                  <a:pt x="276588" y="145285"/>
                </a:cubicBezTo>
                <a:cubicBezTo>
                  <a:pt x="279324" y="146472"/>
                  <a:pt x="281918" y="147963"/>
                  <a:pt x="284321" y="149727"/>
                </a:cubicBezTo>
                <a:lnTo>
                  <a:pt x="285874" y="150969"/>
                </a:lnTo>
                <a:lnTo>
                  <a:pt x="288545" y="148298"/>
                </a:lnTo>
                <a:cubicBezTo>
                  <a:pt x="288526" y="148195"/>
                  <a:pt x="288526" y="148090"/>
                  <a:pt x="288545" y="147987"/>
                </a:cubicBezTo>
                <a:cubicBezTo>
                  <a:pt x="288545" y="146466"/>
                  <a:pt x="290781" y="144664"/>
                  <a:pt x="293328" y="143546"/>
                </a:cubicBezTo>
                <a:lnTo>
                  <a:pt x="301993" y="134882"/>
                </a:lnTo>
                <a:lnTo>
                  <a:pt x="301340" y="134882"/>
                </a:lnTo>
                <a:cubicBezTo>
                  <a:pt x="300160" y="134882"/>
                  <a:pt x="298514" y="137149"/>
                  <a:pt x="297396" y="136465"/>
                </a:cubicBezTo>
                <a:cubicBezTo>
                  <a:pt x="296278" y="135782"/>
                  <a:pt x="301216" y="131217"/>
                  <a:pt x="303608" y="132086"/>
                </a:cubicBezTo>
                <a:lnTo>
                  <a:pt x="304632" y="132490"/>
                </a:lnTo>
                <a:lnTo>
                  <a:pt x="305719" y="131372"/>
                </a:lnTo>
                <a:cubicBezTo>
                  <a:pt x="294433" y="121279"/>
                  <a:pt x="280057" y="115310"/>
                  <a:pt x="264942" y="114446"/>
                </a:cubicBezTo>
                <a:close/>
                <a:moveTo>
                  <a:pt x="260874" y="149789"/>
                </a:moveTo>
                <a:cubicBezTo>
                  <a:pt x="257712" y="149792"/>
                  <a:pt x="254572" y="150273"/>
                  <a:pt x="251557" y="151217"/>
                </a:cubicBezTo>
                <a:cubicBezTo>
                  <a:pt x="251184" y="151652"/>
                  <a:pt x="250873" y="152025"/>
                  <a:pt x="251091" y="152335"/>
                </a:cubicBezTo>
                <a:cubicBezTo>
                  <a:pt x="251867" y="153453"/>
                  <a:pt x="254196" y="151124"/>
                  <a:pt x="254507" y="153267"/>
                </a:cubicBezTo>
                <a:cubicBezTo>
                  <a:pt x="254724" y="154851"/>
                  <a:pt x="251929" y="153671"/>
                  <a:pt x="252178" y="154851"/>
                </a:cubicBezTo>
                <a:cubicBezTo>
                  <a:pt x="252426" y="156031"/>
                  <a:pt x="254321" y="155379"/>
                  <a:pt x="254383" y="156652"/>
                </a:cubicBezTo>
                <a:cubicBezTo>
                  <a:pt x="254196" y="158211"/>
                  <a:pt x="253445" y="159646"/>
                  <a:pt x="252271" y="160690"/>
                </a:cubicBezTo>
                <a:cubicBezTo>
                  <a:pt x="251029" y="161497"/>
                  <a:pt x="244352" y="162367"/>
                  <a:pt x="243730" y="163795"/>
                </a:cubicBezTo>
                <a:cubicBezTo>
                  <a:pt x="243240" y="165159"/>
                  <a:pt x="242491" y="166413"/>
                  <a:pt x="241525" y="167491"/>
                </a:cubicBezTo>
                <a:cubicBezTo>
                  <a:pt x="240407" y="168671"/>
                  <a:pt x="235066" y="171839"/>
                  <a:pt x="235035" y="172677"/>
                </a:cubicBezTo>
                <a:cubicBezTo>
                  <a:pt x="235035" y="174634"/>
                  <a:pt x="237612" y="172149"/>
                  <a:pt x="238327" y="171373"/>
                </a:cubicBezTo>
                <a:cubicBezTo>
                  <a:pt x="239041" y="170597"/>
                  <a:pt x="241060" y="170162"/>
                  <a:pt x="242768" y="169199"/>
                </a:cubicBezTo>
                <a:cubicBezTo>
                  <a:pt x="245128" y="167833"/>
                  <a:pt x="246060" y="172553"/>
                  <a:pt x="243513" y="172709"/>
                </a:cubicBezTo>
                <a:cubicBezTo>
                  <a:pt x="241929" y="172709"/>
                  <a:pt x="240594" y="177274"/>
                  <a:pt x="238109" y="176435"/>
                </a:cubicBezTo>
                <a:cubicBezTo>
                  <a:pt x="237488" y="176187"/>
                  <a:pt x="235718" y="175100"/>
                  <a:pt x="235345" y="176249"/>
                </a:cubicBezTo>
                <a:cubicBezTo>
                  <a:pt x="234972" y="177398"/>
                  <a:pt x="239041" y="177615"/>
                  <a:pt x="240314" y="178485"/>
                </a:cubicBezTo>
                <a:cubicBezTo>
                  <a:pt x="243420" y="180628"/>
                  <a:pt x="237830" y="180473"/>
                  <a:pt x="236898" y="181063"/>
                </a:cubicBezTo>
                <a:cubicBezTo>
                  <a:pt x="235966" y="181653"/>
                  <a:pt x="236463" y="182926"/>
                  <a:pt x="237705" y="182398"/>
                </a:cubicBezTo>
                <a:cubicBezTo>
                  <a:pt x="238948" y="181870"/>
                  <a:pt x="240532" y="180659"/>
                  <a:pt x="241277" y="182678"/>
                </a:cubicBezTo>
                <a:cubicBezTo>
                  <a:pt x="242271" y="185442"/>
                  <a:pt x="236743" y="195504"/>
                  <a:pt x="235066" y="194448"/>
                </a:cubicBezTo>
                <a:cubicBezTo>
                  <a:pt x="234165" y="193889"/>
                  <a:pt x="233264" y="194697"/>
                  <a:pt x="232426" y="195038"/>
                </a:cubicBezTo>
                <a:cubicBezTo>
                  <a:pt x="233547" y="197308"/>
                  <a:pt x="234920" y="199445"/>
                  <a:pt x="236525" y="201405"/>
                </a:cubicBezTo>
                <a:cubicBezTo>
                  <a:pt x="237612" y="199604"/>
                  <a:pt x="239351" y="197057"/>
                  <a:pt x="240066" y="197026"/>
                </a:cubicBezTo>
                <a:cubicBezTo>
                  <a:pt x="240780" y="196995"/>
                  <a:pt x="240749" y="196187"/>
                  <a:pt x="241153" y="195473"/>
                </a:cubicBezTo>
                <a:cubicBezTo>
                  <a:pt x="241556" y="194759"/>
                  <a:pt x="242861" y="195473"/>
                  <a:pt x="242923" y="194324"/>
                </a:cubicBezTo>
                <a:cubicBezTo>
                  <a:pt x="242985" y="193175"/>
                  <a:pt x="246029" y="191405"/>
                  <a:pt x="246432" y="189634"/>
                </a:cubicBezTo>
                <a:cubicBezTo>
                  <a:pt x="246619" y="188703"/>
                  <a:pt x="245470" y="187740"/>
                  <a:pt x="245935" y="186963"/>
                </a:cubicBezTo>
                <a:cubicBezTo>
                  <a:pt x="246265" y="186318"/>
                  <a:pt x="246852" y="185845"/>
                  <a:pt x="247550" y="185659"/>
                </a:cubicBezTo>
                <a:cubicBezTo>
                  <a:pt x="248140" y="185442"/>
                  <a:pt x="249600" y="186901"/>
                  <a:pt x="250035" y="186280"/>
                </a:cubicBezTo>
                <a:cubicBezTo>
                  <a:pt x="250470" y="185659"/>
                  <a:pt x="252644" y="186280"/>
                  <a:pt x="254290" y="187181"/>
                </a:cubicBezTo>
                <a:cubicBezTo>
                  <a:pt x="255066" y="187647"/>
                  <a:pt x="256526" y="187181"/>
                  <a:pt x="257395" y="188361"/>
                </a:cubicBezTo>
                <a:cubicBezTo>
                  <a:pt x="258638" y="190131"/>
                  <a:pt x="257395" y="190287"/>
                  <a:pt x="257395" y="190659"/>
                </a:cubicBezTo>
                <a:cubicBezTo>
                  <a:pt x="257395" y="191032"/>
                  <a:pt x="258141" y="190442"/>
                  <a:pt x="258482" y="190659"/>
                </a:cubicBezTo>
                <a:cubicBezTo>
                  <a:pt x="258824" y="190877"/>
                  <a:pt x="255221" y="193765"/>
                  <a:pt x="255687" y="194914"/>
                </a:cubicBezTo>
                <a:cubicBezTo>
                  <a:pt x="256153" y="196063"/>
                  <a:pt x="252333" y="202337"/>
                  <a:pt x="251308" y="203330"/>
                </a:cubicBezTo>
                <a:cubicBezTo>
                  <a:pt x="250283" y="204324"/>
                  <a:pt x="247519" y="203175"/>
                  <a:pt x="246619" y="203330"/>
                </a:cubicBezTo>
                <a:cubicBezTo>
                  <a:pt x="245718" y="203486"/>
                  <a:pt x="245407" y="204448"/>
                  <a:pt x="243855" y="204076"/>
                </a:cubicBezTo>
                <a:cubicBezTo>
                  <a:pt x="242494" y="203930"/>
                  <a:pt x="241122" y="204225"/>
                  <a:pt x="239941" y="204914"/>
                </a:cubicBezTo>
                <a:cubicBezTo>
                  <a:pt x="245699" y="209983"/>
                  <a:pt x="253109" y="212775"/>
                  <a:pt x="260780" y="212772"/>
                </a:cubicBezTo>
                <a:cubicBezTo>
                  <a:pt x="262467" y="212768"/>
                  <a:pt x="264150" y="212623"/>
                  <a:pt x="265812" y="212337"/>
                </a:cubicBezTo>
                <a:cubicBezTo>
                  <a:pt x="266765" y="210989"/>
                  <a:pt x="267343" y="209414"/>
                  <a:pt x="267489" y="207771"/>
                </a:cubicBezTo>
                <a:cubicBezTo>
                  <a:pt x="267458" y="206790"/>
                  <a:pt x="267607" y="205812"/>
                  <a:pt x="267924" y="204883"/>
                </a:cubicBezTo>
                <a:cubicBezTo>
                  <a:pt x="268327" y="204200"/>
                  <a:pt x="271029" y="201032"/>
                  <a:pt x="271930" y="201094"/>
                </a:cubicBezTo>
                <a:cubicBezTo>
                  <a:pt x="272830" y="201156"/>
                  <a:pt x="273452" y="201902"/>
                  <a:pt x="274756" y="201498"/>
                </a:cubicBezTo>
                <a:cubicBezTo>
                  <a:pt x="277303" y="200722"/>
                  <a:pt x="278855" y="201498"/>
                  <a:pt x="278887" y="202461"/>
                </a:cubicBezTo>
                <a:cubicBezTo>
                  <a:pt x="278918" y="203424"/>
                  <a:pt x="275781" y="203548"/>
                  <a:pt x="275781" y="204417"/>
                </a:cubicBezTo>
                <a:cubicBezTo>
                  <a:pt x="275781" y="205287"/>
                  <a:pt x="278203" y="205908"/>
                  <a:pt x="278887" y="205038"/>
                </a:cubicBezTo>
                <a:cubicBezTo>
                  <a:pt x="279955" y="203924"/>
                  <a:pt x="280293" y="202296"/>
                  <a:pt x="279756" y="200846"/>
                </a:cubicBezTo>
                <a:cubicBezTo>
                  <a:pt x="278731" y="199572"/>
                  <a:pt x="278793" y="199045"/>
                  <a:pt x="280253" y="199541"/>
                </a:cubicBezTo>
                <a:cubicBezTo>
                  <a:pt x="281154" y="199852"/>
                  <a:pt x="281154" y="196436"/>
                  <a:pt x="281992" y="194945"/>
                </a:cubicBezTo>
                <a:cubicBezTo>
                  <a:pt x="283172" y="193113"/>
                  <a:pt x="279849" y="194417"/>
                  <a:pt x="278452" y="194603"/>
                </a:cubicBezTo>
                <a:cubicBezTo>
                  <a:pt x="277054" y="194790"/>
                  <a:pt x="276060" y="191995"/>
                  <a:pt x="276029" y="191032"/>
                </a:cubicBezTo>
                <a:cubicBezTo>
                  <a:pt x="275998" y="190069"/>
                  <a:pt x="278514" y="193516"/>
                  <a:pt x="279787" y="193579"/>
                </a:cubicBezTo>
                <a:cubicBezTo>
                  <a:pt x="281328" y="193442"/>
                  <a:pt x="282595" y="192302"/>
                  <a:pt x="282893" y="190783"/>
                </a:cubicBezTo>
                <a:cubicBezTo>
                  <a:pt x="282893" y="189572"/>
                  <a:pt x="280160" y="189417"/>
                  <a:pt x="279787" y="187926"/>
                </a:cubicBezTo>
                <a:cubicBezTo>
                  <a:pt x="279539" y="187119"/>
                  <a:pt x="281992" y="187926"/>
                  <a:pt x="281806" y="187119"/>
                </a:cubicBezTo>
                <a:cubicBezTo>
                  <a:pt x="281619" y="186311"/>
                  <a:pt x="282054" y="184759"/>
                  <a:pt x="280501" y="184013"/>
                </a:cubicBezTo>
                <a:cubicBezTo>
                  <a:pt x="278949" y="183268"/>
                  <a:pt x="277396" y="178392"/>
                  <a:pt x="276309" y="178050"/>
                </a:cubicBezTo>
                <a:cubicBezTo>
                  <a:pt x="275222" y="177709"/>
                  <a:pt x="274290" y="179261"/>
                  <a:pt x="273638" y="179789"/>
                </a:cubicBezTo>
                <a:cubicBezTo>
                  <a:pt x="272986" y="180317"/>
                  <a:pt x="271899" y="179417"/>
                  <a:pt x="272458" y="178889"/>
                </a:cubicBezTo>
                <a:cubicBezTo>
                  <a:pt x="273725" y="177923"/>
                  <a:pt x="274784" y="176709"/>
                  <a:pt x="275563" y="175317"/>
                </a:cubicBezTo>
                <a:cubicBezTo>
                  <a:pt x="276216" y="173205"/>
                  <a:pt x="278918" y="175317"/>
                  <a:pt x="278421" y="172491"/>
                </a:cubicBezTo>
                <a:cubicBezTo>
                  <a:pt x="277924" y="169665"/>
                  <a:pt x="275315" y="169944"/>
                  <a:pt x="276464" y="168392"/>
                </a:cubicBezTo>
                <a:cubicBezTo>
                  <a:pt x="277272" y="167482"/>
                  <a:pt x="277191" y="166087"/>
                  <a:pt x="276281" y="165280"/>
                </a:cubicBezTo>
                <a:cubicBezTo>
                  <a:pt x="275703" y="164767"/>
                  <a:pt x="274902" y="164593"/>
                  <a:pt x="274166" y="164820"/>
                </a:cubicBezTo>
                <a:cubicBezTo>
                  <a:pt x="272955" y="165038"/>
                  <a:pt x="271712" y="163081"/>
                  <a:pt x="271557" y="161404"/>
                </a:cubicBezTo>
                <a:cubicBezTo>
                  <a:pt x="271557" y="160441"/>
                  <a:pt x="268824" y="160596"/>
                  <a:pt x="268917" y="159603"/>
                </a:cubicBezTo>
                <a:cubicBezTo>
                  <a:pt x="269135" y="157584"/>
                  <a:pt x="266091" y="157367"/>
                  <a:pt x="264259" y="157522"/>
                </a:cubicBezTo>
                <a:cubicBezTo>
                  <a:pt x="261998" y="157037"/>
                  <a:pt x="259951" y="155839"/>
                  <a:pt x="258420" y="154106"/>
                </a:cubicBezTo>
                <a:cubicBezTo>
                  <a:pt x="258016" y="153391"/>
                  <a:pt x="255315" y="154727"/>
                  <a:pt x="256308" y="151994"/>
                </a:cubicBezTo>
                <a:cubicBezTo>
                  <a:pt x="257302" y="149261"/>
                  <a:pt x="259662" y="152491"/>
                  <a:pt x="260749" y="151714"/>
                </a:cubicBezTo>
                <a:cubicBezTo>
                  <a:pt x="261532" y="151233"/>
                  <a:pt x="261793" y="150217"/>
                  <a:pt x="261340" y="149416"/>
                </a:cubicBezTo>
                <a:close/>
                <a:moveTo>
                  <a:pt x="140684" y="55780"/>
                </a:moveTo>
                <a:lnTo>
                  <a:pt x="160405" y="75501"/>
                </a:lnTo>
                <a:cubicBezTo>
                  <a:pt x="186530" y="50647"/>
                  <a:pt x="220947" y="36371"/>
                  <a:pt x="256992" y="35438"/>
                </a:cubicBezTo>
                <a:lnTo>
                  <a:pt x="256992" y="7642"/>
                </a:lnTo>
                <a:cubicBezTo>
                  <a:pt x="213512" y="8453"/>
                  <a:pt x="171943" y="25645"/>
                  <a:pt x="140591" y="55780"/>
                </a:cubicBezTo>
                <a:close/>
                <a:moveTo>
                  <a:pt x="86956" y="177553"/>
                </a:moveTo>
                <a:lnTo>
                  <a:pt x="114752" y="177553"/>
                </a:lnTo>
                <a:cubicBezTo>
                  <a:pt x="115699" y="141518"/>
                  <a:pt x="129973" y="107117"/>
                  <a:pt x="154815" y="80998"/>
                </a:cubicBezTo>
                <a:lnTo>
                  <a:pt x="134970" y="61277"/>
                </a:lnTo>
                <a:cubicBezTo>
                  <a:pt x="104909" y="92617"/>
                  <a:pt x="87765" y="134136"/>
                  <a:pt x="86956" y="177553"/>
                </a:cubicBezTo>
                <a:close/>
                <a:moveTo>
                  <a:pt x="693337" y="25376"/>
                </a:moveTo>
                <a:lnTo>
                  <a:pt x="730140" y="25376"/>
                </a:lnTo>
                <a:lnTo>
                  <a:pt x="730140" y="142739"/>
                </a:lnTo>
                <a:cubicBezTo>
                  <a:pt x="730140" y="163444"/>
                  <a:pt x="723701" y="179137"/>
                  <a:pt x="710822" y="189821"/>
                </a:cubicBezTo>
                <a:cubicBezTo>
                  <a:pt x="697943" y="200504"/>
                  <a:pt x="681638" y="205837"/>
                  <a:pt x="661908" y="205815"/>
                </a:cubicBezTo>
                <a:cubicBezTo>
                  <a:pt x="641929" y="205815"/>
                  <a:pt x="625550" y="200482"/>
                  <a:pt x="612776" y="189821"/>
                </a:cubicBezTo>
                <a:cubicBezTo>
                  <a:pt x="600003" y="179159"/>
                  <a:pt x="593605" y="163463"/>
                  <a:pt x="593583" y="142739"/>
                </a:cubicBezTo>
                <a:lnTo>
                  <a:pt x="593583" y="25376"/>
                </a:lnTo>
                <a:lnTo>
                  <a:pt x="630386" y="25376"/>
                </a:lnTo>
                <a:lnTo>
                  <a:pt x="630386" y="142739"/>
                </a:lnTo>
                <a:cubicBezTo>
                  <a:pt x="630386" y="154478"/>
                  <a:pt x="633171" y="162997"/>
                  <a:pt x="638740" y="168298"/>
                </a:cubicBezTo>
                <a:cubicBezTo>
                  <a:pt x="652343" y="178898"/>
                  <a:pt x="671411" y="178898"/>
                  <a:pt x="685014" y="168298"/>
                </a:cubicBezTo>
                <a:cubicBezTo>
                  <a:pt x="690564" y="162978"/>
                  <a:pt x="693337" y="154457"/>
                  <a:pt x="693337" y="142739"/>
                </a:cubicBezTo>
                <a:close/>
                <a:moveTo>
                  <a:pt x="811601" y="97272"/>
                </a:moveTo>
                <a:cubicBezTo>
                  <a:pt x="802321" y="96843"/>
                  <a:pt x="793622" y="101784"/>
                  <a:pt x="789240" y="109974"/>
                </a:cubicBezTo>
                <a:lnTo>
                  <a:pt x="789240" y="203361"/>
                </a:lnTo>
                <a:lnTo>
                  <a:pt x="753898" y="203361"/>
                </a:lnTo>
                <a:lnTo>
                  <a:pt x="753898" y="71091"/>
                </a:lnTo>
                <a:lnTo>
                  <a:pt x="787159" y="71091"/>
                </a:lnTo>
                <a:lnTo>
                  <a:pt x="788371" y="86247"/>
                </a:lnTo>
                <a:cubicBezTo>
                  <a:pt x="797523" y="74653"/>
                  <a:pt x="811654" y="68113"/>
                  <a:pt x="826415" y="68638"/>
                </a:cubicBezTo>
                <a:cubicBezTo>
                  <a:pt x="837630" y="68135"/>
                  <a:pt x="848568" y="72203"/>
                  <a:pt x="856726" y="79911"/>
                </a:cubicBezTo>
                <a:cubicBezTo>
                  <a:pt x="864366" y="87387"/>
                  <a:pt x="868196" y="100461"/>
                  <a:pt x="868217" y="119136"/>
                </a:cubicBezTo>
                <a:lnTo>
                  <a:pt x="868217" y="203361"/>
                </a:lnTo>
                <a:lnTo>
                  <a:pt x="832626" y="203361"/>
                </a:lnTo>
                <a:lnTo>
                  <a:pt x="832626" y="119012"/>
                </a:lnTo>
                <a:cubicBezTo>
                  <a:pt x="832626" y="110542"/>
                  <a:pt x="830816" y="104797"/>
                  <a:pt x="827192" y="101775"/>
                </a:cubicBezTo>
                <a:cubicBezTo>
                  <a:pt x="822682" y="98492"/>
                  <a:pt x="817166" y="96899"/>
                  <a:pt x="811601" y="97272"/>
                </a:cubicBezTo>
                <a:close/>
                <a:moveTo>
                  <a:pt x="891230" y="36867"/>
                </a:moveTo>
                <a:cubicBezTo>
                  <a:pt x="891106" y="31950"/>
                  <a:pt x="893069" y="27211"/>
                  <a:pt x="896634" y="23823"/>
                </a:cubicBezTo>
                <a:cubicBezTo>
                  <a:pt x="904991" y="16864"/>
                  <a:pt x="917128" y="16864"/>
                  <a:pt x="925486" y="23823"/>
                </a:cubicBezTo>
                <a:cubicBezTo>
                  <a:pt x="932629" y="31076"/>
                  <a:pt x="932629" y="42719"/>
                  <a:pt x="925486" y="49973"/>
                </a:cubicBezTo>
                <a:cubicBezTo>
                  <a:pt x="917113" y="56894"/>
                  <a:pt x="905007" y="56894"/>
                  <a:pt x="896634" y="49973"/>
                </a:cubicBezTo>
                <a:cubicBezTo>
                  <a:pt x="893041" y="46579"/>
                  <a:pt x="891072" y="41808"/>
                  <a:pt x="891230" y="36867"/>
                </a:cubicBezTo>
                <a:close/>
                <a:moveTo>
                  <a:pt x="928902" y="71029"/>
                </a:moveTo>
                <a:lnTo>
                  <a:pt x="928902" y="203299"/>
                </a:lnTo>
                <a:lnTo>
                  <a:pt x="893435" y="203299"/>
                </a:lnTo>
                <a:lnTo>
                  <a:pt x="893435" y="71091"/>
                </a:lnTo>
                <a:close/>
                <a:moveTo>
                  <a:pt x="1020861" y="202461"/>
                </a:moveTo>
                <a:cubicBezTo>
                  <a:pt x="1014013" y="204737"/>
                  <a:pt x="1006832" y="205849"/>
                  <a:pt x="999618" y="205753"/>
                </a:cubicBezTo>
                <a:cubicBezTo>
                  <a:pt x="988024" y="205753"/>
                  <a:pt x="978810" y="202740"/>
                  <a:pt x="971978" y="196715"/>
                </a:cubicBezTo>
                <a:cubicBezTo>
                  <a:pt x="965145" y="190690"/>
                  <a:pt x="961720" y="180681"/>
                  <a:pt x="961698" y="166684"/>
                </a:cubicBezTo>
                <a:lnTo>
                  <a:pt x="961698" y="96899"/>
                </a:lnTo>
                <a:lnTo>
                  <a:pt x="942256" y="96899"/>
                </a:lnTo>
                <a:lnTo>
                  <a:pt x="942256" y="71091"/>
                </a:lnTo>
                <a:lnTo>
                  <a:pt x="961698" y="71091"/>
                </a:lnTo>
                <a:lnTo>
                  <a:pt x="961698" y="38451"/>
                </a:lnTo>
                <a:lnTo>
                  <a:pt x="997040" y="38451"/>
                </a:lnTo>
                <a:lnTo>
                  <a:pt x="997040" y="71091"/>
                </a:lnTo>
                <a:lnTo>
                  <a:pt x="1019525" y="71091"/>
                </a:lnTo>
                <a:lnTo>
                  <a:pt x="1019525" y="96899"/>
                </a:lnTo>
                <a:lnTo>
                  <a:pt x="997040" y="96899"/>
                </a:lnTo>
                <a:lnTo>
                  <a:pt x="997040" y="163019"/>
                </a:lnTo>
                <a:cubicBezTo>
                  <a:pt x="997040" y="168578"/>
                  <a:pt x="998189" y="172336"/>
                  <a:pt x="1000456" y="174044"/>
                </a:cubicBezTo>
                <a:cubicBezTo>
                  <a:pt x="1003457" y="176025"/>
                  <a:pt x="1007025" y="176963"/>
                  <a:pt x="1010612" y="176715"/>
                </a:cubicBezTo>
                <a:cubicBezTo>
                  <a:pt x="1012553" y="176730"/>
                  <a:pt x="1014491" y="176625"/>
                  <a:pt x="1016420" y="176404"/>
                </a:cubicBezTo>
                <a:cubicBezTo>
                  <a:pt x="1018159" y="176218"/>
                  <a:pt x="1019525" y="176001"/>
                  <a:pt x="1020861" y="175752"/>
                </a:cubicBezTo>
                <a:close/>
                <a:moveTo>
                  <a:pt x="1148566" y="181808"/>
                </a:moveTo>
                <a:cubicBezTo>
                  <a:pt x="1143392" y="188634"/>
                  <a:pt x="1136801" y="194262"/>
                  <a:pt x="1129248" y="198299"/>
                </a:cubicBezTo>
                <a:cubicBezTo>
                  <a:pt x="1119323" y="203576"/>
                  <a:pt x="1108183" y="206147"/>
                  <a:pt x="1096949" y="205753"/>
                </a:cubicBezTo>
                <a:cubicBezTo>
                  <a:pt x="1076244" y="205753"/>
                  <a:pt x="1060157" y="199541"/>
                  <a:pt x="1048687" y="187119"/>
                </a:cubicBezTo>
                <a:cubicBezTo>
                  <a:pt x="1037212" y="174870"/>
                  <a:pt x="1030982" y="158618"/>
                  <a:pt x="1031327" y="141838"/>
                </a:cubicBezTo>
                <a:lnTo>
                  <a:pt x="1031327" y="137055"/>
                </a:lnTo>
                <a:cubicBezTo>
                  <a:pt x="1031327" y="117095"/>
                  <a:pt x="1036886" y="100710"/>
                  <a:pt x="1048004" y="87893"/>
                </a:cubicBezTo>
                <a:cubicBezTo>
                  <a:pt x="1059122" y="75076"/>
                  <a:pt x="1074132" y="68678"/>
                  <a:pt x="1093036" y="68700"/>
                </a:cubicBezTo>
                <a:cubicBezTo>
                  <a:pt x="1112043" y="68700"/>
                  <a:pt x="1126537" y="74653"/>
                  <a:pt x="1136516" y="86557"/>
                </a:cubicBezTo>
                <a:cubicBezTo>
                  <a:pt x="1146494" y="98461"/>
                  <a:pt x="1151463" y="114198"/>
                  <a:pt x="1151423" y="133763"/>
                </a:cubicBezTo>
                <a:lnTo>
                  <a:pt x="1151423" y="148795"/>
                </a:lnTo>
                <a:lnTo>
                  <a:pt x="1067135" y="148795"/>
                </a:lnTo>
                <a:cubicBezTo>
                  <a:pt x="1068017" y="156668"/>
                  <a:pt x="1071607" y="163991"/>
                  <a:pt x="1077291" y="169510"/>
                </a:cubicBezTo>
                <a:cubicBezTo>
                  <a:pt x="1083219" y="174895"/>
                  <a:pt x="1091030" y="177727"/>
                  <a:pt x="1099030" y="177398"/>
                </a:cubicBezTo>
                <a:cubicBezTo>
                  <a:pt x="1111428" y="177883"/>
                  <a:pt x="1123307" y="172382"/>
                  <a:pt x="1130957" y="162615"/>
                </a:cubicBezTo>
                <a:close/>
                <a:moveTo>
                  <a:pt x="1092819" y="97086"/>
                </a:moveTo>
                <a:cubicBezTo>
                  <a:pt x="1086157" y="96704"/>
                  <a:pt x="1079710" y="99517"/>
                  <a:pt x="1075458" y="104663"/>
                </a:cubicBezTo>
                <a:cubicBezTo>
                  <a:pt x="1071070" y="110418"/>
                  <a:pt x="1068321" y="117254"/>
                  <a:pt x="1067508" y="124446"/>
                </a:cubicBezTo>
                <a:lnTo>
                  <a:pt x="1116639" y="124446"/>
                </a:lnTo>
                <a:lnTo>
                  <a:pt x="1116639" y="121776"/>
                </a:lnTo>
                <a:cubicBezTo>
                  <a:pt x="1116723" y="115384"/>
                  <a:pt x="1114630" y="109151"/>
                  <a:pt x="1110708" y="104104"/>
                </a:cubicBezTo>
                <a:cubicBezTo>
                  <a:pt x="1106919" y="99446"/>
                  <a:pt x="1100956" y="97126"/>
                  <a:pt x="1092819" y="97148"/>
                </a:cubicBezTo>
                <a:close/>
                <a:moveTo>
                  <a:pt x="1249903" y="203361"/>
                </a:moveTo>
                <a:lnTo>
                  <a:pt x="1248195" y="189324"/>
                </a:lnTo>
                <a:cubicBezTo>
                  <a:pt x="1244273" y="194330"/>
                  <a:pt x="1239341" y="198458"/>
                  <a:pt x="1233723" y="201436"/>
                </a:cubicBezTo>
                <a:cubicBezTo>
                  <a:pt x="1227716" y="204451"/>
                  <a:pt x="1221064" y="205955"/>
                  <a:pt x="1214344" y="205815"/>
                </a:cubicBezTo>
                <a:cubicBezTo>
                  <a:pt x="1199197" y="206442"/>
                  <a:pt x="1184793" y="199237"/>
                  <a:pt x="1176206" y="186746"/>
                </a:cubicBezTo>
                <a:cubicBezTo>
                  <a:pt x="1167159" y="174035"/>
                  <a:pt x="1162634" y="158059"/>
                  <a:pt x="1162634" y="138826"/>
                </a:cubicBezTo>
                <a:lnTo>
                  <a:pt x="1162634" y="136248"/>
                </a:lnTo>
                <a:cubicBezTo>
                  <a:pt x="1162634" y="116123"/>
                  <a:pt x="1167159" y="99828"/>
                  <a:pt x="1176206" y="87365"/>
                </a:cubicBezTo>
                <a:cubicBezTo>
                  <a:pt x="1185253" y="74902"/>
                  <a:pt x="1198048" y="68690"/>
                  <a:pt x="1214592" y="68731"/>
                </a:cubicBezTo>
                <a:cubicBezTo>
                  <a:pt x="1226735" y="68427"/>
                  <a:pt x="1238369" y="73604"/>
                  <a:pt x="1246270" y="82831"/>
                </a:cubicBezTo>
                <a:lnTo>
                  <a:pt x="1246270" y="15593"/>
                </a:lnTo>
                <a:lnTo>
                  <a:pt x="1281736" y="15593"/>
                </a:lnTo>
                <a:lnTo>
                  <a:pt x="1281736" y="203361"/>
                </a:lnTo>
                <a:close/>
                <a:moveTo>
                  <a:pt x="1197977" y="138733"/>
                </a:moveTo>
                <a:cubicBezTo>
                  <a:pt x="1197713" y="148077"/>
                  <a:pt x="1199648" y="157354"/>
                  <a:pt x="1203629" y="165814"/>
                </a:cubicBezTo>
                <a:cubicBezTo>
                  <a:pt x="1207356" y="173268"/>
                  <a:pt x="1213868" y="176994"/>
                  <a:pt x="1223164" y="176994"/>
                </a:cubicBezTo>
                <a:cubicBezTo>
                  <a:pt x="1232943" y="177584"/>
                  <a:pt x="1242096" y="172162"/>
                  <a:pt x="1246270" y="163298"/>
                </a:cubicBezTo>
                <a:lnTo>
                  <a:pt x="1246270" y="110937"/>
                </a:lnTo>
                <a:cubicBezTo>
                  <a:pt x="1242220" y="102083"/>
                  <a:pt x="1233127" y="96648"/>
                  <a:pt x="1223412" y="97272"/>
                </a:cubicBezTo>
                <a:cubicBezTo>
                  <a:pt x="1215182" y="96704"/>
                  <a:pt x="1207424" y="101173"/>
                  <a:pt x="1203784" y="108577"/>
                </a:cubicBezTo>
                <a:cubicBezTo>
                  <a:pt x="1199682" y="117210"/>
                  <a:pt x="1197691" y="126695"/>
                  <a:pt x="1197977" y="136248"/>
                </a:cubicBezTo>
                <a:close/>
                <a:moveTo>
                  <a:pt x="740171" y="238114"/>
                </a:moveTo>
                <a:lnTo>
                  <a:pt x="740171" y="416099"/>
                </a:lnTo>
                <a:lnTo>
                  <a:pt x="703493" y="416099"/>
                </a:lnTo>
                <a:lnTo>
                  <a:pt x="632063" y="298861"/>
                </a:lnTo>
                <a:lnTo>
                  <a:pt x="632063" y="416099"/>
                </a:lnTo>
                <a:lnTo>
                  <a:pt x="595292" y="416099"/>
                </a:lnTo>
                <a:lnTo>
                  <a:pt x="595292" y="238114"/>
                </a:lnTo>
                <a:lnTo>
                  <a:pt x="632094" y="238114"/>
                </a:lnTo>
                <a:lnTo>
                  <a:pt x="703524" y="355477"/>
                </a:lnTo>
                <a:lnTo>
                  <a:pt x="703524" y="238114"/>
                </a:lnTo>
                <a:close/>
                <a:moveTo>
                  <a:pt x="843279" y="416099"/>
                </a:moveTo>
                <a:cubicBezTo>
                  <a:pt x="841577" y="412332"/>
                  <a:pt x="840384" y="408351"/>
                  <a:pt x="839738" y="404267"/>
                </a:cubicBezTo>
                <a:cubicBezTo>
                  <a:pt x="835925" y="408407"/>
                  <a:pt x="831390" y="411817"/>
                  <a:pt x="826353" y="414329"/>
                </a:cubicBezTo>
                <a:cubicBezTo>
                  <a:pt x="820123" y="417326"/>
                  <a:pt x="813263" y="418773"/>
                  <a:pt x="806352" y="418553"/>
                </a:cubicBezTo>
                <a:cubicBezTo>
                  <a:pt x="794694" y="418898"/>
                  <a:pt x="783321" y="414916"/>
                  <a:pt x="774426" y="407373"/>
                </a:cubicBezTo>
                <a:cubicBezTo>
                  <a:pt x="766001" y="400372"/>
                  <a:pt x="761230" y="389906"/>
                  <a:pt x="761476" y="378956"/>
                </a:cubicBezTo>
                <a:cubicBezTo>
                  <a:pt x="760914" y="366294"/>
                  <a:pt x="766749" y="354197"/>
                  <a:pt x="777004" y="346750"/>
                </a:cubicBezTo>
                <a:cubicBezTo>
                  <a:pt x="787355" y="339110"/>
                  <a:pt x="802554" y="335290"/>
                  <a:pt x="822595" y="335290"/>
                </a:cubicBezTo>
                <a:lnTo>
                  <a:pt x="838372" y="335290"/>
                </a:lnTo>
                <a:lnTo>
                  <a:pt x="838372" y="327588"/>
                </a:lnTo>
                <a:cubicBezTo>
                  <a:pt x="838633" y="322315"/>
                  <a:pt x="836965" y="317125"/>
                  <a:pt x="833682" y="312991"/>
                </a:cubicBezTo>
                <a:cubicBezTo>
                  <a:pt x="830555" y="309348"/>
                  <a:pt x="825598" y="307535"/>
                  <a:pt x="818806" y="307556"/>
                </a:cubicBezTo>
                <a:cubicBezTo>
                  <a:pt x="806197" y="307556"/>
                  <a:pt x="799862" y="312836"/>
                  <a:pt x="799862" y="323457"/>
                </a:cubicBezTo>
                <a:lnTo>
                  <a:pt x="764426" y="323457"/>
                </a:lnTo>
                <a:cubicBezTo>
                  <a:pt x="764426" y="311966"/>
                  <a:pt x="769519" y="302081"/>
                  <a:pt x="779706" y="293798"/>
                </a:cubicBezTo>
                <a:cubicBezTo>
                  <a:pt x="789892" y="285516"/>
                  <a:pt x="803548" y="281376"/>
                  <a:pt x="820670" y="281376"/>
                </a:cubicBezTo>
                <a:cubicBezTo>
                  <a:pt x="834257" y="280876"/>
                  <a:pt x="847614" y="284969"/>
                  <a:pt x="858590" y="292991"/>
                </a:cubicBezTo>
                <a:cubicBezTo>
                  <a:pt x="868652" y="300755"/>
                  <a:pt x="873683" y="312370"/>
                  <a:pt x="873683" y="327836"/>
                </a:cubicBezTo>
                <a:lnTo>
                  <a:pt x="873683" y="383738"/>
                </a:lnTo>
                <a:cubicBezTo>
                  <a:pt x="873568" y="389844"/>
                  <a:pt x="874016" y="395947"/>
                  <a:pt x="875019" y="401969"/>
                </a:cubicBezTo>
                <a:cubicBezTo>
                  <a:pt x="875761" y="406127"/>
                  <a:pt x="877078" y="410161"/>
                  <a:pt x="878932" y="413956"/>
                </a:cubicBezTo>
                <a:lnTo>
                  <a:pt x="878932" y="416006"/>
                </a:lnTo>
                <a:close/>
                <a:moveTo>
                  <a:pt x="814055" y="391534"/>
                </a:moveTo>
                <a:cubicBezTo>
                  <a:pt x="819406" y="391704"/>
                  <a:pt x="824688" y="390322"/>
                  <a:pt x="829272" y="387558"/>
                </a:cubicBezTo>
                <a:cubicBezTo>
                  <a:pt x="832937" y="385431"/>
                  <a:pt x="836021" y="382434"/>
                  <a:pt x="838248" y="378831"/>
                </a:cubicBezTo>
                <a:lnTo>
                  <a:pt x="838248" y="355850"/>
                </a:lnTo>
                <a:lnTo>
                  <a:pt x="823837" y="355850"/>
                </a:lnTo>
                <a:cubicBezTo>
                  <a:pt x="814520" y="355850"/>
                  <a:pt x="807626" y="357806"/>
                  <a:pt x="803309" y="361781"/>
                </a:cubicBezTo>
                <a:cubicBezTo>
                  <a:pt x="799094" y="365449"/>
                  <a:pt x="796719" y="370794"/>
                  <a:pt x="796818" y="376378"/>
                </a:cubicBezTo>
                <a:cubicBezTo>
                  <a:pt x="796691" y="380493"/>
                  <a:pt x="798358" y="384459"/>
                  <a:pt x="801383" y="387248"/>
                </a:cubicBezTo>
                <a:cubicBezTo>
                  <a:pt x="804893" y="390260"/>
                  <a:pt x="809436" y="391798"/>
                  <a:pt x="814055" y="391534"/>
                </a:cubicBezTo>
                <a:close/>
                <a:moveTo>
                  <a:pt x="963872" y="415137"/>
                </a:moveTo>
                <a:cubicBezTo>
                  <a:pt x="960732" y="416152"/>
                  <a:pt x="957524" y="416950"/>
                  <a:pt x="954275" y="417528"/>
                </a:cubicBezTo>
                <a:cubicBezTo>
                  <a:pt x="950415" y="418155"/>
                  <a:pt x="946508" y="418457"/>
                  <a:pt x="942598" y="418429"/>
                </a:cubicBezTo>
                <a:cubicBezTo>
                  <a:pt x="931004" y="418429"/>
                  <a:pt x="921790" y="415416"/>
                  <a:pt x="914958" y="409391"/>
                </a:cubicBezTo>
                <a:cubicBezTo>
                  <a:pt x="908125" y="403366"/>
                  <a:pt x="904699" y="393344"/>
                  <a:pt x="904678" y="379328"/>
                </a:cubicBezTo>
                <a:lnTo>
                  <a:pt x="904678" y="309544"/>
                </a:lnTo>
                <a:lnTo>
                  <a:pt x="885236" y="309544"/>
                </a:lnTo>
                <a:lnTo>
                  <a:pt x="885236" y="283736"/>
                </a:lnTo>
                <a:lnTo>
                  <a:pt x="904678" y="283736"/>
                </a:lnTo>
                <a:lnTo>
                  <a:pt x="904678" y="251189"/>
                </a:lnTo>
                <a:lnTo>
                  <a:pt x="940020" y="251189"/>
                </a:lnTo>
                <a:lnTo>
                  <a:pt x="940020" y="283829"/>
                </a:lnTo>
                <a:lnTo>
                  <a:pt x="962505" y="283829"/>
                </a:lnTo>
                <a:lnTo>
                  <a:pt x="962505" y="309544"/>
                </a:lnTo>
                <a:lnTo>
                  <a:pt x="940020" y="309544"/>
                </a:lnTo>
                <a:lnTo>
                  <a:pt x="940020" y="375664"/>
                </a:lnTo>
                <a:cubicBezTo>
                  <a:pt x="940020" y="381223"/>
                  <a:pt x="941169" y="384981"/>
                  <a:pt x="943436" y="386689"/>
                </a:cubicBezTo>
                <a:cubicBezTo>
                  <a:pt x="946440" y="388667"/>
                  <a:pt x="950005" y="389605"/>
                  <a:pt x="953592" y="389360"/>
                </a:cubicBezTo>
                <a:cubicBezTo>
                  <a:pt x="955530" y="389369"/>
                  <a:pt x="957471" y="389276"/>
                  <a:pt x="959400" y="389080"/>
                </a:cubicBezTo>
                <a:cubicBezTo>
                  <a:pt x="961139" y="388863"/>
                  <a:pt x="962505" y="388645"/>
                  <a:pt x="963872" y="388397"/>
                </a:cubicBezTo>
                <a:close/>
                <a:moveTo>
                  <a:pt x="978686" y="249481"/>
                </a:moveTo>
                <a:cubicBezTo>
                  <a:pt x="978537" y="244533"/>
                  <a:pt x="980499" y="239754"/>
                  <a:pt x="984090" y="236344"/>
                </a:cubicBezTo>
                <a:cubicBezTo>
                  <a:pt x="992462" y="229421"/>
                  <a:pt x="1004568" y="229421"/>
                  <a:pt x="1012941" y="236344"/>
                </a:cubicBezTo>
                <a:cubicBezTo>
                  <a:pt x="1020084" y="243595"/>
                  <a:pt x="1020084" y="255242"/>
                  <a:pt x="1012941" y="262493"/>
                </a:cubicBezTo>
                <a:cubicBezTo>
                  <a:pt x="1004568" y="269416"/>
                  <a:pt x="992462" y="269416"/>
                  <a:pt x="984090" y="262493"/>
                </a:cubicBezTo>
                <a:cubicBezTo>
                  <a:pt x="980552" y="259152"/>
                  <a:pt x="978589" y="254471"/>
                  <a:pt x="978686" y="249605"/>
                </a:cubicBezTo>
                <a:close/>
                <a:moveTo>
                  <a:pt x="1016357" y="283643"/>
                </a:moveTo>
                <a:lnTo>
                  <a:pt x="1016357" y="415913"/>
                </a:lnTo>
                <a:lnTo>
                  <a:pt x="980891" y="415913"/>
                </a:lnTo>
                <a:lnTo>
                  <a:pt x="980891" y="283829"/>
                </a:lnTo>
                <a:close/>
                <a:moveTo>
                  <a:pt x="1036575" y="351129"/>
                </a:moveTo>
                <a:lnTo>
                  <a:pt x="1036575" y="348551"/>
                </a:lnTo>
                <a:cubicBezTo>
                  <a:pt x="1036575" y="329336"/>
                  <a:pt x="1042032" y="313302"/>
                  <a:pt x="1052942" y="300445"/>
                </a:cubicBezTo>
                <a:cubicBezTo>
                  <a:pt x="1063852" y="287587"/>
                  <a:pt x="1079257" y="281168"/>
                  <a:pt x="1099154" y="281189"/>
                </a:cubicBezTo>
                <a:cubicBezTo>
                  <a:pt x="1119279" y="281189"/>
                  <a:pt x="1134807" y="287609"/>
                  <a:pt x="1145739" y="300445"/>
                </a:cubicBezTo>
                <a:cubicBezTo>
                  <a:pt x="1156671" y="313280"/>
                  <a:pt x="1162097" y="329318"/>
                  <a:pt x="1162013" y="348551"/>
                </a:cubicBezTo>
                <a:lnTo>
                  <a:pt x="1162013" y="351129"/>
                </a:lnTo>
                <a:cubicBezTo>
                  <a:pt x="1162013" y="370384"/>
                  <a:pt x="1156588" y="386400"/>
                  <a:pt x="1145739" y="399174"/>
                </a:cubicBezTo>
                <a:cubicBezTo>
                  <a:pt x="1134891" y="411947"/>
                  <a:pt x="1119487" y="418345"/>
                  <a:pt x="1099527" y="418367"/>
                </a:cubicBezTo>
                <a:cubicBezTo>
                  <a:pt x="1079486" y="418367"/>
                  <a:pt x="1063958" y="411969"/>
                  <a:pt x="1052942" y="399174"/>
                </a:cubicBezTo>
                <a:cubicBezTo>
                  <a:pt x="1041926" y="386378"/>
                  <a:pt x="1036473" y="370424"/>
                  <a:pt x="1036575" y="351315"/>
                </a:cubicBezTo>
                <a:close/>
                <a:moveTo>
                  <a:pt x="1072011" y="348551"/>
                </a:moveTo>
                <a:lnTo>
                  <a:pt x="1072011" y="351129"/>
                </a:lnTo>
                <a:cubicBezTo>
                  <a:pt x="1071744" y="360657"/>
                  <a:pt x="1073878" y="370098"/>
                  <a:pt x="1078222" y="378583"/>
                </a:cubicBezTo>
                <a:cubicBezTo>
                  <a:pt x="1082353" y="386130"/>
                  <a:pt x="1089403" y="389888"/>
                  <a:pt x="1099434" y="389888"/>
                </a:cubicBezTo>
                <a:cubicBezTo>
                  <a:pt x="1109465" y="389888"/>
                  <a:pt x="1116298" y="386130"/>
                  <a:pt x="1120397" y="378583"/>
                </a:cubicBezTo>
                <a:cubicBezTo>
                  <a:pt x="1124754" y="370105"/>
                  <a:pt x="1126891" y="360657"/>
                  <a:pt x="1126608" y="351129"/>
                </a:cubicBezTo>
                <a:lnTo>
                  <a:pt x="1126608" y="348551"/>
                </a:lnTo>
                <a:cubicBezTo>
                  <a:pt x="1126841" y="339076"/>
                  <a:pt x="1124708" y="329694"/>
                  <a:pt x="1120397" y="321252"/>
                </a:cubicBezTo>
                <a:cubicBezTo>
                  <a:pt x="1116257" y="313550"/>
                  <a:pt x="1109186" y="309699"/>
                  <a:pt x="1099186" y="309699"/>
                </a:cubicBezTo>
                <a:cubicBezTo>
                  <a:pt x="1089185" y="309699"/>
                  <a:pt x="1082176" y="313550"/>
                  <a:pt x="1078160" y="321252"/>
                </a:cubicBezTo>
                <a:cubicBezTo>
                  <a:pt x="1073871" y="329765"/>
                  <a:pt x="1071756" y="339209"/>
                  <a:pt x="1072011" y="348738"/>
                </a:cubicBezTo>
                <a:close/>
                <a:moveTo>
                  <a:pt x="1237481" y="310010"/>
                </a:moveTo>
                <a:cubicBezTo>
                  <a:pt x="1228195" y="309584"/>
                  <a:pt x="1219486" y="314522"/>
                  <a:pt x="1215089" y="322712"/>
                </a:cubicBezTo>
                <a:lnTo>
                  <a:pt x="1215089" y="416099"/>
                </a:lnTo>
                <a:lnTo>
                  <a:pt x="1179778" y="416099"/>
                </a:lnTo>
                <a:lnTo>
                  <a:pt x="1179778" y="283829"/>
                </a:lnTo>
                <a:lnTo>
                  <a:pt x="1212915" y="283829"/>
                </a:lnTo>
                <a:lnTo>
                  <a:pt x="1214126" y="298985"/>
                </a:lnTo>
                <a:cubicBezTo>
                  <a:pt x="1223269" y="287394"/>
                  <a:pt x="1237388" y="280854"/>
                  <a:pt x="1252139" y="281376"/>
                </a:cubicBezTo>
                <a:cubicBezTo>
                  <a:pt x="1263363" y="280876"/>
                  <a:pt x="1274308" y="284941"/>
                  <a:pt x="1282482" y="292649"/>
                </a:cubicBezTo>
                <a:cubicBezTo>
                  <a:pt x="1290122" y="300143"/>
                  <a:pt x="1293951" y="313218"/>
                  <a:pt x="1293973" y="331874"/>
                </a:cubicBezTo>
                <a:lnTo>
                  <a:pt x="1293973" y="416099"/>
                </a:lnTo>
                <a:lnTo>
                  <a:pt x="1258506" y="416099"/>
                </a:lnTo>
                <a:lnTo>
                  <a:pt x="1258506" y="331750"/>
                </a:lnTo>
                <a:cubicBezTo>
                  <a:pt x="1258506" y="323262"/>
                  <a:pt x="1256696" y="317516"/>
                  <a:pt x="1253071" y="314513"/>
                </a:cubicBezTo>
                <a:cubicBezTo>
                  <a:pt x="1248562" y="311230"/>
                  <a:pt x="1243046" y="309637"/>
                  <a:pt x="1237481" y="310010"/>
                </a:cubicBezTo>
                <a:close/>
                <a:moveTo>
                  <a:pt x="1389006" y="379453"/>
                </a:moveTo>
                <a:cubicBezTo>
                  <a:pt x="1388966" y="375611"/>
                  <a:pt x="1387006" y="372046"/>
                  <a:pt x="1383789" y="369949"/>
                </a:cubicBezTo>
                <a:cubicBezTo>
                  <a:pt x="1380341" y="367403"/>
                  <a:pt x="1373074" y="364918"/>
                  <a:pt x="1362049" y="362558"/>
                </a:cubicBezTo>
                <a:cubicBezTo>
                  <a:pt x="1350014" y="360322"/>
                  <a:pt x="1338555" y="355685"/>
                  <a:pt x="1328352" y="348924"/>
                </a:cubicBezTo>
                <a:cubicBezTo>
                  <a:pt x="1319594" y="343029"/>
                  <a:pt x="1314529" y="333010"/>
                  <a:pt x="1314967" y="322464"/>
                </a:cubicBezTo>
                <a:cubicBezTo>
                  <a:pt x="1315066" y="311249"/>
                  <a:pt x="1320209" y="300674"/>
                  <a:pt x="1328974" y="293674"/>
                </a:cubicBezTo>
                <a:cubicBezTo>
                  <a:pt x="1338291" y="285391"/>
                  <a:pt x="1351188" y="281251"/>
                  <a:pt x="1367670" y="281251"/>
                </a:cubicBezTo>
                <a:cubicBezTo>
                  <a:pt x="1384876" y="281251"/>
                  <a:pt x="1398407" y="285289"/>
                  <a:pt x="1408261" y="293364"/>
                </a:cubicBezTo>
                <a:cubicBezTo>
                  <a:pt x="1417730" y="300649"/>
                  <a:pt x="1423212" y="311976"/>
                  <a:pt x="1423044" y="323923"/>
                </a:cubicBezTo>
                <a:lnTo>
                  <a:pt x="1387640" y="323923"/>
                </a:lnTo>
                <a:cubicBezTo>
                  <a:pt x="1387745" y="319296"/>
                  <a:pt x="1385987" y="314821"/>
                  <a:pt x="1382764" y="311501"/>
                </a:cubicBezTo>
                <a:cubicBezTo>
                  <a:pt x="1379512" y="308147"/>
                  <a:pt x="1374419" y="306469"/>
                  <a:pt x="1367484" y="306469"/>
                </a:cubicBezTo>
                <a:cubicBezTo>
                  <a:pt x="1362558" y="306174"/>
                  <a:pt x="1357685" y="307625"/>
                  <a:pt x="1353726" y="310569"/>
                </a:cubicBezTo>
                <a:cubicBezTo>
                  <a:pt x="1350574" y="313016"/>
                  <a:pt x="1348747" y="316796"/>
                  <a:pt x="1348788" y="320787"/>
                </a:cubicBezTo>
                <a:cubicBezTo>
                  <a:pt x="1348847" y="324628"/>
                  <a:pt x="1350906" y="328163"/>
                  <a:pt x="1354223" y="330104"/>
                </a:cubicBezTo>
                <a:cubicBezTo>
                  <a:pt x="1360198" y="333383"/>
                  <a:pt x="1366726" y="335538"/>
                  <a:pt x="1373478" y="336470"/>
                </a:cubicBezTo>
                <a:cubicBezTo>
                  <a:pt x="1386059" y="338663"/>
                  <a:pt x="1398143" y="343091"/>
                  <a:pt x="1409162" y="349545"/>
                </a:cubicBezTo>
                <a:cubicBezTo>
                  <a:pt x="1418643" y="355405"/>
                  <a:pt x="1423376" y="364896"/>
                  <a:pt x="1423355" y="378024"/>
                </a:cubicBezTo>
                <a:cubicBezTo>
                  <a:pt x="1423429" y="389596"/>
                  <a:pt x="1417793" y="400456"/>
                  <a:pt x="1408292" y="407062"/>
                </a:cubicBezTo>
                <a:cubicBezTo>
                  <a:pt x="1398252" y="414742"/>
                  <a:pt x="1384720" y="418575"/>
                  <a:pt x="1367701" y="418553"/>
                </a:cubicBezTo>
                <a:cubicBezTo>
                  <a:pt x="1349191" y="418553"/>
                  <a:pt x="1335051" y="413811"/>
                  <a:pt x="1325278" y="404329"/>
                </a:cubicBezTo>
                <a:cubicBezTo>
                  <a:pt x="1315504" y="394847"/>
                  <a:pt x="1310610" y="384710"/>
                  <a:pt x="1310588" y="373924"/>
                </a:cubicBezTo>
                <a:lnTo>
                  <a:pt x="1344222" y="373924"/>
                </a:lnTo>
                <a:cubicBezTo>
                  <a:pt x="1344017" y="379890"/>
                  <a:pt x="1346906" y="385540"/>
                  <a:pt x="1351862" y="388863"/>
                </a:cubicBezTo>
                <a:cubicBezTo>
                  <a:pt x="1356831" y="391931"/>
                  <a:pt x="1362580" y="393493"/>
                  <a:pt x="1368416" y="393366"/>
                </a:cubicBezTo>
                <a:cubicBezTo>
                  <a:pt x="1382143" y="393388"/>
                  <a:pt x="1389006" y="388748"/>
                  <a:pt x="1389006" y="379453"/>
                </a:cubicBezTo>
                <a:close/>
              </a:path>
            </a:pathLst>
          </a:custGeom>
          <a:solidFill>
            <a:srgbClr val="FFFFFF"/>
          </a:solidFill>
          <a:ln w="3099" cap="flat">
            <a:noFill/>
            <a:prstDash val="solid"/>
            <a:miter/>
          </a:ln>
        </p:spPr>
        <p:txBody>
          <a:bodyPr rtlCol="0" anchor="ctr"/>
          <a:lstStyle/>
          <a:p>
            <a:endParaRPr lang="en-US" sz="1688"/>
          </a:p>
        </p:txBody>
      </p:sp>
      <p:cxnSp>
        <p:nvCxnSpPr>
          <p:cNvPr id="37" name="Straight Connector 36">
            <a:extLst>
              <a:ext uri="{FF2B5EF4-FFF2-40B4-BE49-F238E27FC236}">
                <a16:creationId xmlns:a16="http://schemas.microsoft.com/office/drawing/2014/main" id="{390FB2E8-9F41-44F8-B106-16A4E5A7D39A}"/>
              </a:ext>
            </a:extLst>
          </p:cNvPr>
          <p:cNvCxnSpPr>
            <a:cxnSpLocks/>
          </p:cNvCxnSpPr>
          <p:nvPr userDrawn="1"/>
        </p:nvCxnSpPr>
        <p:spPr>
          <a:xfrm>
            <a:off x="11666572" y="3092398"/>
            <a:ext cx="0" cy="1926087"/>
          </a:xfrm>
          <a:prstGeom prst="line">
            <a:avLst/>
          </a:prstGeom>
          <a:ln w="444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369F4B1-88EA-4F4A-96D8-0265E5430EC7}"/>
              </a:ext>
            </a:extLst>
          </p:cNvPr>
          <p:cNvCxnSpPr/>
          <p:nvPr userDrawn="1"/>
        </p:nvCxnSpPr>
        <p:spPr>
          <a:xfrm>
            <a:off x="2681819" y="6343266"/>
            <a:ext cx="0" cy="347158"/>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pic>
        <p:nvPicPr>
          <p:cNvPr id="39" name="Picture 38" descr="A picture containing text&#10;&#10;Description automatically generated">
            <a:extLst>
              <a:ext uri="{FF2B5EF4-FFF2-40B4-BE49-F238E27FC236}">
                <a16:creationId xmlns:a16="http://schemas.microsoft.com/office/drawing/2014/main" id="{F8F2A12E-2A18-4123-9C36-65990C2317AD}"/>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2845807" y="6343266"/>
            <a:ext cx="1722130" cy="338506"/>
          </a:xfrm>
          <a:prstGeom prst="rect">
            <a:avLst/>
          </a:prstGeom>
        </p:spPr>
      </p:pic>
      <p:sp>
        <p:nvSpPr>
          <p:cNvPr id="40" name="TextBox 39">
            <a:extLst>
              <a:ext uri="{FF2B5EF4-FFF2-40B4-BE49-F238E27FC236}">
                <a16:creationId xmlns:a16="http://schemas.microsoft.com/office/drawing/2014/main" id="{769A5EA5-B73F-4470-99D8-1089A14C4968}"/>
              </a:ext>
            </a:extLst>
          </p:cNvPr>
          <p:cNvSpPr txBox="1"/>
          <p:nvPr userDrawn="1"/>
        </p:nvSpPr>
        <p:spPr>
          <a:xfrm>
            <a:off x="2051215" y="6321731"/>
            <a:ext cx="566990" cy="400110"/>
          </a:xfrm>
          <a:prstGeom prst="rect">
            <a:avLst/>
          </a:prstGeom>
          <a:noFill/>
        </p:spPr>
        <p:txBody>
          <a:bodyPr wrap="square" rtlCol="0">
            <a:spAutoFit/>
          </a:bodyPr>
          <a:lstStyle/>
          <a:p>
            <a:pPr defTabSz="914514">
              <a:lnSpc>
                <a:spcPts val="844"/>
              </a:lnSpc>
            </a:pPr>
            <a:r>
              <a:rPr lang="en-US" sz="844" spc="9">
                <a:solidFill>
                  <a:srgbClr val="FFFFFF"/>
                </a:solidFill>
                <a:latin typeface="Oswald SemiBold" pitchFamily="2" charset="0"/>
              </a:rPr>
              <a:t>DECADE</a:t>
            </a:r>
            <a:br>
              <a:rPr lang="en-US" sz="844" spc="9">
                <a:solidFill>
                  <a:srgbClr val="FFFFFF"/>
                </a:solidFill>
                <a:latin typeface="Oswald SemiBold" pitchFamily="2" charset="0"/>
              </a:rPr>
            </a:br>
            <a:r>
              <a:rPr lang="en-US" sz="844" spc="9">
                <a:solidFill>
                  <a:srgbClr val="FFFFFF"/>
                </a:solidFill>
                <a:latin typeface="Oswald SemiBold" pitchFamily="2" charset="0"/>
              </a:rPr>
              <a:t>OF</a:t>
            </a:r>
            <a:br>
              <a:rPr lang="en-US" sz="844" spc="9">
                <a:solidFill>
                  <a:srgbClr val="FFFFFF"/>
                </a:solidFill>
                <a:latin typeface="Oswald SemiBold" pitchFamily="2" charset="0"/>
              </a:rPr>
            </a:br>
            <a:r>
              <a:rPr lang="en-US" sz="844" spc="9">
                <a:solidFill>
                  <a:srgbClr val="FFFFFF"/>
                </a:solidFill>
                <a:latin typeface="Oswald SemiBold" pitchFamily="2" charset="0"/>
              </a:rPr>
              <a:t>ACTION</a:t>
            </a:r>
          </a:p>
        </p:txBody>
      </p:sp>
    </p:spTree>
    <p:extLst>
      <p:ext uri="{BB962C8B-B14F-4D97-AF65-F5344CB8AC3E}">
        <p14:creationId xmlns:p14="http://schemas.microsoft.com/office/powerpoint/2010/main" val="377732119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x">
  <p:cSld name="Title &amp; Bullets white">
    <p:bg>
      <p:bgPr>
        <a:solidFill>
          <a:srgbClr val="FFFFFF"/>
        </a:solidFill>
        <a:effectLst/>
      </p:bgPr>
    </p:bg>
    <p:spTree>
      <p:nvGrpSpPr>
        <p:cNvPr id="1" name=""/>
        <p:cNvGrpSpPr/>
        <p:nvPr/>
      </p:nvGrpSpPr>
      <p:grpSpPr>
        <a:xfrm>
          <a:off x="0" y="0"/>
          <a:ext cx="0" cy="0"/>
          <a:chOff x="0" y="0"/>
          <a:chExt cx="0" cy="0"/>
        </a:xfrm>
      </p:grpSpPr>
      <p:sp>
        <p:nvSpPr>
          <p:cNvPr id="205" name="Google Shape;46;p10"/>
          <p:cNvSpPr txBox="1"/>
          <p:nvPr/>
        </p:nvSpPr>
        <p:spPr>
          <a:xfrm>
            <a:off x="4688051" y="4333080"/>
            <a:ext cx="3045352"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206" name="Google Shape;47;p10"/>
          <p:cNvSpPr txBox="1"/>
          <p:nvPr/>
        </p:nvSpPr>
        <p:spPr>
          <a:xfrm>
            <a:off x="4688051" y="5133180"/>
            <a:ext cx="3045352"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207" name="Google Shape;48;p10"/>
          <p:cNvSpPr txBox="1"/>
          <p:nvPr/>
        </p:nvSpPr>
        <p:spPr>
          <a:xfrm>
            <a:off x="852652" y="4345780"/>
            <a:ext cx="3045350"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208" name="Google Shape;49;p10"/>
          <p:cNvSpPr txBox="1"/>
          <p:nvPr/>
        </p:nvSpPr>
        <p:spPr>
          <a:xfrm>
            <a:off x="852652" y="5145880"/>
            <a:ext cx="3045350"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209" name="Google Shape;50;p10"/>
          <p:cNvSpPr txBox="1"/>
          <p:nvPr/>
        </p:nvSpPr>
        <p:spPr>
          <a:xfrm>
            <a:off x="8434551" y="4333080"/>
            <a:ext cx="3045352"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210" name="Google Shape;51;p10"/>
          <p:cNvSpPr txBox="1"/>
          <p:nvPr/>
        </p:nvSpPr>
        <p:spPr>
          <a:xfrm>
            <a:off x="8434551" y="5133180"/>
            <a:ext cx="3045352"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211" name="Google Shape;52;p10"/>
          <p:cNvSpPr txBox="1"/>
          <p:nvPr/>
        </p:nvSpPr>
        <p:spPr>
          <a:xfrm>
            <a:off x="852650" y="572928"/>
            <a:ext cx="5964341" cy="4826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lnSpc>
                <a:spcPct val="80000"/>
              </a:lnSpc>
              <a:defRPr sz="3200" b="1">
                <a:solidFill>
                  <a:srgbClr val="0468B1"/>
                </a:solidFill>
                <a:latin typeface="Proxima Nova Rg"/>
                <a:ea typeface="Proxima Nova Rg"/>
                <a:cs typeface="Proxima Nova Rg"/>
                <a:sym typeface="Proxima Nova Rg"/>
              </a:defRPr>
            </a:lvl1pPr>
          </a:lstStyle>
          <a:p>
            <a:r>
              <a:t>Type a title here, or delete.</a:t>
            </a:r>
          </a:p>
        </p:txBody>
      </p:sp>
      <p:sp>
        <p:nvSpPr>
          <p:cNvPr id="212" name="#UNDPdigital"/>
          <p:cNvSpPr txBox="1"/>
          <p:nvPr/>
        </p:nvSpPr>
        <p:spPr>
          <a:xfrm rot="16200000">
            <a:off x="11341049" y="781330"/>
            <a:ext cx="978000" cy="177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2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p:cSld name="D. Layout guide">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88F519E7-A346-4000-B824-03A1F3AD8D37}"/>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88F519E7-A346-4000-B824-03A1F3AD8D3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Date Placeholder 1"/>
          <p:cNvSpPr>
            <a:spLocks noGrp="1"/>
          </p:cNvSpPr>
          <p:nvPr userDrawn="1">
            <p:ph type="dt" sz="half" idx="10"/>
          </p:nvPr>
        </p:nvSpPr>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56"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grpSp>
        <p:nvGrpSpPr>
          <p:cNvPr id="6" name="Group 5">
            <a:extLst>
              <a:ext uri="{FF2B5EF4-FFF2-40B4-BE49-F238E27FC236}">
                <a16:creationId xmlns:a16="http://schemas.microsoft.com/office/drawing/2014/main" id="{18D2CDFD-160D-4F58-B1B7-E458BC505D83}"/>
              </a:ext>
            </a:extLst>
          </p:cNvPr>
          <p:cNvGrpSpPr/>
          <p:nvPr userDrawn="1"/>
        </p:nvGrpSpPr>
        <p:grpSpPr>
          <a:xfrm>
            <a:off x="-599" y="-1"/>
            <a:ext cx="12193800" cy="6858001"/>
            <a:chOff x="-640" y="-1"/>
            <a:chExt cx="13005133" cy="7315201"/>
          </a:xfrm>
        </p:grpSpPr>
        <p:sp>
          <p:nvSpPr>
            <p:cNvPr id="59" name="Freeform: Shape 58">
              <a:extLst>
                <a:ext uri="{FF2B5EF4-FFF2-40B4-BE49-F238E27FC236}">
                  <a16:creationId xmlns:a16="http://schemas.microsoft.com/office/drawing/2014/main" id="{808CEBC4-83E7-473D-A5CD-2D1306150A2A}"/>
                </a:ext>
              </a:extLst>
            </p:cNvPr>
            <p:cNvSpPr/>
            <p:nvPr/>
          </p:nvSpPr>
          <p:spPr>
            <a:xfrm>
              <a:off x="0" y="-1"/>
              <a:ext cx="13004493" cy="7315200"/>
            </a:xfrm>
            <a:custGeom>
              <a:avLst/>
              <a:gdLst>
                <a:gd name="connsiteX0" fmla="*/ 671919 w 13004493"/>
                <a:gd name="connsiteY0" fmla="*/ 664320 h 7315200"/>
                <a:gd name="connsiteX1" fmla="*/ 671919 w 13004493"/>
                <a:gd name="connsiteY1" fmla="*/ 680551 h 7315200"/>
                <a:gd name="connsiteX2" fmla="*/ 344487 w 13004493"/>
                <a:gd name="connsiteY2" fmla="*/ 680551 h 7315200"/>
                <a:gd name="connsiteX3" fmla="*/ 344487 w 13004493"/>
                <a:gd name="connsiteY3" fmla="*/ 6845707 h 7315200"/>
                <a:gd name="connsiteX4" fmla="*/ 12658726 w 13004493"/>
                <a:gd name="connsiteY4" fmla="*/ 6845707 h 7315200"/>
                <a:gd name="connsiteX5" fmla="*/ 12658726 w 13004493"/>
                <a:gd name="connsiteY5" fmla="*/ 680551 h 7315200"/>
                <a:gd name="connsiteX6" fmla="*/ 12331295 w 13004493"/>
                <a:gd name="connsiteY6" fmla="*/ 680551 h 7315200"/>
                <a:gd name="connsiteX7" fmla="*/ 12331295 w 13004493"/>
                <a:gd name="connsiteY7" fmla="*/ 664320 h 7315200"/>
                <a:gd name="connsiteX8" fmla="*/ 0 w 13004493"/>
                <a:gd name="connsiteY8" fmla="*/ 0 h 7315200"/>
                <a:gd name="connsiteX9" fmla="*/ 13004493 w 13004493"/>
                <a:gd name="connsiteY9" fmla="*/ 0 h 7315200"/>
                <a:gd name="connsiteX10" fmla="*/ 13004493 w 13004493"/>
                <a:gd name="connsiteY10" fmla="*/ 664320 h 7315200"/>
                <a:gd name="connsiteX11" fmla="*/ 13003213 w 13004493"/>
                <a:gd name="connsiteY11" fmla="*/ 664320 h 7315200"/>
                <a:gd name="connsiteX12" fmla="*/ 13003213 w 13004493"/>
                <a:gd name="connsiteY12" fmla="*/ 6571304 h 7315200"/>
                <a:gd name="connsiteX13" fmla="*/ 13004493 w 13004493"/>
                <a:gd name="connsiteY13" fmla="*/ 6571304 h 7315200"/>
                <a:gd name="connsiteX14" fmla="*/ 13004493 w 13004493"/>
                <a:gd name="connsiteY14" fmla="*/ 7315200 h 7315200"/>
                <a:gd name="connsiteX15" fmla="*/ 13003213 w 13004493"/>
                <a:gd name="connsiteY15" fmla="*/ 7315200 h 7315200"/>
                <a:gd name="connsiteX16" fmla="*/ 12331295 w 13004493"/>
                <a:gd name="connsiteY16" fmla="*/ 7315200 h 7315200"/>
                <a:gd name="connsiteX17" fmla="*/ 671919 w 13004493"/>
                <a:gd name="connsiteY17" fmla="*/ 7315200 h 7315200"/>
                <a:gd name="connsiteX18" fmla="*/ 1 w 13004493"/>
                <a:gd name="connsiteY18" fmla="*/ 7315200 h 7315200"/>
                <a:gd name="connsiteX19" fmla="*/ 1 w 13004493"/>
                <a:gd name="connsiteY19" fmla="*/ 6571304 h 7315200"/>
                <a:gd name="connsiteX20" fmla="*/ 1 w 13004493"/>
                <a:gd name="connsiteY20" fmla="*/ 664320 h 7315200"/>
                <a:gd name="connsiteX21" fmla="*/ 0 w 13004493"/>
                <a:gd name="connsiteY21" fmla="*/ 664320 h 73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004493" h="7315200">
                  <a:moveTo>
                    <a:pt x="671919" y="664320"/>
                  </a:moveTo>
                  <a:lnTo>
                    <a:pt x="671919" y="680551"/>
                  </a:lnTo>
                  <a:lnTo>
                    <a:pt x="344487" y="680551"/>
                  </a:lnTo>
                  <a:lnTo>
                    <a:pt x="344487" y="6845707"/>
                  </a:lnTo>
                  <a:lnTo>
                    <a:pt x="12658726" y="6845707"/>
                  </a:lnTo>
                  <a:lnTo>
                    <a:pt x="12658726" y="680551"/>
                  </a:lnTo>
                  <a:lnTo>
                    <a:pt x="12331295" y="680551"/>
                  </a:lnTo>
                  <a:lnTo>
                    <a:pt x="12331295" y="664320"/>
                  </a:lnTo>
                  <a:close/>
                  <a:moveTo>
                    <a:pt x="0" y="0"/>
                  </a:moveTo>
                  <a:lnTo>
                    <a:pt x="13004493" y="0"/>
                  </a:lnTo>
                  <a:lnTo>
                    <a:pt x="13004493" y="664320"/>
                  </a:lnTo>
                  <a:lnTo>
                    <a:pt x="13003213" y="664320"/>
                  </a:lnTo>
                  <a:lnTo>
                    <a:pt x="13003213" y="6571304"/>
                  </a:lnTo>
                  <a:lnTo>
                    <a:pt x="13004493" y="6571304"/>
                  </a:lnTo>
                  <a:lnTo>
                    <a:pt x="13004493" y="7315200"/>
                  </a:lnTo>
                  <a:lnTo>
                    <a:pt x="13003213" y="7315200"/>
                  </a:lnTo>
                  <a:lnTo>
                    <a:pt x="12331295" y="7315200"/>
                  </a:lnTo>
                  <a:lnTo>
                    <a:pt x="671919" y="7315200"/>
                  </a:lnTo>
                  <a:lnTo>
                    <a:pt x="1" y="7315200"/>
                  </a:lnTo>
                  <a:lnTo>
                    <a:pt x="1" y="6571304"/>
                  </a:lnTo>
                  <a:lnTo>
                    <a:pt x="1" y="664320"/>
                  </a:lnTo>
                  <a:lnTo>
                    <a:pt x="0" y="664320"/>
                  </a:lnTo>
                  <a:close/>
                </a:path>
              </a:pathLst>
            </a:custGeom>
            <a:solidFill>
              <a:srgbClr val="FFEFEF">
                <a:alpha val="64000"/>
              </a:srgbClr>
            </a:solidFill>
            <a:ln>
              <a:noFill/>
            </a:ln>
          </p:spPr>
          <p:txBody>
            <a:bodyPr vert="horz" wrap="square" lIns="91440" tIns="45720" rIns="91440" bIns="45720" numCol="1" anchor="t" anchorCtr="0" compatLnSpc="1">
              <a:prstTxWarp prst="textNoShape">
                <a:avLst/>
              </a:prstTxWarp>
              <a:noAutofit/>
            </a:bodyPr>
            <a:lstStyle/>
            <a:p>
              <a:endParaRPr lang="en-US" sz="1920">
                <a:solidFill>
                  <a:schemeClr val="tx1"/>
                </a:solidFill>
                <a:latin typeface="+mn-lt"/>
                <a:ea typeface="+mn-ea"/>
                <a:cs typeface="+mn-cs"/>
              </a:endParaRPr>
            </a:p>
          </p:txBody>
        </p:sp>
        <p:cxnSp>
          <p:nvCxnSpPr>
            <p:cNvPr id="170" name="Straight Connector 169"/>
            <p:cNvCxnSpPr/>
            <p:nvPr/>
          </p:nvCxnSpPr>
          <p:spPr>
            <a:xfrm>
              <a:off x="-640" y="680550"/>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a:off x="-640" y="94189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640" y="1203246"/>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a:off x="-640" y="1464594"/>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a:off x="-640" y="1727943"/>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640" y="1987290"/>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a:off x="-640" y="2771334"/>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7" name="Straight Connector 176"/>
            <p:cNvCxnSpPr/>
            <p:nvPr/>
          </p:nvCxnSpPr>
          <p:spPr>
            <a:xfrm>
              <a:off x="-640" y="3294030"/>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8" name="Straight Connector 177"/>
            <p:cNvCxnSpPr/>
            <p:nvPr/>
          </p:nvCxnSpPr>
          <p:spPr>
            <a:xfrm>
              <a:off x="-640" y="355537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a:off x="-640" y="3816726"/>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640" y="4078074"/>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640" y="4339422"/>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a:off x="-640" y="4600770"/>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3" name="Straight Connector 182"/>
            <p:cNvCxnSpPr/>
            <p:nvPr/>
          </p:nvCxnSpPr>
          <p:spPr>
            <a:xfrm>
              <a:off x="-640" y="486211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4" name="Straight Connector 183"/>
            <p:cNvCxnSpPr/>
            <p:nvPr/>
          </p:nvCxnSpPr>
          <p:spPr>
            <a:xfrm>
              <a:off x="-640" y="5123466"/>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5" name="Straight Connector 184"/>
            <p:cNvCxnSpPr/>
            <p:nvPr/>
          </p:nvCxnSpPr>
          <p:spPr>
            <a:xfrm>
              <a:off x="-640" y="5384814"/>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a:off x="-640" y="5646162"/>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a:off x="-640" y="5907510"/>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a:off x="-640" y="616885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640" y="643020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sp>
          <p:nvSpPr>
            <p:cNvPr id="148" name="Slide edges"/>
            <p:cNvSpPr>
              <a:spLocks/>
            </p:cNvSpPr>
            <p:nvPr userDrawn="1"/>
          </p:nvSpPr>
          <p:spPr bwMode="auto">
            <a:xfrm>
              <a:off x="-640" y="0"/>
              <a:ext cx="13004493" cy="7315200"/>
            </a:xfrm>
            <a:custGeom>
              <a:avLst/>
              <a:gdLst>
                <a:gd name="T0" fmla="*/ 6024 w 6026"/>
                <a:gd name="T1" fmla="*/ 3394 h 3396"/>
                <a:gd name="T2" fmla="*/ 6024 w 6026"/>
                <a:gd name="T3" fmla="*/ 3391 h 3396"/>
                <a:gd name="T4" fmla="*/ 5 w 6026"/>
                <a:gd name="T5" fmla="*/ 3391 h 3396"/>
                <a:gd name="T6" fmla="*/ 5 w 6026"/>
                <a:gd name="T7" fmla="*/ 5 h 3396"/>
                <a:gd name="T8" fmla="*/ 6021 w 6026"/>
                <a:gd name="T9" fmla="*/ 5 h 3396"/>
                <a:gd name="T10" fmla="*/ 6021 w 6026"/>
                <a:gd name="T11" fmla="*/ 3394 h 3396"/>
                <a:gd name="T12" fmla="*/ 6024 w 6026"/>
                <a:gd name="T13" fmla="*/ 3394 h 3396"/>
                <a:gd name="T14" fmla="*/ 6024 w 6026"/>
                <a:gd name="T15" fmla="*/ 3391 h 3396"/>
                <a:gd name="T16" fmla="*/ 6024 w 6026"/>
                <a:gd name="T17" fmla="*/ 3394 h 3396"/>
                <a:gd name="T18" fmla="*/ 6026 w 6026"/>
                <a:gd name="T19" fmla="*/ 3394 h 3396"/>
                <a:gd name="T20" fmla="*/ 6026 w 6026"/>
                <a:gd name="T21" fmla="*/ 0 h 3396"/>
                <a:gd name="T22" fmla="*/ 0 w 6026"/>
                <a:gd name="T23" fmla="*/ 0 h 3396"/>
                <a:gd name="T24" fmla="*/ 0 w 6026"/>
                <a:gd name="T25" fmla="*/ 3396 h 3396"/>
                <a:gd name="T26" fmla="*/ 6026 w 6026"/>
                <a:gd name="T27" fmla="*/ 3396 h 3396"/>
                <a:gd name="T28" fmla="*/ 6026 w 6026"/>
                <a:gd name="T29" fmla="*/ 3394 h 3396"/>
                <a:gd name="T30" fmla="*/ 6024 w 6026"/>
                <a:gd name="T31" fmla="*/ 3394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26" h="3396">
                  <a:moveTo>
                    <a:pt x="6024" y="3394"/>
                  </a:moveTo>
                  <a:lnTo>
                    <a:pt x="6024" y="3391"/>
                  </a:lnTo>
                  <a:lnTo>
                    <a:pt x="5" y="3391"/>
                  </a:lnTo>
                  <a:lnTo>
                    <a:pt x="5" y="5"/>
                  </a:lnTo>
                  <a:lnTo>
                    <a:pt x="6021" y="5"/>
                  </a:lnTo>
                  <a:lnTo>
                    <a:pt x="6021" y="3394"/>
                  </a:lnTo>
                  <a:lnTo>
                    <a:pt x="6024" y="3394"/>
                  </a:lnTo>
                  <a:lnTo>
                    <a:pt x="6024" y="3391"/>
                  </a:lnTo>
                  <a:lnTo>
                    <a:pt x="6024" y="3394"/>
                  </a:lnTo>
                  <a:lnTo>
                    <a:pt x="6026" y="3394"/>
                  </a:lnTo>
                  <a:lnTo>
                    <a:pt x="6026" y="0"/>
                  </a:lnTo>
                  <a:lnTo>
                    <a:pt x="0" y="0"/>
                  </a:lnTo>
                  <a:lnTo>
                    <a:pt x="0" y="3396"/>
                  </a:lnTo>
                  <a:lnTo>
                    <a:pt x="6026" y="3396"/>
                  </a:lnTo>
                  <a:lnTo>
                    <a:pt x="6026" y="3394"/>
                  </a:lnTo>
                  <a:lnTo>
                    <a:pt x="6024" y="339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25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75757"/>
                </a:solidFill>
                <a:effectLst/>
                <a:uLnTx/>
                <a:uFillTx/>
                <a:latin typeface="+mn-lt"/>
                <a:ea typeface="+mn-ea"/>
                <a:cs typeface="+mn-cs"/>
              </a:endParaRPr>
            </a:p>
          </p:txBody>
        </p:sp>
        <p:sp>
          <p:nvSpPr>
            <p:cNvPr id="149" name="Footnote measure"/>
            <p:cNvSpPr>
              <a:spLocks noChangeArrowheads="1"/>
            </p:cNvSpPr>
            <p:nvPr userDrawn="1"/>
          </p:nvSpPr>
          <p:spPr bwMode="auto">
            <a:xfrm>
              <a:off x="344487" y="6430208"/>
              <a:ext cx="12314239" cy="415498"/>
            </a:xfrm>
            <a:prstGeom prst="rect">
              <a:avLst/>
            </a:prstGeom>
            <a:solidFill>
              <a:schemeClr val="accent3">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50" name="Whitespace measure"/>
            <p:cNvSpPr>
              <a:spLocks noChangeArrowheads="1"/>
            </p:cNvSpPr>
            <p:nvPr userDrawn="1"/>
          </p:nvSpPr>
          <p:spPr bwMode="auto">
            <a:xfrm>
              <a:off x="344487" y="1464594"/>
              <a:ext cx="12314239" cy="263349"/>
            </a:xfrm>
            <a:prstGeom prst="rect">
              <a:avLst/>
            </a:prstGeom>
            <a:solidFill>
              <a:schemeClr val="accent3">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grpSp>
          <p:nvGrpSpPr>
            <p:cNvPr id="4" name="Group 3">
              <a:extLst>
                <a:ext uri="{FF2B5EF4-FFF2-40B4-BE49-F238E27FC236}">
                  <a16:creationId xmlns:a16="http://schemas.microsoft.com/office/drawing/2014/main" id="{C1AC6AF8-574C-42C0-8E75-06D142BE07AB}"/>
                </a:ext>
              </a:extLst>
            </p:cNvPr>
            <p:cNvGrpSpPr/>
            <p:nvPr userDrawn="1"/>
          </p:nvGrpSpPr>
          <p:grpSpPr>
            <a:xfrm>
              <a:off x="344487" y="680550"/>
              <a:ext cx="12314239" cy="5749658"/>
              <a:chOff x="671278" y="665120"/>
              <a:chExt cx="11660657" cy="5906183"/>
            </a:xfrm>
          </p:grpSpPr>
          <p:grpSp>
            <p:nvGrpSpPr>
              <p:cNvPr id="147" name="Gutter space"/>
              <p:cNvGrpSpPr/>
              <p:nvPr userDrawn="1"/>
            </p:nvGrpSpPr>
            <p:grpSpPr>
              <a:xfrm>
                <a:off x="1361967" y="665120"/>
                <a:ext cx="10279279" cy="5906183"/>
                <a:chOff x="1277000" y="623550"/>
                <a:chExt cx="9638000" cy="5537047"/>
              </a:xfrm>
            </p:grpSpPr>
            <p:sp>
              <p:nvSpPr>
                <p:cNvPr id="159" name="Rectangle 34"/>
                <p:cNvSpPr>
                  <a:spLocks noChangeArrowheads="1"/>
                </p:cNvSpPr>
                <p:nvPr/>
              </p:nvSpPr>
              <p:spPr bwMode="auto">
                <a:xfrm>
                  <a:off x="688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60" name="Rectangle 35"/>
                <p:cNvSpPr>
                  <a:spLocks noChangeArrowheads="1"/>
                </p:cNvSpPr>
                <p:nvPr/>
              </p:nvSpPr>
              <p:spPr bwMode="auto">
                <a:xfrm>
                  <a:off x="875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61" name="Rectangle 36"/>
                <p:cNvSpPr>
                  <a:spLocks noChangeArrowheads="1"/>
                </p:cNvSpPr>
                <p:nvPr/>
              </p:nvSpPr>
              <p:spPr bwMode="auto">
                <a:xfrm>
                  <a:off x="782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62" name="Rectangle 37"/>
                <p:cNvSpPr>
                  <a:spLocks noChangeArrowheads="1"/>
                </p:cNvSpPr>
                <p:nvPr/>
              </p:nvSpPr>
              <p:spPr bwMode="auto">
                <a:xfrm>
                  <a:off x="969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63" name="Rectangle 38"/>
                <p:cNvSpPr>
                  <a:spLocks noChangeArrowheads="1"/>
                </p:cNvSpPr>
                <p:nvPr/>
              </p:nvSpPr>
              <p:spPr bwMode="auto">
                <a:xfrm>
                  <a:off x="1062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64" name="Rectangle 39"/>
                <p:cNvSpPr>
                  <a:spLocks noChangeArrowheads="1"/>
                </p:cNvSpPr>
                <p:nvPr/>
              </p:nvSpPr>
              <p:spPr bwMode="auto">
                <a:xfrm>
                  <a:off x="595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65" name="Rectangle 40"/>
                <p:cNvSpPr>
                  <a:spLocks noChangeArrowheads="1"/>
                </p:cNvSpPr>
                <p:nvPr/>
              </p:nvSpPr>
              <p:spPr bwMode="auto">
                <a:xfrm>
                  <a:off x="127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66" name="Rectangle 41"/>
                <p:cNvSpPr>
                  <a:spLocks noChangeArrowheads="1"/>
                </p:cNvSpPr>
                <p:nvPr/>
              </p:nvSpPr>
              <p:spPr bwMode="auto">
                <a:xfrm>
                  <a:off x="221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67" name="Rectangle 42"/>
                <p:cNvSpPr>
                  <a:spLocks noChangeArrowheads="1"/>
                </p:cNvSpPr>
                <p:nvPr/>
              </p:nvSpPr>
              <p:spPr bwMode="auto">
                <a:xfrm>
                  <a:off x="314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68" name="Rectangle 43"/>
                <p:cNvSpPr>
                  <a:spLocks noChangeArrowheads="1"/>
                </p:cNvSpPr>
                <p:nvPr/>
              </p:nvSpPr>
              <p:spPr bwMode="auto">
                <a:xfrm>
                  <a:off x="408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69" name="Rectangle 44"/>
                <p:cNvSpPr>
                  <a:spLocks noChangeArrowheads="1"/>
                </p:cNvSpPr>
                <p:nvPr/>
              </p:nvSpPr>
              <p:spPr bwMode="auto">
                <a:xfrm>
                  <a:off x="501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grpSp>
          <p:grpSp>
            <p:nvGrpSpPr>
              <p:cNvPr id="151" name="Five column measure"/>
              <p:cNvGrpSpPr/>
              <p:nvPr userDrawn="1"/>
            </p:nvGrpSpPr>
            <p:grpSpPr>
              <a:xfrm>
                <a:off x="671278" y="6373463"/>
                <a:ext cx="11660657" cy="84838"/>
                <a:chOff x="629400" y="5975122"/>
                <a:chExt cx="10933200" cy="79536"/>
              </a:xfrm>
            </p:grpSpPr>
            <p:sp>
              <p:nvSpPr>
                <p:cNvPr id="154" name="Rectangle 5"/>
                <p:cNvSpPr>
                  <a:spLocks noChangeArrowheads="1"/>
                </p:cNvSpPr>
                <p:nvPr/>
              </p:nvSpPr>
              <p:spPr bwMode="auto">
                <a:xfrm>
                  <a:off x="2880128" y="5975122"/>
                  <a:ext cx="1930288"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55" name="Rectangle 7"/>
                <p:cNvSpPr>
                  <a:spLocks noChangeArrowheads="1"/>
                </p:cNvSpPr>
                <p:nvPr/>
              </p:nvSpPr>
              <p:spPr bwMode="auto">
                <a:xfrm>
                  <a:off x="9626194" y="5975122"/>
                  <a:ext cx="1936406"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56" name="Rectangle 9"/>
                <p:cNvSpPr>
                  <a:spLocks noChangeArrowheads="1"/>
                </p:cNvSpPr>
                <p:nvPr/>
              </p:nvSpPr>
              <p:spPr bwMode="auto">
                <a:xfrm>
                  <a:off x="7372407" y="5975122"/>
                  <a:ext cx="1936406"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57" name="Rectangle 11"/>
                <p:cNvSpPr>
                  <a:spLocks noChangeArrowheads="1"/>
                </p:cNvSpPr>
                <p:nvPr/>
              </p:nvSpPr>
              <p:spPr bwMode="auto">
                <a:xfrm>
                  <a:off x="5127797" y="5975122"/>
                  <a:ext cx="1927229"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58" name="Rectangle 13"/>
                <p:cNvSpPr>
                  <a:spLocks noChangeArrowheads="1"/>
                </p:cNvSpPr>
                <p:nvPr/>
              </p:nvSpPr>
              <p:spPr bwMode="auto">
                <a:xfrm>
                  <a:off x="629400" y="5975122"/>
                  <a:ext cx="1933347"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grpSp>
        </p:grpSp>
        <p:sp>
          <p:nvSpPr>
            <p:cNvPr id="152" name="Live area"/>
            <p:cNvSpPr/>
            <p:nvPr userDrawn="1"/>
          </p:nvSpPr>
          <p:spPr>
            <a:xfrm>
              <a:off x="344487" y="1727943"/>
              <a:ext cx="12314239" cy="4702265"/>
            </a:xfrm>
            <a:custGeom>
              <a:avLst/>
              <a:gdLst>
                <a:gd name="connsiteX0" fmla="*/ 0 w 10931999"/>
                <a:gd name="connsiteY0" fmla="*/ 0 h 5537797"/>
                <a:gd name="connsiteX1" fmla="*/ 10931999 w 10931999"/>
                <a:gd name="connsiteY1" fmla="*/ 0 h 5537797"/>
                <a:gd name="connsiteX2" fmla="*/ 10931999 w 10931999"/>
                <a:gd name="connsiteY2" fmla="*/ 5537797 h 5537797"/>
                <a:gd name="connsiteX3" fmla="*/ 0 w 10931999"/>
                <a:gd name="connsiteY3" fmla="*/ 5537797 h 5537797"/>
              </a:gdLst>
              <a:ahLst/>
              <a:cxnLst>
                <a:cxn ang="0">
                  <a:pos x="connsiteX0" y="connsiteY0"/>
                </a:cxn>
                <a:cxn ang="0">
                  <a:pos x="connsiteX1" y="connsiteY1"/>
                </a:cxn>
                <a:cxn ang="0">
                  <a:pos x="connsiteX2" y="connsiteY2"/>
                </a:cxn>
                <a:cxn ang="0">
                  <a:pos x="connsiteX3" y="connsiteY3"/>
                </a:cxn>
              </a:cxnLst>
              <a:rect l="l" t="t" r="r" b="b"/>
              <a:pathLst>
                <a:path w="10931999" h="5537797">
                  <a:moveTo>
                    <a:pt x="0" y="0"/>
                  </a:moveTo>
                  <a:lnTo>
                    <a:pt x="10931999" y="0"/>
                  </a:lnTo>
                  <a:lnTo>
                    <a:pt x="10931999" y="5537797"/>
                  </a:lnTo>
                  <a:lnTo>
                    <a:pt x="0" y="5537797"/>
                  </a:lnTo>
                  <a:close/>
                </a:path>
              </a:pathLst>
            </a:custGeom>
            <a:noFill/>
            <a:ln w="9525">
              <a:solidFill>
                <a:srgbClr val="E71C57">
                  <a:alpha val="35000"/>
                </a:srgb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a:solidFill>
                  <a:schemeClr val="bg1"/>
                </a:solidFill>
                <a:latin typeface="+mn-lt"/>
                <a:ea typeface="+mn-ea"/>
                <a:cs typeface="+mn-cs"/>
              </a:endParaRPr>
            </a:p>
          </p:txBody>
        </p:sp>
        <p:sp>
          <p:nvSpPr>
            <p:cNvPr id="153" name="Footnote example"/>
            <p:cNvSpPr txBox="1"/>
            <p:nvPr userDrawn="1"/>
          </p:nvSpPr>
          <p:spPr>
            <a:xfrm>
              <a:off x="344487" y="6430002"/>
              <a:ext cx="9030914" cy="415703"/>
            </a:xfrm>
            <a:prstGeom prst="rect">
              <a:avLst/>
            </a:prstGeom>
            <a:noFill/>
            <a:ln w="9525" algn="ctr">
              <a:noFill/>
              <a:miter lim="800000"/>
              <a:headEnd type="none" w="lg" len="lg"/>
              <a:tailEnd type="none" w="lg" len="lg"/>
            </a:ln>
          </p:spPr>
          <p:txBody>
            <a:bodyPr vert="horz" wrap="square" lIns="0" tIns="0" rIns="0" bIns="0" anchor="b" anchorCtr="0">
              <a:spAutoFit/>
            </a:bodyPr>
            <a:lstStyle>
              <a:defPPr>
                <a:defRPr lang="en-US"/>
              </a:defPPr>
              <a:lvl1pPr defTabSz="914400">
                <a:lnSpc>
                  <a:spcPct val="90000"/>
                </a:lnSpc>
                <a:defRPr sz="1000" kern="0">
                  <a:solidFill>
                    <a:prstClr val="white">
                      <a:lumMod val="50000"/>
                    </a:prstClr>
                  </a:solidFill>
                </a:defRPr>
              </a:lvl1pPr>
            </a:lstStyle>
            <a:p>
              <a:pPr lvl="0"/>
              <a:r>
                <a:rPr lang="en-US" sz="938" noProof="0">
                  <a:solidFill>
                    <a:schemeClr val="bg1">
                      <a:lumMod val="65000"/>
                    </a:schemeClr>
                  </a:solidFill>
                  <a:sym typeface="Trebuchet MS" panose="020B0603020202020204" pitchFamily="34" charset="0"/>
                </a:rPr>
                <a:t>1. xxxx  2. xxxx  3. xxxx</a:t>
              </a:r>
            </a:p>
            <a:p>
              <a:pPr lvl="0"/>
              <a:r>
                <a:rPr lang="en-US" sz="938" noProof="0">
                  <a:solidFill>
                    <a:schemeClr val="bg1">
                      <a:lumMod val="65000"/>
                    </a:schemeClr>
                  </a:solidFill>
                  <a:sym typeface="Trebuchet MS" panose="020B0603020202020204" pitchFamily="34" charset="0"/>
                </a:rPr>
                <a:t>Note: List footnotes in numerical order. Footnote numbers are not bracketed. Use 10pt font. Do not put a period at the end of the note or the source</a:t>
              </a:r>
            </a:p>
            <a:p>
              <a:pPr lvl="0"/>
              <a:r>
                <a:rPr lang="en-US" sz="938" noProof="0">
                  <a:solidFill>
                    <a:schemeClr val="bg1">
                      <a:lumMod val="65000"/>
                    </a:schemeClr>
                  </a:solidFill>
                  <a:sym typeface="Trebuchet MS" panose="020B0603020202020204" pitchFamily="34" charset="0"/>
                </a:rPr>
                <a:t>Source: Include a source for every chart that you use. Separate sources with a semicolon; BCG-related sources go at the end</a:t>
              </a:r>
            </a:p>
          </p:txBody>
        </p:sp>
        <p:cxnSp>
          <p:nvCxnSpPr>
            <p:cNvPr id="55" name="Straight Connector 54">
              <a:extLst>
                <a:ext uri="{FF2B5EF4-FFF2-40B4-BE49-F238E27FC236}">
                  <a16:creationId xmlns:a16="http://schemas.microsoft.com/office/drawing/2014/main" id="{E31B6DA7-6548-475D-A55E-44F6292E0BA8}"/>
                </a:ext>
              </a:extLst>
            </p:cNvPr>
            <p:cNvCxnSpPr/>
            <p:nvPr userDrawn="1"/>
          </p:nvCxnSpPr>
          <p:spPr>
            <a:xfrm>
              <a:off x="-640" y="2509986"/>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7EE097F3-825D-4620-B6CA-667D413138CD}"/>
                </a:ext>
              </a:extLst>
            </p:cNvPr>
            <p:cNvCxnSpPr/>
            <p:nvPr userDrawn="1"/>
          </p:nvCxnSpPr>
          <p:spPr>
            <a:xfrm>
              <a:off x="-640" y="3032682"/>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4F1C07C6-F857-49C6-B304-59BA1D8EEC69}"/>
                </a:ext>
              </a:extLst>
            </p:cNvPr>
            <p:cNvCxnSpPr/>
            <p:nvPr userDrawn="1"/>
          </p:nvCxnSpPr>
          <p:spPr>
            <a:xfrm>
              <a:off x="-640" y="224863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99164589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Agenda Section Header Overview">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4" imgW="270" imgH="270" progId="TCLayout.ActiveDocument.1">
                  <p:embed/>
                </p:oleObj>
              </mc:Choice>
              <mc:Fallback>
                <p:oleObj name="think-cell Slide" r:id="rId4" imgW="270" imgH="270" progId="TCLayout.ActiveDocument.1">
                  <p:embed/>
                  <p:pic>
                    <p:nvPicPr>
                      <p:cNvPr id="3" name="Object 2" hidden="1"/>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11" name="Rectangle 10"/>
          <p:cNvSpPr/>
          <p:nvPr userDrawn="1"/>
        </p:nvSpPr>
        <p:spPr bwMode="invGray">
          <a:xfrm>
            <a:off x="1081142" y="4691187"/>
            <a:ext cx="929337" cy="995874"/>
          </a:xfrm>
          <a:prstGeom prst="rect">
            <a:avLst/>
          </a:prstGeom>
          <a:noFill/>
          <a:ln w="9525">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auto">
              <a:lnSpc>
                <a:spcPct val="95000"/>
              </a:lnSpc>
              <a:spcBef>
                <a:spcPts val="0"/>
              </a:spcBef>
              <a:spcAft>
                <a:spcPts val="0"/>
              </a:spcAft>
            </a:pPr>
            <a:endParaRPr lang="en-US" sz="2000">
              <a:solidFill>
                <a:prstClr val="white"/>
              </a:solidFill>
              <a:latin typeface="+mn-lt"/>
              <a:ea typeface="+mn-ea"/>
              <a:cs typeface="+mn-cs"/>
            </a:endParaRPr>
          </a:p>
        </p:txBody>
      </p:sp>
      <p:sp>
        <p:nvSpPr>
          <p:cNvPr id="12" name="Rectangle 11"/>
          <p:cNvSpPr/>
          <p:nvPr userDrawn="1">
            <p:custDataLst>
              <p:tags r:id="rId2"/>
            </p:custDataLst>
          </p:nvPr>
        </p:nvSpPr>
        <p:spPr>
          <a:xfrm>
            <a:off x="2202478" y="4691187"/>
            <a:ext cx="1570152" cy="1468176"/>
          </a:xfrm>
          <a:prstGeom prst="rect">
            <a:avLst/>
          </a:prstGeom>
          <a:noFill/>
          <a:ln w="9525" cmpd="sng">
            <a:solidFill>
              <a:srgbClr val="FFFFFF"/>
            </a:solidFill>
            <a:prstDash val="solid"/>
            <a:miter lim="800000"/>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58" tIns="179978" rIns="182858" bIns="182858" numCol="1" spcCol="0" rtlCol="0" fromWordArt="0" anchor="t" anchorCtr="0" forceAA="0" compatLnSpc="1">
            <a:prstTxWarp prst="textNoShape">
              <a:avLst/>
            </a:prstTxWarp>
            <a:noAutofit/>
          </a:bodyPr>
          <a:lstStyle/>
          <a:p>
            <a:pPr>
              <a:lnSpc>
                <a:spcPct val="95000"/>
              </a:lnSpc>
            </a:pPr>
            <a:endParaRPr lang="en-US" sz="1200">
              <a:solidFill>
                <a:srgbClr val="FFFFFF"/>
              </a:solidFill>
              <a:latin typeface="+mn-lt"/>
              <a:ea typeface="+mn-ea"/>
              <a:cs typeface="+mn-cs"/>
            </a:endParaRPr>
          </a:p>
        </p:txBody>
      </p:sp>
      <p:sp>
        <p:nvSpPr>
          <p:cNvPr id="2" name="TextBox 1"/>
          <p:cNvSpPr txBox="1"/>
          <p:nvPr userDrawn="1"/>
        </p:nvSpPr>
        <p:spPr>
          <a:xfrm>
            <a:off x="322996" y="907199"/>
            <a:ext cx="3448800" cy="3446145"/>
          </a:xfrm>
          <a:prstGeom prst="rect">
            <a:avLst/>
          </a:prstGeom>
          <a:noFill/>
          <a:ln>
            <a:solidFill>
              <a:schemeClr val="bg1"/>
            </a:solidFill>
          </a:ln>
        </p:spPr>
        <p:txBody>
          <a:bodyPr wrap="square" lIns="611925" tIns="467943" rIns="0" bIns="0" rtlCol="0" anchor="t">
            <a:noAutofit/>
          </a:bodyPr>
          <a:lstStyle/>
          <a:p>
            <a:pPr>
              <a:lnSpc>
                <a:spcPct val="90000"/>
              </a:lnSpc>
              <a:spcAft>
                <a:spcPts val="600"/>
              </a:spcAft>
            </a:pPr>
            <a:endParaRPr lang="en-US" sz="5399">
              <a:solidFill>
                <a:schemeClr val="bg1"/>
              </a:solidFill>
              <a:latin typeface="+mn-lt"/>
              <a:ea typeface="+mn-ea"/>
              <a:cs typeface="+mn-cs"/>
            </a:endParaRPr>
          </a:p>
        </p:txBody>
      </p:sp>
      <p:sp>
        <p:nvSpPr>
          <p:cNvPr id="10" name="TextBox 1"/>
          <p:cNvSpPr txBox="1"/>
          <p:nvPr userDrawn="1"/>
        </p:nvSpPr>
        <p:spPr>
          <a:xfrm>
            <a:off x="748445" y="1115417"/>
            <a:ext cx="2597186" cy="887294"/>
          </a:xfrm>
          <a:prstGeom prst="rect">
            <a:avLst/>
          </a:prstGeom>
          <a:noFill/>
        </p:spPr>
        <p:txBody>
          <a:bodyPr wrap="none" rtlCol="0">
            <a:spAutoFit/>
          </a:bodyPr>
          <a:lstStyle/>
          <a:p>
            <a:pPr algn="ctr" fontAlgn="auto">
              <a:lnSpc>
                <a:spcPct val="95000"/>
              </a:lnSpc>
              <a:spcBef>
                <a:spcPts val="0"/>
              </a:spcBef>
              <a:spcAft>
                <a:spcPts val="0"/>
              </a:spcAft>
            </a:pPr>
            <a:r>
              <a:rPr lang="en-US" sz="5438" b="0">
                <a:solidFill>
                  <a:schemeClr val="bg1"/>
                </a:solidFill>
                <a:latin typeface="+mj-lt"/>
                <a:ea typeface="+mn-ea"/>
                <a:cs typeface="+mn-cs"/>
              </a:rPr>
              <a:t>Agenda</a:t>
            </a:r>
          </a:p>
        </p:txBody>
      </p:sp>
      <p:sp>
        <p:nvSpPr>
          <p:cNvPr id="14" name="Date Placeholder 29">
            <a:extLst>
              <a:ext uri="{FF2B5EF4-FFF2-40B4-BE49-F238E27FC236}">
                <a16:creationId xmlns:a16="http://schemas.microsoft.com/office/drawing/2014/main" id="{09314C10-F9C0-477E-985E-249DBBE91C28}"/>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3" name="TextBox 12">
            <a:extLst>
              <a:ext uri="{FF2B5EF4-FFF2-40B4-BE49-F238E27FC236}">
                <a16:creationId xmlns:a16="http://schemas.microsoft.com/office/drawing/2014/main" id="{9F83CA1B-A956-49A4-9E09-6564D3919BD7}"/>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5" name="Freeform: Shape 14">
            <a:extLst>
              <a:ext uri="{FF2B5EF4-FFF2-40B4-BE49-F238E27FC236}">
                <a16:creationId xmlns:a16="http://schemas.microsoft.com/office/drawing/2014/main" id="{7941D89E-5280-438A-9763-4C6C214F8F06}"/>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6" name="Picture 15" descr="A picture containing text&#10;&#10;Description automatically generated">
            <a:extLst>
              <a:ext uri="{FF2B5EF4-FFF2-40B4-BE49-F238E27FC236}">
                <a16:creationId xmlns:a16="http://schemas.microsoft.com/office/drawing/2014/main" id="{A2D99AC0-142B-4A20-B098-ECA053F6FEC1}"/>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7" name="Straight Connector 16">
            <a:extLst>
              <a:ext uri="{FF2B5EF4-FFF2-40B4-BE49-F238E27FC236}">
                <a16:creationId xmlns:a16="http://schemas.microsoft.com/office/drawing/2014/main" id="{43BA0D55-6DEB-4CDB-979D-1E89B34C04E3}"/>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67808150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Agenda Section Header">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
            </p:custDataLst>
            <p:extLst>
              <p:ext uri="{D42A27DB-BD31-4B8C-83A1-F6EECF244321}">
                <p14:modId xmlns:p14="http://schemas.microsoft.com/office/powerpoint/2010/main" val="2416826448"/>
              </p:ex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3" name="Object 2" hidden="1"/>
                      <p:cNvPicPr/>
                      <p:nvPr/>
                    </p:nvPicPr>
                    <p:blipFill>
                      <a:blip r:embed="rId4"/>
                      <a:stretch>
                        <a:fillRect/>
                      </a:stretch>
                    </p:blipFill>
                    <p:spPr>
                      <a:xfrm>
                        <a:off x="1589" y="1589"/>
                        <a:ext cx="1587" cy="1587"/>
                      </a:xfrm>
                      <a:prstGeom prst="rect">
                        <a:avLst/>
                      </a:prstGeom>
                    </p:spPr>
                  </p:pic>
                </p:oleObj>
              </mc:Fallback>
            </mc:AlternateContent>
          </a:graphicData>
        </a:graphic>
      </p:graphicFrame>
      <p:sp>
        <p:nvSpPr>
          <p:cNvPr id="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10" name="Rectangle 9"/>
          <p:cNvSpPr/>
          <p:nvPr userDrawn="1"/>
        </p:nvSpPr>
        <p:spPr bwMode="white">
          <a:xfrm>
            <a:off x="1284743" y="1428131"/>
            <a:ext cx="947672" cy="947672"/>
          </a:xfrm>
          <a:prstGeom prst="rect">
            <a:avLst/>
          </a:prstGeom>
          <a:noFill/>
          <a:ln w="9525">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US" sz="1200">
              <a:solidFill>
                <a:schemeClr val="bg1"/>
              </a:solidFill>
              <a:latin typeface="+mn-lt"/>
              <a:ea typeface="+mn-ea"/>
              <a:cs typeface="+mn-cs"/>
              <a:sym typeface="Trebuchet MS" panose="020B0603020202020204" pitchFamily="34" charset="0"/>
            </a:endParaRPr>
          </a:p>
        </p:txBody>
      </p:sp>
      <p:sp>
        <p:nvSpPr>
          <p:cNvPr id="13" name="Rectangle 12"/>
          <p:cNvSpPr/>
          <p:nvPr userDrawn="1"/>
        </p:nvSpPr>
        <p:spPr>
          <a:xfrm>
            <a:off x="1285200" y="2667600"/>
            <a:ext cx="9619200" cy="3200400"/>
          </a:xfrm>
          <a:prstGeom prst="rect">
            <a:avLst/>
          </a:prstGeom>
          <a:noFill/>
          <a:ln w="9525">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auto">
              <a:spcBef>
                <a:spcPts val="0"/>
              </a:spcBef>
              <a:spcAft>
                <a:spcPts val="0"/>
              </a:spcAft>
            </a:pPr>
            <a:endParaRPr lang="en-US" sz="2000">
              <a:solidFill>
                <a:prstClr val="white"/>
              </a:solidFill>
              <a:latin typeface="+mn-lt"/>
              <a:ea typeface="+mn-ea"/>
              <a:cs typeface="+mn-cs"/>
            </a:endParaRPr>
          </a:p>
        </p:txBody>
      </p:sp>
      <p:sp>
        <p:nvSpPr>
          <p:cNvPr id="8" name="Date Placeholder 29">
            <a:extLst>
              <a:ext uri="{FF2B5EF4-FFF2-40B4-BE49-F238E27FC236}">
                <a16:creationId xmlns:a16="http://schemas.microsoft.com/office/drawing/2014/main" id="{FFF08375-6D29-412C-98AE-A48A1DE3C95A}"/>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A7E7B8F9-8466-4563-8D23-2327363A50E0}"/>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2" name="Freeform: Shape 11">
            <a:extLst>
              <a:ext uri="{FF2B5EF4-FFF2-40B4-BE49-F238E27FC236}">
                <a16:creationId xmlns:a16="http://schemas.microsoft.com/office/drawing/2014/main" id="{F4B974C0-5CCB-4110-A759-92C146376EEA}"/>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4" name="Picture 13" descr="A picture containing text&#10;&#10;Description automatically generated">
            <a:extLst>
              <a:ext uri="{FF2B5EF4-FFF2-40B4-BE49-F238E27FC236}">
                <a16:creationId xmlns:a16="http://schemas.microsoft.com/office/drawing/2014/main" id="{E5802B36-AF61-4A57-BF9A-F91071FB2594}"/>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5" name="Straight Connector 14">
            <a:extLst>
              <a:ext uri="{FF2B5EF4-FFF2-40B4-BE49-F238E27FC236}">
                <a16:creationId xmlns:a16="http://schemas.microsoft.com/office/drawing/2014/main" id="{083498A6-FD6E-4F7D-A87F-130D48959A32}"/>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0923492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Agenda Full Width Overview">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3" name="Object 2" hidden="1"/>
                      <p:cNvPicPr/>
                      <p:nvPr/>
                    </p:nvPicPr>
                    <p:blipFill>
                      <a:blip r:embed="rId4"/>
                      <a:stretch>
                        <a:fillRect/>
                      </a:stretch>
                    </p:blipFill>
                    <p:spPr>
                      <a:xfrm>
                        <a:off x="1589" y="1589"/>
                        <a:ext cx="1587" cy="1587"/>
                      </a:xfrm>
                      <a:prstGeom prst="rect">
                        <a:avLst/>
                      </a:prstGeom>
                    </p:spPr>
                  </p:pic>
                </p:oleObj>
              </mc:Fallback>
            </mc:AlternateContent>
          </a:graphicData>
        </a:graphic>
      </p:graphicFrame>
      <p:sp>
        <p:nvSpPr>
          <p:cNvPr id="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10" name="Title 1"/>
          <p:cNvSpPr txBox="1">
            <a:spLocks/>
          </p:cNvSpPr>
          <p:nvPr userDrawn="1"/>
        </p:nvSpPr>
        <p:spPr>
          <a:xfrm>
            <a:off x="322996" y="622802"/>
            <a:ext cx="7189998" cy="363561"/>
          </a:xfrm>
          <a:prstGeom prst="rect">
            <a:avLst/>
          </a:prstGeom>
        </p:spPr>
        <p:txBody>
          <a:bodyPr vert="horz" wrap="square" lIns="0" tIns="0" rIns="0" bIns="0" rtlCol="0" anchor="t" anchorCtr="0">
            <a:spAutoFit/>
          </a:bodyPr>
          <a:lstStyle>
            <a:lvl1pPr marL="0" indent="0" algn="l" defTabSz="914400" rtl="0" eaLnBrk="1" latinLnBrk="0" hangingPunct="1">
              <a:lnSpc>
                <a:spcPct val="90000"/>
              </a:lnSpc>
              <a:spcBef>
                <a:spcPct val="0"/>
              </a:spcBef>
              <a:spcAft>
                <a:spcPts val="0"/>
              </a:spcAft>
              <a:buNone/>
              <a:defRPr sz="3400" b="0" i="0" u="none" kern="1200" spc="0">
                <a:solidFill>
                  <a:schemeClr val="tx2">
                    <a:lumMod val="100000"/>
                  </a:schemeClr>
                </a:solidFill>
                <a:latin typeface="Trebuchet MS" panose="020B0603020202020204" pitchFamily="34" charset="0"/>
                <a:ea typeface="+mj-ea"/>
                <a:cs typeface="+mj-cs"/>
                <a:sym typeface="Trebuchet MS" panose="020B0603020202020204" pitchFamily="34" charset="0"/>
              </a:defRPr>
            </a:lvl1pPr>
          </a:lstStyle>
          <a:p>
            <a:r>
              <a:rPr lang="en-US" sz="2625">
                <a:solidFill>
                  <a:schemeClr val="bg1"/>
                </a:solidFill>
                <a:latin typeface="+mj-lt"/>
                <a:ea typeface="+mn-ea"/>
                <a:cs typeface="+mn-cs"/>
              </a:rPr>
              <a:t>Agenda</a:t>
            </a:r>
          </a:p>
        </p:txBody>
      </p:sp>
      <p:cxnSp>
        <p:nvCxnSpPr>
          <p:cNvPr id="13" name="Straight Connector 12"/>
          <p:cNvCxnSpPr/>
          <p:nvPr userDrawn="1"/>
        </p:nvCxnSpPr>
        <p:spPr bwMode="white">
          <a:xfrm>
            <a:off x="322996" y="1206000"/>
            <a:ext cx="11872206" cy="0"/>
          </a:xfrm>
          <a:prstGeom prst="line">
            <a:avLst/>
          </a:prstGeom>
          <a:ln w="9525" cmpd="sng">
            <a:solidFill>
              <a:schemeClr val="bg1"/>
            </a:solidFill>
            <a:miter lim="800000"/>
            <a:headEnd type="none"/>
            <a:tailEnd type="none"/>
          </a:ln>
        </p:spPr>
        <p:style>
          <a:lnRef idx="1">
            <a:schemeClr val="accent1"/>
          </a:lnRef>
          <a:fillRef idx="0">
            <a:schemeClr val="accent1"/>
          </a:fillRef>
          <a:effectRef idx="0">
            <a:schemeClr val="accent1"/>
          </a:effectRef>
          <a:fontRef idx="minor">
            <a:schemeClr val="tx1"/>
          </a:fontRef>
        </p:style>
      </p:cxnSp>
      <p:sp>
        <p:nvSpPr>
          <p:cNvPr id="11" name="Date Placeholder 29">
            <a:extLst>
              <a:ext uri="{FF2B5EF4-FFF2-40B4-BE49-F238E27FC236}">
                <a16:creationId xmlns:a16="http://schemas.microsoft.com/office/drawing/2014/main" id="{70D1444D-4C75-4493-9A3B-C60972638FDC}"/>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8" name="TextBox 7">
            <a:extLst>
              <a:ext uri="{FF2B5EF4-FFF2-40B4-BE49-F238E27FC236}">
                <a16:creationId xmlns:a16="http://schemas.microsoft.com/office/drawing/2014/main" id="{A9E66B90-1657-4B55-AA20-BBEB60FF6839}"/>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2" name="Freeform: Shape 11">
            <a:extLst>
              <a:ext uri="{FF2B5EF4-FFF2-40B4-BE49-F238E27FC236}">
                <a16:creationId xmlns:a16="http://schemas.microsoft.com/office/drawing/2014/main" id="{9DB7912B-13A1-41AB-AD25-1FBEDF37F802}"/>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4" name="Picture 13" descr="A picture containing text&#10;&#10;Description automatically generated">
            <a:extLst>
              <a:ext uri="{FF2B5EF4-FFF2-40B4-BE49-F238E27FC236}">
                <a16:creationId xmlns:a16="http://schemas.microsoft.com/office/drawing/2014/main" id="{2DAB5A6D-027E-4692-B660-DFB16E52FF28}"/>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5" name="Straight Connector 14">
            <a:extLst>
              <a:ext uri="{FF2B5EF4-FFF2-40B4-BE49-F238E27FC236}">
                <a16:creationId xmlns:a16="http://schemas.microsoft.com/office/drawing/2014/main" id="{9461A8D6-B7E6-4053-932E-45CCC8325FBF}"/>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72031501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Agenda Two-Thirds">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2" name="Object 1" hidden="1"/>
                      <p:cNvPicPr/>
                      <p:nvPr/>
                    </p:nvPicPr>
                    <p:blipFill>
                      <a:blip r:embed="rId4"/>
                      <a:stretch>
                        <a:fillRect/>
                      </a:stretch>
                    </p:blipFill>
                    <p:spPr>
                      <a:xfrm>
                        <a:off x="1589" y="1589"/>
                        <a:ext cx="1587" cy="1587"/>
                      </a:xfrm>
                      <a:prstGeom prst="rect">
                        <a:avLst/>
                      </a:prstGeom>
                    </p:spPr>
                  </p:pic>
                </p:oleObj>
              </mc:Fallback>
            </mc:AlternateContent>
          </a:graphicData>
        </a:graphic>
      </p:graphicFrame>
      <p:pic>
        <p:nvPicPr>
          <p:cNvPr id="10" name="Picture 9"/>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H="1">
            <a:off x="3671069" y="0"/>
            <a:ext cx="416951" cy="6858000"/>
          </a:xfrm>
          <a:prstGeom prst="rect">
            <a:avLst/>
          </a:prstGeom>
        </p:spPr>
      </p:pic>
      <p:sp>
        <p:nvSpPr>
          <p:cNvPr id="13" name="Rectangle 12"/>
          <p:cNvSpPr/>
          <p:nvPr userDrawn="1"/>
        </p:nvSpPr>
        <p:spPr bwMode="white">
          <a:xfrm>
            <a:off x="4080763" y="-1309"/>
            <a:ext cx="8111237" cy="6859309"/>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a:solidFill>
                <a:schemeClr val="bg1"/>
              </a:solidFill>
              <a:latin typeface="+mn-lt"/>
              <a:ea typeface="+mn-ea"/>
              <a:cs typeface="+mn-cs"/>
              <a:sym typeface="Trebuchet MS" panose="020B0603020202020204" pitchFamily="34" charset="0"/>
            </a:endParaRPr>
          </a:p>
        </p:txBody>
      </p:sp>
      <p:sp>
        <p:nvSpPr>
          <p:cNvPr id="16"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7" name="TextBox 16"/>
          <p:cNvSpPr txBox="1"/>
          <p:nvPr userDrawn="1"/>
        </p:nvSpPr>
        <p:spPr>
          <a:xfrm>
            <a:off x="322996" y="3207716"/>
            <a:ext cx="1547143" cy="363561"/>
          </a:xfrm>
          <a:prstGeom prst="rect">
            <a:avLst/>
          </a:prstGeom>
          <a:noFill/>
        </p:spPr>
        <p:txBody>
          <a:bodyPr wrap="square" lIns="0" tIns="0" rIns="0" bIns="0" rtlCol="0" anchor="t">
            <a:spAutoFit/>
          </a:bodyPr>
          <a:lstStyle/>
          <a:p>
            <a:pPr>
              <a:lnSpc>
                <a:spcPct val="90000"/>
              </a:lnSpc>
              <a:spcAft>
                <a:spcPts val="600"/>
              </a:spcAft>
            </a:pPr>
            <a:r>
              <a:rPr lang="en-US" sz="2625">
                <a:solidFill>
                  <a:schemeClr val="bg1"/>
                </a:solidFill>
                <a:latin typeface="+mj-lt"/>
                <a:ea typeface="+mn-ea"/>
                <a:cs typeface="+mn-cs"/>
              </a:rPr>
              <a:t>Agenda</a:t>
            </a:r>
          </a:p>
        </p:txBody>
      </p:sp>
      <p:sp>
        <p:nvSpPr>
          <p:cNvPr id="9" name="Date Placeholder 29">
            <a:extLst>
              <a:ext uri="{FF2B5EF4-FFF2-40B4-BE49-F238E27FC236}">
                <a16:creationId xmlns:a16="http://schemas.microsoft.com/office/drawing/2014/main" id="{CCE964E2-92ED-43E0-AC9C-29060B4AC9F6}"/>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59E9655A-AB12-414D-A188-B48DB21E3CE9}"/>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2" name="Graphic 11">
            <a:extLst>
              <a:ext uri="{FF2B5EF4-FFF2-40B4-BE49-F238E27FC236}">
                <a16:creationId xmlns:a16="http://schemas.microsoft.com/office/drawing/2014/main" id="{ED6D25CF-64B1-42B6-B65A-C3996A451AD4}"/>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4" name="Picture 13">
            <a:extLst>
              <a:ext uri="{FF2B5EF4-FFF2-40B4-BE49-F238E27FC236}">
                <a16:creationId xmlns:a16="http://schemas.microsoft.com/office/drawing/2014/main" id="{31FA1C2F-5013-4DB4-9BAC-F839E97B1FA3}"/>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5" name="Straight Connector 14">
            <a:extLst>
              <a:ext uri="{FF2B5EF4-FFF2-40B4-BE49-F238E27FC236}">
                <a16:creationId xmlns:a16="http://schemas.microsoft.com/office/drawing/2014/main" id="{ACED58A6-2A96-4EA5-B704-876CA64DD9FB}"/>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23489284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p:cSld name="Agenda D. Section Header Overview">
    <p:bg>
      <p:bgPr>
        <a:solidFill>
          <a:srgbClr val="FFFFFF"/>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5"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8" name="Rectangle 7"/>
          <p:cNvSpPr/>
          <p:nvPr userDrawn="1"/>
        </p:nvSpPr>
        <p:spPr bwMode="invGray">
          <a:xfrm>
            <a:off x="1081142" y="4691187"/>
            <a:ext cx="929337" cy="995874"/>
          </a:xfrm>
          <a:prstGeom prst="rect">
            <a:avLst/>
          </a:prstGeom>
          <a:noFill/>
          <a:ln w="9525">
            <a:solidFill>
              <a:srgbClr val="26BDE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auto">
              <a:lnSpc>
                <a:spcPct val="95000"/>
              </a:lnSpc>
              <a:spcBef>
                <a:spcPts val="0"/>
              </a:spcBef>
              <a:spcAft>
                <a:spcPts val="0"/>
              </a:spcAft>
            </a:pPr>
            <a:endParaRPr lang="en-US" sz="2000">
              <a:solidFill>
                <a:prstClr val="white"/>
              </a:solidFill>
              <a:latin typeface="+mn-lt"/>
              <a:ea typeface="+mn-ea"/>
              <a:cs typeface="+mn-cs"/>
            </a:endParaRPr>
          </a:p>
        </p:txBody>
      </p:sp>
      <p:sp>
        <p:nvSpPr>
          <p:cNvPr id="10" name="Rectangle 9"/>
          <p:cNvSpPr/>
          <p:nvPr userDrawn="1">
            <p:custDataLst>
              <p:tags r:id="rId2"/>
            </p:custDataLst>
          </p:nvPr>
        </p:nvSpPr>
        <p:spPr>
          <a:xfrm>
            <a:off x="2202478" y="4691187"/>
            <a:ext cx="1570152" cy="1468176"/>
          </a:xfrm>
          <a:prstGeom prst="rect">
            <a:avLst/>
          </a:prstGeom>
          <a:noFill/>
          <a:ln w="9525" cmpd="sng">
            <a:solidFill>
              <a:srgbClr val="26BDE2"/>
            </a:solidFill>
            <a:prstDash val="solid"/>
            <a:miter lim="800000"/>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58" tIns="179978" rIns="182858" bIns="182858" numCol="1" spcCol="0" rtlCol="0" fromWordArt="0" anchor="t" anchorCtr="0" forceAA="0" compatLnSpc="1">
            <a:prstTxWarp prst="textNoShape">
              <a:avLst/>
            </a:prstTxWarp>
            <a:noAutofit/>
          </a:bodyPr>
          <a:lstStyle/>
          <a:p>
            <a:pPr>
              <a:lnSpc>
                <a:spcPct val="95000"/>
              </a:lnSpc>
            </a:pPr>
            <a:endParaRPr lang="en-US" sz="1200">
              <a:solidFill>
                <a:srgbClr val="FFFFFF"/>
              </a:solidFill>
              <a:latin typeface="+mn-lt"/>
              <a:ea typeface="+mn-ea"/>
              <a:cs typeface="+mn-cs"/>
            </a:endParaRPr>
          </a:p>
        </p:txBody>
      </p:sp>
      <p:sp>
        <p:nvSpPr>
          <p:cNvPr id="11" name="TextBox 10"/>
          <p:cNvSpPr txBox="1"/>
          <p:nvPr userDrawn="1"/>
        </p:nvSpPr>
        <p:spPr>
          <a:xfrm>
            <a:off x="322996" y="907198"/>
            <a:ext cx="3448800" cy="3446145"/>
          </a:xfrm>
          <a:prstGeom prst="rect">
            <a:avLst/>
          </a:prstGeom>
          <a:noFill/>
          <a:ln>
            <a:solidFill>
              <a:srgbClr val="26BDE2"/>
            </a:solidFill>
          </a:ln>
        </p:spPr>
        <p:txBody>
          <a:bodyPr wrap="square" lIns="611925" tIns="467943" rIns="0" bIns="0" rtlCol="0" anchor="t">
            <a:noAutofit/>
          </a:bodyPr>
          <a:lstStyle/>
          <a:p>
            <a:pPr>
              <a:lnSpc>
                <a:spcPct val="90000"/>
              </a:lnSpc>
              <a:spcAft>
                <a:spcPts val="600"/>
              </a:spcAft>
            </a:pPr>
            <a:endParaRPr lang="en-US" sz="5399">
              <a:solidFill>
                <a:schemeClr val="accent4"/>
              </a:solidFill>
              <a:latin typeface="+mn-lt"/>
              <a:ea typeface="+mn-ea"/>
              <a:cs typeface="+mn-cs"/>
            </a:endParaRPr>
          </a:p>
        </p:txBody>
      </p:sp>
      <p:sp>
        <p:nvSpPr>
          <p:cNvPr id="9" name="TextBox 1"/>
          <p:cNvSpPr txBox="1"/>
          <p:nvPr userDrawn="1"/>
        </p:nvSpPr>
        <p:spPr>
          <a:xfrm>
            <a:off x="748445" y="1115417"/>
            <a:ext cx="2597186" cy="887294"/>
          </a:xfrm>
          <a:prstGeom prst="rect">
            <a:avLst/>
          </a:prstGeom>
          <a:noFill/>
        </p:spPr>
        <p:txBody>
          <a:bodyPr wrap="none" rtlCol="0">
            <a:spAutoFit/>
          </a:bodyPr>
          <a:lstStyle>
            <a:defPPr>
              <a:defRPr lang="en-US"/>
            </a:defPPr>
            <a:lvl1pPr algn="ctr" fontAlgn="auto">
              <a:lnSpc>
                <a:spcPct val="95000"/>
              </a:lnSpc>
              <a:spcBef>
                <a:spcPts val="0"/>
              </a:spcBef>
              <a:spcAft>
                <a:spcPts val="0"/>
              </a:spcAft>
              <a:defRPr sz="5400">
                <a:solidFill>
                  <a:schemeClr val="accent4"/>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r>
              <a:rPr lang="en-US" sz="5438" b="0">
                <a:solidFill>
                  <a:srgbClr val="26BDE2"/>
                </a:solidFill>
                <a:latin typeface="+mj-lt"/>
                <a:ea typeface="+mn-ea"/>
                <a:cs typeface="+mn-cs"/>
              </a:rPr>
              <a:t>Agenda</a:t>
            </a:r>
          </a:p>
        </p:txBody>
      </p:sp>
    </p:spTree>
    <p:extLst>
      <p:ext uri="{BB962C8B-B14F-4D97-AF65-F5344CB8AC3E}">
        <p14:creationId xmlns:p14="http://schemas.microsoft.com/office/powerpoint/2010/main" val="172768733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p:cSld name="Agenda D. Section Header">
    <p:bg>
      <p:bgPr>
        <a:solidFill>
          <a:srgbClr val="FFFFFF"/>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extLst>
              <p:ext uri="{D42A27DB-BD31-4B8C-83A1-F6EECF244321}">
                <p14:modId xmlns:p14="http://schemas.microsoft.com/office/powerpoint/2010/main" val="432217088"/>
              </p:ex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2" name="Object 1" hidden="1"/>
                      <p:cNvPicPr/>
                      <p:nvPr/>
                    </p:nvPicPr>
                    <p:blipFill>
                      <a:blip r:embed="rId4"/>
                      <a:stretch>
                        <a:fillRect/>
                      </a:stretch>
                    </p:blipFill>
                    <p:spPr>
                      <a:xfrm>
                        <a:off x="1589" y="1589"/>
                        <a:ext cx="1587" cy="1587"/>
                      </a:xfrm>
                      <a:prstGeom prst="rect">
                        <a:avLst/>
                      </a:prstGeom>
                    </p:spPr>
                  </p:pic>
                </p:oleObj>
              </mc:Fallback>
            </mc:AlternateContent>
          </a:graphicData>
        </a:graphic>
      </p:graphicFrame>
      <p:sp>
        <p:nvSpPr>
          <p:cNvPr id="5"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8" name="Rectangle 7"/>
          <p:cNvSpPr/>
          <p:nvPr userDrawn="1"/>
        </p:nvSpPr>
        <p:spPr bwMode="white">
          <a:xfrm>
            <a:off x="1284743" y="1428131"/>
            <a:ext cx="947672" cy="947672"/>
          </a:xfrm>
          <a:prstGeom prst="rect">
            <a:avLst/>
          </a:prstGeom>
          <a:noFill/>
          <a:ln w="9525">
            <a:solidFill>
              <a:srgbClr val="26BDE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US" sz="1200">
              <a:solidFill>
                <a:schemeClr val="bg1"/>
              </a:solidFill>
              <a:latin typeface="+mn-lt"/>
              <a:ea typeface="+mn-ea"/>
              <a:cs typeface="+mn-cs"/>
              <a:sym typeface="Trebuchet MS" panose="020B0603020202020204" pitchFamily="34" charset="0"/>
            </a:endParaRPr>
          </a:p>
        </p:txBody>
      </p:sp>
      <p:sp>
        <p:nvSpPr>
          <p:cNvPr id="10" name="Rectangle 9"/>
          <p:cNvSpPr/>
          <p:nvPr userDrawn="1"/>
        </p:nvSpPr>
        <p:spPr>
          <a:xfrm>
            <a:off x="1285200" y="2667600"/>
            <a:ext cx="9619200" cy="3200400"/>
          </a:xfrm>
          <a:prstGeom prst="rect">
            <a:avLst/>
          </a:prstGeom>
          <a:noFill/>
          <a:ln w="9525">
            <a:solidFill>
              <a:srgbClr val="26BDE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auto">
              <a:spcBef>
                <a:spcPts val="0"/>
              </a:spcBef>
              <a:spcAft>
                <a:spcPts val="0"/>
              </a:spcAft>
            </a:pPr>
            <a:endParaRPr lang="en-US" sz="2000">
              <a:solidFill>
                <a:prstClr val="white"/>
              </a:solidFill>
              <a:latin typeface="+mn-lt"/>
              <a:ea typeface="+mn-ea"/>
              <a:cs typeface="+mn-cs"/>
            </a:endParaRPr>
          </a:p>
        </p:txBody>
      </p:sp>
    </p:spTree>
    <p:extLst>
      <p:ext uri="{BB962C8B-B14F-4D97-AF65-F5344CB8AC3E}">
        <p14:creationId xmlns:p14="http://schemas.microsoft.com/office/powerpoint/2010/main" val="8005276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p:cSld name="Agenda D. Full Width Overview">
    <p:bg>
      <p:bgPr>
        <a:solidFill>
          <a:srgbClr val="FFFFFF"/>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2" name="Object 1" hidden="1"/>
                      <p:cNvPicPr/>
                      <p:nvPr/>
                    </p:nvPicPr>
                    <p:blipFill>
                      <a:blip r:embed="rId4"/>
                      <a:stretch>
                        <a:fillRect/>
                      </a:stretch>
                    </p:blipFill>
                    <p:spPr>
                      <a:xfrm>
                        <a:off x="1589" y="1589"/>
                        <a:ext cx="1587" cy="1587"/>
                      </a:xfrm>
                      <a:prstGeom prst="rect">
                        <a:avLst/>
                      </a:prstGeom>
                    </p:spPr>
                  </p:pic>
                </p:oleObj>
              </mc:Fallback>
            </mc:AlternateContent>
          </a:graphicData>
        </a:graphic>
      </p:graphicFrame>
      <p:sp>
        <p:nvSpPr>
          <p:cNvPr id="5"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7" name="Title 1"/>
          <p:cNvSpPr txBox="1">
            <a:spLocks/>
          </p:cNvSpPr>
          <p:nvPr userDrawn="1"/>
        </p:nvSpPr>
        <p:spPr>
          <a:xfrm>
            <a:off x="322996" y="622802"/>
            <a:ext cx="7189998" cy="363561"/>
          </a:xfrm>
          <a:prstGeom prst="rect">
            <a:avLst/>
          </a:prstGeom>
        </p:spPr>
        <p:txBody>
          <a:bodyPr vert="horz" wrap="square" lIns="0" tIns="0" rIns="0" bIns="0" rtlCol="0" anchor="t" anchorCtr="0">
            <a:spAutoFit/>
          </a:bodyPr>
          <a:lstStyle>
            <a:lvl1pPr marL="0" indent="0" algn="l" defTabSz="914400" rtl="0" eaLnBrk="1" latinLnBrk="0" hangingPunct="1">
              <a:lnSpc>
                <a:spcPct val="90000"/>
              </a:lnSpc>
              <a:spcBef>
                <a:spcPct val="0"/>
              </a:spcBef>
              <a:spcAft>
                <a:spcPts val="0"/>
              </a:spcAft>
              <a:buNone/>
              <a:defRPr sz="3400" b="0" i="0" u="none" kern="1200" spc="0">
                <a:solidFill>
                  <a:schemeClr val="tx2">
                    <a:lumMod val="100000"/>
                  </a:schemeClr>
                </a:solidFill>
                <a:latin typeface="Trebuchet MS" panose="020B0603020202020204" pitchFamily="34" charset="0"/>
                <a:ea typeface="+mj-ea"/>
                <a:cs typeface="+mj-cs"/>
                <a:sym typeface="Trebuchet MS" panose="020B0603020202020204" pitchFamily="34" charset="0"/>
              </a:defRPr>
            </a:lvl1pPr>
          </a:lstStyle>
          <a:p>
            <a:r>
              <a:rPr lang="en-US" sz="2625">
                <a:solidFill>
                  <a:srgbClr val="26BDE2"/>
                </a:solidFill>
                <a:latin typeface="+mj-lt"/>
                <a:ea typeface="+mn-ea"/>
                <a:cs typeface="+mn-cs"/>
              </a:rPr>
              <a:t>Agenda</a:t>
            </a:r>
          </a:p>
        </p:txBody>
      </p:sp>
      <p:cxnSp>
        <p:nvCxnSpPr>
          <p:cNvPr id="9" name="Straight Connector 8"/>
          <p:cNvCxnSpPr/>
          <p:nvPr userDrawn="1"/>
        </p:nvCxnSpPr>
        <p:spPr bwMode="white">
          <a:xfrm>
            <a:off x="322996" y="1206000"/>
            <a:ext cx="11872206" cy="0"/>
          </a:xfrm>
          <a:prstGeom prst="line">
            <a:avLst/>
          </a:prstGeom>
          <a:ln w="9525" cmpd="sng">
            <a:solidFill>
              <a:srgbClr val="26BDE2"/>
            </a:solidFill>
            <a:miter lim="800000"/>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8791882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Agenda D. Two-Thirds">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2" name="Object 1" hidden="1"/>
                      <p:cNvPicPr/>
                      <p:nvPr/>
                    </p:nvPicPr>
                    <p:blipFill>
                      <a:blip r:embed="rId4"/>
                      <a:stretch>
                        <a:fillRect/>
                      </a:stretch>
                    </p:blipFill>
                    <p:spPr>
                      <a:xfrm>
                        <a:off x="1589" y="1589"/>
                        <a:ext cx="1587" cy="1587"/>
                      </a:xfrm>
                      <a:prstGeom prst="rect">
                        <a:avLst/>
                      </a:prstGeom>
                    </p:spPr>
                  </p:pic>
                </p:oleObj>
              </mc:Fallback>
            </mc:AlternateContent>
          </a:graphicData>
        </a:graphic>
      </p:graphicFrame>
      <p:pic>
        <p:nvPicPr>
          <p:cNvPr id="23" name="Picture 22"/>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H="1">
            <a:off x="3671069" y="0"/>
            <a:ext cx="416951" cy="6858000"/>
          </a:xfrm>
          <a:prstGeom prst="rect">
            <a:avLst/>
          </a:prstGeom>
        </p:spPr>
      </p:pic>
      <p:sp>
        <p:nvSpPr>
          <p:cNvPr id="26" name="Rectangle 25"/>
          <p:cNvSpPr/>
          <p:nvPr userDrawn="1"/>
        </p:nvSpPr>
        <p:spPr bwMode="ltGray">
          <a:xfrm>
            <a:off x="4080763" y="-1309"/>
            <a:ext cx="8111237" cy="685930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a:solidFill>
                <a:schemeClr val="bg1"/>
              </a:solidFill>
              <a:latin typeface="+mn-lt"/>
              <a:ea typeface="+mn-ea"/>
              <a:cs typeface="+mn-cs"/>
              <a:sym typeface="Trebuchet MS" panose="020B0603020202020204" pitchFamily="34" charset="0"/>
            </a:endParaRPr>
          </a:p>
        </p:txBody>
      </p:sp>
      <p:sp>
        <p:nvSpPr>
          <p:cNvPr id="2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0" name="TextBox 9"/>
          <p:cNvSpPr txBox="1"/>
          <p:nvPr userDrawn="1"/>
        </p:nvSpPr>
        <p:spPr>
          <a:xfrm>
            <a:off x="322996" y="3262145"/>
            <a:ext cx="1161047" cy="363561"/>
          </a:xfrm>
          <a:prstGeom prst="rect">
            <a:avLst/>
          </a:prstGeom>
          <a:noFill/>
        </p:spPr>
        <p:txBody>
          <a:bodyPr wrap="square" lIns="0" tIns="0" rIns="0" bIns="0" rtlCol="0" anchor="t">
            <a:spAutoFit/>
          </a:bodyPr>
          <a:lstStyle/>
          <a:p>
            <a:pPr>
              <a:lnSpc>
                <a:spcPct val="90000"/>
              </a:lnSpc>
              <a:spcAft>
                <a:spcPts val="600"/>
              </a:spcAft>
            </a:pPr>
            <a:r>
              <a:rPr lang="en-US" sz="2625">
                <a:solidFill>
                  <a:schemeClr val="bg1"/>
                </a:solidFill>
                <a:latin typeface="+mj-lt"/>
                <a:ea typeface="+mn-ea"/>
                <a:cs typeface="+mn-cs"/>
              </a:rPr>
              <a:t>Agenda</a:t>
            </a:r>
          </a:p>
        </p:txBody>
      </p:sp>
      <p:sp>
        <p:nvSpPr>
          <p:cNvPr id="9" name="Date Placeholder 29">
            <a:extLst>
              <a:ext uri="{FF2B5EF4-FFF2-40B4-BE49-F238E27FC236}">
                <a16:creationId xmlns:a16="http://schemas.microsoft.com/office/drawing/2014/main" id="{E026A5E8-DDF4-4899-AFC9-FA814AB605BF}"/>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796BDCC1-FF83-40CA-BE69-9BF2563D25C9}"/>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2" name="Graphic 11">
            <a:extLst>
              <a:ext uri="{FF2B5EF4-FFF2-40B4-BE49-F238E27FC236}">
                <a16:creationId xmlns:a16="http://schemas.microsoft.com/office/drawing/2014/main" id="{B0AF6E6C-1907-4F2D-ABE9-12559BC36FC6}"/>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3" name="Picture 12">
            <a:extLst>
              <a:ext uri="{FF2B5EF4-FFF2-40B4-BE49-F238E27FC236}">
                <a16:creationId xmlns:a16="http://schemas.microsoft.com/office/drawing/2014/main" id="{D68D6972-F399-4E75-8191-21ADB43B8E39}"/>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4" name="Straight Connector 13">
            <a:extLst>
              <a:ext uri="{FF2B5EF4-FFF2-40B4-BE49-F238E27FC236}">
                <a16:creationId xmlns:a16="http://schemas.microsoft.com/office/drawing/2014/main" id="{A5A741F1-19F1-48C8-8446-9A4D2FD7DDB9}"/>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81250445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Agenda D. Table of Contents">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2" name="Object 1" hidden="1"/>
                      <p:cNvPicPr/>
                      <p:nvPr/>
                    </p:nvPicPr>
                    <p:blipFill>
                      <a:blip r:embed="rId4"/>
                      <a:stretch>
                        <a:fillRect/>
                      </a:stretch>
                    </p:blipFill>
                    <p:spPr>
                      <a:xfrm>
                        <a:off x="1589" y="1589"/>
                        <a:ext cx="1587" cy="1587"/>
                      </a:xfrm>
                      <a:prstGeom prst="rect">
                        <a:avLst/>
                      </a:prstGeom>
                    </p:spPr>
                  </p:pic>
                </p:oleObj>
              </mc:Fallback>
            </mc:AlternateContent>
          </a:graphicData>
        </a:graphic>
      </p:graphicFrame>
      <p:sp>
        <p:nvSpPr>
          <p:cNvPr id="13" name="Freeform 12"/>
          <p:cNvSpPr/>
          <p:nvPr/>
        </p:nvSpPr>
        <p:spPr bwMode="ltGray">
          <a:xfrm>
            <a:off x="0" y="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17" name="Freeform 12"/>
          <p:cNvSpPr/>
          <p:nvPr userDrawn="1"/>
        </p:nvSpPr>
        <p:spPr bwMode="ltGray">
          <a:xfrm>
            <a:off x="0" y="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20" name="TextBox 19"/>
          <p:cNvSpPr txBox="1"/>
          <p:nvPr userDrawn="1"/>
        </p:nvSpPr>
        <p:spPr>
          <a:xfrm>
            <a:off x="322996" y="2595471"/>
            <a:ext cx="2819400" cy="1726691"/>
          </a:xfrm>
          <a:prstGeom prst="rect">
            <a:avLst/>
          </a:prstGeom>
          <a:noFill/>
        </p:spPr>
        <p:txBody>
          <a:bodyPr wrap="square" lIns="0" tIns="0" rIns="0" bIns="0" rtlCol="0" anchor="ctr">
            <a:spAutoFit/>
          </a:bodyPr>
          <a:lstStyle/>
          <a:p>
            <a:pPr marL="0" indent="0">
              <a:lnSpc>
                <a:spcPct val="106000"/>
              </a:lnSpc>
              <a:spcAft>
                <a:spcPts val="700"/>
              </a:spcAft>
              <a:buFontTx/>
              <a:buNone/>
            </a:pPr>
            <a:r>
              <a:rPr lang="en-US" sz="5438">
                <a:solidFill>
                  <a:srgbClr val="26BDE2"/>
                </a:solidFill>
                <a:latin typeface="+mj-lt"/>
                <a:ea typeface="+mn-ea"/>
                <a:cs typeface="+mn-cs"/>
                <a:sym typeface="Trebuchet MS" panose="020B0603020202020204" pitchFamily="34" charset="0"/>
              </a:rPr>
              <a:t>Table of contents</a:t>
            </a:r>
          </a:p>
        </p:txBody>
      </p:sp>
      <p:sp>
        <p:nvSpPr>
          <p:cNvPr id="24"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pic>
        <p:nvPicPr>
          <p:cNvPr id="9" name="Picture 8"/>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3108639" y="3586748"/>
            <a:ext cx="1365250" cy="3382962"/>
          </a:xfrm>
          <a:custGeom>
            <a:avLst/>
            <a:gdLst>
              <a:gd name="connsiteX0" fmla="*/ 942801 w 1365250"/>
              <a:gd name="connsiteY0" fmla="*/ 0 h 3382962"/>
              <a:gd name="connsiteX1" fmla="*/ 1365250 w 1365250"/>
              <a:gd name="connsiteY1" fmla="*/ 0 h 3382962"/>
              <a:gd name="connsiteX2" fmla="*/ 1365250 w 1365250"/>
              <a:gd name="connsiteY2" fmla="*/ 3382962 h 3382962"/>
              <a:gd name="connsiteX3" fmla="*/ 128720 w 1365250"/>
              <a:gd name="connsiteY3" fmla="*/ 3382962 h 3382962"/>
              <a:gd name="connsiteX4" fmla="*/ 0 w 1365250"/>
              <a:gd name="connsiteY4" fmla="*/ 0 h 3382962"/>
              <a:gd name="connsiteX5" fmla="*/ 929501 w 1365250"/>
              <a:gd name="connsiteY5" fmla="*/ 0 h 3382962"/>
              <a:gd name="connsiteX6" fmla="*/ 0 w 1365250"/>
              <a:gd name="connsiteY6" fmla="*/ 2860398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5250" h="3382962">
                <a:moveTo>
                  <a:pt x="942801" y="0"/>
                </a:moveTo>
                <a:lnTo>
                  <a:pt x="1365250" y="0"/>
                </a:lnTo>
                <a:lnTo>
                  <a:pt x="1365250" y="3382962"/>
                </a:lnTo>
                <a:lnTo>
                  <a:pt x="128720" y="3382962"/>
                </a:lnTo>
                <a:close/>
                <a:moveTo>
                  <a:pt x="0" y="0"/>
                </a:moveTo>
                <a:lnTo>
                  <a:pt x="929501" y="0"/>
                </a:lnTo>
                <a:lnTo>
                  <a:pt x="0" y="2860398"/>
                </a:lnTo>
                <a:close/>
              </a:path>
            </a:pathLst>
          </a:custGeom>
          <a:noFill/>
          <a:extLst>
            <a:ext uri="{909E8E84-426E-40DD-AFC4-6F175D3DCCD1}">
              <a14:hiddenFill xmlns:a14="http://schemas.microsoft.com/office/drawing/2010/main">
                <a:solidFill>
                  <a:srgbClr val="FFFFFF"/>
                </a:solidFill>
              </a14:hiddenFill>
            </a:ext>
          </a:extLst>
        </p:spPr>
      </p:pic>
      <p:sp>
        <p:nvSpPr>
          <p:cNvPr id="11" name="Date Placeholder 29">
            <a:extLst>
              <a:ext uri="{FF2B5EF4-FFF2-40B4-BE49-F238E27FC236}">
                <a16:creationId xmlns:a16="http://schemas.microsoft.com/office/drawing/2014/main" id="{B8BF758A-E964-4DFC-A191-E8DED3E08C62}"/>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BB874D41-41D2-4149-A213-CAAC1278FDC7}"/>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2" name="Freeform: Shape 11">
            <a:extLst>
              <a:ext uri="{FF2B5EF4-FFF2-40B4-BE49-F238E27FC236}">
                <a16:creationId xmlns:a16="http://schemas.microsoft.com/office/drawing/2014/main" id="{D0A5EDEF-D89D-41DB-93F6-BAA84F4D5182}"/>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4" name="Picture 13" descr="A picture containing text&#10;&#10;Description automatically generated">
            <a:extLst>
              <a:ext uri="{FF2B5EF4-FFF2-40B4-BE49-F238E27FC236}">
                <a16:creationId xmlns:a16="http://schemas.microsoft.com/office/drawing/2014/main" id="{1BD1CFD1-1A64-432D-A786-4B1BDFDC083F}"/>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5" name="Straight Connector 14">
            <a:extLst>
              <a:ext uri="{FF2B5EF4-FFF2-40B4-BE49-F238E27FC236}">
                <a16:creationId xmlns:a16="http://schemas.microsoft.com/office/drawing/2014/main" id="{3F7D2312-C466-45EC-9A2B-7AE0E971F110}"/>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54057592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x">
  <p:cSld name="Blue background">
    <p:spTree>
      <p:nvGrpSpPr>
        <p:cNvPr id="1" name=""/>
        <p:cNvGrpSpPr/>
        <p:nvPr/>
      </p:nvGrpSpPr>
      <p:grpSpPr>
        <a:xfrm>
          <a:off x="0" y="0"/>
          <a:ext cx="0" cy="0"/>
          <a:chOff x="0" y="0"/>
          <a:chExt cx="0" cy="0"/>
        </a:xfrm>
      </p:grpSpPr>
      <p:sp>
        <p:nvSpPr>
          <p:cNvPr id="243" name="#UNDPdigital"/>
          <p:cNvSpPr txBox="1"/>
          <p:nvPr/>
        </p:nvSpPr>
        <p:spPr>
          <a:xfrm rot="16200000">
            <a:off x="11341049" y="781330"/>
            <a:ext cx="978000" cy="177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spAutoFit/>
          </a:bodyPr>
          <a:lstStyle>
            <a:lvl1pPr defTabSz="410764">
              <a:defRPr sz="1200" b="1">
                <a:solidFill>
                  <a:srgbClr val="FFFFFF"/>
                </a:solidFill>
                <a:latin typeface="Proxima Nova Rg"/>
                <a:ea typeface="Proxima Nova Rg"/>
                <a:cs typeface="Proxima Nova Rg"/>
                <a:sym typeface="Proxima Nova Rg"/>
              </a:defRPr>
            </a:lvl1pPr>
          </a:lstStyle>
          <a:p>
            <a:r>
              <a:t>#UNDPdigital</a:t>
            </a:r>
          </a:p>
        </p:txBody>
      </p:sp>
      <p:sp>
        <p:nvSpPr>
          <p:cNvPr id="244" name="Slide Number"/>
          <p:cNvSpPr txBox="1">
            <a:spLocks noGrp="1"/>
          </p:cNvSpPr>
          <p:nvPr>
            <p:ph type="sldNum" sz="quarter" idx="2"/>
          </p:nvPr>
        </p:nvSpPr>
        <p:spPr>
          <a:xfrm>
            <a:off x="0" y="0"/>
            <a:ext cx="358342" cy="364208"/>
          </a:xfrm>
          <a:prstGeom prst="rect">
            <a:avLst/>
          </a:prstGeom>
        </p:spPr>
        <p:txBody>
          <a:bodyPr anchor="t"/>
          <a:lstStyle>
            <a:lvl1pPr algn="l">
              <a:defRPr sz="1800">
                <a:latin typeface="Helvetica Neue Thin"/>
                <a:ea typeface="Helvetica Neue Thin"/>
                <a:cs typeface="Helvetica Neue Thin"/>
                <a:sym typeface="Helvetica Neue Thin"/>
              </a:defRPr>
            </a:lvl1pPr>
          </a:lstStyle>
          <a:p>
            <a:fld id="{86CB4B4D-7CA3-9044-876B-883B54F8677D}" type="slidenum">
              <a:t>‹#›</a:t>
            </a:fld>
            <a:endParaRPr/>
          </a:p>
        </p:txBody>
      </p:sp>
    </p:spTree>
  </p:cSld>
  <p:clrMapOvr>
    <a:masterClrMapping/>
  </p:clrMapOvr>
  <p:transition spd="med"/>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x">
  <p:cSld name="White background">
    <p:spTree>
      <p:nvGrpSpPr>
        <p:cNvPr id="1" name=""/>
        <p:cNvGrpSpPr/>
        <p:nvPr/>
      </p:nvGrpSpPr>
      <p:grpSpPr>
        <a:xfrm>
          <a:off x="0" y="0"/>
          <a:ext cx="0" cy="0"/>
          <a:chOff x="0" y="0"/>
          <a:chExt cx="0" cy="0"/>
        </a:xfrm>
      </p:grpSpPr>
      <p:sp>
        <p:nvSpPr>
          <p:cNvPr id="21" name="UNDP Digital"/>
          <p:cNvSpPr txBox="1"/>
          <p:nvPr/>
        </p:nvSpPr>
        <p:spPr>
          <a:xfrm rot="16200000">
            <a:off x="11370633" y="1149349"/>
            <a:ext cx="956934" cy="165101"/>
          </a:xfrm>
          <a:prstGeom prst="rect">
            <a:avLst/>
          </a:prstGeom>
          <a:ln w="3175">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nchor="ctr">
            <a:spAutoFit/>
          </a:bodyPr>
          <a:lstStyle>
            <a:lvl1pPr defTabSz="410764">
              <a:defRPr sz="1100" cap="all">
                <a:solidFill>
                  <a:srgbClr val="0468B1"/>
                </a:solidFill>
              </a:defRPr>
            </a:lvl1pPr>
          </a:lstStyle>
          <a:p>
            <a:r>
              <a:t> UNDP Digital</a:t>
            </a:r>
          </a:p>
        </p:txBody>
      </p:sp>
      <p:sp>
        <p:nvSpPr>
          <p:cNvPr id="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25367105"/>
      </p:ext>
    </p:extLst>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matchingName="Blank">
  <p:cSld name="Blank">
    <p:spTree>
      <p:nvGrpSpPr>
        <p:cNvPr id="1" name="Shape 13"/>
        <p:cNvGrpSpPr/>
        <p:nvPr/>
      </p:nvGrpSpPr>
      <p:grpSpPr>
        <a:xfrm>
          <a:off x="0" y="0"/>
          <a:ext cx="0" cy="0"/>
          <a:chOff x="0" y="0"/>
          <a:chExt cx="0" cy="0"/>
        </a:xfrm>
      </p:grpSpPr>
      <p:sp>
        <p:nvSpPr>
          <p:cNvPr id="2" name="Google Shape;10;p2">
            <a:extLst>
              <a:ext uri="{FF2B5EF4-FFF2-40B4-BE49-F238E27FC236}">
                <a16:creationId xmlns:a16="http://schemas.microsoft.com/office/drawing/2014/main" id="{93C41E9B-789B-4030-AA3E-3E3AD8A9986C}"/>
              </a:ext>
            </a:extLst>
          </p:cNvPr>
          <p:cNvSpPr txBox="1"/>
          <p:nvPr userDrawn="1"/>
        </p:nvSpPr>
        <p:spPr>
          <a:xfrm rot="-5400000">
            <a:off x="11370633" y="859416"/>
            <a:ext cx="956934" cy="165101"/>
          </a:xfrm>
          <a:prstGeom prst="rect">
            <a:avLst/>
          </a:prstGeom>
          <a:noFill/>
          <a:ln>
            <a:noFill/>
          </a:ln>
        </p:spPr>
        <p:txBody>
          <a:bodyPr spcFirstLastPara="1" wrap="square" lIns="0" tIns="0" rIns="0" bIns="0" anchor="ctr" anchorCtr="0">
            <a:spAutoFit/>
          </a:bodyPr>
          <a:lstStyle/>
          <a:p>
            <a:pPr marL="0" marR="0" lvl="0" indent="0" algn="l" rtl="0">
              <a:lnSpc>
                <a:spcPct val="100000"/>
              </a:lnSpc>
              <a:spcBef>
                <a:spcPts val="0"/>
              </a:spcBef>
              <a:spcAft>
                <a:spcPts val="0"/>
              </a:spcAft>
              <a:buClr>
                <a:srgbClr val="0468B1"/>
              </a:buClr>
              <a:buSzPts val="1100"/>
              <a:buFont typeface="Proxima Nova"/>
              <a:buNone/>
            </a:pPr>
            <a:r>
              <a:rPr lang="en-US" sz="1100" b="0" i="0" u="none" strike="noStrike" cap="none">
                <a:solidFill>
                  <a:srgbClr val="0468B1"/>
                </a:solidFill>
                <a:latin typeface="Proxima Nova Rg"/>
                <a:ea typeface="Proxima Nova Rg"/>
                <a:cs typeface="Proxima Nova Rg"/>
                <a:sym typeface="Proxima Nova"/>
              </a:rPr>
              <a:t> UNDP DIGITAL</a:t>
            </a:r>
            <a:endParaRPr/>
          </a:p>
        </p:txBody>
      </p:sp>
    </p:spTree>
    <p:extLst>
      <p:ext uri="{BB962C8B-B14F-4D97-AF65-F5344CB8AC3E}">
        <p14:creationId xmlns:p14="http://schemas.microsoft.com/office/powerpoint/2010/main" val="413482380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x">
  <p:cSld name="1_Final slide">
    <p:spTree>
      <p:nvGrpSpPr>
        <p:cNvPr id="1" name=""/>
        <p:cNvGrpSpPr/>
        <p:nvPr/>
      </p:nvGrpSpPr>
      <p:grpSpPr>
        <a:xfrm>
          <a:off x="0" y="0"/>
          <a:ext cx="0" cy="0"/>
          <a:chOff x="0" y="0"/>
          <a:chExt cx="0" cy="0"/>
        </a:xfrm>
      </p:grpSpPr>
      <p:pic>
        <p:nvPicPr>
          <p:cNvPr id="25" name="Google Shape;15;p6" descr="Google Shape;15;p6"/>
          <p:cNvPicPr>
            <a:picLocks noChangeAspect="1"/>
          </p:cNvPicPr>
          <p:nvPr/>
        </p:nvPicPr>
        <p:blipFill>
          <a:blip r:embed="rId2"/>
          <a:stretch>
            <a:fillRect/>
          </a:stretch>
        </p:blipFill>
        <p:spPr>
          <a:xfrm>
            <a:off x="0" y="248636"/>
            <a:ext cx="12192000" cy="6609365"/>
          </a:xfrm>
          <a:prstGeom prst="rect">
            <a:avLst/>
          </a:prstGeom>
          <a:ln w="12700">
            <a:miter lim="400000"/>
          </a:ln>
        </p:spPr>
      </p:pic>
      <p:pic>
        <p:nvPicPr>
          <p:cNvPr id="26" name="Google Shape;16;p6" descr="Google Shape;16;p6"/>
          <p:cNvPicPr>
            <a:picLocks noChangeAspect="1"/>
          </p:cNvPicPr>
          <p:nvPr/>
        </p:nvPicPr>
        <p:blipFill>
          <a:blip r:embed="rId3"/>
          <a:stretch>
            <a:fillRect/>
          </a:stretch>
        </p:blipFill>
        <p:spPr>
          <a:xfrm>
            <a:off x="10823185" y="639762"/>
            <a:ext cx="707686" cy="1436196"/>
          </a:xfrm>
          <a:prstGeom prst="rect">
            <a:avLst/>
          </a:prstGeom>
          <a:ln w="12700">
            <a:miter lim="400000"/>
          </a:ln>
        </p:spPr>
      </p:pic>
      <p:sp>
        <p:nvSpPr>
          <p:cNvPr id="2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41205538"/>
      </p:ext>
    </p:extLst>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type="tx">
  <p:cSld name="Quote and photo">
    <p:bg>
      <p:bgPr>
        <a:solidFill>
          <a:srgbClr val="FFFFFF"/>
        </a:solidFill>
        <a:effectLst/>
      </p:bgPr>
    </p:bg>
    <p:spTree>
      <p:nvGrpSpPr>
        <p:cNvPr id="1" name=""/>
        <p:cNvGrpSpPr/>
        <p:nvPr/>
      </p:nvGrpSpPr>
      <p:grpSpPr>
        <a:xfrm>
          <a:off x="0" y="0"/>
          <a:ext cx="0" cy="0"/>
          <a:chOff x="0" y="0"/>
          <a:chExt cx="0" cy="0"/>
        </a:xfrm>
      </p:grpSpPr>
      <p:sp>
        <p:nvSpPr>
          <p:cNvPr id="34" name="Google Shape;18;p7"/>
          <p:cNvSpPr/>
          <p:nvPr/>
        </p:nvSpPr>
        <p:spPr>
          <a:xfrm flipH="1">
            <a:off x="455859" y="463500"/>
            <a:ext cx="11738573" cy="5880200"/>
          </a:xfrm>
          <a:prstGeom prst="rect">
            <a:avLst/>
          </a:prstGeom>
          <a:solidFill>
            <a:srgbClr val="0468B1">
              <a:alpha val="9803"/>
            </a:srgbClr>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sp>
        <p:nvSpPr>
          <p:cNvPr id="35" name="Google Shape;19;p7"/>
          <p:cNvSpPr/>
          <p:nvPr/>
        </p:nvSpPr>
        <p:spPr>
          <a:xfrm flipH="1">
            <a:off x="8202513" y="463500"/>
            <a:ext cx="3991920" cy="5880200"/>
          </a:xfrm>
          <a:prstGeom prst="rect">
            <a:avLst/>
          </a:prstGeom>
          <a:solidFill>
            <a:srgbClr val="D6D5D5"/>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pic>
        <p:nvPicPr>
          <p:cNvPr id="36" name="Google Shape;20;p7" descr="Google Shape;20;p7"/>
          <p:cNvPicPr>
            <a:picLocks noChangeAspect="1"/>
          </p:cNvPicPr>
          <p:nvPr/>
        </p:nvPicPr>
        <p:blipFill>
          <a:blip r:embed="rId2"/>
          <a:stretch>
            <a:fillRect/>
          </a:stretch>
        </p:blipFill>
        <p:spPr>
          <a:xfrm>
            <a:off x="7344998" y="5649588"/>
            <a:ext cx="2074002" cy="414988"/>
          </a:xfrm>
          <a:prstGeom prst="rect">
            <a:avLst/>
          </a:prstGeom>
          <a:ln w="12700">
            <a:miter lim="400000"/>
          </a:ln>
        </p:spPr>
      </p:pic>
      <p:pic>
        <p:nvPicPr>
          <p:cNvPr id="37" name="Google Shape;21;p7" descr="Google Shape;21;p7"/>
          <p:cNvPicPr>
            <a:picLocks noChangeAspect="1"/>
          </p:cNvPicPr>
          <p:nvPr/>
        </p:nvPicPr>
        <p:blipFill>
          <a:blip r:embed="rId3"/>
          <a:stretch>
            <a:fillRect/>
          </a:stretch>
        </p:blipFill>
        <p:spPr>
          <a:xfrm flipH="1">
            <a:off x="464122" y="982088"/>
            <a:ext cx="443355" cy="224987"/>
          </a:xfrm>
          <a:prstGeom prst="rect">
            <a:avLst/>
          </a:prstGeom>
          <a:ln w="12700">
            <a:miter lim="400000"/>
          </a:ln>
        </p:spPr>
      </p:pic>
      <p:pic>
        <p:nvPicPr>
          <p:cNvPr id="38" name="Google Shape;22;p7" descr="Google Shape;22;p7"/>
          <p:cNvPicPr>
            <a:picLocks noChangeAspect="1"/>
          </p:cNvPicPr>
          <p:nvPr/>
        </p:nvPicPr>
        <p:blipFill>
          <a:blip r:embed="rId4"/>
          <a:stretch>
            <a:fillRect/>
          </a:stretch>
        </p:blipFill>
        <p:spPr>
          <a:xfrm rot="10800000" flipH="1">
            <a:off x="7941919" y="-122479"/>
            <a:ext cx="515216" cy="2128891"/>
          </a:xfrm>
          <a:prstGeom prst="rect">
            <a:avLst/>
          </a:prstGeom>
          <a:ln w="12700">
            <a:miter lim="400000"/>
          </a:ln>
        </p:spPr>
      </p:pic>
      <p:sp>
        <p:nvSpPr>
          <p:cNvPr id="39" name="Google Shape;23;p7"/>
          <p:cNvSpPr txBox="1"/>
          <p:nvPr/>
        </p:nvSpPr>
        <p:spPr>
          <a:xfrm>
            <a:off x="1413665" y="942179"/>
            <a:ext cx="5971266" cy="304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2000" b="1">
                <a:latin typeface="Proxima Nova Rg"/>
                <a:ea typeface="Proxima Nova Rg"/>
                <a:cs typeface="Proxima Nova Rg"/>
                <a:sym typeface="Proxima Nova Rg"/>
              </a:defRPr>
            </a:lvl1pPr>
          </a:lstStyle>
          <a:p>
            <a:r>
              <a:t>Subtitle here or delete</a:t>
            </a:r>
          </a:p>
        </p:txBody>
      </p:sp>
      <p:sp>
        <p:nvSpPr>
          <p:cNvPr id="40" name="Google Shape;24;p7"/>
          <p:cNvSpPr txBox="1"/>
          <p:nvPr/>
        </p:nvSpPr>
        <p:spPr>
          <a:xfrm>
            <a:off x="1403181" y="2518567"/>
            <a:ext cx="5992233" cy="235744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5700" tIns="35700" rIns="35700" bIns="35700" anchor="ctr">
            <a:normAutofit/>
          </a:bodyPr>
          <a:lstStyle>
            <a:lvl1pPr>
              <a:defRPr sz="3000" b="1">
                <a:solidFill>
                  <a:srgbClr val="0468B1"/>
                </a:solidFill>
                <a:latin typeface="Proxima Nova Rg"/>
                <a:ea typeface="Proxima Nova Rg"/>
                <a:cs typeface="Proxima Nova Rg"/>
                <a:sym typeface="Proxima Nova Rg"/>
              </a:defRPr>
            </a:lvl1pPr>
          </a:lstStyle>
          <a:p>
            <a:r>
              <a:t>Type a highlighted paragraph or quote here, up to five lines.</a:t>
            </a:r>
          </a:p>
        </p:txBody>
      </p:sp>
      <p:sp>
        <p:nvSpPr>
          <p:cNvPr id="41" name="Google Shape;25;p7"/>
          <p:cNvSpPr txBox="1"/>
          <p:nvPr/>
        </p:nvSpPr>
        <p:spPr>
          <a:xfrm>
            <a:off x="1451765" y="5087377"/>
            <a:ext cx="5971266" cy="35084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rmAutofit/>
          </a:bodyPr>
          <a:lstStyle>
            <a:lvl1pPr>
              <a:lnSpc>
                <a:spcPct val="80000"/>
              </a:lnSpc>
              <a:defRPr i="1">
                <a:latin typeface="Proxima Nova Rg"/>
                <a:ea typeface="Proxima Nova Rg"/>
                <a:cs typeface="Proxima Nova Rg"/>
                <a:sym typeface="Proxima Nova Rg"/>
              </a:defRPr>
            </a:lvl1pPr>
          </a:lstStyle>
          <a:p>
            <a:r>
              <a:t>Source here</a:t>
            </a:r>
          </a:p>
        </p:txBody>
      </p:sp>
      <p:sp>
        <p:nvSpPr>
          <p:cNvPr id="42" name="Google Shape;27;p7"/>
          <p:cNvSpPr txBox="1"/>
          <p:nvPr/>
        </p:nvSpPr>
        <p:spPr>
          <a:xfrm>
            <a:off x="9136359" y="3131578"/>
            <a:ext cx="2414172" cy="35084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rmAutofit/>
          </a:bodyPr>
          <a:lstStyle>
            <a:lvl1pPr>
              <a:lnSpc>
                <a:spcPct val="80000"/>
              </a:lnSpc>
              <a:defRPr sz="1700" i="1">
                <a:solidFill>
                  <a:srgbClr val="5E5E5E"/>
                </a:solidFill>
                <a:latin typeface="Proxima Nova Rg"/>
                <a:ea typeface="Proxima Nova Rg"/>
                <a:cs typeface="Proxima Nova Rg"/>
                <a:sym typeface="Proxima Nova Rg"/>
              </a:defRPr>
            </a:lvl1pPr>
          </a:lstStyle>
          <a:p>
            <a:r>
              <a:t>Place photo in this space</a:t>
            </a:r>
          </a:p>
        </p:txBody>
      </p:sp>
      <p:sp>
        <p:nvSpPr>
          <p:cNvPr id="43" name="#UNDPdigital"/>
          <p:cNvSpPr txBox="1"/>
          <p:nvPr/>
        </p:nvSpPr>
        <p:spPr>
          <a:xfrm rot="16200000">
            <a:off x="11341049" y="1111530"/>
            <a:ext cx="978000" cy="177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spAutoFit/>
          </a:bodyPr>
          <a:lstStyle>
            <a:lvl1pPr defTabSz="410764">
              <a:defRPr sz="1200" b="1">
                <a:solidFill>
                  <a:srgbClr val="FFFFFF"/>
                </a:solidFill>
                <a:latin typeface="Proxima Nova Rg"/>
                <a:ea typeface="Proxima Nova Rg"/>
                <a:cs typeface="Proxima Nova Rg"/>
                <a:sym typeface="Proxima Nova Rg"/>
              </a:defRPr>
            </a:lvl1pPr>
          </a:lstStyle>
          <a:p>
            <a:r>
              <a:t>#UNDPdigital</a:t>
            </a:r>
          </a:p>
        </p:txBody>
      </p:sp>
      <p:sp>
        <p:nvSpPr>
          <p:cNvPr id="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52394453"/>
      </p:ext>
    </p:extLst>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type="tx">
  <p:cSld name="Quote">
    <p:bg>
      <p:bgPr>
        <a:solidFill>
          <a:srgbClr val="FFFFFF"/>
        </a:solidFill>
        <a:effectLst/>
      </p:bgPr>
    </p:bg>
    <p:spTree>
      <p:nvGrpSpPr>
        <p:cNvPr id="1" name=""/>
        <p:cNvGrpSpPr/>
        <p:nvPr/>
      </p:nvGrpSpPr>
      <p:grpSpPr>
        <a:xfrm>
          <a:off x="0" y="0"/>
          <a:ext cx="0" cy="0"/>
          <a:chOff x="0" y="0"/>
          <a:chExt cx="0" cy="0"/>
        </a:xfrm>
      </p:grpSpPr>
      <p:sp>
        <p:nvSpPr>
          <p:cNvPr id="51" name="Google Shape;29;p8"/>
          <p:cNvSpPr/>
          <p:nvPr/>
        </p:nvSpPr>
        <p:spPr>
          <a:xfrm flipH="1">
            <a:off x="455859" y="463500"/>
            <a:ext cx="11738573" cy="5880200"/>
          </a:xfrm>
          <a:prstGeom prst="rect">
            <a:avLst/>
          </a:prstGeom>
          <a:solidFill>
            <a:srgbClr val="0468B1">
              <a:alpha val="9803"/>
            </a:srgbClr>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pic>
        <p:nvPicPr>
          <p:cNvPr id="52" name="Google Shape;31;p8" descr="Google Shape;31;p8"/>
          <p:cNvPicPr>
            <a:picLocks noChangeAspect="1"/>
          </p:cNvPicPr>
          <p:nvPr/>
        </p:nvPicPr>
        <p:blipFill>
          <a:blip r:embed="rId2"/>
          <a:stretch>
            <a:fillRect/>
          </a:stretch>
        </p:blipFill>
        <p:spPr>
          <a:xfrm>
            <a:off x="451422" y="1017805"/>
            <a:ext cx="443355" cy="224988"/>
          </a:xfrm>
          <a:prstGeom prst="rect">
            <a:avLst/>
          </a:prstGeom>
          <a:ln w="12700">
            <a:miter lim="400000"/>
          </a:ln>
        </p:spPr>
      </p:pic>
      <p:pic>
        <p:nvPicPr>
          <p:cNvPr id="53" name="Google Shape;32;p8" descr="Google Shape;32;p8"/>
          <p:cNvPicPr>
            <a:picLocks noChangeAspect="1"/>
          </p:cNvPicPr>
          <p:nvPr/>
        </p:nvPicPr>
        <p:blipFill>
          <a:blip r:embed="rId3"/>
          <a:stretch>
            <a:fillRect/>
          </a:stretch>
        </p:blipFill>
        <p:spPr>
          <a:xfrm>
            <a:off x="8326066" y="1258413"/>
            <a:ext cx="2271958" cy="453586"/>
          </a:xfrm>
          <a:prstGeom prst="rect">
            <a:avLst/>
          </a:prstGeom>
          <a:ln w="12700">
            <a:miter lim="400000"/>
          </a:ln>
        </p:spPr>
      </p:pic>
      <p:pic>
        <p:nvPicPr>
          <p:cNvPr id="54" name="Google Shape;33;p8" descr="Google Shape;33;p8"/>
          <p:cNvPicPr>
            <a:picLocks noChangeAspect="1"/>
          </p:cNvPicPr>
          <p:nvPr/>
        </p:nvPicPr>
        <p:blipFill>
          <a:blip r:embed="rId4"/>
          <a:stretch>
            <a:fillRect/>
          </a:stretch>
        </p:blipFill>
        <p:spPr>
          <a:xfrm>
            <a:off x="-84502" y="5583706"/>
            <a:ext cx="2074002" cy="414988"/>
          </a:xfrm>
          <a:prstGeom prst="rect">
            <a:avLst/>
          </a:prstGeom>
          <a:ln w="12700">
            <a:miter lim="400000"/>
          </a:ln>
        </p:spPr>
      </p:pic>
      <p:sp>
        <p:nvSpPr>
          <p:cNvPr id="55" name="Google Shape;34;p8"/>
          <p:cNvSpPr txBox="1"/>
          <p:nvPr/>
        </p:nvSpPr>
        <p:spPr>
          <a:xfrm>
            <a:off x="2416966" y="2186780"/>
            <a:ext cx="7358068" cy="2484442"/>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5700" tIns="35700" rIns="35700" bIns="35700" anchor="ctr">
            <a:normAutofit/>
          </a:bodyPr>
          <a:lstStyle>
            <a:lvl1pPr>
              <a:defRPr sz="3200" b="1">
                <a:solidFill>
                  <a:srgbClr val="0468B1"/>
                </a:solidFill>
                <a:latin typeface="Proxima Nova Rg"/>
                <a:ea typeface="Proxima Nova Rg"/>
                <a:cs typeface="Proxima Nova Rg"/>
                <a:sym typeface="Proxima Nova Rg"/>
              </a:defRPr>
            </a:lvl1pPr>
          </a:lstStyle>
          <a:p>
            <a:r>
              <a:t>Type a highlighted paragraph or quote here, up to five lines.</a:t>
            </a:r>
          </a:p>
        </p:txBody>
      </p:sp>
      <p:sp>
        <p:nvSpPr>
          <p:cNvPr id="56" name="Google Shape;35;p8"/>
          <p:cNvSpPr txBox="1"/>
          <p:nvPr/>
        </p:nvSpPr>
        <p:spPr>
          <a:xfrm>
            <a:off x="2518565" y="5087377"/>
            <a:ext cx="5971266" cy="35084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rmAutofit/>
          </a:bodyPr>
          <a:lstStyle>
            <a:lvl1pPr>
              <a:lnSpc>
                <a:spcPct val="80000"/>
              </a:lnSpc>
              <a:defRPr i="1">
                <a:latin typeface="Proxima Nova Rg"/>
                <a:ea typeface="Proxima Nova Rg"/>
                <a:cs typeface="Proxima Nova Rg"/>
                <a:sym typeface="Proxima Nova Rg"/>
              </a:defRPr>
            </a:lvl1pPr>
          </a:lstStyle>
          <a:p>
            <a:r>
              <a:t>Source here</a:t>
            </a:r>
          </a:p>
        </p:txBody>
      </p:sp>
      <p:sp>
        <p:nvSpPr>
          <p:cNvPr id="57" name="#UNDPdigital"/>
          <p:cNvSpPr txBox="1"/>
          <p:nvPr/>
        </p:nvSpPr>
        <p:spPr>
          <a:xfrm rot="16200000">
            <a:off x="11341049" y="1111530"/>
            <a:ext cx="978000" cy="177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62874290"/>
      </p:ext>
    </p:extLst>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type="tx">
  <p:cSld name="Title &amp; Bullets with background">
    <p:bg>
      <p:bgPr>
        <a:solidFill>
          <a:srgbClr val="FFFFFF"/>
        </a:solidFill>
        <a:effectLst/>
      </p:bgPr>
    </p:bg>
    <p:spTree>
      <p:nvGrpSpPr>
        <p:cNvPr id="1" name=""/>
        <p:cNvGrpSpPr/>
        <p:nvPr/>
      </p:nvGrpSpPr>
      <p:grpSpPr>
        <a:xfrm>
          <a:off x="0" y="0"/>
          <a:ext cx="0" cy="0"/>
          <a:chOff x="0" y="0"/>
          <a:chExt cx="0" cy="0"/>
        </a:xfrm>
      </p:grpSpPr>
      <p:sp>
        <p:nvSpPr>
          <p:cNvPr id="65" name="Google Shape;6;p1"/>
          <p:cNvSpPr/>
          <p:nvPr/>
        </p:nvSpPr>
        <p:spPr>
          <a:xfrm flipH="1">
            <a:off x="455859" y="463500"/>
            <a:ext cx="11738573" cy="5880200"/>
          </a:xfrm>
          <a:prstGeom prst="rect">
            <a:avLst/>
          </a:prstGeom>
          <a:solidFill>
            <a:srgbClr val="0468B1">
              <a:alpha val="9803"/>
            </a:srgbClr>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pic>
        <p:nvPicPr>
          <p:cNvPr id="66" name="Google Shape;8;p1" descr="Google Shape;8;p1"/>
          <p:cNvPicPr>
            <a:picLocks noChangeAspect="1"/>
          </p:cNvPicPr>
          <p:nvPr/>
        </p:nvPicPr>
        <p:blipFill>
          <a:blip r:embed="rId2"/>
          <a:stretch>
            <a:fillRect/>
          </a:stretch>
        </p:blipFill>
        <p:spPr>
          <a:xfrm rot="10800000" flipH="1">
            <a:off x="9278022" y="382011"/>
            <a:ext cx="2011683" cy="401623"/>
          </a:xfrm>
          <a:prstGeom prst="rect">
            <a:avLst/>
          </a:prstGeom>
          <a:ln w="12700">
            <a:miter lim="400000"/>
          </a:ln>
        </p:spPr>
      </p:pic>
      <p:sp>
        <p:nvSpPr>
          <p:cNvPr id="67" name="Google Shape;37;p9"/>
          <p:cNvSpPr txBox="1"/>
          <p:nvPr/>
        </p:nvSpPr>
        <p:spPr>
          <a:xfrm>
            <a:off x="4688051" y="4333080"/>
            <a:ext cx="3045352"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68" name="Google Shape;38;p9"/>
          <p:cNvSpPr txBox="1"/>
          <p:nvPr/>
        </p:nvSpPr>
        <p:spPr>
          <a:xfrm>
            <a:off x="4688051" y="5133180"/>
            <a:ext cx="3045352"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69" name="Google Shape;39;p9"/>
          <p:cNvSpPr txBox="1"/>
          <p:nvPr/>
        </p:nvSpPr>
        <p:spPr>
          <a:xfrm>
            <a:off x="903452" y="4333080"/>
            <a:ext cx="3045350"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70" name="Google Shape;40;p9"/>
          <p:cNvSpPr txBox="1"/>
          <p:nvPr/>
        </p:nvSpPr>
        <p:spPr>
          <a:xfrm>
            <a:off x="903452" y="5133180"/>
            <a:ext cx="3045350"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71" name="Google Shape;41;p9"/>
          <p:cNvSpPr txBox="1"/>
          <p:nvPr/>
        </p:nvSpPr>
        <p:spPr>
          <a:xfrm>
            <a:off x="8434551" y="4333080"/>
            <a:ext cx="3045352"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72" name="Google Shape;42;p9"/>
          <p:cNvSpPr txBox="1"/>
          <p:nvPr/>
        </p:nvSpPr>
        <p:spPr>
          <a:xfrm>
            <a:off x="8434551" y="5133180"/>
            <a:ext cx="3045352"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73" name="Google Shape;43;p9"/>
          <p:cNvSpPr txBox="1"/>
          <p:nvPr/>
        </p:nvSpPr>
        <p:spPr>
          <a:xfrm>
            <a:off x="893016" y="801528"/>
            <a:ext cx="5964340" cy="4826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lnSpc>
                <a:spcPct val="80000"/>
              </a:lnSpc>
              <a:defRPr sz="3200" b="1">
                <a:solidFill>
                  <a:srgbClr val="0468B1"/>
                </a:solidFill>
                <a:latin typeface="Proxima Nova Rg"/>
                <a:ea typeface="Proxima Nova Rg"/>
                <a:cs typeface="Proxima Nova Rg"/>
                <a:sym typeface="Proxima Nova Rg"/>
              </a:defRPr>
            </a:lvl1pPr>
          </a:lstStyle>
          <a:p>
            <a:r>
              <a:t>Type a title here, or delete.</a:t>
            </a:r>
          </a:p>
        </p:txBody>
      </p:sp>
      <p:sp>
        <p:nvSpPr>
          <p:cNvPr id="74" name="#UNDPdigital"/>
          <p:cNvSpPr txBox="1"/>
          <p:nvPr/>
        </p:nvSpPr>
        <p:spPr>
          <a:xfrm rot="16200000">
            <a:off x="11341049" y="1111530"/>
            <a:ext cx="978000" cy="177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43984172"/>
      </p:ext>
    </p:extLst>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type="tx">
  <p:cSld name="Title &amp; Bullets white">
    <p:bg>
      <p:bgPr>
        <a:solidFill>
          <a:srgbClr val="FFFFFF"/>
        </a:solidFill>
        <a:effectLst/>
      </p:bgPr>
    </p:bg>
    <p:spTree>
      <p:nvGrpSpPr>
        <p:cNvPr id="1" name=""/>
        <p:cNvGrpSpPr/>
        <p:nvPr/>
      </p:nvGrpSpPr>
      <p:grpSpPr>
        <a:xfrm>
          <a:off x="0" y="0"/>
          <a:ext cx="0" cy="0"/>
          <a:chOff x="0" y="0"/>
          <a:chExt cx="0" cy="0"/>
        </a:xfrm>
      </p:grpSpPr>
      <p:sp>
        <p:nvSpPr>
          <p:cNvPr id="82" name="Google Shape;46;p10"/>
          <p:cNvSpPr txBox="1"/>
          <p:nvPr/>
        </p:nvSpPr>
        <p:spPr>
          <a:xfrm>
            <a:off x="4688051" y="4333080"/>
            <a:ext cx="3045352"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83" name="Google Shape;47;p10"/>
          <p:cNvSpPr txBox="1"/>
          <p:nvPr/>
        </p:nvSpPr>
        <p:spPr>
          <a:xfrm>
            <a:off x="4688051" y="5133180"/>
            <a:ext cx="3045352"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84" name="Google Shape;48;p10"/>
          <p:cNvSpPr txBox="1"/>
          <p:nvPr/>
        </p:nvSpPr>
        <p:spPr>
          <a:xfrm>
            <a:off x="852652" y="4345780"/>
            <a:ext cx="3045350"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85" name="Google Shape;49;p10"/>
          <p:cNvSpPr txBox="1"/>
          <p:nvPr/>
        </p:nvSpPr>
        <p:spPr>
          <a:xfrm>
            <a:off x="852652" y="5145880"/>
            <a:ext cx="3045350"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86" name="Google Shape;50;p10"/>
          <p:cNvSpPr txBox="1"/>
          <p:nvPr/>
        </p:nvSpPr>
        <p:spPr>
          <a:xfrm>
            <a:off x="8434551" y="4333080"/>
            <a:ext cx="3045352"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87" name="Google Shape;51;p10"/>
          <p:cNvSpPr txBox="1"/>
          <p:nvPr/>
        </p:nvSpPr>
        <p:spPr>
          <a:xfrm>
            <a:off x="8434551" y="5133180"/>
            <a:ext cx="3045352"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88" name="Google Shape;52;p10"/>
          <p:cNvSpPr txBox="1"/>
          <p:nvPr/>
        </p:nvSpPr>
        <p:spPr>
          <a:xfrm>
            <a:off x="852650" y="572928"/>
            <a:ext cx="5964341" cy="4826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lnSpc>
                <a:spcPct val="80000"/>
              </a:lnSpc>
              <a:defRPr sz="3200" b="1">
                <a:solidFill>
                  <a:srgbClr val="0468B1"/>
                </a:solidFill>
                <a:latin typeface="Proxima Nova Rg"/>
                <a:ea typeface="Proxima Nova Rg"/>
                <a:cs typeface="Proxima Nova Rg"/>
                <a:sym typeface="Proxima Nova Rg"/>
              </a:defRPr>
            </a:lvl1pPr>
          </a:lstStyle>
          <a:p>
            <a:r>
              <a:t>Type a title here, or delete.</a:t>
            </a:r>
          </a:p>
        </p:txBody>
      </p:sp>
      <p:pic>
        <p:nvPicPr>
          <p:cNvPr id="89" name="Google Shape;53;p10" descr="Google Shape;53;p10"/>
          <p:cNvPicPr>
            <a:picLocks noChangeAspect="1"/>
          </p:cNvPicPr>
          <p:nvPr/>
        </p:nvPicPr>
        <p:blipFill>
          <a:blip r:embed="rId2"/>
          <a:stretch>
            <a:fillRect/>
          </a:stretch>
        </p:blipFill>
        <p:spPr>
          <a:xfrm rot="10800000" flipH="1">
            <a:off x="-373433" y="1199401"/>
            <a:ext cx="2271957" cy="453586"/>
          </a:xfrm>
          <a:prstGeom prst="rect">
            <a:avLst/>
          </a:prstGeom>
          <a:ln w="12700">
            <a:miter lim="400000"/>
          </a:ln>
        </p:spPr>
      </p:pic>
      <p:sp>
        <p:nvSpPr>
          <p:cNvPr id="90" name="#UNDPdigital"/>
          <p:cNvSpPr txBox="1"/>
          <p:nvPr/>
        </p:nvSpPr>
        <p:spPr>
          <a:xfrm rot="16200000">
            <a:off x="11341049" y="857530"/>
            <a:ext cx="978000" cy="177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90305541"/>
      </p:ext>
    </p:extLst>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type="tx">
  <p:cSld name="Text with photo">
    <p:bg>
      <p:bgPr>
        <a:solidFill>
          <a:srgbClr val="FFFFFF"/>
        </a:solidFill>
        <a:effectLst/>
      </p:bgPr>
    </p:bg>
    <p:spTree>
      <p:nvGrpSpPr>
        <p:cNvPr id="1" name=""/>
        <p:cNvGrpSpPr/>
        <p:nvPr/>
      </p:nvGrpSpPr>
      <p:grpSpPr>
        <a:xfrm>
          <a:off x="0" y="0"/>
          <a:ext cx="0" cy="0"/>
          <a:chOff x="0" y="0"/>
          <a:chExt cx="0" cy="0"/>
        </a:xfrm>
      </p:grpSpPr>
      <p:sp>
        <p:nvSpPr>
          <p:cNvPr id="98" name="Google Shape;55;p11"/>
          <p:cNvSpPr/>
          <p:nvPr/>
        </p:nvSpPr>
        <p:spPr>
          <a:xfrm flipH="1">
            <a:off x="4539343" y="0"/>
            <a:ext cx="7655088" cy="6858000"/>
          </a:xfrm>
          <a:prstGeom prst="rect">
            <a:avLst/>
          </a:prstGeom>
          <a:solidFill>
            <a:srgbClr val="D6D5D5"/>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sp>
        <p:nvSpPr>
          <p:cNvPr id="99" name="Google Shape;57;p11"/>
          <p:cNvSpPr txBox="1"/>
          <p:nvPr/>
        </p:nvSpPr>
        <p:spPr>
          <a:xfrm>
            <a:off x="499700" y="2059781"/>
            <a:ext cx="3045350" cy="7874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2600" b="1">
                <a:latin typeface="Proxima Nova Rg"/>
                <a:ea typeface="Proxima Nova Rg"/>
                <a:cs typeface="Proxima Nova Rg"/>
                <a:sym typeface="Proxima Nova Rg"/>
              </a:defRPr>
            </a:lvl1pPr>
          </a:lstStyle>
          <a:p>
            <a:r>
              <a:t>A vision for #DigitalUNDP…</a:t>
            </a:r>
          </a:p>
        </p:txBody>
      </p:sp>
      <p:sp>
        <p:nvSpPr>
          <p:cNvPr id="100" name="Google Shape;58;p11"/>
          <p:cNvSpPr txBox="1"/>
          <p:nvPr/>
        </p:nvSpPr>
        <p:spPr>
          <a:xfrm>
            <a:off x="499699" y="3031331"/>
            <a:ext cx="3527805" cy="20526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5700" tIns="35700" rIns="35700" bIns="35700">
            <a:spAutoFit/>
          </a:bodyPr>
          <a:lstStyle>
            <a:lvl1pPr>
              <a:lnSpc>
                <a:spcPct val="110000"/>
              </a:lnSpc>
              <a:defRPr sz="2000">
                <a:latin typeface="Proxima Nova Rg"/>
                <a:ea typeface="Proxima Nova Rg"/>
                <a:cs typeface="Proxima Nova Rg"/>
                <a:sym typeface="Proxima Nova Rg"/>
              </a:defRPr>
            </a:lvl1pPr>
          </a:lstStyle>
          <a:p>
            <a:r>
              <a:t>UNDP is a thought leader in digital development, integrating digital technologies in its advisory capacity, optimizing delivery models, and creating new ones.</a:t>
            </a:r>
          </a:p>
        </p:txBody>
      </p:sp>
      <p:sp>
        <p:nvSpPr>
          <p:cNvPr id="101" name="Google Shape;59;p11"/>
          <p:cNvSpPr txBox="1"/>
          <p:nvPr/>
        </p:nvSpPr>
        <p:spPr>
          <a:xfrm rot="16200000">
            <a:off x="10784134" y="5199154"/>
            <a:ext cx="2642930" cy="269199"/>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45699" tIns="45699" rIns="45699" bIns="45699">
            <a:spAutoFit/>
          </a:bodyPr>
          <a:lstStyle>
            <a:lvl1pPr>
              <a:defRPr sz="1200">
                <a:solidFill>
                  <a:srgbClr val="FFFFFF"/>
                </a:solidFill>
                <a:latin typeface="Proxima Nova Rg"/>
                <a:ea typeface="Proxima Nova Rg"/>
                <a:cs typeface="Proxima Nova Rg"/>
                <a:sym typeface="Proxima Nova Rg"/>
              </a:defRPr>
            </a:lvl1pPr>
          </a:lstStyle>
          <a:p>
            <a:r>
              <a:t>© Photo credit</a:t>
            </a:r>
          </a:p>
        </p:txBody>
      </p:sp>
      <p:pic>
        <p:nvPicPr>
          <p:cNvPr id="102" name="Google Shape;60;p11" descr="Google Shape;60;p11"/>
          <p:cNvPicPr>
            <a:picLocks noChangeAspect="1"/>
          </p:cNvPicPr>
          <p:nvPr/>
        </p:nvPicPr>
        <p:blipFill>
          <a:blip r:embed="rId2"/>
          <a:stretch>
            <a:fillRect/>
          </a:stretch>
        </p:blipFill>
        <p:spPr>
          <a:xfrm>
            <a:off x="499700" y="928905"/>
            <a:ext cx="443353" cy="224988"/>
          </a:xfrm>
          <a:prstGeom prst="rect">
            <a:avLst/>
          </a:prstGeom>
          <a:ln w="12700">
            <a:miter lim="400000"/>
          </a:ln>
        </p:spPr>
      </p:pic>
      <p:pic>
        <p:nvPicPr>
          <p:cNvPr id="103" name="Google Shape;61;p11" descr="Google Shape;61;p11"/>
          <p:cNvPicPr>
            <a:picLocks noChangeAspect="1"/>
          </p:cNvPicPr>
          <p:nvPr/>
        </p:nvPicPr>
        <p:blipFill>
          <a:blip r:embed="rId3"/>
          <a:stretch>
            <a:fillRect/>
          </a:stretch>
        </p:blipFill>
        <p:spPr>
          <a:xfrm>
            <a:off x="499700" y="5748806"/>
            <a:ext cx="2074000" cy="414988"/>
          </a:xfrm>
          <a:prstGeom prst="rect">
            <a:avLst/>
          </a:prstGeom>
          <a:ln w="12700">
            <a:miter lim="400000"/>
          </a:ln>
        </p:spPr>
      </p:pic>
      <p:pic>
        <p:nvPicPr>
          <p:cNvPr id="104" name="Google Shape;62;p11" descr="Google Shape;62;p11"/>
          <p:cNvPicPr>
            <a:picLocks noChangeAspect="1"/>
          </p:cNvPicPr>
          <p:nvPr/>
        </p:nvPicPr>
        <p:blipFill>
          <a:blip r:embed="rId4"/>
          <a:stretch>
            <a:fillRect/>
          </a:stretch>
        </p:blipFill>
        <p:spPr>
          <a:xfrm>
            <a:off x="8322284" y="745083"/>
            <a:ext cx="2968435" cy="592634"/>
          </a:xfrm>
          <a:prstGeom prst="rect">
            <a:avLst/>
          </a:prstGeom>
          <a:ln w="12700">
            <a:miter lim="400000"/>
          </a:ln>
        </p:spPr>
      </p:pic>
      <p:pic>
        <p:nvPicPr>
          <p:cNvPr id="105" name="Google Shape;64;p11" descr="Google Shape;64;p11"/>
          <p:cNvPicPr>
            <a:picLocks noChangeAspect="1"/>
          </p:cNvPicPr>
          <p:nvPr/>
        </p:nvPicPr>
        <p:blipFill>
          <a:blip r:embed="rId5"/>
          <a:stretch>
            <a:fillRect/>
          </a:stretch>
        </p:blipFill>
        <p:spPr>
          <a:xfrm>
            <a:off x="11439593" y="1795683"/>
            <a:ext cx="793615" cy="320233"/>
          </a:xfrm>
          <a:prstGeom prst="rect">
            <a:avLst/>
          </a:prstGeom>
          <a:ln w="12700">
            <a:miter lim="400000"/>
          </a:ln>
        </p:spPr>
      </p:pic>
      <p:sp>
        <p:nvSpPr>
          <p:cNvPr id="106" name="Google Shape;65;p11"/>
          <p:cNvSpPr txBox="1"/>
          <p:nvPr/>
        </p:nvSpPr>
        <p:spPr>
          <a:xfrm>
            <a:off x="7514387" y="3371064"/>
            <a:ext cx="2414172" cy="35084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rmAutofit/>
          </a:bodyPr>
          <a:lstStyle>
            <a:lvl1pPr>
              <a:lnSpc>
                <a:spcPct val="80000"/>
              </a:lnSpc>
              <a:defRPr sz="1700" i="1">
                <a:solidFill>
                  <a:srgbClr val="5E5E5E"/>
                </a:solidFill>
                <a:latin typeface="Proxima Nova Rg"/>
                <a:ea typeface="Proxima Nova Rg"/>
                <a:cs typeface="Proxima Nova Rg"/>
                <a:sym typeface="Proxima Nova Rg"/>
              </a:defRPr>
            </a:lvl1pPr>
          </a:lstStyle>
          <a:p>
            <a:r>
              <a:t>Place photo in this space</a:t>
            </a:r>
          </a:p>
        </p:txBody>
      </p:sp>
      <p:sp>
        <p:nvSpPr>
          <p:cNvPr id="107" name="#UNDPdigital"/>
          <p:cNvSpPr txBox="1"/>
          <p:nvPr/>
        </p:nvSpPr>
        <p:spPr>
          <a:xfrm rot="16200000">
            <a:off x="11341049" y="943661"/>
            <a:ext cx="978000" cy="177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spAutoFit/>
          </a:bodyPr>
          <a:lstStyle>
            <a:lvl1pPr defTabSz="410764">
              <a:defRPr sz="1200" b="1">
                <a:solidFill>
                  <a:srgbClr val="FFFFFF"/>
                </a:solidFill>
                <a:latin typeface="Proxima Nova Rg"/>
                <a:ea typeface="Proxima Nova Rg"/>
                <a:cs typeface="Proxima Nova Rg"/>
                <a:sym typeface="Proxima Nova Rg"/>
              </a:defRPr>
            </a:lvl1pPr>
          </a:lstStyle>
          <a:p>
            <a:r>
              <a:t>#UNDPdigital</a:t>
            </a:r>
          </a:p>
        </p:txBody>
      </p:sp>
      <p:sp>
        <p:nvSpPr>
          <p:cNvPr id="1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43960466"/>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type="tx">
  <p:cSld name="White background">
    <p:bg>
      <p:bgPr>
        <a:solidFill>
          <a:srgbClr val="FFFFFF"/>
        </a:solidFill>
        <a:effectLst/>
      </p:bgPr>
    </p:bg>
    <p:spTree>
      <p:nvGrpSpPr>
        <p:cNvPr id="1" name=""/>
        <p:cNvGrpSpPr/>
        <p:nvPr/>
      </p:nvGrpSpPr>
      <p:grpSpPr>
        <a:xfrm>
          <a:off x="0" y="0"/>
          <a:ext cx="0" cy="0"/>
          <a:chOff x="0" y="0"/>
          <a:chExt cx="0" cy="0"/>
        </a:xfrm>
      </p:grpSpPr>
      <p:sp>
        <p:nvSpPr>
          <p:cNvPr id="115" name="#UNDPdigital"/>
          <p:cNvSpPr txBox="1"/>
          <p:nvPr/>
        </p:nvSpPr>
        <p:spPr>
          <a:xfrm rot="16200000">
            <a:off x="11341049" y="781330"/>
            <a:ext cx="978000" cy="177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1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39576718"/>
      </p:ext>
    </p:extLst>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type="tx">
  <p:cSld name="Final slide">
    <p:spTree>
      <p:nvGrpSpPr>
        <p:cNvPr id="1" name=""/>
        <p:cNvGrpSpPr/>
        <p:nvPr/>
      </p:nvGrpSpPr>
      <p:grpSpPr>
        <a:xfrm>
          <a:off x="0" y="0"/>
          <a:ext cx="0" cy="0"/>
          <a:chOff x="0" y="0"/>
          <a:chExt cx="0" cy="0"/>
        </a:xfrm>
      </p:grpSpPr>
      <p:pic>
        <p:nvPicPr>
          <p:cNvPr id="148" name="Google Shape;15;p6" descr="Google Shape;15;p6"/>
          <p:cNvPicPr>
            <a:picLocks noChangeAspect="1"/>
          </p:cNvPicPr>
          <p:nvPr/>
        </p:nvPicPr>
        <p:blipFill>
          <a:blip r:embed="rId2"/>
          <a:stretch>
            <a:fillRect/>
          </a:stretch>
        </p:blipFill>
        <p:spPr>
          <a:xfrm>
            <a:off x="0" y="248636"/>
            <a:ext cx="12192000" cy="6609365"/>
          </a:xfrm>
          <a:prstGeom prst="rect">
            <a:avLst/>
          </a:prstGeom>
          <a:ln w="12700">
            <a:miter lim="400000"/>
          </a:ln>
        </p:spPr>
      </p:pic>
      <p:pic>
        <p:nvPicPr>
          <p:cNvPr id="149" name="Google Shape;16;p6" descr="Google Shape;16;p6"/>
          <p:cNvPicPr>
            <a:picLocks noChangeAspect="1"/>
          </p:cNvPicPr>
          <p:nvPr/>
        </p:nvPicPr>
        <p:blipFill>
          <a:blip r:embed="rId3"/>
          <a:stretch>
            <a:fillRect/>
          </a:stretch>
        </p:blipFill>
        <p:spPr>
          <a:xfrm>
            <a:off x="10823185" y="639762"/>
            <a:ext cx="707686" cy="1436196"/>
          </a:xfrm>
          <a:prstGeom prst="rect">
            <a:avLst/>
          </a:prstGeom>
          <a:ln w="12700">
            <a:miter lim="400000"/>
          </a:ln>
        </p:spPr>
      </p:pic>
      <p:sp>
        <p:nvSpPr>
          <p:cNvPr id="1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06821951"/>
      </p:ext>
    </p:extLst>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UNDP_Cover">
    <p:bg>
      <p:bgPr>
        <a:solidFill>
          <a:srgbClr val="006BB7"/>
        </a:solidFill>
        <a:effectLst/>
      </p:bgPr>
    </p:bg>
    <p:spTree>
      <p:nvGrpSpPr>
        <p:cNvPr id="1" name=""/>
        <p:cNvGrpSpPr/>
        <p:nvPr/>
      </p:nvGrpSpPr>
      <p:grpSpPr>
        <a:xfrm>
          <a:off x="0" y="0"/>
          <a:ext cx="0" cy="0"/>
          <a:chOff x="0" y="0"/>
          <a:chExt cx="0" cy="0"/>
        </a:xfrm>
      </p:grpSpPr>
      <p:graphicFrame>
        <p:nvGraphicFramePr>
          <p:cNvPr id="6" name="Objekt 5" hidden="1"/>
          <p:cNvGraphicFramePr>
            <a:graphicFrameLocks noChangeAspect="1"/>
          </p:cNvGraphicFramePr>
          <p:nvPr userDrawn="1">
            <p:custDataLst>
              <p:tags r:id="rId1"/>
            </p:custDataLst>
          </p:nvPr>
        </p:nvGraphicFramePr>
        <p:xfrm>
          <a:off x="1955" y="1588"/>
          <a:ext cx="1954" cy="1588"/>
        </p:xfrm>
        <a:graphic>
          <a:graphicData uri="http://schemas.openxmlformats.org/presentationml/2006/ole">
            <mc:AlternateContent xmlns:mc="http://schemas.openxmlformats.org/markup-compatibility/2006">
              <mc:Choice xmlns:v="urn:schemas-microsoft-com:vml" Requires="v">
                <p:oleObj name="think-cell Slide" r:id="rId4" imgW="338" imgH="338" progId="TCLayout.ActiveDocument.1">
                  <p:embed/>
                </p:oleObj>
              </mc:Choice>
              <mc:Fallback>
                <p:oleObj name="think-cell Slide" r:id="rId4" imgW="338" imgH="338" progId="TCLayout.ActiveDocument.1">
                  <p:embed/>
                  <p:pic>
                    <p:nvPicPr>
                      <p:cNvPr id="6" name="Objekt 5" hidden="1"/>
                      <p:cNvPicPr/>
                      <p:nvPr/>
                    </p:nvPicPr>
                    <p:blipFill>
                      <a:blip r:embed="rId5"/>
                      <a:stretch>
                        <a:fillRect/>
                      </a:stretch>
                    </p:blipFill>
                    <p:spPr>
                      <a:xfrm>
                        <a:off x="1955" y="1588"/>
                        <a:ext cx="1954" cy="1588"/>
                      </a:xfrm>
                      <a:prstGeom prst="rect">
                        <a:avLst/>
                      </a:prstGeom>
                    </p:spPr>
                  </p:pic>
                </p:oleObj>
              </mc:Fallback>
            </mc:AlternateContent>
          </a:graphicData>
        </a:graphic>
      </p:graphicFrame>
      <p:sp>
        <p:nvSpPr>
          <p:cNvPr id="2" name="Rectangle 1" hidden="1"/>
          <p:cNvSpPr/>
          <p:nvPr userDrawn="1">
            <p:custDataLst>
              <p:tags r:id="rId2"/>
            </p:custDataLst>
          </p:nvPr>
        </p:nvSpPr>
        <p:spPr>
          <a:xfrm>
            <a:off x="0" y="0"/>
            <a:ext cx="195385" cy="158750"/>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lstStyle/>
          <a:p>
            <a:pPr algn="ctr">
              <a:lnSpc>
                <a:spcPct val="85000"/>
              </a:lnSpc>
              <a:spcBef>
                <a:spcPct val="0"/>
              </a:spcBef>
              <a:spcAft>
                <a:spcPct val="0"/>
              </a:spcAft>
            </a:pPr>
            <a:endParaRPr lang="en-US" sz="3600" b="1">
              <a:solidFill>
                <a:srgbClr val="4B4B4B"/>
              </a:solidFill>
              <a:cs typeface="Arial" panose="020B0604020202020204" pitchFamily="34" charset="0"/>
              <a:sym typeface="Arial" panose="020B0604020202020204" pitchFamily="34" charset="0"/>
            </a:endParaRPr>
          </a:p>
        </p:txBody>
      </p:sp>
      <p:pic>
        <p:nvPicPr>
          <p:cNvPr id="10" name="Grafik 3"/>
          <p:cNvPicPr>
            <a:picLocks noChangeAspect="1"/>
          </p:cNvPicPr>
          <p:nvPr userDrawn="1"/>
        </p:nvPicPr>
        <p:blipFill>
          <a:blip r:embed="rId6"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3174" y="0"/>
            <a:ext cx="12195175" cy="6859786"/>
          </a:xfrm>
          <a:prstGeom prst="rect">
            <a:avLst/>
          </a:prstGeom>
        </p:spPr>
      </p:pic>
      <p:sp>
        <p:nvSpPr>
          <p:cNvPr id="13" name="Rectangle 12"/>
          <p:cNvSpPr/>
          <p:nvPr userDrawn="1"/>
        </p:nvSpPr>
        <p:spPr>
          <a:xfrm>
            <a:off x="0" y="0"/>
            <a:ext cx="12192000" cy="6858000"/>
          </a:xfrm>
          <a:prstGeom prst="rect">
            <a:avLst/>
          </a:prstGeom>
          <a:gradFill flip="none" rotWithShape="1">
            <a:gsLst>
              <a:gs pos="3000">
                <a:schemeClr val="tx1">
                  <a:alpha val="50000"/>
                </a:schemeClr>
              </a:gs>
              <a:gs pos="100000">
                <a:srgbClr val="00689D">
                  <a:alpha val="0"/>
                </a:srgbClr>
              </a:gs>
            </a:gsLst>
            <a:lin ang="2100000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7" name="Title 1"/>
          <p:cNvSpPr>
            <a:spLocks noGrp="1"/>
          </p:cNvSpPr>
          <p:nvPr>
            <p:ph type="ctrTitle" hasCustomPrompt="1"/>
          </p:nvPr>
        </p:nvSpPr>
        <p:spPr>
          <a:xfrm>
            <a:off x="335461" y="3936505"/>
            <a:ext cx="8815754" cy="860400"/>
          </a:xfrm>
          <a:prstGeom prst="rect">
            <a:avLst/>
          </a:prstGeom>
        </p:spPr>
        <p:txBody>
          <a:bodyPr lIns="72000" rIns="72000" anchor="ctr"/>
          <a:lstStyle>
            <a:lvl1pPr>
              <a:defRPr sz="3600">
                <a:solidFill>
                  <a:schemeClr val="tx2"/>
                </a:solidFill>
                <a:latin typeface="Calibri" panose="020F0502020204030204" pitchFamily="34" charset="0"/>
                <a:cs typeface="Calibri" panose="020F0502020204030204" pitchFamily="34" charset="0"/>
              </a:defRPr>
            </a:lvl1pPr>
          </a:lstStyle>
          <a:p>
            <a:r>
              <a:rPr lang="de-DE" noProof="0"/>
              <a:t>Title</a:t>
            </a:r>
          </a:p>
        </p:txBody>
      </p:sp>
      <p:sp>
        <p:nvSpPr>
          <p:cNvPr id="11" name="Subtitle 2"/>
          <p:cNvSpPr>
            <a:spLocks noGrp="1"/>
          </p:cNvSpPr>
          <p:nvPr>
            <p:ph type="subTitle" idx="1" hasCustomPrompt="1"/>
          </p:nvPr>
        </p:nvSpPr>
        <p:spPr>
          <a:xfrm>
            <a:off x="335461" y="4905986"/>
            <a:ext cx="8815754" cy="369332"/>
          </a:xfrm>
        </p:spPr>
        <p:txBody>
          <a:bodyPr lIns="72000" rIns="72000" anchor="t"/>
          <a:lstStyle>
            <a:lvl1pPr marL="0" indent="0" algn="l">
              <a:buNone/>
              <a:defRPr sz="2400">
                <a:solidFill>
                  <a:schemeClr val="tx2"/>
                </a:solidFill>
                <a:latin typeface="Calibri" panose="020F0502020204030204" pitchFamily="34" charset="0"/>
                <a:cs typeface="Calibri" panose="020F0502020204030204" pitchFamily="34" charset="0"/>
              </a:defRPr>
            </a:lvl1pPr>
            <a:lvl2pPr marL="0" indent="0" algn="l">
              <a:buNone/>
              <a:defRPr sz="1600">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de-DE" noProof="0"/>
              <a:t>Subtitle</a:t>
            </a:r>
          </a:p>
        </p:txBody>
      </p:sp>
      <p:sp>
        <p:nvSpPr>
          <p:cNvPr id="12" name="Text Placeholder 4"/>
          <p:cNvSpPr>
            <a:spLocks noGrp="1"/>
          </p:cNvSpPr>
          <p:nvPr>
            <p:ph type="body" sz="quarter" idx="10" hasCustomPrompt="1"/>
          </p:nvPr>
        </p:nvSpPr>
        <p:spPr>
          <a:xfrm>
            <a:off x="335461" y="5847537"/>
            <a:ext cx="8815754" cy="246221"/>
          </a:xfrm>
        </p:spPr>
        <p:txBody>
          <a:bodyPr lIns="72000" rIns="72000" anchor="t"/>
          <a:lstStyle>
            <a:lvl1pPr marL="0" indent="0">
              <a:buNone/>
              <a:defRPr sz="1600" baseline="0">
                <a:solidFill>
                  <a:schemeClr val="tx2"/>
                </a:solidFill>
                <a:latin typeface="Calibri" panose="020F0502020204030204" pitchFamily="34" charset="0"/>
                <a:cs typeface="Calibri" panose="020F0502020204030204" pitchFamily="34" charset="0"/>
              </a:defRPr>
            </a:lvl1pPr>
            <a:lvl2pPr marL="355600" indent="0">
              <a:buNone/>
              <a:defRPr sz="1400"/>
            </a:lvl2pPr>
            <a:lvl3pPr marL="723900" indent="0">
              <a:buNone/>
              <a:defRPr sz="1200"/>
            </a:lvl3pPr>
            <a:lvl4pPr marL="1077913" indent="0">
              <a:buNone/>
              <a:defRPr sz="1100"/>
            </a:lvl4pPr>
            <a:lvl5pPr marL="1433512" indent="0">
              <a:buNone/>
              <a:defRPr sz="1100"/>
            </a:lvl5pPr>
          </a:lstStyle>
          <a:p>
            <a:pPr lvl="0"/>
            <a:r>
              <a:rPr lang="de-DE" noProof="0"/>
              <a:t>Location, Date</a:t>
            </a:r>
          </a:p>
        </p:txBody>
      </p:sp>
      <p:pic>
        <p:nvPicPr>
          <p:cNvPr id="4" name="Picture 3" descr="A picture containing drawing, clock&#10;&#10;Description automatically generated">
            <a:extLst>
              <a:ext uri="{FF2B5EF4-FFF2-40B4-BE49-F238E27FC236}">
                <a16:creationId xmlns:a16="http://schemas.microsoft.com/office/drawing/2014/main" id="{1B26D512-A491-4801-833D-9D75D2220C76}"/>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0695862" y="260023"/>
            <a:ext cx="1190666" cy="2423356"/>
          </a:xfrm>
          <a:prstGeom prst="rect">
            <a:avLst/>
          </a:prstGeom>
        </p:spPr>
      </p:pic>
    </p:spTree>
    <p:extLst>
      <p:ext uri="{BB962C8B-B14F-4D97-AF65-F5344CB8AC3E}">
        <p14:creationId xmlns:p14="http://schemas.microsoft.com/office/powerpoint/2010/main" val="319447317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x">
  <p:cSld name="1_Quote and photo">
    <p:bg>
      <p:bgPr>
        <a:solidFill>
          <a:srgbClr val="FFFFFF"/>
        </a:solidFill>
        <a:effectLst/>
      </p:bgPr>
    </p:bg>
    <p:spTree>
      <p:nvGrpSpPr>
        <p:cNvPr id="1" name=""/>
        <p:cNvGrpSpPr/>
        <p:nvPr/>
      </p:nvGrpSpPr>
      <p:grpSpPr>
        <a:xfrm>
          <a:off x="0" y="0"/>
          <a:ext cx="0" cy="0"/>
          <a:chOff x="0" y="0"/>
          <a:chExt cx="0" cy="0"/>
        </a:xfrm>
      </p:grpSpPr>
      <p:sp>
        <p:nvSpPr>
          <p:cNvPr id="157" name="Google Shape;18;p7"/>
          <p:cNvSpPr/>
          <p:nvPr/>
        </p:nvSpPr>
        <p:spPr>
          <a:xfrm flipH="1">
            <a:off x="455859" y="463500"/>
            <a:ext cx="11738573" cy="5880200"/>
          </a:xfrm>
          <a:prstGeom prst="rect">
            <a:avLst/>
          </a:prstGeom>
          <a:solidFill>
            <a:srgbClr val="0468B1">
              <a:alpha val="9803"/>
            </a:srgbClr>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sp>
        <p:nvSpPr>
          <p:cNvPr id="158" name="Google Shape;19;p7"/>
          <p:cNvSpPr/>
          <p:nvPr/>
        </p:nvSpPr>
        <p:spPr>
          <a:xfrm flipH="1">
            <a:off x="8202513" y="463500"/>
            <a:ext cx="3991920" cy="5880200"/>
          </a:xfrm>
          <a:prstGeom prst="rect">
            <a:avLst/>
          </a:prstGeom>
          <a:solidFill>
            <a:srgbClr val="D6D5D5"/>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pic>
        <p:nvPicPr>
          <p:cNvPr id="159" name="Google Shape;20;p7" descr="Google Shape;20;p7"/>
          <p:cNvPicPr>
            <a:picLocks noChangeAspect="1"/>
          </p:cNvPicPr>
          <p:nvPr/>
        </p:nvPicPr>
        <p:blipFill>
          <a:blip r:embed="rId2"/>
          <a:stretch>
            <a:fillRect/>
          </a:stretch>
        </p:blipFill>
        <p:spPr>
          <a:xfrm>
            <a:off x="7344998" y="5649588"/>
            <a:ext cx="2074002" cy="414988"/>
          </a:xfrm>
          <a:prstGeom prst="rect">
            <a:avLst/>
          </a:prstGeom>
          <a:ln w="12700">
            <a:miter lim="400000"/>
          </a:ln>
        </p:spPr>
      </p:pic>
      <p:pic>
        <p:nvPicPr>
          <p:cNvPr id="160" name="Google Shape;21;p7" descr="Google Shape;21;p7"/>
          <p:cNvPicPr>
            <a:picLocks noChangeAspect="1"/>
          </p:cNvPicPr>
          <p:nvPr/>
        </p:nvPicPr>
        <p:blipFill>
          <a:blip r:embed="rId3"/>
          <a:stretch>
            <a:fillRect/>
          </a:stretch>
        </p:blipFill>
        <p:spPr>
          <a:xfrm flipH="1">
            <a:off x="464122" y="982088"/>
            <a:ext cx="443355" cy="224987"/>
          </a:xfrm>
          <a:prstGeom prst="rect">
            <a:avLst/>
          </a:prstGeom>
          <a:ln w="12700">
            <a:miter lim="400000"/>
          </a:ln>
        </p:spPr>
      </p:pic>
      <p:pic>
        <p:nvPicPr>
          <p:cNvPr id="161" name="Google Shape;22;p7" descr="Google Shape;22;p7"/>
          <p:cNvPicPr>
            <a:picLocks noChangeAspect="1"/>
          </p:cNvPicPr>
          <p:nvPr/>
        </p:nvPicPr>
        <p:blipFill>
          <a:blip r:embed="rId4"/>
          <a:stretch>
            <a:fillRect/>
          </a:stretch>
        </p:blipFill>
        <p:spPr>
          <a:xfrm rot="10800000" flipH="1">
            <a:off x="7941919" y="-122479"/>
            <a:ext cx="515216" cy="2128891"/>
          </a:xfrm>
          <a:prstGeom prst="rect">
            <a:avLst/>
          </a:prstGeom>
          <a:ln w="12700">
            <a:miter lim="400000"/>
          </a:ln>
        </p:spPr>
      </p:pic>
      <p:sp>
        <p:nvSpPr>
          <p:cNvPr id="162" name="Google Shape;23;p7"/>
          <p:cNvSpPr txBox="1"/>
          <p:nvPr/>
        </p:nvSpPr>
        <p:spPr>
          <a:xfrm>
            <a:off x="1413665" y="942179"/>
            <a:ext cx="5971266" cy="304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2000" b="1">
                <a:latin typeface="Proxima Nova Rg"/>
                <a:ea typeface="Proxima Nova Rg"/>
                <a:cs typeface="Proxima Nova Rg"/>
                <a:sym typeface="Proxima Nova Rg"/>
              </a:defRPr>
            </a:lvl1pPr>
          </a:lstStyle>
          <a:p>
            <a:r>
              <a:t>Subtitle here or delete</a:t>
            </a:r>
          </a:p>
        </p:txBody>
      </p:sp>
      <p:sp>
        <p:nvSpPr>
          <p:cNvPr id="163" name="Google Shape;24;p7"/>
          <p:cNvSpPr txBox="1"/>
          <p:nvPr/>
        </p:nvSpPr>
        <p:spPr>
          <a:xfrm>
            <a:off x="1403181" y="2518567"/>
            <a:ext cx="5992233" cy="235744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5700" tIns="35700" rIns="35700" bIns="35700" anchor="ctr">
            <a:normAutofit/>
          </a:bodyPr>
          <a:lstStyle>
            <a:lvl1pPr>
              <a:defRPr sz="3000" b="1">
                <a:solidFill>
                  <a:srgbClr val="0468B1"/>
                </a:solidFill>
                <a:latin typeface="Proxima Nova Rg"/>
                <a:ea typeface="Proxima Nova Rg"/>
                <a:cs typeface="Proxima Nova Rg"/>
                <a:sym typeface="Proxima Nova Rg"/>
              </a:defRPr>
            </a:lvl1pPr>
          </a:lstStyle>
          <a:p>
            <a:r>
              <a:t>Type a highlighted paragraph or quote here, up to five lines.</a:t>
            </a:r>
          </a:p>
        </p:txBody>
      </p:sp>
      <p:sp>
        <p:nvSpPr>
          <p:cNvPr id="164" name="Google Shape;25;p7"/>
          <p:cNvSpPr txBox="1"/>
          <p:nvPr/>
        </p:nvSpPr>
        <p:spPr>
          <a:xfrm>
            <a:off x="1451765" y="5087377"/>
            <a:ext cx="5971266" cy="35084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rmAutofit/>
          </a:bodyPr>
          <a:lstStyle>
            <a:lvl1pPr>
              <a:lnSpc>
                <a:spcPct val="80000"/>
              </a:lnSpc>
              <a:defRPr i="1">
                <a:latin typeface="Proxima Nova Rg"/>
                <a:ea typeface="Proxima Nova Rg"/>
                <a:cs typeface="Proxima Nova Rg"/>
                <a:sym typeface="Proxima Nova Rg"/>
              </a:defRPr>
            </a:lvl1pPr>
          </a:lstStyle>
          <a:p>
            <a:r>
              <a:t>Source here</a:t>
            </a:r>
          </a:p>
        </p:txBody>
      </p:sp>
      <p:sp>
        <p:nvSpPr>
          <p:cNvPr id="165" name="Google Shape;27;p7"/>
          <p:cNvSpPr txBox="1"/>
          <p:nvPr/>
        </p:nvSpPr>
        <p:spPr>
          <a:xfrm>
            <a:off x="9136359" y="3131578"/>
            <a:ext cx="2414172" cy="35084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rmAutofit/>
          </a:bodyPr>
          <a:lstStyle>
            <a:lvl1pPr>
              <a:lnSpc>
                <a:spcPct val="80000"/>
              </a:lnSpc>
              <a:defRPr sz="1700" i="1">
                <a:solidFill>
                  <a:srgbClr val="5E5E5E"/>
                </a:solidFill>
                <a:latin typeface="Proxima Nova Rg"/>
                <a:ea typeface="Proxima Nova Rg"/>
                <a:cs typeface="Proxima Nova Rg"/>
                <a:sym typeface="Proxima Nova Rg"/>
              </a:defRPr>
            </a:lvl1pPr>
          </a:lstStyle>
          <a:p>
            <a:r>
              <a:t>Place photo in this space</a:t>
            </a:r>
          </a:p>
        </p:txBody>
      </p:sp>
      <p:sp>
        <p:nvSpPr>
          <p:cNvPr id="166" name="#UNDPdigital"/>
          <p:cNvSpPr txBox="1"/>
          <p:nvPr/>
        </p:nvSpPr>
        <p:spPr>
          <a:xfrm rot="16200000">
            <a:off x="11341049" y="1111530"/>
            <a:ext cx="978000" cy="177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spAutoFit/>
          </a:bodyPr>
          <a:lstStyle>
            <a:lvl1pPr defTabSz="410764">
              <a:defRPr sz="1200" b="1">
                <a:solidFill>
                  <a:srgbClr val="FFFFFF"/>
                </a:solidFill>
                <a:latin typeface="Proxima Nova Rg"/>
                <a:ea typeface="Proxima Nova Rg"/>
                <a:cs typeface="Proxima Nova Rg"/>
                <a:sym typeface="Proxima Nova Rg"/>
              </a:defRPr>
            </a:lvl1pPr>
          </a:lstStyle>
          <a:p>
            <a:r>
              <a:t>#UNDPdigital</a:t>
            </a:r>
          </a:p>
        </p:txBody>
      </p:sp>
      <p:sp>
        <p:nvSpPr>
          <p:cNvPr id="1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60254611"/>
      </p:ext>
    </p:extLst>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type="tx">
  <p:cSld name="1_Quote">
    <p:bg>
      <p:bgPr>
        <a:solidFill>
          <a:srgbClr val="FFFFFF"/>
        </a:solidFill>
        <a:effectLst/>
      </p:bgPr>
    </p:bg>
    <p:spTree>
      <p:nvGrpSpPr>
        <p:cNvPr id="1" name=""/>
        <p:cNvGrpSpPr/>
        <p:nvPr/>
      </p:nvGrpSpPr>
      <p:grpSpPr>
        <a:xfrm>
          <a:off x="0" y="0"/>
          <a:ext cx="0" cy="0"/>
          <a:chOff x="0" y="0"/>
          <a:chExt cx="0" cy="0"/>
        </a:xfrm>
      </p:grpSpPr>
      <p:sp>
        <p:nvSpPr>
          <p:cNvPr id="174" name="Google Shape;29;p8"/>
          <p:cNvSpPr/>
          <p:nvPr/>
        </p:nvSpPr>
        <p:spPr>
          <a:xfrm flipH="1">
            <a:off x="455859" y="463500"/>
            <a:ext cx="11738573" cy="5880200"/>
          </a:xfrm>
          <a:prstGeom prst="rect">
            <a:avLst/>
          </a:prstGeom>
          <a:solidFill>
            <a:srgbClr val="0468B1">
              <a:alpha val="9803"/>
            </a:srgbClr>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pic>
        <p:nvPicPr>
          <p:cNvPr id="175" name="Google Shape;31;p8" descr="Google Shape;31;p8"/>
          <p:cNvPicPr>
            <a:picLocks noChangeAspect="1"/>
          </p:cNvPicPr>
          <p:nvPr/>
        </p:nvPicPr>
        <p:blipFill>
          <a:blip r:embed="rId2"/>
          <a:stretch>
            <a:fillRect/>
          </a:stretch>
        </p:blipFill>
        <p:spPr>
          <a:xfrm>
            <a:off x="451422" y="1017805"/>
            <a:ext cx="443355" cy="224988"/>
          </a:xfrm>
          <a:prstGeom prst="rect">
            <a:avLst/>
          </a:prstGeom>
          <a:ln w="12700">
            <a:miter lim="400000"/>
          </a:ln>
        </p:spPr>
      </p:pic>
      <p:pic>
        <p:nvPicPr>
          <p:cNvPr id="176" name="Google Shape;32;p8" descr="Google Shape;32;p8"/>
          <p:cNvPicPr>
            <a:picLocks noChangeAspect="1"/>
          </p:cNvPicPr>
          <p:nvPr/>
        </p:nvPicPr>
        <p:blipFill>
          <a:blip r:embed="rId3"/>
          <a:stretch>
            <a:fillRect/>
          </a:stretch>
        </p:blipFill>
        <p:spPr>
          <a:xfrm>
            <a:off x="8326066" y="1258413"/>
            <a:ext cx="2271958" cy="453586"/>
          </a:xfrm>
          <a:prstGeom prst="rect">
            <a:avLst/>
          </a:prstGeom>
          <a:ln w="12700">
            <a:miter lim="400000"/>
          </a:ln>
        </p:spPr>
      </p:pic>
      <p:pic>
        <p:nvPicPr>
          <p:cNvPr id="177" name="Google Shape;33;p8" descr="Google Shape;33;p8"/>
          <p:cNvPicPr>
            <a:picLocks noChangeAspect="1"/>
          </p:cNvPicPr>
          <p:nvPr/>
        </p:nvPicPr>
        <p:blipFill>
          <a:blip r:embed="rId4"/>
          <a:stretch>
            <a:fillRect/>
          </a:stretch>
        </p:blipFill>
        <p:spPr>
          <a:xfrm>
            <a:off x="-84502" y="5583706"/>
            <a:ext cx="2074002" cy="414988"/>
          </a:xfrm>
          <a:prstGeom prst="rect">
            <a:avLst/>
          </a:prstGeom>
          <a:ln w="12700">
            <a:miter lim="400000"/>
          </a:ln>
        </p:spPr>
      </p:pic>
      <p:sp>
        <p:nvSpPr>
          <p:cNvPr id="178" name="Google Shape;34;p8"/>
          <p:cNvSpPr txBox="1"/>
          <p:nvPr/>
        </p:nvSpPr>
        <p:spPr>
          <a:xfrm>
            <a:off x="2416966" y="2186780"/>
            <a:ext cx="7358068" cy="2484442"/>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5700" tIns="35700" rIns="35700" bIns="35700" anchor="ctr">
            <a:normAutofit/>
          </a:bodyPr>
          <a:lstStyle>
            <a:lvl1pPr>
              <a:defRPr sz="3200" b="1">
                <a:solidFill>
                  <a:srgbClr val="0468B1"/>
                </a:solidFill>
                <a:latin typeface="Proxima Nova Rg"/>
                <a:ea typeface="Proxima Nova Rg"/>
                <a:cs typeface="Proxima Nova Rg"/>
                <a:sym typeface="Proxima Nova Rg"/>
              </a:defRPr>
            </a:lvl1pPr>
          </a:lstStyle>
          <a:p>
            <a:r>
              <a:t>Type a highlighted paragraph or quote here, up to five lines.</a:t>
            </a:r>
          </a:p>
        </p:txBody>
      </p:sp>
      <p:sp>
        <p:nvSpPr>
          <p:cNvPr id="179" name="Google Shape;35;p8"/>
          <p:cNvSpPr txBox="1"/>
          <p:nvPr/>
        </p:nvSpPr>
        <p:spPr>
          <a:xfrm>
            <a:off x="2518565" y="5087377"/>
            <a:ext cx="5971266" cy="35084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rmAutofit/>
          </a:bodyPr>
          <a:lstStyle>
            <a:lvl1pPr>
              <a:lnSpc>
                <a:spcPct val="80000"/>
              </a:lnSpc>
              <a:defRPr i="1">
                <a:latin typeface="Proxima Nova Rg"/>
                <a:ea typeface="Proxima Nova Rg"/>
                <a:cs typeface="Proxima Nova Rg"/>
                <a:sym typeface="Proxima Nova Rg"/>
              </a:defRPr>
            </a:lvl1pPr>
          </a:lstStyle>
          <a:p>
            <a:r>
              <a:t>Source here</a:t>
            </a:r>
          </a:p>
        </p:txBody>
      </p:sp>
      <p:sp>
        <p:nvSpPr>
          <p:cNvPr id="180" name="#UNDPdigital"/>
          <p:cNvSpPr txBox="1"/>
          <p:nvPr/>
        </p:nvSpPr>
        <p:spPr>
          <a:xfrm rot="16200000">
            <a:off x="11341049" y="1111530"/>
            <a:ext cx="978000" cy="177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1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05997605"/>
      </p:ext>
    </p:extLst>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type="tx">
  <p:cSld name="1_Title &amp; Bullets with background">
    <p:bg>
      <p:bgPr>
        <a:solidFill>
          <a:srgbClr val="FFFFFF"/>
        </a:solidFill>
        <a:effectLst/>
      </p:bgPr>
    </p:bg>
    <p:spTree>
      <p:nvGrpSpPr>
        <p:cNvPr id="1" name=""/>
        <p:cNvGrpSpPr/>
        <p:nvPr/>
      </p:nvGrpSpPr>
      <p:grpSpPr>
        <a:xfrm>
          <a:off x="0" y="0"/>
          <a:ext cx="0" cy="0"/>
          <a:chOff x="0" y="0"/>
          <a:chExt cx="0" cy="0"/>
        </a:xfrm>
      </p:grpSpPr>
      <p:sp>
        <p:nvSpPr>
          <p:cNvPr id="188" name="Google Shape;6;p1"/>
          <p:cNvSpPr/>
          <p:nvPr/>
        </p:nvSpPr>
        <p:spPr>
          <a:xfrm flipH="1">
            <a:off x="455859" y="463500"/>
            <a:ext cx="11738573" cy="5880200"/>
          </a:xfrm>
          <a:prstGeom prst="rect">
            <a:avLst/>
          </a:prstGeom>
          <a:solidFill>
            <a:srgbClr val="0468B1">
              <a:alpha val="9803"/>
            </a:srgbClr>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pic>
        <p:nvPicPr>
          <p:cNvPr id="189" name="Google Shape;8;p1" descr="Google Shape;8;p1"/>
          <p:cNvPicPr>
            <a:picLocks noChangeAspect="1"/>
          </p:cNvPicPr>
          <p:nvPr/>
        </p:nvPicPr>
        <p:blipFill>
          <a:blip r:embed="rId2"/>
          <a:stretch>
            <a:fillRect/>
          </a:stretch>
        </p:blipFill>
        <p:spPr>
          <a:xfrm rot="10800000" flipH="1">
            <a:off x="9278022" y="382011"/>
            <a:ext cx="2011683" cy="401623"/>
          </a:xfrm>
          <a:prstGeom prst="rect">
            <a:avLst/>
          </a:prstGeom>
          <a:ln w="12700">
            <a:miter lim="400000"/>
          </a:ln>
        </p:spPr>
      </p:pic>
      <p:sp>
        <p:nvSpPr>
          <p:cNvPr id="190" name="Google Shape;37;p9"/>
          <p:cNvSpPr txBox="1"/>
          <p:nvPr/>
        </p:nvSpPr>
        <p:spPr>
          <a:xfrm>
            <a:off x="4688051" y="4333080"/>
            <a:ext cx="3045352"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191" name="Google Shape;38;p9"/>
          <p:cNvSpPr txBox="1"/>
          <p:nvPr/>
        </p:nvSpPr>
        <p:spPr>
          <a:xfrm>
            <a:off x="4688051" y="5133180"/>
            <a:ext cx="3045352"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192" name="Google Shape;39;p9"/>
          <p:cNvSpPr txBox="1"/>
          <p:nvPr/>
        </p:nvSpPr>
        <p:spPr>
          <a:xfrm>
            <a:off x="903452" y="4333080"/>
            <a:ext cx="3045350"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193" name="Google Shape;40;p9"/>
          <p:cNvSpPr txBox="1"/>
          <p:nvPr/>
        </p:nvSpPr>
        <p:spPr>
          <a:xfrm>
            <a:off x="903452" y="5133180"/>
            <a:ext cx="3045350"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194" name="Google Shape;41;p9"/>
          <p:cNvSpPr txBox="1"/>
          <p:nvPr/>
        </p:nvSpPr>
        <p:spPr>
          <a:xfrm>
            <a:off x="8434551" y="4333080"/>
            <a:ext cx="3045352"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195" name="Google Shape;42;p9"/>
          <p:cNvSpPr txBox="1"/>
          <p:nvPr/>
        </p:nvSpPr>
        <p:spPr>
          <a:xfrm>
            <a:off x="8434551" y="5133180"/>
            <a:ext cx="3045352"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196" name="Google Shape;43;p9"/>
          <p:cNvSpPr txBox="1"/>
          <p:nvPr/>
        </p:nvSpPr>
        <p:spPr>
          <a:xfrm>
            <a:off x="893016" y="801528"/>
            <a:ext cx="5964340" cy="4826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lnSpc>
                <a:spcPct val="80000"/>
              </a:lnSpc>
              <a:defRPr sz="3200" b="1">
                <a:solidFill>
                  <a:srgbClr val="0468B1"/>
                </a:solidFill>
                <a:latin typeface="Proxima Nova Rg"/>
                <a:ea typeface="Proxima Nova Rg"/>
                <a:cs typeface="Proxima Nova Rg"/>
                <a:sym typeface="Proxima Nova Rg"/>
              </a:defRPr>
            </a:lvl1pPr>
          </a:lstStyle>
          <a:p>
            <a:r>
              <a:t>Type a title here, or delete.</a:t>
            </a:r>
          </a:p>
        </p:txBody>
      </p:sp>
      <p:sp>
        <p:nvSpPr>
          <p:cNvPr id="197" name="#UNDPdigital"/>
          <p:cNvSpPr txBox="1"/>
          <p:nvPr/>
        </p:nvSpPr>
        <p:spPr>
          <a:xfrm rot="16200000">
            <a:off x="11341049" y="1111530"/>
            <a:ext cx="978000" cy="177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19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20190652"/>
      </p:ext>
    </p:extLst>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type="tx">
  <p:cSld name="1_Title &amp; Bullets white">
    <p:bg>
      <p:bgPr>
        <a:solidFill>
          <a:srgbClr val="FFFFFF"/>
        </a:solidFill>
        <a:effectLst/>
      </p:bgPr>
    </p:bg>
    <p:spTree>
      <p:nvGrpSpPr>
        <p:cNvPr id="1" name=""/>
        <p:cNvGrpSpPr/>
        <p:nvPr/>
      </p:nvGrpSpPr>
      <p:grpSpPr>
        <a:xfrm>
          <a:off x="0" y="0"/>
          <a:ext cx="0" cy="0"/>
          <a:chOff x="0" y="0"/>
          <a:chExt cx="0" cy="0"/>
        </a:xfrm>
      </p:grpSpPr>
      <p:sp>
        <p:nvSpPr>
          <p:cNvPr id="205" name="Google Shape;46;p10"/>
          <p:cNvSpPr txBox="1"/>
          <p:nvPr/>
        </p:nvSpPr>
        <p:spPr>
          <a:xfrm>
            <a:off x="4688051" y="4333080"/>
            <a:ext cx="3045352"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206" name="Google Shape;47;p10"/>
          <p:cNvSpPr txBox="1"/>
          <p:nvPr/>
        </p:nvSpPr>
        <p:spPr>
          <a:xfrm>
            <a:off x="4688051" y="5133180"/>
            <a:ext cx="3045352"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207" name="Google Shape;48;p10"/>
          <p:cNvSpPr txBox="1"/>
          <p:nvPr/>
        </p:nvSpPr>
        <p:spPr>
          <a:xfrm>
            <a:off x="852652" y="4345780"/>
            <a:ext cx="3045350"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208" name="Google Shape;49;p10"/>
          <p:cNvSpPr txBox="1"/>
          <p:nvPr/>
        </p:nvSpPr>
        <p:spPr>
          <a:xfrm>
            <a:off x="852652" y="5145880"/>
            <a:ext cx="3045350"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209" name="Google Shape;50;p10"/>
          <p:cNvSpPr txBox="1"/>
          <p:nvPr/>
        </p:nvSpPr>
        <p:spPr>
          <a:xfrm>
            <a:off x="8434551" y="4333080"/>
            <a:ext cx="3045352"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210" name="Google Shape;51;p10"/>
          <p:cNvSpPr txBox="1"/>
          <p:nvPr/>
        </p:nvSpPr>
        <p:spPr>
          <a:xfrm>
            <a:off x="8434551" y="5133180"/>
            <a:ext cx="3045352"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211" name="Google Shape;52;p10"/>
          <p:cNvSpPr txBox="1"/>
          <p:nvPr/>
        </p:nvSpPr>
        <p:spPr>
          <a:xfrm>
            <a:off x="852650" y="572928"/>
            <a:ext cx="5964341" cy="4826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lnSpc>
                <a:spcPct val="80000"/>
              </a:lnSpc>
              <a:defRPr sz="3200" b="1">
                <a:solidFill>
                  <a:srgbClr val="0468B1"/>
                </a:solidFill>
                <a:latin typeface="Proxima Nova Rg"/>
                <a:ea typeface="Proxima Nova Rg"/>
                <a:cs typeface="Proxima Nova Rg"/>
                <a:sym typeface="Proxima Nova Rg"/>
              </a:defRPr>
            </a:lvl1pPr>
          </a:lstStyle>
          <a:p>
            <a:r>
              <a:t>Type a title here, or delete.</a:t>
            </a:r>
          </a:p>
        </p:txBody>
      </p:sp>
      <p:sp>
        <p:nvSpPr>
          <p:cNvPr id="212" name="#UNDPdigital"/>
          <p:cNvSpPr txBox="1"/>
          <p:nvPr/>
        </p:nvSpPr>
        <p:spPr>
          <a:xfrm rot="16200000">
            <a:off x="11341049" y="781330"/>
            <a:ext cx="978000" cy="177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2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75802540"/>
      </p:ext>
    </p:extLst>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type="tx">
  <p:cSld name="1_Text with photo">
    <p:bg>
      <p:bgPr>
        <a:solidFill>
          <a:srgbClr val="FFFFFF"/>
        </a:solidFill>
        <a:effectLst/>
      </p:bgPr>
    </p:bg>
    <p:spTree>
      <p:nvGrpSpPr>
        <p:cNvPr id="1" name=""/>
        <p:cNvGrpSpPr/>
        <p:nvPr/>
      </p:nvGrpSpPr>
      <p:grpSpPr>
        <a:xfrm>
          <a:off x="0" y="0"/>
          <a:ext cx="0" cy="0"/>
          <a:chOff x="0" y="0"/>
          <a:chExt cx="0" cy="0"/>
        </a:xfrm>
      </p:grpSpPr>
      <p:pic>
        <p:nvPicPr>
          <p:cNvPr id="228" name="Picture 2" descr="Picture 2"/>
          <p:cNvPicPr>
            <a:picLocks noChangeAspect="1"/>
          </p:cNvPicPr>
          <p:nvPr/>
        </p:nvPicPr>
        <p:blipFill>
          <a:blip r:embed="rId2"/>
          <a:srcRect l="5710" r="19521"/>
          <a:stretch>
            <a:fillRect/>
          </a:stretch>
        </p:blipFill>
        <p:spPr>
          <a:xfrm>
            <a:off x="4498137" y="-2"/>
            <a:ext cx="7693863" cy="6857998"/>
          </a:xfrm>
          <a:prstGeom prst="rect">
            <a:avLst/>
          </a:prstGeom>
          <a:ln w="12700">
            <a:miter lim="400000"/>
          </a:ln>
        </p:spPr>
      </p:pic>
      <p:sp>
        <p:nvSpPr>
          <p:cNvPr id="229" name="Google Shape;57;p11"/>
          <p:cNvSpPr txBox="1"/>
          <p:nvPr/>
        </p:nvSpPr>
        <p:spPr>
          <a:xfrm>
            <a:off x="499700" y="1420434"/>
            <a:ext cx="3045350" cy="3937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2600" b="1">
                <a:latin typeface="Proxima Nova Rg"/>
                <a:ea typeface="Proxima Nova Rg"/>
                <a:cs typeface="Proxima Nova Rg"/>
                <a:sym typeface="Proxima Nova Rg"/>
              </a:defRPr>
            </a:lvl1pPr>
          </a:lstStyle>
          <a:p>
            <a:r>
              <a:t>Annex</a:t>
            </a:r>
          </a:p>
        </p:txBody>
      </p:sp>
      <p:sp>
        <p:nvSpPr>
          <p:cNvPr id="230" name="Google Shape;59;p11"/>
          <p:cNvSpPr txBox="1"/>
          <p:nvPr/>
        </p:nvSpPr>
        <p:spPr>
          <a:xfrm rot="16200000">
            <a:off x="10784134" y="5199154"/>
            <a:ext cx="2642930" cy="26919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99" tIns="45699" rIns="45699" bIns="45699">
            <a:spAutoFit/>
          </a:bodyPr>
          <a:lstStyle>
            <a:lvl1pPr>
              <a:defRPr sz="1200">
                <a:solidFill>
                  <a:srgbClr val="FFFFFF"/>
                </a:solidFill>
                <a:latin typeface="Proxima Nova Rg"/>
                <a:ea typeface="Proxima Nova Rg"/>
                <a:cs typeface="Proxima Nova Rg"/>
                <a:sym typeface="Proxima Nova Rg"/>
              </a:defRPr>
            </a:lvl1pPr>
          </a:lstStyle>
          <a:p>
            <a:r>
              <a:t>© Photo credit</a:t>
            </a:r>
          </a:p>
        </p:txBody>
      </p:sp>
      <p:pic>
        <p:nvPicPr>
          <p:cNvPr id="231" name="Google Shape;60;p11" descr="Google Shape;60;p11"/>
          <p:cNvPicPr>
            <a:picLocks noChangeAspect="1"/>
          </p:cNvPicPr>
          <p:nvPr/>
        </p:nvPicPr>
        <p:blipFill>
          <a:blip r:embed="rId3"/>
          <a:stretch>
            <a:fillRect/>
          </a:stretch>
        </p:blipFill>
        <p:spPr>
          <a:xfrm>
            <a:off x="499700" y="928905"/>
            <a:ext cx="443353" cy="224988"/>
          </a:xfrm>
          <a:prstGeom prst="rect">
            <a:avLst/>
          </a:prstGeom>
          <a:ln w="12700">
            <a:miter lim="400000"/>
          </a:ln>
        </p:spPr>
      </p:pic>
      <p:pic>
        <p:nvPicPr>
          <p:cNvPr id="232" name="Google Shape;61;p11" descr="Google Shape;61;p11"/>
          <p:cNvPicPr>
            <a:picLocks noChangeAspect="1"/>
          </p:cNvPicPr>
          <p:nvPr/>
        </p:nvPicPr>
        <p:blipFill>
          <a:blip r:embed="rId4"/>
          <a:stretch>
            <a:fillRect/>
          </a:stretch>
        </p:blipFill>
        <p:spPr>
          <a:xfrm>
            <a:off x="499700" y="5748806"/>
            <a:ext cx="2074000" cy="414988"/>
          </a:xfrm>
          <a:prstGeom prst="rect">
            <a:avLst/>
          </a:prstGeom>
          <a:ln w="12700">
            <a:miter lim="400000"/>
          </a:ln>
        </p:spPr>
      </p:pic>
      <p:pic>
        <p:nvPicPr>
          <p:cNvPr id="233" name="Google Shape;62;p11" descr="Google Shape;62;p11"/>
          <p:cNvPicPr>
            <a:picLocks noChangeAspect="1"/>
          </p:cNvPicPr>
          <p:nvPr/>
        </p:nvPicPr>
        <p:blipFill>
          <a:blip r:embed="rId5"/>
          <a:stretch>
            <a:fillRect/>
          </a:stretch>
        </p:blipFill>
        <p:spPr>
          <a:xfrm>
            <a:off x="8322284" y="745083"/>
            <a:ext cx="2968435" cy="592634"/>
          </a:xfrm>
          <a:prstGeom prst="rect">
            <a:avLst/>
          </a:prstGeom>
          <a:ln w="12700">
            <a:miter lim="400000"/>
          </a:ln>
        </p:spPr>
      </p:pic>
      <p:pic>
        <p:nvPicPr>
          <p:cNvPr id="234" name="Google Shape;64;p11" descr="Google Shape;64;p11"/>
          <p:cNvPicPr>
            <a:picLocks noChangeAspect="1"/>
          </p:cNvPicPr>
          <p:nvPr/>
        </p:nvPicPr>
        <p:blipFill>
          <a:blip r:embed="rId6"/>
          <a:stretch>
            <a:fillRect/>
          </a:stretch>
        </p:blipFill>
        <p:spPr>
          <a:xfrm>
            <a:off x="11439593" y="1795683"/>
            <a:ext cx="793615" cy="320233"/>
          </a:xfrm>
          <a:prstGeom prst="rect">
            <a:avLst/>
          </a:prstGeom>
          <a:ln w="12700">
            <a:miter lim="400000"/>
          </a:ln>
        </p:spPr>
      </p:pic>
      <p:sp>
        <p:nvSpPr>
          <p:cNvPr id="235" name="#UNDPdigital"/>
          <p:cNvSpPr txBox="1"/>
          <p:nvPr/>
        </p:nvSpPr>
        <p:spPr>
          <a:xfrm rot="16200000">
            <a:off x="11347399" y="943661"/>
            <a:ext cx="978000" cy="177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0" tIns="0" rIns="0" bIns="0">
            <a:spAutoFit/>
          </a:bodyPr>
          <a:lstStyle>
            <a:lvl1pPr defTabSz="410764">
              <a:defRPr sz="1200" b="1">
                <a:solidFill>
                  <a:srgbClr val="FFFFFF"/>
                </a:solidFill>
                <a:latin typeface="Proxima Nova Rg"/>
                <a:ea typeface="Proxima Nova Rg"/>
                <a:cs typeface="Proxima Nova Rg"/>
                <a:sym typeface="Proxima Nova Rg"/>
              </a:defRPr>
            </a:lvl1pPr>
          </a:lstStyle>
          <a:p>
            <a:r>
              <a:t>#UNDPdigital</a:t>
            </a:r>
          </a:p>
        </p:txBody>
      </p:sp>
      <p:sp>
        <p:nvSpPr>
          <p:cNvPr id="2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60151974"/>
      </p:ext>
    </p:extLst>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type="tx">
  <p:cSld name="2_Blue background">
    <p:spTree>
      <p:nvGrpSpPr>
        <p:cNvPr id="1" name=""/>
        <p:cNvGrpSpPr/>
        <p:nvPr/>
      </p:nvGrpSpPr>
      <p:grpSpPr>
        <a:xfrm>
          <a:off x="0" y="0"/>
          <a:ext cx="0" cy="0"/>
          <a:chOff x="0" y="0"/>
          <a:chExt cx="0" cy="0"/>
        </a:xfrm>
      </p:grpSpPr>
      <p:sp>
        <p:nvSpPr>
          <p:cNvPr id="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68488764"/>
      </p:ext>
    </p:extLst>
  </p:cSld>
  <p:clrMapOvr>
    <a:masterClrMapping/>
  </p:clrMapOvr>
  <p:transition spd="med"/>
</p:sldLayout>
</file>

<file path=ppt/slideLayouts/slideLayout176.xml><?xml version="1.0" encoding="utf-8"?>
<p:sldLayout xmlns:a="http://schemas.openxmlformats.org/drawingml/2006/main" xmlns:r="http://schemas.openxmlformats.org/officeDocument/2006/relationships" xmlns:p="http://schemas.openxmlformats.org/presentationml/2006/main" type="tx">
  <p:cSld name="1_Blank">
    <p:bg>
      <p:bgPr>
        <a:solidFill>
          <a:srgbClr val="FFFFFF"/>
        </a:solidFill>
        <a:effectLst/>
      </p:bgPr>
    </p:bg>
    <p:spTree>
      <p:nvGrpSpPr>
        <p:cNvPr id="1" name=""/>
        <p:cNvGrpSpPr/>
        <p:nvPr/>
      </p:nvGrpSpPr>
      <p:grpSpPr>
        <a:xfrm>
          <a:off x="0" y="0"/>
          <a:ext cx="0" cy="0"/>
          <a:chOff x="0" y="0"/>
          <a:chExt cx="0" cy="0"/>
        </a:xfrm>
      </p:grpSpPr>
      <p:sp>
        <p:nvSpPr>
          <p:cNvPr id="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25600235"/>
      </p:ext>
    </p:extLst>
  </p:cSld>
  <p:clrMapOvr>
    <a:masterClrMapping/>
  </p:clrMapOvr>
  <p:transition spd="med"/>
</p:sldLayout>
</file>

<file path=ppt/slideLayouts/slideLayout177.xml><?xml version="1.0" encoding="utf-8"?>
<p:sldLayout xmlns:a="http://schemas.openxmlformats.org/drawingml/2006/main" xmlns:r="http://schemas.openxmlformats.org/officeDocument/2006/relationships" xmlns:p="http://schemas.openxmlformats.org/presentationml/2006/main" type="tx">
  <p:cSld name="1_Final slide">
    <p:spTree>
      <p:nvGrpSpPr>
        <p:cNvPr id="1" name=""/>
        <p:cNvGrpSpPr/>
        <p:nvPr/>
      </p:nvGrpSpPr>
      <p:grpSpPr>
        <a:xfrm>
          <a:off x="0" y="0"/>
          <a:ext cx="0" cy="0"/>
          <a:chOff x="0" y="0"/>
          <a:chExt cx="0" cy="0"/>
        </a:xfrm>
      </p:grpSpPr>
      <p:pic>
        <p:nvPicPr>
          <p:cNvPr id="25" name="Google Shape;15;p6" descr="Google Shape;15;p6"/>
          <p:cNvPicPr>
            <a:picLocks noChangeAspect="1"/>
          </p:cNvPicPr>
          <p:nvPr/>
        </p:nvPicPr>
        <p:blipFill>
          <a:blip r:embed="rId2"/>
          <a:stretch>
            <a:fillRect/>
          </a:stretch>
        </p:blipFill>
        <p:spPr>
          <a:xfrm>
            <a:off x="0" y="248636"/>
            <a:ext cx="12192000" cy="6609365"/>
          </a:xfrm>
          <a:prstGeom prst="rect">
            <a:avLst/>
          </a:prstGeom>
          <a:ln w="12700">
            <a:miter lim="400000"/>
          </a:ln>
        </p:spPr>
      </p:pic>
      <p:pic>
        <p:nvPicPr>
          <p:cNvPr id="26" name="Google Shape;16;p6" descr="Google Shape;16;p6"/>
          <p:cNvPicPr>
            <a:picLocks noChangeAspect="1"/>
          </p:cNvPicPr>
          <p:nvPr/>
        </p:nvPicPr>
        <p:blipFill>
          <a:blip r:embed="rId3"/>
          <a:stretch>
            <a:fillRect/>
          </a:stretch>
        </p:blipFill>
        <p:spPr>
          <a:xfrm>
            <a:off x="10823185" y="639762"/>
            <a:ext cx="707686" cy="1436196"/>
          </a:xfrm>
          <a:prstGeom prst="rect">
            <a:avLst/>
          </a:prstGeom>
          <a:ln w="12700">
            <a:miter lim="400000"/>
          </a:ln>
        </p:spPr>
      </p:pic>
      <p:sp>
        <p:nvSpPr>
          <p:cNvPr id="2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59624640"/>
      </p:ext>
    </p:extLst>
  </p:cSld>
  <p:clrMapOvr>
    <a:masterClrMapping/>
  </p:clrMapOvr>
  <p:transition spd="med"/>
</p:sldLayout>
</file>

<file path=ppt/slideLayouts/slideLayout178.xml><?xml version="1.0" encoding="utf-8"?>
<p:sldLayout xmlns:a="http://schemas.openxmlformats.org/drawingml/2006/main" xmlns:r="http://schemas.openxmlformats.org/officeDocument/2006/relationships" xmlns:p="http://schemas.openxmlformats.org/presentationml/2006/main" type="tx">
  <p:cSld name="Quote and photo">
    <p:bg>
      <p:bgPr>
        <a:solidFill>
          <a:srgbClr val="FFFFFF"/>
        </a:solidFill>
        <a:effectLst/>
      </p:bgPr>
    </p:bg>
    <p:spTree>
      <p:nvGrpSpPr>
        <p:cNvPr id="1" name=""/>
        <p:cNvGrpSpPr/>
        <p:nvPr/>
      </p:nvGrpSpPr>
      <p:grpSpPr>
        <a:xfrm>
          <a:off x="0" y="0"/>
          <a:ext cx="0" cy="0"/>
          <a:chOff x="0" y="0"/>
          <a:chExt cx="0" cy="0"/>
        </a:xfrm>
      </p:grpSpPr>
      <p:sp>
        <p:nvSpPr>
          <p:cNvPr id="34" name="Google Shape;18;p7"/>
          <p:cNvSpPr/>
          <p:nvPr/>
        </p:nvSpPr>
        <p:spPr>
          <a:xfrm flipH="1">
            <a:off x="455859" y="463500"/>
            <a:ext cx="11738573" cy="5880200"/>
          </a:xfrm>
          <a:prstGeom prst="rect">
            <a:avLst/>
          </a:prstGeom>
          <a:solidFill>
            <a:srgbClr val="0468B1">
              <a:alpha val="9803"/>
            </a:srgbClr>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sp>
        <p:nvSpPr>
          <p:cNvPr id="35" name="Google Shape;19;p7"/>
          <p:cNvSpPr/>
          <p:nvPr/>
        </p:nvSpPr>
        <p:spPr>
          <a:xfrm flipH="1">
            <a:off x="8202513" y="463500"/>
            <a:ext cx="3991920" cy="5880200"/>
          </a:xfrm>
          <a:prstGeom prst="rect">
            <a:avLst/>
          </a:prstGeom>
          <a:solidFill>
            <a:srgbClr val="D6D5D5"/>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pic>
        <p:nvPicPr>
          <p:cNvPr id="36" name="Google Shape;20;p7" descr="Google Shape;20;p7"/>
          <p:cNvPicPr>
            <a:picLocks noChangeAspect="1"/>
          </p:cNvPicPr>
          <p:nvPr/>
        </p:nvPicPr>
        <p:blipFill>
          <a:blip r:embed="rId2"/>
          <a:stretch>
            <a:fillRect/>
          </a:stretch>
        </p:blipFill>
        <p:spPr>
          <a:xfrm>
            <a:off x="7344998" y="5649588"/>
            <a:ext cx="2074002" cy="414988"/>
          </a:xfrm>
          <a:prstGeom prst="rect">
            <a:avLst/>
          </a:prstGeom>
          <a:ln w="12700">
            <a:miter lim="400000"/>
          </a:ln>
        </p:spPr>
      </p:pic>
      <p:pic>
        <p:nvPicPr>
          <p:cNvPr id="37" name="Google Shape;21;p7" descr="Google Shape;21;p7"/>
          <p:cNvPicPr>
            <a:picLocks noChangeAspect="1"/>
          </p:cNvPicPr>
          <p:nvPr/>
        </p:nvPicPr>
        <p:blipFill>
          <a:blip r:embed="rId3"/>
          <a:stretch>
            <a:fillRect/>
          </a:stretch>
        </p:blipFill>
        <p:spPr>
          <a:xfrm flipH="1">
            <a:off x="464122" y="982088"/>
            <a:ext cx="443355" cy="224987"/>
          </a:xfrm>
          <a:prstGeom prst="rect">
            <a:avLst/>
          </a:prstGeom>
          <a:ln w="12700">
            <a:miter lim="400000"/>
          </a:ln>
        </p:spPr>
      </p:pic>
      <p:pic>
        <p:nvPicPr>
          <p:cNvPr id="38" name="Google Shape;22;p7" descr="Google Shape;22;p7"/>
          <p:cNvPicPr>
            <a:picLocks noChangeAspect="1"/>
          </p:cNvPicPr>
          <p:nvPr/>
        </p:nvPicPr>
        <p:blipFill>
          <a:blip r:embed="rId4"/>
          <a:stretch>
            <a:fillRect/>
          </a:stretch>
        </p:blipFill>
        <p:spPr>
          <a:xfrm rot="10800000" flipH="1">
            <a:off x="7941919" y="-122479"/>
            <a:ext cx="515216" cy="2128891"/>
          </a:xfrm>
          <a:prstGeom prst="rect">
            <a:avLst/>
          </a:prstGeom>
          <a:ln w="12700">
            <a:miter lim="400000"/>
          </a:ln>
        </p:spPr>
      </p:pic>
      <p:sp>
        <p:nvSpPr>
          <p:cNvPr id="39" name="Google Shape;23;p7"/>
          <p:cNvSpPr txBox="1"/>
          <p:nvPr/>
        </p:nvSpPr>
        <p:spPr>
          <a:xfrm>
            <a:off x="1413665" y="942179"/>
            <a:ext cx="5971266" cy="304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2000" b="1">
                <a:latin typeface="Proxima Nova Rg"/>
                <a:ea typeface="Proxima Nova Rg"/>
                <a:cs typeface="Proxima Nova Rg"/>
                <a:sym typeface="Proxima Nova Rg"/>
              </a:defRPr>
            </a:lvl1pPr>
          </a:lstStyle>
          <a:p>
            <a:r>
              <a:t>Subtitle here or delete</a:t>
            </a:r>
          </a:p>
        </p:txBody>
      </p:sp>
      <p:sp>
        <p:nvSpPr>
          <p:cNvPr id="40" name="Google Shape;24;p7"/>
          <p:cNvSpPr txBox="1"/>
          <p:nvPr/>
        </p:nvSpPr>
        <p:spPr>
          <a:xfrm>
            <a:off x="1403181" y="2518567"/>
            <a:ext cx="5992233" cy="235744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5700" tIns="35700" rIns="35700" bIns="35700" anchor="ctr">
            <a:normAutofit/>
          </a:bodyPr>
          <a:lstStyle>
            <a:lvl1pPr>
              <a:defRPr sz="3000" b="1">
                <a:solidFill>
                  <a:srgbClr val="0468B1"/>
                </a:solidFill>
                <a:latin typeface="Proxima Nova Rg"/>
                <a:ea typeface="Proxima Nova Rg"/>
                <a:cs typeface="Proxima Nova Rg"/>
                <a:sym typeface="Proxima Nova Rg"/>
              </a:defRPr>
            </a:lvl1pPr>
          </a:lstStyle>
          <a:p>
            <a:r>
              <a:t>Type a highlighted paragraph or quote here, up to five lines.</a:t>
            </a:r>
          </a:p>
        </p:txBody>
      </p:sp>
      <p:sp>
        <p:nvSpPr>
          <p:cNvPr id="41" name="Google Shape;25;p7"/>
          <p:cNvSpPr txBox="1"/>
          <p:nvPr/>
        </p:nvSpPr>
        <p:spPr>
          <a:xfrm>
            <a:off x="1451765" y="5087377"/>
            <a:ext cx="5971266" cy="35084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rmAutofit/>
          </a:bodyPr>
          <a:lstStyle>
            <a:lvl1pPr>
              <a:lnSpc>
                <a:spcPct val="80000"/>
              </a:lnSpc>
              <a:defRPr i="1">
                <a:latin typeface="Proxima Nova Rg"/>
                <a:ea typeface="Proxima Nova Rg"/>
                <a:cs typeface="Proxima Nova Rg"/>
                <a:sym typeface="Proxima Nova Rg"/>
              </a:defRPr>
            </a:lvl1pPr>
          </a:lstStyle>
          <a:p>
            <a:r>
              <a:t>Source here</a:t>
            </a:r>
          </a:p>
        </p:txBody>
      </p:sp>
      <p:sp>
        <p:nvSpPr>
          <p:cNvPr id="42" name="Google Shape;27;p7"/>
          <p:cNvSpPr txBox="1"/>
          <p:nvPr/>
        </p:nvSpPr>
        <p:spPr>
          <a:xfrm>
            <a:off x="9136359" y="3131578"/>
            <a:ext cx="2414172" cy="35084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rmAutofit/>
          </a:bodyPr>
          <a:lstStyle>
            <a:lvl1pPr>
              <a:lnSpc>
                <a:spcPct val="80000"/>
              </a:lnSpc>
              <a:defRPr sz="1700" i="1">
                <a:solidFill>
                  <a:srgbClr val="5E5E5E"/>
                </a:solidFill>
                <a:latin typeface="Proxima Nova Rg"/>
                <a:ea typeface="Proxima Nova Rg"/>
                <a:cs typeface="Proxima Nova Rg"/>
                <a:sym typeface="Proxima Nova Rg"/>
              </a:defRPr>
            </a:lvl1pPr>
          </a:lstStyle>
          <a:p>
            <a:r>
              <a:t>Place photo in this space</a:t>
            </a:r>
          </a:p>
        </p:txBody>
      </p:sp>
      <p:sp>
        <p:nvSpPr>
          <p:cNvPr id="43" name="#UNDPdigital"/>
          <p:cNvSpPr txBox="1"/>
          <p:nvPr/>
        </p:nvSpPr>
        <p:spPr>
          <a:xfrm rot="16200000">
            <a:off x="11341049" y="1111530"/>
            <a:ext cx="978000" cy="177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spAutoFit/>
          </a:bodyPr>
          <a:lstStyle>
            <a:lvl1pPr defTabSz="410764">
              <a:defRPr sz="1200" b="1">
                <a:solidFill>
                  <a:srgbClr val="FFFFFF"/>
                </a:solidFill>
                <a:latin typeface="Proxima Nova Rg"/>
                <a:ea typeface="Proxima Nova Rg"/>
                <a:cs typeface="Proxima Nova Rg"/>
                <a:sym typeface="Proxima Nova Rg"/>
              </a:defRPr>
            </a:lvl1pPr>
          </a:lstStyle>
          <a:p>
            <a:r>
              <a:t>#UNDPdigital</a:t>
            </a:r>
          </a:p>
        </p:txBody>
      </p:sp>
      <p:sp>
        <p:nvSpPr>
          <p:cNvPr id="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32130967"/>
      </p:ext>
    </p:extLst>
  </p:cSld>
  <p:clrMapOvr>
    <a:masterClrMapping/>
  </p:clrMapOvr>
  <p:transition spd="med"/>
</p:sldLayout>
</file>

<file path=ppt/slideLayouts/slideLayout179.xml><?xml version="1.0" encoding="utf-8"?>
<p:sldLayout xmlns:a="http://schemas.openxmlformats.org/drawingml/2006/main" xmlns:r="http://schemas.openxmlformats.org/officeDocument/2006/relationships" xmlns:p="http://schemas.openxmlformats.org/presentationml/2006/main" type="tx">
  <p:cSld name="Quote">
    <p:bg>
      <p:bgPr>
        <a:solidFill>
          <a:srgbClr val="FFFFFF"/>
        </a:solidFill>
        <a:effectLst/>
      </p:bgPr>
    </p:bg>
    <p:spTree>
      <p:nvGrpSpPr>
        <p:cNvPr id="1" name=""/>
        <p:cNvGrpSpPr/>
        <p:nvPr/>
      </p:nvGrpSpPr>
      <p:grpSpPr>
        <a:xfrm>
          <a:off x="0" y="0"/>
          <a:ext cx="0" cy="0"/>
          <a:chOff x="0" y="0"/>
          <a:chExt cx="0" cy="0"/>
        </a:xfrm>
      </p:grpSpPr>
      <p:sp>
        <p:nvSpPr>
          <p:cNvPr id="51" name="Google Shape;29;p8"/>
          <p:cNvSpPr/>
          <p:nvPr/>
        </p:nvSpPr>
        <p:spPr>
          <a:xfrm flipH="1">
            <a:off x="455859" y="463500"/>
            <a:ext cx="11738573" cy="5880200"/>
          </a:xfrm>
          <a:prstGeom prst="rect">
            <a:avLst/>
          </a:prstGeom>
          <a:solidFill>
            <a:srgbClr val="0468B1">
              <a:alpha val="9803"/>
            </a:srgbClr>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pic>
        <p:nvPicPr>
          <p:cNvPr id="52" name="Google Shape;31;p8" descr="Google Shape;31;p8"/>
          <p:cNvPicPr>
            <a:picLocks noChangeAspect="1"/>
          </p:cNvPicPr>
          <p:nvPr/>
        </p:nvPicPr>
        <p:blipFill>
          <a:blip r:embed="rId2"/>
          <a:stretch>
            <a:fillRect/>
          </a:stretch>
        </p:blipFill>
        <p:spPr>
          <a:xfrm>
            <a:off x="451422" y="1017805"/>
            <a:ext cx="443355" cy="224988"/>
          </a:xfrm>
          <a:prstGeom prst="rect">
            <a:avLst/>
          </a:prstGeom>
          <a:ln w="12700">
            <a:miter lim="400000"/>
          </a:ln>
        </p:spPr>
      </p:pic>
      <p:pic>
        <p:nvPicPr>
          <p:cNvPr id="53" name="Google Shape;32;p8" descr="Google Shape;32;p8"/>
          <p:cNvPicPr>
            <a:picLocks noChangeAspect="1"/>
          </p:cNvPicPr>
          <p:nvPr/>
        </p:nvPicPr>
        <p:blipFill>
          <a:blip r:embed="rId3"/>
          <a:stretch>
            <a:fillRect/>
          </a:stretch>
        </p:blipFill>
        <p:spPr>
          <a:xfrm>
            <a:off x="8326066" y="1258413"/>
            <a:ext cx="2271958" cy="453586"/>
          </a:xfrm>
          <a:prstGeom prst="rect">
            <a:avLst/>
          </a:prstGeom>
          <a:ln w="12700">
            <a:miter lim="400000"/>
          </a:ln>
        </p:spPr>
      </p:pic>
      <p:pic>
        <p:nvPicPr>
          <p:cNvPr id="54" name="Google Shape;33;p8" descr="Google Shape;33;p8"/>
          <p:cNvPicPr>
            <a:picLocks noChangeAspect="1"/>
          </p:cNvPicPr>
          <p:nvPr/>
        </p:nvPicPr>
        <p:blipFill>
          <a:blip r:embed="rId4"/>
          <a:stretch>
            <a:fillRect/>
          </a:stretch>
        </p:blipFill>
        <p:spPr>
          <a:xfrm>
            <a:off x="-84502" y="5583706"/>
            <a:ext cx="2074002" cy="414988"/>
          </a:xfrm>
          <a:prstGeom prst="rect">
            <a:avLst/>
          </a:prstGeom>
          <a:ln w="12700">
            <a:miter lim="400000"/>
          </a:ln>
        </p:spPr>
      </p:pic>
      <p:sp>
        <p:nvSpPr>
          <p:cNvPr id="55" name="Google Shape;34;p8"/>
          <p:cNvSpPr txBox="1"/>
          <p:nvPr/>
        </p:nvSpPr>
        <p:spPr>
          <a:xfrm>
            <a:off x="2416966" y="2186780"/>
            <a:ext cx="7358068" cy="2484442"/>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5700" tIns="35700" rIns="35700" bIns="35700" anchor="ctr">
            <a:normAutofit/>
          </a:bodyPr>
          <a:lstStyle>
            <a:lvl1pPr>
              <a:defRPr sz="3200" b="1">
                <a:solidFill>
                  <a:srgbClr val="0468B1"/>
                </a:solidFill>
                <a:latin typeface="Proxima Nova Rg"/>
                <a:ea typeface="Proxima Nova Rg"/>
                <a:cs typeface="Proxima Nova Rg"/>
                <a:sym typeface="Proxima Nova Rg"/>
              </a:defRPr>
            </a:lvl1pPr>
          </a:lstStyle>
          <a:p>
            <a:r>
              <a:t>Type a highlighted paragraph or quote here, up to five lines.</a:t>
            </a:r>
          </a:p>
        </p:txBody>
      </p:sp>
      <p:sp>
        <p:nvSpPr>
          <p:cNvPr id="56" name="Google Shape;35;p8"/>
          <p:cNvSpPr txBox="1"/>
          <p:nvPr/>
        </p:nvSpPr>
        <p:spPr>
          <a:xfrm>
            <a:off x="2518565" y="5087377"/>
            <a:ext cx="5971266" cy="35084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rmAutofit/>
          </a:bodyPr>
          <a:lstStyle>
            <a:lvl1pPr>
              <a:lnSpc>
                <a:spcPct val="80000"/>
              </a:lnSpc>
              <a:defRPr i="1">
                <a:latin typeface="Proxima Nova Rg"/>
                <a:ea typeface="Proxima Nova Rg"/>
                <a:cs typeface="Proxima Nova Rg"/>
                <a:sym typeface="Proxima Nova Rg"/>
              </a:defRPr>
            </a:lvl1pPr>
          </a:lstStyle>
          <a:p>
            <a:r>
              <a:t>Source here</a:t>
            </a:r>
          </a:p>
        </p:txBody>
      </p:sp>
      <p:sp>
        <p:nvSpPr>
          <p:cNvPr id="57" name="#UNDPdigital"/>
          <p:cNvSpPr txBox="1"/>
          <p:nvPr/>
        </p:nvSpPr>
        <p:spPr>
          <a:xfrm rot="16200000">
            <a:off x="11341049" y="1111530"/>
            <a:ext cx="978000" cy="177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46608455"/>
      </p:ext>
    </p:extLst>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1"/>
            </p:custDataLst>
            <p:extLst>
              <p:ext uri="{D42A27DB-BD31-4B8C-83A1-F6EECF244321}">
                <p14:modId xmlns:p14="http://schemas.microsoft.com/office/powerpoint/2010/main" val="42220130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5" imgH="416" progId="TCLayout.ActiveDocument.1">
                  <p:embed/>
                </p:oleObj>
              </mc:Choice>
              <mc:Fallback>
                <p:oleObj name="think-cell Slide" r:id="rId4" imgW="415" imgH="416" progId="TCLayout.ActiveDocument.1">
                  <p:embed/>
                  <p:pic>
                    <p:nvPicPr>
                      <p:cNvPr id="6" name="Object 5"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85000"/>
              </a:lnSpc>
              <a:spcBef>
                <a:spcPct val="0"/>
              </a:spcBef>
              <a:spcAft>
                <a:spcPct val="0"/>
              </a:spcAft>
            </a:pPr>
            <a:endParaRPr lang="en-US" sz="2400" b="1" i="0" baseline="0">
              <a:solidFill>
                <a:srgbClr val="4B4B4B"/>
              </a:solidFill>
              <a:latin typeface="Calibri" panose="020F0502020204030204" pitchFamily="34" charset="0"/>
              <a:ea typeface="+mj-ea"/>
              <a:cs typeface="Calibri" panose="020F0502020204030204" pitchFamily="34" charset="0"/>
              <a:sym typeface="Calibri" panose="020F0502020204030204" pitchFamily="34" charset="0"/>
            </a:endParaRPr>
          </a:p>
        </p:txBody>
      </p:sp>
      <p:sp>
        <p:nvSpPr>
          <p:cNvPr id="3" name="Content Placeholder 2"/>
          <p:cNvSpPr>
            <a:spLocks noGrp="1"/>
          </p:cNvSpPr>
          <p:nvPr>
            <p:ph idx="1" hasCustomPrompt="1"/>
          </p:nvPr>
        </p:nvSpPr>
        <p:spPr/>
        <p:txBody>
          <a:bodyPr/>
          <a:lstStyle>
            <a:lvl1pPr>
              <a:defRPr>
                <a:latin typeface="Calibri" panose="020F0502020204030204" pitchFamily="34" charset="0"/>
                <a:cs typeface="Calibri" panose="020F0502020204030204" pitchFamily="34" charset="0"/>
              </a:defRPr>
            </a:lvl1pPr>
            <a:lvl2pPr>
              <a:defRPr>
                <a:latin typeface="Calibri" panose="020F0502020204030204" pitchFamily="34" charset="0"/>
                <a:cs typeface="Calibri" panose="020F0502020204030204" pitchFamily="34" charset="0"/>
              </a:defRPr>
            </a:lvl2pPr>
            <a:lvl3pPr>
              <a:defRPr>
                <a:latin typeface="Calibri" panose="020F0502020204030204" pitchFamily="34" charset="0"/>
                <a:cs typeface="Calibri" panose="020F0502020204030204" pitchFamily="34" charset="0"/>
              </a:defRPr>
            </a:lvl3pPr>
            <a:lvl4pPr>
              <a:defRPr>
                <a:latin typeface="Calibri" panose="020F0502020204030204" pitchFamily="34" charset="0"/>
                <a:cs typeface="Calibri" panose="020F0502020204030204" pitchFamily="34" charset="0"/>
              </a:defRPr>
            </a:lvl4pPr>
            <a:lvl5pPr>
              <a:defRPr>
                <a:latin typeface="Calibri" panose="020F0502020204030204" pitchFamily="34" charset="0"/>
                <a:cs typeface="Calibri" panose="020F0502020204030204"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7" name="Grafik 3">
            <a:extLst>
              <a:ext uri="{FF2B5EF4-FFF2-40B4-BE49-F238E27FC236}">
                <a16:creationId xmlns:a16="http://schemas.microsoft.com/office/drawing/2014/main" id="{EC5FF356-BF68-4093-B209-81735F53635C}"/>
              </a:ext>
            </a:extLst>
          </p:cNvPr>
          <p:cNvPicPr>
            <a:picLocks noChangeAspect="1"/>
          </p:cNvPicPr>
          <p:nvPr userDrawn="1"/>
        </p:nvPicPr>
        <p:blipFill rotWithShape="1">
          <a:blip r:embed="rId6" cstate="print">
            <a:duotone>
              <a:schemeClr val="accent2">
                <a:shade val="45000"/>
                <a:satMod val="135000"/>
              </a:schemeClr>
              <a:prstClr val="white"/>
            </a:duotone>
            <a:extLst>
              <a:ext uri="{28A0092B-C50C-407E-A947-70E740481C1C}">
                <a14:useLocalDpi xmlns:a14="http://schemas.microsoft.com/office/drawing/2010/main" val="0"/>
              </a:ext>
            </a:extLst>
          </a:blip>
          <a:srcRect b="85485"/>
          <a:stretch/>
        </p:blipFill>
        <p:spPr>
          <a:xfrm>
            <a:off x="1" y="0"/>
            <a:ext cx="12192000" cy="995680"/>
          </a:xfrm>
          <a:prstGeom prst="rect">
            <a:avLst/>
          </a:prstGeom>
          <a:effectLst>
            <a:outerShdw blurRad="50800" dist="38100" dir="2700000" algn="tl" rotWithShape="0">
              <a:prstClr val="black">
                <a:alpha val="40000"/>
              </a:prstClr>
            </a:outerShdw>
          </a:effectLst>
        </p:spPr>
      </p:pic>
      <p:sp>
        <p:nvSpPr>
          <p:cNvPr id="8" name="Rectangle 7">
            <a:extLst>
              <a:ext uri="{FF2B5EF4-FFF2-40B4-BE49-F238E27FC236}">
                <a16:creationId xmlns:a16="http://schemas.microsoft.com/office/drawing/2014/main" id="{62412DCB-B8D7-4CFB-8061-ACE83E53B93D}"/>
              </a:ext>
            </a:extLst>
          </p:cNvPr>
          <p:cNvSpPr/>
          <p:nvPr userDrawn="1"/>
        </p:nvSpPr>
        <p:spPr>
          <a:xfrm>
            <a:off x="1" y="0"/>
            <a:ext cx="12191998" cy="1003300"/>
          </a:xfrm>
          <a:prstGeom prst="rect">
            <a:avLst/>
          </a:prstGeom>
          <a:gradFill flip="none" rotWithShape="1">
            <a:gsLst>
              <a:gs pos="3000">
                <a:schemeClr val="tx1">
                  <a:alpha val="50000"/>
                </a:schemeClr>
              </a:gs>
              <a:gs pos="100000">
                <a:srgbClr val="00689D">
                  <a:alpha val="0"/>
                </a:srgbClr>
              </a:gs>
            </a:gsLst>
            <a:lin ang="2100000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400">
              <a:solidFill>
                <a:schemeClr val="tx1"/>
              </a:solidFill>
            </a:endParaRPr>
          </a:p>
        </p:txBody>
      </p:sp>
      <p:sp>
        <p:nvSpPr>
          <p:cNvPr id="2" name="Rectangle 1">
            <a:extLst>
              <a:ext uri="{FF2B5EF4-FFF2-40B4-BE49-F238E27FC236}">
                <a16:creationId xmlns:a16="http://schemas.microsoft.com/office/drawing/2014/main" id="{DB8402B5-C1AE-46A6-AEBB-2DE39F7977FF}"/>
              </a:ext>
            </a:extLst>
          </p:cNvPr>
          <p:cNvSpPr/>
          <p:nvPr userDrawn="1"/>
        </p:nvSpPr>
        <p:spPr>
          <a:xfrm>
            <a:off x="2" y="6724542"/>
            <a:ext cx="12191998" cy="143005"/>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algn="ctr"/>
            <a:endParaRPr lang="en-US" sz="1100" err="1">
              <a:solidFill>
                <a:schemeClr val="bg1"/>
              </a:solidFill>
            </a:endParaRPr>
          </a:p>
        </p:txBody>
      </p:sp>
      <p:sp>
        <p:nvSpPr>
          <p:cNvPr id="11" name="Title 1">
            <a:extLst>
              <a:ext uri="{FF2B5EF4-FFF2-40B4-BE49-F238E27FC236}">
                <a16:creationId xmlns:a16="http://schemas.microsoft.com/office/drawing/2014/main" id="{8CABF689-0425-45CF-869C-FC5174C20953}"/>
              </a:ext>
            </a:extLst>
          </p:cNvPr>
          <p:cNvSpPr>
            <a:spLocks noGrp="1"/>
          </p:cNvSpPr>
          <p:nvPr>
            <p:ph type="title"/>
          </p:nvPr>
        </p:nvSpPr>
        <p:spPr>
          <a:xfrm>
            <a:off x="343747" y="178752"/>
            <a:ext cx="11010053" cy="638175"/>
          </a:xfrm>
          <a:prstGeom prst="rect">
            <a:avLst/>
          </a:prstGeom>
        </p:spPr>
        <p:txBody>
          <a:bodyPr anchor="ctr"/>
          <a:lstStyle/>
          <a:p>
            <a:r>
              <a:rPr lang="en-US"/>
              <a:t>Click to edit Master title style</a:t>
            </a:r>
          </a:p>
        </p:txBody>
      </p:sp>
      <p:pic>
        <p:nvPicPr>
          <p:cNvPr id="12" name="Picture 11" descr="A picture containing drawing, clock&#10;&#10;Description automatically generated">
            <a:extLst>
              <a:ext uri="{FF2B5EF4-FFF2-40B4-BE49-F238E27FC236}">
                <a16:creationId xmlns:a16="http://schemas.microsoft.com/office/drawing/2014/main" id="{1950C810-CAD5-4CEB-ABBF-779C9DBCD54F}"/>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1669904" y="199417"/>
            <a:ext cx="313554" cy="638175"/>
          </a:xfrm>
          <a:prstGeom prst="rect">
            <a:avLst/>
          </a:prstGeom>
        </p:spPr>
      </p:pic>
      <p:sp>
        <p:nvSpPr>
          <p:cNvPr id="10" name="Rectangle 9">
            <a:extLst>
              <a:ext uri="{FF2B5EF4-FFF2-40B4-BE49-F238E27FC236}">
                <a16:creationId xmlns:a16="http://schemas.microsoft.com/office/drawing/2014/main" id="{4A5761DA-6E32-4EE7-A5B7-2BF4E427D048}"/>
              </a:ext>
            </a:extLst>
          </p:cNvPr>
          <p:cNvSpPr/>
          <p:nvPr userDrawn="1"/>
        </p:nvSpPr>
        <p:spPr>
          <a:xfrm>
            <a:off x="11353800" y="-431065"/>
            <a:ext cx="851555" cy="398834"/>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algn="ctr"/>
            <a:r>
              <a:rPr lang="en-US" sz="1400" b="1">
                <a:solidFill>
                  <a:schemeClr val="tx2"/>
                </a:solidFill>
              </a:rPr>
              <a:t>DRAFT</a:t>
            </a:r>
          </a:p>
        </p:txBody>
      </p:sp>
    </p:spTree>
    <p:extLst>
      <p:ext uri="{BB962C8B-B14F-4D97-AF65-F5344CB8AC3E}">
        <p14:creationId xmlns:p14="http://schemas.microsoft.com/office/powerpoint/2010/main" val="2881533301"/>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type="tx">
  <p:cSld name="Title &amp; Bullets with background">
    <p:bg>
      <p:bgPr>
        <a:solidFill>
          <a:srgbClr val="FFFFFF"/>
        </a:solidFill>
        <a:effectLst/>
      </p:bgPr>
    </p:bg>
    <p:spTree>
      <p:nvGrpSpPr>
        <p:cNvPr id="1" name=""/>
        <p:cNvGrpSpPr/>
        <p:nvPr/>
      </p:nvGrpSpPr>
      <p:grpSpPr>
        <a:xfrm>
          <a:off x="0" y="0"/>
          <a:ext cx="0" cy="0"/>
          <a:chOff x="0" y="0"/>
          <a:chExt cx="0" cy="0"/>
        </a:xfrm>
      </p:grpSpPr>
      <p:sp>
        <p:nvSpPr>
          <p:cNvPr id="65" name="Google Shape;6;p1"/>
          <p:cNvSpPr/>
          <p:nvPr/>
        </p:nvSpPr>
        <p:spPr>
          <a:xfrm flipH="1">
            <a:off x="455859" y="463500"/>
            <a:ext cx="11738573" cy="5880200"/>
          </a:xfrm>
          <a:prstGeom prst="rect">
            <a:avLst/>
          </a:prstGeom>
          <a:solidFill>
            <a:srgbClr val="0468B1">
              <a:alpha val="9803"/>
            </a:srgbClr>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pic>
        <p:nvPicPr>
          <p:cNvPr id="66" name="Google Shape;8;p1" descr="Google Shape;8;p1"/>
          <p:cNvPicPr>
            <a:picLocks noChangeAspect="1"/>
          </p:cNvPicPr>
          <p:nvPr/>
        </p:nvPicPr>
        <p:blipFill>
          <a:blip r:embed="rId2"/>
          <a:stretch>
            <a:fillRect/>
          </a:stretch>
        </p:blipFill>
        <p:spPr>
          <a:xfrm rot="10800000" flipH="1">
            <a:off x="9278022" y="382011"/>
            <a:ext cx="2011683" cy="401623"/>
          </a:xfrm>
          <a:prstGeom prst="rect">
            <a:avLst/>
          </a:prstGeom>
          <a:ln w="12700">
            <a:miter lim="400000"/>
          </a:ln>
        </p:spPr>
      </p:pic>
      <p:sp>
        <p:nvSpPr>
          <p:cNvPr id="67" name="Google Shape;37;p9"/>
          <p:cNvSpPr txBox="1"/>
          <p:nvPr/>
        </p:nvSpPr>
        <p:spPr>
          <a:xfrm>
            <a:off x="4688051" y="4333080"/>
            <a:ext cx="3045352" cy="7086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68" name="Google Shape;38;p9"/>
          <p:cNvSpPr txBox="1"/>
          <p:nvPr/>
        </p:nvSpPr>
        <p:spPr>
          <a:xfrm>
            <a:off x="4688051" y="5133180"/>
            <a:ext cx="3045352"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69" name="Google Shape;39;p9"/>
          <p:cNvSpPr txBox="1"/>
          <p:nvPr/>
        </p:nvSpPr>
        <p:spPr>
          <a:xfrm>
            <a:off x="903452" y="4333080"/>
            <a:ext cx="3045350" cy="7086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70" name="Google Shape;40;p9"/>
          <p:cNvSpPr txBox="1"/>
          <p:nvPr/>
        </p:nvSpPr>
        <p:spPr>
          <a:xfrm>
            <a:off x="903452" y="5133180"/>
            <a:ext cx="3045350"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71" name="Google Shape;41;p9"/>
          <p:cNvSpPr txBox="1"/>
          <p:nvPr/>
        </p:nvSpPr>
        <p:spPr>
          <a:xfrm>
            <a:off x="8434551" y="4333080"/>
            <a:ext cx="3045352" cy="7086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72" name="Google Shape;42;p9"/>
          <p:cNvSpPr txBox="1"/>
          <p:nvPr/>
        </p:nvSpPr>
        <p:spPr>
          <a:xfrm>
            <a:off x="8434551" y="5133180"/>
            <a:ext cx="3045352"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73" name="Google Shape;43;p9"/>
          <p:cNvSpPr txBox="1"/>
          <p:nvPr/>
        </p:nvSpPr>
        <p:spPr>
          <a:xfrm>
            <a:off x="893016" y="801528"/>
            <a:ext cx="596434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nSpc>
                <a:spcPct val="80000"/>
              </a:lnSpc>
              <a:defRPr sz="3200" b="1">
                <a:solidFill>
                  <a:srgbClr val="0468B1"/>
                </a:solidFill>
                <a:latin typeface="Proxima Nova Rg"/>
                <a:ea typeface="Proxima Nova Rg"/>
                <a:cs typeface="Proxima Nova Rg"/>
                <a:sym typeface="Proxima Nova Rg"/>
              </a:defRPr>
            </a:lvl1pPr>
          </a:lstStyle>
          <a:p>
            <a:r>
              <a:t>Type a title here, or delete.</a:t>
            </a:r>
          </a:p>
        </p:txBody>
      </p:sp>
      <p:sp>
        <p:nvSpPr>
          <p:cNvPr id="74" name="#UNDPdigital"/>
          <p:cNvSpPr txBox="1"/>
          <p:nvPr/>
        </p:nvSpPr>
        <p:spPr>
          <a:xfrm rot="16200000">
            <a:off x="11341049" y="1111530"/>
            <a:ext cx="978000" cy="177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34009556"/>
      </p:ext>
    </p:extLst>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type="tx">
  <p:cSld name="Title &amp; Bullets white">
    <p:bg>
      <p:bgPr>
        <a:solidFill>
          <a:srgbClr val="FFFFFF"/>
        </a:solidFill>
        <a:effectLst/>
      </p:bgPr>
    </p:bg>
    <p:spTree>
      <p:nvGrpSpPr>
        <p:cNvPr id="1" name=""/>
        <p:cNvGrpSpPr/>
        <p:nvPr/>
      </p:nvGrpSpPr>
      <p:grpSpPr>
        <a:xfrm>
          <a:off x="0" y="0"/>
          <a:ext cx="0" cy="0"/>
          <a:chOff x="0" y="0"/>
          <a:chExt cx="0" cy="0"/>
        </a:xfrm>
      </p:grpSpPr>
      <p:sp>
        <p:nvSpPr>
          <p:cNvPr id="82" name="Google Shape;46;p10"/>
          <p:cNvSpPr txBox="1"/>
          <p:nvPr/>
        </p:nvSpPr>
        <p:spPr>
          <a:xfrm>
            <a:off x="4688051" y="4333080"/>
            <a:ext cx="3045352" cy="7086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83" name="Google Shape;47;p10"/>
          <p:cNvSpPr txBox="1"/>
          <p:nvPr/>
        </p:nvSpPr>
        <p:spPr>
          <a:xfrm>
            <a:off x="4688051" y="5133180"/>
            <a:ext cx="3045352"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84" name="Google Shape;48;p10"/>
          <p:cNvSpPr txBox="1"/>
          <p:nvPr/>
        </p:nvSpPr>
        <p:spPr>
          <a:xfrm>
            <a:off x="852652" y="4345780"/>
            <a:ext cx="3045350" cy="7086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85" name="Google Shape;49;p10"/>
          <p:cNvSpPr txBox="1"/>
          <p:nvPr/>
        </p:nvSpPr>
        <p:spPr>
          <a:xfrm>
            <a:off x="852652" y="5145880"/>
            <a:ext cx="3045350"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86" name="Google Shape;50;p10"/>
          <p:cNvSpPr txBox="1"/>
          <p:nvPr/>
        </p:nvSpPr>
        <p:spPr>
          <a:xfrm>
            <a:off x="8434551" y="4333080"/>
            <a:ext cx="3045352" cy="7086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87" name="Google Shape;51;p10"/>
          <p:cNvSpPr txBox="1"/>
          <p:nvPr/>
        </p:nvSpPr>
        <p:spPr>
          <a:xfrm>
            <a:off x="8434551" y="5133180"/>
            <a:ext cx="3045352"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88" name="Google Shape;52;p10"/>
          <p:cNvSpPr txBox="1"/>
          <p:nvPr/>
        </p:nvSpPr>
        <p:spPr>
          <a:xfrm>
            <a:off x="852650" y="572928"/>
            <a:ext cx="596434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nSpc>
                <a:spcPct val="80000"/>
              </a:lnSpc>
              <a:defRPr sz="3200" b="1">
                <a:solidFill>
                  <a:srgbClr val="0468B1"/>
                </a:solidFill>
                <a:latin typeface="Proxima Nova Rg"/>
                <a:ea typeface="Proxima Nova Rg"/>
                <a:cs typeface="Proxima Nova Rg"/>
                <a:sym typeface="Proxima Nova Rg"/>
              </a:defRPr>
            </a:lvl1pPr>
          </a:lstStyle>
          <a:p>
            <a:r>
              <a:t>Type a title here, or delete.</a:t>
            </a:r>
          </a:p>
        </p:txBody>
      </p:sp>
      <p:pic>
        <p:nvPicPr>
          <p:cNvPr id="89" name="Google Shape;53;p10" descr="Google Shape;53;p10"/>
          <p:cNvPicPr>
            <a:picLocks noChangeAspect="1"/>
          </p:cNvPicPr>
          <p:nvPr/>
        </p:nvPicPr>
        <p:blipFill>
          <a:blip r:embed="rId2"/>
          <a:stretch>
            <a:fillRect/>
          </a:stretch>
        </p:blipFill>
        <p:spPr>
          <a:xfrm rot="10800000" flipH="1">
            <a:off x="-373433" y="1199401"/>
            <a:ext cx="2271957" cy="453586"/>
          </a:xfrm>
          <a:prstGeom prst="rect">
            <a:avLst/>
          </a:prstGeom>
          <a:ln w="12700">
            <a:miter lim="400000"/>
          </a:ln>
        </p:spPr>
      </p:pic>
      <p:sp>
        <p:nvSpPr>
          <p:cNvPr id="90" name="#UNDPdigital"/>
          <p:cNvSpPr txBox="1"/>
          <p:nvPr/>
        </p:nvSpPr>
        <p:spPr>
          <a:xfrm rot="16200000">
            <a:off x="11341049" y="857530"/>
            <a:ext cx="978000" cy="177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19335206"/>
      </p:ext>
    </p:extLst>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type="tx">
  <p:cSld name="Text with photo">
    <p:bg>
      <p:bgPr>
        <a:solidFill>
          <a:srgbClr val="FFFFFF"/>
        </a:solidFill>
        <a:effectLst/>
      </p:bgPr>
    </p:bg>
    <p:spTree>
      <p:nvGrpSpPr>
        <p:cNvPr id="1" name=""/>
        <p:cNvGrpSpPr/>
        <p:nvPr/>
      </p:nvGrpSpPr>
      <p:grpSpPr>
        <a:xfrm>
          <a:off x="0" y="0"/>
          <a:ext cx="0" cy="0"/>
          <a:chOff x="0" y="0"/>
          <a:chExt cx="0" cy="0"/>
        </a:xfrm>
      </p:grpSpPr>
      <p:sp>
        <p:nvSpPr>
          <p:cNvPr id="98" name="Google Shape;55;p11"/>
          <p:cNvSpPr/>
          <p:nvPr/>
        </p:nvSpPr>
        <p:spPr>
          <a:xfrm flipH="1">
            <a:off x="4539343" y="0"/>
            <a:ext cx="7655088" cy="6858000"/>
          </a:xfrm>
          <a:prstGeom prst="rect">
            <a:avLst/>
          </a:prstGeom>
          <a:solidFill>
            <a:srgbClr val="D6D5D5"/>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sp>
        <p:nvSpPr>
          <p:cNvPr id="99" name="Google Shape;57;p11"/>
          <p:cNvSpPr txBox="1"/>
          <p:nvPr/>
        </p:nvSpPr>
        <p:spPr>
          <a:xfrm>
            <a:off x="499700" y="2059781"/>
            <a:ext cx="3045350" cy="7874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2600" b="1">
                <a:latin typeface="Proxima Nova Rg"/>
                <a:ea typeface="Proxima Nova Rg"/>
                <a:cs typeface="Proxima Nova Rg"/>
                <a:sym typeface="Proxima Nova Rg"/>
              </a:defRPr>
            </a:lvl1pPr>
          </a:lstStyle>
          <a:p>
            <a:r>
              <a:t>A vision for #DigitalUNDP…</a:t>
            </a:r>
          </a:p>
        </p:txBody>
      </p:sp>
      <p:sp>
        <p:nvSpPr>
          <p:cNvPr id="100" name="Google Shape;58;p11"/>
          <p:cNvSpPr txBox="1"/>
          <p:nvPr/>
        </p:nvSpPr>
        <p:spPr>
          <a:xfrm>
            <a:off x="499699" y="3031331"/>
            <a:ext cx="3527805" cy="20526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5700" tIns="35700" rIns="35700" bIns="35700">
            <a:spAutoFit/>
          </a:bodyPr>
          <a:lstStyle>
            <a:lvl1pPr>
              <a:lnSpc>
                <a:spcPct val="110000"/>
              </a:lnSpc>
              <a:defRPr sz="2000">
                <a:latin typeface="Proxima Nova Rg"/>
                <a:ea typeface="Proxima Nova Rg"/>
                <a:cs typeface="Proxima Nova Rg"/>
                <a:sym typeface="Proxima Nova Rg"/>
              </a:defRPr>
            </a:lvl1pPr>
          </a:lstStyle>
          <a:p>
            <a:r>
              <a:t>UNDP is a thought leader in digital development, integrating digital technologies in its advisory capacity, optimizing delivery models, and creating new ones.</a:t>
            </a:r>
          </a:p>
        </p:txBody>
      </p:sp>
      <p:sp>
        <p:nvSpPr>
          <p:cNvPr id="101" name="Google Shape;59;p11"/>
          <p:cNvSpPr txBox="1"/>
          <p:nvPr/>
        </p:nvSpPr>
        <p:spPr>
          <a:xfrm rot="16200000">
            <a:off x="10784134" y="5199154"/>
            <a:ext cx="2642930" cy="269199"/>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45699" tIns="45699" rIns="45699" bIns="45699">
            <a:spAutoFit/>
          </a:bodyPr>
          <a:lstStyle>
            <a:lvl1pPr>
              <a:defRPr sz="1200">
                <a:solidFill>
                  <a:srgbClr val="FFFFFF"/>
                </a:solidFill>
                <a:latin typeface="Proxima Nova Rg"/>
                <a:ea typeface="Proxima Nova Rg"/>
                <a:cs typeface="Proxima Nova Rg"/>
                <a:sym typeface="Proxima Nova Rg"/>
              </a:defRPr>
            </a:lvl1pPr>
          </a:lstStyle>
          <a:p>
            <a:r>
              <a:t>© Photo credit</a:t>
            </a:r>
          </a:p>
        </p:txBody>
      </p:sp>
      <p:pic>
        <p:nvPicPr>
          <p:cNvPr id="102" name="Google Shape;60;p11" descr="Google Shape;60;p11"/>
          <p:cNvPicPr>
            <a:picLocks noChangeAspect="1"/>
          </p:cNvPicPr>
          <p:nvPr/>
        </p:nvPicPr>
        <p:blipFill>
          <a:blip r:embed="rId2"/>
          <a:stretch>
            <a:fillRect/>
          </a:stretch>
        </p:blipFill>
        <p:spPr>
          <a:xfrm>
            <a:off x="499700" y="928905"/>
            <a:ext cx="443353" cy="224988"/>
          </a:xfrm>
          <a:prstGeom prst="rect">
            <a:avLst/>
          </a:prstGeom>
          <a:ln w="12700">
            <a:miter lim="400000"/>
          </a:ln>
        </p:spPr>
      </p:pic>
      <p:pic>
        <p:nvPicPr>
          <p:cNvPr id="103" name="Google Shape;61;p11" descr="Google Shape;61;p11"/>
          <p:cNvPicPr>
            <a:picLocks noChangeAspect="1"/>
          </p:cNvPicPr>
          <p:nvPr/>
        </p:nvPicPr>
        <p:blipFill>
          <a:blip r:embed="rId3"/>
          <a:stretch>
            <a:fillRect/>
          </a:stretch>
        </p:blipFill>
        <p:spPr>
          <a:xfrm>
            <a:off x="499700" y="5748806"/>
            <a:ext cx="2074000" cy="414988"/>
          </a:xfrm>
          <a:prstGeom prst="rect">
            <a:avLst/>
          </a:prstGeom>
          <a:ln w="12700">
            <a:miter lim="400000"/>
          </a:ln>
        </p:spPr>
      </p:pic>
      <p:pic>
        <p:nvPicPr>
          <p:cNvPr id="104" name="Google Shape;62;p11" descr="Google Shape;62;p11"/>
          <p:cNvPicPr>
            <a:picLocks noChangeAspect="1"/>
          </p:cNvPicPr>
          <p:nvPr/>
        </p:nvPicPr>
        <p:blipFill>
          <a:blip r:embed="rId4"/>
          <a:stretch>
            <a:fillRect/>
          </a:stretch>
        </p:blipFill>
        <p:spPr>
          <a:xfrm>
            <a:off x="8322284" y="745083"/>
            <a:ext cx="2968435" cy="592634"/>
          </a:xfrm>
          <a:prstGeom prst="rect">
            <a:avLst/>
          </a:prstGeom>
          <a:ln w="12700">
            <a:miter lim="400000"/>
          </a:ln>
        </p:spPr>
      </p:pic>
      <p:pic>
        <p:nvPicPr>
          <p:cNvPr id="105" name="Google Shape;64;p11" descr="Google Shape;64;p11"/>
          <p:cNvPicPr>
            <a:picLocks noChangeAspect="1"/>
          </p:cNvPicPr>
          <p:nvPr/>
        </p:nvPicPr>
        <p:blipFill>
          <a:blip r:embed="rId5"/>
          <a:stretch>
            <a:fillRect/>
          </a:stretch>
        </p:blipFill>
        <p:spPr>
          <a:xfrm>
            <a:off x="11439593" y="1795683"/>
            <a:ext cx="793615" cy="320233"/>
          </a:xfrm>
          <a:prstGeom prst="rect">
            <a:avLst/>
          </a:prstGeom>
          <a:ln w="12700">
            <a:miter lim="400000"/>
          </a:ln>
        </p:spPr>
      </p:pic>
      <p:sp>
        <p:nvSpPr>
          <p:cNvPr id="106" name="Google Shape;65;p11"/>
          <p:cNvSpPr txBox="1"/>
          <p:nvPr/>
        </p:nvSpPr>
        <p:spPr>
          <a:xfrm>
            <a:off x="7514387" y="3371064"/>
            <a:ext cx="2414172" cy="35084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rmAutofit/>
          </a:bodyPr>
          <a:lstStyle>
            <a:lvl1pPr>
              <a:lnSpc>
                <a:spcPct val="80000"/>
              </a:lnSpc>
              <a:defRPr sz="1700" i="1">
                <a:solidFill>
                  <a:srgbClr val="5E5E5E"/>
                </a:solidFill>
                <a:latin typeface="Proxima Nova Rg"/>
                <a:ea typeface="Proxima Nova Rg"/>
                <a:cs typeface="Proxima Nova Rg"/>
                <a:sym typeface="Proxima Nova Rg"/>
              </a:defRPr>
            </a:lvl1pPr>
          </a:lstStyle>
          <a:p>
            <a:r>
              <a:t>Place photo in this space</a:t>
            </a:r>
          </a:p>
        </p:txBody>
      </p:sp>
      <p:sp>
        <p:nvSpPr>
          <p:cNvPr id="107" name="#UNDPdigital"/>
          <p:cNvSpPr txBox="1"/>
          <p:nvPr/>
        </p:nvSpPr>
        <p:spPr>
          <a:xfrm rot="16200000">
            <a:off x="11341049" y="943661"/>
            <a:ext cx="978000" cy="177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spAutoFit/>
          </a:bodyPr>
          <a:lstStyle>
            <a:lvl1pPr defTabSz="410764">
              <a:defRPr sz="1200" b="1">
                <a:solidFill>
                  <a:srgbClr val="FFFFFF"/>
                </a:solidFill>
                <a:latin typeface="Proxima Nova Rg"/>
                <a:ea typeface="Proxima Nova Rg"/>
                <a:cs typeface="Proxima Nova Rg"/>
                <a:sym typeface="Proxima Nova Rg"/>
              </a:defRPr>
            </a:lvl1pPr>
          </a:lstStyle>
          <a:p>
            <a:r>
              <a:t>#UNDPdigital</a:t>
            </a:r>
          </a:p>
        </p:txBody>
      </p:sp>
      <p:sp>
        <p:nvSpPr>
          <p:cNvPr id="1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48653598"/>
      </p:ext>
    </p:extLst>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type="tx">
  <p:cSld name="White background">
    <p:bg>
      <p:bgPr>
        <a:solidFill>
          <a:srgbClr val="FFFFFF"/>
        </a:solidFill>
        <a:effectLst/>
      </p:bgPr>
    </p:bg>
    <p:spTree>
      <p:nvGrpSpPr>
        <p:cNvPr id="1" name=""/>
        <p:cNvGrpSpPr/>
        <p:nvPr/>
      </p:nvGrpSpPr>
      <p:grpSpPr>
        <a:xfrm>
          <a:off x="0" y="0"/>
          <a:ext cx="0" cy="0"/>
          <a:chOff x="0" y="0"/>
          <a:chExt cx="0" cy="0"/>
        </a:xfrm>
      </p:grpSpPr>
      <p:sp>
        <p:nvSpPr>
          <p:cNvPr id="115" name="#UNDPdigital"/>
          <p:cNvSpPr txBox="1"/>
          <p:nvPr/>
        </p:nvSpPr>
        <p:spPr>
          <a:xfrm rot="16200000">
            <a:off x="11341049" y="781330"/>
            <a:ext cx="978000" cy="177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1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98115469"/>
      </p:ext>
    </p:extLst>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type="tx">
  <p:cSld name="1_White background">
    <p:bg>
      <p:bgPr>
        <a:solidFill>
          <a:srgbClr val="FFFFFF"/>
        </a:solidFill>
        <a:effectLst/>
      </p:bgPr>
    </p:bg>
    <p:spTree>
      <p:nvGrpSpPr>
        <p:cNvPr id="1" name=""/>
        <p:cNvGrpSpPr/>
        <p:nvPr/>
      </p:nvGrpSpPr>
      <p:grpSpPr>
        <a:xfrm>
          <a:off x="0" y="0"/>
          <a:ext cx="0" cy="0"/>
          <a:chOff x="0" y="0"/>
          <a:chExt cx="0" cy="0"/>
        </a:xfrm>
      </p:grpSpPr>
      <p:sp>
        <p:nvSpPr>
          <p:cNvPr id="123" name="#UNDPdigital"/>
          <p:cNvSpPr txBox="1"/>
          <p:nvPr/>
        </p:nvSpPr>
        <p:spPr>
          <a:xfrm rot="16200000">
            <a:off x="11341049" y="781330"/>
            <a:ext cx="978000" cy="177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12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7873709"/>
      </p:ext>
    </p:extLst>
  </p:cSld>
  <p:clrMapOvr>
    <a:masterClrMapping/>
  </p:clrMapOvr>
  <p:transition spd="med"/>
</p:sldLayout>
</file>

<file path=ppt/slideLayouts/slideLayout185.xml><?xml version="1.0" encoding="utf-8"?>
<p:sldLayout xmlns:a="http://schemas.openxmlformats.org/drawingml/2006/main" xmlns:r="http://schemas.openxmlformats.org/officeDocument/2006/relationships" xmlns:p="http://schemas.openxmlformats.org/presentationml/2006/main" type="tx">
  <p:cSld name="Blue background">
    <p:spTree>
      <p:nvGrpSpPr>
        <p:cNvPr id="1" name=""/>
        <p:cNvGrpSpPr/>
        <p:nvPr/>
      </p:nvGrpSpPr>
      <p:grpSpPr>
        <a:xfrm>
          <a:off x="0" y="0"/>
          <a:ext cx="0" cy="0"/>
          <a:chOff x="0" y="0"/>
          <a:chExt cx="0" cy="0"/>
        </a:xfrm>
      </p:grpSpPr>
      <p:sp>
        <p:nvSpPr>
          <p:cNvPr id="131" name="#UNDPdigital"/>
          <p:cNvSpPr txBox="1"/>
          <p:nvPr/>
        </p:nvSpPr>
        <p:spPr>
          <a:xfrm rot="16200000">
            <a:off x="11341049" y="781330"/>
            <a:ext cx="978000" cy="177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0" tIns="0" rIns="0" bIns="0">
            <a:spAutoFit/>
          </a:bodyPr>
          <a:lstStyle>
            <a:lvl1pPr defTabSz="410764">
              <a:defRPr sz="1200" b="1">
                <a:solidFill>
                  <a:srgbClr val="FFFFFF"/>
                </a:solidFill>
                <a:latin typeface="Proxima Nova Rg"/>
                <a:ea typeface="Proxima Nova Rg"/>
                <a:cs typeface="Proxima Nova Rg"/>
                <a:sym typeface="Proxima Nova Rg"/>
              </a:defRPr>
            </a:lvl1pPr>
          </a:lstStyle>
          <a:p>
            <a:r>
              <a:t>#UNDPdigital</a:t>
            </a:r>
          </a:p>
        </p:txBody>
      </p:sp>
    </p:spTree>
    <p:extLst>
      <p:ext uri="{BB962C8B-B14F-4D97-AF65-F5344CB8AC3E}">
        <p14:creationId xmlns:p14="http://schemas.microsoft.com/office/powerpoint/2010/main" val="587802376"/>
      </p:ext>
    </p:extLst>
  </p:cSld>
  <p:clrMapOvr>
    <a:masterClrMapping/>
  </p:clrMapOvr>
  <p:transition spd="med"/>
</p:sldLayout>
</file>

<file path=ppt/slideLayouts/slideLayout186.xml><?xml version="1.0" encoding="utf-8"?>
<p:sldLayout xmlns:a="http://schemas.openxmlformats.org/drawingml/2006/main" xmlns:r="http://schemas.openxmlformats.org/officeDocument/2006/relationships" xmlns:p="http://schemas.openxmlformats.org/presentationml/2006/main" type="tx">
  <p:cSld name="Final slide">
    <p:spTree>
      <p:nvGrpSpPr>
        <p:cNvPr id="1" name=""/>
        <p:cNvGrpSpPr/>
        <p:nvPr/>
      </p:nvGrpSpPr>
      <p:grpSpPr>
        <a:xfrm>
          <a:off x="0" y="0"/>
          <a:ext cx="0" cy="0"/>
          <a:chOff x="0" y="0"/>
          <a:chExt cx="0" cy="0"/>
        </a:xfrm>
      </p:grpSpPr>
      <p:pic>
        <p:nvPicPr>
          <p:cNvPr id="148" name="Google Shape;15;p6" descr="Google Shape;15;p6"/>
          <p:cNvPicPr>
            <a:picLocks noChangeAspect="1"/>
          </p:cNvPicPr>
          <p:nvPr/>
        </p:nvPicPr>
        <p:blipFill>
          <a:blip r:embed="rId2"/>
          <a:stretch>
            <a:fillRect/>
          </a:stretch>
        </p:blipFill>
        <p:spPr>
          <a:xfrm>
            <a:off x="0" y="248636"/>
            <a:ext cx="12192000" cy="6609365"/>
          </a:xfrm>
          <a:prstGeom prst="rect">
            <a:avLst/>
          </a:prstGeom>
          <a:ln w="12700">
            <a:miter lim="400000"/>
          </a:ln>
        </p:spPr>
      </p:pic>
      <p:pic>
        <p:nvPicPr>
          <p:cNvPr id="149" name="Google Shape;16;p6" descr="Google Shape;16;p6"/>
          <p:cNvPicPr>
            <a:picLocks noChangeAspect="1"/>
          </p:cNvPicPr>
          <p:nvPr/>
        </p:nvPicPr>
        <p:blipFill>
          <a:blip r:embed="rId3"/>
          <a:stretch>
            <a:fillRect/>
          </a:stretch>
        </p:blipFill>
        <p:spPr>
          <a:xfrm>
            <a:off x="10823185" y="639762"/>
            <a:ext cx="707686" cy="1436196"/>
          </a:xfrm>
          <a:prstGeom prst="rect">
            <a:avLst/>
          </a:prstGeom>
          <a:ln w="12700">
            <a:miter lim="400000"/>
          </a:ln>
        </p:spPr>
      </p:pic>
      <p:sp>
        <p:nvSpPr>
          <p:cNvPr id="1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04048328"/>
      </p:ext>
    </p:extLst>
  </p:cSld>
  <p:clrMapOvr>
    <a:masterClrMapping/>
  </p:clrMapOvr>
  <p:transition spd="med"/>
</p:sldLayout>
</file>

<file path=ppt/slideLayouts/slideLayout187.xml><?xml version="1.0" encoding="utf-8"?>
<p:sldLayout xmlns:a="http://schemas.openxmlformats.org/drawingml/2006/main" xmlns:r="http://schemas.openxmlformats.org/officeDocument/2006/relationships" xmlns:p="http://schemas.openxmlformats.org/presentationml/2006/main" type="tx">
  <p:cSld name="1_Quote and photo">
    <p:bg>
      <p:bgPr>
        <a:solidFill>
          <a:srgbClr val="FFFFFF"/>
        </a:solidFill>
        <a:effectLst/>
      </p:bgPr>
    </p:bg>
    <p:spTree>
      <p:nvGrpSpPr>
        <p:cNvPr id="1" name=""/>
        <p:cNvGrpSpPr/>
        <p:nvPr/>
      </p:nvGrpSpPr>
      <p:grpSpPr>
        <a:xfrm>
          <a:off x="0" y="0"/>
          <a:ext cx="0" cy="0"/>
          <a:chOff x="0" y="0"/>
          <a:chExt cx="0" cy="0"/>
        </a:xfrm>
      </p:grpSpPr>
      <p:sp>
        <p:nvSpPr>
          <p:cNvPr id="157" name="Google Shape;18;p7"/>
          <p:cNvSpPr/>
          <p:nvPr/>
        </p:nvSpPr>
        <p:spPr>
          <a:xfrm flipH="1">
            <a:off x="455859" y="463500"/>
            <a:ext cx="11738573" cy="5880200"/>
          </a:xfrm>
          <a:prstGeom prst="rect">
            <a:avLst/>
          </a:prstGeom>
          <a:solidFill>
            <a:srgbClr val="0468B1">
              <a:alpha val="9803"/>
            </a:srgbClr>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sp>
        <p:nvSpPr>
          <p:cNvPr id="158" name="Google Shape;19;p7"/>
          <p:cNvSpPr/>
          <p:nvPr/>
        </p:nvSpPr>
        <p:spPr>
          <a:xfrm flipH="1">
            <a:off x="8202513" y="463500"/>
            <a:ext cx="3991920" cy="5880200"/>
          </a:xfrm>
          <a:prstGeom prst="rect">
            <a:avLst/>
          </a:prstGeom>
          <a:solidFill>
            <a:srgbClr val="D6D5D5"/>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pic>
        <p:nvPicPr>
          <p:cNvPr id="159" name="Google Shape;20;p7" descr="Google Shape;20;p7"/>
          <p:cNvPicPr>
            <a:picLocks noChangeAspect="1"/>
          </p:cNvPicPr>
          <p:nvPr/>
        </p:nvPicPr>
        <p:blipFill>
          <a:blip r:embed="rId2"/>
          <a:stretch>
            <a:fillRect/>
          </a:stretch>
        </p:blipFill>
        <p:spPr>
          <a:xfrm>
            <a:off x="7344998" y="5649588"/>
            <a:ext cx="2074002" cy="414988"/>
          </a:xfrm>
          <a:prstGeom prst="rect">
            <a:avLst/>
          </a:prstGeom>
          <a:ln w="12700">
            <a:miter lim="400000"/>
          </a:ln>
        </p:spPr>
      </p:pic>
      <p:pic>
        <p:nvPicPr>
          <p:cNvPr id="160" name="Google Shape;21;p7" descr="Google Shape;21;p7"/>
          <p:cNvPicPr>
            <a:picLocks noChangeAspect="1"/>
          </p:cNvPicPr>
          <p:nvPr/>
        </p:nvPicPr>
        <p:blipFill>
          <a:blip r:embed="rId3"/>
          <a:stretch>
            <a:fillRect/>
          </a:stretch>
        </p:blipFill>
        <p:spPr>
          <a:xfrm flipH="1">
            <a:off x="464122" y="982088"/>
            <a:ext cx="443355" cy="224987"/>
          </a:xfrm>
          <a:prstGeom prst="rect">
            <a:avLst/>
          </a:prstGeom>
          <a:ln w="12700">
            <a:miter lim="400000"/>
          </a:ln>
        </p:spPr>
      </p:pic>
      <p:pic>
        <p:nvPicPr>
          <p:cNvPr id="161" name="Google Shape;22;p7" descr="Google Shape;22;p7"/>
          <p:cNvPicPr>
            <a:picLocks noChangeAspect="1"/>
          </p:cNvPicPr>
          <p:nvPr/>
        </p:nvPicPr>
        <p:blipFill>
          <a:blip r:embed="rId4"/>
          <a:stretch>
            <a:fillRect/>
          </a:stretch>
        </p:blipFill>
        <p:spPr>
          <a:xfrm rot="10800000" flipH="1">
            <a:off x="7941919" y="-122479"/>
            <a:ext cx="515216" cy="2128891"/>
          </a:xfrm>
          <a:prstGeom prst="rect">
            <a:avLst/>
          </a:prstGeom>
          <a:ln w="12700">
            <a:miter lim="400000"/>
          </a:ln>
        </p:spPr>
      </p:pic>
      <p:sp>
        <p:nvSpPr>
          <p:cNvPr id="162" name="Google Shape;23;p7"/>
          <p:cNvSpPr txBox="1"/>
          <p:nvPr/>
        </p:nvSpPr>
        <p:spPr>
          <a:xfrm>
            <a:off x="1413665" y="942179"/>
            <a:ext cx="5971266" cy="304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2000" b="1">
                <a:latin typeface="Proxima Nova Rg"/>
                <a:ea typeface="Proxima Nova Rg"/>
                <a:cs typeface="Proxima Nova Rg"/>
                <a:sym typeface="Proxima Nova Rg"/>
              </a:defRPr>
            </a:lvl1pPr>
          </a:lstStyle>
          <a:p>
            <a:r>
              <a:t>Subtitle here or delete</a:t>
            </a:r>
          </a:p>
        </p:txBody>
      </p:sp>
      <p:sp>
        <p:nvSpPr>
          <p:cNvPr id="163" name="Google Shape;24;p7"/>
          <p:cNvSpPr txBox="1"/>
          <p:nvPr/>
        </p:nvSpPr>
        <p:spPr>
          <a:xfrm>
            <a:off x="1403181" y="2518567"/>
            <a:ext cx="5992233" cy="235744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5700" tIns="35700" rIns="35700" bIns="35700" anchor="ctr">
            <a:normAutofit/>
          </a:bodyPr>
          <a:lstStyle>
            <a:lvl1pPr>
              <a:defRPr sz="3000" b="1">
                <a:solidFill>
                  <a:srgbClr val="0468B1"/>
                </a:solidFill>
                <a:latin typeface="Proxima Nova Rg"/>
                <a:ea typeface="Proxima Nova Rg"/>
                <a:cs typeface="Proxima Nova Rg"/>
                <a:sym typeface="Proxima Nova Rg"/>
              </a:defRPr>
            </a:lvl1pPr>
          </a:lstStyle>
          <a:p>
            <a:r>
              <a:t>Type a highlighted paragraph or quote here, up to five lines.</a:t>
            </a:r>
          </a:p>
        </p:txBody>
      </p:sp>
      <p:sp>
        <p:nvSpPr>
          <p:cNvPr id="164" name="Google Shape;25;p7"/>
          <p:cNvSpPr txBox="1"/>
          <p:nvPr/>
        </p:nvSpPr>
        <p:spPr>
          <a:xfrm>
            <a:off x="1451765" y="5087377"/>
            <a:ext cx="5971266" cy="35084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rmAutofit/>
          </a:bodyPr>
          <a:lstStyle>
            <a:lvl1pPr>
              <a:lnSpc>
                <a:spcPct val="80000"/>
              </a:lnSpc>
              <a:defRPr i="1">
                <a:latin typeface="Proxima Nova Rg"/>
                <a:ea typeface="Proxima Nova Rg"/>
                <a:cs typeface="Proxima Nova Rg"/>
                <a:sym typeface="Proxima Nova Rg"/>
              </a:defRPr>
            </a:lvl1pPr>
          </a:lstStyle>
          <a:p>
            <a:r>
              <a:t>Source here</a:t>
            </a:r>
          </a:p>
        </p:txBody>
      </p:sp>
      <p:sp>
        <p:nvSpPr>
          <p:cNvPr id="165" name="Google Shape;27;p7"/>
          <p:cNvSpPr txBox="1"/>
          <p:nvPr/>
        </p:nvSpPr>
        <p:spPr>
          <a:xfrm>
            <a:off x="9136359" y="3131578"/>
            <a:ext cx="2414172" cy="35084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rmAutofit/>
          </a:bodyPr>
          <a:lstStyle>
            <a:lvl1pPr>
              <a:lnSpc>
                <a:spcPct val="80000"/>
              </a:lnSpc>
              <a:defRPr sz="1700" i="1">
                <a:solidFill>
                  <a:srgbClr val="5E5E5E"/>
                </a:solidFill>
                <a:latin typeface="Proxima Nova Rg"/>
                <a:ea typeface="Proxima Nova Rg"/>
                <a:cs typeface="Proxima Nova Rg"/>
                <a:sym typeface="Proxima Nova Rg"/>
              </a:defRPr>
            </a:lvl1pPr>
          </a:lstStyle>
          <a:p>
            <a:r>
              <a:t>Place photo in this space</a:t>
            </a:r>
          </a:p>
        </p:txBody>
      </p:sp>
      <p:sp>
        <p:nvSpPr>
          <p:cNvPr id="166" name="#UNDPdigital"/>
          <p:cNvSpPr txBox="1"/>
          <p:nvPr/>
        </p:nvSpPr>
        <p:spPr>
          <a:xfrm rot="16200000">
            <a:off x="11341049" y="1111530"/>
            <a:ext cx="978000" cy="177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spAutoFit/>
          </a:bodyPr>
          <a:lstStyle>
            <a:lvl1pPr defTabSz="410764">
              <a:defRPr sz="1200" b="1">
                <a:solidFill>
                  <a:srgbClr val="FFFFFF"/>
                </a:solidFill>
                <a:latin typeface="Proxima Nova Rg"/>
                <a:ea typeface="Proxima Nova Rg"/>
                <a:cs typeface="Proxima Nova Rg"/>
                <a:sym typeface="Proxima Nova Rg"/>
              </a:defRPr>
            </a:lvl1pPr>
          </a:lstStyle>
          <a:p>
            <a:r>
              <a:t>#UNDPdigital</a:t>
            </a:r>
          </a:p>
        </p:txBody>
      </p:sp>
      <p:sp>
        <p:nvSpPr>
          <p:cNvPr id="1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74684123"/>
      </p:ext>
    </p:extLst>
  </p:cSld>
  <p:clrMapOvr>
    <a:masterClrMapping/>
  </p:clrMapOvr>
  <p:transition spd="med"/>
</p:sldLayout>
</file>

<file path=ppt/slideLayouts/slideLayout188.xml><?xml version="1.0" encoding="utf-8"?>
<p:sldLayout xmlns:a="http://schemas.openxmlformats.org/drawingml/2006/main" xmlns:r="http://schemas.openxmlformats.org/officeDocument/2006/relationships" xmlns:p="http://schemas.openxmlformats.org/presentationml/2006/main" type="tx">
  <p:cSld name="1_Quote">
    <p:bg>
      <p:bgPr>
        <a:solidFill>
          <a:srgbClr val="FFFFFF"/>
        </a:solidFill>
        <a:effectLst/>
      </p:bgPr>
    </p:bg>
    <p:spTree>
      <p:nvGrpSpPr>
        <p:cNvPr id="1" name=""/>
        <p:cNvGrpSpPr/>
        <p:nvPr/>
      </p:nvGrpSpPr>
      <p:grpSpPr>
        <a:xfrm>
          <a:off x="0" y="0"/>
          <a:ext cx="0" cy="0"/>
          <a:chOff x="0" y="0"/>
          <a:chExt cx="0" cy="0"/>
        </a:xfrm>
      </p:grpSpPr>
      <p:sp>
        <p:nvSpPr>
          <p:cNvPr id="174" name="Google Shape;29;p8"/>
          <p:cNvSpPr/>
          <p:nvPr/>
        </p:nvSpPr>
        <p:spPr>
          <a:xfrm flipH="1">
            <a:off x="455859" y="463500"/>
            <a:ext cx="11738573" cy="5880200"/>
          </a:xfrm>
          <a:prstGeom prst="rect">
            <a:avLst/>
          </a:prstGeom>
          <a:solidFill>
            <a:srgbClr val="0468B1">
              <a:alpha val="9803"/>
            </a:srgbClr>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pic>
        <p:nvPicPr>
          <p:cNvPr id="175" name="Google Shape;31;p8" descr="Google Shape;31;p8"/>
          <p:cNvPicPr>
            <a:picLocks noChangeAspect="1"/>
          </p:cNvPicPr>
          <p:nvPr/>
        </p:nvPicPr>
        <p:blipFill>
          <a:blip r:embed="rId2"/>
          <a:stretch>
            <a:fillRect/>
          </a:stretch>
        </p:blipFill>
        <p:spPr>
          <a:xfrm>
            <a:off x="451422" y="1017805"/>
            <a:ext cx="443355" cy="224988"/>
          </a:xfrm>
          <a:prstGeom prst="rect">
            <a:avLst/>
          </a:prstGeom>
          <a:ln w="12700">
            <a:miter lim="400000"/>
          </a:ln>
        </p:spPr>
      </p:pic>
      <p:pic>
        <p:nvPicPr>
          <p:cNvPr id="176" name="Google Shape;32;p8" descr="Google Shape;32;p8"/>
          <p:cNvPicPr>
            <a:picLocks noChangeAspect="1"/>
          </p:cNvPicPr>
          <p:nvPr/>
        </p:nvPicPr>
        <p:blipFill>
          <a:blip r:embed="rId3"/>
          <a:stretch>
            <a:fillRect/>
          </a:stretch>
        </p:blipFill>
        <p:spPr>
          <a:xfrm>
            <a:off x="8326066" y="1258413"/>
            <a:ext cx="2271958" cy="453586"/>
          </a:xfrm>
          <a:prstGeom prst="rect">
            <a:avLst/>
          </a:prstGeom>
          <a:ln w="12700">
            <a:miter lim="400000"/>
          </a:ln>
        </p:spPr>
      </p:pic>
      <p:pic>
        <p:nvPicPr>
          <p:cNvPr id="177" name="Google Shape;33;p8" descr="Google Shape;33;p8"/>
          <p:cNvPicPr>
            <a:picLocks noChangeAspect="1"/>
          </p:cNvPicPr>
          <p:nvPr/>
        </p:nvPicPr>
        <p:blipFill>
          <a:blip r:embed="rId4"/>
          <a:stretch>
            <a:fillRect/>
          </a:stretch>
        </p:blipFill>
        <p:spPr>
          <a:xfrm>
            <a:off x="-84502" y="5583706"/>
            <a:ext cx="2074002" cy="414988"/>
          </a:xfrm>
          <a:prstGeom prst="rect">
            <a:avLst/>
          </a:prstGeom>
          <a:ln w="12700">
            <a:miter lim="400000"/>
          </a:ln>
        </p:spPr>
      </p:pic>
      <p:sp>
        <p:nvSpPr>
          <p:cNvPr id="178" name="Google Shape;34;p8"/>
          <p:cNvSpPr txBox="1"/>
          <p:nvPr/>
        </p:nvSpPr>
        <p:spPr>
          <a:xfrm>
            <a:off x="2416966" y="2186780"/>
            <a:ext cx="7358068" cy="2484442"/>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35700" tIns="35700" rIns="35700" bIns="35700" anchor="ctr">
            <a:normAutofit/>
          </a:bodyPr>
          <a:lstStyle>
            <a:lvl1pPr>
              <a:defRPr sz="3200" b="1">
                <a:solidFill>
                  <a:srgbClr val="0468B1"/>
                </a:solidFill>
                <a:latin typeface="Proxima Nova Rg"/>
                <a:ea typeface="Proxima Nova Rg"/>
                <a:cs typeface="Proxima Nova Rg"/>
                <a:sym typeface="Proxima Nova Rg"/>
              </a:defRPr>
            </a:lvl1pPr>
          </a:lstStyle>
          <a:p>
            <a:r>
              <a:t>Type a highlighted paragraph or quote here, up to five lines.</a:t>
            </a:r>
          </a:p>
        </p:txBody>
      </p:sp>
      <p:sp>
        <p:nvSpPr>
          <p:cNvPr id="179" name="Google Shape;35;p8"/>
          <p:cNvSpPr txBox="1"/>
          <p:nvPr/>
        </p:nvSpPr>
        <p:spPr>
          <a:xfrm>
            <a:off x="2518565" y="5087377"/>
            <a:ext cx="5971266" cy="35084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rmAutofit/>
          </a:bodyPr>
          <a:lstStyle>
            <a:lvl1pPr>
              <a:lnSpc>
                <a:spcPct val="80000"/>
              </a:lnSpc>
              <a:defRPr i="1">
                <a:latin typeface="Proxima Nova Rg"/>
                <a:ea typeface="Proxima Nova Rg"/>
                <a:cs typeface="Proxima Nova Rg"/>
                <a:sym typeface="Proxima Nova Rg"/>
              </a:defRPr>
            </a:lvl1pPr>
          </a:lstStyle>
          <a:p>
            <a:r>
              <a:t>Source here</a:t>
            </a:r>
          </a:p>
        </p:txBody>
      </p:sp>
      <p:sp>
        <p:nvSpPr>
          <p:cNvPr id="180" name="#UNDPdigital"/>
          <p:cNvSpPr txBox="1"/>
          <p:nvPr/>
        </p:nvSpPr>
        <p:spPr>
          <a:xfrm rot="16200000">
            <a:off x="11341049" y="1111530"/>
            <a:ext cx="978000" cy="177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1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65481298"/>
      </p:ext>
    </p:extLst>
  </p:cSld>
  <p:clrMapOvr>
    <a:masterClrMapping/>
  </p:clrMapOvr>
  <p:transition spd="med"/>
</p:sldLayout>
</file>

<file path=ppt/slideLayouts/slideLayout189.xml><?xml version="1.0" encoding="utf-8"?>
<p:sldLayout xmlns:a="http://schemas.openxmlformats.org/drawingml/2006/main" xmlns:r="http://schemas.openxmlformats.org/officeDocument/2006/relationships" xmlns:p="http://schemas.openxmlformats.org/presentationml/2006/main" type="tx">
  <p:cSld name="1_Title &amp; Bullets with background">
    <p:bg>
      <p:bgPr>
        <a:solidFill>
          <a:srgbClr val="FFFFFF"/>
        </a:solidFill>
        <a:effectLst/>
      </p:bgPr>
    </p:bg>
    <p:spTree>
      <p:nvGrpSpPr>
        <p:cNvPr id="1" name=""/>
        <p:cNvGrpSpPr/>
        <p:nvPr/>
      </p:nvGrpSpPr>
      <p:grpSpPr>
        <a:xfrm>
          <a:off x="0" y="0"/>
          <a:ext cx="0" cy="0"/>
          <a:chOff x="0" y="0"/>
          <a:chExt cx="0" cy="0"/>
        </a:xfrm>
      </p:grpSpPr>
      <p:sp>
        <p:nvSpPr>
          <p:cNvPr id="188" name="Google Shape;6;p1"/>
          <p:cNvSpPr/>
          <p:nvPr/>
        </p:nvSpPr>
        <p:spPr>
          <a:xfrm flipH="1">
            <a:off x="455859" y="463500"/>
            <a:ext cx="11738573" cy="5880200"/>
          </a:xfrm>
          <a:prstGeom prst="rect">
            <a:avLst/>
          </a:prstGeom>
          <a:solidFill>
            <a:srgbClr val="0468B1">
              <a:alpha val="9803"/>
            </a:srgbClr>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pic>
        <p:nvPicPr>
          <p:cNvPr id="189" name="Google Shape;8;p1" descr="Google Shape;8;p1"/>
          <p:cNvPicPr>
            <a:picLocks noChangeAspect="1"/>
          </p:cNvPicPr>
          <p:nvPr/>
        </p:nvPicPr>
        <p:blipFill>
          <a:blip r:embed="rId2"/>
          <a:stretch>
            <a:fillRect/>
          </a:stretch>
        </p:blipFill>
        <p:spPr>
          <a:xfrm rot="10800000" flipH="1">
            <a:off x="9278022" y="382011"/>
            <a:ext cx="2011683" cy="401623"/>
          </a:xfrm>
          <a:prstGeom prst="rect">
            <a:avLst/>
          </a:prstGeom>
          <a:ln w="12700">
            <a:miter lim="400000"/>
          </a:ln>
        </p:spPr>
      </p:pic>
      <p:sp>
        <p:nvSpPr>
          <p:cNvPr id="190" name="Google Shape;37;p9"/>
          <p:cNvSpPr txBox="1"/>
          <p:nvPr/>
        </p:nvSpPr>
        <p:spPr>
          <a:xfrm>
            <a:off x="4688051" y="4333080"/>
            <a:ext cx="3045352" cy="7086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191" name="Google Shape;38;p9"/>
          <p:cNvSpPr txBox="1"/>
          <p:nvPr/>
        </p:nvSpPr>
        <p:spPr>
          <a:xfrm>
            <a:off x="4688051" y="5133180"/>
            <a:ext cx="3045352"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192" name="Google Shape;39;p9"/>
          <p:cNvSpPr txBox="1"/>
          <p:nvPr/>
        </p:nvSpPr>
        <p:spPr>
          <a:xfrm>
            <a:off x="903452" y="4333080"/>
            <a:ext cx="3045350" cy="7086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193" name="Google Shape;40;p9"/>
          <p:cNvSpPr txBox="1"/>
          <p:nvPr/>
        </p:nvSpPr>
        <p:spPr>
          <a:xfrm>
            <a:off x="903452" y="5133180"/>
            <a:ext cx="3045350"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194" name="Google Shape;41;p9"/>
          <p:cNvSpPr txBox="1"/>
          <p:nvPr/>
        </p:nvSpPr>
        <p:spPr>
          <a:xfrm>
            <a:off x="8434551" y="4333080"/>
            <a:ext cx="3045352" cy="7086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195" name="Google Shape;42;p9"/>
          <p:cNvSpPr txBox="1"/>
          <p:nvPr/>
        </p:nvSpPr>
        <p:spPr>
          <a:xfrm>
            <a:off x="8434551" y="5133180"/>
            <a:ext cx="3045352"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196" name="Google Shape;43;p9"/>
          <p:cNvSpPr txBox="1"/>
          <p:nvPr/>
        </p:nvSpPr>
        <p:spPr>
          <a:xfrm>
            <a:off x="893016" y="801528"/>
            <a:ext cx="596434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nSpc>
                <a:spcPct val="80000"/>
              </a:lnSpc>
              <a:defRPr sz="3200" b="1">
                <a:solidFill>
                  <a:srgbClr val="0468B1"/>
                </a:solidFill>
                <a:latin typeface="Proxima Nova Rg"/>
                <a:ea typeface="Proxima Nova Rg"/>
                <a:cs typeface="Proxima Nova Rg"/>
                <a:sym typeface="Proxima Nova Rg"/>
              </a:defRPr>
            </a:lvl1pPr>
          </a:lstStyle>
          <a:p>
            <a:r>
              <a:t>Type a title here, or delete.</a:t>
            </a:r>
          </a:p>
        </p:txBody>
      </p:sp>
      <p:sp>
        <p:nvSpPr>
          <p:cNvPr id="197" name="#UNDPdigital"/>
          <p:cNvSpPr txBox="1"/>
          <p:nvPr/>
        </p:nvSpPr>
        <p:spPr>
          <a:xfrm rot="16200000">
            <a:off x="11341049" y="1111530"/>
            <a:ext cx="978000" cy="177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19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85630906"/>
      </p:ext>
    </p:extLst>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5" imgH="416" progId="TCLayout.ActiveDocument.1">
                  <p:embed/>
                </p:oleObj>
              </mc:Choice>
              <mc:Fallback>
                <p:oleObj name="think-cell Slide" r:id="rId4" imgW="415" imgH="416" progId="TCLayout.ActiveDocument.1">
                  <p:embed/>
                  <p:pic>
                    <p:nvPicPr>
                      <p:cNvPr id="6" name="Object 5"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85000"/>
              </a:lnSpc>
              <a:spcBef>
                <a:spcPct val="0"/>
              </a:spcBef>
              <a:spcAft>
                <a:spcPct val="0"/>
              </a:spcAft>
            </a:pPr>
            <a:endParaRPr lang="en-US" sz="2400" b="1" i="0" baseline="0">
              <a:solidFill>
                <a:srgbClr val="4B4B4B"/>
              </a:solidFill>
              <a:latin typeface="Calibri" panose="020F0502020204030204" pitchFamily="34" charset="0"/>
              <a:ea typeface="+mj-ea"/>
              <a:cs typeface="Calibri" panose="020F0502020204030204" pitchFamily="34" charset="0"/>
              <a:sym typeface="Calibri" panose="020F0502020204030204" pitchFamily="34" charset="0"/>
            </a:endParaRPr>
          </a:p>
        </p:txBody>
      </p:sp>
      <p:sp>
        <p:nvSpPr>
          <p:cNvPr id="15" name="Text Placeholder 3">
            <a:extLst>
              <a:ext uri="{FF2B5EF4-FFF2-40B4-BE49-F238E27FC236}">
                <a16:creationId xmlns:a16="http://schemas.microsoft.com/office/drawing/2014/main" id="{24F84C14-F2EB-4BE8-8FD1-E23698EF589C}"/>
              </a:ext>
            </a:extLst>
          </p:cNvPr>
          <p:cNvSpPr>
            <a:spLocks noGrp="1"/>
          </p:cNvSpPr>
          <p:nvPr>
            <p:ph type="body" sz="quarter" idx="10" hasCustomPrompt="1"/>
          </p:nvPr>
        </p:nvSpPr>
        <p:spPr>
          <a:xfrm>
            <a:off x="343749" y="3122612"/>
            <a:ext cx="5397294" cy="612775"/>
          </a:xfrm>
        </p:spPr>
        <p:txBody>
          <a:bodyPr anchor="ctr"/>
          <a:lstStyle>
            <a:lvl1pPr marL="0" indent="0">
              <a:buNone/>
              <a:defRPr sz="3600" b="1">
                <a:solidFill>
                  <a:srgbClr val="003858"/>
                </a:solidFill>
              </a:defRPr>
            </a:lvl1pPr>
            <a:lvl2pPr marL="158750" indent="0">
              <a:buNone/>
              <a:defRPr/>
            </a:lvl2pPr>
          </a:lstStyle>
          <a:p>
            <a:pPr lvl="0"/>
            <a:r>
              <a:rPr lang="en-US"/>
              <a:t>Title</a:t>
            </a:r>
          </a:p>
        </p:txBody>
      </p:sp>
      <p:sp>
        <p:nvSpPr>
          <p:cNvPr id="7" name="Rectangle 6">
            <a:extLst>
              <a:ext uri="{FF2B5EF4-FFF2-40B4-BE49-F238E27FC236}">
                <a16:creationId xmlns:a16="http://schemas.microsoft.com/office/drawing/2014/main" id="{532F412C-1AF6-4A01-B2AC-A2F7D4233352}"/>
              </a:ext>
            </a:extLst>
          </p:cNvPr>
          <p:cNvSpPr/>
          <p:nvPr userDrawn="1"/>
        </p:nvSpPr>
        <p:spPr>
          <a:xfrm>
            <a:off x="0" y="6724542"/>
            <a:ext cx="12191998" cy="143005"/>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algn="ctr"/>
            <a:endParaRPr lang="en-US" sz="1100" err="1">
              <a:solidFill>
                <a:schemeClr val="bg1"/>
              </a:solidFill>
            </a:endParaRPr>
          </a:p>
        </p:txBody>
      </p:sp>
      <p:pic>
        <p:nvPicPr>
          <p:cNvPr id="8" name="Picture 7">
            <a:extLst>
              <a:ext uri="{FF2B5EF4-FFF2-40B4-BE49-F238E27FC236}">
                <a16:creationId xmlns:a16="http://schemas.microsoft.com/office/drawing/2014/main" id="{A3B8576E-7B83-4C15-A74C-B04AACE6938B}"/>
              </a:ext>
            </a:extLst>
          </p:cNvPr>
          <p:cNvPicPr>
            <a:picLocks noChangeAspect="1"/>
          </p:cNvPicPr>
          <p:nvPr userDrawn="1"/>
        </p:nvPicPr>
        <p:blipFill rotWithShape="1">
          <a:blip r:embed="rId6">
            <a:extLst>
              <a:ext uri="{BEBA8EAE-BF5A-486C-A8C5-ECC9F3942E4B}">
                <a14:imgProps xmlns:a14="http://schemas.microsoft.com/office/drawing/2010/main">
                  <a14:imgLayer r:embed="rId7">
                    <a14:imgEffect>
                      <a14:colorTemperature colorTemp="4131"/>
                    </a14:imgEffect>
                    <a14:imgEffect>
                      <a14:brightnessContrast bright="-33000"/>
                    </a14:imgEffect>
                  </a14:imgLayer>
                </a14:imgProps>
              </a:ext>
              <a:ext uri="{28A0092B-C50C-407E-A947-70E740481C1C}">
                <a14:useLocalDpi xmlns:a14="http://schemas.microsoft.com/office/drawing/2010/main" val="0"/>
              </a:ext>
            </a:extLst>
          </a:blip>
          <a:srcRect l="66342" b="76"/>
          <a:stretch/>
        </p:blipFill>
        <p:spPr>
          <a:xfrm>
            <a:off x="8008620" y="0"/>
            <a:ext cx="4183380" cy="6934200"/>
          </a:xfrm>
          <a:prstGeom prst="rect">
            <a:avLst/>
          </a:prstGeom>
        </p:spPr>
      </p:pic>
      <p:pic>
        <p:nvPicPr>
          <p:cNvPr id="9" name="Picture 8" descr="A picture containing drawing, clock&#10;&#10;Description automatically generated">
            <a:extLst>
              <a:ext uri="{FF2B5EF4-FFF2-40B4-BE49-F238E27FC236}">
                <a16:creationId xmlns:a16="http://schemas.microsoft.com/office/drawing/2014/main" id="{BE0B7A38-BB8D-413A-BC4C-7EDACC645AB5}"/>
              </a:ext>
            </a:extLst>
          </p:cNvPr>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11669904" y="199417"/>
            <a:ext cx="313554" cy="638175"/>
          </a:xfrm>
          <a:prstGeom prst="rect">
            <a:avLst/>
          </a:prstGeom>
        </p:spPr>
      </p:pic>
    </p:spTree>
    <p:extLst>
      <p:ext uri="{BB962C8B-B14F-4D97-AF65-F5344CB8AC3E}">
        <p14:creationId xmlns:p14="http://schemas.microsoft.com/office/powerpoint/2010/main" val="2203235075"/>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90.xml><?xml version="1.0" encoding="utf-8"?>
<p:sldLayout xmlns:a="http://schemas.openxmlformats.org/drawingml/2006/main" xmlns:r="http://schemas.openxmlformats.org/officeDocument/2006/relationships" xmlns:p="http://schemas.openxmlformats.org/presentationml/2006/main" type="tx">
  <p:cSld name="1_Title &amp; Bullets white">
    <p:bg>
      <p:bgPr>
        <a:solidFill>
          <a:srgbClr val="FFFFFF"/>
        </a:solidFill>
        <a:effectLst/>
      </p:bgPr>
    </p:bg>
    <p:spTree>
      <p:nvGrpSpPr>
        <p:cNvPr id="1" name=""/>
        <p:cNvGrpSpPr/>
        <p:nvPr/>
      </p:nvGrpSpPr>
      <p:grpSpPr>
        <a:xfrm>
          <a:off x="0" y="0"/>
          <a:ext cx="0" cy="0"/>
          <a:chOff x="0" y="0"/>
          <a:chExt cx="0" cy="0"/>
        </a:xfrm>
      </p:grpSpPr>
      <p:sp>
        <p:nvSpPr>
          <p:cNvPr id="205" name="Google Shape;46;p10"/>
          <p:cNvSpPr txBox="1"/>
          <p:nvPr/>
        </p:nvSpPr>
        <p:spPr>
          <a:xfrm>
            <a:off x="4688051" y="4333080"/>
            <a:ext cx="3045352" cy="7086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206" name="Google Shape;47;p10"/>
          <p:cNvSpPr txBox="1"/>
          <p:nvPr/>
        </p:nvSpPr>
        <p:spPr>
          <a:xfrm>
            <a:off x="4688051" y="5133180"/>
            <a:ext cx="3045352"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207" name="Google Shape;48;p10"/>
          <p:cNvSpPr txBox="1"/>
          <p:nvPr/>
        </p:nvSpPr>
        <p:spPr>
          <a:xfrm>
            <a:off x="852652" y="4345780"/>
            <a:ext cx="3045350" cy="7086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208" name="Google Shape;49;p10"/>
          <p:cNvSpPr txBox="1"/>
          <p:nvPr/>
        </p:nvSpPr>
        <p:spPr>
          <a:xfrm>
            <a:off x="852652" y="5145880"/>
            <a:ext cx="3045350"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209" name="Google Shape;50;p10"/>
          <p:cNvSpPr txBox="1"/>
          <p:nvPr/>
        </p:nvSpPr>
        <p:spPr>
          <a:xfrm>
            <a:off x="8434551" y="4333080"/>
            <a:ext cx="3045352" cy="7086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210" name="Google Shape;51;p10"/>
          <p:cNvSpPr txBox="1"/>
          <p:nvPr/>
        </p:nvSpPr>
        <p:spPr>
          <a:xfrm>
            <a:off x="8434551" y="5133180"/>
            <a:ext cx="3045352" cy="96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211" name="Google Shape;52;p10"/>
          <p:cNvSpPr txBox="1"/>
          <p:nvPr/>
        </p:nvSpPr>
        <p:spPr>
          <a:xfrm>
            <a:off x="852650" y="572928"/>
            <a:ext cx="596434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lnSpc>
                <a:spcPct val="80000"/>
              </a:lnSpc>
              <a:defRPr sz="3200" b="1">
                <a:solidFill>
                  <a:srgbClr val="0468B1"/>
                </a:solidFill>
                <a:latin typeface="Proxima Nova Rg"/>
                <a:ea typeface="Proxima Nova Rg"/>
                <a:cs typeface="Proxima Nova Rg"/>
                <a:sym typeface="Proxima Nova Rg"/>
              </a:defRPr>
            </a:lvl1pPr>
          </a:lstStyle>
          <a:p>
            <a:r>
              <a:t>Type a title here, or delete.</a:t>
            </a:r>
          </a:p>
        </p:txBody>
      </p:sp>
      <p:sp>
        <p:nvSpPr>
          <p:cNvPr id="212" name="#UNDPdigital"/>
          <p:cNvSpPr txBox="1"/>
          <p:nvPr/>
        </p:nvSpPr>
        <p:spPr>
          <a:xfrm rot="16200000">
            <a:off x="11341049" y="781330"/>
            <a:ext cx="978000" cy="177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2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68132096"/>
      </p:ext>
    </p:extLst>
  </p:cSld>
  <p:clrMapOvr>
    <a:masterClrMapping/>
  </p:clrMapOvr>
  <p:transition spd="med"/>
</p:sldLayout>
</file>

<file path=ppt/slideLayouts/slideLayout191.xml><?xml version="1.0" encoding="utf-8"?>
<p:sldLayout xmlns:a="http://schemas.openxmlformats.org/drawingml/2006/main" xmlns:r="http://schemas.openxmlformats.org/officeDocument/2006/relationships" xmlns:p="http://schemas.openxmlformats.org/presentationml/2006/main" type="tx">
  <p:cSld name="1_Text with photo">
    <p:bg>
      <p:bgPr>
        <a:solidFill>
          <a:srgbClr val="FFFFFF"/>
        </a:solidFill>
        <a:effectLst/>
      </p:bgPr>
    </p:bg>
    <p:spTree>
      <p:nvGrpSpPr>
        <p:cNvPr id="1" name=""/>
        <p:cNvGrpSpPr/>
        <p:nvPr/>
      </p:nvGrpSpPr>
      <p:grpSpPr>
        <a:xfrm>
          <a:off x="0" y="0"/>
          <a:ext cx="0" cy="0"/>
          <a:chOff x="0" y="0"/>
          <a:chExt cx="0" cy="0"/>
        </a:xfrm>
      </p:grpSpPr>
      <p:pic>
        <p:nvPicPr>
          <p:cNvPr id="228" name="Picture 2" descr="Picture 2"/>
          <p:cNvPicPr>
            <a:picLocks noChangeAspect="1"/>
          </p:cNvPicPr>
          <p:nvPr/>
        </p:nvPicPr>
        <p:blipFill>
          <a:blip r:embed="rId2"/>
          <a:srcRect l="5710" r="19521"/>
          <a:stretch>
            <a:fillRect/>
          </a:stretch>
        </p:blipFill>
        <p:spPr>
          <a:xfrm>
            <a:off x="4498137" y="-2"/>
            <a:ext cx="7693863" cy="6857998"/>
          </a:xfrm>
          <a:prstGeom prst="rect">
            <a:avLst/>
          </a:prstGeom>
          <a:ln w="12700">
            <a:miter lim="400000"/>
          </a:ln>
        </p:spPr>
      </p:pic>
      <p:sp>
        <p:nvSpPr>
          <p:cNvPr id="229" name="Google Shape;57;p11"/>
          <p:cNvSpPr txBox="1"/>
          <p:nvPr/>
        </p:nvSpPr>
        <p:spPr>
          <a:xfrm>
            <a:off x="499700" y="1420434"/>
            <a:ext cx="3045350" cy="3937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2600" b="1">
                <a:latin typeface="Proxima Nova Rg"/>
                <a:ea typeface="Proxima Nova Rg"/>
                <a:cs typeface="Proxima Nova Rg"/>
                <a:sym typeface="Proxima Nova Rg"/>
              </a:defRPr>
            </a:lvl1pPr>
          </a:lstStyle>
          <a:p>
            <a:r>
              <a:t>Annex</a:t>
            </a:r>
          </a:p>
        </p:txBody>
      </p:sp>
      <p:sp>
        <p:nvSpPr>
          <p:cNvPr id="230" name="Google Shape;59;p11"/>
          <p:cNvSpPr txBox="1"/>
          <p:nvPr/>
        </p:nvSpPr>
        <p:spPr>
          <a:xfrm rot="16200000">
            <a:off x="10784134" y="5199154"/>
            <a:ext cx="2642930" cy="26919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99" tIns="45699" rIns="45699" bIns="45699">
            <a:spAutoFit/>
          </a:bodyPr>
          <a:lstStyle>
            <a:lvl1pPr>
              <a:defRPr sz="1200">
                <a:solidFill>
                  <a:srgbClr val="FFFFFF"/>
                </a:solidFill>
                <a:latin typeface="Proxima Nova Rg"/>
                <a:ea typeface="Proxima Nova Rg"/>
                <a:cs typeface="Proxima Nova Rg"/>
                <a:sym typeface="Proxima Nova Rg"/>
              </a:defRPr>
            </a:lvl1pPr>
          </a:lstStyle>
          <a:p>
            <a:r>
              <a:t>© Photo credit</a:t>
            </a:r>
          </a:p>
        </p:txBody>
      </p:sp>
      <p:pic>
        <p:nvPicPr>
          <p:cNvPr id="231" name="Google Shape;60;p11" descr="Google Shape;60;p11"/>
          <p:cNvPicPr>
            <a:picLocks noChangeAspect="1"/>
          </p:cNvPicPr>
          <p:nvPr/>
        </p:nvPicPr>
        <p:blipFill>
          <a:blip r:embed="rId3"/>
          <a:stretch>
            <a:fillRect/>
          </a:stretch>
        </p:blipFill>
        <p:spPr>
          <a:xfrm>
            <a:off x="499700" y="928905"/>
            <a:ext cx="443353" cy="224988"/>
          </a:xfrm>
          <a:prstGeom prst="rect">
            <a:avLst/>
          </a:prstGeom>
          <a:ln w="12700">
            <a:miter lim="400000"/>
          </a:ln>
        </p:spPr>
      </p:pic>
      <p:pic>
        <p:nvPicPr>
          <p:cNvPr id="232" name="Google Shape;61;p11" descr="Google Shape;61;p11"/>
          <p:cNvPicPr>
            <a:picLocks noChangeAspect="1"/>
          </p:cNvPicPr>
          <p:nvPr/>
        </p:nvPicPr>
        <p:blipFill>
          <a:blip r:embed="rId4"/>
          <a:stretch>
            <a:fillRect/>
          </a:stretch>
        </p:blipFill>
        <p:spPr>
          <a:xfrm>
            <a:off x="499700" y="5748806"/>
            <a:ext cx="2074000" cy="414988"/>
          </a:xfrm>
          <a:prstGeom prst="rect">
            <a:avLst/>
          </a:prstGeom>
          <a:ln w="12700">
            <a:miter lim="400000"/>
          </a:ln>
        </p:spPr>
      </p:pic>
      <p:pic>
        <p:nvPicPr>
          <p:cNvPr id="233" name="Google Shape;62;p11" descr="Google Shape;62;p11"/>
          <p:cNvPicPr>
            <a:picLocks noChangeAspect="1"/>
          </p:cNvPicPr>
          <p:nvPr/>
        </p:nvPicPr>
        <p:blipFill>
          <a:blip r:embed="rId5"/>
          <a:stretch>
            <a:fillRect/>
          </a:stretch>
        </p:blipFill>
        <p:spPr>
          <a:xfrm>
            <a:off x="8322284" y="745083"/>
            <a:ext cx="2968435" cy="592634"/>
          </a:xfrm>
          <a:prstGeom prst="rect">
            <a:avLst/>
          </a:prstGeom>
          <a:ln w="12700">
            <a:miter lim="400000"/>
          </a:ln>
        </p:spPr>
      </p:pic>
      <p:pic>
        <p:nvPicPr>
          <p:cNvPr id="234" name="Google Shape;64;p11" descr="Google Shape;64;p11"/>
          <p:cNvPicPr>
            <a:picLocks noChangeAspect="1"/>
          </p:cNvPicPr>
          <p:nvPr/>
        </p:nvPicPr>
        <p:blipFill>
          <a:blip r:embed="rId6"/>
          <a:stretch>
            <a:fillRect/>
          </a:stretch>
        </p:blipFill>
        <p:spPr>
          <a:xfrm>
            <a:off x="11439593" y="1795683"/>
            <a:ext cx="793615" cy="320233"/>
          </a:xfrm>
          <a:prstGeom prst="rect">
            <a:avLst/>
          </a:prstGeom>
          <a:ln w="12700">
            <a:miter lim="400000"/>
          </a:ln>
        </p:spPr>
      </p:pic>
      <p:sp>
        <p:nvSpPr>
          <p:cNvPr id="235" name="#UNDPdigital"/>
          <p:cNvSpPr txBox="1"/>
          <p:nvPr/>
        </p:nvSpPr>
        <p:spPr>
          <a:xfrm rot="16200000">
            <a:off x="11347399" y="943661"/>
            <a:ext cx="978000" cy="177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0" tIns="0" rIns="0" bIns="0">
            <a:spAutoFit/>
          </a:bodyPr>
          <a:lstStyle>
            <a:lvl1pPr defTabSz="410764">
              <a:defRPr sz="1200" b="1">
                <a:solidFill>
                  <a:srgbClr val="FFFFFF"/>
                </a:solidFill>
                <a:latin typeface="Proxima Nova Rg"/>
                <a:ea typeface="Proxima Nova Rg"/>
                <a:cs typeface="Proxima Nova Rg"/>
                <a:sym typeface="Proxima Nova Rg"/>
              </a:defRPr>
            </a:lvl1pPr>
          </a:lstStyle>
          <a:p>
            <a:r>
              <a:t>#UNDPdigital</a:t>
            </a:r>
          </a:p>
        </p:txBody>
      </p:sp>
      <p:sp>
        <p:nvSpPr>
          <p:cNvPr id="2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99829759"/>
      </p:ext>
    </p:extLst>
  </p:cSld>
  <p:clrMapOvr>
    <a:masterClrMapping/>
  </p:clrMapOvr>
  <p:transition spd="med"/>
</p:sldLayout>
</file>

<file path=ppt/slideLayouts/slideLayout192.xml><?xml version="1.0" encoding="utf-8"?>
<p:sldLayout xmlns:a="http://schemas.openxmlformats.org/drawingml/2006/main" xmlns:r="http://schemas.openxmlformats.org/officeDocument/2006/relationships" xmlns:p="http://schemas.openxmlformats.org/presentationml/2006/main" type="tx">
  <p:cSld name="1_Blue background">
    <p:spTree>
      <p:nvGrpSpPr>
        <p:cNvPr id="1" name=""/>
        <p:cNvGrpSpPr/>
        <p:nvPr/>
      </p:nvGrpSpPr>
      <p:grpSpPr>
        <a:xfrm>
          <a:off x="0" y="0"/>
          <a:ext cx="0" cy="0"/>
          <a:chOff x="0" y="0"/>
          <a:chExt cx="0" cy="0"/>
        </a:xfrm>
      </p:grpSpPr>
      <p:sp>
        <p:nvSpPr>
          <p:cNvPr id="243" name="#UNDPdigital"/>
          <p:cNvSpPr txBox="1"/>
          <p:nvPr/>
        </p:nvSpPr>
        <p:spPr>
          <a:xfrm rot="16200000">
            <a:off x="11341049" y="781330"/>
            <a:ext cx="978000" cy="177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0" tIns="0" rIns="0" bIns="0">
            <a:spAutoFit/>
          </a:bodyPr>
          <a:lstStyle>
            <a:lvl1pPr defTabSz="410764">
              <a:defRPr sz="1200" b="1">
                <a:solidFill>
                  <a:srgbClr val="FFFFFF"/>
                </a:solidFill>
                <a:latin typeface="Proxima Nova Rg"/>
                <a:ea typeface="Proxima Nova Rg"/>
                <a:cs typeface="Proxima Nova Rg"/>
                <a:sym typeface="Proxima Nova Rg"/>
              </a:defRPr>
            </a:lvl1pPr>
          </a:lstStyle>
          <a:p>
            <a:r>
              <a:t>#UNDPdigital</a:t>
            </a:r>
          </a:p>
        </p:txBody>
      </p:sp>
      <p:sp>
        <p:nvSpPr>
          <p:cNvPr id="244" name="Slide Number"/>
          <p:cNvSpPr txBox="1">
            <a:spLocks noGrp="1"/>
          </p:cNvSpPr>
          <p:nvPr>
            <p:ph type="sldNum" sz="quarter" idx="2"/>
          </p:nvPr>
        </p:nvSpPr>
        <p:spPr>
          <a:xfrm>
            <a:off x="0" y="0"/>
            <a:ext cx="358342" cy="364208"/>
          </a:xfrm>
          <a:prstGeom prst="rect">
            <a:avLst/>
          </a:prstGeom>
        </p:spPr>
        <p:txBody>
          <a:bodyPr anchor="t"/>
          <a:lstStyle>
            <a:lvl1pPr algn="l">
              <a:defRPr sz="1800">
                <a:latin typeface="Helvetica Neue Thin"/>
                <a:ea typeface="Helvetica Neue Thin"/>
                <a:cs typeface="Helvetica Neue Thin"/>
                <a:sym typeface="Helvetica Neue Thin"/>
              </a:defRPr>
            </a:lvl1pPr>
          </a:lstStyle>
          <a:p>
            <a:fld id="{86CB4B4D-7CA3-9044-876B-883B54F8677D}" type="slidenum">
              <a:t>‹#›</a:t>
            </a:fld>
            <a:endParaRPr/>
          </a:p>
        </p:txBody>
      </p:sp>
    </p:spTree>
    <p:extLst>
      <p:ext uri="{BB962C8B-B14F-4D97-AF65-F5344CB8AC3E}">
        <p14:creationId xmlns:p14="http://schemas.microsoft.com/office/powerpoint/2010/main" val="4088068431"/>
      </p:ext>
    </p:extLst>
  </p:cSld>
  <p:clrMapOvr>
    <a:masterClrMapping/>
  </p:clrMapOvr>
  <p:transition spd="med"/>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rgbClr val="149ED9"/>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84" imgH="384" progId="TCLayout.ActiveDocument.1">
                  <p:embed/>
                </p:oleObj>
              </mc:Choice>
              <mc:Fallback>
                <p:oleObj name="think-cell Slide" r:id="rId4" imgW="384" imgH="384" progId="TCLayout.ActiveDocument.1">
                  <p:embed/>
                  <p:pic>
                    <p:nvPicPr>
                      <p:cNvPr id="4" name="Object 3"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1"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93000"/>
              </a:lnSpc>
              <a:spcBef>
                <a:spcPct val="0"/>
              </a:spcBef>
              <a:spcAft>
                <a:spcPct val="0"/>
              </a:spcAft>
            </a:pPr>
            <a:endParaRPr lang="en-US" sz="5399" b="0" i="0" baseline="0">
              <a:solidFill>
                <a:srgbClr val="FFFFFF"/>
              </a:solidFill>
              <a:latin typeface="+mn-lt"/>
              <a:ea typeface="+mn-ea"/>
              <a:cs typeface="+mn-cs"/>
              <a:sym typeface="Trebuchet MS" panose="020B0603020202020204" pitchFamily="34" charset="0"/>
            </a:endParaRPr>
          </a:p>
        </p:txBody>
      </p:sp>
      <p:sp>
        <p:nvSpPr>
          <p:cNvPr id="16" name="Title 1">
            <a:extLst>
              <a:ext uri="{FF2B5EF4-FFF2-40B4-BE49-F238E27FC236}">
                <a16:creationId xmlns:a16="http://schemas.microsoft.com/office/drawing/2014/main" id="{4513ECB0-35F0-49E5-8D07-DF2A23381DFF}"/>
              </a:ext>
            </a:extLst>
          </p:cNvPr>
          <p:cNvSpPr>
            <a:spLocks noGrp="1"/>
          </p:cNvSpPr>
          <p:nvPr>
            <p:ph type="ctrTitle"/>
          </p:nvPr>
        </p:nvSpPr>
        <p:spPr>
          <a:xfrm>
            <a:off x="4727358" y="3112982"/>
            <a:ext cx="6787392" cy="845344"/>
          </a:xfrm>
          <a:prstGeom prst="rect">
            <a:avLst/>
          </a:prstGeom>
        </p:spPr>
        <p:txBody>
          <a:bodyPr vert="horz" wrap="square" tIns="0" bIns="0" anchor="t" anchorCtr="0">
            <a:noAutofit/>
          </a:bodyPr>
          <a:lstStyle>
            <a:lvl1pPr algn="r">
              <a:defRPr lang="en-CA" sz="2625" b="1" kern="800" cap="none" spc="19" baseline="0">
                <a:solidFill>
                  <a:schemeClr val="bg2"/>
                </a:solidFill>
                <a:latin typeface="+mn-lt"/>
                <a:ea typeface="Roboto Medium" panose="02000000000000000000" pitchFamily="2" charset="0"/>
                <a:cs typeface="+mj-cs"/>
              </a:defRPr>
            </a:lvl1pPr>
          </a:lstStyle>
          <a:p>
            <a:r>
              <a:rPr lang="en-US"/>
              <a:t>Click to edit Master title style</a:t>
            </a:r>
            <a:endParaRPr lang="en-CA"/>
          </a:p>
        </p:txBody>
      </p:sp>
      <p:sp>
        <p:nvSpPr>
          <p:cNvPr id="17" name="Text Placeholder 47">
            <a:extLst>
              <a:ext uri="{FF2B5EF4-FFF2-40B4-BE49-F238E27FC236}">
                <a16:creationId xmlns:a16="http://schemas.microsoft.com/office/drawing/2014/main" id="{7973581E-E0C4-48E7-8FDF-334AB651E96F}"/>
              </a:ext>
            </a:extLst>
          </p:cNvPr>
          <p:cNvSpPr>
            <a:spLocks noGrp="1"/>
          </p:cNvSpPr>
          <p:nvPr>
            <p:ph type="body" sz="quarter" idx="10" hasCustomPrompt="1"/>
          </p:nvPr>
        </p:nvSpPr>
        <p:spPr>
          <a:xfrm>
            <a:off x="5775236" y="4572000"/>
            <a:ext cx="5739513" cy="447974"/>
          </a:xfrm>
          <a:prstGeom prst="rect">
            <a:avLst/>
          </a:prstGeom>
        </p:spPr>
        <p:txBody>
          <a:bodyPr anchor="b">
            <a:noAutofit/>
          </a:bodyPr>
          <a:lstStyle>
            <a:lvl1pPr marL="0" indent="0" algn="r">
              <a:buNone/>
              <a:defRPr lang="en-CA" sz="1875" b="0" kern="800" cap="none" spc="19" baseline="0" dirty="0">
                <a:solidFill>
                  <a:schemeClr val="bg2"/>
                </a:solidFill>
                <a:latin typeface="Roboto Light" panose="02000000000000000000" pitchFamily="2" charset="0"/>
                <a:ea typeface="Roboto Light" panose="02000000000000000000" pitchFamily="2" charset="0"/>
                <a:cs typeface="+mj-cs"/>
              </a:defRPr>
            </a:lvl1pPr>
          </a:lstStyle>
          <a:p>
            <a:pPr lvl="0"/>
            <a:r>
              <a:rPr lang="en-CA"/>
              <a:t>Click to add Speaker / Organization / Date</a:t>
            </a:r>
          </a:p>
        </p:txBody>
      </p:sp>
      <p:grpSp>
        <p:nvGrpSpPr>
          <p:cNvPr id="19" name="Group 18">
            <a:extLst>
              <a:ext uri="{FF2B5EF4-FFF2-40B4-BE49-F238E27FC236}">
                <a16:creationId xmlns:a16="http://schemas.microsoft.com/office/drawing/2014/main" id="{223AD644-2B0A-4ABB-BCBE-1BD4E0E18648}"/>
              </a:ext>
            </a:extLst>
          </p:cNvPr>
          <p:cNvGrpSpPr/>
          <p:nvPr userDrawn="1"/>
        </p:nvGrpSpPr>
        <p:grpSpPr>
          <a:xfrm>
            <a:off x="1740656" y="6334632"/>
            <a:ext cx="344853" cy="345665"/>
            <a:chOff x="3948113" y="1543051"/>
            <a:chExt cx="5127625" cy="5140325"/>
          </a:xfrm>
          <a:solidFill>
            <a:schemeClr val="bg2"/>
          </a:solidFill>
        </p:grpSpPr>
        <p:sp>
          <p:nvSpPr>
            <p:cNvPr id="23" name="Freeform 5">
              <a:extLst>
                <a:ext uri="{FF2B5EF4-FFF2-40B4-BE49-F238E27FC236}">
                  <a16:creationId xmlns:a16="http://schemas.microsoft.com/office/drawing/2014/main" id="{48CD3271-6F14-4C3A-806A-D01176B8820B}"/>
                </a:ext>
              </a:extLst>
            </p:cNvPr>
            <p:cNvSpPr>
              <a:spLocks/>
            </p:cNvSpPr>
            <p:nvPr/>
          </p:nvSpPr>
          <p:spPr bwMode="auto">
            <a:xfrm>
              <a:off x="4267200" y="2265363"/>
              <a:ext cx="1233487" cy="1125538"/>
            </a:xfrm>
            <a:custGeom>
              <a:avLst/>
              <a:gdLst>
                <a:gd name="T0" fmla="*/ 47 w 58"/>
                <a:gd name="T1" fmla="*/ 53 h 53"/>
                <a:gd name="T2" fmla="*/ 58 w 58"/>
                <a:gd name="T3" fmla="*/ 39 h 53"/>
                <a:gd name="T4" fmla="*/ 22 w 58"/>
                <a:gd name="T5" fmla="*/ 0 h 53"/>
                <a:gd name="T6" fmla="*/ 0 w 58"/>
                <a:gd name="T7" fmla="*/ 29 h 53"/>
                <a:gd name="T8" fmla="*/ 47 w 58"/>
                <a:gd name="T9" fmla="*/ 53 h 53"/>
              </a:gdLst>
              <a:ahLst/>
              <a:cxnLst>
                <a:cxn ang="0">
                  <a:pos x="T0" y="T1"/>
                </a:cxn>
                <a:cxn ang="0">
                  <a:pos x="T2" y="T3"/>
                </a:cxn>
                <a:cxn ang="0">
                  <a:pos x="T4" y="T5"/>
                </a:cxn>
                <a:cxn ang="0">
                  <a:pos x="T6" y="T7"/>
                </a:cxn>
                <a:cxn ang="0">
                  <a:pos x="T8" y="T9"/>
                </a:cxn>
              </a:cxnLst>
              <a:rect l="0" t="0" r="r" b="b"/>
              <a:pathLst>
                <a:path w="58" h="53">
                  <a:moveTo>
                    <a:pt x="47" y="53"/>
                  </a:moveTo>
                  <a:cubicBezTo>
                    <a:pt x="50" y="48"/>
                    <a:pt x="53" y="43"/>
                    <a:pt x="58" y="39"/>
                  </a:cubicBezTo>
                  <a:cubicBezTo>
                    <a:pt x="22" y="0"/>
                    <a:pt x="22" y="0"/>
                    <a:pt x="22" y="0"/>
                  </a:cubicBezTo>
                  <a:cubicBezTo>
                    <a:pt x="13" y="8"/>
                    <a:pt x="6" y="18"/>
                    <a:pt x="0" y="29"/>
                  </a:cubicBezTo>
                  <a:lnTo>
                    <a:pt x="47" y="53"/>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4" name="Freeform 6">
              <a:extLst>
                <a:ext uri="{FF2B5EF4-FFF2-40B4-BE49-F238E27FC236}">
                  <a16:creationId xmlns:a16="http://schemas.microsoft.com/office/drawing/2014/main" id="{BF3C4681-3A12-49B9-9979-315BBDF3C39D}"/>
                </a:ext>
              </a:extLst>
            </p:cNvPr>
            <p:cNvSpPr>
              <a:spLocks/>
            </p:cNvSpPr>
            <p:nvPr/>
          </p:nvSpPr>
          <p:spPr bwMode="auto">
            <a:xfrm>
              <a:off x="7118350" y="1754188"/>
              <a:ext cx="1063625" cy="1254125"/>
            </a:xfrm>
            <a:custGeom>
              <a:avLst/>
              <a:gdLst>
                <a:gd name="T0" fmla="*/ 0 w 50"/>
                <a:gd name="T1" fmla="*/ 49 h 59"/>
                <a:gd name="T2" fmla="*/ 15 w 50"/>
                <a:gd name="T3" fmla="*/ 59 h 59"/>
                <a:gd name="T4" fmla="*/ 50 w 50"/>
                <a:gd name="T5" fmla="*/ 20 h 59"/>
                <a:gd name="T6" fmla="*/ 19 w 50"/>
                <a:gd name="T7" fmla="*/ 0 h 59"/>
                <a:gd name="T8" fmla="*/ 0 w 50"/>
                <a:gd name="T9" fmla="*/ 49 h 59"/>
              </a:gdLst>
              <a:ahLst/>
              <a:cxnLst>
                <a:cxn ang="0">
                  <a:pos x="T0" y="T1"/>
                </a:cxn>
                <a:cxn ang="0">
                  <a:pos x="T2" y="T3"/>
                </a:cxn>
                <a:cxn ang="0">
                  <a:pos x="T4" y="T5"/>
                </a:cxn>
                <a:cxn ang="0">
                  <a:pos x="T6" y="T7"/>
                </a:cxn>
                <a:cxn ang="0">
                  <a:pos x="T8" y="T9"/>
                </a:cxn>
              </a:cxnLst>
              <a:rect l="0" t="0" r="r" b="b"/>
              <a:pathLst>
                <a:path w="50" h="59">
                  <a:moveTo>
                    <a:pt x="0" y="49"/>
                  </a:moveTo>
                  <a:cubicBezTo>
                    <a:pt x="5" y="52"/>
                    <a:pt x="10" y="55"/>
                    <a:pt x="15" y="59"/>
                  </a:cubicBezTo>
                  <a:cubicBezTo>
                    <a:pt x="50" y="20"/>
                    <a:pt x="50" y="20"/>
                    <a:pt x="50" y="20"/>
                  </a:cubicBezTo>
                  <a:cubicBezTo>
                    <a:pt x="41" y="12"/>
                    <a:pt x="30" y="5"/>
                    <a:pt x="19" y="0"/>
                  </a:cubicBezTo>
                  <a:lnTo>
                    <a:pt x="0" y="49"/>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5" name="Freeform 7">
              <a:extLst>
                <a:ext uri="{FF2B5EF4-FFF2-40B4-BE49-F238E27FC236}">
                  <a16:creationId xmlns:a16="http://schemas.microsoft.com/office/drawing/2014/main" id="{31A54FAA-90AD-48A1-9D3F-93C7736D1DA5}"/>
                </a:ext>
              </a:extLst>
            </p:cNvPr>
            <p:cNvSpPr>
              <a:spLocks/>
            </p:cNvSpPr>
            <p:nvPr/>
          </p:nvSpPr>
          <p:spPr bwMode="auto">
            <a:xfrm>
              <a:off x="7842250" y="3051176"/>
              <a:ext cx="1212850" cy="849313"/>
            </a:xfrm>
            <a:custGeom>
              <a:avLst/>
              <a:gdLst>
                <a:gd name="T0" fmla="*/ 47 w 57"/>
                <a:gd name="T1" fmla="*/ 0 h 40"/>
                <a:gd name="T2" fmla="*/ 0 w 57"/>
                <a:gd name="T3" fmla="*/ 24 h 40"/>
                <a:gd name="T4" fmla="*/ 5 w 57"/>
                <a:gd name="T5" fmla="*/ 40 h 40"/>
                <a:gd name="T6" fmla="*/ 57 w 57"/>
                <a:gd name="T7" fmla="*/ 35 h 40"/>
                <a:gd name="T8" fmla="*/ 47 w 57"/>
                <a:gd name="T9" fmla="*/ 0 h 40"/>
              </a:gdLst>
              <a:ahLst/>
              <a:cxnLst>
                <a:cxn ang="0">
                  <a:pos x="T0" y="T1"/>
                </a:cxn>
                <a:cxn ang="0">
                  <a:pos x="T2" y="T3"/>
                </a:cxn>
                <a:cxn ang="0">
                  <a:pos x="T4" y="T5"/>
                </a:cxn>
                <a:cxn ang="0">
                  <a:pos x="T6" y="T7"/>
                </a:cxn>
                <a:cxn ang="0">
                  <a:pos x="T8" y="T9"/>
                </a:cxn>
              </a:cxnLst>
              <a:rect l="0" t="0" r="r" b="b"/>
              <a:pathLst>
                <a:path w="57" h="40">
                  <a:moveTo>
                    <a:pt x="47" y="0"/>
                  </a:moveTo>
                  <a:cubicBezTo>
                    <a:pt x="0" y="24"/>
                    <a:pt x="0" y="24"/>
                    <a:pt x="0" y="24"/>
                  </a:cubicBezTo>
                  <a:cubicBezTo>
                    <a:pt x="2" y="29"/>
                    <a:pt x="4" y="34"/>
                    <a:pt x="5" y="40"/>
                  </a:cubicBezTo>
                  <a:cubicBezTo>
                    <a:pt x="57" y="35"/>
                    <a:pt x="57" y="35"/>
                    <a:pt x="57" y="35"/>
                  </a:cubicBezTo>
                  <a:cubicBezTo>
                    <a:pt x="56" y="23"/>
                    <a:pt x="52" y="11"/>
                    <a:pt x="47" y="0"/>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8" name="Freeform 8">
              <a:extLst>
                <a:ext uri="{FF2B5EF4-FFF2-40B4-BE49-F238E27FC236}">
                  <a16:creationId xmlns:a16="http://schemas.microsoft.com/office/drawing/2014/main" id="{05CA56BC-AF51-4FD7-AC70-4F9004535705}"/>
                </a:ext>
              </a:extLst>
            </p:cNvPr>
            <p:cNvSpPr>
              <a:spLocks/>
            </p:cNvSpPr>
            <p:nvPr/>
          </p:nvSpPr>
          <p:spPr bwMode="auto">
            <a:xfrm>
              <a:off x="7543800" y="2286001"/>
              <a:ext cx="1233487" cy="1125538"/>
            </a:xfrm>
            <a:custGeom>
              <a:avLst/>
              <a:gdLst>
                <a:gd name="T0" fmla="*/ 11 w 58"/>
                <a:gd name="T1" fmla="*/ 53 h 53"/>
                <a:gd name="T2" fmla="*/ 58 w 58"/>
                <a:gd name="T3" fmla="*/ 29 h 53"/>
                <a:gd name="T4" fmla="*/ 36 w 58"/>
                <a:gd name="T5" fmla="*/ 0 h 53"/>
                <a:gd name="T6" fmla="*/ 0 w 58"/>
                <a:gd name="T7" fmla="*/ 39 h 53"/>
                <a:gd name="T8" fmla="*/ 11 w 58"/>
                <a:gd name="T9" fmla="*/ 53 h 53"/>
              </a:gdLst>
              <a:ahLst/>
              <a:cxnLst>
                <a:cxn ang="0">
                  <a:pos x="T0" y="T1"/>
                </a:cxn>
                <a:cxn ang="0">
                  <a:pos x="T2" y="T3"/>
                </a:cxn>
                <a:cxn ang="0">
                  <a:pos x="T4" y="T5"/>
                </a:cxn>
                <a:cxn ang="0">
                  <a:pos x="T6" y="T7"/>
                </a:cxn>
                <a:cxn ang="0">
                  <a:pos x="T8" y="T9"/>
                </a:cxn>
              </a:cxnLst>
              <a:rect l="0" t="0" r="r" b="b"/>
              <a:pathLst>
                <a:path w="58" h="53">
                  <a:moveTo>
                    <a:pt x="11" y="53"/>
                  </a:moveTo>
                  <a:cubicBezTo>
                    <a:pt x="58" y="29"/>
                    <a:pt x="58" y="29"/>
                    <a:pt x="58" y="29"/>
                  </a:cubicBezTo>
                  <a:cubicBezTo>
                    <a:pt x="52" y="18"/>
                    <a:pt x="45" y="8"/>
                    <a:pt x="36" y="0"/>
                  </a:cubicBezTo>
                  <a:cubicBezTo>
                    <a:pt x="0" y="39"/>
                    <a:pt x="0" y="39"/>
                    <a:pt x="0" y="39"/>
                  </a:cubicBezTo>
                  <a:cubicBezTo>
                    <a:pt x="4" y="43"/>
                    <a:pt x="8" y="48"/>
                    <a:pt x="11" y="53"/>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9" name="Freeform 9">
              <a:extLst>
                <a:ext uri="{FF2B5EF4-FFF2-40B4-BE49-F238E27FC236}">
                  <a16:creationId xmlns:a16="http://schemas.microsoft.com/office/drawing/2014/main" id="{E50D6533-8737-4D98-A74A-D8F7DB0B5CE6}"/>
                </a:ext>
              </a:extLst>
            </p:cNvPr>
            <p:cNvSpPr>
              <a:spLocks/>
            </p:cNvSpPr>
            <p:nvPr/>
          </p:nvSpPr>
          <p:spPr bwMode="auto">
            <a:xfrm>
              <a:off x="3948113" y="3943351"/>
              <a:ext cx="1149350" cy="785813"/>
            </a:xfrm>
            <a:custGeom>
              <a:avLst/>
              <a:gdLst>
                <a:gd name="T0" fmla="*/ 52 w 54"/>
                <a:gd name="T1" fmla="*/ 8 h 37"/>
                <a:gd name="T2" fmla="*/ 52 w 54"/>
                <a:gd name="T3" fmla="*/ 5 h 37"/>
                <a:gd name="T4" fmla="*/ 0 w 54"/>
                <a:gd name="T5" fmla="*/ 0 h 37"/>
                <a:gd name="T6" fmla="*/ 0 w 54"/>
                <a:gd name="T7" fmla="*/ 8 h 37"/>
                <a:gd name="T8" fmla="*/ 3 w 54"/>
                <a:gd name="T9" fmla="*/ 37 h 37"/>
                <a:gd name="T10" fmla="*/ 54 w 54"/>
                <a:gd name="T11" fmla="*/ 23 h 37"/>
                <a:gd name="T12" fmla="*/ 52 w 54"/>
                <a:gd name="T13" fmla="*/ 8 h 37"/>
              </a:gdLst>
              <a:ahLst/>
              <a:cxnLst>
                <a:cxn ang="0">
                  <a:pos x="T0" y="T1"/>
                </a:cxn>
                <a:cxn ang="0">
                  <a:pos x="T2" y="T3"/>
                </a:cxn>
                <a:cxn ang="0">
                  <a:pos x="T4" y="T5"/>
                </a:cxn>
                <a:cxn ang="0">
                  <a:pos x="T6" y="T7"/>
                </a:cxn>
                <a:cxn ang="0">
                  <a:pos x="T8" y="T9"/>
                </a:cxn>
                <a:cxn ang="0">
                  <a:pos x="T10" y="T11"/>
                </a:cxn>
                <a:cxn ang="0">
                  <a:pos x="T12" y="T13"/>
                </a:cxn>
              </a:cxnLst>
              <a:rect l="0" t="0" r="r" b="b"/>
              <a:pathLst>
                <a:path w="54" h="37">
                  <a:moveTo>
                    <a:pt x="52" y="8"/>
                  </a:moveTo>
                  <a:cubicBezTo>
                    <a:pt x="52" y="7"/>
                    <a:pt x="52" y="6"/>
                    <a:pt x="52" y="5"/>
                  </a:cubicBezTo>
                  <a:cubicBezTo>
                    <a:pt x="0" y="0"/>
                    <a:pt x="0" y="0"/>
                    <a:pt x="0" y="0"/>
                  </a:cubicBezTo>
                  <a:cubicBezTo>
                    <a:pt x="0" y="3"/>
                    <a:pt x="0" y="6"/>
                    <a:pt x="0" y="8"/>
                  </a:cubicBezTo>
                  <a:cubicBezTo>
                    <a:pt x="0" y="18"/>
                    <a:pt x="1" y="28"/>
                    <a:pt x="3" y="37"/>
                  </a:cubicBezTo>
                  <a:cubicBezTo>
                    <a:pt x="54" y="23"/>
                    <a:pt x="54" y="23"/>
                    <a:pt x="54" y="23"/>
                  </a:cubicBezTo>
                  <a:cubicBezTo>
                    <a:pt x="53" y="18"/>
                    <a:pt x="52" y="13"/>
                    <a:pt x="52" y="8"/>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0" name="Freeform 10">
              <a:extLst>
                <a:ext uri="{FF2B5EF4-FFF2-40B4-BE49-F238E27FC236}">
                  <a16:creationId xmlns:a16="http://schemas.microsoft.com/office/drawing/2014/main" id="{51FF373B-DBAB-4034-8CA4-A35F82F18A66}"/>
                </a:ext>
              </a:extLst>
            </p:cNvPr>
            <p:cNvSpPr>
              <a:spLocks/>
            </p:cNvSpPr>
            <p:nvPr/>
          </p:nvSpPr>
          <p:spPr bwMode="auto">
            <a:xfrm>
              <a:off x="7351713" y="5026026"/>
              <a:ext cx="1171575" cy="1211263"/>
            </a:xfrm>
            <a:custGeom>
              <a:avLst/>
              <a:gdLst>
                <a:gd name="T0" fmla="*/ 13 w 55"/>
                <a:gd name="T1" fmla="*/ 0 h 57"/>
                <a:gd name="T2" fmla="*/ 0 w 55"/>
                <a:gd name="T3" fmla="*/ 12 h 57"/>
                <a:gd name="T4" fmla="*/ 28 w 55"/>
                <a:gd name="T5" fmla="*/ 57 h 57"/>
                <a:gd name="T6" fmla="*/ 55 w 55"/>
                <a:gd name="T7" fmla="*/ 32 h 57"/>
                <a:gd name="T8" fmla="*/ 13 w 55"/>
                <a:gd name="T9" fmla="*/ 0 h 57"/>
              </a:gdLst>
              <a:ahLst/>
              <a:cxnLst>
                <a:cxn ang="0">
                  <a:pos x="T0" y="T1"/>
                </a:cxn>
                <a:cxn ang="0">
                  <a:pos x="T2" y="T3"/>
                </a:cxn>
                <a:cxn ang="0">
                  <a:pos x="T4" y="T5"/>
                </a:cxn>
                <a:cxn ang="0">
                  <a:pos x="T6" y="T7"/>
                </a:cxn>
                <a:cxn ang="0">
                  <a:pos x="T8" y="T9"/>
                </a:cxn>
              </a:cxnLst>
              <a:rect l="0" t="0" r="r" b="b"/>
              <a:pathLst>
                <a:path w="55" h="57">
                  <a:moveTo>
                    <a:pt x="13" y="0"/>
                  </a:moveTo>
                  <a:cubicBezTo>
                    <a:pt x="9" y="5"/>
                    <a:pt x="5" y="9"/>
                    <a:pt x="0" y="12"/>
                  </a:cubicBezTo>
                  <a:cubicBezTo>
                    <a:pt x="28" y="57"/>
                    <a:pt x="28" y="57"/>
                    <a:pt x="28" y="57"/>
                  </a:cubicBezTo>
                  <a:cubicBezTo>
                    <a:pt x="38" y="50"/>
                    <a:pt x="48" y="42"/>
                    <a:pt x="55" y="32"/>
                  </a:cubicBezTo>
                  <a:lnTo>
                    <a:pt x="13"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1" name="Freeform 11">
              <a:extLst>
                <a:ext uri="{FF2B5EF4-FFF2-40B4-BE49-F238E27FC236}">
                  <a16:creationId xmlns:a16="http://schemas.microsoft.com/office/drawing/2014/main" id="{2C950A4C-FC5E-48D1-AAF6-B2249D5E0048}"/>
                </a:ext>
              </a:extLst>
            </p:cNvPr>
            <p:cNvSpPr>
              <a:spLocks/>
            </p:cNvSpPr>
            <p:nvPr/>
          </p:nvSpPr>
          <p:spPr bwMode="auto">
            <a:xfrm>
              <a:off x="7926388" y="3963988"/>
              <a:ext cx="1149350" cy="765175"/>
            </a:xfrm>
            <a:custGeom>
              <a:avLst/>
              <a:gdLst>
                <a:gd name="T0" fmla="*/ 2 w 54"/>
                <a:gd name="T1" fmla="*/ 7 h 36"/>
                <a:gd name="T2" fmla="*/ 0 w 54"/>
                <a:gd name="T3" fmla="*/ 22 h 36"/>
                <a:gd name="T4" fmla="*/ 51 w 54"/>
                <a:gd name="T5" fmla="*/ 36 h 36"/>
                <a:gd name="T6" fmla="*/ 54 w 54"/>
                <a:gd name="T7" fmla="*/ 7 h 36"/>
                <a:gd name="T8" fmla="*/ 54 w 54"/>
                <a:gd name="T9" fmla="*/ 0 h 36"/>
                <a:gd name="T10" fmla="*/ 2 w 54"/>
                <a:gd name="T11" fmla="*/ 5 h 36"/>
                <a:gd name="T12" fmla="*/ 2 w 54"/>
                <a:gd name="T13" fmla="*/ 7 h 36"/>
              </a:gdLst>
              <a:ahLst/>
              <a:cxnLst>
                <a:cxn ang="0">
                  <a:pos x="T0" y="T1"/>
                </a:cxn>
                <a:cxn ang="0">
                  <a:pos x="T2" y="T3"/>
                </a:cxn>
                <a:cxn ang="0">
                  <a:pos x="T4" y="T5"/>
                </a:cxn>
                <a:cxn ang="0">
                  <a:pos x="T6" y="T7"/>
                </a:cxn>
                <a:cxn ang="0">
                  <a:pos x="T8" y="T9"/>
                </a:cxn>
                <a:cxn ang="0">
                  <a:pos x="T10" y="T11"/>
                </a:cxn>
                <a:cxn ang="0">
                  <a:pos x="T12" y="T13"/>
                </a:cxn>
              </a:cxnLst>
              <a:rect l="0" t="0" r="r" b="b"/>
              <a:pathLst>
                <a:path w="54" h="36">
                  <a:moveTo>
                    <a:pt x="2" y="7"/>
                  </a:moveTo>
                  <a:cubicBezTo>
                    <a:pt x="2" y="12"/>
                    <a:pt x="1" y="17"/>
                    <a:pt x="0" y="22"/>
                  </a:cubicBezTo>
                  <a:cubicBezTo>
                    <a:pt x="51" y="36"/>
                    <a:pt x="51" y="36"/>
                    <a:pt x="51" y="36"/>
                  </a:cubicBezTo>
                  <a:cubicBezTo>
                    <a:pt x="53" y="27"/>
                    <a:pt x="54" y="17"/>
                    <a:pt x="54" y="7"/>
                  </a:cubicBezTo>
                  <a:cubicBezTo>
                    <a:pt x="54" y="5"/>
                    <a:pt x="54" y="2"/>
                    <a:pt x="54" y="0"/>
                  </a:cubicBezTo>
                  <a:cubicBezTo>
                    <a:pt x="2" y="5"/>
                    <a:pt x="2" y="5"/>
                    <a:pt x="2" y="5"/>
                  </a:cubicBezTo>
                  <a:cubicBezTo>
                    <a:pt x="2" y="6"/>
                    <a:pt x="2" y="6"/>
                    <a:pt x="2" y="7"/>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2" name="Freeform 12">
              <a:extLst>
                <a:ext uri="{FF2B5EF4-FFF2-40B4-BE49-F238E27FC236}">
                  <a16:creationId xmlns:a16="http://schemas.microsoft.com/office/drawing/2014/main" id="{F5397F45-1BA7-43F6-89D8-1F9113DED80B}"/>
                </a:ext>
              </a:extLst>
            </p:cNvPr>
            <p:cNvSpPr>
              <a:spLocks/>
            </p:cNvSpPr>
            <p:nvPr/>
          </p:nvSpPr>
          <p:spPr bwMode="auto">
            <a:xfrm>
              <a:off x="4522788" y="5048251"/>
              <a:ext cx="1169987" cy="1211263"/>
            </a:xfrm>
            <a:custGeom>
              <a:avLst/>
              <a:gdLst>
                <a:gd name="T0" fmla="*/ 42 w 55"/>
                <a:gd name="T1" fmla="*/ 0 h 57"/>
                <a:gd name="T2" fmla="*/ 0 w 55"/>
                <a:gd name="T3" fmla="*/ 32 h 57"/>
                <a:gd name="T4" fmla="*/ 27 w 55"/>
                <a:gd name="T5" fmla="*/ 57 h 57"/>
                <a:gd name="T6" fmla="*/ 55 w 55"/>
                <a:gd name="T7" fmla="*/ 12 h 57"/>
                <a:gd name="T8" fmla="*/ 42 w 55"/>
                <a:gd name="T9" fmla="*/ 0 h 57"/>
              </a:gdLst>
              <a:ahLst/>
              <a:cxnLst>
                <a:cxn ang="0">
                  <a:pos x="T0" y="T1"/>
                </a:cxn>
                <a:cxn ang="0">
                  <a:pos x="T2" y="T3"/>
                </a:cxn>
                <a:cxn ang="0">
                  <a:pos x="T4" y="T5"/>
                </a:cxn>
                <a:cxn ang="0">
                  <a:pos x="T6" y="T7"/>
                </a:cxn>
                <a:cxn ang="0">
                  <a:pos x="T8" y="T9"/>
                </a:cxn>
              </a:cxnLst>
              <a:rect l="0" t="0" r="r" b="b"/>
              <a:pathLst>
                <a:path w="55" h="57">
                  <a:moveTo>
                    <a:pt x="42" y="0"/>
                  </a:moveTo>
                  <a:cubicBezTo>
                    <a:pt x="0" y="32"/>
                    <a:pt x="0" y="32"/>
                    <a:pt x="0" y="32"/>
                  </a:cubicBezTo>
                  <a:cubicBezTo>
                    <a:pt x="8" y="42"/>
                    <a:pt x="17" y="50"/>
                    <a:pt x="27" y="57"/>
                  </a:cubicBezTo>
                  <a:cubicBezTo>
                    <a:pt x="55" y="12"/>
                    <a:pt x="55" y="12"/>
                    <a:pt x="55" y="12"/>
                  </a:cubicBezTo>
                  <a:cubicBezTo>
                    <a:pt x="50" y="9"/>
                    <a:pt x="46" y="5"/>
                    <a:pt x="42" y="0"/>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4" name="Freeform 13">
              <a:extLst>
                <a:ext uri="{FF2B5EF4-FFF2-40B4-BE49-F238E27FC236}">
                  <a16:creationId xmlns:a16="http://schemas.microsoft.com/office/drawing/2014/main" id="{E2CC3095-89CB-447A-9344-0FE5CBBD4419}"/>
                </a:ext>
              </a:extLst>
            </p:cNvPr>
            <p:cNvSpPr>
              <a:spLocks/>
            </p:cNvSpPr>
            <p:nvPr/>
          </p:nvSpPr>
          <p:spPr bwMode="auto">
            <a:xfrm>
              <a:off x="3968750" y="3028951"/>
              <a:ext cx="1212850" cy="850900"/>
            </a:xfrm>
            <a:custGeom>
              <a:avLst/>
              <a:gdLst>
                <a:gd name="T0" fmla="*/ 52 w 57"/>
                <a:gd name="T1" fmla="*/ 40 h 40"/>
                <a:gd name="T2" fmla="*/ 57 w 57"/>
                <a:gd name="T3" fmla="*/ 24 h 40"/>
                <a:gd name="T4" fmla="*/ 10 w 57"/>
                <a:gd name="T5" fmla="*/ 0 h 40"/>
                <a:gd name="T6" fmla="*/ 0 w 57"/>
                <a:gd name="T7" fmla="*/ 36 h 40"/>
                <a:gd name="T8" fmla="*/ 52 w 57"/>
                <a:gd name="T9" fmla="*/ 40 h 40"/>
              </a:gdLst>
              <a:ahLst/>
              <a:cxnLst>
                <a:cxn ang="0">
                  <a:pos x="T0" y="T1"/>
                </a:cxn>
                <a:cxn ang="0">
                  <a:pos x="T2" y="T3"/>
                </a:cxn>
                <a:cxn ang="0">
                  <a:pos x="T4" y="T5"/>
                </a:cxn>
                <a:cxn ang="0">
                  <a:pos x="T6" y="T7"/>
                </a:cxn>
                <a:cxn ang="0">
                  <a:pos x="T8" y="T9"/>
                </a:cxn>
              </a:cxnLst>
              <a:rect l="0" t="0" r="r" b="b"/>
              <a:pathLst>
                <a:path w="57" h="40">
                  <a:moveTo>
                    <a:pt x="52" y="40"/>
                  </a:moveTo>
                  <a:cubicBezTo>
                    <a:pt x="53" y="35"/>
                    <a:pt x="55" y="29"/>
                    <a:pt x="57" y="24"/>
                  </a:cubicBezTo>
                  <a:cubicBezTo>
                    <a:pt x="10" y="0"/>
                    <a:pt x="10" y="0"/>
                    <a:pt x="10" y="0"/>
                  </a:cubicBezTo>
                  <a:cubicBezTo>
                    <a:pt x="5" y="11"/>
                    <a:pt x="1" y="23"/>
                    <a:pt x="0" y="36"/>
                  </a:cubicBezTo>
                  <a:lnTo>
                    <a:pt x="52" y="4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5" name="Freeform 14">
              <a:extLst>
                <a:ext uri="{FF2B5EF4-FFF2-40B4-BE49-F238E27FC236}">
                  <a16:creationId xmlns:a16="http://schemas.microsoft.com/office/drawing/2014/main" id="{A9CE2F8E-63D1-45D2-AB7E-4419478DB40B}"/>
                </a:ext>
              </a:extLst>
            </p:cNvPr>
            <p:cNvSpPr>
              <a:spLocks/>
            </p:cNvSpPr>
            <p:nvPr/>
          </p:nvSpPr>
          <p:spPr bwMode="auto">
            <a:xfrm>
              <a:off x="6883400" y="5387976"/>
              <a:ext cx="936625" cy="1231900"/>
            </a:xfrm>
            <a:custGeom>
              <a:avLst/>
              <a:gdLst>
                <a:gd name="T0" fmla="*/ 44 w 44"/>
                <a:gd name="T1" fmla="*/ 44 h 58"/>
                <a:gd name="T2" fmla="*/ 16 w 44"/>
                <a:gd name="T3" fmla="*/ 0 h 58"/>
                <a:gd name="T4" fmla="*/ 0 w 44"/>
                <a:gd name="T5" fmla="*/ 6 h 58"/>
                <a:gd name="T6" fmla="*/ 10 w 44"/>
                <a:gd name="T7" fmla="*/ 58 h 58"/>
                <a:gd name="T8" fmla="*/ 44 w 44"/>
                <a:gd name="T9" fmla="*/ 44 h 58"/>
              </a:gdLst>
              <a:ahLst/>
              <a:cxnLst>
                <a:cxn ang="0">
                  <a:pos x="T0" y="T1"/>
                </a:cxn>
                <a:cxn ang="0">
                  <a:pos x="T2" y="T3"/>
                </a:cxn>
                <a:cxn ang="0">
                  <a:pos x="T4" y="T5"/>
                </a:cxn>
                <a:cxn ang="0">
                  <a:pos x="T6" y="T7"/>
                </a:cxn>
                <a:cxn ang="0">
                  <a:pos x="T8" y="T9"/>
                </a:cxn>
              </a:cxnLst>
              <a:rect l="0" t="0" r="r" b="b"/>
              <a:pathLst>
                <a:path w="44" h="58">
                  <a:moveTo>
                    <a:pt x="44" y="44"/>
                  </a:moveTo>
                  <a:cubicBezTo>
                    <a:pt x="16" y="0"/>
                    <a:pt x="16" y="0"/>
                    <a:pt x="16" y="0"/>
                  </a:cubicBezTo>
                  <a:cubicBezTo>
                    <a:pt x="11" y="2"/>
                    <a:pt x="6" y="5"/>
                    <a:pt x="0" y="6"/>
                  </a:cubicBezTo>
                  <a:cubicBezTo>
                    <a:pt x="10" y="58"/>
                    <a:pt x="10" y="58"/>
                    <a:pt x="10" y="58"/>
                  </a:cubicBezTo>
                  <a:cubicBezTo>
                    <a:pt x="22" y="55"/>
                    <a:pt x="33" y="51"/>
                    <a:pt x="44" y="44"/>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6" name="Freeform 15">
              <a:extLst>
                <a:ext uri="{FF2B5EF4-FFF2-40B4-BE49-F238E27FC236}">
                  <a16:creationId xmlns:a16="http://schemas.microsoft.com/office/drawing/2014/main" id="{0A868968-7CD2-48FC-B5DE-C92619E2C939}"/>
                </a:ext>
              </a:extLst>
            </p:cNvPr>
            <p:cNvSpPr>
              <a:spLocks/>
            </p:cNvSpPr>
            <p:nvPr/>
          </p:nvSpPr>
          <p:spPr bwMode="auto">
            <a:xfrm>
              <a:off x="7735888" y="4579938"/>
              <a:ext cx="1233487" cy="998538"/>
            </a:xfrm>
            <a:custGeom>
              <a:avLst/>
              <a:gdLst>
                <a:gd name="T0" fmla="*/ 7 w 58"/>
                <a:gd name="T1" fmla="*/ 0 h 47"/>
                <a:gd name="T2" fmla="*/ 0 w 58"/>
                <a:gd name="T3" fmla="*/ 15 h 47"/>
                <a:gd name="T4" fmla="*/ 42 w 58"/>
                <a:gd name="T5" fmla="*/ 47 h 47"/>
                <a:gd name="T6" fmla="*/ 58 w 58"/>
                <a:gd name="T7" fmla="*/ 15 h 47"/>
                <a:gd name="T8" fmla="*/ 7 w 58"/>
                <a:gd name="T9" fmla="*/ 0 h 47"/>
              </a:gdLst>
              <a:ahLst/>
              <a:cxnLst>
                <a:cxn ang="0">
                  <a:pos x="T0" y="T1"/>
                </a:cxn>
                <a:cxn ang="0">
                  <a:pos x="T2" y="T3"/>
                </a:cxn>
                <a:cxn ang="0">
                  <a:pos x="T4" y="T5"/>
                </a:cxn>
                <a:cxn ang="0">
                  <a:pos x="T6" y="T7"/>
                </a:cxn>
                <a:cxn ang="0">
                  <a:pos x="T8" y="T9"/>
                </a:cxn>
              </a:cxnLst>
              <a:rect l="0" t="0" r="r" b="b"/>
              <a:pathLst>
                <a:path w="58" h="47">
                  <a:moveTo>
                    <a:pt x="7" y="0"/>
                  </a:moveTo>
                  <a:cubicBezTo>
                    <a:pt x="5" y="5"/>
                    <a:pt x="3" y="11"/>
                    <a:pt x="0" y="15"/>
                  </a:cubicBezTo>
                  <a:cubicBezTo>
                    <a:pt x="42" y="47"/>
                    <a:pt x="42" y="47"/>
                    <a:pt x="42" y="47"/>
                  </a:cubicBezTo>
                  <a:cubicBezTo>
                    <a:pt x="49" y="37"/>
                    <a:pt x="54" y="26"/>
                    <a:pt x="58" y="15"/>
                  </a:cubicBezTo>
                  <a:lnTo>
                    <a:pt x="7"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7" name="Freeform 16">
              <a:extLst>
                <a:ext uri="{FF2B5EF4-FFF2-40B4-BE49-F238E27FC236}">
                  <a16:creationId xmlns:a16="http://schemas.microsoft.com/office/drawing/2014/main" id="{935D76DF-6BD4-4495-B9D8-963D51C23458}"/>
                </a:ext>
              </a:extLst>
            </p:cNvPr>
            <p:cNvSpPr>
              <a:spLocks/>
            </p:cNvSpPr>
            <p:nvPr/>
          </p:nvSpPr>
          <p:spPr bwMode="auto">
            <a:xfrm>
              <a:off x="6138863" y="5557838"/>
              <a:ext cx="787400" cy="1125538"/>
            </a:xfrm>
            <a:custGeom>
              <a:avLst/>
              <a:gdLst>
                <a:gd name="T0" fmla="*/ 27 w 37"/>
                <a:gd name="T1" fmla="*/ 0 h 53"/>
                <a:gd name="T2" fmla="*/ 18 w 37"/>
                <a:gd name="T3" fmla="*/ 0 h 53"/>
                <a:gd name="T4" fmla="*/ 10 w 37"/>
                <a:gd name="T5" fmla="*/ 0 h 53"/>
                <a:gd name="T6" fmla="*/ 0 w 37"/>
                <a:gd name="T7" fmla="*/ 52 h 53"/>
                <a:gd name="T8" fmla="*/ 18 w 37"/>
                <a:gd name="T9" fmla="*/ 53 h 53"/>
                <a:gd name="T10" fmla="*/ 37 w 37"/>
                <a:gd name="T11" fmla="*/ 51 h 53"/>
                <a:gd name="T12" fmla="*/ 27 w 37"/>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37" h="53">
                  <a:moveTo>
                    <a:pt x="27" y="0"/>
                  </a:moveTo>
                  <a:cubicBezTo>
                    <a:pt x="24" y="0"/>
                    <a:pt x="21" y="0"/>
                    <a:pt x="18" y="0"/>
                  </a:cubicBezTo>
                  <a:cubicBezTo>
                    <a:pt x="15" y="0"/>
                    <a:pt x="12" y="0"/>
                    <a:pt x="10" y="0"/>
                  </a:cubicBezTo>
                  <a:cubicBezTo>
                    <a:pt x="0" y="52"/>
                    <a:pt x="0" y="52"/>
                    <a:pt x="0" y="52"/>
                  </a:cubicBezTo>
                  <a:cubicBezTo>
                    <a:pt x="6" y="53"/>
                    <a:pt x="12" y="53"/>
                    <a:pt x="18" y="53"/>
                  </a:cubicBezTo>
                  <a:cubicBezTo>
                    <a:pt x="24" y="53"/>
                    <a:pt x="31" y="53"/>
                    <a:pt x="37" y="51"/>
                  </a:cubicBezTo>
                  <a:lnTo>
                    <a:pt x="27"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8" name="Freeform 17">
              <a:extLst>
                <a:ext uri="{FF2B5EF4-FFF2-40B4-BE49-F238E27FC236}">
                  <a16:creationId xmlns:a16="http://schemas.microsoft.com/office/drawing/2014/main" id="{E0B4D331-CDE8-4F68-8016-BABC33407B0B}"/>
                </a:ext>
              </a:extLst>
            </p:cNvPr>
            <p:cNvSpPr>
              <a:spLocks/>
            </p:cNvSpPr>
            <p:nvPr/>
          </p:nvSpPr>
          <p:spPr bwMode="auto">
            <a:xfrm>
              <a:off x="6607175" y="1543051"/>
              <a:ext cx="766762" cy="1189038"/>
            </a:xfrm>
            <a:custGeom>
              <a:avLst/>
              <a:gdLst>
                <a:gd name="T0" fmla="*/ 0 w 36"/>
                <a:gd name="T1" fmla="*/ 53 h 56"/>
                <a:gd name="T2" fmla="*/ 17 w 36"/>
                <a:gd name="T3" fmla="*/ 56 h 56"/>
                <a:gd name="T4" fmla="*/ 36 w 36"/>
                <a:gd name="T5" fmla="*/ 7 h 56"/>
                <a:gd name="T6" fmla="*/ 0 w 36"/>
                <a:gd name="T7" fmla="*/ 0 h 56"/>
                <a:gd name="T8" fmla="*/ 0 w 36"/>
                <a:gd name="T9" fmla="*/ 53 h 56"/>
              </a:gdLst>
              <a:ahLst/>
              <a:cxnLst>
                <a:cxn ang="0">
                  <a:pos x="T0" y="T1"/>
                </a:cxn>
                <a:cxn ang="0">
                  <a:pos x="T2" y="T3"/>
                </a:cxn>
                <a:cxn ang="0">
                  <a:pos x="T4" y="T5"/>
                </a:cxn>
                <a:cxn ang="0">
                  <a:pos x="T6" y="T7"/>
                </a:cxn>
                <a:cxn ang="0">
                  <a:pos x="T8" y="T9"/>
                </a:cxn>
              </a:cxnLst>
              <a:rect l="0" t="0" r="r" b="b"/>
              <a:pathLst>
                <a:path w="36" h="56">
                  <a:moveTo>
                    <a:pt x="0" y="53"/>
                  </a:moveTo>
                  <a:cubicBezTo>
                    <a:pt x="6" y="54"/>
                    <a:pt x="11" y="55"/>
                    <a:pt x="17" y="56"/>
                  </a:cubicBezTo>
                  <a:cubicBezTo>
                    <a:pt x="36" y="7"/>
                    <a:pt x="36" y="7"/>
                    <a:pt x="36" y="7"/>
                  </a:cubicBezTo>
                  <a:cubicBezTo>
                    <a:pt x="24" y="3"/>
                    <a:pt x="12" y="1"/>
                    <a:pt x="0" y="0"/>
                  </a:cubicBezTo>
                  <a:lnTo>
                    <a:pt x="0" y="53"/>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9" name="Freeform 18">
              <a:extLst>
                <a:ext uri="{FF2B5EF4-FFF2-40B4-BE49-F238E27FC236}">
                  <a16:creationId xmlns:a16="http://schemas.microsoft.com/office/drawing/2014/main" id="{1AFD2E42-F89E-4170-B564-E979C3FB9BC2}"/>
                </a:ext>
              </a:extLst>
            </p:cNvPr>
            <p:cNvSpPr>
              <a:spLocks/>
            </p:cNvSpPr>
            <p:nvPr/>
          </p:nvSpPr>
          <p:spPr bwMode="auto">
            <a:xfrm>
              <a:off x="5245100" y="5387976"/>
              <a:ext cx="936625" cy="1231900"/>
            </a:xfrm>
            <a:custGeom>
              <a:avLst/>
              <a:gdLst>
                <a:gd name="T0" fmla="*/ 44 w 44"/>
                <a:gd name="T1" fmla="*/ 7 h 58"/>
                <a:gd name="T2" fmla="*/ 27 w 44"/>
                <a:gd name="T3" fmla="*/ 0 h 58"/>
                <a:gd name="T4" fmla="*/ 0 w 44"/>
                <a:gd name="T5" fmla="*/ 45 h 58"/>
                <a:gd name="T6" fmla="*/ 34 w 44"/>
                <a:gd name="T7" fmla="*/ 58 h 58"/>
                <a:gd name="T8" fmla="*/ 44 w 44"/>
                <a:gd name="T9" fmla="*/ 7 h 58"/>
              </a:gdLst>
              <a:ahLst/>
              <a:cxnLst>
                <a:cxn ang="0">
                  <a:pos x="T0" y="T1"/>
                </a:cxn>
                <a:cxn ang="0">
                  <a:pos x="T2" y="T3"/>
                </a:cxn>
                <a:cxn ang="0">
                  <a:pos x="T4" y="T5"/>
                </a:cxn>
                <a:cxn ang="0">
                  <a:pos x="T6" y="T7"/>
                </a:cxn>
                <a:cxn ang="0">
                  <a:pos x="T8" y="T9"/>
                </a:cxn>
              </a:cxnLst>
              <a:rect l="0" t="0" r="r" b="b"/>
              <a:pathLst>
                <a:path w="44" h="58">
                  <a:moveTo>
                    <a:pt x="44" y="7"/>
                  </a:moveTo>
                  <a:cubicBezTo>
                    <a:pt x="38" y="5"/>
                    <a:pt x="33" y="3"/>
                    <a:pt x="27" y="0"/>
                  </a:cubicBezTo>
                  <a:cubicBezTo>
                    <a:pt x="0" y="45"/>
                    <a:pt x="0" y="45"/>
                    <a:pt x="0" y="45"/>
                  </a:cubicBezTo>
                  <a:cubicBezTo>
                    <a:pt x="10" y="51"/>
                    <a:pt x="22" y="56"/>
                    <a:pt x="34" y="58"/>
                  </a:cubicBezTo>
                  <a:lnTo>
                    <a:pt x="44" y="7"/>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40" name="Freeform 19">
              <a:extLst>
                <a:ext uri="{FF2B5EF4-FFF2-40B4-BE49-F238E27FC236}">
                  <a16:creationId xmlns:a16="http://schemas.microsoft.com/office/drawing/2014/main" id="{E847A2D7-1FC1-4C77-AB80-D040330AF92C}"/>
                </a:ext>
              </a:extLst>
            </p:cNvPr>
            <p:cNvSpPr>
              <a:spLocks/>
            </p:cNvSpPr>
            <p:nvPr/>
          </p:nvSpPr>
          <p:spPr bwMode="auto">
            <a:xfrm>
              <a:off x="5670550" y="1543051"/>
              <a:ext cx="766762" cy="1189038"/>
            </a:xfrm>
            <a:custGeom>
              <a:avLst/>
              <a:gdLst>
                <a:gd name="T0" fmla="*/ 19 w 36"/>
                <a:gd name="T1" fmla="*/ 56 h 56"/>
                <a:gd name="T2" fmla="*/ 36 w 36"/>
                <a:gd name="T3" fmla="*/ 53 h 56"/>
                <a:gd name="T4" fmla="*/ 36 w 36"/>
                <a:gd name="T5" fmla="*/ 0 h 56"/>
                <a:gd name="T6" fmla="*/ 0 w 36"/>
                <a:gd name="T7" fmla="*/ 7 h 56"/>
                <a:gd name="T8" fmla="*/ 19 w 36"/>
                <a:gd name="T9" fmla="*/ 56 h 56"/>
              </a:gdLst>
              <a:ahLst/>
              <a:cxnLst>
                <a:cxn ang="0">
                  <a:pos x="T0" y="T1"/>
                </a:cxn>
                <a:cxn ang="0">
                  <a:pos x="T2" y="T3"/>
                </a:cxn>
                <a:cxn ang="0">
                  <a:pos x="T4" y="T5"/>
                </a:cxn>
                <a:cxn ang="0">
                  <a:pos x="T6" y="T7"/>
                </a:cxn>
                <a:cxn ang="0">
                  <a:pos x="T8" y="T9"/>
                </a:cxn>
              </a:cxnLst>
              <a:rect l="0" t="0" r="r" b="b"/>
              <a:pathLst>
                <a:path w="36" h="56">
                  <a:moveTo>
                    <a:pt x="19" y="56"/>
                  </a:moveTo>
                  <a:cubicBezTo>
                    <a:pt x="25" y="54"/>
                    <a:pt x="30" y="53"/>
                    <a:pt x="36" y="53"/>
                  </a:cubicBezTo>
                  <a:cubicBezTo>
                    <a:pt x="36" y="0"/>
                    <a:pt x="36" y="0"/>
                    <a:pt x="36" y="0"/>
                  </a:cubicBezTo>
                  <a:cubicBezTo>
                    <a:pt x="24" y="1"/>
                    <a:pt x="11" y="3"/>
                    <a:pt x="0" y="7"/>
                  </a:cubicBezTo>
                  <a:lnTo>
                    <a:pt x="19" y="56"/>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41" name="Freeform 20">
              <a:extLst>
                <a:ext uri="{FF2B5EF4-FFF2-40B4-BE49-F238E27FC236}">
                  <a16:creationId xmlns:a16="http://schemas.microsoft.com/office/drawing/2014/main" id="{5023CAD2-D1B3-4867-8D77-D978688E5EDA}"/>
                </a:ext>
              </a:extLst>
            </p:cNvPr>
            <p:cNvSpPr>
              <a:spLocks/>
            </p:cNvSpPr>
            <p:nvPr/>
          </p:nvSpPr>
          <p:spPr bwMode="auto">
            <a:xfrm>
              <a:off x="4054475" y="4579938"/>
              <a:ext cx="1255712" cy="1020763"/>
            </a:xfrm>
            <a:custGeom>
              <a:avLst/>
              <a:gdLst>
                <a:gd name="T0" fmla="*/ 59 w 59"/>
                <a:gd name="T1" fmla="*/ 16 h 48"/>
                <a:gd name="T2" fmla="*/ 51 w 59"/>
                <a:gd name="T3" fmla="*/ 0 h 48"/>
                <a:gd name="T4" fmla="*/ 0 w 59"/>
                <a:gd name="T5" fmla="*/ 15 h 48"/>
                <a:gd name="T6" fmla="*/ 17 w 59"/>
                <a:gd name="T7" fmla="*/ 48 h 48"/>
                <a:gd name="T8" fmla="*/ 59 w 59"/>
                <a:gd name="T9" fmla="*/ 16 h 48"/>
              </a:gdLst>
              <a:ahLst/>
              <a:cxnLst>
                <a:cxn ang="0">
                  <a:pos x="T0" y="T1"/>
                </a:cxn>
                <a:cxn ang="0">
                  <a:pos x="T2" y="T3"/>
                </a:cxn>
                <a:cxn ang="0">
                  <a:pos x="T4" y="T5"/>
                </a:cxn>
                <a:cxn ang="0">
                  <a:pos x="T6" y="T7"/>
                </a:cxn>
                <a:cxn ang="0">
                  <a:pos x="T8" y="T9"/>
                </a:cxn>
              </a:cxnLst>
              <a:rect l="0" t="0" r="r" b="b"/>
              <a:pathLst>
                <a:path w="59" h="48">
                  <a:moveTo>
                    <a:pt x="59" y="16"/>
                  </a:moveTo>
                  <a:cubicBezTo>
                    <a:pt x="56" y="11"/>
                    <a:pt x="53" y="6"/>
                    <a:pt x="51" y="0"/>
                  </a:cubicBezTo>
                  <a:cubicBezTo>
                    <a:pt x="0" y="15"/>
                    <a:pt x="0" y="15"/>
                    <a:pt x="0" y="15"/>
                  </a:cubicBezTo>
                  <a:cubicBezTo>
                    <a:pt x="4" y="27"/>
                    <a:pt x="10" y="38"/>
                    <a:pt x="17" y="48"/>
                  </a:cubicBezTo>
                  <a:lnTo>
                    <a:pt x="59" y="16"/>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42" name="Freeform 21">
              <a:extLst>
                <a:ext uri="{FF2B5EF4-FFF2-40B4-BE49-F238E27FC236}">
                  <a16:creationId xmlns:a16="http://schemas.microsoft.com/office/drawing/2014/main" id="{ED1B2023-A4B4-4698-A1F8-23EB7603EA62}"/>
                </a:ext>
              </a:extLst>
            </p:cNvPr>
            <p:cNvSpPr>
              <a:spLocks/>
            </p:cNvSpPr>
            <p:nvPr/>
          </p:nvSpPr>
          <p:spPr bwMode="auto">
            <a:xfrm>
              <a:off x="4862513" y="1754188"/>
              <a:ext cx="1063625" cy="1233488"/>
            </a:xfrm>
            <a:custGeom>
              <a:avLst/>
              <a:gdLst>
                <a:gd name="T0" fmla="*/ 35 w 50"/>
                <a:gd name="T1" fmla="*/ 58 h 58"/>
                <a:gd name="T2" fmla="*/ 50 w 50"/>
                <a:gd name="T3" fmla="*/ 49 h 58"/>
                <a:gd name="T4" fmla="*/ 31 w 50"/>
                <a:gd name="T5" fmla="*/ 0 h 58"/>
                <a:gd name="T6" fmla="*/ 0 w 50"/>
                <a:gd name="T7" fmla="*/ 19 h 58"/>
                <a:gd name="T8" fmla="*/ 35 w 50"/>
                <a:gd name="T9" fmla="*/ 58 h 58"/>
              </a:gdLst>
              <a:ahLst/>
              <a:cxnLst>
                <a:cxn ang="0">
                  <a:pos x="T0" y="T1"/>
                </a:cxn>
                <a:cxn ang="0">
                  <a:pos x="T2" y="T3"/>
                </a:cxn>
                <a:cxn ang="0">
                  <a:pos x="T4" y="T5"/>
                </a:cxn>
                <a:cxn ang="0">
                  <a:pos x="T6" y="T7"/>
                </a:cxn>
                <a:cxn ang="0">
                  <a:pos x="T8" y="T9"/>
                </a:cxn>
              </a:cxnLst>
              <a:rect l="0" t="0" r="r" b="b"/>
              <a:pathLst>
                <a:path w="50" h="58">
                  <a:moveTo>
                    <a:pt x="35" y="58"/>
                  </a:moveTo>
                  <a:cubicBezTo>
                    <a:pt x="40" y="54"/>
                    <a:pt x="45" y="51"/>
                    <a:pt x="50" y="49"/>
                  </a:cubicBezTo>
                  <a:cubicBezTo>
                    <a:pt x="31" y="0"/>
                    <a:pt x="31" y="0"/>
                    <a:pt x="31" y="0"/>
                  </a:cubicBezTo>
                  <a:cubicBezTo>
                    <a:pt x="20" y="5"/>
                    <a:pt x="9" y="11"/>
                    <a:pt x="0" y="19"/>
                  </a:cubicBezTo>
                  <a:lnTo>
                    <a:pt x="35" y="58"/>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grpSp>
      <p:cxnSp>
        <p:nvCxnSpPr>
          <p:cNvPr id="43" name="Straight Connector 42">
            <a:extLst>
              <a:ext uri="{FF2B5EF4-FFF2-40B4-BE49-F238E27FC236}">
                <a16:creationId xmlns:a16="http://schemas.microsoft.com/office/drawing/2014/main" id="{1F11852B-7092-4FB0-817B-666093900AB6}"/>
              </a:ext>
            </a:extLst>
          </p:cNvPr>
          <p:cNvCxnSpPr/>
          <p:nvPr userDrawn="1"/>
        </p:nvCxnSpPr>
        <p:spPr>
          <a:xfrm>
            <a:off x="1562495" y="6343266"/>
            <a:ext cx="0" cy="347158"/>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3C20F7F6-94C6-45B6-85AE-D9876CDD4C43}"/>
              </a:ext>
            </a:extLst>
          </p:cNvPr>
          <p:cNvGrpSpPr/>
          <p:nvPr userDrawn="1"/>
        </p:nvGrpSpPr>
        <p:grpSpPr>
          <a:xfrm>
            <a:off x="2252623" y="6475382"/>
            <a:ext cx="199395" cy="66805"/>
            <a:chOff x="2165967" y="6917391"/>
            <a:chExt cx="182216" cy="61057"/>
          </a:xfrm>
        </p:grpSpPr>
        <p:sp>
          <p:nvSpPr>
            <p:cNvPr id="46" name="L-Shape 45">
              <a:extLst>
                <a:ext uri="{FF2B5EF4-FFF2-40B4-BE49-F238E27FC236}">
                  <a16:creationId xmlns:a16="http://schemas.microsoft.com/office/drawing/2014/main" id="{AD5238C1-B73B-4530-A609-4F2E3E672E90}"/>
                </a:ext>
              </a:extLst>
            </p:cNvPr>
            <p:cNvSpPr/>
            <p:nvPr/>
          </p:nvSpPr>
          <p:spPr>
            <a:xfrm rot="13500000">
              <a:off x="2165967"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sp>
          <p:nvSpPr>
            <p:cNvPr id="47" name="L-Shape 46">
              <a:extLst>
                <a:ext uri="{FF2B5EF4-FFF2-40B4-BE49-F238E27FC236}">
                  <a16:creationId xmlns:a16="http://schemas.microsoft.com/office/drawing/2014/main" id="{D71B43A2-A342-4237-8EE3-2961BCBE2AC9}"/>
                </a:ext>
              </a:extLst>
            </p:cNvPr>
            <p:cNvSpPr/>
            <p:nvPr/>
          </p:nvSpPr>
          <p:spPr>
            <a:xfrm rot="13500000">
              <a:off x="2226546"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sp>
          <p:nvSpPr>
            <p:cNvPr id="48" name="L-Shape 47">
              <a:extLst>
                <a:ext uri="{FF2B5EF4-FFF2-40B4-BE49-F238E27FC236}">
                  <a16:creationId xmlns:a16="http://schemas.microsoft.com/office/drawing/2014/main" id="{AAD0E678-348B-4A03-9D4D-9FEDD1FA4A6D}"/>
                </a:ext>
              </a:extLst>
            </p:cNvPr>
            <p:cNvSpPr/>
            <p:nvPr/>
          </p:nvSpPr>
          <p:spPr>
            <a:xfrm rot="13500000">
              <a:off x="2287126"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grpSp>
      <p:sp>
        <p:nvSpPr>
          <p:cNvPr id="49" name="Graphic 4">
            <a:extLst>
              <a:ext uri="{FF2B5EF4-FFF2-40B4-BE49-F238E27FC236}">
                <a16:creationId xmlns:a16="http://schemas.microsoft.com/office/drawing/2014/main" id="{7A1F3811-A70C-4936-A026-F1C59506451D}"/>
              </a:ext>
            </a:extLst>
          </p:cNvPr>
          <p:cNvSpPr/>
          <p:nvPr userDrawn="1"/>
        </p:nvSpPr>
        <p:spPr>
          <a:xfrm>
            <a:off x="235364" y="6337754"/>
            <a:ext cx="1130954" cy="345665"/>
          </a:xfrm>
          <a:custGeom>
            <a:avLst/>
            <a:gdLst>
              <a:gd name="connsiteX0" fmla="*/ 415194 w 1422394"/>
              <a:gd name="connsiteY0" fmla="*/ 395571 h 434793"/>
              <a:gd name="connsiteX1" fmla="*/ 415877 w 1422394"/>
              <a:gd name="connsiteY1" fmla="*/ 395913 h 434793"/>
              <a:gd name="connsiteX2" fmla="*/ 382523 w 1422394"/>
              <a:gd name="connsiteY2" fmla="*/ 415634 h 434793"/>
              <a:gd name="connsiteX3" fmla="*/ 356186 w 1422394"/>
              <a:gd name="connsiteY3" fmla="*/ 417528 h 434793"/>
              <a:gd name="connsiteX4" fmla="*/ 318919 w 1422394"/>
              <a:gd name="connsiteY4" fmla="*/ 402994 h 434793"/>
              <a:gd name="connsiteX5" fmla="*/ 298639 w 1422394"/>
              <a:gd name="connsiteY5" fmla="*/ 389329 h 434793"/>
              <a:gd name="connsiteX6" fmla="*/ 273358 w 1422394"/>
              <a:gd name="connsiteY6" fmla="*/ 384577 h 434793"/>
              <a:gd name="connsiteX7" fmla="*/ 272924 w 1422394"/>
              <a:gd name="connsiteY7" fmla="*/ 387683 h 434793"/>
              <a:gd name="connsiteX8" fmla="*/ 307086 w 1422394"/>
              <a:gd name="connsiteY8" fmla="*/ 408894 h 434793"/>
              <a:gd name="connsiteX9" fmla="*/ 327180 w 1422394"/>
              <a:gd name="connsiteY9" fmla="*/ 426597 h 434793"/>
              <a:gd name="connsiteX10" fmla="*/ 317552 w 1422394"/>
              <a:gd name="connsiteY10" fmla="*/ 434858 h 434793"/>
              <a:gd name="connsiteX11" fmla="*/ 306993 w 1422394"/>
              <a:gd name="connsiteY11" fmla="*/ 423398 h 434793"/>
              <a:gd name="connsiteX12" fmla="*/ 262986 w 1422394"/>
              <a:gd name="connsiteY12" fmla="*/ 389235 h 434793"/>
              <a:gd name="connsiteX13" fmla="*/ 260843 w 1422394"/>
              <a:gd name="connsiteY13" fmla="*/ 388428 h 434793"/>
              <a:gd name="connsiteX14" fmla="*/ 258669 w 1422394"/>
              <a:gd name="connsiteY14" fmla="*/ 389235 h 434793"/>
              <a:gd name="connsiteX15" fmla="*/ 214661 w 1422394"/>
              <a:gd name="connsiteY15" fmla="*/ 423398 h 434793"/>
              <a:gd name="connsiteX16" fmla="*/ 204133 w 1422394"/>
              <a:gd name="connsiteY16" fmla="*/ 434858 h 434793"/>
              <a:gd name="connsiteX17" fmla="*/ 194475 w 1422394"/>
              <a:gd name="connsiteY17" fmla="*/ 426597 h 434793"/>
              <a:gd name="connsiteX18" fmla="*/ 214599 w 1422394"/>
              <a:gd name="connsiteY18" fmla="*/ 408894 h 434793"/>
              <a:gd name="connsiteX19" fmla="*/ 248762 w 1422394"/>
              <a:gd name="connsiteY19" fmla="*/ 387683 h 434793"/>
              <a:gd name="connsiteX20" fmla="*/ 248358 w 1422394"/>
              <a:gd name="connsiteY20" fmla="*/ 384577 h 434793"/>
              <a:gd name="connsiteX21" fmla="*/ 223078 w 1422394"/>
              <a:gd name="connsiteY21" fmla="*/ 389329 h 434793"/>
              <a:gd name="connsiteX22" fmla="*/ 202767 w 1422394"/>
              <a:gd name="connsiteY22" fmla="*/ 402994 h 434793"/>
              <a:gd name="connsiteX23" fmla="*/ 165499 w 1422394"/>
              <a:gd name="connsiteY23" fmla="*/ 417528 h 434793"/>
              <a:gd name="connsiteX24" fmla="*/ 139163 w 1422394"/>
              <a:gd name="connsiteY24" fmla="*/ 415634 h 434793"/>
              <a:gd name="connsiteX25" fmla="*/ 105777 w 1422394"/>
              <a:gd name="connsiteY25" fmla="*/ 395882 h 434793"/>
              <a:gd name="connsiteX26" fmla="*/ 106522 w 1422394"/>
              <a:gd name="connsiteY26" fmla="*/ 395571 h 434793"/>
              <a:gd name="connsiteX27" fmla="*/ 108603 w 1422394"/>
              <a:gd name="connsiteY27" fmla="*/ 396596 h 434793"/>
              <a:gd name="connsiteX28" fmla="*/ 152859 w 1422394"/>
              <a:gd name="connsiteY28" fmla="*/ 401751 h 434793"/>
              <a:gd name="connsiteX29" fmla="*/ 182704 w 1422394"/>
              <a:gd name="connsiteY29" fmla="*/ 391409 h 434793"/>
              <a:gd name="connsiteX30" fmla="*/ 203698 w 1422394"/>
              <a:gd name="connsiteY30" fmla="*/ 382807 h 434793"/>
              <a:gd name="connsiteX31" fmla="*/ 259973 w 1422394"/>
              <a:gd name="connsiteY31" fmla="*/ 381564 h 434793"/>
              <a:gd name="connsiteX32" fmla="*/ 260936 w 1422394"/>
              <a:gd name="connsiteY32" fmla="*/ 381720 h 434793"/>
              <a:gd name="connsiteX33" fmla="*/ 261899 w 1422394"/>
              <a:gd name="connsiteY33" fmla="*/ 381564 h 434793"/>
              <a:gd name="connsiteX34" fmla="*/ 318173 w 1422394"/>
              <a:gd name="connsiteY34" fmla="*/ 382807 h 434793"/>
              <a:gd name="connsiteX35" fmla="*/ 339167 w 1422394"/>
              <a:gd name="connsiteY35" fmla="*/ 391409 h 434793"/>
              <a:gd name="connsiteX36" fmla="*/ 368982 w 1422394"/>
              <a:gd name="connsiteY36" fmla="*/ 401751 h 434793"/>
              <a:gd name="connsiteX37" fmla="*/ 413082 w 1422394"/>
              <a:gd name="connsiteY37" fmla="*/ 396503 h 434793"/>
              <a:gd name="connsiteX38" fmla="*/ 459760 w 1422394"/>
              <a:gd name="connsiteY38" fmla="*/ 355197 h 434793"/>
              <a:gd name="connsiteX39" fmla="*/ 439760 w 1422394"/>
              <a:gd name="connsiteY39" fmla="*/ 365757 h 434793"/>
              <a:gd name="connsiteX40" fmla="*/ 408268 w 1422394"/>
              <a:gd name="connsiteY40" fmla="*/ 370384 h 434793"/>
              <a:gd name="connsiteX41" fmla="*/ 367243 w 1422394"/>
              <a:gd name="connsiteY41" fmla="*/ 373924 h 434793"/>
              <a:gd name="connsiteX42" fmla="*/ 367025 w 1422394"/>
              <a:gd name="connsiteY42" fmla="*/ 373924 h 434793"/>
              <a:gd name="connsiteX43" fmla="*/ 366031 w 1422394"/>
              <a:gd name="connsiteY43" fmla="*/ 373428 h 434793"/>
              <a:gd name="connsiteX44" fmla="*/ 366249 w 1422394"/>
              <a:gd name="connsiteY44" fmla="*/ 373272 h 434793"/>
              <a:gd name="connsiteX45" fmla="*/ 393020 w 1422394"/>
              <a:gd name="connsiteY45" fmla="*/ 347402 h 434793"/>
              <a:gd name="connsiteX46" fmla="*/ 406436 w 1422394"/>
              <a:gd name="connsiteY46" fmla="*/ 320445 h 434793"/>
              <a:gd name="connsiteX47" fmla="*/ 406436 w 1422394"/>
              <a:gd name="connsiteY47" fmla="*/ 319731 h 434793"/>
              <a:gd name="connsiteX48" fmla="*/ 385970 w 1422394"/>
              <a:gd name="connsiteY48" fmla="*/ 337184 h 434793"/>
              <a:gd name="connsiteX49" fmla="*/ 363671 w 1422394"/>
              <a:gd name="connsiteY49" fmla="*/ 358924 h 434793"/>
              <a:gd name="connsiteX50" fmla="*/ 328608 w 1422394"/>
              <a:gd name="connsiteY50" fmla="*/ 376813 h 434793"/>
              <a:gd name="connsiteX51" fmla="*/ 328142 w 1422394"/>
              <a:gd name="connsiteY51" fmla="*/ 377030 h 434793"/>
              <a:gd name="connsiteX52" fmla="*/ 327832 w 1422394"/>
              <a:gd name="connsiteY52" fmla="*/ 377589 h 434793"/>
              <a:gd name="connsiteX53" fmla="*/ 327832 w 1422394"/>
              <a:gd name="connsiteY53" fmla="*/ 377589 h 434793"/>
              <a:gd name="connsiteX54" fmla="*/ 328111 w 1422394"/>
              <a:gd name="connsiteY54" fmla="*/ 377589 h 434793"/>
              <a:gd name="connsiteX55" fmla="*/ 353826 w 1422394"/>
              <a:gd name="connsiteY55" fmla="*/ 383583 h 434793"/>
              <a:gd name="connsiteX56" fmla="*/ 386964 w 1422394"/>
              <a:gd name="connsiteY56" fmla="*/ 389794 h 434793"/>
              <a:gd name="connsiteX57" fmla="*/ 460754 w 1422394"/>
              <a:gd name="connsiteY57" fmla="*/ 355259 h 434793"/>
              <a:gd name="connsiteX58" fmla="*/ 460754 w 1422394"/>
              <a:gd name="connsiteY58" fmla="*/ 355259 h 434793"/>
              <a:gd name="connsiteX59" fmla="*/ 459760 w 1422394"/>
              <a:gd name="connsiteY59" fmla="*/ 355104 h 434793"/>
              <a:gd name="connsiteX60" fmla="*/ 501438 w 1422394"/>
              <a:gd name="connsiteY60" fmla="*/ 291221 h 434793"/>
              <a:gd name="connsiteX61" fmla="*/ 477556 w 1422394"/>
              <a:gd name="connsiteY61" fmla="*/ 312091 h 434793"/>
              <a:gd name="connsiteX62" fmla="*/ 453021 w 1422394"/>
              <a:gd name="connsiteY62" fmla="*/ 325445 h 434793"/>
              <a:gd name="connsiteX63" fmla="*/ 422896 w 1422394"/>
              <a:gd name="connsiteY63" fmla="*/ 343147 h 434793"/>
              <a:gd name="connsiteX64" fmla="*/ 421157 w 1422394"/>
              <a:gd name="connsiteY64" fmla="*/ 344483 h 434793"/>
              <a:gd name="connsiteX65" fmla="*/ 420846 w 1422394"/>
              <a:gd name="connsiteY65" fmla="*/ 343893 h 434793"/>
              <a:gd name="connsiteX66" fmla="*/ 439480 w 1422394"/>
              <a:gd name="connsiteY66" fmla="*/ 298954 h 434793"/>
              <a:gd name="connsiteX67" fmla="*/ 444574 w 1422394"/>
              <a:gd name="connsiteY67" fmla="*/ 266903 h 434793"/>
              <a:gd name="connsiteX68" fmla="*/ 444356 w 1422394"/>
              <a:gd name="connsiteY68" fmla="*/ 266096 h 434793"/>
              <a:gd name="connsiteX69" fmla="*/ 444356 w 1422394"/>
              <a:gd name="connsiteY69" fmla="*/ 266096 h 434793"/>
              <a:gd name="connsiteX70" fmla="*/ 421654 w 1422394"/>
              <a:gd name="connsiteY70" fmla="*/ 307339 h 434793"/>
              <a:gd name="connsiteX71" fmla="*/ 413269 w 1422394"/>
              <a:gd name="connsiteY71" fmla="*/ 331470 h 434793"/>
              <a:gd name="connsiteX72" fmla="*/ 395815 w 1422394"/>
              <a:gd name="connsiteY72" fmla="*/ 360788 h 434793"/>
              <a:gd name="connsiteX73" fmla="*/ 395069 w 1422394"/>
              <a:gd name="connsiteY73" fmla="*/ 361595 h 434793"/>
              <a:gd name="connsiteX74" fmla="*/ 395069 w 1422394"/>
              <a:gd name="connsiteY74" fmla="*/ 362092 h 434793"/>
              <a:gd name="connsiteX75" fmla="*/ 395069 w 1422394"/>
              <a:gd name="connsiteY75" fmla="*/ 362092 h 434793"/>
              <a:gd name="connsiteX76" fmla="*/ 397833 w 1422394"/>
              <a:gd name="connsiteY76" fmla="*/ 361626 h 434793"/>
              <a:gd name="connsiteX77" fmla="*/ 425784 w 1422394"/>
              <a:gd name="connsiteY77" fmla="*/ 355912 h 434793"/>
              <a:gd name="connsiteX78" fmla="*/ 467276 w 1422394"/>
              <a:gd name="connsiteY78" fmla="*/ 338147 h 434793"/>
              <a:gd name="connsiteX79" fmla="*/ 497618 w 1422394"/>
              <a:gd name="connsiteY79" fmla="*/ 302681 h 434793"/>
              <a:gd name="connsiteX80" fmla="*/ 502246 w 1422394"/>
              <a:gd name="connsiteY80" fmla="*/ 291128 h 434793"/>
              <a:gd name="connsiteX81" fmla="*/ 501438 w 1422394"/>
              <a:gd name="connsiteY81" fmla="*/ 291221 h 434793"/>
              <a:gd name="connsiteX82" fmla="*/ 519669 w 1422394"/>
              <a:gd name="connsiteY82" fmla="*/ 219480 h 434793"/>
              <a:gd name="connsiteX83" fmla="*/ 497929 w 1422394"/>
              <a:gd name="connsiteY83" fmla="*/ 253642 h 434793"/>
              <a:gd name="connsiteX84" fmla="*/ 466251 w 1422394"/>
              <a:gd name="connsiteY84" fmla="*/ 289668 h 434793"/>
              <a:gd name="connsiteX85" fmla="*/ 465692 w 1422394"/>
              <a:gd name="connsiteY85" fmla="*/ 289264 h 434793"/>
              <a:gd name="connsiteX86" fmla="*/ 468798 w 1422394"/>
              <a:gd name="connsiteY86" fmla="*/ 248890 h 434793"/>
              <a:gd name="connsiteX87" fmla="*/ 460723 w 1422394"/>
              <a:gd name="connsiteY87" fmla="*/ 210970 h 434793"/>
              <a:gd name="connsiteX88" fmla="*/ 460164 w 1422394"/>
              <a:gd name="connsiteY88" fmla="*/ 210349 h 434793"/>
              <a:gd name="connsiteX89" fmla="*/ 459667 w 1422394"/>
              <a:gd name="connsiteY89" fmla="*/ 211685 h 434793"/>
              <a:gd name="connsiteX90" fmla="*/ 453766 w 1422394"/>
              <a:gd name="connsiteY90" fmla="*/ 239449 h 434793"/>
              <a:gd name="connsiteX91" fmla="*/ 454388 w 1422394"/>
              <a:gd name="connsiteY91" fmla="*/ 277307 h 434793"/>
              <a:gd name="connsiteX92" fmla="*/ 446127 w 1422394"/>
              <a:gd name="connsiteY92" fmla="*/ 316625 h 434793"/>
              <a:gd name="connsiteX93" fmla="*/ 446127 w 1422394"/>
              <a:gd name="connsiteY93" fmla="*/ 316811 h 434793"/>
              <a:gd name="connsiteX94" fmla="*/ 446344 w 1422394"/>
              <a:gd name="connsiteY94" fmla="*/ 317774 h 434793"/>
              <a:gd name="connsiteX95" fmla="*/ 446344 w 1422394"/>
              <a:gd name="connsiteY95" fmla="*/ 317774 h 434793"/>
              <a:gd name="connsiteX96" fmla="*/ 474916 w 1422394"/>
              <a:gd name="connsiteY96" fmla="*/ 299917 h 434793"/>
              <a:gd name="connsiteX97" fmla="*/ 505072 w 1422394"/>
              <a:gd name="connsiteY97" fmla="*/ 271127 h 434793"/>
              <a:gd name="connsiteX98" fmla="*/ 520600 w 1422394"/>
              <a:gd name="connsiteY98" fmla="*/ 221002 h 434793"/>
              <a:gd name="connsiteX99" fmla="*/ 520600 w 1422394"/>
              <a:gd name="connsiteY99" fmla="*/ 219200 h 434793"/>
              <a:gd name="connsiteX100" fmla="*/ 519669 w 1422394"/>
              <a:gd name="connsiteY100" fmla="*/ 219480 h 434793"/>
              <a:gd name="connsiteX101" fmla="*/ 489482 w 1422394"/>
              <a:gd name="connsiteY101" fmla="*/ 227213 h 434793"/>
              <a:gd name="connsiteX102" fmla="*/ 489264 w 1422394"/>
              <a:gd name="connsiteY102" fmla="*/ 227461 h 434793"/>
              <a:gd name="connsiteX103" fmla="*/ 488829 w 1422394"/>
              <a:gd name="connsiteY103" fmla="*/ 227120 h 434793"/>
              <a:gd name="connsiteX104" fmla="*/ 489078 w 1422394"/>
              <a:gd name="connsiteY104" fmla="*/ 215598 h 434793"/>
              <a:gd name="connsiteX105" fmla="*/ 472897 w 1422394"/>
              <a:gd name="connsiteY105" fmla="*/ 179914 h 434793"/>
              <a:gd name="connsiteX106" fmla="*/ 460040 w 1422394"/>
              <a:gd name="connsiteY106" fmla="*/ 157056 h 434793"/>
              <a:gd name="connsiteX107" fmla="*/ 459326 w 1422394"/>
              <a:gd name="connsiteY107" fmla="*/ 156745 h 434793"/>
              <a:gd name="connsiteX108" fmla="*/ 459760 w 1422394"/>
              <a:gd name="connsiteY108" fmla="*/ 164447 h 434793"/>
              <a:gd name="connsiteX109" fmla="*/ 474202 w 1422394"/>
              <a:gd name="connsiteY109" fmla="*/ 220660 h 434793"/>
              <a:gd name="connsiteX110" fmla="*/ 479233 w 1422394"/>
              <a:gd name="connsiteY110" fmla="*/ 256220 h 434793"/>
              <a:gd name="connsiteX111" fmla="*/ 479512 w 1422394"/>
              <a:gd name="connsiteY111" fmla="*/ 257711 h 434793"/>
              <a:gd name="connsiteX112" fmla="*/ 479512 w 1422394"/>
              <a:gd name="connsiteY112" fmla="*/ 257711 h 434793"/>
              <a:gd name="connsiteX113" fmla="*/ 497432 w 1422394"/>
              <a:gd name="connsiteY113" fmla="*/ 236406 h 434793"/>
              <a:gd name="connsiteX114" fmla="*/ 517433 w 1422394"/>
              <a:gd name="connsiteY114" fmla="*/ 152273 h 434793"/>
              <a:gd name="connsiteX115" fmla="*/ 515228 w 1422394"/>
              <a:gd name="connsiteY115" fmla="*/ 146714 h 434793"/>
              <a:gd name="connsiteX116" fmla="*/ 514606 w 1422394"/>
              <a:gd name="connsiteY116" fmla="*/ 147428 h 434793"/>
              <a:gd name="connsiteX117" fmla="*/ 492494 w 1422394"/>
              <a:gd name="connsiteY117" fmla="*/ 215753 h 434793"/>
              <a:gd name="connsiteX118" fmla="*/ 489482 w 1422394"/>
              <a:gd name="connsiteY118" fmla="*/ 227182 h 434793"/>
              <a:gd name="connsiteX119" fmla="*/ 465102 w 1422394"/>
              <a:gd name="connsiteY119" fmla="*/ 126620 h 434793"/>
              <a:gd name="connsiteX120" fmla="*/ 447866 w 1422394"/>
              <a:gd name="connsiteY120" fmla="*/ 107396 h 434793"/>
              <a:gd name="connsiteX121" fmla="*/ 447679 w 1422394"/>
              <a:gd name="connsiteY121" fmla="*/ 107241 h 434793"/>
              <a:gd name="connsiteX122" fmla="*/ 446965 w 1422394"/>
              <a:gd name="connsiteY122" fmla="*/ 107241 h 434793"/>
              <a:gd name="connsiteX123" fmla="*/ 446592 w 1422394"/>
              <a:gd name="connsiteY123" fmla="*/ 107241 h 434793"/>
              <a:gd name="connsiteX124" fmla="*/ 454201 w 1422394"/>
              <a:gd name="connsiteY124" fmla="*/ 129509 h 434793"/>
              <a:gd name="connsiteX125" fmla="*/ 471282 w 1422394"/>
              <a:gd name="connsiteY125" fmla="*/ 155410 h 434793"/>
              <a:gd name="connsiteX126" fmla="*/ 472618 w 1422394"/>
              <a:gd name="connsiteY126" fmla="*/ 157211 h 434793"/>
              <a:gd name="connsiteX127" fmla="*/ 491252 w 1422394"/>
              <a:gd name="connsiteY127" fmla="*/ 192864 h 434793"/>
              <a:gd name="connsiteX128" fmla="*/ 491904 w 1422394"/>
              <a:gd name="connsiteY128" fmla="*/ 193268 h 434793"/>
              <a:gd name="connsiteX129" fmla="*/ 499823 w 1422394"/>
              <a:gd name="connsiteY129" fmla="*/ 168423 h 434793"/>
              <a:gd name="connsiteX130" fmla="*/ 506873 w 1422394"/>
              <a:gd name="connsiteY130" fmla="*/ 141776 h 434793"/>
              <a:gd name="connsiteX131" fmla="*/ 490475 w 1422394"/>
              <a:gd name="connsiteY131" fmla="*/ 77768 h 434793"/>
              <a:gd name="connsiteX132" fmla="*/ 490134 w 1422394"/>
              <a:gd name="connsiteY132" fmla="*/ 78514 h 434793"/>
              <a:gd name="connsiteX133" fmla="*/ 490724 w 1422394"/>
              <a:gd name="connsiteY133" fmla="*/ 80470 h 434793"/>
              <a:gd name="connsiteX134" fmla="*/ 491469 w 1422394"/>
              <a:gd name="connsiteY134" fmla="*/ 83296 h 434793"/>
              <a:gd name="connsiteX135" fmla="*/ 492028 w 1422394"/>
              <a:gd name="connsiteY135" fmla="*/ 118732 h 434793"/>
              <a:gd name="connsiteX136" fmla="*/ 489419 w 1422394"/>
              <a:gd name="connsiteY136" fmla="*/ 146931 h 434793"/>
              <a:gd name="connsiteX137" fmla="*/ 490351 w 1422394"/>
              <a:gd name="connsiteY137" fmla="*/ 160627 h 434793"/>
              <a:gd name="connsiteX138" fmla="*/ 489637 w 1422394"/>
              <a:gd name="connsiteY138" fmla="*/ 160627 h 434793"/>
              <a:gd name="connsiteX139" fmla="*/ 486531 w 1422394"/>
              <a:gd name="connsiteY139" fmla="*/ 152739 h 434793"/>
              <a:gd name="connsiteX140" fmla="*/ 484730 w 1422394"/>
              <a:gd name="connsiteY140" fmla="*/ 148671 h 434793"/>
              <a:gd name="connsiteX141" fmla="*/ 465102 w 1422394"/>
              <a:gd name="connsiteY141" fmla="*/ 126620 h 434793"/>
              <a:gd name="connsiteX142" fmla="*/ 451406 w 1422394"/>
              <a:gd name="connsiteY142" fmla="*/ 40438 h 434793"/>
              <a:gd name="connsiteX143" fmla="*/ 460723 w 1422394"/>
              <a:gd name="connsiteY143" fmla="*/ 53762 h 434793"/>
              <a:gd name="connsiteX144" fmla="*/ 467369 w 1422394"/>
              <a:gd name="connsiteY144" fmla="*/ 83017 h 434793"/>
              <a:gd name="connsiteX145" fmla="*/ 471500 w 1422394"/>
              <a:gd name="connsiteY145" fmla="*/ 98794 h 434793"/>
              <a:gd name="connsiteX146" fmla="*/ 470785 w 1422394"/>
              <a:gd name="connsiteY146" fmla="*/ 99073 h 434793"/>
              <a:gd name="connsiteX147" fmla="*/ 470630 w 1422394"/>
              <a:gd name="connsiteY147" fmla="*/ 98887 h 434793"/>
              <a:gd name="connsiteX148" fmla="*/ 444977 w 1422394"/>
              <a:gd name="connsiteY148" fmla="*/ 77644 h 434793"/>
              <a:gd name="connsiteX149" fmla="*/ 428238 w 1422394"/>
              <a:gd name="connsiteY149" fmla="*/ 62613 h 434793"/>
              <a:gd name="connsiteX150" fmla="*/ 425691 w 1422394"/>
              <a:gd name="connsiteY150" fmla="*/ 59259 h 434793"/>
              <a:gd name="connsiteX151" fmla="*/ 424946 w 1422394"/>
              <a:gd name="connsiteY151" fmla="*/ 59041 h 434793"/>
              <a:gd name="connsiteX152" fmla="*/ 425132 w 1422394"/>
              <a:gd name="connsiteY152" fmla="*/ 60439 h 434793"/>
              <a:gd name="connsiteX153" fmla="*/ 439822 w 1422394"/>
              <a:gd name="connsiteY153" fmla="*/ 89259 h 434793"/>
              <a:gd name="connsiteX154" fmla="*/ 459046 w 1422394"/>
              <a:gd name="connsiteY154" fmla="*/ 105409 h 434793"/>
              <a:gd name="connsiteX155" fmla="*/ 481593 w 1422394"/>
              <a:gd name="connsiteY155" fmla="*/ 128794 h 434793"/>
              <a:gd name="connsiteX156" fmla="*/ 481593 w 1422394"/>
              <a:gd name="connsiteY156" fmla="*/ 128794 h 434793"/>
              <a:gd name="connsiteX157" fmla="*/ 482121 w 1422394"/>
              <a:gd name="connsiteY157" fmla="*/ 128794 h 434793"/>
              <a:gd name="connsiteX158" fmla="*/ 482121 w 1422394"/>
              <a:gd name="connsiteY158" fmla="*/ 128794 h 434793"/>
              <a:gd name="connsiteX159" fmla="*/ 481904 w 1422394"/>
              <a:gd name="connsiteY159" fmla="*/ 121279 h 434793"/>
              <a:gd name="connsiteX160" fmla="*/ 482525 w 1422394"/>
              <a:gd name="connsiteY160" fmla="*/ 98390 h 434793"/>
              <a:gd name="connsiteX161" fmla="*/ 482711 w 1422394"/>
              <a:gd name="connsiteY161" fmla="*/ 90533 h 434793"/>
              <a:gd name="connsiteX162" fmla="*/ 478550 w 1422394"/>
              <a:gd name="connsiteY162" fmla="*/ 67613 h 434793"/>
              <a:gd name="connsiteX163" fmla="*/ 453425 w 1422394"/>
              <a:gd name="connsiteY163" fmla="*/ 40159 h 434793"/>
              <a:gd name="connsiteX164" fmla="*/ 451220 w 1422394"/>
              <a:gd name="connsiteY164" fmla="*/ 39320 h 434793"/>
              <a:gd name="connsiteX165" fmla="*/ 451220 w 1422394"/>
              <a:gd name="connsiteY165" fmla="*/ 40159 h 434793"/>
              <a:gd name="connsiteX166" fmla="*/ 451406 w 1422394"/>
              <a:gd name="connsiteY166" fmla="*/ 40438 h 434793"/>
              <a:gd name="connsiteX167" fmla="*/ 402275 w 1422394"/>
              <a:gd name="connsiteY167" fmla="*/ 17767 h 434793"/>
              <a:gd name="connsiteX168" fmla="*/ 419790 w 1422394"/>
              <a:gd name="connsiteY168" fmla="*/ 38637 h 434793"/>
              <a:gd name="connsiteX169" fmla="*/ 436219 w 1422394"/>
              <a:gd name="connsiteY169" fmla="*/ 59072 h 434793"/>
              <a:gd name="connsiteX170" fmla="*/ 456841 w 1422394"/>
              <a:gd name="connsiteY170" fmla="*/ 76122 h 434793"/>
              <a:gd name="connsiteX171" fmla="*/ 456841 w 1422394"/>
              <a:gd name="connsiteY171" fmla="*/ 76122 h 434793"/>
              <a:gd name="connsiteX172" fmla="*/ 457121 w 1422394"/>
              <a:gd name="connsiteY172" fmla="*/ 76122 h 434793"/>
              <a:gd name="connsiteX173" fmla="*/ 457121 w 1422394"/>
              <a:gd name="connsiteY173" fmla="*/ 75967 h 434793"/>
              <a:gd name="connsiteX174" fmla="*/ 433549 w 1422394"/>
              <a:gd name="connsiteY174" fmla="*/ 31556 h 434793"/>
              <a:gd name="connsiteX175" fmla="*/ 400411 w 1422394"/>
              <a:gd name="connsiteY175" fmla="*/ 15500 h 434793"/>
              <a:gd name="connsiteX176" fmla="*/ 400411 w 1422394"/>
              <a:gd name="connsiteY176" fmla="*/ 16307 h 434793"/>
              <a:gd name="connsiteX177" fmla="*/ 402275 w 1422394"/>
              <a:gd name="connsiteY177" fmla="*/ 17767 h 434793"/>
              <a:gd name="connsiteX178" fmla="*/ 134597 w 1422394"/>
              <a:gd name="connsiteY178" fmla="*/ 389763 h 434793"/>
              <a:gd name="connsiteX179" fmla="*/ 167735 w 1422394"/>
              <a:gd name="connsiteY179" fmla="*/ 383552 h 434793"/>
              <a:gd name="connsiteX180" fmla="*/ 193450 w 1422394"/>
              <a:gd name="connsiteY180" fmla="*/ 377558 h 434793"/>
              <a:gd name="connsiteX181" fmla="*/ 193729 w 1422394"/>
              <a:gd name="connsiteY181" fmla="*/ 377558 h 434793"/>
              <a:gd name="connsiteX182" fmla="*/ 193729 w 1422394"/>
              <a:gd name="connsiteY182" fmla="*/ 377558 h 434793"/>
              <a:gd name="connsiteX183" fmla="*/ 193419 w 1422394"/>
              <a:gd name="connsiteY183" fmla="*/ 376999 h 434793"/>
              <a:gd name="connsiteX184" fmla="*/ 192953 w 1422394"/>
              <a:gd name="connsiteY184" fmla="*/ 376782 h 434793"/>
              <a:gd name="connsiteX185" fmla="*/ 157890 w 1422394"/>
              <a:gd name="connsiteY185" fmla="*/ 358893 h 434793"/>
              <a:gd name="connsiteX186" fmla="*/ 135591 w 1422394"/>
              <a:gd name="connsiteY186" fmla="*/ 337153 h 434793"/>
              <a:gd name="connsiteX187" fmla="*/ 115125 w 1422394"/>
              <a:gd name="connsiteY187" fmla="*/ 319700 h 434793"/>
              <a:gd name="connsiteX188" fmla="*/ 114970 w 1422394"/>
              <a:gd name="connsiteY188" fmla="*/ 320414 h 434793"/>
              <a:gd name="connsiteX189" fmla="*/ 128386 w 1422394"/>
              <a:gd name="connsiteY189" fmla="*/ 347371 h 434793"/>
              <a:gd name="connsiteX190" fmla="*/ 155157 w 1422394"/>
              <a:gd name="connsiteY190" fmla="*/ 373241 h 434793"/>
              <a:gd name="connsiteX191" fmla="*/ 155374 w 1422394"/>
              <a:gd name="connsiteY191" fmla="*/ 373397 h 434793"/>
              <a:gd name="connsiteX192" fmla="*/ 154380 w 1422394"/>
              <a:gd name="connsiteY192" fmla="*/ 373893 h 434793"/>
              <a:gd name="connsiteX193" fmla="*/ 154163 w 1422394"/>
              <a:gd name="connsiteY193" fmla="*/ 373893 h 434793"/>
              <a:gd name="connsiteX194" fmla="*/ 113230 w 1422394"/>
              <a:gd name="connsiteY194" fmla="*/ 370384 h 434793"/>
              <a:gd name="connsiteX195" fmla="*/ 81770 w 1422394"/>
              <a:gd name="connsiteY195" fmla="*/ 365663 h 434793"/>
              <a:gd name="connsiteX196" fmla="*/ 61770 w 1422394"/>
              <a:gd name="connsiteY196" fmla="*/ 355104 h 434793"/>
              <a:gd name="connsiteX197" fmla="*/ 60838 w 1422394"/>
              <a:gd name="connsiteY197" fmla="*/ 355104 h 434793"/>
              <a:gd name="connsiteX198" fmla="*/ 60838 w 1422394"/>
              <a:gd name="connsiteY198" fmla="*/ 355104 h 434793"/>
              <a:gd name="connsiteX199" fmla="*/ 134628 w 1422394"/>
              <a:gd name="connsiteY199" fmla="*/ 389639 h 434793"/>
              <a:gd name="connsiteX200" fmla="*/ 123976 w 1422394"/>
              <a:gd name="connsiteY200" fmla="*/ 361812 h 434793"/>
              <a:gd name="connsiteX201" fmla="*/ 126740 w 1422394"/>
              <a:gd name="connsiteY201" fmla="*/ 362278 h 434793"/>
              <a:gd name="connsiteX202" fmla="*/ 126740 w 1422394"/>
              <a:gd name="connsiteY202" fmla="*/ 362278 h 434793"/>
              <a:gd name="connsiteX203" fmla="*/ 126585 w 1422394"/>
              <a:gd name="connsiteY203" fmla="*/ 361812 h 434793"/>
              <a:gd name="connsiteX204" fmla="*/ 125839 w 1422394"/>
              <a:gd name="connsiteY204" fmla="*/ 361005 h 434793"/>
              <a:gd name="connsiteX205" fmla="*/ 108386 w 1422394"/>
              <a:gd name="connsiteY205" fmla="*/ 331687 h 434793"/>
              <a:gd name="connsiteX206" fmla="*/ 100000 w 1422394"/>
              <a:gd name="connsiteY206" fmla="*/ 307556 h 434793"/>
              <a:gd name="connsiteX207" fmla="*/ 77298 w 1422394"/>
              <a:gd name="connsiteY207" fmla="*/ 266313 h 434793"/>
              <a:gd name="connsiteX208" fmla="*/ 77298 w 1422394"/>
              <a:gd name="connsiteY208" fmla="*/ 266313 h 434793"/>
              <a:gd name="connsiteX209" fmla="*/ 77080 w 1422394"/>
              <a:gd name="connsiteY209" fmla="*/ 267121 h 434793"/>
              <a:gd name="connsiteX210" fmla="*/ 82174 w 1422394"/>
              <a:gd name="connsiteY210" fmla="*/ 299171 h 434793"/>
              <a:gd name="connsiteX211" fmla="*/ 100808 w 1422394"/>
              <a:gd name="connsiteY211" fmla="*/ 344110 h 434793"/>
              <a:gd name="connsiteX212" fmla="*/ 100497 w 1422394"/>
              <a:gd name="connsiteY212" fmla="*/ 344700 h 434793"/>
              <a:gd name="connsiteX213" fmla="*/ 98758 w 1422394"/>
              <a:gd name="connsiteY213" fmla="*/ 343365 h 434793"/>
              <a:gd name="connsiteX214" fmla="*/ 68633 w 1422394"/>
              <a:gd name="connsiteY214" fmla="*/ 325662 h 434793"/>
              <a:gd name="connsiteX215" fmla="*/ 44098 w 1422394"/>
              <a:gd name="connsiteY215" fmla="*/ 312308 h 434793"/>
              <a:gd name="connsiteX216" fmla="*/ 20060 w 1422394"/>
              <a:gd name="connsiteY216" fmla="*/ 291221 h 434793"/>
              <a:gd name="connsiteX217" fmla="*/ 19191 w 1422394"/>
              <a:gd name="connsiteY217" fmla="*/ 291221 h 434793"/>
              <a:gd name="connsiteX218" fmla="*/ 23818 w 1422394"/>
              <a:gd name="connsiteY218" fmla="*/ 302774 h 434793"/>
              <a:gd name="connsiteX219" fmla="*/ 54223 w 1422394"/>
              <a:gd name="connsiteY219" fmla="*/ 338147 h 434793"/>
              <a:gd name="connsiteX220" fmla="*/ 96056 w 1422394"/>
              <a:gd name="connsiteY220" fmla="*/ 356129 h 434793"/>
              <a:gd name="connsiteX221" fmla="*/ 123976 w 1422394"/>
              <a:gd name="connsiteY221" fmla="*/ 361719 h 434793"/>
              <a:gd name="connsiteX222" fmla="*/ 46831 w 1422394"/>
              <a:gd name="connsiteY222" fmla="*/ 299699 h 434793"/>
              <a:gd name="connsiteX223" fmla="*/ 75403 w 1422394"/>
              <a:gd name="connsiteY223" fmla="*/ 317557 h 434793"/>
              <a:gd name="connsiteX224" fmla="*/ 75403 w 1422394"/>
              <a:gd name="connsiteY224" fmla="*/ 317557 h 434793"/>
              <a:gd name="connsiteX225" fmla="*/ 75621 w 1422394"/>
              <a:gd name="connsiteY225" fmla="*/ 316594 h 434793"/>
              <a:gd name="connsiteX226" fmla="*/ 75621 w 1422394"/>
              <a:gd name="connsiteY226" fmla="*/ 316408 h 434793"/>
              <a:gd name="connsiteX227" fmla="*/ 67360 w 1422394"/>
              <a:gd name="connsiteY227" fmla="*/ 277090 h 434793"/>
              <a:gd name="connsiteX228" fmla="*/ 67981 w 1422394"/>
              <a:gd name="connsiteY228" fmla="*/ 239232 h 434793"/>
              <a:gd name="connsiteX229" fmla="*/ 62080 w 1422394"/>
              <a:gd name="connsiteY229" fmla="*/ 211467 h 434793"/>
              <a:gd name="connsiteX230" fmla="*/ 61583 w 1422394"/>
              <a:gd name="connsiteY230" fmla="*/ 210132 h 434793"/>
              <a:gd name="connsiteX231" fmla="*/ 61024 w 1422394"/>
              <a:gd name="connsiteY231" fmla="*/ 210753 h 434793"/>
              <a:gd name="connsiteX232" fmla="*/ 52949 w 1422394"/>
              <a:gd name="connsiteY232" fmla="*/ 248673 h 434793"/>
              <a:gd name="connsiteX233" fmla="*/ 56055 w 1422394"/>
              <a:gd name="connsiteY233" fmla="*/ 289047 h 434793"/>
              <a:gd name="connsiteX234" fmla="*/ 55496 w 1422394"/>
              <a:gd name="connsiteY234" fmla="*/ 289450 h 434793"/>
              <a:gd name="connsiteX235" fmla="*/ 23663 w 1422394"/>
              <a:gd name="connsiteY235" fmla="*/ 253642 h 434793"/>
              <a:gd name="connsiteX236" fmla="*/ 1923 w 1422394"/>
              <a:gd name="connsiteY236" fmla="*/ 219480 h 434793"/>
              <a:gd name="connsiteX237" fmla="*/ 1240 w 1422394"/>
              <a:gd name="connsiteY237" fmla="*/ 219045 h 434793"/>
              <a:gd name="connsiteX238" fmla="*/ 1240 w 1422394"/>
              <a:gd name="connsiteY238" fmla="*/ 220846 h 434793"/>
              <a:gd name="connsiteX239" fmla="*/ 16768 w 1422394"/>
              <a:gd name="connsiteY239" fmla="*/ 270972 h 434793"/>
              <a:gd name="connsiteX240" fmla="*/ 46831 w 1422394"/>
              <a:gd name="connsiteY240" fmla="*/ 299730 h 434793"/>
              <a:gd name="connsiteX241" fmla="*/ 41800 w 1422394"/>
              <a:gd name="connsiteY241" fmla="*/ 257679 h 434793"/>
              <a:gd name="connsiteX242" fmla="*/ 41800 w 1422394"/>
              <a:gd name="connsiteY242" fmla="*/ 257679 h 434793"/>
              <a:gd name="connsiteX243" fmla="*/ 42080 w 1422394"/>
              <a:gd name="connsiteY243" fmla="*/ 256158 h 434793"/>
              <a:gd name="connsiteX244" fmla="*/ 47111 w 1422394"/>
              <a:gd name="connsiteY244" fmla="*/ 220598 h 434793"/>
              <a:gd name="connsiteX245" fmla="*/ 61552 w 1422394"/>
              <a:gd name="connsiteY245" fmla="*/ 164385 h 434793"/>
              <a:gd name="connsiteX246" fmla="*/ 61987 w 1422394"/>
              <a:gd name="connsiteY246" fmla="*/ 156683 h 434793"/>
              <a:gd name="connsiteX247" fmla="*/ 61273 w 1422394"/>
              <a:gd name="connsiteY247" fmla="*/ 157025 h 434793"/>
              <a:gd name="connsiteX248" fmla="*/ 48415 w 1422394"/>
              <a:gd name="connsiteY248" fmla="*/ 179852 h 434793"/>
              <a:gd name="connsiteX249" fmla="*/ 32235 w 1422394"/>
              <a:gd name="connsiteY249" fmla="*/ 215536 h 434793"/>
              <a:gd name="connsiteX250" fmla="*/ 32483 w 1422394"/>
              <a:gd name="connsiteY250" fmla="*/ 227058 h 434793"/>
              <a:gd name="connsiteX251" fmla="*/ 32048 w 1422394"/>
              <a:gd name="connsiteY251" fmla="*/ 227399 h 434793"/>
              <a:gd name="connsiteX252" fmla="*/ 31831 w 1422394"/>
              <a:gd name="connsiteY252" fmla="*/ 227151 h 434793"/>
              <a:gd name="connsiteX253" fmla="*/ 28725 w 1422394"/>
              <a:gd name="connsiteY253" fmla="*/ 215753 h 434793"/>
              <a:gd name="connsiteX254" fmla="*/ 6644 w 1422394"/>
              <a:gd name="connsiteY254" fmla="*/ 147428 h 434793"/>
              <a:gd name="connsiteX255" fmla="*/ 6023 w 1422394"/>
              <a:gd name="connsiteY255" fmla="*/ 146714 h 434793"/>
              <a:gd name="connsiteX256" fmla="*/ 3818 w 1422394"/>
              <a:gd name="connsiteY256" fmla="*/ 152273 h 434793"/>
              <a:gd name="connsiteX257" fmla="*/ 23787 w 1422394"/>
              <a:gd name="connsiteY257" fmla="*/ 236406 h 434793"/>
              <a:gd name="connsiteX258" fmla="*/ 41800 w 1422394"/>
              <a:gd name="connsiteY258" fmla="*/ 257679 h 434793"/>
              <a:gd name="connsiteX259" fmla="*/ 21613 w 1422394"/>
              <a:gd name="connsiteY259" fmla="*/ 168267 h 434793"/>
              <a:gd name="connsiteX260" fmla="*/ 29564 w 1422394"/>
              <a:gd name="connsiteY260" fmla="*/ 193113 h 434793"/>
              <a:gd name="connsiteX261" fmla="*/ 30216 w 1422394"/>
              <a:gd name="connsiteY261" fmla="*/ 192709 h 434793"/>
              <a:gd name="connsiteX262" fmla="*/ 48850 w 1422394"/>
              <a:gd name="connsiteY262" fmla="*/ 157056 h 434793"/>
              <a:gd name="connsiteX263" fmla="*/ 50185 w 1422394"/>
              <a:gd name="connsiteY263" fmla="*/ 155255 h 434793"/>
              <a:gd name="connsiteX264" fmla="*/ 67267 w 1422394"/>
              <a:gd name="connsiteY264" fmla="*/ 129353 h 434793"/>
              <a:gd name="connsiteX265" fmla="*/ 74875 w 1422394"/>
              <a:gd name="connsiteY265" fmla="*/ 107086 h 434793"/>
              <a:gd name="connsiteX266" fmla="*/ 74503 w 1422394"/>
              <a:gd name="connsiteY266" fmla="*/ 107086 h 434793"/>
              <a:gd name="connsiteX267" fmla="*/ 73788 w 1422394"/>
              <a:gd name="connsiteY267" fmla="*/ 107086 h 434793"/>
              <a:gd name="connsiteX268" fmla="*/ 73602 w 1422394"/>
              <a:gd name="connsiteY268" fmla="*/ 107241 h 434793"/>
              <a:gd name="connsiteX269" fmla="*/ 73602 w 1422394"/>
              <a:gd name="connsiteY269" fmla="*/ 107241 h 434793"/>
              <a:gd name="connsiteX270" fmla="*/ 56366 w 1422394"/>
              <a:gd name="connsiteY270" fmla="*/ 126465 h 434793"/>
              <a:gd name="connsiteX271" fmla="*/ 36676 w 1422394"/>
              <a:gd name="connsiteY271" fmla="*/ 148205 h 434793"/>
              <a:gd name="connsiteX272" fmla="*/ 34874 w 1422394"/>
              <a:gd name="connsiteY272" fmla="*/ 152273 h 434793"/>
              <a:gd name="connsiteX273" fmla="*/ 31769 w 1422394"/>
              <a:gd name="connsiteY273" fmla="*/ 160162 h 434793"/>
              <a:gd name="connsiteX274" fmla="*/ 31055 w 1422394"/>
              <a:gd name="connsiteY274" fmla="*/ 160162 h 434793"/>
              <a:gd name="connsiteX275" fmla="*/ 31986 w 1422394"/>
              <a:gd name="connsiteY275" fmla="*/ 146466 h 434793"/>
              <a:gd name="connsiteX276" fmla="*/ 29377 w 1422394"/>
              <a:gd name="connsiteY276" fmla="*/ 118266 h 434793"/>
              <a:gd name="connsiteX277" fmla="*/ 29936 w 1422394"/>
              <a:gd name="connsiteY277" fmla="*/ 82831 h 434793"/>
              <a:gd name="connsiteX278" fmla="*/ 30682 w 1422394"/>
              <a:gd name="connsiteY278" fmla="*/ 80004 h 434793"/>
              <a:gd name="connsiteX279" fmla="*/ 31272 w 1422394"/>
              <a:gd name="connsiteY279" fmla="*/ 78048 h 434793"/>
              <a:gd name="connsiteX280" fmla="*/ 30930 w 1422394"/>
              <a:gd name="connsiteY280" fmla="*/ 77302 h 434793"/>
              <a:gd name="connsiteX281" fmla="*/ 14532 w 1422394"/>
              <a:gd name="connsiteY281" fmla="*/ 141310 h 434793"/>
              <a:gd name="connsiteX282" fmla="*/ 21613 w 1422394"/>
              <a:gd name="connsiteY282" fmla="*/ 168267 h 434793"/>
              <a:gd name="connsiteX283" fmla="*/ 39533 w 1422394"/>
              <a:gd name="connsiteY283" fmla="*/ 121434 h 434793"/>
              <a:gd name="connsiteX284" fmla="*/ 39316 w 1422394"/>
              <a:gd name="connsiteY284" fmla="*/ 128950 h 434793"/>
              <a:gd name="connsiteX285" fmla="*/ 39316 w 1422394"/>
              <a:gd name="connsiteY285" fmla="*/ 128950 h 434793"/>
              <a:gd name="connsiteX286" fmla="*/ 39844 w 1422394"/>
              <a:gd name="connsiteY286" fmla="*/ 128950 h 434793"/>
              <a:gd name="connsiteX287" fmla="*/ 39844 w 1422394"/>
              <a:gd name="connsiteY287" fmla="*/ 128950 h 434793"/>
              <a:gd name="connsiteX288" fmla="*/ 62391 w 1422394"/>
              <a:gd name="connsiteY288" fmla="*/ 105564 h 434793"/>
              <a:gd name="connsiteX289" fmla="*/ 81615 w 1422394"/>
              <a:gd name="connsiteY289" fmla="*/ 89415 h 434793"/>
              <a:gd name="connsiteX290" fmla="*/ 96305 w 1422394"/>
              <a:gd name="connsiteY290" fmla="*/ 60594 h 434793"/>
              <a:gd name="connsiteX291" fmla="*/ 96491 w 1422394"/>
              <a:gd name="connsiteY291" fmla="*/ 59196 h 434793"/>
              <a:gd name="connsiteX292" fmla="*/ 95746 w 1422394"/>
              <a:gd name="connsiteY292" fmla="*/ 59414 h 434793"/>
              <a:gd name="connsiteX293" fmla="*/ 93199 w 1422394"/>
              <a:gd name="connsiteY293" fmla="*/ 62768 h 434793"/>
              <a:gd name="connsiteX294" fmla="*/ 76459 w 1422394"/>
              <a:gd name="connsiteY294" fmla="*/ 77799 h 434793"/>
              <a:gd name="connsiteX295" fmla="*/ 50807 w 1422394"/>
              <a:gd name="connsiteY295" fmla="*/ 99042 h 434793"/>
              <a:gd name="connsiteX296" fmla="*/ 50651 w 1422394"/>
              <a:gd name="connsiteY296" fmla="*/ 99228 h 434793"/>
              <a:gd name="connsiteX297" fmla="*/ 49937 w 1422394"/>
              <a:gd name="connsiteY297" fmla="*/ 98949 h 434793"/>
              <a:gd name="connsiteX298" fmla="*/ 54067 w 1422394"/>
              <a:gd name="connsiteY298" fmla="*/ 83172 h 434793"/>
              <a:gd name="connsiteX299" fmla="*/ 60745 w 1422394"/>
              <a:gd name="connsiteY299" fmla="*/ 53917 h 434793"/>
              <a:gd name="connsiteX300" fmla="*/ 70062 w 1422394"/>
              <a:gd name="connsiteY300" fmla="*/ 40594 h 434793"/>
              <a:gd name="connsiteX301" fmla="*/ 70062 w 1422394"/>
              <a:gd name="connsiteY301" fmla="*/ 40594 h 434793"/>
              <a:gd name="connsiteX302" fmla="*/ 70062 w 1422394"/>
              <a:gd name="connsiteY302" fmla="*/ 39755 h 434793"/>
              <a:gd name="connsiteX303" fmla="*/ 67857 w 1422394"/>
              <a:gd name="connsiteY303" fmla="*/ 40594 h 434793"/>
              <a:gd name="connsiteX304" fmla="*/ 42732 w 1422394"/>
              <a:gd name="connsiteY304" fmla="*/ 68048 h 434793"/>
              <a:gd name="connsiteX305" fmla="*/ 38694 w 1422394"/>
              <a:gd name="connsiteY305" fmla="*/ 90688 h 434793"/>
              <a:gd name="connsiteX306" fmla="*/ 38881 w 1422394"/>
              <a:gd name="connsiteY306" fmla="*/ 98545 h 434793"/>
              <a:gd name="connsiteX307" fmla="*/ 39533 w 1422394"/>
              <a:gd name="connsiteY307" fmla="*/ 121434 h 434793"/>
              <a:gd name="connsiteX308" fmla="*/ 64099 w 1422394"/>
              <a:gd name="connsiteY308" fmla="*/ 76216 h 434793"/>
              <a:gd name="connsiteX309" fmla="*/ 64378 w 1422394"/>
              <a:gd name="connsiteY309" fmla="*/ 76216 h 434793"/>
              <a:gd name="connsiteX310" fmla="*/ 64378 w 1422394"/>
              <a:gd name="connsiteY310" fmla="*/ 76216 h 434793"/>
              <a:gd name="connsiteX311" fmla="*/ 85000 w 1422394"/>
              <a:gd name="connsiteY311" fmla="*/ 59165 h 434793"/>
              <a:gd name="connsiteX312" fmla="*/ 101553 w 1422394"/>
              <a:gd name="connsiteY312" fmla="*/ 38730 h 434793"/>
              <a:gd name="connsiteX313" fmla="*/ 119069 w 1422394"/>
              <a:gd name="connsiteY313" fmla="*/ 17860 h 434793"/>
              <a:gd name="connsiteX314" fmla="*/ 120622 w 1422394"/>
              <a:gd name="connsiteY314" fmla="*/ 16494 h 434793"/>
              <a:gd name="connsiteX315" fmla="*/ 120622 w 1422394"/>
              <a:gd name="connsiteY315" fmla="*/ 15686 h 434793"/>
              <a:gd name="connsiteX316" fmla="*/ 87484 w 1422394"/>
              <a:gd name="connsiteY316" fmla="*/ 31742 h 434793"/>
              <a:gd name="connsiteX317" fmla="*/ 63912 w 1422394"/>
              <a:gd name="connsiteY317" fmla="*/ 76153 h 434793"/>
              <a:gd name="connsiteX318" fmla="*/ 64099 w 1422394"/>
              <a:gd name="connsiteY318" fmla="*/ 76216 h 434793"/>
              <a:gd name="connsiteX319" fmla="*/ 256091 w 1422394"/>
              <a:gd name="connsiteY319" fmla="*/ 224573 h 434793"/>
              <a:gd name="connsiteX320" fmla="*/ 253234 w 1422394"/>
              <a:gd name="connsiteY320" fmla="*/ 224791 h 434793"/>
              <a:gd name="connsiteX321" fmla="*/ 256091 w 1422394"/>
              <a:gd name="connsiteY321" fmla="*/ 224573 h 434793"/>
              <a:gd name="connsiteX322" fmla="*/ 292427 w 1422394"/>
              <a:gd name="connsiteY322" fmla="*/ 140720 h 434793"/>
              <a:gd name="connsiteX323" fmla="*/ 286682 w 1422394"/>
              <a:gd name="connsiteY323" fmla="*/ 147553 h 434793"/>
              <a:gd name="connsiteX324" fmla="*/ 292458 w 1422394"/>
              <a:gd name="connsiteY324" fmla="*/ 140565 h 434793"/>
              <a:gd name="connsiteX325" fmla="*/ 293576 w 1422394"/>
              <a:gd name="connsiteY325" fmla="*/ 139571 h 434793"/>
              <a:gd name="connsiteX326" fmla="*/ 297241 w 1422394"/>
              <a:gd name="connsiteY326" fmla="*/ 137552 h 434793"/>
              <a:gd name="connsiteX327" fmla="*/ 292365 w 1422394"/>
              <a:gd name="connsiteY327" fmla="*/ 136279 h 434793"/>
              <a:gd name="connsiteX328" fmla="*/ 293607 w 1422394"/>
              <a:gd name="connsiteY328" fmla="*/ 139416 h 434793"/>
              <a:gd name="connsiteX329" fmla="*/ 357584 w 1422394"/>
              <a:gd name="connsiteY329" fmla="*/ 195659 h 434793"/>
              <a:gd name="connsiteX330" fmla="*/ 354478 w 1422394"/>
              <a:gd name="connsiteY330" fmla="*/ 198206 h 434793"/>
              <a:gd name="connsiteX331" fmla="*/ 357584 w 1422394"/>
              <a:gd name="connsiteY331" fmla="*/ 198889 h 434793"/>
              <a:gd name="connsiteX332" fmla="*/ 357615 w 1422394"/>
              <a:gd name="connsiteY332" fmla="*/ 195504 h 434793"/>
              <a:gd name="connsiteX333" fmla="*/ 334385 w 1422394"/>
              <a:gd name="connsiteY333" fmla="*/ 135254 h 434793"/>
              <a:gd name="connsiteX334" fmla="*/ 333950 w 1422394"/>
              <a:gd name="connsiteY334" fmla="*/ 137583 h 434793"/>
              <a:gd name="connsiteX335" fmla="*/ 337459 w 1422394"/>
              <a:gd name="connsiteY335" fmla="*/ 137024 h 434793"/>
              <a:gd name="connsiteX336" fmla="*/ 339323 w 1422394"/>
              <a:gd name="connsiteY336" fmla="*/ 134229 h 434793"/>
              <a:gd name="connsiteX337" fmla="*/ 338205 w 1422394"/>
              <a:gd name="connsiteY337" fmla="*/ 129881 h 434793"/>
              <a:gd name="connsiteX338" fmla="*/ 341683 w 1422394"/>
              <a:gd name="connsiteY338" fmla="*/ 129881 h 434793"/>
              <a:gd name="connsiteX339" fmla="*/ 342987 w 1422394"/>
              <a:gd name="connsiteY339" fmla="*/ 127366 h 434793"/>
              <a:gd name="connsiteX340" fmla="*/ 340503 w 1422394"/>
              <a:gd name="connsiteY340" fmla="*/ 123577 h 434793"/>
              <a:gd name="connsiteX341" fmla="*/ 336528 w 1422394"/>
              <a:gd name="connsiteY341" fmla="*/ 127614 h 434793"/>
              <a:gd name="connsiteX342" fmla="*/ 336528 w 1422394"/>
              <a:gd name="connsiteY342" fmla="*/ 130720 h 434793"/>
              <a:gd name="connsiteX343" fmla="*/ 334416 w 1422394"/>
              <a:gd name="connsiteY343" fmla="*/ 135099 h 434793"/>
              <a:gd name="connsiteX344" fmla="*/ 365814 w 1422394"/>
              <a:gd name="connsiteY344" fmla="*/ 135534 h 434793"/>
              <a:gd name="connsiteX345" fmla="*/ 368547 w 1422394"/>
              <a:gd name="connsiteY345" fmla="*/ 144136 h 434793"/>
              <a:gd name="connsiteX346" fmla="*/ 370659 w 1422394"/>
              <a:gd name="connsiteY346" fmla="*/ 150348 h 434793"/>
              <a:gd name="connsiteX347" fmla="*/ 371249 w 1422394"/>
              <a:gd name="connsiteY347" fmla="*/ 145813 h 434793"/>
              <a:gd name="connsiteX348" fmla="*/ 368733 w 1422394"/>
              <a:gd name="connsiteY348" fmla="*/ 135503 h 434793"/>
              <a:gd name="connsiteX349" fmla="*/ 364168 w 1422394"/>
              <a:gd name="connsiteY349" fmla="*/ 126931 h 434793"/>
              <a:gd name="connsiteX350" fmla="*/ 365969 w 1422394"/>
              <a:gd name="connsiteY350" fmla="*/ 133391 h 434793"/>
              <a:gd name="connsiteX351" fmla="*/ 365845 w 1422394"/>
              <a:gd name="connsiteY351" fmla="*/ 135378 h 434793"/>
              <a:gd name="connsiteX352" fmla="*/ 349261 w 1422394"/>
              <a:gd name="connsiteY352" fmla="*/ 54321 h 434793"/>
              <a:gd name="connsiteX353" fmla="*/ 348174 w 1422394"/>
              <a:gd name="connsiteY353" fmla="*/ 49848 h 434793"/>
              <a:gd name="connsiteX354" fmla="*/ 343018 w 1422394"/>
              <a:gd name="connsiteY354" fmla="*/ 49848 h 434793"/>
              <a:gd name="connsiteX355" fmla="*/ 349261 w 1422394"/>
              <a:gd name="connsiteY355" fmla="*/ 54321 h 434793"/>
              <a:gd name="connsiteX356" fmla="*/ 277831 w 1422394"/>
              <a:gd name="connsiteY356" fmla="*/ 33761 h 434793"/>
              <a:gd name="connsiteX357" fmla="*/ 274725 w 1422394"/>
              <a:gd name="connsiteY357" fmla="*/ 27115 h 434793"/>
              <a:gd name="connsiteX358" fmla="*/ 266868 w 1422394"/>
              <a:gd name="connsiteY358" fmla="*/ 28637 h 434793"/>
              <a:gd name="connsiteX359" fmla="*/ 271340 w 1422394"/>
              <a:gd name="connsiteY359" fmla="*/ 31245 h 434793"/>
              <a:gd name="connsiteX360" fmla="*/ 278234 w 1422394"/>
              <a:gd name="connsiteY360" fmla="*/ 34972 h 434793"/>
              <a:gd name="connsiteX361" fmla="*/ 277831 w 1422394"/>
              <a:gd name="connsiteY361" fmla="*/ 33761 h 434793"/>
              <a:gd name="connsiteX362" fmla="*/ 296775 w 1422394"/>
              <a:gd name="connsiteY362" fmla="*/ 24227 h 434793"/>
              <a:gd name="connsiteX363" fmla="*/ 277178 w 1422394"/>
              <a:gd name="connsiteY363" fmla="*/ 26494 h 434793"/>
              <a:gd name="connsiteX364" fmla="*/ 288576 w 1422394"/>
              <a:gd name="connsiteY364" fmla="*/ 26494 h 434793"/>
              <a:gd name="connsiteX365" fmla="*/ 296651 w 1422394"/>
              <a:gd name="connsiteY365" fmla="*/ 24227 h 434793"/>
              <a:gd name="connsiteX366" fmla="*/ 250532 w 1422394"/>
              <a:gd name="connsiteY366" fmla="*/ 208144 h 434793"/>
              <a:gd name="connsiteX367" fmla="*/ 249290 w 1422394"/>
              <a:gd name="connsiteY367" fmla="*/ 208144 h 434793"/>
              <a:gd name="connsiteX368" fmla="*/ 249569 w 1422394"/>
              <a:gd name="connsiteY368" fmla="*/ 210504 h 434793"/>
              <a:gd name="connsiteX369" fmla="*/ 253482 w 1422394"/>
              <a:gd name="connsiteY369" fmla="*/ 210504 h 434793"/>
              <a:gd name="connsiteX370" fmla="*/ 253265 w 1422394"/>
              <a:gd name="connsiteY370" fmla="*/ 208455 h 434793"/>
              <a:gd name="connsiteX371" fmla="*/ 250408 w 1422394"/>
              <a:gd name="connsiteY371" fmla="*/ 208144 h 434793"/>
              <a:gd name="connsiteX372" fmla="*/ 244320 w 1422394"/>
              <a:gd name="connsiteY372" fmla="*/ 176715 h 434793"/>
              <a:gd name="connsiteX373" fmla="*/ 246339 w 1422394"/>
              <a:gd name="connsiteY373" fmla="*/ 175783 h 434793"/>
              <a:gd name="connsiteX374" fmla="*/ 247799 w 1422394"/>
              <a:gd name="connsiteY374" fmla="*/ 176746 h 434793"/>
              <a:gd name="connsiteX375" fmla="*/ 246246 w 1422394"/>
              <a:gd name="connsiteY375" fmla="*/ 173392 h 434793"/>
              <a:gd name="connsiteX376" fmla="*/ 244320 w 1422394"/>
              <a:gd name="connsiteY376" fmla="*/ 176715 h 434793"/>
              <a:gd name="connsiteX377" fmla="*/ 249786 w 1422394"/>
              <a:gd name="connsiteY377" fmla="*/ 180193 h 434793"/>
              <a:gd name="connsiteX378" fmla="*/ 246091 w 1422394"/>
              <a:gd name="connsiteY378" fmla="*/ 181187 h 434793"/>
              <a:gd name="connsiteX379" fmla="*/ 244476 w 1422394"/>
              <a:gd name="connsiteY379" fmla="*/ 178081 h 434793"/>
              <a:gd name="connsiteX380" fmla="*/ 242240 w 1422394"/>
              <a:gd name="connsiteY380" fmla="*/ 181187 h 434793"/>
              <a:gd name="connsiteX381" fmla="*/ 243265 w 1422394"/>
              <a:gd name="connsiteY381" fmla="*/ 184293 h 434793"/>
              <a:gd name="connsiteX382" fmla="*/ 252302 w 1422394"/>
              <a:gd name="connsiteY382" fmla="*/ 185473 h 434793"/>
              <a:gd name="connsiteX383" fmla="*/ 249880 w 1422394"/>
              <a:gd name="connsiteY383" fmla="*/ 180193 h 434793"/>
              <a:gd name="connsiteX384" fmla="*/ 220562 w 1422394"/>
              <a:gd name="connsiteY384" fmla="*/ 211685 h 434793"/>
              <a:gd name="connsiteX385" fmla="*/ 221463 w 1422394"/>
              <a:gd name="connsiteY385" fmla="*/ 207430 h 434793"/>
              <a:gd name="connsiteX386" fmla="*/ 218140 w 1422394"/>
              <a:gd name="connsiteY386" fmla="*/ 207709 h 434793"/>
              <a:gd name="connsiteX387" fmla="*/ 220562 w 1422394"/>
              <a:gd name="connsiteY387" fmla="*/ 211685 h 434793"/>
              <a:gd name="connsiteX388" fmla="*/ 182300 w 1422394"/>
              <a:gd name="connsiteY388" fmla="*/ 211405 h 434793"/>
              <a:gd name="connsiteX389" fmla="*/ 181431 w 1422394"/>
              <a:gd name="connsiteY389" fmla="*/ 205877 h 434793"/>
              <a:gd name="connsiteX390" fmla="*/ 180095 w 1422394"/>
              <a:gd name="connsiteY390" fmla="*/ 206405 h 434793"/>
              <a:gd name="connsiteX391" fmla="*/ 179039 w 1422394"/>
              <a:gd name="connsiteY391" fmla="*/ 204697 h 434793"/>
              <a:gd name="connsiteX392" fmla="*/ 179878 w 1422394"/>
              <a:gd name="connsiteY392" fmla="*/ 209200 h 434793"/>
              <a:gd name="connsiteX393" fmla="*/ 182300 w 1422394"/>
              <a:gd name="connsiteY393" fmla="*/ 211405 h 434793"/>
              <a:gd name="connsiteX394" fmla="*/ 181369 w 1422394"/>
              <a:gd name="connsiteY394" fmla="*/ 202647 h 434793"/>
              <a:gd name="connsiteX395" fmla="*/ 182673 w 1422394"/>
              <a:gd name="connsiteY395" fmla="*/ 193951 h 434793"/>
              <a:gd name="connsiteX396" fmla="*/ 180934 w 1422394"/>
              <a:gd name="connsiteY396" fmla="*/ 189665 h 434793"/>
              <a:gd name="connsiteX397" fmla="*/ 181213 w 1422394"/>
              <a:gd name="connsiteY397" fmla="*/ 193454 h 434793"/>
              <a:gd name="connsiteX398" fmla="*/ 179754 w 1422394"/>
              <a:gd name="connsiteY398" fmla="*/ 200628 h 434793"/>
              <a:gd name="connsiteX399" fmla="*/ 181369 w 1422394"/>
              <a:gd name="connsiteY399" fmla="*/ 202647 h 434793"/>
              <a:gd name="connsiteX400" fmla="*/ 79068 w 1422394"/>
              <a:gd name="connsiteY400" fmla="*/ 181435 h 434793"/>
              <a:gd name="connsiteX401" fmla="*/ 260684 w 1422394"/>
              <a:gd name="connsiteY401" fmla="*/ 0 h 434793"/>
              <a:gd name="connsiteX402" fmla="*/ 442120 w 1422394"/>
              <a:gd name="connsiteY402" fmla="*/ 181616 h 434793"/>
              <a:gd name="connsiteX403" fmla="*/ 260504 w 1422394"/>
              <a:gd name="connsiteY403" fmla="*/ 363052 h 434793"/>
              <a:gd name="connsiteX404" fmla="*/ 132237 w 1422394"/>
              <a:gd name="connsiteY404" fmla="*/ 309886 h 434793"/>
              <a:gd name="connsiteX405" fmla="*/ 79068 w 1422394"/>
              <a:gd name="connsiteY405" fmla="*/ 181435 h 434793"/>
              <a:gd name="connsiteX406" fmla="*/ 134970 w 1422394"/>
              <a:gd name="connsiteY406" fmla="*/ 301625 h 434793"/>
              <a:gd name="connsiteX407" fmla="*/ 154722 w 1422394"/>
              <a:gd name="connsiteY407" fmla="*/ 281904 h 434793"/>
              <a:gd name="connsiteX408" fmla="*/ 143790 w 1422394"/>
              <a:gd name="connsiteY408" fmla="*/ 268984 h 434793"/>
              <a:gd name="connsiteX409" fmla="*/ 139629 w 1422394"/>
              <a:gd name="connsiteY409" fmla="*/ 266189 h 434793"/>
              <a:gd name="connsiteX410" fmla="*/ 136274 w 1422394"/>
              <a:gd name="connsiteY410" fmla="*/ 261003 h 434793"/>
              <a:gd name="connsiteX411" fmla="*/ 134411 w 1422394"/>
              <a:gd name="connsiteY411" fmla="*/ 263239 h 434793"/>
              <a:gd name="connsiteX412" fmla="*/ 127175 w 1422394"/>
              <a:gd name="connsiteY412" fmla="*/ 255288 h 434793"/>
              <a:gd name="connsiteX413" fmla="*/ 121678 w 1422394"/>
              <a:gd name="connsiteY413" fmla="*/ 250226 h 434793"/>
              <a:gd name="connsiteX414" fmla="*/ 119628 w 1422394"/>
              <a:gd name="connsiteY414" fmla="*/ 248642 h 434793"/>
              <a:gd name="connsiteX415" fmla="*/ 112454 w 1422394"/>
              <a:gd name="connsiteY415" fmla="*/ 244387 h 434793"/>
              <a:gd name="connsiteX416" fmla="*/ 111615 w 1422394"/>
              <a:gd name="connsiteY416" fmla="*/ 246903 h 434793"/>
              <a:gd name="connsiteX417" fmla="*/ 104907 w 1422394"/>
              <a:gd name="connsiteY417" fmla="*/ 242275 h 434793"/>
              <a:gd name="connsiteX418" fmla="*/ 103137 w 1422394"/>
              <a:gd name="connsiteY418" fmla="*/ 245381 h 434793"/>
              <a:gd name="connsiteX419" fmla="*/ 104503 w 1422394"/>
              <a:gd name="connsiteY419" fmla="*/ 252089 h 434793"/>
              <a:gd name="connsiteX420" fmla="*/ 98975 w 1422394"/>
              <a:gd name="connsiteY420" fmla="*/ 237586 h 434793"/>
              <a:gd name="connsiteX421" fmla="*/ 100342 w 1422394"/>
              <a:gd name="connsiteY421" fmla="*/ 237772 h 434793"/>
              <a:gd name="connsiteX422" fmla="*/ 99410 w 1422394"/>
              <a:gd name="connsiteY422" fmla="*/ 234667 h 434793"/>
              <a:gd name="connsiteX423" fmla="*/ 97485 w 1422394"/>
              <a:gd name="connsiteY423" fmla="*/ 231188 h 434793"/>
              <a:gd name="connsiteX424" fmla="*/ 99907 w 1422394"/>
              <a:gd name="connsiteY424" fmla="*/ 229138 h 434793"/>
              <a:gd name="connsiteX425" fmla="*/ 100839 w 1422394"/>
              <a:gd name="connsiteY425" fmla="*/ 226654 h 434793"/>
              <a:gd name="connsiteX426" fmla="*/ 103944 w 1422394"/>
              <a:gd name="connsiteY426" fmla="*/ 224138 h 434793"/>
              <a:gd name="connsiteX427" fmla="*/ 105622 w 1422394"/>
              <a:gd name="connsiteY427" fmla="*/ 225598 h 434793"/>
              <a:gd name="connsiteX428" fmla="*/ 110839 w 1422394"/>
              <a:gd name="connsiteY428" fmla="*/ 226654 h 434793"/>
              <a:gd name="connsiteX429" fmla="*/ 108945 w 1422394"/>
              <a:gd name="connsiteY429" fmla="*/ 225163 h 434793"/>
              <a:gd name="connsiteX430" fmla="*/ 113324 w 1422394"/>
              <a:gd name="connsiteY430" fmla="*/ 225163 h 434793"/>
              <a:gd name="connsiteX431" fmla="*/ 117268 w 1422394"/>
              <a:gd name="connsiteY431" fmla="*/ 224884 h 434793"/>
              <a:gd name="connsiteX432" fmla="*/ 121678 w 1422394"/>
              <a:gd name="connsiteY432" fmla="*/ 226561 h 434793"/>
              <a:gd name="connsiteX433" fmla="*/ 114752 w 1422394"/>
              <a:gd name="connsiteY433" fmla="*/ 185318 h 434793"/>
              <a:gd name="connsiteX434" fmla="*/ 86956 w 1422394"/>
              <a:gd name="connsiteY434" fmla="*/ 185318 h 434793"/>
              <a:gd name="connsiteX435" fmla="*/ 134970 w 1422394"/>
              <a:gd name="connsiteY435" fmla="*/ 301625 h 434793"/>
              <a:gd name="connsiteX436" fmla="*/ 249880 w 1422394"/>
              <a:gd name="connsiteY436" fmla="*/ 140627 h 434793"/>
              <a:gd name="connsiteX437" fmla="*/ 247022 w 1422394"/>
              <a:gd name="connsiteY437" fmla="*/ 144540 h 434793"/>
              <a:gd name="connsiteX438" fmla="*/ 257023 w 1422394"/>
              <a:gd name="connsiteY438" fmla="*/ 142211 h 434793"/>
              <a:gd name="connsiteX439" fmla="*/ 257023 w 1422394"/>
              <a:gd name="connsiteY439" fmla="*/ 114260 h 434793"/>
              <a:gd name="connsiteX440" fmla="*/ 216214 w 1422394"/>
              <a:gd name="connsiteY440" fmla="*/ 131186 h 434793"/>
              <a:gd name="connsiteX441" fmla="*/ 235904 w 1422394"/>
              <a:gd name="connsiteY441" fmla="*/ 150876 h 434793"/>
              <a:gd name="connsiteX442" fmla="*/ 243265 w 1422394"/>
              <a:gd name="connsiteY442" fmla="*/ 146062 h 434793"/>
              <a:gd name="connsiteX443" fmla="*/ 245345 w 1422394"/>
              <a:gd name="connsiteY443" fmla="*/ 145130 h 434793"/>
              <a:gd name="connsiteX444" fmla="*/ 249880 w 1422394"/>
              <a:gd name="connsiteY444" fmla="*/ 140627 h 434793"/>
              <a:gd name="connsiteX445" fmla="*/ 181182 w 1422394"/>
              <a:gd name="connsiteY445" fmla="*/ 244511 h 434793"/>
              <a:gd name="connsiteX446" fmla="*/ 181182 w 1422394"/>
              <a:gd name="connsiteY446" fmla="*/ 246126 h 434793"/>
              <a:gd name="connsiteX447" fmla="*/ 185654 w 1422394"/>
              <a:gd name="connsiteY447" fmla="*/ 251313 h 434793"/>
              <a:gd name="connsiteX448" fmla="*/ 205375 w 1422394"/>
              <a:gd name="connsiteY448" fmla="*/ 231623 h 434793"/>
              <a:gd name="connsiteX449" fmla="*/ 187145 w 1422394"/>
              <a:gd name="connsiteY449" fmla="*/ 194355 h 434793"/>
              <a:gd name="connsiteX450" fmla="*/ 185717 w 1422394"/>
              <a:gd name="connsiteY450" fmla="*/ 193858 h 434793"/>
              <a:gd name="connsiteX451" fmla="*/ 186741 w 1422394"/>
              <a:gd name="connsiteY451" fmla="*/ 191777 h 434793"/>
              <a:gd name="connsiteX452" fmla="*/ 186151 w 1422394"/>
              <a:gd name="connsiteY452" fmla="*/ 185411 h 434793"/>
              <a:gd name="connsiteX453" fmla="*/ 173014 w 1422394"/>
              <a:gd name="connsiteY453" fmla="*/ 185411 h 434793"/>
              <a:gd name="connsiteX454" fmla="*/ 172611 w 1422394"/>
              <a:gd name="connsiteY454" fmla="*/ 191622 h 434793"/>
              <a:gd name="connsiteX455" fmla="*/ 168853 w 1422394"/>
              <a:gd name="connsiteY455" fmla="*/ 191622 h 434793"/>
              <a:gd name="connsiteX456" fmla="*/ 166430 w 1422394"/>
              <a:gd name="connsiteY456" fmla="*/ 197057 h 434793"/>
              <a:gd name="connsiteX457" fmla="*/ 167238 w 1422394"/>
              <a:gd name="connsiteY457" fmla="*/ 201032 h 434793"/>
              <a:gd name="connsiteX458" fmla="*/ 168449 w 1422394"/>
              <a:gd name="connsiteY458" fmla="*/ 204728 h 434793"/>
              <a:gd name="connsiteX459" fmla="*/ 173542 w 1422394"/>
              <a:gd name="connsiteY459" fmla="*/ 210691 h 434793"/>
              <a:gd name="connsiteX460" fmla="*/ 171027 w 1422394"/>
              <a:gd name="connsiteY460" fmla="*/ 211498 h 434793"/>
              <a:gd name="connsiteX461" fmla="*/ 173853 w 1422394"/>
              <a:gd name="connsiteY461" fmla="*/ 214604 h 434793"/>
              <a:gd name="connsiteX462" fmla="*/ 174847 w 1422394"/>
              <a:gd name="connsiteY462" fmla="*/ 220256 h 434793"/>
              <a:gd name="connsiteX463" fmla="*/ 177331 w 1422394"/>
              <a:gd name="connsiteY463" fmla="*/ 228362 h 434793"/>
              <a:gd name="connsiteX464" fmla="*/ 177921 w 1422394"/>
              <a:gd name="connsiteY464" fmla="*/ 236592 h 434793"/>
              <a:gd name="connsiteX465" fmla="*/ 181058 w 1422394"/>
              <a:gd name="connsiteY465" fmla="*/ 244511 h 434793"/>
              <a:gd name="connsiteX466" fmla="*/ 164691 w 1422394"/>
              <a:gd name="connsiteY466" fmla="*/ 197740 h 434793"/>
              <a:gd name="connsiteX467" fmla="*/ 166151 w 1422394"/>
              <a:gd name="connsiteY467" fmla="*/ 189572 h 434793"/>
              <a:gd name="connsiteX468" fmla="*/ 169753 w 1422394"/>
              <a:gd name="connsiteY468" fmla="*/ 185411 h 434793"/>
              <a:gd name="connsiteX469" fmla="*/ 158107 w 1422394"/>
              <a:gd name="connsiteY469" fmla="*/ 185411 h 434793"/>
              <a:gd name="connsiteX470" fmla="*/ 160343 w 1422394"/>
              <a:gd name="connsiteY470" fmla="*/ 203392 h 434793"/>
              <a:gd name="connsiteX471" fmla="*/ 164691 w 1422394"/>
              <a:gd name="connsiteY471" fmla="*/ 197740 h 434793"/>
              <a:gd name="connsiteX472" fmla="*/ 157362 w 1422394"/>
              <a:gd name="connsiteY472" fmla="*/ 272835 h 434793"/>
              <a:gd name="connsiteX473" fmla="*/ 157082 w 1422394"/>
              <a:gd name="connsiteY473" fmla="*/ 272835 h 434793"/>
              <a:gd name="connsiteX474" fmla="*/ 160188 w 1422394"/>
              <a:gd name="connsiteY474" fmla="*/ 276376 h 434793"/>
              <a:gd name="connsiteX475" fmla="*/ 162424 w 1422394"/>
              <a:gd name="connsiteY475" fmla="*/ 274140 h 434793"/>
              <a:gd name="connsiteX476" fmla="*/ 157362 w 1422394"/>
              <a:gd name="connsiteY476" fmla="*/ 272742 h 434793"/>
              <a:gd name="connsiteX477" fmla="*/ 205127 w 1422394"/>
              <a:gd name="connsiteY477" fmla="*/ 131372 h 434793"/>
              <a:gd name="connsiteX478" fmla="*/ 185468 w 1422394"/>
              <a:gd name="connsiteY478" fmla="*/ 111713 h 434793"/>
              <a:gd name="connsiteX479" fmla="*/ 158107 w 1422394"/>
              <a:gd name="connsiteY479" fmla="*/ 177647 h 434793"/>
              <a:gd name="connsiteX480" fmla="*/ 171865 w 1422394"/>
              <a:gd name="connsiteY480" fmla="*/ 177647 h 434793"/>
              <a:gd name="connsiteX481" fmla="*/ 174164 w 1422394"/>
              <a:gd name="connsiteY481" fmla="*/ 168951 h 434793"/>
              <a:gd name="connsiteX482" fmla="*/ 177269 w 1422394"/>
              <a:gd name="connsiteY482" fmla="*/ 163174 h 434793"/>
              <a:gd name="connsiteX483" fmla="*/ 181555 w 1422394"/>
              <a:gd name="connsiteY483" fmla="*/ 159696 h 434793"/>
              <a:gd name="connsiteX484" fmla="*/ 190002 w 1422394"/>
              <a:gd name="connsiteY484" fmla="*/ 156000 h 434793"/>
              <a:gd name="connsiteX485" fmla="*/ 197301 w 1422394"/>
              <a:gd name="connsiteY485" fmla="*/ 152460 h 434793"/>
              <a:gd name="connsiteX486" fmla="*/ 186586 w 1422394"/>
              <a:gd name="connsiteY486" fmla="*/ 154602 h 434793"/>
              <a:gd name="connsiteX487" fmla="*/ 191276 w 1422394"/>
              <a:gd name="connsiteY487" fmla="*/ 152025 h 434793"/>
              <a:gd name="connsiteX488" fmla="*/ 192145 w 1422394"/>
              <a:gd name="connsiteY488" fmla="*/ 151435 h 434793"/>
              <a:gd name="connsiteX489" fmla="*/ 205127 w 1422394"/>
              <a:gd name="connsiteY489" fmla="*/ 131279 h 434793"/>
              <a:gd name="connsiteX490" fmla="*/ 201587 w 1422394"/>
              <a:gd name="connsiteY490" fmla="*/ 149758 h 434793"/>
              <a:gd name="connsiteX491" fmla="*/ 202394 w 1422394"/>
              <a:gd name="connsiteY491" fmla="*/ 149354 h 434793"/>
              <a:gd name="connsiteX492" fmla="*/ 212084 w 1422394"/>
              <a:gd name="connsiteY492" fmla="*/ 148609 h 434793"/>
              <a:gd name="connsiteX493" fmla="*/ 219040 w 1422394"/>
              <a:gd name="connsiteY493" fmla="*/ 153453 h 434793"/>
              <a:gd name="connsiteX494" fmla="*/ 222798 w 1422394"/>
              <a:gd name="connsiteY494" fmla="*/ 152646 h 434793"/>
              <a:gd name="connsiteX495" fmla="*/ 225904 w 1422394"/>
              <a:gd name="connsiteY495" fmla="*/ 153888 h 434793"/>
              <a:gd name="connsiteX496" fmla="*/ 227674 w 1422394"/>
              <a:gd name="connsiteY496" fmla="*/ 153888 h 434793"/>
              <a:gd name="connsiteX497" fmla="*/ 210562 w 1422394"/>
              <a:gd name="connsiteY497" fmla="*/ 136776 h 434793"/>
              <a:gd name="connsiteX498" fmla="*/ 201587 w 1422394"/>
              <a:gd name="connsiteY498" fmla="*/ 149664 h 434793"/>
              <a:gd name="connsiteX499" fmla="*/ 182269 w 1422394"/>
              <a:gd name="connsiteY499" fmla="*/ 170938 h 434793"/>
              <a:gd name="connsiteX500" fmla="*/ 175990 w 1422394"/>
              <a:gd name="connsiteY500" fmla="*/ 175886 h 434793"/>
              <a:gd name="connsiteX501" fmla="*/ 176058 w 1422394"/>
              <a:gd name="connsiteY501" fmla="*/ 177647 h 434793"/>
              <a:gd name="connsiteX502" fmla="*/ 185996 w 1422394"/>
              <a:gd name="connsiteY502" fmla="*/ 177647 h 434793"/>
              <a:gd name="connsiteX503" fmla="*/ 186493 w 1422394"/>
              <a:gd name="connsiteY503" fmla="*/ 172087 h 434793"/>
              <a:gd name="connsiteX504" fmla="*/ 182269 w 1422394"/>
              <a:gd name="connsiteY504" fmla="*/ 170845 h 434793"/>
              <a:gd name="connsiteX505" fmla="*/ 210624 w 1422394"/>
              <a:gd name="connsiteY505" fmla="*/ 226219 h 434793"/>
              <a:gd name="connsiteX506" fmla="*/ 230314 w 1422394"/>
              <a:gd name="connsiteY506" fmla="*/ 206529 h 434793"/>
              <a:gd name="connsiteX507" fmla="*/ 226059 w 1422394"/>
              <a:gd name="connsiteY507" fmla="*/ 200318 h 434793"/>
              <a:gd name="connsiteX508" fmla="*/ 226059 w 1422394"/>
              <a:gd name="connsiteY508" fmla="*/ 200318 h 434793"/>
              <a:gd name="connsiteX509" fmla="*/ 225345 w 1422394"/>
              <a:gd name="connsiteY509" fmla="*/ 201374 h 434793"/>
              <a:gd name="connsiteX510" fmla="*/ 224227 w 1422394"/>
              <a:gd name="connsiteY510" fmla="*/ 206467 h 434793"/>
              <a:gd name="connsiteX511" fmla="*/ 217115 w 1422394"/>
              <a:gd name="connsiteY511" fmla="*/ 202430 h 434793"/>
              <a:gd name="connsiteX512" fmla="*/ 214537 w 1422394"/>
              <a:gd name="connsiteY512" fmla="*/ 204448 h 434793"/>
              <a:gd name="connsiteX513" fmla="*/ 213823 w 1422394"/>
              <a:gd name="connsiteY513" fmla="*/ 206684 h 434793"/>
              <a:gd name="connsiteX514" fmla="*/ 211338 w 1422394"/>
              <a:gd name="connsiteY514" fmla="*/ 203983 h 434793"/>
              <a:gd name="connsiteX515" fmla="*/ 210127 w 1422394"/>
              <a:gd name="connsiteY515" fmla="*/ 201281 h 434793"/>
              <a:gd name="connsiteX516" fmla="*/ 205934 w 1422394"/>
              <a:gd name="connsiteY516" fmla="*/ 199914 h 434793"/>
              <a:gd name="connsiteX517" fmla="*/ 202487 w 1422394"/>
              <a:gd name="connsiteY517" fmla="*/ 197336 h 434793"/>
              <a:gd name="connsiteX518" fmla="*/ 198885 w 1422394"/>
              <a:gd name="connsiteY518" fmla="*/ 197088 h 434793"/>
              <a:gd name="connsiteX519" fmla="*/ 196058 w 1422394"/>
              <a:gd name="connsiteY519" fmla="*/ 195784 h 434793"/>
              <a:gd name="connsiteX520" fmla="*/ 194816 w 1422394"/>
              <a:gd name="connsiteY520" fmla="*/ 194479 h 434793"/>
              <a:gd name="connsiteX521" fmla="*/ 210624 w 1422394"/>
              <a:gd name="connsiteY521" fmla="*/ 226126 h 434793"/>
              <a:gd name="connsiteX522" fmla="*/ 230314 w 1422394"/>
              <a:gd name="connsiteY522" fmla="*/ 192212 h 434793"/>
              <a:gd name="connsiteX523" fmla="*/ 230314 w 1422394"/>
              <a:gd name="connsiteY523" fmla="*/ 191684 h 434793"/>
              <a:gd name="connsiteX524" fmla="*/ 230314 w 1422394"/>
              <a:gd name="connsiteY524" fmla="*/ 191280 h 434793"/>
              <a:gd name="connsiteX525" fmla="*/ 230314 w 1422394"/>
              <a:gd name="connsiteY525" fmla="*/ 191094 h 434793"/>
              <a:gd name="connsiteX526" fmla="*/ 230314 w 1422394"/>
              <a:gd name="connsiteY526" fmla="*/ 190846 h 434793"/>
              <a:gd name="connsiteX527" fmla="*/ 230314 w 1422394"/>
              <a:gd name="connsiteY527" fmla="*/ 190846 h 434793"/>
              <a:gd name="connsiteX528" fmla="*/ 230314 w 1422394"/>
              <a:gd name="connsiteY528" fmla="*/ 190318 h 434793"/>
              <a:gd name="connsiteX529" fmla="*/ 230314 w 1422394"/>
              <a:gd name="connsiteY529" fmla="*/ 190318 h 434793"/>
              <a:gd name="connsiteX530" fmla="*/ 230314 w 1422394"/>
              <a:gd name="connsiteY530" fmla="*/ 189852 h 434793"/>
              <a:gd name="connsiteX531" fmla="*/ 230314 w 1422394"/>
              <a:gd name="connsiteY531" fmla="*/ 189852 h 434793"/>
              <a:gd name="connsiteX532" fmla="*/ 230314 w 1422394"/>
              <a:gd name="connsiteY532" fmla="*/ 189541 h 434793"/>
              <a:gd name="connsiteX533" fmla="*/ 230314 w 1422394"/>
              <a:gd name="connsiteY533" fmla="*/ 189541 h 434793"/>
              <a:gd name="connsiteX534" fmla="*/ 230314 w 1422394"/>
              <a:gd name="connsiteY534" fmla="*/ 189262 h 434793"/>
              <a:gd name="connsiteX535" fmla="*/ 230314 w 1422394"/>
              <a:gd name="connsiteY535" fmla="*/ 189262 h 434793"/>
              <a:gd name="connsiteX536" fmla="*/ 230500 w 1422394"/>
              <a:gd name="connsiteY536" fmla="*/ 188951 h 434793"/>
              <a:gd name="connsiteX537" fmla="*/ 231494 w 1422394"/>
              <a:gd name="connsiteY537" fmla="*/ 188609 h 434793"/>
              <a:gd name="connsiteX538" fmla="*/ 233916 w 1422394"/>
              <a:gd name="connsiteY538" fmla="*/ 189200 h 434793"/>
              <a:gd name="connsiteX539" fmla="*/ 235625 w 1422394"/>
              <a:gd name="connsiteY539" fmla="*/ 188392 h 434793"/>
              <a:gd name="connsiteX540" fmla="*/ 236246 w 1422394"/>
              <a:gd name="connsiteY540" fmla="*/ 187398 h 434793"/>
              <a:gd name="connsiteX541" fmla="*/ 236494 w 1422394"/>
              <a:gd name="connsiteY541" fmla="*/ 186467 h 434793"/>
              <a:gd name="connsiteX542" fmla="*/ 236494 w 1422394"/>
              <a:gd name="connsiteY542" fmla="*/ 186094 h 434793"/>
              <a:gd name="connsiteX543" fmla="*/ 235159 w 1422394"/>
              <a:gd name="connsiteY543" fmla="*/ 186094 h 434793"/>
              <a:gd name="connsiteX544" fmla="*/ 234693 w 1422394"/>
              <a:gd name="connsiteY544" fmla="*/ 186249 h 434793"/>
              <a:gd name="connsiteX545" fmla="*/ 233730 w 1422394"/>
              <a:gd name="connsiteY545" fmla="*/ 186436 h 434793"/>
              <a:gd name="connsiteX546" fmla="*/ 233264 w 1422394"/>
              <a:gd name="connsiteY546" fmla="*/ 186436 h 434793"/>
              <a:gd name="connsiteX547" fmla="*/ 232177 w 1422394"/>
              <a:gd name="connsiteY547" fmla="*/ 185783 h 434793"/>
              <a:gd name="connsiteX548" fmla="*/ 231929 w 1422394"/>
              <a:gd name="connsiteY548" fmla="*/ 185318 h 434793"/>
              <a:gd name="connsiteX549" fmla="*/ 231587 w 1422394"/>
              <a:gd name="connsiteY549" fmla="*/ 184696 h 434793"/>
              <a:gd name="connsiteX550" fmla="*/ 229631 w 1422394"/>
              <a:gd name="connsiteY550" fmla="*/ 183175 h 434793"/>
              <a:gd name="connsiteX551" fmla="*/ 228513 w 1422394"/>
              <a:gd name="connsiteY551" fmla="*/ 182398 h 434793"/>
              <a:gd name="connsiteX552" fmla="*/ 227954 w 1422394"/>
              <a:gd name="connsiteY552" fmla="*/ 181870 h 434793"/>
              <a:gd name="connsiteX553" fmla="*/ 227550 w 1422394"/>
              <a:gd name="connsiteY553" fmla="*/ 181404 h 434793"/>
              <a:gd name="connsiteX554" fmla="*/ 227395 w 1422394"/>
              <a:gd name="connsiteY554" fmla="*/ 181404 h 434793"/>
              <a:gd name="connsiteX555" fmla="*/ 227115 w 1422394"/>
              <a:gd name="connsiteY555" fmla="*/ 181156 h 434793"/>
              <a:gd name="connsiteX556" fmla="*/ 226898 w 1422394"/>
              <a:gd name="connsiteY556" fmla="*/ 180970 h 434793"/>
              <a:gd name="connsiteX557" fmla="*/ 226680 w 1422394"/>
              <a:gd name="connsiteY557" fmla="*/ 180783 h 434793"/>
              <a:gd name="connsiteX558" fmla="*/ 226432 w 1422394"/>
              <a:gd name="connsiteY558" fmla="*/ 180597 h 434793"/>
              <a:gd name="connsiteX559" fmla="*/ 226214 w 1422394"/>
              <a:gd name="connsiteY559" fmla="*/ 180597 h 434793"/>
              <a:gd name="connsiteX560" fmla="*/ 225935 w 1422394"/>
              <a:gd name="connsiteY560" fmla="*/ 180597 h 434793"/>
              <a:gd name="connsiteX561" fmla="*/ 225749 w 1422394"/>
              <a:gd name="connsiteY561" fmla="*/ 180597 h 434793"/>
              <a:gd name="connsiteX562" fmla="*/ 225438 w 1422394"/>
              <a:gd name="connsiteY562" fmla="*/ 180442 h 434793"/>
              <a:gd name="connsiteX563" fmla="*/ 225438 w 1422394"/>
              <a:gd name="connsiteY563" fmla="*/ 180442 h 434793"/>
              <a:gd name="connsiteX564" fmla="*/ 225065 w 1422394"/>
              <a:gd name="connsiteY564" fmla="*/ 180442 h 434793"/>
              <a:gd name="connsiteX565" fmla="*/ 225065 w 1422394"/>
              <a:gd name="connsiteY565" fmla="*/ 180442 h 434793"/>
              <a:gd name="connsiteX566" fmla="*/ 222239 w 1422394"/>
              <a:gd name="connsiteY566" fmla="*/ 181435 h 434793"/>
              <a:gd name="connsiteX567" fmla="*/ 222239 w 1422394"/>
              <a:gd name="connsiteY567" fmla="*/ 181435 h 434793"/>
              <a:gd name="connsiteX568" fmla="*/ 221773 w 1422394"/>
              <a:gd name="connsiteY568" fmla="*/ 181901 h 434793"/>
              <a:gd name="connsiteX569" fmla="*/ 221773 w 1422394"/>
              <a:gd name="connsiteY569" fmla="*/ 181901 h 434793"/>
              <a:gd name="connsiteX570" fmla="*/ 221339 w 1422394"/>
              <a:gd name="connsiteY570" fmla="*/ 182522 h 434793"/>
              <a:gd name="connsiteX571" fmla="*/ 221339 w 1422394"/>
              <a:gd name="connsiteY571" fmla="*/ 182522 h 434793"/>
              <a:gd name="connsiteX572" fmla="*/ 220904 w 1422394"/>
              <a:gd name="connsiteY572" fmla="*/ 183268 h 434793"/>
              <a:gd name="connsiteX573" fmla="*/ 220034 w 1422394"/>
              <a:gd name="connsiteY573" fmla="*/ 185193 h 434793"/>
              <a:gd name="connsiteX574" fmla="*/ 215593 w 1422394"/>
              <a:gd name="connsiteY574" fmla="*/ 191405 h 434793"/>
              <a:gd name="connsiteX575" fmla="*/ 217208 w 1422394"/>
              <a:gd name="connsiteY575" fmla="*/ 191901 h 434793"/>
              <a:gd name="connsiteX576" fmla="*/ 219817 w 1422394"/>
              <a:gd name="connsiteY576" fmla="*/ 191901 h 434793"/>
              <a:gd name="connsiteX577" fmla="*/ 221276 w 1422394"/>
              <a:gd name="connsiteY577" fmla="*/ 191901 h 434793"/>
              <a:gd name="connsiteX578" fmla="*/ 221960 w 1422394"/>
              <a:gd name="connsiteY578" fmla="*/ 191901 h 434793"/>
              <a:gd name="connsiteX579" fmla="*/ 222363 w 1422394"/>
              <a:gd name="connsiteY579" fmla="*/ 191901 h 434793"/>
              <a:gd name="connsiteX580" fmla="*/ 222736 w 1422394"/>
              <a:gd name="connsiteY580" fmla="*/ 191901 h 434793"/>
              <a:gd name="connsiteX581" fmla="*/ 223078 w 1422394"/>
              <a:gd name="connsiteY581" fmla="*/ 191901 h 434793"/>
              <a:gd name="connsiteX582" fmla="*/ 223481 w 1422394"/>
              <a:gd name="connsiteY582" fmla="*/ 191901 h 434793"/>
              <a:gd name="connsiteX583" fmla="*/ 223730 w 1422394"/>
              <a:gd name="connsiteY583" fmla="*/ 191901 h 434793"/>
              <a:gd name="connsiteX584" fmla="*/ 224289 w 1422394"/>
              <a:gd name="connsiteY584" fmla="*/ 191684 h 434793"/>
              <a:gd name="connsiteX585" fmla="*/ 225221 w 1422394"/>
              <a:gd name="connsiteY585" fmla="*/ 191311 h 434793"/>
              <a:gd name="connsiteX586" fmla="*/ 225221 w 1422394"/>
              <a:gd name="connsiteY586" fmla="*/ 191311 h 434793"/>
              <a:gd name="connsiteX587" fmla="*/ 226090 w 1422394"/>
              <a:gd name="connsiteY587" fmla="*/ 191094 h 434793"/>
              <a:gd name="connsiteX588" fmla="*/ 229041 w 1422394"/>
              <a:gd name="connsiteY588" fmla="*/ 192181 h 434793"/>
              <a:gd name="connsiteX589" fmla="*/ 230314 w 1422394"/>
              <a:gd name="connsiteY589" fmla="*/ 192119 h 434793"/>
              <a:gd name="connsiteX590" fmla="*/ 256898 w 1422394"/>
              <a:gd name="connsiteY590" fmla="*/ 106682 h 434793"/>
              <a:gd name="connsiteX591" fmla="*/ 256898 w 1422394"/>
              <a:gd name="connsiteY591" fmla="*/ 78731 h 434793"/>
              <a:gd name="connsiteX592" fmla="*/ 190872 w 1422394"/>
              <a:gd name="connsiteY592" fmla="*/ 106123 h 434793"/>
              <a:gd name="connsiteX593" fmla="*/ 210531 w 1422394"/>
              <a:gd name="connsiteY593" fmla="*/ 125782 h 434793"/>
              <a:gd name="connsiteX594" fmla="*/ 256898 w 1422394"/>
              <a:gd name="connsiteY594" fmla="*/ 106589 h 434793"/>
              <a:gd name="connsiteX595" fmla="*/ 256898 w 1422394"/>
              <a:gd name="connsiteY595" fmla="*/ 71091 h 434793"/>
              <a:gd name="connsiteX596" fmla="*/ 256898 w 1422394"/>
              <a:gd name="connsiteY596" fmla="*/ 43140 h 434793"/>
              <a:gd name="connsiteX597" fmla="*/ 165809 w 1422394"/>
              <a:gd name="connsiteY597" fmla="*/ 80936 h 434793"/>
              <a:gd name="connsiteX598" fmla="*/ 185468 w 1422394"/>
              <a:gd name="connsiteY598" fmla="*/ 100595 h 434793"/>
              <a:gd name="connsiteX599" fmla="*/ 256898 w 1422394"/>
              <a:gd name="connsiteY599" fmla="*/ 70998 h 434793"/>
              <a:gd name="connsiteX600" fmla="*/ 160312 w 1422394"/>
              <a:gd name="connsiteY600" fmla="*/ 86619 h 434793"/>
              <a:gd name="connsiteX601" fmla="*/ 122547 w 1422394"/>
              <a:gd name="connsiteY601" fmla="*/ 177553 h 434793"/>
              <a:gd name="connsiteX602" fmla="*/ 150498 w 1422394"/>
              <a:gd name="connsiteY602" fmla="*/ 177553 h 434793"/>
              <a:gd name="connsiteX603" fmla="*/ 180126 w 1422394"/>
              <a:gd name="connsiteY603" fmla="*/ 106123 h 434793"/>
              <a:gd name="connsiteX604" fmla="*/ 122547 w 1422394"/>
              <a:gd name="connsiteY604" fmla="*/ 185318 h 434793"/>
              <a:gd name="connsiteX605" fmla="*/ 130063 w 1422394"/>
              <a:gd name="connsiteY605" fmla="*/ 226623 h 434793"/>
              <a:gd name="connsiteX606" fmla="*/ 130560 w 1422394"/>
              <a:gd name="connsiteY606" fmla="*/ 226623 h 434793"/>
              <a:gd name="connsiteX607" fmla="*/ 138914 w 1422394"/>
              <a:gd name="connsiteY607" fmla="*/ 225194 h 434793"/>
              <a:gd name="connsiteX608" fmla="*/ 140840 w 1422394"/>
              <a:gd name="connsiteY608" fmla="*/ 212399 h 434793"/>
              <a:gd name="connsiteX609" fmla="*/ 149846 w 1422394"/>
              <a:gd name="connsiteY609" fmla="*/ 199200 h 434793"/>
              <a:gd name="connsiteX610" fmla="*/ 151896 w 1422394"/>
              <a:gd name="connsiteY610" fmla="*/ 200380 h 434793"/>
              <a:gd name="connsiteX611" fmla="*/ 150498 w 1422394"/>
              <a:gd name="connsiteY611" fmla="*/ 185318 h 434793"/>
              <a:gd name="connsiteX612" fmla="*/ 256929 w 1422394"/>
              <a:gd name="connsiteY612" fmla="*/ 327464 h 434793"/>
              <a:gd name="connsiteX613" fmla="*/ 160343 w 1422394"/>
              <a:gd name="connsiteY613" fmla="*/ 287401 h 434793"/>
              <a:gd name="connsiteX614" fmla="*/ 140622 w 1422394"/>
              <a:gd name="connsiteY614" fmla="*/ 307122 h 434793"/>
              <a:gd name="connsiteX615" fmla="*/ 256929 w 1422394"/>
              <a:gd name="connsiteY615" fmla="*/ 355259 h 434793"/>
              <a:gd name="connsiteX616" fmla="*/ 256929 w 1422394"/>
              <a:gd name="connsiteY616" fmla="*/ 291904 h 434793"/>
              <a:gd name="connsiteX617" fmla="*/ 190220 w 1422394"/>
              <a:gd name="connsiteY617" fmla="*/ 266500 h 434793"/>
              <a:gd name="connsiteX618" fmla="*/ 191307 w 1422394"/>
              <a:gd name="connsiteY618" fmla="*/ 267990 h 434793"/>
              <a:gd name="connsiteX619" fmla="*/ 194195 w 1422394"/>
              <a:gd name="connsiteY619" fmla="*/ 276469 h 434793"/>
              <a:gd name="connsiteX620" fmla="*/ 185779 w 1422394"/>
              <a:gd name="connsiteY620" fmla="*/ 276935 h 434793"/>
              <a:gd name="connsiteX621" fmla="*/ 177797 w 1422394"/>
              <a:gd name="connsiteY621" fmla="*/ 280848 h 434793"/>
              <a:gd name="connsiteX622" fmla="*/ 171213 w 1422394"/>
              <a:gd name="connsiteY622" fmla="*/ 280102 h 434793"/>
              <a:gd name="connsiteX623" fmla="*/ 168977 w 1422394"/>
              <a:gd name="connsiteY623" fmla="*/ 278767 h 434793"/>
              <a:gd name="connsiteX624" fmla="*/ 165871 w 1422394"/>
              <a:gd name="connsiteY624" fmla="*/ 281873 h 434793"/>
              <a:gd name="connsiteX625" fmla="*/ 256961 w 1422394"/>
              <a:gd name="connsiteY625" fmla="*/ 319669 h 434793"/>
              <a:gd name="connsiteX626" fmla="*/ 256929 w 1422394"/>
              <a:gd name="connsiteY626" fmla="*/ 282121 h 434793"/>
              <a:gd name="connsiteX627" fmla="*/ 245687 w 1422394"/>
              <a:gd name="connsiteY627" fmla="*/ 281345 h 434793"/>
              <a:gd name="connsiteX628" fmla="*/ 238917 w 1422394"/>
              <a:gd name="connsiteY628" fmla="*/ 275786 h 434793"/>
              <a:gd name="connsiteX629" fmla="*/ 234413 w 1422394"/>
              <a:gd name="connsiteY629" fmla="*/ 268332 h 434793"/>
              <a:gd name="connsiteX630" fmla="*/ 237333 w 1422394"/>
              <a:gd name="connsiteY630" fmla="*/ 261530 h 434793"/>
              <a:gd name="connsiteX631" fmla="*/ 242923 w 1422394"/>
              <a:gd name="connsiteY631" fmla="*/ 254232 h 434793"/>
              <a:gd name="connsiteX632" fmla="*/ 210624 w 1422394"/>
              <a:gd name="connsiteY632" fmla="*/ 237120 h 434793"/>
              <a:gd name="connsiteX633" fmla="*/ 190872 w 1422394"/>
              <a:gd name="connsiteY633" fmla="*/ 256748 h 434793"/>
              <a:gd name="connsiteX634" fmla="*/ 256867 w 1422394"/>
              <a:gd name="connsiteY634" fmla="*/ 284047 h 434793"/>
              <a:gd name="connsiteX635" fmla="*/ 262923 w 1422394"/>
              <a:gd name="connsiteY635" fmla="*/ 244853 h 434793"/>
              <a:gd name="connsiteX636" fmla="*/ 271712 w 1422394"/>
              <a:gd name="connsiteY636" fmla="*/ 243238 h 434793"/>
              <a:gd name="connsiteX637" fmla="*/ 273327 w 1422394"/>
              <a:gd name="connsiteY637" fmla="*/ 247275 h 434793"/>
              <a:gd name="connsiteX638" fmla="*/ 284508 w 1422394"/>
              <a:gd name="connsiteY638" fmla="*/ 246996 h 434793"/>
              <a:gd name="connsiteX639" fmla="*/ 286961 w 1422394"/>
              <a:gd name="connsiteY639" fmla="*/ 244294 h 434793"/>
              <a:gd name="connsiteX640" fmla="*/ 296061 w 1422394"/>
              <a:gd name="connsiteY640" fmla="*/ 241406 h 434793"/>
              <a:gd name="connsiteX641" fmla="*/ 299943 w 1422394"/>
              <a:gd name="connsiteY641" fmla="*/ 239139 h 434793"/>
              <a:gd name="connsiteX642" fmla="*/ 297365 w 1422394"/>
              <a:gd name="connsiteY642" fmla="*/ 233207 h 434793"/>
              <a:gd name="connsiteX643" fmla="*/ 292924 w 1422394"/>
              <a:gd name="connsiteY643" fmla="*/ 236313 h 434793"/>
              <a:gd name="connsiteX644" fmla="*/ 288110 w 1422394"/>
              <a:gd name="connsiteY644" fmla="*/ 235878 h 434793"/>
              <a:gd name="connsiteX645" fmla="*/ 289943 w 1422394"/>
              <a:gd name="connsiteY645" fmla="*/ 231654 h 434793"/>
              <a:gd name="connsiteX646" fmla="*/ 294850 w 1422394"/>
              <a:gd name="connsiteY646" fmla="*/ 228051 h 434793"/>
              <a:gd name="connsiteX647" fmla="*/ 298980 w 1422394"/>
              <a:gd name="connsiteY647" fmla="*/ 224480 h 434793"/>
              <a:gd name="connsiteX648" fmla="*/ 293204 w 1422394"/>
              <a:gd name="connsiteY648" fmla="*/ 223797 h 434793"/>
              <a:gd name="connsiteX649" fmla="*/ 292645 w 1422394"/>
              <a:gd name="connsiteY649" fmla="*/ 221312 h 434793"/>
              <a:gd name="connsiteX650" fmla="*/ 291775 w 1422394"/>
              <a:gd name="connsiteY650" fmla="*/ 224418 h 434793"/>
              <a:gd name="connsiteX651" fmla="*/ 288856 w 1422394"/>
              <a:gd name="connsiteY651" fmla="*/ 225505 h 434793"/>
              <a:gd name="connsiteX652" fmla="*/ 287148 w 1422394"/>
              <a:gd name="connsiteY652" fmla="*/ 230847 h 434793"/>
              <a:gd name="connsiteX653" fmla="*/ 287955 w 1422394"/>
              <a:gd name="connsiteY653" fmla="*/ 233269 h 434793"/>
              <a:gd name="connsiteX654" fmla="*/ 285129 w 1422394"/>
              <a:gd name="connsiteY654" fmla="*/ 234604 h 434793"/>
              <a:gd name="connsiteX655" fmla="*/ 285129 w 1422394"/>
              <a:gd name="connsiteY655" fmla="*/ 237555 h 434793"/>
              <a:gd name="connsiteX656" fmla="*/ 284011 w 1422394"/>
              <a:gd name="connsiteY656" fmla="*/ 238890 h 434793"/>
              <a:gd name="connsiteX657" fmla="*/ 280160 w 1422394"/>
              <a:gd name="connsiteY657" fmla="*/ 236313 h 434793"/>
              <a:gd name="connsiteX658" fmla="*/ 274197 w 1422394"/>
              <a:gd name="connsiteY658" fmla="*/ 233207 h 434793"/>
              <a:gd name="connsiteX659" fmla="*/ 276060 w 1422394"/>
              <a:gd name="connsiteY659" fmla="*/ 236313 h 434793"/>
              <a:gd name="connsiteX660" fmla="*/ 278172 w 1422394"/>
              <a:gd name="connsiteY660" fmla="*/ 239418 h 434793"/>
              <a:gd name="connsiteX661" fmla="*/ 273762 w 1422394"/>
              <a:gd name="connsiteY661" fmla="*/ 237120 h 434793"/>
              <a:gd name="connsiteX662" fmla="*/ 269228 w 1422394"/>
              <a:gd name="connsiteY662" fmla="*/ 235194 h 434793"/>
              <a:gd name="connsiteX663" fmla="*/ 265843 w 1422394"/>
              <a:gd name="connsiteY663" fmla="*/ 236592 h 434793"/>
              <a:gd name="connsiteX664" fmla="*/ 262737 w 1422394"/>
              <a:gd name="connsiteY664" fmla="*/ 238921 h 434793"/>
              <a:gd name="connsiteX665" fmla="*/ 259290 w 1422394"/>
              <a:gd name="connsiteY665" fmla="*/ 243735 h 434793"/>
              <a:gd name="connsiteX666" fmla="*/ 251401 w 1422394"/>
              <a:gd name="connsiteY666" fmla="*/ 241437 h 434793"/>
              <a:gd name="connsiteX667" fmla="*/ 253296 w 1422394"/>
              <a:gd name="connsiteY667" fmla="*/ 235878 h 434793"/>
              <a:gd name="connsiteX668" fmla="*/ 258731 w 1422394"/>
              <a:gd name="connsiteY668" fmla="*/ 236623 h 434793"/>
              <a:gd name="connsiteX669" fmla="*/ 259010 w 1422394"/>
              <a:gd name="connsiteY669" fmla="*/ 232337 h 434793"/>
              <a:gd name="connsiteX670" fmla="*/ 257271 w 1422394"/>
              <a:gd name="connsiteY670" fmla="*/ 230722 h 434793"/>
              <a:gd name="connsiteX671" fmla="*/ 261495 w 1422394"/>
              <a:gd name="connsiteY671" fmla="*/ 228952 h 434793"/>
              <a:gd name="connsiteX672" fmla="*/ 265159 w 1422394"/>
              <a:gd name="connsiteY672" fmla="*/ 224915 h 434793"/>
              <a:gd name="connsiteX673" fmla="*/ 267551 w 1422394"/>
              <a:gd name="connsiteY673" fmla="*/ 223610 h 434793"/>
              <a:gd name="connsiteX674" fmla="*/ 266619 w 1422394"/>
              <a:gd name="connsiteY674" fmla="*/ 220753 h 434793"/>
              <a:gd name="connsiteX675" fmla="*/ 267706 w 1422394"/>
              <a:gd name="connsiteY675" fmla="*/ 219262 h 434793"/>
              <a:gd name="connsiteX676" fmla="*/ 268762 w 1422394"/>
              <a:gd name="connsiteY676" fmla="*/ 221716 h 434793"/>
              <a:gd name="connsiteX677" fmla="*/ 270035 w 1422394"/>
              <a:gd name="connsiteY677" fmla="*/ 222772 h 434793"/>
              <a:gd name="connsiteX678" fmla="*/ 275160 w 1422394"/>
              <a:gd name="connsiteY678" fmla="*/ 220877 h 434793"/>
              <a:gd name="connsiteX679" fmla="*/ 275160 w 1422394"/>
              <a:gd name="connsiteY679" fmla="*/ 217057 h 434793"/>
              <a:gd name="connsiteX680" fmla="*/ 276433 w 1422394"/>
              <a:gd name="connsiteY680" fmla="*/ 216747 h 434793"/>
              <a:gd name="connsiteX681" fmla="*/ 275657 w 1422394"/>
              <a:gd name="connsiteY681" fmla="*/ 214666 h 434793"/>
              <a:gd name="connsiteX682" fmla="*/ 278296 w 1422394"/>
              <a:gd name="connsiteY682" fmla="*/ 212337 h 434793"/>
              <a:gd name="connsiteX683" fmla="*/ 275346 w 1422394"/>
              <a:gd name="connsiteY683" fmla="*/ 213827 h 434793"/>
              <a:gd name="connsiteX684" fmla="*/ 272862 w 1422394"/>
              <a:gd name="connsiteY684" fmla="*/ 211312 h 434793"/>
              <a:gd name="connsiteX685" fmla="*/ 273017 w 1422394"/>
              <a:gd name="connsiteY685" fmla="*/ 207740 h 434793"/>
              <a:gd name="connsiteX686" fmla="*/ 271495 w 1422394"/>
              <a:gd name="connsiteY686" fmla="*/ 210535 h 434793"/>
              <a:gd name="connsiteX687" fmla="*/ 271775 w 1422394"/>
              <a:gd name="connsiteY687" fmla="*/ 214790 h 434793"/>
              <a:gd name="connsiteX688" fmla="*/ 270781 w 1422394"/>
              <a:gd name="connsiteY688" fmla="*/ 220784 h 434793"/>
              <a:gd name="connsiteX689" fmla="*/ 268110 w 1422394"/>
              <a:gd name="connsiteY689" fmla="*/ 217523 h 434793"/>
              <a:gd name="connsiteX690" fmla="*/ 267768 w 1422394"/>
              <a:gd name="connsiteY690" fmla="*/ 217120 h 434793"/>
              <a:gd name="connsiteX691" fmla="*/ 267551 w 1422394"/>
              <a:gd name="connsiteY691" fmla="*/ 217120 h 434793"/>
              <a:gd name="connsiteX692" fmla="*/ 267365 w 1422394"/>
              <a:gd name="connsiteY692" fmla="*/ 217120 h 434793"/>
              <a:gd name="connsiteX693" fmla="*/ 267365 w 1422394"/>
              <a:gd name="connsiteY693" fmla="*/ 217120 h 434793"/>
              <a:gd name="connsiteX694" fmla="*/ 267147 w 1422394"/>
              <a:gd name="connsiteY694" fmla="*/ 217368 h 434793"/>
              <a:gd name="connsiteX695" fmla="*/ 266712 w 1422394"/>
              <a:gd name="connsiteY695" fmla="*/ 218082 h 434793"/>
              <a:gd name="connsiteX696" fmla="*/ 266153 w 1422394"/>
              <a:gd name="connsiteY696" fmla="*/ 219449 h 434793"/>
              <a:gd name="connsiteX697" fmla="*/ 265159 w 1422394"/>
              <a:gd name="connsiteY697" fmla="*/ 220318 h 434793"/>
              <a:gd name="connsiteX698" fmla="*/ 260843 w 1422394"/>
              <a:gd name="connsiteY698" fmla="*/ 220567 h 434793"/>
              <a:gd name="connsiteX699" fmla="*/ 259197 w 1422394"/>
              <a:gd name="connsiteY699" fmla="*/ 220567 h 434793"/>
              <a:gd name="connsiteX700" fmla="*/ 260004 w 1422394"/>
              <a:gd name="connsiteY700" fmla="*/ 222989 h 434793"/>
              <a:gd name="connsiteX701" fmla="*/ 262023 w 1422394"/>
              <a:gd name="connsiteY701" fmla="*/ 226685 h 434793"/>
              <a:gd name="connsiteX702" fmla="*/ 256898 w 1422394"/>
              <a:gd name="connsiteY702" fmla="*/ 227958 h 434793"/>
              <a:gd name="connsiteX703" fmla="*/ 257892 w 1422394"/>
              <a:gd name="connsiteY703" fmla="*/ 224107 h 434793"/>
              <a:gd name="connsiteX704" fmla="*/ 256961 w 1422394"/>
              <a:gd name="connsiteY704" fmla="*/ 220380 h 434793"/>
              <a:gd name="connsiteX705" fmla="*/ 235904 w 1422394"/>
              <a:gd name="connsiteY705" fmla="*/ 211654 h 434793"/>
              <a:gd name="connsiteX706" fmla="*/ 216214 w 1422394"/>
              <a:gd name="connsiteY706" fmla="*/ 231343 h 434793"/>
              <a:gd name="connsiteX707" fmla="*/ 251650 w 1422394"/>
              <a:gd name="connsiteY707" fmla="*/ 247741 h 434793"/>
              <a:gd name="connsiteX708" fmla="*/ 255842 w 1422394"/>
              <a:gd name="connsiteY708" fmla="*/ 245629 h 434793"/>
              <a:gd name="connsiteX709" fmla="*/ 262892 w 1422394"/>
              <a:gd name="connsiteY709" fmla="*/ 244977 h 434793"/>
              <a:gd name="connsiteX710" fmla="*/ 264694 w 1422394"/>
              <a:gd name="connsiteY710" fmla="*/ 291780 h 434793"/>
              <a:gd name="connsiteX711" fmla="*/ 264694 w 1422394"/>
              <a:gd name="connsiteY711" fmla="*/ 319731 h 434793"/>
              <a:gd name="connsiteX712" fmla="*/ 297334 w 1422394"/>
              <a:gd name="connsiteY712" fmla="*/ 314886 h 434793"/>
              <a:gd name="connsiteX713" fmla="*/ 291464 w 1422394"/>
              <a:gd name="connsiteY713" fmla="*/ 309109 h 434793"/>
              <a:gd name="connsiteX714" fmla="*/ 288110 w 1422394"/>
              <a:gd name="connsiteY714" fmla="*/ 300569 h 434793"/>
              <a:gd name="connsiteX715" fmla="*/ 287334 w 1422394"/>
              <a:gd name="connsiteY715" fmla="*/ 295103 h 434793"/>
              <a:gd name="connsiteX716" fmla="*/ 281123 w 1422394"/>
              <a:gd name="connsiteY716" fmla="*/ 290103 h 434793"/>
              <a:gd name="connsiteX717" fmla="*/ 264663 w 1422394"/>
              <a:gd name="connsiteY717" fmla="*/ 291904 h 434793"/>
              <a:gd name="connsiteX718" fmla="*/ 278017 w 1422394"/>
              <a:gd name="connsiteY718" fmla="*/ 282618 h 434793"/>
              <a:gd name="connsiteX719" fmla="*/ 273980 w 1422394"/>
              <a:gd name="connsiteY719" fmla="*/ 281904 h 434793"/>
              <a:gd name="connsiteX720" fmla="*/ 264663 w 1422394"/>
              <a:gd name="connsiteY720" fmla="*/ 280475 h 434793"/>
              <a:gd name="connsiteX721" fmla="*/ 264663 w 1422394"/>
              <a:gd name="connsiteY721" fmla="*/ 284016 h 434793"/>
              <a:gd name="connsiteX722" fmla="*/ 277986 w 1422394"/>
              <a:gd name="connsiteY722" fmla="*/ 282742 h 434793"/>
              <a:gd name="connsiteX723" fmla="*/ 380970 w 1422394"/>
              <a:gd name="connsiteY723" fmla="*/ 306997 h 434793"/>
              <a:gd name="connsiteX724" fmla="*/ 361249 w 1422394"/>
              <a:gd name="connsiteY724" fmla="*/ 287276 h 434793"/>
              <a:gd name="connsiteX725" fmla="*/ 326900 w 1422394"/>
              <a:gd name="connsiteY725" fmla="*/ 311563 h 434793"/>
              <a:gd name="connsiteX726" fmla="*/ 313825 w 1422394"/>
              <a:gd name="connsiteY726" fmla="*/ 318706 h 434793"/>
              <a:gd name="connsiteX727" fmla="*/ 308670 w 1422394"/>
              <a:gd name="connsiteY727" fmla="*/ 320383 h 434793"/>
              <a:gd name="connsiteX728" fmla="*/ 307055 w 1422394"/>
              <a:gd name="connsiteY728" fmla="*/ 319886 h 434793"/>
              <a:gd name="connsiteX729" fmla="*/ 264694 w 1422394"/>
              <a:gd name="connsiteY729" fmla="*/ 327340 h 434793"/>
              <a:gd name="connsiteX730" fmla="*/ 264694 w 1422394"/>
              <a:gd name="connsiteY730" fmla="*/ 355135 h 434793"/>
              <a:gd name="connsiteX731" fmla="*/ 380939 w 1422394"/>
              <a:gd name="connsiteY731" fmla="*/ 307122 h 434793"/>
              <a:gd name="connsiteX732" fmla="*/ 342087 w 1422394"/>
              <a:gd name="connsiteY732" fmla="*/ 105968 h 434793"/>
              <a:gd name="connsiteX733" fmla="*/ 341869 w 1422394"/>
              <a:gd name="connsiteY733" fmla="*/ 106278 h 434793"/>
              <a:gd name="connsiteX734" fmla="*/ 354292 w 1422394"/>
              <a:gd name="connsiteY734" fmla="*/ 122304 h 434793"/>
              <a:gd name="connsiteX735" fmla="*/ 355627 w 1422394"/>
              <a:gd name="connsiteY735" fmla="*/ 121962 h 434793"/>
              <a:gd name="connsiteX736" fmla="*/ 357522 w 1422394"/>
              <a:gd name="connsiteY736" fmla="*/ 124602 h 434793"/>
              <a:gd name="connsiteX737" fmla="*/ 357522 w 1422394"/>
              <a:gd name="connsiteY737" fmla="*/ 127707 h 434793"/>
              <a:gd name="connsiteX738" fmla="*/ 360100 w 1422394"/>
              <a:gd name="connsiteY738" fmla="*/ 132645 h 434793"/>
              <a:gd name="connsiteX739" fmla="*/ 362056 w 1422394"/>
              <a:gd name="connsiteY739" fmla="*/ 134322 h 434793"/>
              <a:gd name="connsiteX740" fmla="*/ 363640 w 1422394"/>
              <a:gd name="connsiteY740" fmla="*/ 140534 h 434793"/>
              <a:gd name="connsiteX741" fmla="*/ 367305 w 1422394"/>
              <a:gd name="connsiteY741" fmla="*/ 151279 h 434793"/>
              <a:gd name="connsiteX742" fmla="*/ 370410 w 1422394"/>
              <a:gd name="connsiteY742" fmla="*/ 152770 h 434793"/>
              <a:gd name="connsiteX743" fmla="*/ 369044 w 1422394"/>
              <a:gd name="connsiteY743" fmla="*/ 158981 h 434793"/>
              <a:gd name="connsiteX744" fmla="*/ 371280 w 1422394"/>
              <a:gd name="connsiteY744" fmla="*/ 177615 h 434793"/>
              <a:gd name="connsiteX745" fmla="*/ 399231 w 1422394"/>
              <a:gd name="connsiteY745" fmla="*/ 177615 h 434793"/>
              <a:gd name="connsiteX746" fmla="*/ 387461 w 1422394"/>
              <a:gd name="connsiteY746" fmla="*/ 125471 h 434793"/>
              <a:gd name="connsiteX747" fmla="*/ 385255 w 1422394"/>
              <a:gd name="connsiteY747" fmla="*/ 127117 h 434793"/>
              <a:gd name="connsiteX748" fmla="*/ 380317 w 1422394"/>
              <a:gd name="connsiteY748" fmla="*/ 125130 h 434793"/>
              <a:gd name="connsiteX749" fmla="*/ 370038 w 1422394"/>
              <a:gd name="connsiteY749" fmla="*/ 113763 h 434793"/>
              <a:gd name="connsiteX750" fmla="*/ 364261 w 1422394"/>
              <a:gd name="connsiteY750" fmla="*/ 110316 h 434793"/>
              <a:gd name="connsiteX751" fmla="*/ 359044 w 1422394"/>
              <a:gd name="connsiteY751" fmla="*/ 106340 h 434793"/>
              <a:gd name="connsiteX752" fmla="*/ 355410 w 1422394"/>
              <a:gd name="connsiteY752" fmla="*/ 102645 h 434793"/>
              <a:gd name="connsiteX753" fmla="*/ 348857 w 1422394"/>
              <a:gd name="connsiteY753" fmla="*/ 99135 h 434793"/>
              <a:gd name="connsiteX754" fmla="*/ 342211 w 1422394"/>
              <a:gd name="connsiteY754" fmla="*/ 105781 h 434793"/>
              <a:gd name="connsiteX755" fmla="*/ 342056 w 1422394"/>
              <a:gd name="connsiteY755" fmla="*/ 106092 h 434793"/>
              <a:gd name="connsiteX756" fmla="*/ 359727 w 1422394"/>
              <a:gd name="connsiteY756" fmla="*/ 274761 h 434793"/>
              <a:gd name="connsiteX757" fmla="*/ 361249 w 1422394"/>
              <a:gd name="connsiteY757" fmla="*/ 276282 h 434793"/>
              <a:gd name="connsiteX758" fmla="*/ 398951 w 1422394"/>
              <a:gd name="connsiteY758" fmla="*/ 185318 h 434793"/>
              <a:gd name="connsiteX759" fmla="*/ 371000 w 1422394"/>
              <a:gd name="connsiteY759" fmla="*/ 185318 h 434793"/>
              <a:gd name="connsiteX760" fmla="*/ 341372 w 1422394"/>
              <a:gd name="connsiteY760" fmla="*/ 256748 h 434793"/>
              <a:gd name="connsiteX761" fmla="*/ 351404 w 1422394"/>
              <a:gd name="connsiteY761" fmla="*/ 266779 h 434793"/>
              <a:gd name="connsiteX762" fmla="*/ 351590 w 1422394"/>
              <a:gd name="connsiteY762" fmla="*/ 266344 h 434793"/>
              <a:gd name="connsiteX763" fmla="*/ 352211 w 1422394"/>
              <a:gd name="connsiteY763" fmla="*/ 260661 h 434793"/>
              <a:gd name="connsiteX764" fmla="*/ 356404 w 1422394"/>
              <a:gd name="connsiteY764" fmla="*/ 261624 h 434793"/>
              <a:gd name="connsiteX765" fmla="*/ 358702 w 1422394"/>
              <a:gd name="connsiteY765" fmla="*/ 267835 h 434793"/>
              <a:gd name="connsiteX766" fmla="*/ 359696 w 1422394"/>
              <a:gd name="connsiteY766" fmla="*/ 274885 h 434793"/>
              <a:gd name="connsiteX767" fmla="*/ 338608 w 1422394"/>
              <a:gd name="connsiteY767" fmla="*/ 292121 h 434793"/>
              <a:gd name="connsiteX768" fmla="*/ 334820 w 1422394"/>
              <a:gd name="connsiteY768" fmla="*/ 298084 h 434793"/>
              <a:gd name="connsiteX769" fmla="*/ 355783 w 1422394"/>
              <a:gd name="connsiteY769" fmla="*/ 281779 h 434793"/>
              <a:gd name="connsiteX770" fmla="*/ 336124 w 1422394"/>
              <a:gd name="connsiteY770" fmla="*/ 262121 h 434793"/>
              <a:gd name="connsiteX771" fmla="*/ 331900 w 1422394"/>
              <a:gd name="connsiteY771" fmla="*/ 265847 h 434793"/>
              <a:gd name="connsiteX772" fmla="*/ 334633 w 1422394"/>
              <a:gd name="connsiteY772" fmla="*/ 270723 h 434793"/>
              <a:gd name="connsiteX773" fmla="*/ 341559 w 1422394"/>
              <a:gd name="connsiteY773" fmla="*/ 277618 h 434793"/>
              <a:gd name="connsiteX774" fmla="*/ 336062 w 1422394"/>
              <a:gd name="connsiteY774" fmla="*/ 286935 h 434793"/>
              <a:gd name="connsiteX775" fmla="*/ 338577 w 1422394"/>
              <a:gd name="connsiteY775" fmla="*/ 292246 h 434793"/>
              <a:gd name="connsiteX776" fmla="*/ 343205 w 1422394"/>
              <a:gd name="connsiteY776" fmla="*/ 177212 h 434793"/>
              <a:gd name="connsiteX777" fmla="*/ 343018 w 1422394"/>
              <a:gd name="connsiteY777" fmla="*/ 177553 h 434793"/>
              <a:gd name="connsiteX778" fmla="*/ 363485 w 1422394"/>
              <a:gd name="connsiteY778" fmla="*/ 177553 h 434793"/>
              <a:gd name="connsiteX779" fmla="*/ 362771 w 1422394"/>
              <a:gd name="connsiteY779" fmla="*/ 168795 h 434793"/>
              <a:gd name="connsiteX780" fmla="*/ 362305 w 1422394"/>
              <a:gd name="connsiteY780" fmla="*/ 169696 h 434793"/>
              <a:gd name="connsiteX781" fmla="*/ 360628 w 1422394"/>
              <a:gd name="connsiteY781" fmla="*/ 169696 h 434793"/>
              <a:gd name="connsiteX782" fmla="*/ 362118 w 1422394"/>
              <a:gd name="connsiteY782" fmla="*/ 164478 h 434793"/>
              <a:gd name="connsiteX783" fmla="*/ 361590 w 1422394"/>
              <a:gd name="connsiteY783" fmla="*/ 161652 h 434793"/>
              <a:gd name="connsiteX784" fmla="*/ 358702 w 1422394"/>
              <a:gd name="connsiteY784" fmla="*/ 163857 h 434793"/>
              <a:gd name="connsiteX785" fmla="*/ 356621 w 1422394"/>
              <a:gd name="connsiteY785" fmla="*/ 167243 h 434793"/>
              <a:gd name="connsiteX786" fmla="*/ 352118 w 1422394"/>
              <a:gd name="connsiteY786" fmla="*/ 167895 h 434793"/>
              <a:gd name="connsiteX787" fmla="*/ 347925 w 1422394"/>
              <a:gd name="connsiteY787" fmla="*/ 173081 h 434793"/>
              <a:gd name="connsiteX788" fmla="*/ 343050 w 1422394"/>
              <a:gd name="connsiteY788" fmla="*/ 177212 h 434793"/>
              <a:gd name="connsiteX789" fmla="*/ 336124 w 1422394"/>
              <a:gd name="connsiteY789" fmla="*/ 111620 h 434793"/>
              <a:gd name="connsiteX790" fmla="*/ 316465 w 1422394"/>
              <a:gd name="connsiteY790" fmla="*/ 131279 h 434793"/>
              <a:gd name="connsiteX791" fmla="*/ 325409 w 1422394"/>
              <a:gd name="connsiteY791" fmla="*/ 143484 h 434793"/>
              <a:gd name="connsiteX792" fmla="*/ 332925 w 1422394"/>
              <a:gd name="connsiteY792" fmla="*/ 147397 h 434793"/>
              <a:gd name="connsiteX793" fmla="*/ 337863 w 1422394"/>
              <a:gd name="connsiteY793" fmla="*/ 154634 h 434793"/>
              <a:gd name="connsiteX794" fmla="*/ 339292 w 1422394"/>
              <a:gd name="connsiteY794" fmla="*/ 157584 h 434793"/>
              <a:gd name="connsiteX795" fmla="*/ 342553 w 1422394"/>
              <a:gd name="connsiteY795" fmla="*/ 157584 h 434793"/>
              <a:gd name="connsiteX796" fmla="*/ 346155 w 1422394"/>
              <a:gd name="connsiteY796" fmla="*/ 151652 h 434793"/>
              <a:gd name="connsiteX797" fmla="*/ 353298 w 1422394"/>
              <a:gd name="connsiteY797" fmla="*/ 156342 h 434793"/>
              <a:gd name="connsiteX798" fmla="*/ 351714 w 1422394"/>
              <a:gd name="connsiteY798" fmla="*/ 159447 h 434793"/>
              <a:gd name="connsiteX799" fmla="*/ 351497 w 1422394"/>
              <a:gd name="connsiteY799" fmla="*/ 165659 h 434793"/>
              <a:gd name="connsiteX800" fmla="*/ 357180 w 1422394"/>
              <a:gd name="connsiteY800" fmla="*/ 162988 h 434793"/>
              <a:gd name="connsiteX801" fmla="*/ 358640 w 1422394"/>
              <a:gd name="connsiteY801" fmla="*/ 158857 h 434793"/>
              <a:gd name="connsiteX802" fmla="*/ 360690 w 1422394"/>
              <a:gd name="connsiteY802" fmla="*/ 157367 h 434793"/>
              <a:gd name="connsiteX803" fmla="*/ 355410 w 1422394"/>
              <a:gd name="connsiteY803" fmla="*/ 141372 h 434793"/>
              <a:gd name="connsiteX804" fmla="*/ 353547 w 1422394"/>
              <a:gd name="connsiteY804" fmla="*/ 140192 h 434793"/>
              <a:gd name="connsiteX805" fmla="*/ 351311 w 1422394"/>
              <a:gd name="connsiteY805" fmla="*/ 138111 h 434793"/>
              <a:gd name="connsiteX806" fmla="*/ 348515 w 1422394"/>
              <a:gd name="connsiteY806" fmla="*/ 133639 h 434793"/>
              <a:gd name="connsiteX807" fmla="*/ 351373 w 1422394"/>
              <a:gd name="connsiteY807" fmla="*/ 134043 h 434793"/>
              <a:gd name="connsiteX808" fmla="*/ 351745 w 1422394"/>
              <a:gd name="connsiteY808" fmla="*/ 133608 h 434793"/>
              <a:gd name="connsiteX809" fmla="*/ 336093 w 1422394"/>
              <a:gd name="connsiteY809" fmla="*/ 111620 h 434793"/>
              <a:gd name="connsiteX810" fmla="*/ 312272 w 1422394"/>
              <a:gd name="connsiteY810" fmla="*/ 138298 h 434793"/>
              <a:gd name="connsiteX811" fmla="*/ 309881 w 1422394"/>
              <a:gd name="connsiteY811" fmla="*/ 137863 h 434793"/>
              <a:gd name="connsiteX812" fmla="*/ 303390 w 1422394"/>
              <a:gd name="connsiteY812" fmla="*/ 144354 h 434793"/>
              <a:gd name="connsiteX813" fmla="*/ 307552 w 1422394"/>
              <a:gd name="connsiteY813" fmla="*/ 144913 h 434793"/>
              <a:gd name="connsiteX814" fmla="*/ 311092 w 1422394"/>
              <a:gd name="connsiteY814" fmla="*/ 140596 h 434793"/>
              <a:gd name="connsiteX815" fmla="*/ 312241 w 1422394"/>
              <a:gd name="connsiteY815" fmla="*/ 143702 h 434793"/>
              <a:gd name="connsiteX816" fmla="*/ 310533 w 1422394"/>
              <a:gd name="connsiteY816" fmla="*/ 146528 h 434793"/>
              <a:gd name="connsiteX817" fmla="*/ 312117 w 1422394"/>
              <a:gd name="connsiteY817" fmla="*/ 149633 h 434793"/>
              <a:gd name="connsiteX818" fmla="*/ 313390 w 1422394"/>
              <a:gd name="connsiteY818" fmla="*/ 152366 h 434793"/>
              <a:gd name="connsiteX819" fmla="*/ 314012 w 1422394"/>
              <a:gd name="connsiteY819" fmla="*/ 148360 h 434793"/>
              <a:gd name="connsiteX820" fmla="*/ 317490 w 1422394"/>
              <a:gd name="connsiteY820" fmla="*/ 148702 h 434793"/>
              <a:gd name="connsiteX821" fmla="*/ 318577 w 1422394"/>
              <a:gd name="connsiteY821" fmla="*/ 147149 h 434793"/>
              <a:gd name="connsiteX822" fmla="*/ 312241 w 1422394"/>
              <a:gd name="connsiteY822" fmla="*/ 138298 h 434793"/>
              <a:gd name="connsiteX823" fmla="*/ 302148 w 1422394"/>
              <a:gd name="connsiteY823" fmla="*/ 241499 h 434793"/>
              <a:gd name="connsiteX824" fmla="*/ 300409 w 1422394"/>
              <a:gd name="connsiteY824" fmla="*/ 242244 h 434793"/>
              <a:gd name="connsiteX825" fmla="*/ 313111 w 1422394"/>
              <a:gd name="connsiteY825" fmla="*/ 248300 h 434793"/>
              <a:gd name="connsiteX826" fmla="*/ 320751 w 1422394"/>
              <a:gd name="connsiteY826" fmla="*/ 248549 h 434793"/>
              <a:gd name="connsiteX827" fmla="*/ 325565 w 1422394"/>
              <a:gd name="connsiteY827" fmla="*/ 249232 h 434793"/>
              <a:gd name="connsiteX828" fmla="*/ 329633 w 1422394"/>
              <a:gd name="connsiteY828" fmla="*/ 245164 h 434793"/>
              <a:gd name="connsiteX829" fmla="*/ 332739 w 1422394"/>
              <a:gd name="connsiteY829" fmla="*/ 239977 h 434793"/>
              <a:gd name="connsiteX830" fmla="*/ 336093 w 1422394"/>
              <a:gd name="connsiteY830" fmla="*/ 249294 h 434793"/>
              <a:gd name="connsiteX831" fmla="*/ 335875 w 1422394"/>
              <a:gd name="connsiteY831" fmla="*/ 251033 h 434793"/>
              <a:gd name="connsiteX832" fmla="*/ 336186 w 1422394"/>
              <a:gd name="connsiteY832" fmla="*/ 251344 h 434793"/>
              <a:gd name="connsiteX833" fmla="*/ 363454 w 1422394"/>
              <a:gd name="connsiteY833" fmla="*/ 185318 h 434793"/>
              <a:gd name="connsiteX834" fmla="*/ 342304 w 1422394"/>
              <a:gd name="connsiteY834" fmla="*/ 185318 h 434793"/>
              <a:gd name="connsiteX835" fmla="*/ 345627 w 1422394"/>
              <a:gd name="connsiteY835" fmla="*/ 190815 h 434793"/>
              <a:gd name="connsiteX836" fmla="*/ 349137 w 1422394"/>
              <a:gd name="connsiteY836" fmla="*/ 196684 h 434793"/>
              <a:gd name="connsiteX837" fmla="*/ 355100 w 1422394"/>
              <a:gd name="connsiteY837" fmla="*/ 201374 h 434793"/>
              <a:gd name="connsiteX838" fmla="*/ 340472 w 1422394"/>
              <a:gd name="connsiteY838" fmla="*/ 206063 h 434793"/>
              <a:gd name="connsiteX839" fmla="*/ 337987 w 1422394"/>
              <a:gd name="connsiteY839" fmla="*/ 207771 h 434793"/>
              <a:gd name="connsiteX840" fmla="*/ 331434 w 1422394"/>
              <a:gd name="connsiteY840" fmla="*/ 211871 h 434793"/>
              <a:gd name="connsiteX841" fmla="*/ 327832 w 1422394"/>
              <a:gd name="connsiteY841" fmla="*/ 218952 h 434793"/>
              <a:gd name="connsiteX842" fmla="*/ 320875 w 1422394"/>
              <a:gd name="connsiteY842" fmla="*/ 225753 h 434793"/>
              <a:gd name="connsiteX843" fmla="*/ 314508 w 1422394"/>
              <a:gd name="connsiteY843" fmla="*/ 229480 h 434793"/>
              <a:gd name="connsiteX844" fmla="*/ 320254 w 1422394"/>
              <a:gd name="connsiteY844" fmla="*/ 229884 h 434793"/>
              <a:gd name="connsiteX845" fmla="*/ 321341 w 1422394"/>
              <a:gd name="connsiteY845" fmla="*/ 229542 h 434793"/>
              <a:gd name="connsiteX846" fmla="*/ 323919 w 1422394"/>
              <a:gd name="connsiteY846" fmla="*/ 227523 h 434793"/>
              <a:gd name="connsiteX847" fmla="*/ 324757 w 1422394"/>
              <a:gd name="connsiteY847" fmla="*/ 224169 h 434793"/>
              <a:gd name="connsiteX848" fmla="*/ 329571 w 1422394"/>
              <a:gd name="connsiteY848" fmla="*/ 222151 h 434793"/>
              <a:gd name="connsiteX849" fmla="*/ 330968 w 1422394"/>
              <a:gd name="connsiteY849" fmla="*/ 231902 h 434793"/>
              <a:gd name="connsiteX850" fmla="*/ 325099 w 1422394"/>
              <a:gd name="connsiteY850" fmla="*/ 246375 h 434793"/>
              <a:gd name="connsiteX851" fmla="*/ 320161 w 1422394"/>
              <a:gd name="connsiteY851" fmla="*/ 245909 h 434793"/>
              <a:gd name="connsiteX852" fmla="*/ 311185 w 1422394"/>
              <a:gd name="connsiteY852" fmla="*/ 243797 h 434793"/>
              <a:gd name="connsiteX853" fmla="*/ 302117 w 1422394"/>
              <a:gd name="connsiteY853" fmla="*/ 241499 h 434793"/>
              <a:gd name="connsiteX854" fmla="*/ 434573 w 1422394"/>
              <a:gd name="connsiteY854" fmla="*/ 185318 h 434793"/>
              <a:gd name="connsiteX855" fmla="*/ 406778 w 1422394"/>
              <a:gd name="connsiteY855" fmla="*/ 185318 h 434793"/>
              <a:gd name="connsiteX856" fmla="*/ 366715 w 1422394"/>
              <a:gd name="connsiteY856" fmla="*/ 281904 h 434793"/>
              <a:gd name="connsiteX857" fmla="*/ 386436 w 1422394"/>
              <a:gd name="connsiteY857" fmla="*/ 301625 h 434793"/>
              <a:gd name="connsiteX858" fmla="*/ 434573 w 1422394"/>
              <a:gd name="connsiteY858" fmla="*/ 185318 h 434793"/>
              <a:gd name="connsiteX859" fmla="*/ 386529 w 1422394"/>
              <a:gd name="connsiteY859" fmla="*/ 61277 h 434793"/>
              <a:gd name="connsiteX860" fmla="*/ 365938 w 1422394"/>
              <a:gd name="connsiteY860" fmla="*/ 81868 h 434793"/>
              <a:gd name="connsiteX861" fmla="*/ 376373 w 1422394"/>
              <a:gd name="connsiteY861" fmla="*/ 94290 h 434793"/>
              <a:gd name="connsiteX862" fmla="*/ 382585 w 1422394"/>
              <a:gd name="connsiteY862" fmla="*/ 100284 h 434793"/>
              <a:gd name="connsiteX863" fmla="*/ 393392 w 1422394"/>
              <a:gd name="connsiteY863" fmla="*/ 118018 h 434793"/>
              <a:gd name="connsiteX864" fmla="*/ 392895 w 1422394"/>
              <a:gd name="connsiteY864" fmla="*/ 118453 h 434793"/>
              <a:gd name="connsiteX865" fmla="*/ 407026 w 1422394"/>
              <a:gd name="connsiteY865" fmla="*/ 177460 h 434793"/>
              <a:gd name="connsiteX866" fmla="*/ 434822 w 1422394"/>
              <a:gd name="connsiteY866" fmla="*/ 177460 h 434793"/>
              <a:gd name="connsiteX867" fmla="*/ 386529 w 1422394"/>
              <a:gd name="connsiteY867" fmla="*/ 61277 h 434793"/>
              <a:gd name="connsiteX868" fmla="*/ 264756 w 1422394"/>
              <a:gd name="connsiteY868" fmla="*/ 35438 h 434793"/>
              <a:gd name="connsiteX869" fmla="*/ 330223 w 1422394"/>
              <a:gd name="connsiteY869" fmla="*/ 52799 h 434793"/>
              <a:gd name="connsiteX870" fmla="*/ 335161 w 1422394"/>
              <a:gd name="connsiteY870" fmla="*/ 51712 h 434793"/>
              <a:gd name="connsiteX871" fmla="*/ 344820 w 1422394"/>
              <a:gd name="connsiteY871" fmla="*/ 54538 h 434793"/>
              <a:gd name="connsiteX872" fmla="*/ 351031 w 1422394"/>
              <a:gd name="connsiteY872" fmla="*/ 58917 h 434793"/>
              <a:gd name="connsiteX873" fmla="*/ 358143 w 1422394"/>
              <a:gd name="connsiteY873" fmla="*/ 68234 h 434793"/>
              <a:gd name="connsiteX874" fmla="*/ 360255 w 1422394"/>
              <a:gd name="connsiteY874" fmla="*/ 73451 h 434793"/>
              <a:gd name="connsiteX875" fmla="*/ 361746 w 1422394"/>
              <a:gd name="connsiteY875" fmla="*/ 75253 h 434793"/>
              <a:gd name="connsiteX876" fmla="*/ 381094 w 1422394"/>
              <a:gd name="connsiteY876" fmla="*/ 55936 h 434793"/>
              <a:gd name="connsiteX877" fmla="*/ 264787 w 1422394"/>
              <a:gd name="connsiteY877" fmla="*/ 7798 h 434793"/>
              <a:gd name="connsiteX878" fmla="*/ 264756 w 1422394"/>
              <a:gd name="connsiteY878" fmla="*/ 70998 h 434793"/>
              <a:gd name="connsiteX879" fmla="*/ 327521 w 1422394"/>
              <a:gd name="connsiteY879" fmla="*/ 93483 h 434793"/>
              <a:gd name="connsiteX880" fmla="*/ 322583 w 1422394"/>
              <a:gd name="connsiteY880" fmla="*/ 87116 h 434793"/>
              <a:gd name="connsiteX881" fmla="*/ 315130 w 1422394"/>
              <a:gd name="connsiteY881" fmla="*/ 82054 h 434793"/>
              <a:gd name="connsiteX882" fmla="*/ 322428 w 1422394"/>
              <a:gd name="connsiteY882" fmla="*/ 84725 h 434793"/>
              <a:gd name="connsiteX883" fmla="*/ 319881 w 1422394"/>
              <a:gd name="connsiteY883" fmla="*/ 78514 h 434793"/>
              <a:gd name="connsiteX884" fmla="*/ 327521 w 1422394"/>
              <a:gd name="connsiteY884" fmla="*/ 86868 h 434793"/>
              <a:gd name="connsiteX885" fmla="*/ 333142 w 1422394"/>
              <a:gd name="connsiteY885" fmla="*/ 89011 h 434793"/>
              <a:gd name="connsiteX886" fmla="*/ 336559 w 1422394"/>
              <a:gd name="connsiteY886" fmla="*/ 93576 h 434793"/>
              <a:gd name="connsiteX887" fmla="*/ 338143 w 1422394"/>
              <a:gd name="connsiteY887" fmla="*/ 95409 h 434793"/>
              <a:gd name="connsiteX888" fmla="*/ 336155 w 1422394"/>
              <a:gd name="connsiteY888" fmla="*/ 94787 h 434793"/>
              <a:gd name="connsiteX889" fmla="*/ 337490 w 1422394"/>
              <a:gd name="connsiteY889" fmla="*/ 99228 h 434793"/>
              <a:gd name="connsiteX890" fmla="*/ 346807 w 1422394"/>
              <a:gd name="connsiteY890" fmla="*/ 89911 h 434793"/>
              <a:gd name="connsiteX891" fmla="*/ 341000 w 1422394"/>
              <a:gd name="connsiteY891" fmla="*/ 83141 h 434793"/>
              <a:gd name="connsiteX892" fmla="*/ 336590 w 1422394"/>
              <a:gd name="connsiteY892" fmla="*/ 85377 h 434793"/>
              <a:gd name="connsiteX893" fmla="*/ 333484 w 1422394"/>
              <a:gd name="connsiteY893" fmla="*/ 86092 h 434793"/>
              <a:gd name="connsiteX894" fmla="*/ 333639 w 1422394"/>
              <a:gd name="connsiteY894" fmla="*/ 82396 h 434793"/>
              <a:gd name="connsiteX895" fmla="*/ 332397 w 1422394"/>
              <a:gd name="connsiteY895" fmla="*/ 79476 h 434793"/>
              <a:gd name="connsiteX896" fmla="*/ 331248 w 1422394"/>
              <a:gd name="connsiteY896" fmla="*/ 72768 h 434793"/>
              <a:gd name="connsiteX897" fmla="*/ 327304 w 1422394"/>
              <a:gd name="connsiteY897" fmla="*/ 66340 h 434793"/>
              <a:gd name="connsiteX898" fmla="*/ 323173 w 1422394"/>
              <a:gd name="connsiteY898" fmla="*/ 57985 h 434793"/>
              <a:gd name="connsiteX899" fmla="*/ 264663 w 1422394"/>
              <a:gd name="connsiteY899" fmla="*/ 43264 h 434793"/>
              <a:gd name="connsiteX900" fmla="*/ 264756 w 1422394"/>
              <a:gd name="connsiteY900" fmla="*/ 106589 h 434793"/>
              <a:gd name="connsiteX901" fmla="*/ 311030 w 1422394"/>
              <a:gd name="connsiteY901" fmla="*/ 125782 h 434793"/>
              <a:gd name="connsiteX902" fmla="*/ 330627 w 1422394"/>
              <a:gd name="connsiteY902" fmla="*/ 106123 h 434793"/>
              <a:gd name="connsiteX903" fmla="*/ 264694 w 1422394"/>
              <a:gd name="connsiteY903" fmla="*/ 78762 h 434793"/>
              <a:gd name="connsiteX904" fmla="*/ 264756 w 1422394"/>
              <a:gd name="connsiteY904" fmla="*/ 142211 h 434793"/>
              <a:gd name="connsiteX905" fmla="*/ 272520 w 1422394"/>
              <a:gd name="connsiteY905" fmla="*/ 143795 h 434793"/>
              <a:gd name="connsiteX906" fmla="*/ 276216 w 1422394"/>
              <a:gd name="connsiteY906" fmla="*/ 140441 h 434793"/>
              <a:gd name="connsiteX907" fmla="*/ 278762 w 1422394"/>
              <a:gd name="connsiteY907" fmla="*/ 141093 h 434793"/>
              <a:gd name="connsiteX908" fmla="*/ 276588 w 1422394"/>
              <a:gd name="connsiteY908" fmla="*/ 145285 h 434793"/>
              <a:gd name="connsiteX909" fmla="*/ 284321 w 1422394"/>
              <a:gd name="connsiteY909" fmla="*/ 149727 h 434793"/>
              <a:gd name="connsiteX910" fmla="*/ 285874 w 1422394"/>
              <a:gd name="connsiteY910" fmla="*/ 150969 h 434793"/>
              <a:gd name="connsiteX911" fmla="*/ 288545 w 1422394"/>
              <a:gd name="connsiteY911" fmla="*/ 148298 h 434793"/>
              <a:gd name="connsiteX912" fmla="*/ 288545 w 1422394"/>
              <a:gd name="connsiteY912" fmla="*/ 147987 h 434793"/>
              <a:gd name="connsiteX913" fmla="*/ 293328 w 1422394"/>
              <a:gd name="connsiteY913" fmla="*/ 143546 h 434793"/>
              <a:gd name="connsiteX914" fmla="*/ 301993 w 1422394"/>
              <a:gd name="connsiteY914" fmla="*/ 134882 h 434793"/>
              <a:gd name="connsiteX915" fmla="*/ 301340 w 1422394"/>
              <a:gd name="connsiteY915" fmla="*/ 134882 h 434793"/>
              <a:gd name="connsiteX916" fmla="*/ 297396 w 1422394"/>
              <a:gd name="connsiteY916" fmla="*/ 136465 h 434793"/>
              <a:gd name="connsiteX917" fmla="*/ 303608 w 1422394"/>
              <a:gd name="connsiteY917" fmla="*/ 132086 h 434793"/>
              <a:gd name="connsiteX918" fmla="*/ 304632 w 1422394"/>
              <a:gd name="connsiteY918" fmla="*/ 132490 h 434793"/>
              <a:gd name="connsiteX919" fmla="*/ 305719 w 1422394"/>
              <a:gd name="connsiteY919" fmla="*/ 131372 h 434793"/>
              <a:gd name="connsiteX920" fmla="*/ 264942 w 1422394"/>
              <a:gd name="connsiteY920" fmla="*/ 114446 h 434793"/>
              <a:gd name="connsiteX921" fmla="*/ 260874 w 1422394"/>
              <a:gd name="connsiteY921" fmla="*/ 149789 h 434793"/>
              <a:gd name="connsiteX922" fmla="*/ 251557 w 1422394"/>
              <a:gd name="connsiteY922" fmla="*/ 151217 h 434793"/>
              <a:gd name="connsiteX923" fmla="*/ 251091 w 1422394"/>
              <a:gd name="connsiteY923" fmla="*/ 152335 h 434793"/>
              <a:gd name="connsiteX924" fmla="*/ 254507 w 1422394"/>
              <a:gd name="connsiteY924" fmla="*/ 153267 h 434793"/>
              <a:gd name="connsiteX925" fmla="*/ 252178 w 1422394"/>
              <a:gd name="connsiteY925" fmla="*/ 154851 h 434793"/>
              <a:gd name="connsiteX926" fmla="*/ 254383 w 1422394"/>
              <a:gd name="connsiteY926" fmla="*/ 156652 h 434793"/>
              <a:gd name="connsiteX927" fmla="*/ 252271 w 1422394"/>
              <a:gd name="connsiteY927" fmla="*/ 160690 h 434793"/>
              <a:gd name="connsiteX928" fmla="*/ 243730 w 1422394"/>
              <a:gd name="connsiteY928" fmla="*/ 163795 h 434793"/>
              <a:gd name="connsiteX929" fmla="*/ 241525 w 1422394"/>
              <a:gd name="connsiteY929" fmla="*/ 167491 h 434793"/>
              <a:gd name="connsiteX930" fmla="*/ 235035 w 1422394"/>
              <a:gd name="connsiteY930" fmla="*/ 172677 h 434793"/>
              <a:gd name="connsiteX931" fmla="*/ 238327 w 1422394"/>
              <a:gd name="connsiteY931" fmla="*/ 171373 h 434793"/>
              <a:gd name="connsiteX932" fmla="*/ 242768 w 1422394"/>
              <a:gd name="connsiteY932" fmla="*/ 169199 h 434793"/>
              <a:gd name="connsiteX933" fmla="*/ 243513 w 1422394"/>
              <a:gd name="connsiteY933" fmla="*/ 172709 h 434793"/>
              <a:gd name="connsiteX934" fmla="*/ 238109 w 1422394"/>
              <a:gd name="connsiteY934" fmla="*/ 176435 h 434793"/>
              <a:gd name="connsiteX935" fmla="*/ 235345 w 1422394"/>
              <a:gd name="connsiteY935" fmla="*/ 176249 h 434793"/>
              <a:gd name="connsiteX936" fmla="*/ 240314 w 1422394"/>
              <a:gd name="connsiteY936" fmla="*/ 178485 h 434793"/>
              <a:gd name="connsiteX937" fmla="*/ 236898 w 1422394"/>
              <a:gd name="connsiteY937" fmla="*/ 181063 h 434793"/>
              <a:gd name="connsiteX938" fmla="*/ 237705 w 1422394"/>
              <a:gd name="connsiteY938" fmla="*/ 182398 h 434793"/>
              <a:gd name="connsiteX939" fmla="*/ 241277 w 1422394"/>
              <a:gd name="connsiteY939" fmla="*/ 182678 h 434793"/>
              <a:gd name="connsiteX940" fmla="*/ 235066 w 1422394"/>
              <a:gd name="connsiteY940" fmla="*/ 194448 h 434793"/>
              <a:gd name="connsiteX941" fmla="*/ 232426 w 1422394"/>
              <a:gd name="connsiteY941" fmla="*/ 195038 h 434793"/>
              <a:gd name="connsiteX942" fmla="*/ 236525 w 1422394"/>
              <a:gd name="connsiteY942" fmla="*/ 201405 h 434793"/>
              <a:gd name="connsiteX943" fmla="*/ 240066 w 1422394"/>
              <a:gd name="connsiteY943" fmla="*/ 197026 h 434793"/>
              <a:gd name="connsiteX944" fmla="*/ 241153 w 1422394"/>
              <a:gd name="connsiteY944" fmla="*/ 195473 h 434793"/>
              <a:gd name="connsiteX945" fmla="*/ 242923 w 1422394"/>
              <a:gd name="connsiteY945" fmla="*/ 194324 h 434793"/>
              <a:gd name="connsiteX946" fmla="*/ 246432 w 1422394"/>
              <a:gd name="connsiteY946" fmla="*/ 189634 h 434793"/>
              <a:gd name="connsiteX947" fmla="*/ 245935 w 1422394"/>
              <a:gd name="connsiteY947" fmla="*/ 186963 h 434793"/>
              <a:gd name="connsiteX948" fmla="*/ 247550 w 1422394"/>
              <a:gd name="connsiteY948" fmla="*/ 185659 h 434793"/>
              <a:gd name="connsiteX949" fmla="*/ 250035 w 1422394"/>
              <a:gd name="connsiteY949" fmla="*/ 186280 h 434793"/>
              <a:gd name="connsiteX950" fmla="*/ 254290 w 1422394"/>
              <a:gd name="connsiteY950" fmla="*/ 187181 h 434793"/>
              <a:gd name="connsiteX951" fmla="*/ 257395 w 1422394"/>
              <a:gd name="connsiteY951" fmla="*/ 188361 h 434793"/>
              <a:gd name="connsiteX952" fmla="*/ 257395 w 1422394"/>
              <a:gd name="connsiteY952" fmla="*/ 190659 h 434793"/>
              <a:gd name="connsiteX953" fmla="*/ 258482 w 1422394"/>
              <a:gd name="connsiteY953" fmla="*/ 190659 h 434793"/>
              <a:gd name="connsiteX954" fmla="*/ 255687 w 1422394"/>
              <a:gd name="connsiteY954" fmla="*/ 194914 h 434793"/>
              <a:gd name="connsiteX955" fmla="*/ 251308 w 1422394"/>
              <a:gd name="connsiteY955" fmla="*/ 203330 h 434793"/>
              <a:gd name="connsiteX956" fmla="*/ 246619 w 1422394"/>
              <a:gd name="connsiteY956" fmla="*/ 203330 h 434793"/>
              <a:gd name="connsiteX957" fmla="*/ 243855 w 1422394"/>
              <a:gd name="connsiteY957" fmla="*/ 204076 h 434793"/>
              <a:gd name="connsiteX958" fmla="*/ 239941 w 1422394"/>
              <a:gd name="connsiteY958" fmla="*/ 204914 h 434793"/>
              <a:gd name="connsiteX959" fmla="*/ 260780 w 1422394"/>
              <a:gd name="connsiteY959" fmla="*/ 212772 h 434793"/>
              <a:gd name="connsiteX960" fmla="*/ 265812 w 1422394"/>
              <a:gd name="connsiteY960" fmla="*/ 212337 h 434793"/>
              <a:gd name="connsiteX961" fmla="*/ 267489 w 1422394"/>
              <a:gd name="connsiteY961" fmla="*/ 207771 h 434793"/>
              <a:gd name="connsiteX962" fmla="*/ 267924 w 1422394"/>
              <a:gd name="connsiteY962" fmla="*/ 204883 h 434793"/>
              <a:gd name="connsiteX963" fmla="*/ 271930 w 1422394"/>
              <a:gd name="connsiteY963" fmla="*/ 201094 h 434793"/>
              <a:gd name="connsiteX964" fmla="*/ 274756 w 1422394"/>
              <a:gd name="connsiteY964" fmla="*/ 201498 h 434793"/>
              <a:gd name="connsiteX965" fmla="*/ 278887 w 1422394"/>
              <a:gd name="connsiteY965" fmla="*/ 202461 h 434793"/>
              <a:gd name="connsiteX966" fmla="*/ 275781 w 1422394"/>
              <a:gd name="connsiteY966" fmla="*/ 204417 h 434793"/>
              <a:gd name="connsiteX967" fmla="*/ 278887 w 1422394"/>
              <a:gd name="connsiteY967" fmla="*/ 205038 h 434793"/>
              <a:gd name="connsiteX968" fmla="*/ 279756 w 1422394"/>
              <a:gd name="connsiteY968" fmla="*/ 200846 h 434793"/>
              <a:gd name="connsiteX969" fmla="*/ 280253 w 1422394"/>
              <a:gd name="connsiteY969" fmla="*/ 199541 h 434793"/>
              <a:gd name="connsiteX970" fmla="*/ 281992 w 1422394"/>
              <a:gd name="connsiteY970" fmla="*/ 194945 h 434793"/>
              <a:gd name="connsiteX971" fmla="*/ 278452 w 1422394"/>
              <a:gd name="connsiteY971" fmla="*/ 194603 h 434793"/>
              <a:gd name="connsiteX972" fmla="*/ 276029 w 1422394"/>
              <a:gd name="connsiteY972" fmla="*/ 191032 h 434793"/>
              <a:gd name="connsiteX973" fmla="*/ 279787 w 1422394"/>
              <a:gd name="connsiteY973" fmla="*/ 193579 h 434793"/>
              <a:gd name="connsiteX974" fmla="*/ 282893 w 1422394"/>
              <a:gd name="connsiteY974" fmla="*/ 190783 h 434793"/>
              <a:gd name="connsiteX975" fmla="*/ 279787 w 1422394"/>
              <a:gd name="connsiteY975" fmla="*/ 187926 h 434793"/>
              <a:gd name="connsiteX976" fmla="*/ 281806 w 1422394"/>
              <a:gd name="connsiteY976" fmla="*/ 187119 h 434793"/>
              <a:gd name="connsiteX977" fmla="*/ 280501 w 1422394"/>
              <a:gd name="connsiteY977" fmla="*/ 184013 h 434793"/>
              <a:gd name="connsiteX978" fmla="*/ 276309 w 1422394"/>
              <a:gd name="connsiteY978" fmla="*/ 178050 h 434793"/>
              <a:gd name="connsiteX979" fmla="*/ 273638 w 1422394"/>
              <a:gd name="connsiteY979" fmla="*/ 179789 h 434793"/>
              <a:gd name="connsiteX980" fmla="*/ 272458 w 1422394"/>
              <a:gd name="connsiteY980" fmla="*/ 178889 h 434793"/>
              <a:gd name="connsiteX981" fmla="*/ 275563 w 1422394"/>
              <a:gd name="connsiteY981" fmla="*/ 175317 h 434793"/>
              <a:gd name="connsiteX982" fmla="*/ 278421 w 1422394"/>
              <a:gd name="connsiteY982" fmla="*/ 172491 h 434793"/>
              <a:gd name="connsiteX983" fmla="*/ 276464 w 1422394"/>
              <a:gd name="connsiteY983" fmla="*/ 168392 h 434793"/>
              <a:gd name="connsiteX984" fmla="*/ 276281 w 1422394"/>
              <a:gd name="connsiteY984" fmla="*/ 165280 h 434793"/>
              <a:gd name="connsiteX985" fmla="*/ 274166 w 1422394"/>
              <a:gd name="connsiteY985" fmla="*/ 164820 h 434793"/>
              <a:gd name="connsiteX986" fmla="*/ 271557 w 1422394"/>
              <a:gd name="connsiteY986" fmla="*/ 161404 h 434793"/>
              <a:gd name="connsiteX987" fmla="*/ 268917 w 1422394"/>
              <a:gd name="connsiteY987" fmla="*/ 159603 h 434793"/>
              <a:gd name="connsiteX988" fmla="*/ 264259 w 1422394"/>
              <a:gd name="connsiteY988" fmla="*/ 157522 h 434793"/>
              <a:gd name="connsiteX989" fmla="*/ 258420 w 1422394"/>
              <a:gd name="connsiteY989" fmla="*/ 154106 h 434793"/>
              <a:gd name="connsiteX990" fmla="*/ 256308 w 1422394"/>
              <a:gd name="connsiteY990" fmla="*/ 151994 h 434793"/>
              <a:gd name="connsiteX991" fmla="*/ 260749 w 1422394"/>
              <a:gd name="connsiteY991" fmla="*/ 151714 h 434793"/>
              <a:gd name="connsiteX992" fmla="*/ 261340 w 1422394"/>
              <a:gd name="connsiteY992" fmla="*/ 149416 h 434793"/>
              <a:gd name="connsiteX993" fmla="*/ 140684 w 1422394"/>
              <a:gd name="connsiteY993" fmla="*/ 55780 h 434793"/>
              <a:gd name="connsiteX994" fmla="*/ 160405 w 1422394"/>
              <a:gd name="connsiteY994" fmla="*/ 75501 h 434793"/>
              <a:gd name="connsiteX995" fmla="*/ 256992 w 1422394"/>
              <a:gd name="connsiteY995" fmla="*/ 35438 h 434793"/>
              <a:gd name="connsiteX996" fmla="*/ 256992 w 1422394"/>
              <a:gd name="connsiteY996" fmla="*/ 7642 h 434793"/>
              <a:gd name="connsiteX997" fmla="*/ 140591 w 1422394"/>
              <a:gd name="connsiteY997" fmla="*/ 55780 h 434793"/>
              <a:gd name="connsiteX998" fmla="*/ 86956 w 1422394"/>
              <a:gd name="connsiteY998" fmla="*/ 177553 h 434793"/>
              <a:gd name="connsiteX999" fmla="*/ 114752 w 1422394"/>
              <a:gd name="connsiteY999" fmla="*/ 177553 h 434793"/>
              <a:gd name="connsiteX1000" fmla="*/ 154815 w 1422394"/>
              <a:gd name="connsiteY1000" fmla="*/ 80998 h 434793"/>
              <a:gd name="connsiteX1001" fmla="*/ 134970 w 1422394"/>
              <a:gd name="connsiteY1001" fmla="*/ 61277 h 434793"/>
              <a:gd name="connsiteX1002" fmla="*/ 86956 w 1422394"/>
              <a:gd name="connsiteY1002" fmla="*/ 177553 h 434793"/>
              <a:gd name="connsiteX1003" fmla="*/ 693337 w 1422394"/>
              <a:gd name="connsiteY1003" fmla="*/ 25376 h 434793"/>
              <a:gd name="connsiteX1004" fmla="*/ 730140 w 1422394"/>
              <a:gd name="connsiteY1004" fmla="*/ 25376 h 434793"/>
              <a:gd name="connsiteX1005" fmla="*/ 730140 w 1422394"/>
              <a:gd name="connsiteY1005" fmla="*/ 142739 h 434793"/>
              <a:gd name="connsiteX1006" fmla="*/ 710822 w 1422394"/>
              <a:gd name="connsiteY1006" fmla="*/ 189821 h 434793"/>
              <a:gd name="connsiteX1007" fmla="*/ 661908 w 1422394"/>
              <a:gd name="connsiteY1007" fmla="*/ 205815 h 434793"/>
              <a:gd name="connsiteX1008" fmla="*/ 612776 w 1422394"/>
              <a:gd name="connsiteY1008" fmla="*/ 189821 h 434793"/>
              <a:gd name="connsiteX1009" fmla="*/ 593583 w 1422394"/>
              <a:gd name="connsiteY1009" fmla="*/ 142739 h 434793"/>
              <a:gd name="connsiteX1010" fmla="*/ 593583 w 1422394"/>
              <a:gd name="connsiteY1010" fmla="*/ 25376 h 434793"/>
              <a:gd name="connsiteX1011" fmla="*/ 630386 w 1422394"/>
              <a:gd name="connsiteY1011" fmla="*/ 25376 h 434793"/>
              <a:gd name="connsiteX1012" fmla="*/ 630386 w 1422394"/>
              <a:gd name="connsiteY1012" fmla="*/ 142739 h 434793"/>
              <a:gd name="connsiteX1013" fmla="*/ 638740 w 1422394"/>
              <a:gd name="connsiteY1013" fmla="*/ 168298 h 434793"/>
              <a:gd name="connsiteX1014" fmla="*/ 685014 w 1422394"/>
              <a:gd name="connsiteY1014" fmla="*/ 168298 h 434793"/>
              <a:gd name="connsiteX1015" fmla="*/ 693337 w 1422394"/>
              <a:gd name="connsiteY1015" fmla="*/ 142739 h 434793"/>
              <a:gd name="connsiteX1016" fmla="*/ 811601 w 1422394"/>
              <a:gd name="connsiteY1016" fmla="*/ 97272 h 434793"/>
              <a:gd name="connsiteX1017" fmla="*/ 789240 w 1422394"/>
              <a:gd name="connsiteY1017" fmla="*/ 109974 h 434793"/>
              <a:gd name="connsiteX1018" fmla="*/ 789240 w 1422394"/>
              <a:gd name="connsiteY1018" fmla="*/ 203361 h 434793"/>
              <a:gd name="connsiteX1019" fmla="*/ 753898 w 1422394"/>
              <a:gd name="connsiteY1019" fmla="*/ 203361 h 434793"/>
              <a:gd name="connsiteX1020" fmla="*/ 753898 w 1422394"/>
              <a:gd name="connsiteY1020" fmla="*/ 71091 h 434793"/>
              <a:gd name="connsiteX1021" fmla="*/ 787159 w 1422394"/>
              <a:gd name="connsiteY1021" fmla="*/ 71091 h 434793"/>
              <a:gd name="connsiteX1022" fmla="*/ 788371 w 1422394"/>
              <a:gd name="connsiteY1022" fmla="*/ 86247 h 434793"/>
              <a:gd name="connsiteX1023" fmla="*/ 826415 w 1422394"/>
              <a:gd name="connsiteY1023" fmla="*/ 68638 h 434793"/>
              <a:gd name="connsiteX1024" fmla="*/ 856726 w 1422394"/>
              <a:gd name="connsiteY1024" fmla="*/ 79911 h 434793"/>
              <a:gd name="connsiteX1025" fmla="*/ 868217 w 1422394"/>
              <a:gd name="connsiteY1025" fmla="*/ 119136 h 434793"/>
              <a:gd name="connsiteX1026" fmla="*/ 868217 w 1422394"/>
              <a:gd name="connsiteY1026" fmla="*/ 203361 h 434793"/>
              <a:gd name="connsiteX1027" fmla="*/ 832626 w 1422394"/>
              <a:gd name="connsiteY1027" fmla="*/ 203361 h 434793"/>
              <a:gd name="connsiteX1028" fmla="*/ 832626 w 1422394"/>
              <a:gd name="connsiteY1028" fmla="*/ 119012 h 434793"/>
              <a:gd name="connsiteX1029" fmla="*/ 827192 w 1422394"/>
              <a:gd name="connsiteY1029" fmla="*/ 101775 h 434793"/>
              <a:gd name="connsiteX1030" fmla="*/ 811601 w 1422394"/>
              <a:gd name="connsiteY1030" fmla="*/ 97272 h 434793"/>
              <a:gd name="connsiteX1031" fmla="*/ 891230 w 1422394"/>
              <a:gd name="connsiteY1031" fmla="*/ 36867 h 434793"/>
              <a:gd name="connsiteX1032" fmla="*/ 896634 w 1422394"/>
              <a:gd name="connsiteY1032" fmla="*/ 23823 h 434793"/>
              <a:gd name="connsiteX1033" fmla="*/ 925486 w 1422394"/>
              <a:gd name="connsiteY1033" fmla="*/ 23823 h 434793"/>
              <a:gd name="connsiteX1034" fmla="*/ 925486 w 1422394"/>
              <a:gd name="connsiteY1034" fmla="*/ 49973 h 434793"/>
              <a:gd name="connsiteX1035" fmla="*/ 896634 w 1422394"/>
              <a:gd name="connsiteY1035" fmla="*/ 49973 h 434793"/>
              <a:gd name="connsiteX1036" fmla="*/ 891230 w 1422394"/>
              <a:gd name="connsiteY1036" fmla="*/ 36867 h 434793"/>
              <a:gd name="connsiteX1037" fmla="*/ 928902 w 1422394"/>
              <a:gd name="connsiteY1037" fmla="*/ 71029 h 434793"/>
              <a:gd name="connsiteX1038" fmla="*/ 928902 w 1422394"/>
              <a:gd name="connsiteY1038" fmla="*/ 203299 h 434793"/>
              <a:gd name="connsiteX1039" fmla="*/ 893435 w 1422394"/>
              <a:gd name="connsiteY1039" fmla="*/ 203299 h 434793"/>
              <a:gd name="connsiteX1040" fmla="*/ 893435 w 1422394"/>
              <a:gd name="connsiteY1040" fmla="*/ 71091 h 434793"/>
              <a:gd name="connsiteX1041" fmla="*/ 1020861 w 1422394"/>
              <a:gd name="connsiteY1041" fmla="*/ 202461 h 434793"/>
              <a:gd name="connsiteX1042" fmla="*/ 999618 w 1422394"/>
              <a:gd name="connsiteY1042" fmla="*/ 205753 h 434793"/>
              <a:gd name="connsiteX1043" fmla="*/ 971978 w 1422394"/>
              <a:gd name="connsiteY1043" fmla="*/ 196715 h 434793"/>
              <a:gd name="connsiteX1044" fmla="*/ 961698 w 1422394"/>
              <a:gd name="connsiteY1044" fmla="*/ 166684 h 434793"/>
              <a:gd name="connsiteX1045" fmla="*/ 961698 w 1422394"/>
              <a:gd name="connsiteY1045" fmla="*/ 96899 h 434793"/>
              <a:gd name="connsiteX1046" fmla="*/ 942256 w 1422394"/>
              <a:gd name="connsiteY1046" fmla="*/ 96899 h 434793"/>
              <a:gd name="connsiteX1047" fmla="*/ 942256 w 1422394"/>
              <a:gd name="connsiteY1047" fmla="*/ 71091 h 434793"/>
              <a:gd name="connsiteX1048" fmla="*/ 961698 w 1422394"/>
              <a:gd name="connsiteY1048" fmla="*/ 71091 h 434793"/>
              <a:gd name="connsiteX1049" fmla="*/ 961698 w 1422394"/>
              <a:gd name="connsiteY1049" fmla="*/ 38451 h 434793"/>
              <a:gd name="connsiteX1050" fmla="*/ 997040 w 1422394"/>
              <a:gd name="connsiteY1050" fmla="*/ 38451 h 434793"/>
              <a:gd name="connsiteX1051" fmla="*/ 997040 w 1422394"/>
              <a:gd name="connsiteY1051" fmla="*/ 71091 h 434793"/>
              <a:gd name="connsiteX1052" fmla="*/ 1019525 w 1422394"/>
              <a:gd name="connsiteY1052" fmla="*/ 71091 h 434793"/>
              <a:gd name="connsiteX1053" fmla="*/ 1019525 w 1422394"/>
              <a:gd name="connsiteY1053" fmla="*/ 96899 h 434793"/>
              <a:gd name="connsiteX1054" fmla="*/ 997040 w 1422394"/>
              <a:gd name="connsiteY1054" fmla="*/ 96899 h 434793"/>
              <a:gd name="connsiteX1055" fmla="*/ 997040 w 1422394"/>
              <a:gd name="connsiteY1055" fmla="*/ 163019 h 434793"/>
              <a:gd name="connsiteX1056" fmla="*/ 1000456 w 1422394"/>
              <a:gd name="connsiteY1056" fmla="*/ 174044 h 434793"/>
              <a:gd name="connsiteX1057" fmla="*/ 1010612 w 1422394"/>
              <a:gd name="connsiteY1057" fmla="*/ 176715 h 434793"/>
              <a:gd name="connsiteX1058" fmla="*/ 1016420 w 1422394"/>
              <a:gd name="connsiteY1058" fmla="*/ 176404 h 434793"/>
              <a:gd name="connsiteX1059" fmla="*/ 1020861 w 1422394"/>
              <a:gd name="connsiteY1059" fmla="*/ 175752 h 434793"/>
              <a:gd name="connsiteX1060" fmla="*/ 1148566 w 1422394"/>
              <a:gd name="connsiteY1060" fmla="*/ 181808 h 434793"/>
              <a:gd name="connsiteX1061" fmla="*/ 1129248 w 1422394"/>
              <a:gd name="connsiteY1061" fmla="*/ 198299 h 434793"/>
              <a:gd name="connsiteX1062" fmla="*/ 1096949 w 1422394"/>
              <a:gd name="connsiteY1062" fmla="*/ 205753 h 434793"/>
              <a:gd name="connsiteX1063" fmla="*/ 1048687 w 1422394"/>
              <a:gd name="connsiteY1063" fmla="*/ 187119 h 434793"/>
              <a:gd name="connsiteX1064" fmla="*/ 1031327 w 1422394"/>
              <a:gd name="connsiteY1064" fmla="*/ 141838 h 434793"/>
              <a:gd name="connsiteX1065" fmla="*/ 1031327 w 1422394"/>
              <a:gd name="connsiteY1065" fmla="*/ 137055 h 434793"/>
              <a:gd name="connsiteX1066" fmla="*/ 1048004 w 1422394"/>
              <a:gd name="connsiteY1066" fmla="*/ 87893 h 434793"/>
              <a:gd name="connsiteX1067" fmla="*/ 1093036 w 1422394"/>
              <a:gd name="connsiteY1067" fmla="*/ 68700 h 434793"/>
              <a:gd name="connsiteX1068" fmla="*/ 1136516 w 1422394"/>
              <a:gd name="connsiteY1068" fmla="*/ 86557 h 434793"/>
              <a:gd name="connsiteX1069" fmla="*/ 1151423 w 1422394"/>
              <a:gd name="connsiteY1069" fmla="*/ 133763 h 434793"/>
              <a:gd name="connsiteX1070" fmla="*/ 1151423 w 1422394"/>
              <a:gd name="connsiteY1070" fmla="*/ 148795 h 434793"/>
              <a:gd name="connsiteX1071" fmla="*/ 1067135 w 1422394"/>
              <a:gd name="connsiteY1071" fmla="*/ 148795 h 434793"/>
              <a:gd name="connsiteX1072" fmla="*/ 1077291 w 1422394"/>
              <a:gd name="connsiteY1072" fmla="*/ 169510 h 434793"/>
              <a:gd name="connsiteX1073" fmla="*/ 1099030 w 1422394"/>
              <a:gd name="connsiteY1073" fmla="*/ 177398 h 434793"/>
              <a:gd name="connsiteX1074" fmla="*/ 1130957 w 1422394"/>
              <a:gd name="connsiteY1074" fmla="*/ 162615 h 434793"/>
              <a:gd name="connsiteX1075" fmla="*/ 1092819 w 1422394"/>
              <a:gd name="connsiteY1075" fmla="*/ 97086 h 434793"/>
              <a:gd name="connsiteX1076" fmla="*/ 1075458 w 1422394"/>
              <a:gd name="connsiteY1076" fmla="*/ 104663 h 434793"/>
              <a:gd name="connsiteX1077" fmla="*/ 1067508 w 1422394"/>
              <a:gd name="connsiteY1077" fmla="*/ 124446 h 434793"/>
              <a:gd name="connsiteX1078" fmla="*/ 1116639 w 1422394"/>
              <a:gd name="connsiteY1078" fmla="*/ 124446 h 434793"/>
              <a:gd name="connsiteX1079" fmla="*/ 1116639 w 1422394"/>
              <a:gd name="connsiteY1079" fmla="*/ 121776 h 434793"/>
              <a:gd name="connsiteX1080" fmla="*/ 1110708 w 1422394"/>
              <a:gd name="connsiteY1080" fmla="*/ 104104 h 434793"/>
              <a:gd name="connsiteX1081" fmla="*/ 1092819 w 1422394"/>
              <a:gd name="connsiteY1081" fmla="*/ 97148 h 434793"/>
              <a:gd name="connsiteX1082" fmla="*/ 1249903 w 1422394"/>
              <a:gd name="connsiteY1082" fmla="*/ 203361 h 434793"/>
              <a:gd name="connsiteX1083" fmla="*/ 1248195 w 1422394"/>
              <a:gd name="connsiteY1083" fmla="*/ 189324 h 434793"/>
              <a:gd name="connsiteX1084" fmla="*/ 1233723 w 1422394"/>
              <a:gd name="connsiteY1084" fmla="*/ 201436 h 434793"/>
              <a:gd name="connsiteX1085" fmla="*/ 1214344 w 1422394"/>
              <a:gd name="connsiteY1085" fmla="*/ 205815 h 434793"/>
              <a:gd name="connsiteX1086" fmla="*/ 1176206 w 1422394"/>
              <a:gd name="connsiteY1086" fmla="*/ 186746 h 434793"/>
              <a:gd name="connsiteX1087" fmla="*/ 1162634 w 1422394"/>
              <a:gd name="connsiteY1087" fmla="*/ 138826 h 434793"/>
              <a:gd name="connsiteX1088" fmla="*/ 1162634 w 1422394"/>
              <a:gd name="connsiteY1088" fmla="*/ 136248 h 434793"/>
              <a:gd name="connsiteX1089" fmla="*/ 1176206 w 1422394"/>
              <a:gd name="connsiteY1089" fmla="*/ 87365 h 434793"/>
              <a:gd name="connsiteX1090" fmla="*/ 1214592 w 1422394"/>
              <a:gd name="connsiteY1090" fmla="*/ 68731 h 434793"/>
              <a:gd name="connsiteX1091" fmla="*/ 1246270 w 1422394"/>
              <a:gd name="connsiteY1091" fmla="*/ 82831 h 434793"/>
              <a:gd name="connsiteX1092" fmla="*/ 1246270 w 1422394"/>
              <a:gd name="connsiteY1092" fmla="*/ 15593 h 434793"/>
              <a:gd name="connsiteX1093" fmla="*/ 1281736 w 1422394"/>
              <a:gd name="connsiteY1093" fmla="*/ 15593 h 434793"/>
              <a:gd name="connsiteX1094" fmla="*/ 1281736 w 1422394"/>
              <a:gd name="connsiteY1094" fmla="*/ 203361 h 434793"/>
              <a:gd name="connsiteX1095" fmla="*/ 1197977 w 1422394"/>
              <a:gd name="connsiteY1095" fmla="*/ 138733 h 434793"/>
              <a:gd name="connsiteX1096" fmla="*/ 1203629 w 1422394"/>
              <a:gd name="connsiteY1096" fmla="*/ 165814 h 434793"/>
              <a:gd name="connsiteX1097" fmla="*/ 1223164 w 1422394"/>
              <a:gd name="connsiteY1097" fmla="*/ 176994 h 434793"/>
              <a:gd name="connsiteX1098" fmla="*/ 1246270 w 1422394"/>
              <a:gd name="connsiteY1098" fmla="*/ 163298 h 434793"/>
              <a:gd name="connsiteX1099" fmla="*/ 1246270 w 1422394"/>
              <a:gd name="connsiteY1099" fmla="*/ 110937 h 434793"/>
              <a:gd name="connsiteX1100" fmla="*/ 1223412 w 1422394"/>
              <a:gd name="connsiteY1100" fmla="*/ 97272 h 434793"/>
              <a:gd name="connsiteX1101" fmla="*/ 1203784 w 1422394"/>
              <a:gd name="connsiteY1101" fmla="*/ 108577 h 434793"/>
              <a:gd name="connsiteX1102" fmla="*/ 1197977 w 1422394"/>
              <a:gd name="connsiteY1102" fmla="*/ 136248 h 434793"/>
              <a:gd name="connsiteX1103" fmla="*/ 740171 w 1422394"/>
              <a:gd name="connsiteY1103" fmla="*/ 238114 h 434793"/>
              <a:gd name="connsiteX1104" fmla="*/ 740171 w 1422394"/>
              <a:gd name="connsiteY1104" fmla="*/ 416099 h 434793"/>
              <a:gd name="connsiteX1105" fmla="*/ 703493 w 1422394"/>
              <a:gd name="connsiteY1105" fmla="*/ 416099 h 434793"/>
              <a:gd name="connsiteX1106" fmla="*/ 632063 w 1422394"/>
              <a:gd name="connsiteY1106" fmla="*/ 298861 h 434793"/>
              <a:gd name="connsiteX1107" fmla="*/ 632063 w 1422394"/>
              <a:gd name="connsiteY1107" fmla="*/ 416099 h 434793"/>
              <a:gd name="connsiteX1108" fmla="*/ 595292 w 1422394"/>
              <a:gd name="connsiteY1108" fmla="*/ 416099 h 434793"/>
              <a:gd name="connsiteX1109" fmla="*/ 595292 w 1422394"/>
              <a:gd name="connsiteY1109" fmla="*/ 238114 h 434793"/>
              <a:gd name="connsiteX1110" fmla="*/ 632094 w 1422394"/>
              <a:gd name="connsiteY1110" fmla="*/ 238114 h 434793"/>
              <a:gd name="connsiteX1111" fmla="*/ 703524 w 1422394"/>
              <a:gd name="connsiteY1111" fmla="*/ 355477 h 434793"/>
              <a:gd name="connsiteX1112" fmla="*/ 703524 w 1422394"/>
              <a:gd name="connsiteY1112" fmla="*/ 238114 h 434793"/>
              <a:gd name="connsiteX1113" fmla="*/ 843279 w 1422394"/>
              <a:gd name="connsiteY1113" fmla="*/ 416099 h 434793"/>
              <a:gd name="connsiteX1114" fmla="*/ 839738 w 1422394"/>
              <a:gd name="connsiteY1114" fmla="*/ 404267 h 434793"/>
              <a:gd name="connsiteX1115" fmla="*/ 826353 w 1422394"/>
              <a:gd name="connsiteY1115" fmla="*/ 414329 h 434793"/>
              <a:gd name="connsiteX1116" fmla="*/ 806352 w 1422394"/>
              <a:gd name="connsiteY1116" fmla="*/ 418553 h 434793"/>
              <a:gd name="connsiteX1117" fmla="*/ 774426 w 1422394"/>
              <a:gd name="connsiteY1117" fmla="*/ 407373 h 434793"/>
              <a:gd name="connsiteX1118" fmla="*/ 761476 w 1422394"/>
              <a:gd name="connsiteY1118" fmla="*/ 378956 h 434793"/>
              <a:gd name="connsiteX1119" fmla="*/ 777004 w 1422394"/>
              <a:gd name="connsiteY1119" fmla="*/ 346750 h 434793"/>
              <a:gd name="connsiteX1120" fmla="*/ 822595 w 1422394"/>
              <a:gd name="connsiteY1120" fmla="*/ 335290 h 434793"/>
              <a:gd name="connsiteX1121" fmla="*/ 838372 w 1422394"/>
              <a:gd name="connsiteY1121" fmla="*/ 335290 h 434793"/>
              <a:gd name="connsiteX1122" fmla="*/ 838372 w 1422394"/>
              <a:gd name="connsiteY1122" fmla="*/ 327588 h 434793"/>
              <a:gd name="connsiteX1123" fmla="*/ 833682 w 1422394"/>
              <a:gd name="connsiteY1123" fmla="*/ 312991 h 434793"/>
              <a:gd name="connsiteX1124" fmla="*/ 818806 w 1422394"/>
              <a:gd name="connsiteY1124" fmla="*/ 307556 h 434793"/>
              <a:gd name="connsiteX1125" fmla="*/ 799862 w 1422394"/>
              <a:gd name="connsiteY1125" fmla="*/ 323457 h 434793"/>
              <a:gd name="connsiteX1126" fmla="*/ 764426 w 1422394"/>
              <a:gd name="connsiteY1126" fmla="*/ 323457 h 434793"/>
              <a:gd name="connsiteX1127" fmla="*/ 779706 w 1422394"/>
              <a:gd name="connsiteY1127" fmla="*/ 293798 h 434793"/>
              <a:gd name="connsiteX1128" fmla="*/ 820670 w 1422394"/>
              <a:gd name="connsiteY1128" fmla="*/ 281376 h 434793"/>
              <a:gd name="connsiteX1129" fmla="*/ 858590 w 1422394"/>
              <a:gd name="connsiteY1129" fmla="*/ 292991 h 434793"/>
              <a:gd name="connsiteX1130" fmla="*/ 873683 w 1422394"/>
              <a:gd name="connsiteY1130" fmla="*/ 327836 h 434793"/>
              <a:gd name="connsiteX1131" fmla="*/ 873683 w 1422394"/>
              <a:gd name="connsiteY1131" fmla="*/ 383738 h 434793"/>
              <a:gd name="connsiteX1132" fmla="*/ 875019 w 1422394"/>
              <a:gd name="connsiteY1132" fmla="*/ 401969 h 434793"/>
              <a:gd name="connsiteX1133" fmla="*/ 878932 w 1422394"/>
              <a:gd name="connsiteY1133" fmla="*/ 413956 h 434793"/>
              <a:gd name="connsiteX1134" fmla="*/ 878932 w 1422394"/>
              <a:gd name="connsiteY1134" fmla="*/ 416006 h 434793"/>
              <a:gd name="connsiteX1135" fmla="*/ 814055 w 1422394"/>
              <a:gd name="connsiteY1135" fmla="*/ 391534 h 434793"/>
              <a:gd name="connsiteX1136" fmla="*/ 829272 w 1422394"/>
              <a:gd name="connsiteY1136" fmla="*/ 387558 h 434793"/>
              <a:gd name="connsiteX1137" fmla="*/ 838248 w 1422394"/>
              <a:gd name="connsiteY1137" fmla="*/ 378831 h 434793"/>
              <a:gd name="connsiteX1138" fmla="*/ 838248 w 1422394"/>
              <a:gd name="connsiteY1138" fmla="*/ 355850 h 434793"/>
              <a:gd name="connsiteX1139" fmla="*/ 823837 w 1422394"/>
              <a:gd name="connsiteY1139" fmla="*/ 355850 h 434793"/>
              <a:gd name="connsiteX1140" fmla="*/ 803309 w 1422394"/>
              <a:gd name="connsiteY1140" fmla="*/ 361781 h 434793"/>
              <a:gd name="connsiteX1141" fmla="*/ 796818 w 1422394"/>
              <a:gd name="connsiteY1141" fmla="*/ 376378 h 434793"/>
              <a:gd name="connsiteX1142" fmla="*/ 801383 w 1422394"/>
              <a:gd name="connsiteY1142" fmla="*/ 387248 h 434793"/>
              <a:gd name="connsiteX1143" fmla="*/ 814055 w 1422394"/>
              <a:gd name="connsiteY1143" fmla="*/ 391534 h 434793"/>
              <a:gd name="connsiteX1144" fmla="*/ 963872 w 1422394"/>
              <a:gd name="connsiteY1144" fmla="*/ 415137 h 434793"/>
              <a:gd name="connsiteX1145" fmla="*/ 954275 w 1422394"/>
              <a:gd name="connsiteY1145" fmla="*/ 417528 h 434793"/>
              <a:gd name="connsiteX1146" fmla="*/ 942598 w 1422394"/>
              <a:gd name="connsiteY1146" fmla="*/ 418429 h 434793"/>
              <a:gd name="connsiteX1147" fmla="*/ 914958 w 1422394"/>
              <a:gd name="connsiteY1147" fmla="*/ 409391 h 434793"/>
              <a:gd name="connsiteX1148" fmla="*/ 904678 w 1422394"/>
              <a:gd name="connsiteY1148" fmla="*/ 379328 h 434793"/>
              <a:gd name="connsiteX1149" fmla="*/ 904678 w 1422394"/>
              <a:gd name="connsiteY1149" fmla="*/ 309544 h 434793"/>
              <a:gd name="connsiteX1150" fmla="*/ 885236 w 1422394"/>
              <a:gd name="connsiteY1150" fmla="*/ 309544 h 434793"/>
              <a:gd name="connsiteX1151" fmla="*/ 885236 w 1422394"/>
              <a:gd name="connsiteY1151" fmla="*/ 283736 h 434793"/>
              <a:gd name="connsiteX1152" fmla="*/ 904678 w 1422394"/>
              <a:gd name="connsiteY1152" fmla="*/ 283736 h 434793"/>
              <a:gd name="connsiteX1153" fmla="*/ 904678 w 1422394"/>
              <a:gd name="connsiteY1153" fmla="*/ 251189 h 434793"/>
              <a:gd name="connsiteX1154" fmla="*/ 940020 w 1422394"/>
              <a:gd name="connsiteY1154" fmla="*/ 251189 h 434793"/>
              <a:gd name="connsiteX1155" fmla="*/ 940020 w 1422394"/>
              <a:gd name="connsiteY1155" fmla="*/ 283829 h 434793"/>
              <a:gd name="connsiteX1156" fmla="*/ 962505 w 1422394"/>
              <a:gd name="connsiteY1156" fmla="*/ 283829 h 434793"/>
              <a:gd name="connsiteX1157" fmla="*/ 962505 w 1422394"/>
              <a:gd name="connsiteY1157" fmla="*/ 309544 h 434793"/>
              <a:gd name="connsiteX1158" fmla="*/ 940020 w 1422394"/>
              <a:gd name="connsiteY1158" fmla="*/ 309544 h 434793"/>
              <a:gd name="connsiteX1159" fmla="*/ 940020 w 1422394"/>
              <a:gd name="connsiteY1159" fmla="*/ 375664 h 434793"/>
              <a:gd name="connsiteX1160" fmla="*/ 943436 w 1422394"/>
              <a:gd name="connsiteY1160" fmla="*/ 386689 h 434793"/>
              <a:gd name="connsiteX1161" fmla="*/ 953592 w 1422394"/>
              <a:gd name="connsiteY1161" fmla="*/ 389360 h 434793"/>
              <a:gd name="connsiteX1162" fmla="*/ 959400 w 1422394"/>
              <a:gd name="connsiteY1162" fmla="*/ 389080 h 434793"/>
              <a:gd name="connsiteX1163" fmla="*/ 963872 w 1422394"/>
              <a:gd name="connsiteY1163" fmla="*/ 388397 h 434793"/>
              <a:gd name="connsiteX1164" fmla="*/ 978686 w 1422394"/>
              <a:gd name="connsiteY1164" fmla="*/ 249481 h 434793"/>
              <a:gd name="connsiteX1165" fmla="*/ 984090 w 1422394"/>
              <a:gd name="connsiteY1165" fmla="*/ 236344 h 434793"/>
              <a:gd name="connsiteX1166" fmla="*/ 1012941 w 1422394"/>
              <a:gd name="connsiteY1166" fmla="*/ 236344 h 434793"/>
              <a:gd name="connsiteX1167" fmla="*/ 1012941 w 1422394"/>
              <a:gd name="connsiteY1167" fmla="*/ 262493 h 434793"/>
              <a:gd name="connsiteX1168" fmla="*/ 984090 w 1422394"/>
              <a:gd name="connsiteY1168" fmla="*/ 262493 h 434793"/>
              <a:gd name="connsiteX1169" fmla="*/ 978686 w 1422394"/>
              <a:gd name="connsiteY1169" fmla="*/ 249605 h 434793"/>
              <a:gd name="connsiteX1170" fmla="*/ 1016357 w 1422394"/>
              <a:gd name="connsiteY1170" fmla="*/ 283643 h 434793"/>
              <a:gd name="connsiteX1171" fmla="*/ 1016357 w 1422394"/>
              <a:gd name="connsiteY1171" fmla="*/ 415913 h 434793"/>
              <a:gd name="connsiteX1172" fmla="*/ 980891 w 1422394"/>
              <a:gd name="connsiteY1172" fmla="*/ 415913 h 434793"/>
              <a:gd name="connsiteX1173" fmla="*/ 980891 w 1422394"/>
              <a:gd name="connsiteY1173" fmla="*/ 283829 h 434793"/>
              <a:gd name="connsiteX1174" fmla="*/ 1036575 w 1422394"/>
              <a:gd name="connsiteY1174" fmla="*/ 351129 h 434793"/>
              <a:gd name="connsiteX1175" fmla="*/ 1036575 w 1422394"/>
              <a:gd name="connsiteY1175" fmla="*/ 348551 h 434793"/>
              <a:gd name="connsiteX1176" fmla="*/ 1052942 w 1422394"/>
              <a:gd name="connsiteY1176" fmla="*/ 300445 h 434793"/>
              <a:gd name="connsiteX1177" fmla="*/ 1099154 w 1422394"/>
              <a:gd name="connsiteY1177" fmla="*/ 281189 h 434793"/>
              <a:gd name="connsiteX1178" fmla="*/ 1145739 w 1422394"/>
              <a:gd name="connsiteY1178" fmla="*/ 300445 h 434793"/>
              <a:gd name="connsiteX1179" fmla="*/ 1162013 w 1422394"/>
              <a:gd name="connsiteY1179" fmla="*/ 348551 h 434793"/>
              <a:gd name="connsiteX1180" fmla="*/ 1162013 w 1422394"/>
              <a:gd name="connsiteY1180" fmla="*/ 351129 h 434793"/>
              <a:gd name="connsiteX1181" fmla="*/ 1145739 w 1422394"/>
              <a:gd name="connsiteY1181" fmla="*/ 399174 h 434793"/>
              <a:gd name="connsiteX1182" fmla="*/ 1099527 w 1422394"/>
              <a:gd name="connsiteY1182" fmla="*/ 418367 h 434793"/>
              <a:gd name="connsiteX1183" fmla="*/ 1052942 w 1422394"/>
              <a:gd name="connsiteY1183" fmla="*/ 399174 h 434793"/>
              <a:gd name="connsiteX1184" fmla="*/ 1036575 w 1422394"/>
              <a:gd name="connsiteY1184" fmla="*/ 351315 h 434793"/>
              <a:gd name="connsiteX1185" fmla="*/ 1072011 w 1422394"/>
              <a:gd name="connsiteY1185" fmla="*/ 348551 h 434793"/>
              <a:gd name="connsiteX1186" fmla="*/ 1072011 w 1422394"/>
              <a:gd name="connsiteY1186" fmla="*/ 351129 h 434793"/>
              <a:gd name="connsiteX1187" fmla="*/ 1078222 w 1422394"/>
              <a:gd name="connsiteY1187" fmla="*/ 378583 h 434793"/>
              <a:gd name="connsiteX1188" fmla="*/ 1099434 w 1422394"/>
              <a:gd name="connsiteY1188" fmla="*/ 389888 h 434793"/>
              <a:gd name="connsiteX1189" fmla="*/ 1120397 w 1422394"/>
              <a:gd name="connsiteY1189" fmla="*/ 378583 h 434793"/>
              <a:gd name="connsiteX1190" fmla="*/ 1126608 w 1422394"/>
              <a:gd name="connsiteY1190" fmla="*/ 351129 h 434793"/>
              <a:gd name="connsiteX1191" fmla="*/ 1126608 w 1422394"/>
              <a:gd name="connsiteY1191" fmla="*/ 348551 h 434793"/>
              <a:gd name="connsiteX1192" fmla="*/ 1120397 w 1422394"/>
              <a:gd name="connsiteY1192" fmla="*/ 321252 h 434793"/>
              <a:gd name="connsiteX1193" fmla="*/ 1099186 w 1422394"/>
              <a:gd name="connsiteY1193" fmla="*/ 309699 h 434793"/>
              <a:gd name="connsiteX1194" fmla="*/ 1078160 w 1422394"/>
              <a:gd name="connsiteY1194" fmla="*/ 321252 h 434793"/>
              <a:gd name="connsiteX1195" fmla="*/ 1072011 w 1422394"/>
              <a:gd name="connsiteY1195" fmla="*/ 348738 h 434793"/>
              <a:gd name="connsiteX1196" fmla="*/ 1237481 w 1422394"/>
              <a:gd name="connsiteY1196" fmla="*/ 310010 h 434793"/>
              <a:gd name="connsiteX1197" fmla="*/ 1215089 w 1422394"/>
              <a:gd name="connsiteY1197" fmla="*/ 322712 h 434793"/>
              <a:gd name="connsiteX1198" fmla="*/ 1215089 w 1422394"/>
              <a:gd name="connsiteY1198" fmla="*/ 416099 h 434793"/>
              <a:gd name="connsiteX1199" fmla="*/ 1179778 w 1422394"/>
              <a:gd name="connsiteY1199" fmla="*/ 416099 h 434793"/>
              <a:gd name="connsiteX1200" fmla="*/ 1179778 w 1422394"/>
              <a:gd name="connsiteY1200" fmla="*/ 283829 h 434793"/>
              <a:gd name="connsiteX1201" fmla="*/ 1212915 w 1422394"/>
              <a:gd name="connsiteY1201" fmla="*/ 283829 h 434793"/>
              <a:gd name="connsiteX1202" fmla="*/ 1214126 w 1422394"/>
              <a:gd name="connsiteY1202" fmla="*/ 298985 h 434793"/>
              <a:gd name="connsiteX1203" fmla="*/ 1252139 w 1422394"/>
              <a:gd name="connsiteY1203" fmla="*/ 281376 h 434793"/>
              <a:gd name="connsiteX1204" fmla="*/ 1282482 w 1422394"/>
              <a:gd name="connsiteY1204" fmla="*/ 292649 h 434793"/>
              <a:gd name="connsiteX1205" fmla="*/ 1293973 w 1422394"/>
              <a:gd name="connsiteY1205" fmla="*/ 331874 h 434793"/>
              <a:gd name="connsiteX1206" fmla="*/ 1293973 w 1422394"/>
              <a:gd name="connsiteY1206" fmla="*/ 416099 h 434793"/>
              <a:gd name="connsiteX1207" fmla="*/ 1258506 w 1422394"/>
              <a:gd name="connsiteY1207" fmla="*/ 416099 h 434793"/>
              <a:gd name="connsiteX1208" fmla="*/ 1258506 w 1422394"/>
              <a:gd name="connsiteY1208" fmla="*/ 331750 h 434793"/>
              <a:gd name="connsiteX1209" fmla="*/ 1253071 w 1422394"/>
              <a:gd name="connsiteY1209" fmla="*/ 314513 h 434793"/>
              <a:gd name="connsiteX1210" fmla="*/ 1237481 w 1422394"/>
              <a:gd name="connsiteY1210" fmla="*/ 310010 h 434793"/>
              <a:gd name="connsiteX1211" fmla="*/ 1389006 w 1422394"/>
              <a:gd name="connsiteY1211" fmla="*/ 379453 h 434793"/>
              <a:gd name="connsiteX1212" fmla="*/ 1383789 w 1422394"/>
              <a:gd name="connsiteY1212" fmla="*/ 369949 h 434793"/>
              <a:gd name="connsiteX1213" fmla="*/ 1362049 w 1422394"/>
              <a:gd name="connsiteY1213" fmla="*/ 362558 h 434793"/>
              <a:gd name="connsiteX1214" fmla="*/ 1328352 w 1422394"/>
              <a:gd name="connsiteY1214" fmla="*/ 348924 h 434793"/>
              <a:gd name="connsiteX1215" fmla="*/ 1314967 w 1422394"/>
              <a:gd name="connsiteY1215" fmla="*/ 322464 h 434793"/>
              <a:gd name="connsiteX1216" fmla="*/ 1328974 w 1422394"/>
              <a:gd name="connsiteY1216" fmla="*/ 293674 h 434793"/>
              <a:gd name="connsiteX1217" fmla="*/ 1367670 w 1422394"/>
              <a:gd name="connsiteY1217" fmla="*/ 281251 h 434793"/>
              <a:gd name="connsiteX1218" fmla="*/ 1408261 w 1422394"/>
              <a:gd name="connsiteY1218" fmla="*/ 293364 h 434793"/>
              <a:gd name="connsiteX1219" fmla="*/ 1423044 w 1422394"/>
              <a:gd name="connsiteY1219" fmla="*/ 323923 h 434793"/>
              <a:gd name="connsiteX1220" fmla="*/ 1387640 w 1422394"/>
              <a:gd name="connsiteY1220" fmla="*/ 323923 h 434793"/>
              <a:gd name="connsiteX1221" fmla="*/ 1382764 w 1422394"/>
              <a:gd name="connsiteY1221" fmla="*/ 311501 h 434793"/>
              <a:gd name="connsiteX1222" fmla="*/ 1367484 w 1422394"/>
              <a:gd name="connsiteY1222" fmla="*/ 306469 h 434793"/>
              <a:gd name="connsiteX1223" fmla="*/ 1353726 w 1422394"/>
              <a:gd name="connsiteY1223" fmla="*/ 310569 h 434793"/>
              <a:gd name="connsiteX1224" fmla="*/ 1348788 w 1422394"/>
              <a:gd name="connsiteY1224" fmla="*/ 320787 h 434793"/>
              <a:gd name="connsiteX1225" fmla="*/ 1354223 w 1422394"/>
              <a:gd name="connsiteY1225" fmla="*/ 330104 h 434793"/>
              <a:gd name="connsiteX1226" fmla="*/ 1373478 w 1422394"/>
              <a:gd name="connsiteY1226" fmla="*/ 336470 h 434793"/>
              <a:gd name="connsiteX1227" fmla="*/ 1409162 w 1422394"/>
              <a:gd name="connsiteY1227" fmla="*/ 349545 h 434793"/>
              <a:gd name="connsiteX1228" fmla="*/ 1423355 w 1422394"/>
              <a:gd name="connsiteY1228" fmla="*/ 378024 h 434793"/>
              <a:gd name="connsiteX1229" fmla="*/ 1408292 w 1422394"/>
              <a:gd name="connsiteY1229" fmla="*/ 407062 h 434793"/>
              <a:gd name="connsiteX1230" fmla="*/ 1367701 w 1422394"/>
              <a:gd name="connsiteY1230" fmla="*/ 418553 h 434793"/>
              <a:gd name="connsiteX1231" fmla="*/ 1325278 w 1422394"/>
              <a:gd name="connsiteY1231" fmla="*/ 404329 h 434793"/>
              <a:gd name="connsiteX1232" fmla="*/ 1310588 w 1422394"/>
              <a:gd name="connsiteY1232" fmla="*/ 373924 h 434793"/>
              <a:gd name="connsiteX1233" fmla="*/ 1344222 w 1422394"/>
              <a:gd name="connsiteY1233" fmla="*/ 373924 h 434793"/>
              <a:gd name="connsiteX1234" fmla="*/ 1351862 w 1422394"/>
              <a:gd name="connsiteY1234" fmla="*/ 388863 h 434793"/>
              <a:gd name="connsiteX1235" fmla="*/ 1368416 w 1422394"/>
              <a:gd name="connsiteY1235" fmla="*/ 393366 h 434793"/>
              <a:gd name="connsiteX1236" fmla="*/ 1389006 w 1422394"/>
              <a:gd name="connsiteY1236" fmla="*/ 379453 h 43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Lst>
            <a:rect l="l" t="t" r="r" b="b"/>
            <a:pathLst>
              <a:path w="1422394" h="434793">
                <a:moveTo>
                  <a:pt x="415194" y="395571"/>
                </a:moveTo>
                <a:cubicBezTo>
                  <a:pt x="415411" y="395571"/>
                  <a:pt x="415753" y="395788"/>
                  <a:pt x="415877" y="395913"/>
                </a:cubicBezTo>
                <a:cubicBezTo>
                  <a:pt x="406635" y="405239"/>
                  <a:pt x="395147" y="412028"/>
                  <a:pt x="382523" y="415634"/>
                </a:cubicBezTo>
                <a:cubicBezTo>
                  <a:pt x="373954" y="418000"/>
                  <a:pt x="365003" y="418643"/>
                  <a:pt x="356186" y="417528"/>
                </a:cubicBezTo>
                <a:cubicBezTo>
                  <a:pt x="342779" y="415730"/>
                  <a:pt x="330003" y="410748"/>
                  <a:pt x="318919" y="402994"/>
                </a:cubicBezTo>
                <a:cubicBezTo>
                  <a:pt x="312117" y="398521"/>
                  <a:pt x="305378" y="393925"/>
                  <a:pt x="298639" y="389329"/>
                </a:cubicBezTo>
                <a:cubicBezTo>
                  <a:pt x="291176" y="384459"/>
                  <a:pt x="282082" y="382748"/>
                  <a:pt x="273358" y="384577"/>
                </a:cubicBezTo>
                <a:cubicBezTo>
                  <a:pt x="268483" y="385105"/>
                  <a:pt x="272178" y="387434"/>
                  <a:pt x="272924" y="387683"/>
                </a:cubicBezTo>
                <a:cubicBezTo>
                  <a:pt x="284995" y="393586"/>
                  <a:pt x="296443" y="400692"/>
                  <a:pt x="307086" y="408894"/>
                </a:cubicBezTo>
                <a:cubicBezTo>
                  <a:pt x="314291" y="414174"/>
                  <a:pt x="327180" y="426597"/>
                  <a:pt x="327180" y="426597"/>
                </a:cubicBezTo>
                <a:lnTo>
                  <a:pt x="317552" y="434858"/>
                </a:lnTo>
                <a:cubicBezTo>
                  <a:pt x="317552" y="434858"/>
                  <a:pt x="310192" y="426597"/>
                  <a:pt x="306993" y="423398"/>
                </a:cubicBezTo>
                <a:cubicBezTo>
                  <a:pt x="294201" y="409776"/>
                  <a:pt x="279352" y="398251"/>
                  <a:pt x="262986" y="389235"/>
                </a:cubicBezTo>
                <a:cubicBezTo>
                  <a:pt x="262352" y="388788"/>
                  <a:pt x="261613" y="388512"/>
                  <a:pt x="260843" y="388428"/>
                </a:cubicBezTo>
                <a:cubicBezTo>
                  <a:pt x="260060" y="388509"/>
                  <a:pt x="259315" y="388788"/>
                  <a:pt x="258669" y="389235"/>
                </a:cubicBezTo>
                <a:cubicBezTo>
                  <a:pt x="242308" y="398257"/>
                  <a:pt x="227460" y="409786"/>
                  <a:pt x="214661" y="423398"/>
                </a:cubicBezTo>
                <a:cubicBezTo>
                  <a:pt x="211556" y="426503"/>
                  <a:pt x="204133" y="434858"/>
                  <a:pt x="204133" y="434858"/>
                </a:cubicBezTo>
                <a:lnTo>
                  <a:pt x="194475" y="426597"/>
                </a:lnTo>
                <a:cubicBezTo>
                  <a:pt x="194475" y="426597"/>
                  <a:pt x="207363" y="414174"/>
                  <a:pt x="214599" y="408894"/>
                </a:cubicBezTo>
                <a:cubicBezTo>
                  <a:pt x="225249" y="400698"/>
                  <a:pt x="236693" y="393590"/>
                  <a:pt x="248762" y="387683"/>
                </a:cubicBezTo>
                <a:cubicBezTo>
                  <a:pt x="249507" y="387310"/>
                  <a:pt x="253203" y="384981"/>
                  <a:pt x="248358" y="384577"/>
                </a:cubicBezTo>
                <a:cubicBezTo>
                  <a:pt x="239634" y="382741"/>
                  <a:pt x="230541" y="384453"/>
                  <a:pt x="223078" y="389329"/>
                </a:cubicBezTo>
                <a:cubicBezTo>
                  <a:pt x="216338" y="393925"/>
                  <a:pt x="209599" y="398646"/>
                  <a:pt x="202767" y="402994"/>
                </a:cubicBezTo>
                <a:cubicBezTo>
                  <a:pt x="191686" y="410751"/>
                  <a:pt x="178906" y="415736"/>
                  <a:pt x="165499" y="417528"/>
                </a:cubicBezTo>
                <a:cubicBezTo>
                  <a:pt x="156682" y="418643"/>
                  <a:pt x="147731" y="418000"/>
                  <a:pt x="139163" y="415634"/>
                </a:cubicBezTo>
                <a:cubicBezTo>
                  <a:pt x="126532" y="412006"/>
                  <a:pt x="115038" y="405205"/>
                  <a:pt x="105777" y="395882"/>
                </a:cubicBezTo>
                <a:cubicBezTo>
                  <a:pt x="105972" y="395680"/>
                  <a:pt x="106242" y="395568"/>
                  <a:pt x="106522" y="395571"/>
                </a:cubicBezTo>
                <a:lnTo>
                  <a:pt x="108603" y="396596"/>
                </a:lnTo>
                <a:cubicBezTo>
                  <a:pt x="122318" y="403369"/>
                  <a:pt x="137955" y="405192"/>
                  <a:pt x="152859" y="401751"/>
                </a:cubicBezTo>
                <a:cubicBezTo>
                  <a:pt x="163148" y="399382"/>
                  <a:pt x="173154" y="395913"/>
                  <a:pt x="182704" y="391409"/>
                </a:cubicBezTo>
                <a:cubicBezTo>
                  <a:pt x="189661" y="388304"/>
                  <a:pt x="196524" y="385198"/>
                  <a:pt x="203698" y="382807"/>
                </a:cubicBezTo>
                <a:cubicBezTo>
                  <a:pt x="221938" y="376934"/>
                  <a:pt x="241491" y="376505"/>
                  <a:pt x="259973" y="381564"/>
                </a:cubicBezTo>
                <a:lnTo>
                  <a:pt x="260936" y="381720"/>
                </a:lnTo>
                <a:lnTo>
                  <a:pt x="261899" y="381564"/>
                </a:lnTo>
                <a:cubicBezTo>
                  <a:pt x="280380" y="376505"/>
                  <a:pt x="299934" y="376934"/>
                  <a:pt x="318173" y="382807"/>
                </a:cubicBezTo>
                <a:cubicBezTo>
                  <a:pt x="325316" y="385167"/>
                  <a:pt x="332211" y="388459"/>
                  <a:pt x="339167" y="391409"/>
                </a:cubicBezTo>
                <a:cubicBezTo>
                  <a:pt x="348708" y="395913"/>
                  <a:pt x="358702" y="399382"/>
                  <a:pt x="368982" y="401751"/>
                </a:cubicBezTo>
                <a:cubicBezTo>
                  <a:pt x="383849" y="405127"/>
                  <a:pt x="399424" y="403273"/>
                  <a:pt x="413082" y="396503"/>
                </a:cubicBezTo>
                <a:close/>
                <a:moveTo>
                  <a:pt x="459760" y="355197"/>
                </a:moveTo>
                <a:cubicBezTo>
                  <a:pt x="453819" y="359946"/>
                  <a:pt x="447033" y="363530"/>
                  <a:pt x="439760" y="365757"/>
                </a:cubicBezTo>
                <a:cubicBezTo>
                  <a:pt x="429530" y="368757"/>
                  <a:pt x="418930" y="370313"/>
                  <a:pt x="408268" y="370384"/>
                </a:cubicBezTo>
                <a:cubicBezTo>
                  <a:pt x="394538" y="370816"/>
                  <a:pt x="380842" y="371996"/>
                  <a:pt x="367243" y="373924"/>
                </a:cubicBezTo>
                <a:lnTo>
                  <a:pt x="367025" y="373924"/>
                </a:lnTo>
                <a:cubicBezTo>
                  <a:pt x="366156" y="373924"/>
                  <a:pt x="365752" y="373707"/>
                  <a:pt x="366031" y="373428"/>
                </a:cubicBezTo>
                <a:lnTo>
                  <a:pt x="366249" y="373272"/>
                </a:lnTo>
                <a:cubicBezTo>
                  <a:pt x="378485" y="368800"/>
                  <a:pt x="386777" y="359328"/>
                  <a:pt x="393020" y="347402"/>
                </a:cubicBezTo>
                <a:cubicBezTo>
                  <a:pt x="397368" y="339172"/>
                  <a:pt x="404449" y="323054"/>
                  <a:pt x="406436" y="320445"/>
                </a:cubicBezTo>
                <a:cubicBezTo>
                  <a:pt x="406501" y="320212"/>
                  <a:pt x="406501" y="319964"/>
                  <a:pt x="406436" y="319731"/>
                </a:cubicBezTo>
                <a:cubicBezTo>
                  <a:pt x="405504" y="320041"/>
                  <a:pt x="392057" y="331501"/>
                  <a:pt x="385970" y="337184"/>
                </a:cubicBezTo>
                <a:cubicBezTo>
                  <a:pt x="378392" y="344203"/>
                  <a:pt x="371249" y="351750"/>
                  <a:pt x="363671" y="358924"/>
                </a:cubicBezTo>
                <a:cubicBezTo>
                  <a:pt x="351808" y="370260"/>
                  <a:pt x="334788" y="375198"/>
                  <a:pt x="328608" y="376813"/>
                </a:cubicBezTo>
                <a:cubicBezTo>
                  <a:pt x="328444" y="376859"/>
                  <a:pt x="328285" y="376934"/>
                  <a:pt x="328142" y="377030"/>
                </a:cubicBezTo>
                <a:cubicBezTo>
                  <a:pt x="328012" y="377201"/>
                  <a:pt x="327906" y="377387"/>
                  <a:pt x="327832" y="377589"/>
                </a:cubicBezTo>
                <a:cubicBezTo>
                  <a:pt x="327832" y="377589"/>
                  <a:pt x="327832" y="377589"/>
                  <a:pt x="327832" y="377589"/>
                </a:cubicBezTo>
                <a:lnTo>
                  <a:pt x="328111" y="377589"/>
                </a:lnTo>
                <a:cubicBezTo>
                  <a:pt x="332894" y="378676"/>
                  <a:pt x="346745" y="381689"/>
                  <a:pt x="353826" y="383583"/>
                </a:cubicBezTo>
                <a:cubicBezTo>
                  <a:pt x="364646" y="386723"/>
                  <a:pt x="375743" y="388801"/>
                  <a:pt x="386964" y="389794"/>
                </a:cubicBezTo>
                <a:cubicBezTo>
                  <a:pt x="416036" y="392698"/>
                  <a:pt x="444359" y="379440"/>
                  <a:pt x="460754" y="355259"/>
                </a:cubicBezTo>
                <a:lnTo>
                  <a:pt x="460754" y="355259"/>
                </a:lnTo>
                <a:cubicBezTo>
                  <a:pt x="460462" y="355061"/>
                  <a:pt x="460099" y="355005"/>
                  <a:pt x="459760" y="355104"/>
                </a:cubicBezTo>
                <a:close/>
                <a:moveTo>
                  <a:pt x="501438" y="291221"/>
                </a:moveTo>
                <a:cubicBezTo>
                  <a:pt x="494562" y="299330"/>
                  <a:pt x="486513" y="306364"/>
                  <a:pt x="477556" y="312091"/>
                </a:cubicBezTo>
                <a:cubicBezTo>
                  <a:pt x="469801" y="317277"/>
                  <a:pt x="461586" y="321746"/>
                  <a:pt x="453021" y="325445"/>
                </a:cubicBezTo>
                <a:cubicBezTo>
                  <a:pt x="442226" y="329961"/>
                  <a:pt x="432092" y="335914"/>
                  <a:pt x="422896" y="343147"/>
                </a:cubicBezTo>
                <a:cubicBezTo>
                  <a:pt x="422275" y="343644"/>
                  <a:pt x="421778" y="344048"/>
                  <a:pt x="421157" y="344483"/>
                </a:cubicBezTo>
                <a:cubicBezTo>
                  <a:pt x="420536" y="344918"/>
                  <a:pt x="420474" y="344328"/>
                  <a:pt x="420846" y="343893"/>
                </a:cubicBezTo>
                <a:cubicBezTo>
                  <a:pt x="421219" y="343458"/>
                  <a:pt x="435226" y="329141"/>
                  <a:pt x="439480" y="298954"/>
                </a:cubicBezTo>
                <a:cubicBezTo>
                  <a:pt x="440940" y="288426"/>
                  <a:pt x="441157" y="277059"/>
                  <a:pt x="444574" y="266903"/>
                </a:cubicBezTo>
                <a:cubicBezTo>
                  <a:pt x="444626" y="266614"/>
                  <a:pt x="444549" y="266316"/>
                  <a:pt x="444356" y="266096"/>
                </a:cubicBezTo>
                <a:cubicBezTo>
                  <a:pt x="444356" y="266096"/>
                  <a:pt x="444356" y="266096"/>
                  <a:pt x="444356" y="266096"/>
                </a:cubicBezTo>
                <a:cubicBezTo>
                  <a:pt x="434139" y="277804"/>
                  <a:pt x="425722" y="295972"/>
                  <a:pt x="421654" y="307339"/>
                </a:cubicBezTo>
                <a:cubicBezTo>
                  <a:pt x="418859" y="315383"/>
                  <a:pt x="416157" y="323457"/>
                  <a:pt x="413269" y="331470"/>
                </a:cubicBezTo>
                <a:cubicBezTo>
                  <a:pt x="409725" y="342430"/>
                  <a:pt x="403759" y="352449"/>
                  <a:pt x="395815" y="360788"/>
                </a:cubicBezTo>
                <a:lnTo>
                  <a:pt x="395069" y="361595"/>
                </a:lnTo>
                <a:cubicBezTo>
                  <a:pt x="395035" y="361760"/>
                  <a:pt x="395035" y="361927"/>
                  <a:pt x="395069" y="362092"/>
                </a:cubicBezTo>
                <a:lnTo>
                  <a:pt x="395069" y="362092"/>
                </a:lnTo>
                <a:lnTo>
                  <a:pt x="397833" y="361626"/>
                </a:lnTo>
                <a:cubicBezTo>
                  <a:pt x="407150" y="359701"/>
                  <a:pt x="416467" y="357464"/>
                  <a:pt x="425784" y="355912"/>
                </a:cubicBezTo>
                <a:cubicBezTo>
                  <a:pt x="440884" y="353558"/>
                  <a:pt x="455152" y="347449"/>
                  <a:pt x="467276" y="338147"/>
                </a:cubicBezTo>
                <a:cubicBezTo>
                  <a:pt x="480062" y="328902"/>
                  <a:pt x="490463" y="316743"/>
                  <a:pt x="497618" y="302681"/>
                </a:cubicBezTo>
                <a:cubicBezTo>
                  <a:pt x="499510" y="298979"/>
                  <a:pt x="501060" y="295112"/>
                  <a:pt x="502246" y="291128"/>
                </a:cubicBezTo>
                <a:cubicBezTo>
                  <a:pt x="501976" y="291037"/>
                  <a:pt x="501681" y="291072"/>
                  <a:pt x="501438" y="291221"/>
                </a:cubicBezTo>
                <a:close/>
                <a:moveTo>
                  <a:pt x="519669" y="219480"/>
                </a:moveTo>
                <a:cubicBezTo>
                  <a:pt x="515631" y="232275"/>
                  <a:pt x="508395" y="242648"/>
                  <a:pt x="497929" y="253642"/>
                </a:cubicBezTo>
                <a:cubicBezTo>
                  <a:pt x="489606" y="262214"/>
                  <a:pt x="473643" y="278487"/>
                  <a:pt x="466251" y="289668"/>
                </a:cubicBezTo>
                <a:cubicBezTo>
                  <a:pt x="466034" y="289978"/>
                  <a:pt x="465475" y="289823"/>
                  <a:pt x="465692" y="289264"/>
                </a:cubicBezTo>
                <a:cubicBezTo>
                  <a:pt x="469664" y="276195"/>
                  <a:pt x="470726" y="262413"/>
                  <a:pt x="468798" y="248890"/>
                </a:cubicBezTo>
                <a:cubicBezTo>
                  <a:pt x="466965" y="237431"/>
                  <a:pt x="461965" y="224977"/>
                  <a:pt x="460723" y="210970"/>
                </a:cubicBezTo>
                <a:cubicBezTo>
                  <a:pt x="460723" y="210784"/>
                  <a:pt x="460350" y="210380"/>
                  <a:pt x="460164" y="210349"/>
                </a:cubicBezTo>
                <a:cubicBezTo>
                  <a:pt x="459944" y="210772"/>
                  <a:pt x="459779" y="211222"/>
                  <a:pt x="459667" y="211685"/>
                </a:cubicBezTo>
                <a:cubicBezTo>
                  <a:pt x="456667" y="220688"/>
                  <a:pt x="454689" y="230002"/>
                  <a:pt x="453766" y="239449"/>
                </a:cubicBezTo>
                <a:cubicBezTo>
                  <a:pt x="453176" y="250878"/>
                  <a:pt x="455319" y="265568"/>
                  <a:pt x="454388" y="277307"/>
                </a:cubicBezTo>
                <a:cubicBezTo>
                  <a:pt x="453301" y="290879"/>
                  <a:pt x="452369" y="304327"/>
                  <a:pt x="446127" y="316625"/>
                </a:cubicBezTo>
                <a:cubicBezTo>
                  <a:pt x="446127" y="316625"/>
                  <a:pt x="446127" y="316625"/>
                  <a:pt x="446127" y="316811"/>
                </a:cubicBezTo>
                <a:cubicBezTo>
                  <a:pt x="446127" y="316998"/>
                  <a:pt x="446344" y="317774"/>
                  <a:pt x="446344" y="317774"/>
                </a:cubicBezTo>
                <a:lnTo>
                  <a:pt x="446344" y="317774"/>
                </a:lnTo>
                <a:cubicBezTo>
                  <a:pt x="451313" y="314668"/>
                  <a:pt x="465537" y="306190"/>
                  <a:pt x="474916" y="299917"/>
                </a:cubicBezTo>
                <a:cubicBezTo>
                  <a:pt x="486711" y="292329"/>
                  <a:pt x="496948" y="282559"/>
                  <a:pt x="505072" y="271127"/>
                </a:cubicBezTo>
                <a:cubicBezTo>
                  <a:pt x="515342" y="256443"/>
                  <a:pt x="520771" y="238918"/>
                  <a:pt x="520600" y="221002"/>
                </a:cubicBezTo>
                <a:cubicBezTo>
                  <a:pt x="520644" y="220402"/>
                  <a:pt x="520644" y="219800"/>
                  <a:pt x="520600" y="219200"/>
                </a:cubicBezTo>
                <a:cubicBezTo>
                  <a:pt x="520600" y="219200"/>
                  <a:pt x="519700" y="219480"/>
                  <a:pt x="519669" y="219480"/>
                </a:cubicBezTo>
                <a:close/>
                <a:moveTo>
                  <a:pt x="489482" y="227213"/>
                </a:moveTo>
                <a:cubicBezTo>
                  <a:pt x="489482" y="227368"/>
                  <a:pt x="489295" y="227430"/>
                  <a:pt x="489264" y="227461"/>
                </a:cubicBezTo>
                <a:cubicBezTo>
                  <a:pt x="489233" y="227492"/>
                  <a:pt x="488829" y="227182"/>
                  <a:pt x="488829" y="227120"/>
                </a:cubicBezTo>
                <a:cubicBezTo>
                  <a:pt x="489267" y="223294"/>
                  <a:pt x="489351" y="219436"/>
                  <a:pt x="489078" y="215598"/>
                </a:cubicBezTo>
                <a:cubicBezTo>
                  <a:pt x="488084" y="202181"/>
                  <a:pt x="480009" y="191094"/>
                  <a:pt x="472897" y="179914"/>
                </a:cubicBezTo>
                <a:cubicBezTo>
                  <a:pt x="468028" y="172637"/>
                  <a:pt x="463726" y="164997"/>
                  <a:pt x="460040" y="157056"/>
                </a:cubicBezTo>
                <a:cubicBezTo>
                  <a:pt x="460040" y="157056"/>
                  <a:pt x="459481" y="156683"/>
                  <a:pt x="459326" y="156745"/>
                </a:cubicBezTo>
                <a:cubicBezTo>
                  <a:pt x="459326" y="157957"/>
                  <a:pt x="459512" y="161901"/>
                  <a:pt x="459760" y="164447"/>
                </a:cubicBezTo>
                <a:cubicBezTo>
                  <a:pt x="461748" y="183640"/>
                  <a:pt x="467866" y="202430"/>
                  <a:pt x="474202" y="220660"/>
                </a:cubicBezTo>
                <a:cubicBezTo>
                  <a:pt x="478615" y="231961"/>
                  <a:pt x="480338" y="244136"/>
                  <a:pt x="479233" y="256220"/>
                </a:cubicBezTo>
                <a:cubicBezTo>
                  <a:pt x="479233" y="257276"/>
                  <a:pt x="479233" y="257400"/>
                  <a:pt x="479512" y="257711"/>
                </a:cubicBezTo>
                <a:cubicBezTo>
                  <a:pt x="479792" y="258021"/>
                  <a:pt x="479512" y="257711"/>
                  <a:pt x="479512" y="257711"/>
                </a:cubicBezTo>
                <a:cubicBezTo>
                  <a:pt x="483829" y="251499"/>
                  <a:pt x="492246" y="242710"/>
                  <a:pt x="497432" y="236406"/>
                </a:cubicBezTo>
                <a:cubicBezTo>
                  <a:pt x="503053" y="229542"/>
                  <a:pt x="531377" y="197274"/>
                  <a:pt x="517433" y="152273"/>
                </a:cubicBezTo>
                <a:cubicBezTo>
                  <a:pt x="516886" y="150351"/>
                  <a:pt x="516147" y="148491"/>
                  <a:pt x="515228" y="146714"/>
                </a:cubicBezTo>
                <a:cubicBezTo>
                  <a:pt x="515010" y="146714"/>
                  <a:pt x="514637" y="147273"/>
                  <a:pt x="514606" y="147428"/>
                </a:cubicBezTo>
                <a:cubicBezTo>
                  <a:pt x="514606" y="179789"/>
                  <a:pt x="499078" y="193672"/>
                  <a:pt x="492494" y="215753"/>
                </a:cubicBezTo>
                <a:cubicBezTo>
                  <a:pt x="491314" y="220008"/>
                  <a:pt x="490351" y="223921"/>
                  <a:pt x="489482" y="227182"/>
                </a:cubicBezTo>
                <a:close/>
                <a:moveTo>
                  <a:pt x="465102" y="126620"/>
                </a:moveTo>
                <a:cubicBezTo>
                  <a:pt x="458586" y="120946"/>
                  <a:pt x="452797" y="114490"/>
                  <a:pt x="447866" y="107396"/>
                </a:cubicBezTo>
                <a:cubicBezTo>
                  <a:pt x="447819" y="107328"/>
                  <a:pt x="447754" y="107275"/>
                  <a:pt x="447679" y="107241"/>
                </a:cubicBezTo>
                <a:cubicBezTo>
                  <a:pt x="447446" y="107170"/>
                  <a:pt x="447198" y="107170"/>
                  <a:pt x="446965" y="107241"/>
                </a:cubicBezTo>
                <a:cubicBezTo>
                  <a:pt x="446748" y="107241"/>
                  <a:pt x="446561" y="107241"/>
                  <a:pt x="446592" y="107241"/>
                </a:cubicBezTo>
                <a:cubicBezTo>
                  <a:pt x="448754" y="114788"/>
                  <a:pt x="451294" y="122220"/>
                  <a:pt x="454201" y="129509"/>
                </a:cubicBezTo>
                <a:cubicBezTo>
                  <a:pt x="458363" y="139105"/>
                  <a:pt x="465009" y="147149"/>
                  <a:pt x="471282" y="155410"/>
                </a:cubicBezTo>
                <a:cubicBezTo>
                  <a:pt x="471717" y="156031"/>
                  <a:pt x="472183" y="156621"/>
                  <a:pt x="472618" y="157211"/>
                </a:cubicBezTo>
                <a:cubicBezTo>
                  <a:pt x="478829" y="165659"/>
                  <a:pt x="488954" y="183640"/>
                  <a:pt x="491252" y="192864"/>
                </a:cubicBezTo>
                <a:cubicBezTo>
                  <a:pt x="491252" y="193113"/>
                  <a:pt x="491873" y="193361"/>
                  <a:pt x="491904" y="193268"/>
                </a:cubicBezTo>
                <a:cubicBezTo>
                  <a:pt x="492774" y="189976"/>
                  <a:pt x="496842" y="177181"/>
                  <a:pt x="499823" y="168423"/>
                </a:cubicBezTo>
                <a:cubicBezTo>
                  <a:pt x="502684" y="159683"/>
                  <a:pt x="505038" y="150786"/>
                  <a:pt x="506873" y="141776"/>
                </a:cubicBezTo>
                <a:cubicBezTo>
                  <a:pt x="509979" y="120471"/>
                  <a:pt x="502898" y="92862"/>
                  <a:pt x="490475" y="77768"/>
                </a:cubicBezTo>
                <a:cubicBezTo>
                  <a:pt x="490258" y="77768"/>
                  <a:pt x="490072" y="78389"/>
                  <a:pt x="490134" y="78514"/>
                </a:cubicBezTo>
                <a:cubicBezTo>
                  <a:pt x="490351" y="79228"/>
                  <a:pt x="490506" y="79787"/>
                  <a:pt x="490724" y="80470"/>
                </a:cubicBezTo>
                <a:cubicBezTo>
                  <a:pt x="490941" y="81154"/>
                  <a:pt x="491252" y="82334"/>
                  <a:pt x="491469" y="83296"/>
                </a:cubicBezTo>
                <a:cubicBezTo>
                  <a:pt x="494575" y="97179"/>
                  <a:pt x="493612" y="106962"/>
                  <a:pt x="492028" y="118732"/>
                </a:cubicBezTo>
                <a:cubicBezTo>
                  <a:pt x="490295" y="128030"/>
                  <a:pt x="489423" y="137472"/>
                  <a:pt x="489419" y="146931"/>
                </a:cubicBezTo>
                <a:cubicBezTo>
                  <a:pt x="489419" y="148515"/>
                  <a:pt x="490475" y="160193"/>
                  <a:pt x="490351" y="160627"/>
                </a:cubicBezTo>
                <a:cubicBezTo>
                  <a:pt x="490227" y="161062"/>
                  <a:pt x="489699" y="160627"/>
                  <a:pt x="489637" y="160627"/>
                </a:cubicBezTo>
                <a:cubicBezTo>
                  <a:pt x="489575" y="160627"/>
                  <a:pt x="488115" y="156280"/>
                  <a:pt x="486531" y="152739"/>
                </a:cubicBezTo>
                <a:cubicBezTo>
                  <a:pt x="485910" y="151186"/>
                  <a:pt x="485258" y="149633"/>
                  <a:pt x="484730" y="148671"/>
                </a:cubicBezTo>
                <a:cubicBezTo>
                  <a:pt x="479699" y="138484"/>
                  <a:pt x="473487" y="133360"/>
                  <a:pt x="465102" y="126620"/>
                </a:cubicBezTo>
                <a:close/>
                <a:moveTo>
                  <a:pt x="451406" y="40438"/>
                </a:moveTo>
                <a:cubicBezTo>
                  <a:pt x="455372" y="44210"/>
                  <a:pt x="458543" y="48741"/>
                  <a:pt x="460723" y="53762"/>
                </a:cubicBezTo>
                <a:cubicBezTo>
                  <a:pt x="464139" y="61805"/>
                  <a:pt x="465133" y="73886"/>
                  <a:pt x="467369" y="83017"/>
                </a:cubicBezTo>
                <a:cubicBezTo>
                  <a:pt x="468705" y="88576"/>
                  <a:pt x="469543" y="92334"/>
                  <a:pt x="471500" y="98794"/>
                </a:cubicBezTo>
                <a:cubicBezTo>
                  <a:pt x="471500" y="99353"/>
                  <a:pt x="471096" y="99601"/>
                  <a:pt x="470785" y="99073"/>
                </a:cubicBezTo>
                <a:lnTo>
                  <a:pt x="470630" y="98887"/>
                </a:lnTo>
                <a:cubicBezTo>
                  <a:pt x="464233" y="90191"/>
                  <a:pt x="456282" y="84787"/>
                  <a:pt x="444977" y="77644"/>
                </a:cubicBezTo>
                <a:cubicBezTo>
                  <a:pt x="438487" y="73753"/>
                  <a:pt x="432803" y="68650"/>
                  <a:pt x="428238" y="62613"/>
                </a:cubicBezTo>
                <a:lnTo>
                  <a:pt x="425691" y="59259"/>
                </a:lnTo>
                <a:cubicBezTo>
                  <a:pt x="425474" y="59108"/>
                  <a:pt x="425210" y="59032"/>
                  <a:pt x="424946" y="59041"/>
                </a:cubicBezTo>
                <a:cubicBezTo>
                  <a:pt x="424955" y="59513"/>
                  <a:pt x="425017" y="59982"/>
                  <a:pt x="425132" y="60439"/>
                </a:cubicBezTo>
                <a:cubicBezTo>
                  <a:pt x="426561" y="67737"/>
                  <a:pt x="431344" y="81247"/>
                  <a:pt x="439822" y="89259"/>
                </a:cubicBezTo>
                <a:cubicBezTo>
                  <a:pt x="445847" y="95005"/>
                  <a:pt x="452617" y="100098"/>
                  <a:pt x="459046" y="105409"/>
                </a:cubicBezTo>
                <a:cubicBezTo>
                  <a:pt x="467323" y="112434"/>
                  <a:pt x="474876" y="120266"/>
                  <a:pt x="481593" y="128794"/>
                </a:cubicBezTo>
                <a:lnTo>
                  <a:pt x="481593" y="128794"/>
                </a:lnTo>
                <a:cubicBezTo>
                  <a:pt x="481593" y="128794"/>
                  <a:pt x="482121" y="129105"/>
                  <a:pt x="482121" y="128794"/>
                </a:cubicBezTo>
                <a:lnTo>
                  <a:pt x="482121" y="128794"/>
                </a:lnTo>
                <a:cubicBezTo>
                  <a:pt x="482121" y="127086"/>
                  <a:pt x="481904" y="124415"/>
                  <a:pt x="481904" y="121279"/>
                </a:cubicBezTo>
                <a:cubicBezTo>
                  <a:pt x="481904" y="114260"/>
                  <a:pt x="482214" y="104850"/>
                  <a:pt x="482525" y="98390"/>
                </a:cubicBezTo>
                <a:cubicBezTo>
                  <a:pt x="482525" y="95781"/>
                  <a:pt x="482742" y="93141"/>
                  <a:pt x="482711" y="90533"/>
                </a:cubicBezTo>
                <a:cubicBezTo>
                  <a:pt x="482969" y="82685"/>
                  <a:pt x="481550" y="74871"/>
                  <a:pt x="478550" y="67613"/>
                </a:cubicBezTo>
                <a:cubicBezTo>
                  <a:pt x="473745" y="55740"/>
                  <a:pt x="464826" y="45994"/>
                  <a:pt x="453425" y="40159"/>
                </a:cubicBezTo>
                <a:cubicBezTo>
                  <a:pt x="452717" y="39814"/>
                  <a:pt x="451978" y="39533"/>
                  <a:pt x="451220" y="39320"/>
                </a:cubicBezTo>
                <a:cubicBezTo>
                  <a:pt x="451111" y="39589"/>
                  <a:pt x="451111" y="39890"/>
                  <a:pt x="451220" y="40159"/>
                </a:cubicBezTo>
                <a:cubicBezTo>
                  <a:pt x="451220" y="40159"/>
                  <a:pt x="451344" y="40407"/>
                  <a:pt x="451406" y="40438"/>
                </a:cubicBezTo>
                <a:close/>
                <a:moveTo>
                  <a:pt x="402275" y="17767"/>
                </a:moveTo>
                <a:cubicBezTo>
                  <a:pt x="408952" y="23975"/>
                  <a:pt x="414834" y="30985"/>
                  <a:pt x="419790" y="38637"/>
                </a:cubicBezTo>
                <a:cubicBezTo>
                  <a:pt x="424365" y="46127"/>
                  <a:pt x="429887" y="52996"/>
                  <a:pt x="436219" y="59072"/>
                </a:cubicBezTo>
                <a:cubicBezTo>
                  <a:pt x="440661" y="63575"/>
                  <a:pt x="453611" y="73607"/>
                  <a:pt x="456841" y="76122"/>
                </a:cubicBezTo>
                <a:lnTo>
                  <a:pt x="456841" y="76122"/>
                </a:lnTo>
                <a:cubicBezTo>
                  <a:pt x="456931" y="76160"/>
                  <a:pt x="457031" y="76160"/>
                  <a:pt x="457121" y="76122"/>
                </a:cubicBezTo>
                <a:cubicBezTo>
                  <a:pt x="457114" y="76070"/>
                  <a:pt x="457114" y="76020"/>
                  <a:pt x="457121" y="75967"/>
                </a:cubicBezTo>
                <a:cubicBezTo>
                  <a:pt x="456437" y="72240"/>
                  <a:pt x="450599" y="44910"/>
                  <a:pt x="433549" y="31556"/>
                </a:cubicBezTo>
                <a:cubicBezTo>
                  <a:pt x="423806" y="23851"/>
                  <a:pt x="412495" y="18371"/>
                  <a:pt x="400411" y="15500"/>
                </a:cubicBezTo>
                <a:cubicBezTo>
                  <a:pt x="400411" y="15748"/>
                  <a:pt x="400411" y="16338"/>
                  <a:pt x="400411" y="16307"/>
                </a:cubicBezTo>
                <a:cubicBezTo>
                  <a:pt x="401281" y="16897"/>
                  <a:pt x="401716" y="17239"/>
                  <a:pt x="402275" y="17767"/>
                </a:cubicBezTo>
                <a:close/>
                <a:moveTo>
                  <a:pt x="134597" y="389763"/>
                </a:moveTo>
                <a:cubicBezTo>
                  <a:pt x="145818" y="388770"/>
                  <a:pt x="156915" y="386692"/>
                  <a:pt x="167735" y="383552"/>
                </a:cubicBezTo>
                <a:cubicBezTo>
                  <a:pt x="174847" y="381658"/>
                  <a:pt x="188667" y="378645"/>
                  <a:pt x="193450" y="377558"/>
                </a:cubicBezTo>
                <a:lnTo>
                  <a:pt x="193729" y="377558"/>
                </a:lnTo>
                <a:cubicBezTo>
                  <a:pt x="193729" y="377558"/>
                  <a:pt x="193729" y="377558"/>
                  <a:pt x="193729" y="377558"/>
                </a:cubicBezTo>
                <a:cubicBezTo>
                  <a:pt x="193655" y="377356"/>
                  <a:pt x="193549" y="377170"/>
                  <a:pt x="193419" y="376999"/>
                </a:cubicBezTo>
                <a:cubicBezTo>
                  <a:pt x="193276" y="376903"/>
                  <a:pt x="193117" y="376828"/>
                  <a:pt x="192953" y="376782"/>
                </a:cubicBezTo>
                <a:cubicBezTo>
                  <a:pt x="186741" y="375198"/>
                  <a:pt x="169753" y="370229"/>
                  <a:pt x="157890" y="358893"/>
                </a:cubicBezTo>
                <a:cubicBezTo>
                  <a:pt x="150312" y="351874"/>
                  <a:pt x="143169" y="344328"/>
                  <a:pt x="135591" y="337153"/>
                </a:cubicBezTo>
                <a:cubicBezTo>
                  <a:pt x="129380" y="331470"/>
                  <a:pt x="116057" y="320010"/>
                  <a:pt x="115125" y="319700"/>
                </a:cubicBezTo>
                <a:cubicBezTo>
                  <a:pt x="115006" y="319917"/>
                  <a:pt x="114952" y="320165"/>
                  <a:pt x="114970" y="320414"/>
                </a:cubicBezTo>
                <a:cubicBezTo>
                  <a:pt x="116957" y="323023"/>
                  <a:pt x="124038" y="339048"/>
                  <a:pt x="128386" y="347371"/>
                </a:cubicBezTo>
                <a:cubicBezTo>
                  <a:pt x="134597" y="359297"/>
                  <a:pt x="142921" y="368769"/>
                  <a:pt x="155157" y="373241"/>
                </a:cubicBezTo>
                <a:lnTo>
                  <a:pt x="155374" y="373397"/>
                </a:lnTo>
                <a:cubicBezTo>
                  <a:pt x="155654" y="373676"/>
                  <a:pt x="155374" y="374049"/>
                  <a:pt x="154380" y="373893"/>
                </a:cubicBezTo>
                <a:lnTo>
                  <a:pt x="154163" y="373893"/>
                </a:lnTo>
                <a:cubicBezTo>
                  <a:pt x="140591" y="371980"/>
                  <a:pt x="126929" y="370810"/>
                  <a:pt x="113230" y="370384"/>
                </a:cubicBezTo>
                <a:cubicBezTo>
                  <a:pt x="102575" y="370278"/>
                  <a:pt x="91986" y="368691"/>
                  <a:pt x="81770" y="365663"/>
                </a:cubicBezTo>
                <a:cubicBezTo>
                  <a:pt x="74497" y="363437"/>
                  <a:pt x="67711" y="359853"/>
                  <a:pt x="61770" y="355104"/>
                </a:cubicBezTo>
                <a:cubicBezTo>
                  <a:pt x="61472" y="354977"/>
                  <a:pt x="61135" y="354977"/>
                  <a:pt x="60838" y="355104"/>
                </a:cubicBezTo>
                <a:lnTo>
                  <a:pt x="60838" y="355104"/>
                </a:lnTo>
                <a:cubicBezTo>
                  <a:pt x="77233" y="379285"/>
                  <a:pt x="105558" y="392543"/>
                  <a:pt x="134628" y="389639"/>
                </a:cubicBezTo>
                <a:close/>
                <a:moveTo>
                  <a:pt x="123976" y="361812"/>
                </a:moveTo>
                <a:lnTo>
                  <a:pt x="126740" y="362278"/>
                </a:lnTo>
                <a:lnTo>
                  <a:pt x="126740" y="362278"/>
                </a:lnTo>
                <a:cubicBezTo>
                  <a:pt x="126721" y="362114"/>
                  <a:pt x="126669" y="361955"/>
                  <a:pt x="126585" y="361812"/>
                </a:cubicBezTo>
                <a:lnTo>
                  <a:pt x="125839" y="361005"/>
                </a:lnTo>
                <a:cubicBezTo>
                  <a:pt x="117894" y="352666"/>
                  <a:pt x="111929" y="342647"/>
                  <a:pt x="108386" y="331687"/>
                </a:cubicBezTo>
                <a:cubicBezTo>
                  <a:pt x="105497" y="323675"/>
                  <a:pt x="102795" y="315600"/>
                  <a:pt x="100000" y="307556"/>
                </a:cubicBezTo>
                <a:cubicBezTo>
                  <a:pt x="96025" y="296190"/>
                  <a:pt x="87578" y="278022"/>
                  <a:pt x="77298" y="266313"/>
                </a:cubicBezTo>
                <a:cubicBezTo>
                  <a:pt x="77298" y="266313"/>
                  <a:pt x="77298" y="266313"/>
                  <a:pt x="77298" y="266313"/>
                </a:cubicBezTo>
                <a:cubicBezTo>
                  <a:pt x="77121" y="266543"/>
                  <a:pt x="77042" y="266832"/>
                  <a:pt x="77080" y="267121"/>
                </a:cubicBezTo>
                <a:cubicBezTo>
                  <a:pt x="80497" y="277276"/>
                  <a:pt x="80714" y="288643"/>
                  <a:pt x="82174" y="299171"/>
                </a:cubicBezTo>
                <a:cubicBezTo>
                  <a:pt x="86335" y="329358"/>
                  <a:pt x="100249" y="343582"/>
                  <a:pt x="100808" y="344110"/>
                </a:cubicBezTo>
                <a:cubicBezTo>
                  <a:pt x="101367" y="344638"/>
                  <a:pt x="100808" y="344949"/>
                  <a:pt x="100497" y="344700"/>
                </a:cubicBezTo>
                <a:cubicBezTo>
                  <a:pt x="100187" y="344452"/>
                  <a:pt x="99379" y="343893"/>
                  <a:pt x="98758" y="343365"/>
                </a:cubicBezTo>
                <a:cubicBezTo>
                  <a:pt x="89561" y="336132"/>
                  <a:pt x="79427" y="330178"/>
                  <a:pt x="68633" y="325662"/>
                </a:cubicBezTo>
                <a:cubicBezTo>
                  <a:pt x="60066" y="321964"/>
                  <a:pt x="51854" y="317495"/>
                  <a:pt x="44098" y="312308"/>
                </a:cubicBezTo>
                <a:cubicBezTo>
                  <a:pt x="35070" y="306529"/>
                  <a:pt x="26967" y="299420"/>
                  <a:pt x="20060" y="291221"/>
                </a:cubicBezTo>
                <a:cubicBezTo>
                  <a:pt x="19787" y="291081"/>
                  <a:pt x="19464" y="291081"/>
                  <a:pt x="19191" y="291221"/>
                </a:cubicBezTo>
                <a:cubicBezTo>
                  <a:pt x="20377" y="295205"/>
                  <a:pt x="21926" y="299072"/>
                  <a:pt x="23818" y="302774"/>
                </a:cubicBezTo>
                <a:cubicBezTo>
                  <a:pt x="31003" y="316811"/>
                  <a:pt x="41425" y="328936"/>
                  <a:pt x="54223" y="338147"/>
                </a:cubicBezTo>
                <a:cubicBezTo>
                  <a:pt x="66424" y="347579"/>
                  <a:pt x="80817" y="353766"/>
                  <a:pt x="96056" y="356129"/>
                </a:cubicBezTo>
                <a:cubicBezTo>
                  <a:pt x="105435" y="357558"/>
                  <a:pt x="114659" y="359794"/>
                  <a:pt x="123976" y="361719"/>
                </a:cubicBezTo>
                <a:close/>
                <a:moveTo>
                  <a:pt x="46831" y="299699"/>
                </a:moveTo>
                <a:cubicBezTo>
                  <a:pt x="56148" y="305910"/>
                  <a:pt x="70434" y="314358"/>
                  <a:pt x="75403" y="317557"/>
                </a:cubicBezTo>
                <a:lnTo>
                  <a:pt x="75403" y="317557"/>
                </a:lnTo>
                <a:cubicBezTo>
                  <a:pt x="75403" y="317557"/>
                  <a:pt x="75745" y="316936"/>
                  <a:pt x="75621" y="316594"/>
                </a:cubicBezTo>
                <a:cubicBezTo>
                  <a:pt x="75497" y="316252"/>
                  <a:pt x="75621" y="316594"/>
                  <a:pt x="75621" y="316408"/>
                </a:cubicBezTo>
                <a:cubicBezTo>
                  <a:pt x="69409" y="303985"/>
                  <a:pt x="68447" y="290662"/>
                  <a:pt x="67360" y="277090"/>
                </a:cubicBezTo>
                <a:cubicBezTo>
                  <a:pt x="66428" y="265350"/>
                  <a:pt x="68571" y="250661"/>
                  <a:pt x="67981" y="239232"/>
                </a:cubicBezTo>
                <a:cubicBezTo>
                  <a:pt x="67059" y="229784"/>
                  <a:pt x="65080" y="220471"/>
                  <a:pt x="62080" y="211467"/>
                </a:cubicBezTo>
                <a:cubicBezTo>
                  <a:pt x="61969" y="211004"/>
                  <a:pt x="61802" y="210554"/>
                  <a:pt x="61583" y="210132"/>
                </a:cubicBezTo>
                <a:cubicBezTo>
                  <a:pt x="61397" y="210132"/>
                  <a:pt x="61086" y="210567"/>
                  <a:pt x="61024" y="210753"/>
                </a:cubicBezTo>
                <a:cubicBezTo>
                  <a:pt x="59782" y="224759"/>
                  <a:pt x="54813" y="237213"/>
                  <a:pt x="52949" y="248673"/>
                </a:cubicBezTo>
                <a:cubicBezTo>
                  <a:pt x="51021" y="262195"/>
                  <a:pt x="52081" y="275978"/>
                  <a:pt x="56055" y="289047"/>
                </a:cubicBezTo>
                <a:cubicBezTo>
                  <a:pt x="56273" y="289606"/>
                  <a:pt x="55714" y="289761"/>
                  <a:pt x="55496" y="289450"/>
                </a:cubicBezTo>
                <a:cubicBezTo>
                  <a:pt x="48011" y="278487"/>
                  <a:pt x="31986" y="262338"/>
                  <a:pt x="23663" y="253642"/>
                </a:cubicBezTo>
                <a:cubicBezTo>
                  <a:pt x="13073" y="242493"/>
                  <a:pt x="5837" y="232120"/>
                  <a:pt x="1923" y="219480"/>
                </a:cubicBezTo>
                <a:cubicBezTo>
                  <a:pt x="1923" y="219480"/>
                  <a:pt x="1364" y="218983"/>
                  <a:pt x="1240" y="219045"/>
                </a:cubicBezTo>
                <a:cubicBezTo>
                  <a:pt x="1176" y="219644"/>
                  <a:pt x="1176" y="220247"/>
                  <a:pt x="1240" y="220846"/>
                </a:cubicBezTo>
                <a:cubicBezTo>
                  <a:pt x="1070" y="238763"/>
                  <a:pt x="6498" y="256288"/>
                  <a:pt x="16768" y="270972"/>
                </a:cubicBezTo>
                <a:cubicBezTo>
                  <a:pt x="24868" y="282382"/>
                  <a:pt x="35072" y="292143"/>
                  <a:pt x="46831" y="299730"/>
                </a:cubicBezTo>
                <a:close/>
                <a:moveTo>
                  <a:pt x="41800" y="257679"/>
                </a:moveTo>
                <a:cubicBezTo>
                  <a:pt x="41800" y="257679"/>
                  <a:pt x="41800" y="257679"/>
                  <a:pt x="41800" y="257679"/>
                </a:cubicBezTo>
                <a:cubicBezTo>
                  <a:pt x="41800" y="257679"/>
                  <a:pt x="42204" y="257214"/>
                  <a:pt x="42080" y="256158"/>
                </a:cubicBezTo>
                <a:cubicBezTo>
                  <a:pt x="40977" y="244074"/>
                  <a:pt x="42699" y="231899"/>
                  <a:pt x="47111" y="220598"/>
                </a:cubicBezTo>
                <a:cubicBezTo>
                  <a:pt x="53322" y="202368"/>
                  <a:pt x="59533" y="183578"/>
                  <a:pt x="61552" y="164385"/>
                </a:cubicBezTo>
                <a:cubicBezTo>
                  <a:pt x="61801" y="161839"/>
                  <a:pt x="62049" y="157894"/>
                  <a:pt x="61987" y="156683"/>
                </a:cubicBezTo>
                <a:cubicBezTo>
                  <a:pt x="61714" y="156699"/>
                  <a:pt x="61457" y="156823"/>
                  <a:pt x="61273" y="157025"/>
                </a:cubicBezTo>
                <a:cubicBezTo>
                  <a:pt x="57578" y="164951"/>
                  <a:pt x="53279" y="172584"/>
                  <a:pt x="48415" y="179852"/>
                </a:cubicBezTo>
                <a:cubicBezTo>
                  <a:pt x="41303" y="191032"/>
                  <a:pt x="33228" y="202119"/>
                  <a:pt x="32235" y="215536"/>
                </a:cubicBezTo>
                <a:cubicBezTo>
                  <a:pt x="31963" y="219374"/>
                  <a:pt x="32046" y="223231"/>
                  <a:pt x="32483" y="227058"/>
                </a:cubicBezTo>
                <a:cubicBezTo>
                  <a:pt x="32483" y="227058"/>
                  <a:pt x="32483" y="227492"/>
                  <a:pt x="32048" y="227399"/>
                </a:cubicBezTo>
                <a:cubicBezTo>
                  <a:pt x="31614" y="227306"/>
                  <a:pt x="31862" y="227399"/>
                  <a:pt x="31831" y="227151"/>
                </a:cubicBezTo>
                <a:cubicBezTo>
                  <a:pt x="30961" y="224045"/>
                  <a:pt x="29999" y="219977"/>
                  <a:pt x="28725" y="215753"/>
                </a:cubicBezTo>
                <a:cubicBezTo>
                  <a:pt x="22203" y="193610"/>
                  <a:pt x="6551" y="179727"/>
                  <a:pt x="6644" y="147428"/>
                </a:cubicBezTo>
                <a:cubicBezTo>
                  <a:pt x="6644" y="147273"/>
                  <a:pt x="6240" y="146714"/>
                  <a:pt x="6023" y="146714"/>
                </a:cubicBezTo>
                <a:cubicBezTo>
                  <a:pt x="5105" y="148491"/>
                  <a:pt x="4366" y="150351"/>
                  <a:pt x="3818" y="152273"/>
                </a:cubicBezTo>
                <a:cubicBezTo>
                  <a:pt x="-10127" y="197274"/>
                  <a:pt x="18197" y="229542"/>
                  <a:pt x="23787" y="236406"/>
                </a:cubicBezTo>
                <a:cubicBezTo>
                  <a:pt x="29160" y="242679"/>
                  <a:pt x="37576" y="251437"/>
                  <a:pt x="41800" y="257679"/>
                </a:cubicBezTo>
                <a:close/>
                <a:moveTo>
                  <a:pt x="21613" y="168267"/>
                </a:moveTo>
                <a:cubicBezTo>
                  <a:pt x="24719" y="176932"/>
                  <a:pt x="28694" y="189728"/>
                  <a:pt x="29564" y="193113"/>
                </a:cubicBezTo>
                <a:cubicBezTo>
                  <a:pt x="29564" y="193113"/>
                  <a:pt x="30154" y="193113"/>
                  <a:pt x="30216" y="192709"/>
                </a:cubicBezTo>
                <a:cubicBezTo>
                  <a:pt x="32638" y="183392"/>
                  <a:pt x="42639" y="165503"/>
                  <a:pt x="48850" y="157056"/>
                </a:cubicBezTo>
                <a:cubicBezTo>
                  <a:pt x="49285" y="156466"/>
                  <a:pt x="49751" y="155876"/>
                  <a:pt x="50185" y="155255"/>
                </a:cubicBezTo>
                <a:cubicBezTo>
                  <a:pt x="56397" y="146994"/>
                  <a:pt x="63105" y="138950"/>
                  <a:pt x="67267" y="129353"/>
                </a:cubicBezTo>
                <a:cubicBezTo>
                  <a:pt x="70174" y="122064"/>
                  <a:pt x="72714" y="114633"/>
                  <a:pt x="74875" y="107086"/>
                </a:cubicBezTo>
                <a:cubicBezTo>
                  <a:pt x="74875" y="107086"/>
                  <a:pt x="74875" y="107086"/>
                  <a:pt x="74503" y="107086"/>
                </a:cubicBezTo>
                <a:cubicBezTo>
                  <a:pt x="74270" y="107014"/>
                  <a:pt x="74021" y="107014"/>
                  <a:pt x="73788" y="107086"/>
                </a:cubicBezTo>
                <a:cubicBezTo>
                  <a:pt x="73714" y="107120"/>
                  <a:pt x="73649" y="107173"/>
                  <a:pt x="73602" y="107241"/>
                </a:cubicBezTo>
                <a:lnTo>
                  <a:pt x="73602" y="107241"/>
                </a:lnTo>
                <a:cubicBezTo>
                  <a:pt x="68670" y="114334"/>
                  <a:pt x="62881" y="120791"/>
                  <a:pt x="56366" y="126465"/>
                </a:cubicBezTo>
                <a:cubicBezTo>
                  <a:pt x="48105" y="133204"/>
                  <a:pt x="41645" y="138329"/>
                  <a:pt x="36676" y="148205"/>
                </a:cubicBezTo>
                <a:cubicBezTo>
                  <a:pt x="36148" y="149261"/>
                  <a:pt x="35496" y="150720"/>
                  <a:pt x="34874" y="152273"/>
                </a:cubicBezTo>
                <a:cubicBezTo>
                  <a:pt x="33353" y="155814"/>
                  <a:pt x="31769" y="160068"/>
                  <a:pt x="31769" y="160162"/>
                </a:cubicBezTo>
                <a:cubicBezTo>
                  <a:pt x="31769" y="160255"/>
                  <a:pt x="31241" y="160845"/>
                  <a:pt x="31055" y="160162"/>
                </a:cubicBezTo>
                <a:cubicBezTo>
                  <a:pt x="30868" y="159478"/>
                  <a:pt x="31893" y="148050"/>
                  <a:pt x="31986" y="146466"/>
                </a:cubicBezTo>
                <a:cubicBezTo>
                  <a:pt x="31983" y="137006"/>
                  <a:pt x="31110" y="127565"/>
                  <a:pt x="29377" y="118266"/>
                </a:cubicBezTo>
                <a:cubicBezTo>
                  <a:pt x="27794" y="106496"/>
                  <a:pt x="26707" y="96713"/>
                  <a:pt x="29936" y="82831"/>
                </a:cubicBezTo>
                <a:cubicBezTo>
                  <a:pt x="30154" y="81899"/>
                  <a:pt x="30402" y="80936"/>
                  <a:pt x="30682" y="80004"/>
                </a:cubicBezTo>
                <a:cubicBezTo>
                  <a:pt x="30961" y="79073"/>
                  <a:pt x="31055" y="78762"/>
                  <a:pt x="31272" y="78048"/>
                </a:cubicBezTo>
                <a:cubicBezTo>
                  <a:pt x="31272" y="78048"/>
                  <a:pt x="31272" y="77365"/>
                  <a:pt x="30930" y="77302"/>
                </a:cubicBezTo>
                <a:cubicBezTo>
                  <a:pt x="18508" y="92396"/>
                  <a:pt x="11489" y="120005"/>
                  <a:pt x="14532" y="141310"/>
                </a:cubicBezTo>
                <a:cubicBezTo>
                  <a:pt x="16380" y="150422"/>
                  <a:pt x="18744" y="159422"/>
                  <a:pt x="21613" y="168267"/>
                </a:cubicBezTo>
                <a:close/>
                <a:moveTo>
                  <a:pt x="39533" y="121434"/>
                </a:moveTo>
                <a:cubicBezTo>
                  <a:pt x="39533" y="124540"/>
                  <a:pt x="39533" y="127242"/>
                  <a:pt x="39316" y="128950"/>
                </a:cubicBezTo>
                <a:lnTo>
                  <a:pt x="39316" y="128950"/>
                </a:lnTo>
                <a:cubicBezTo>
                  <a:pt x="39316" y="129136"/>
                  <a:pt x="39844" y="128950"/>
                  <a:pt x="39844" y="128950"/>
                </a:cubicBezTo>
                <a:lnTo>
                  <a:pt x="39844" y="128950"/>
                </a:lnTo>
                <a:cubicBezTo>
                  <a:pt x="46561" y="120422"/>
                  <a:pt x="54114" y="112589"/>
                  <a:pt x="62391" y="105564"/>
                </a:cubicBezTo>
                <a:cubicBezTo>
                  <a:pt x="68819" y="100253"/>
                  <a:pt x="75590" y="95160"/>
                  <a:pt x="81615" y="89415"/>
                </a:cubicBezTo>
                <a:cubicBezTo>
                  <a:pt x="89969" y="81402"/>
                  <a:pt x="94876" y="67892"/>
                  <a:pt x="96305" y="60594"/>
                </a:cubicBezTo>
                <a:cubicBezTo>
                  <a:pt x="96419" y="60137"/>
                  <a:pt x="96482" y="59668"/>
                  <a:pt x="96491" y="59196"/>
                </a:cubicBezTo>
                <a:cubicBezTo>
                  <a:pt x="96226" y="59187"/>
                  <a:pt x="95964" y="59264"/>
                  <a:pt x="95746" y="59414"/>
                </a:cubicBezTo>
                <a:lnTo>
                  <a:pt x="93199" y="62768"/>
                </a:lnTo>
                <a:cubicBezTo>
                  <a:pt x="88635" y="68805"/>
                  <a:pt x="82952" y="73908"/>
                  <a:pt x="76459" y="77799"/>
                </a:cubicBezTo>
                <a:cubicBezTo>
                  <a:pt x="65155" y="84942"/>
                  <a:pt x="57204" y="90222"/>
                  <a:pt x="50807" y="99042"/>
                </a:cubicBezTo>
                <a:lnTo>
                  <a:pt x="50651" y="99228"/>
                </a:lnTo>
                <a:cubicBezTo>
                  <a:pt x="50341" y="99756"/>
                  <a:pt x="49782" y="99508"/>
                  <a:pt x="49937" y="98949"/>
                </a:cubicBezTo>
                <a:cubicBezTo>
                  <a:pt x="51894" y="92738"/>
                  <a:pt x="52732" y="88731"/>
                  <a:pt x="54067" y="83172"/>
                </a:cubicBezTo>
                <a:cubicBezTo>
                  <a:pt x="56304" y="74042"/>
                  <a:pt x="57173" y="61961"/>
                  <a:pt x="60745" y="53917"/>
                </a:cubicBezTo>
                <a:cubicBezTo>
                  <a:pt x="62915" y="48890"/>
                  <a:pt x="66085" y="44357"/>
                  <a:pt x="70062" y="40594"/>
                </a:cubicBezTo>
                <a:cubicBezTo>
                  <a:pt x="70062" y="40594"/>
                  <a:pt x="70062" y="40594"/>
                  <a:pt x="70062" y="40594"/>
                </a:cubicBezTo>
                <a:cubicBezTo>
                  <a:pt x="70170" y="40325"/>
                  <a:pt x="70170" y="40024"/>
                  <a:pt x="70062" y="39755"/>
                </a:cubicBezTo>
                <a:cubicBezTo>
                  <a:pt x="69303" y="39968"/>
                  <a:pt x="68565" y="40249"/>
                  <a:pt x="67857" y="40594"/>
                </a:cubicBezTo>
                <a:cubicBezTo>
                  <a:pt x="56455" y="46428"/>
                  <a:pt x="47536" y="56174"/>
                  <a:pt x="42732" y="68048"/>
                </a:cubicBezTo>
                <a:cubicBezTo>
                  <a:pt x="39813" y="75228"/>
                  <a:pt x="38437" y="82942"/>
                  <a:pt x="38694" y="90688"/>
                </a:cubicBezTo>
                <a:cubicBezTo>
                  <a:pt x="38694" y="93297"/>
                  <a:pt x="38694" y="95936"/>
                  <a:pt x="38881" y="98545"/>
                </a:cubicBezTo>
                <a:cubicBezTo>
                  <a:pt x="39222" y="105005"/>
                  <a:pt x="39533" y="114415"/>
                  <a:pt x="39533" y="121434"/>
                </a:cubicBezTo>
                <a:close/>
                <a:moveTo>
                  <a:pt x="64099" y="76216"/>
                </a:moveTo>
                <a:cubicBezTo>
                  <a:pt x="64189" y="76253"/>
                  <a:pt x="64289" y="76253"/>
                  <a:pt x="64378" y="76216"/>
                </a:cubicBezTo>
                <a:lnTo>
                  <a:pt x="64378" y="76216"/>
                </a:lnTo>
                <a:cubicBezTo>
                  <a:pt x="67484" y="73700"/>
                  <a:pt x="80528" y="63793"/>
                  <a:pt x="85000" y="59165"/>
                </a:cubicBezTo>
                <a:cubicBezTo>
                  <a:pt x="91376" y="53097"/>
                  <a:pt x="96940" y="46228"/>
                  <a:pt x="101553" y="38730"/>
                </a:cubicBezTo>
                <a:cubicBezTo>
                  <a:pt x="106499" y="31071"/>
                  <a:pt x="112383" y="24060"/>
                  <a:pt x="119069" y="17860"/>
                </a:cubicBezTo>
                <a:cubicBezTo>
                  <a:pt x="119628" y="17332"/>
                  <a:pt x="120063" y="16990"/>
                  <a:pt x="120622" y="16494"/>
                </a:cubicBezTo>
                <a:cubicBezTo>
                  <a:pt x="120622" y="16494"/>
                  <a:pt x="120839" y="15935"/>
                  <a:pt x="120622" y="15686"/>
                </a:cubicBezTo>
                <a:cubicBezTo>
                  <a:pt x="108537" y="18557"/>
                  <a:pt x="97227" y="24038"/>
                  <a:pt x="87484" y="31742"/>
                </a:cubicBezTo>
                <a:cubicBezTo>
                  <a:pt x="70434" y="45221"/>
                  <a:pt x="64596" y="72427"/>
                  <a:pt x="63912" y="76153"/>
                </a:cubicBezTo>
                <a:cubicBezTo>
                  <a:pt x="63977" y="76163"/>
                  <a:pt x="64040" y="76184"/>
                  <a:pt x="64099" y="76216"/>
                </a:cubicBezTo>
                <a:close/>
                <a:moveTo>
                  <a:pt x="256091" y="224573"/>
                </a:moveTo>
                <a:cubicBezTo>
                  <a:pt x="257426" y="222585"/>
                  <a:pt x="254103" y="221467"/>
                  <a:pt x="253234" y="224791"/>
                </a:cubicBezTo>
                <a:cubicBezTo>
                  <a:pt x="252364" y="228114"/>
                  <a:pt x="254787" y="226592"/>
                  <a:pt x="256091" y="224573"/>
                </a:cubicBezTo>
                <a:close/>
                <a:moveTo>
                  <a:pt x="292427" y="140720"/>
                </a:moveTo>
                <a:cubicBezTo>
                  <a:pt x="291123" y="140037"/>
                  <a:pt x="285812" y="146528"/>
                  <a:pt x="286682" y="147553"/>
                </a:cubicBezTo>
                <a:cubicBezTo>
                  <a:pt x="289036" y="145615"/>
                  <a:pt x="290995" y="143242"/>
                  <a:pt x="292458" y="140565"/>
                </a:cubicBezTo>
                <a:close/>
                <a:moveTo>
                  <a:pt x="293576" y="139571"/>
                </a:moveTo>
                <a:cubicBezTo>
                  <a:pt x="294384" y="139975"/>
                  <a:pt x="297893" y="138080"/>
                  <a:pt x="297241" y="137552"/>
                </a:cubicBezTo>
                <a:cubicBezTo>
                  <a:pt x="296589" y="137024"/>
                  <a:pt x="292458" y="135099"/>
                  <a:pt x="292365" y="136279"/>
                </a:cubicBezTo>
                <a:cubicBezTo>
                  <a:pt x="292272" y="138018"/>
                  <a:pt x="292800" y="138981"/>
                  <a:pt x="293607" y="139416"/>
                </a:cubicBezTo>
                <a:close/>
                <a:moveTo>
                  <a:pt x="357584" y="195659"/>
                </a:moveTo>
                <a:cubicBezTo>
                  <a:pt x="355907" y="195659"/>
                  <a:pt x="354106" y="198175"/>
                  <a:pt x="354478" y="198206"/>
                </a:cubicBezTo>
                <a:cubicBezTo>
                  <a:pt x="355690" y="198206"/>
                  <a:pt x="356590" y="199107"/>
                  <a:pt x="357584" y="198889"/>
                </a:cubicBezTo>
                <a:cubicBezTo>
                  <a:pt x="359478" y="198361"/>
                  <a:pt x="359261" y="195442"/>
                  <a:pt x="357615" y="195504"/>
                </a:cubicBezTo>
                <a:close/>
                <a:moveTo>
                  <a:pt x="334385" y="135254"/>
                </a:moveTo>
                <a:cubicBezTo>
                  <a:pt x="332956" y="135254"/>
                  <a:pt x="332583" y="136869"/>
                  <a:pt x="333950" y="137583"/>
                </a:cubicBezTo>
                <a:cubicBezTo>
                  <a:pt x="335149" y="137826"/>
                  <a:pt x="336394" y="137627"/>
                  <a:pt x="337459" y="137024"/>
                </a:cubicBezTo>
                <a:cubicBezTo>
                  <a:pt x="338422" y="136434"/>
                  <a:pt x="339509" y="135689"/>
                  <a:pt x="339323" y="134229"/>
                </a:cubicBezTo>
                <a:cubicBezTo>
                  <a:pt x="339323" y="133329"/>
                  <a:pt x="337118" y="130844"/>
                  <a:pt x="338205" y="129881"/>
                </a:cubicBezTo>
                <a:cubicBezTo>
                  <a:pt x="339292" y="128919"/>
                  <a:pt x="340534" y="130471"/>
                  <a:pt x="341683" y="129881"/>
                </a:cubicBezTo>
                <a:cubicBezTo>
                  <a:pt x="342832" y="129291"/>
                  <a:pt x="342956" y="128546"/>
                  <a:pt x="342987" y="127366"/>
                </a:cubicBezTo>
                <a:cubicBezTo>
                  <a:pt x="343018" y="126186"/>
                  <a:pt x="342397" y="123577"/>
                  <a:pt x="340503" y="123577"/>
                </a:cubicBezTo>
                <a:cubicBezTo>
                  <a:pt x="339074" y="123577"/>
                  <a:pt x="336621" y="127366"/>
                  <a:pt x="336528" y="127614"/>
                </a:cubicBezTo>
                <a:cubicBezTo>
                  <a:pt x="336143" y="128614"/>
                  <a:pt x="336143" y="129720"/>
                  <a:pt x="336528" y="130720"/>
                </a:cubicBezTo>
                <a:cubicBezTo>
                  <a:pt x="337428" y="132739"/>
                  <a:pt x="337087" y="135037"/>
                  <a:pt x="334416" y="135099"/>
                </a:cubicBezTo>
                <a:close/>
                <a:moveTo>
                  <a:pt x="365814" y="135534"/>
                </a:moveTo>
                <a:cubicBezTo>
                  <a:pt x="365814" y="136403"/>
                  <a:pt x="368299" y="142459"/>
                  <a:pt x="368547" y="144136"/>
                </a:cubicBezTo>
                <a:cubicBezTo>
                  <a:pt x="368795" y="145813"/>
                  <a:pt x="369323" y="150751"/>
                  <a:pt x="370659" y="150348"/>
                </a:cubicBezTo>
                <a:cubicBezTo>
                  <a:pt x="371497" y="150037"/>
                  <a:pt x="371435" y="146994"/>
                  <a:pt x="371249" y="145813"/>
                </a:cubicBezTo>
                <a:cubicBezTo>
                  <a:pt x="370715" y="142310"/>
                  <a:pt x="369873" y="138860"/>
                  <a:pt x="368733" y="135503"/>
                </a:cubicBezTo>
                <a:cubicBezTo>
                  <a:pt x="368050" y="133453"/>
                  <a:pt x="365131" y="126714"/>
                  <a:pt x="364168" y="126931"/>
                </a:cubicBezTo>
                <a:cubicBezTo>
                  <a:pt x="363205" y="127148"/>
                  <a:pt x="365628" y="131838"/>
                  <a:pt x="365969" y="133391"/>
                </a:cubicBezTo>
                <a:cubicBezTo>
                  <a:pt x="366035" y="134055"/>
                  <a:pt x="365994" y="134726"/>
                  <a:pt x="365845" y="135378"/>
                </a:cubicBezTo>
                <a:close/>
                <a:moveTo>
                  <a:pt x="349261" y="54321"/>
                </a:moveTo>
                <a:cubicBezTo>
                  <a:pt x="350814" y="54911"/>
                  <a:pt x="350814" y="51991"/>
                  <a:pt x="348174" y="49848"/>
                </a:cubicBezTo>
                <a:cubicBezTo>
                  <a:pt x="345534" y="47706"/>
                  <a:pt x="341963" y="48761"/>
                  <a:pt x="343018" y="49848"/>
                </a:cubicBezTo>
                <a:cubicBezTo>
                  <a:pt x="344907" y="51592"/>
                  <a:pt x="347003" y="53094"/>
                  <a:pt x="349261" y="54321"/>
                </a:cubicBezTo>
                <a:close/>
                <a:moveTo>
                  <a:pt x="277831" y="33761"/>
                </a:moveTo>
                <a:cubicBezTo>
                  <a:pt x="274725" y="31742"/>
                  <a:pt x="277303" y="28978"/>
                  <a:pt x="274725" y="27115"/>
                </a:cubicBezTo>
                <a:cubicBezTo>
                  <a:pt x="272026" y="26144"/>
                  <a:pt x="269011" y="26727"/>
                  <a:pt x="266868" y="28637"/>
                </a:cubicBezTo>
                <a:cubicBezTo>
                  <a:pt x="264787" y="31370"/>
                  <a:pt x="269601" y="30469"/>
                  <a:pt x="271340" y="31245"/>
                </a:cubicBezTo>
                <a:cubicBezTo>
                  <a:pt x="273079" y="32022"/>
                  <a:pt x="277551" y="35718"/>
                  <a:pt x="278234" y="34972"/>
                </a:cubicBezTo>
                <a:cubicBezTo>
                  <a:pt x="278918" y="34227"/>
                  <a:pt x="278048" y="34072"/>
                  <a:pt x="277831" y="33761"/>
                </a:cubicBezTo>
                <a:close/>
                <a:moveTo>
                  <a:pt x="296775" y="24227"/>
                </a:moveTo>
                <a:cubicBezTo>
                  <a:pt x="292582" y="22301"/>
                  <a:pt x="276775" y="22394"/>
                  <a:pt x="277178" y="26494"/>
                </a:cubicBezTo>
                <a:cubicBezTo>
                  <a:pt x="277520" y="30034"/>
                  <a:pt x="286309" y="26711"/>
                  <a:pt x="288576" y="26494"/>
                </a:cubicBezTo>
                <a:cubicBezTo>
                  <a:pt x="290843" y="26276"/>
                  <a:pt x="300347" y="26121"/>
                  <a:pt x="296651" y="24227"/>
                </a:cubicBezTo>
                <a:close/>
                <a:moveTo>
                  <a:pt x="250532" y="208144"/>
                </a:moveTo>
                <a:cubicBezTo>
                  <a:pt x="250314" y="207368"/>
                  <a:pt x="248948" y="207492"/>
                  <a:pt x="249290" y="208144"/>
                </a:cubicBezTo>
                <a:cubicBezTo>
                  <a:pt x="249631" y="208796"/>
                  <a:pt x="248886" y="209604"/>
                  <a:pt x="249569" y="210504"/>
                </a:cubicBezTo>
                <a:cubicBezTo>
                  <a:pt x="250709" y="211430"/>
                  <a:pt x="252342" y="211430"/>
                  <a:pt x="253482" y="210504"/>
                </a:cubicBezTo>
                <a:cubicBezTo>
                  <a:pt x="253954" y="209868"/>
                  <a:pt x="253858" y="208976"/>
                  <a:pt x="253265" y="208455"/>
                </a:cubicBezTo>
                <a:cubicBezTo>
                  <a:pt x="252395" y="208206"/>
                  <a:pt x="250594" y="208921"/>
                  <a:pt x="250408" y="208144"/>
                </a:cubicBezTo>
                <a:close/>
                <a:moveTo>
                  <a:pt x="244320" y="176715"/>
                </a:moveTo>
                <a:cubicBezTo>
                  <a:pt x="245625" y="176715"/>
                  <a:pt x="245563" y="175721"/>
                  <a:pt x="246339" y="175783"/>
                </a:cubicBezTo>
                <a:cubicBezTo>
                  <a:pt x="247116" y="175845"/>
                  <a:pt x="246339" y="176746"/>
                  <a:pt x="247799" y="176746"/>
                </a:cubicBezTo>
                <a:cubicBezTo>
                  <a:pt x="249258" y="176746"/>
                  <a:pt x="250470" y="173392"/>
                  <a:pt x="246246" y="173392"/>
                </a:cubicBezTo>
                <a:cubicBezTo>
                  <a:pt x="242830" y="173392"/>
                  <a:pt x="243296" y="176653"/>
                  <a:pt x="244320" y="176715"/>
                </a:cubicBezTo>
                <a:close/>
                <a:moveTo>
                  <a:pt x="249786" y="180193"/>
                </a:moveTo>
                <a:cubicBezTo>
                  <a:pt x="247178" y="179541"/>
                  <a:pt x="247706" y="181032"/>
                  <a:pt x="246091" y="181187"/>
                </a:cubicBezTo>
                <a:cubicBezTo>
                  <a:pt x="243420" y="181498"/>
                  <a:pt x="245780" y="179230"/>
                  <a:pt x="244476" y="178081"/>
                </a:cubicBezTo>
                <a:cubicBezTo>
                  <a:pt x="243917" y="177615"/>
                  <a:pt x="242333" y="179883"/>
                  <a:pt x="242240" y="181187"/>
                </a:cubicBezTo>
                <a:cubicBezTo>
                  <a:pt x="242240" y="181870"/>
                  <a:pt x="242240" y="184293"/>
                  <a:pt x="243265" y="184293"/>
                </a:cubicBezTo>
                <a:cubicBezTo>
                  <a:pt x="244289" y="184293"/>
                  <a:pt x="250314" y="185038"/>
                  <a:pt x="252302" y="185473"/>
                </a:cubicBezTo>
                <a:cubicBezTo>
                  <a:pt x="254290" y="185908"/>
                  <a:pt x="252209" y="180814"/>
                  <a:pt x="249880" y="180193"/>
                </a:cubicBezTo>
                <a:close/>
                <a:moveTo>
                  <a:pt x="220562" y="211685"/>
                </a:moveTo>
                <a:cubicBezTo>
                  <a:pt x="221370" y="211685"/>
                  <a:pt x="221960" y="208827"/>
                  <a:pt x="221463" y="207430"/>
                </a:cubicBezTo>
                <a:cubicBezTo>
                  <a:pt x="220966" y="206032"/>
                  <a:pt x="218357" y="207057"/>
                  <a:pt x="218140" y="207709"/>
                </a:cubicBezTo>
                <a:cubicBezTo>
                  <a:pt x="217922" y="208362"/>
                  <a:pt x="219755" y="211685"/>
                  <a:pt x="220562" y="211685"/>
                </a:cubicBezTo>
                <a:close/>
                <a:moveTo>
                  <a:pt x="182300" y="211405"/>
                </a:moveTo>
                <a:cubicBezTo>
                  <a:pt x="182300" y="210163"/>
                  <a:pt x="182300" y="206560"/>
                  <a:pt x="181431" y="205877"/>
                </a:cubicBezTo>
                <a:cubicBezTo>
                  <a:pt x="180561" y="205194"/>
                  <a:pt x="180685" y="206498"/>
                  <a:pt x="180095" y="206405"/>
                </a:cubicBezTo>
                <a:cubicBezTo>
                  <a:pt x="179505" y="206312"/>
                  <a:pt x="179629" y="204697"/>
                  <a:pt x="179039" y="204697"/>
                </a:cubicBezTo>
                <a:cubicBezTo>
                  <a:pt x="178449" y="204697"/>
                  <a:pt x="179257" y="207554"/>
                  <a:pt x="179878" y="209200"/>
                </a:cubicBezTo>
                <a:cubicBezTo>
                  <a:pt x="180499" y="210846"/>
                  <a:pt x="182145" y="213610"/>
                  <a:pt x="182300" y="211405"/>
                </a:cubicBezTo>
                <a:close/>
                <a:moveTo>
                  <a:pt x="181369" y="202647"/>
                </a:moveTo>
                <a:cubicBezTo>
                  <a:pt x="182161" y="199815"/>
                  <a:pt x="182599" y="196892"/>
                  <a:pt x="182673" y="193951"/>
                </a:cubicBezTo>
                <a:cubicBezTo>
                  <a:pt x="182487" y="191653"/>
                  <a:pt x="181244" y="189510"/>
                  <a:pt x="180934" y="189665"/>
                </a:cubicBezTo>
                <a:cubicBezTo>
                  <a:pt x="180623" y="189821"/>
                  <a:pt x="181151" y="191249"/>
                  <a:pt x="181213" y="193454"/>
                </a:cubicBezTo>
                <a:cubicBezTo>
                  <a:pt x="181005" y="195895"/>
                  <a:pt x="180515" y="198302"/>
                  <a:pt x="179754" y="200628"/>
                </a:cubicBezTo>
                <a:cubicBezTo>
                  <a:pt x="179754" y="201653"/>
                  <a:pt x="180748" y="203951"/>
                  <a:pt x="181369" y="202647"/>
                </a:cubicBezTo>
                <a:close/>
                <a:moveTo>
                  <a:pt x="79068" y="181435"/>
                </a:moveTo>
                <a:cubicBezTo>
                  <a:pt x="79118" y="81181"/>
                  <a:pt x="160430" y="-50"/>
                  <a:pt x="260684" y="0"/>
                </a:cubicBezTo>
                <a:cubicBezTo>
                  <a:pt x="360938" y="50"/>
                  <a:pt x="442170" y="81362"/>
                  <a:pt x="442120" y="181616"/>
                </a:cubicBezTo>
                <a:cubicBezTo>
                  <a:pt x="442071" y="281870"/>
                  <a:pt x="360758" y="363101"/>
                  <a:pt x="260504" y="363052"/>
                </a:cubicBezTo>
                <a:cubicBezTo>
                  <a:pt x="212391" y="363027"/>
                  <a:pt x="166256" y="343905"/>
                  <a:pt x="132237" y="309886"/>
                </a:cubicBezTo>
                <a:cubicBezTo>
                  <a:pt x="98072" y="275888"/>
                  <a:pt x="78927" y="229635"/>
                  <a:pt x="79068" y="181435"/>
                </a:cubicBezTo>
                <a:close/>
                <a:moveTo>
                  <a:pt x="134970" y="301625"/>
                </a:moveTo>
                <a:lnTo>
                  <a:pt x="154722" y="281904"/>
                </a:lnTo>
                <a:cubicBezTo>
                  <a:pt x="150837" y="277807"/>
                  <a:pt x="147188" y="273494"/>
                  <a:pt x="143790" y="268984"/>
                </a:cubicBezTo>
                <a:cubicBezTo>
                  <a:pt x="142191" y="268413"/>
                  <a:pt x="140762" y="267453"/>
                  <a:pt x="139629" y="266189"/>
                </a:cubicBezTo>
                <a:cubicBezTo>
                  <a:pt x="137951" y="264077"/>
                  <a:pt x="137082" y="261003"/>
                  <a:pt x="136274" y="261003"/>
                </a:cubicBezTo>
                <a:cubicBezTo>
                  <a:pt x="135467" y="261003"/>
                  <a:pt x="136274" y="262959"/>
                  <a:pt x="134411" y="263239"/>
                </a:cubicBezTo>
                <a:cubicBezTo>
                  <a:pt x="131958" y="263580"/>
                  <a:pt x="128510" y="257524"/>
                  <a:pt x="127175" y="255288"/>
                </a:cubicBezTo>
                <a:cubicBezTo>
                  <a:pt x="125839" y="253052"/>
                  <a:pt x="122982" y="252679"/>
                  <a:pt x="121678" y="250226"/>
                </a:cubicBezTo>
                <a:cubicBezTo>
                  <a:pt x="121305" y="249512"/>
                  <a:pt x="120436" y="247369"/>
                  <a:pt x="119628" y="248642"/>
                </a:cubicBezTo>
                <a:cubicBezTo>
                  <a:pt x="118262" y="250816"/>
                  <a:pt x="113634" y="243890"/>
                  <a:pt x="112454" y="244387"/>
                </a:cubicBezTo>
                <a:cubicBezTo>
                  <a:pt x="111274" y="244884"/>
                  <a:pt x="112299" y="246282"/>
                  <a:pt x="111615" y="246903"/>
                </a:cubicBezTo>
                <a:cubicBezTo>
                  <a:pt x="110280" y="248083"/>
                  <a:pt x="106367" y="241592"/>
                  <a:pt x="104907" y="242275"/>
                </a:cubicBezTo>
                <a:cubicBezTo>
                  <a:pt x="103448" y="242959"/>
                  <a:pt x="103230" y="243735"/>
                  <a:pt x="103137" y="245381"/>
                </a:cubicBezTo>
                <a:cubicBezTo>
                  <a:pt x="103044" y="247027"/>
                  <a:pt x="105280" y="251592"/>
                  <a:pt x="104503" y="252089"/>
                </a:cubicBezTo>
                <a:cubicBezTo>
                  <a:pt x="103727" y="252586"/>
                  <a:pt x="97764" y="238238"/>
                  <a:pt x="98975" y="237586"/>
                </a:cubicBezTo>
                <a:cubicBezTo>
                  <a:pt x="99690" y="237213"/>
                  <a:pt x="99565" y="238238"/>
                  <a:pt x="100342" y="237772"/>
                </a:cubicBezTo>
                <a:cubicBezTo>
                  <a:pt x="101118" y="237306"/>
                  <a:pt x="99783" y="236281"/>
                  <a:pt x="99410" y="234667"/>
                </a:cubicBezTo>
                <a:cubicBezTo>
                  <a:pt x="99038" y="233052"/>
                  <a:pt x="97609" y="232989"/>
                  <a:pt x="97485" y="231188"/>
                </a:cubicBezTo>
                <a:cubicBezTo>
                  <a:pt x="97360" y="229387"/>
                  <a:pt x="99938" y="230008"/>
                  <a:pt x="99907" y="229138"/>
                </a:cubicBezTo>
                <a:cubicBezTo>
                  <a:pt x="99830" y="228213"/>
                  <a:pt x="100172" y="227300"/>
                  <a:pt x="100839" y="226654"/>
                </a:cubicBezTo>
                <a:cubicBezTo>
                  <a:pt x="101677" y="225909"/>
                  <a:pt x="103634" y="226654"/>
                  <a:pt x="103944" y="224138"/>
                </a:cubicBezTo>
                <a:cubicBezTo>
                  <a:pt x="104255" y="221623"/>
                  <a:pt x="105404" y="224138"/>
                  <a:pt x="105622" y="225598"/>
                </a:cubicBezTo>
                <a:cubicBezTo>
                  <a:pt x="105839" y="227058"/>
                  <a:pt x="110622" y="227927"/>
                  <a:pt x="110839" y="226654"/>
                </a:cubicBezTo>
                <a:cubicBezTo>
                  <a:pt x="110839" y="225846"/>
                  <a:pt x="108945" y="225877"/>
                  <a:pt x="108945" y="225163"/>
                </a:cubicBezTo>
                <a:cubicBezTo>
                  <a:pt x="108945" y="223797"/>
                  <a:pt x="111553" y="225163"/>
                  <a:pt x="113324" y="225163"/>
                </a:cubicBezTo>
                <a:cubicBezTo>
                  <a:pt x="114100" y="225163"/>
                  <a:pt x="115498" y="223983"/>
                  <a:pt x="117268" y="224884"/>
                </a:cubicBezTo>
                <a:cubicBezTo>
                  <a:pt x="118632" y="225688"/>
                  <a:pt x="120125" y="226256"/>
                  <a:pt x="121678" y="226561"/>
                </a:cubicBezTo>
                <a:cubicBezTo>
                  <a:pt x="117392" y="213219"/>
                  <a:pt x="115059" y="199327"/>
                  <a:pt x="114752" y="185318"/>
                </a:cubicBezTo>
                <a:lnTo>
                  <a:pt x="86956" y="185318"/>
                </a:lnTo>
                <a:cubicBezTo>
                  <a:pt x="87772" y="228744"/>
                  <a:pt x="104915" y="270270"/>
                  <a:pt x="134970" y="301625"/>
                </a:cubicBezTo>
                <a:close/>
                <a:moveTo>
                  <a:pt x="249880" y="140627"/>
                </a:moveTo>
                <a:cubicBezTo>
                  <a:pt x="250066" y="140938"/>
                  <a:pt x="248047" y="142770"/>
                  <a:pt x="247022" y="144540"/>
                </a:cubicBezTo>
                <a:cubicBezTo>
                  <a:pt x="250240" y="143332"/>
                  <a:pt x="253603" y="142546"/>
                  <a:pt x="257023" y="142211"/>
                </a:cubicBezTo>
                <a:lnTo>
                  <a:pt x="257023" y="114260"/>
                </a:lnTo>
                <a:cubicBezTo>
                  <a:pt x="241898" y="115129"/>
                  <a:pt x="227516" y="121095"/>
                  <a:pt x="216214" y="131186"/>
                </a:cubicBezTo>
                <a:lnTo>
                  <a:pt x="235904" y="150876"/>
                </a:lnTo>
                <a:cubicBezTo>
                  <a:pt x="238174" y="149006"/>
                  <a:pt x="240640" y="147391"/>
                  <a:pt x="243265" y="146062"/>
                </a:cubicBezTo>
                <a:cubicBezTo>
                  <a:pt x="243948" y="145720"/>
                  <a:pt x="244631" y="145410"/>
                  <a:pt x="245345" y="145130"/>
                </a:cubicBezTo>
                <a:cubicBezTo>
                  <a:pt x="246557" y="142863"/>
                  <a:pt x="249507" y="140254"/>
                  <a:pt x="249880" y="140627"/>
                </a:cubicBezTo>
                <a:close/>
                <a:moveTo>
                  <a:pt x="181182" y="244511"/>
                </a:moveTo>
                <a:cubicBezTo>
                  <a:pt x="181263" y="245046"/>
                  <a:pt x="181263" y="245592"/>
                  <a:pt x="181182" y="246126"/>
                </a:cubicBezTo>
                <a:cubicBezTo>
                  <a:pt x="182642" y="247897"/>
                  <a:pt x="184102" y="249636"/>
                  <a:pt x="185654" y="251313"/>
                </a:cubicBezTo>
                <a:lnTo>
                  <a:pt x="205375" y="231623"/>
                </a:lnTo>
                <a:cubicBezTo>
                  <a:pt x="195912" y="221163"/>
                  <a:pt x="189592" y="208247"/>
                  <a:pt x="187145" y="194355"/>
                </a:cubicBezTo>
                <a:cubicBezTo>
                  <a:pt x="186611" y="194585"/>
                  <a:pt x="185993" y="194370"/>
                  <a:pt x="185717" y="193858"/>
                </a:cubicBezTo>
                <a:cubicBezTo>
                  <a:pt x="185313" y="193175"/>
                  <a:pt x="185903" y="192461"/>
                  <a:pt x="186741" y="191777"/>
                </a:cubicBezTo>
                <a:cubicBezTo>
                  <a:pt x="186462" y="189665"/>
                  <a:pt x="186245" y="187554"/>
                  <a:pt x="186151" y="185411"/>
                </a:cubicBezTo>
                <a:lnTo>
                  <a:pt x="173014" y="185411"/>
                </a:lnTo>
                <a:cubicBezTo>
                  <a:pt x="173014" y="187523"/>
                  <a:pt x="174008" y="190504"/>
                  <a:pt x="172611" y="191622"/>
                </a:cubicBezTo>
                <a:cubicBezTo>
                  <a:pt x="171213" y="192740"/>
                  <a:pt x="169878" y="191622"/>
                  <a:pt x="168853" y="191622"/>
                </a:cubicBezTo>
                <a:cubicBezTo>
                  <a:pt x="166337" y="191964"/>
                  <a:pt x="165747" y="195007"/>
                  <a:pt x="166430" y="197057"/>
                </a:cubicBezTo>
                <a:cubicBezTo>
                  <a:pt x="167017" y="198296"/>
                  <a:pt x="167297" y="199663"/>
                  <a:pt x="167238" y="201032"/>
                </a:cubicBezTo>
                <a:cubicBezTo>
                  <a:pt x="166989" y="202430"/>
                  <a:pt x="166244" y="203548"/>
                  <a:pt x="168449" y="204728"/>
                </a:cubicBezTo>
                <a:cubicBezTo>
                  <a:pt x="170654" y="205908"/>
                  <a:pt x="173791" y="209976"/>
                  <a:pt x="173542" y="210691"/>
                </a:cubicBezTo>
                <a:cubicBezTo>
                  <a:pt x="173294" y="211405"/>
                  <a:pt x="171151" y="209821"/>
                  <a:pt x="171027" y="211498"/>
                </a:cubicBezTo>
                <a:cubicBezTo>
                  <a:pt x="171027" y="212523"/>
                  <a:pt x="174132" y="211219"/>
                  <a:pt x="173853" y="214604"/>
                </a:cubicBezTo>
                <a:cubicBezTo>
                  <a:pt x="173775" y="216539"/>
                  <a:pt x="174117" y="218464"/>
                  <a:pt x="174847" y="220256"/>
                </a:cubicBezTo>
                <a:cubicBezTo>
                  <a:pt x="176319" y="222716"/>
                  <a:pt x="177173" y="225499"/>
                  <a:pt x="177331" y="228362"/>
                </a:cubicBezTo>
                <a:cubicBezTo>
                  <a:pt x="176884" y="231114"/>
                  <a:pt x="177086" y="233930"/>
                  <a:pt x="177921" y="236592"/>
                </a:cubicBezTo>
                <a:cubicBezTo>
                  <a:pt x="178915" y="239294"/>
                  <a:pt x="181058" y="241437"/>
                  <a:pt x="181058" y="244511"/>
                </a:cubicBezTo>
                <a:close/>
                <a:moveTo>
                  <a:pt x="164691" y="197740"/>
                </a:moveTo>
                <a:cubicBezTo>
                  <a:pt x="163076" y="195877"/>
                  <a:pt x="165747" y="190597"/>
                  <a:pt x="166151" y="189572"/>
                </a:cubicBezTo>
                <a:cubicBezTo>
                  <a:pt x="166555" y="188547"/>
                  <a:pt x="169039" y="187057"/>
                  <a:pt x="169753" y="185411"/>
                </a:cubicBezTo>
                <a:lnTo>
                  <a:pt x="158107" y="185411"/>
                </a:lnTo>
                <a:cubicBezTo>
                  <a:pt x="158331" y="191457"/>
                  <a:pt x="159079" y="197473"/>
                  <a:pt x="160343" y="203392"/>
                </a:cubicBezTo>
                <a:cubicBezTo>
                  <a:pt x="163138" y="204324"/>
                  <a:pt x="168542" y="202057"/>
                  <a:pt x="164691" y="197740"/>
                </a:cubicBezTo>
                <a:close/>
                <a:moveTo>
                  <a:pt x="157362" y="272835"/>
                </a:moveTo>
                <a:lnTo>
                  <a:pt x="157082" y="272835"/>
                </a:lnTo>
                <a:cubicBezTo>
                  <a:pt x="158138" y="274015"/>
                  <a:pt x="159225" y="275226"/>
                  <a:pt x="160188" y="276376"/>
                </a:cubicBezTo>
                <a:lnTo>
                  <a:pt x="162424" y="274140"/>
                </a:lnTo>
                <a:cubicBezTo>
                  <a:pt x="160468" y="272866"/>
                  <a:pt x="158542" y="272028"/>
                  <a:pt x="157362" y="272742"/>
                </a:cubicBezTo>
                <a:close/>
                <a:moveTo>
                  <a:pt x="205127" y="131372"/>
                </a:moveTo>
                <a:lnTo>
                  <a:pt x="185468" y="111713"/>
                </a:lnTo>
                <a:cubicBezTo>
                  <a:pt x="168716" y="129686"/>
                  <a:pt x="159005" y="153093"/>
                  <a:pt x="158107" y="177647"/>
                </a:cubicBezTo>
                <a:lnTo>
                  <a:pt x="171865" y="177647"/>
                </a:lnTo>
                <a:cubicBezTo>
                  <a:pt x="174164" y="173951"/>
                  <a:pt x="173387" y="171125"/>
                  <a:pt x="174164" y="168951"/>
                </a:cubicBezTo>
                <a:cubicBezTo>
                  <a:pt x="174993" y="166923"/>
                  <a:pt x="176036" y="164985"/>
                  <a:pt x="177269" y="163174"/>
                </a:cubicBezTo>
                <a:cubicBezTo>
                  <a:pt x="178263" y="161528"/>
                  <a:pt x="179412" y="159696"/>
                  <a:pt x="181555" y="159696"/>
                </a:cubicBezTo>
                <a:cubicBezTo>
                  <a:pt x="186027" y="159696"/>
                  <a:pt x="187145" y="157304"/>
                  <a:pt x="190002" y="156000"/>
                </a:cubicBezTo>
                <a:cubicBezTo>
                  <a:pt x="192860" y="154696"/>
                  <a:pt x="197860" y="153919"/>
                  <a:pt x="197301" y="152460"/>
                </a:cubicBezTo>
                <a:cubicBezTo>
                  <a:pt x="196742" y="151000"/>
                  <a:pt x="186804" y="155379"/>
                  <a:pt x="186586" y="154602"/>
                </a:cubicBezTo>
                <a:cubicBezTo>
                  <a:pt x="186182" y="153267"/>
                  <a:pt x="189692" y="153391"/>
                  <a:pt x="191276" y="152025"/>
                </a:cubicBezTo>
                <a:cubicBezTo>
                  <a:pt x="191537" y="151786"/>
                  <a:pt x="191829" y="151587"/>
                  <a:pt x="192145" y="151435"/>
                </a:cubicBezTo>
                <a:cubicBezTo>
                  <a:pt x="195357" y="144059"/>
                  <a:pt x="199742" y="137254"/>
                  <a:pt x="205127" y="131279"/>
                </a:cubicBezTo>
                <a:close/>
                <a:moveTo>
                  <a:pt x="201587" y="149758"/>
                </a:moveTo>
                <a:lnTo>
                  <a:pt x="202394" y="149354"/>
                </a:lnTo>
                <a:cubicBezTo>
                  <a:pt x="205388" y="147801"/>
                  <a:pt x="208888" y="147531"/>
                  <a:pt x="212084" y="148609"/>
                </a:cubicBezTo>
                <a:cubicBezTo>
                  <a:pt x="214553" y="149997"/>
                  <a:pt x="216882" y="151618"/>
                  <a:pt x="219040" y="153453"/>
                </a:cubicBezTo>
                <a:cubicBezTo>
                  <a:pt x="219662" y="153919"/>
                  <a:pt x="219941" y="153081"/>
                  <a:pt x="222798" y="152646"/>
                </a:cubicBezTo>
                <a:cubicBezTo>
                  <a:pt x="224009" y="152460"/>
                  <a:pt x="224258" y="153671"/>
                  <a:pt x="225904" y="153888"/>
                </a:cubicBezTo>
                <a:cubicBezTo>
                  <a:pt x="226491" y="153978"/>
                  <a:pt x="227087" y="153978"/>
                  <a:pt x="227674" y="153888"/>
                </a:cubicBezTo>
                <a:lnTo>
                  <a:pt x="210562" y="136776"/>
                </a:lnTo>
                <a:cubicBezTo>
                  <a:pt x="207065" y="140695"/>
                  <a:pt x="204049" y="145025"/>
                  <a:pt x="201587" y="149664"/>
                </a:cubicBezTo>
                <a:close/>
                <a:moveTo>
                  <a:pt x="182269" y="170938"/>
                </a:moveTo>
                <a:cubicBezTo>
                  <a:pt x="179170" y="170572"/>
                  <a:pt x="176359" y="172786"/>
                  <a:pt x="175990" y="175886"/>
                </a:cubicBezTo>
                <a:cubicBezTo>
                  <a:pt x="175921" y="176473"/>
                  <a:pt x="175943" y="177066"/>
                  <a:pt x="176058" y="177647"/>
                </a:cubicBezTo>
                <a:lnTo>
                  <a:pt x="185996" y="177647"/>
                </a:lnTo>
                <a:cubicBezTo>
                  <a:pt x="185996" y="175783"/>
                  <a:pt x="186245" y="173920"/>
                  <a:pt x="186493" y="172087"/>
                </a:cubicBezTo>
                <a:cubicBezTo>
                  <a:pt x="185182" y="171398"/>
                  <a:pt x="183745" y="170976"/>
                  <a:pt x="182269" y="170845"/>
                </a:cubicBezTo>
                <a:close/>
                <a:moveTo>
                  <a:pt x="210624" y="226219"/>
                </a:moveTo>
                <a:lnTo>
                  <a:pt x="230314" y="206529"/>
                </a:lnTo>
                <a:cubicBezTo>
                  <a:pt x="228699" y="204601"/>
                  <a:pt x="227277" y="202520"/>
                  <a:pt x="226059" y="200318"/>
                </a:cubicBezTo>
                <a:lnTo>
                  <a:pt x="226059" y="200318"/>
                </a:lnTo>
                <a:cubicBezTo>
                  <a:pt x="225777" y="200638"/>
                  <a:pt x="225534" y="200992"/>
                  <a:pt x="225345" y="201374"/>
                </a:cubicBezTo>
                <a:cubicBezTo>
                  <a:pt x="224941" y="202274"/>
                  <a:pt x="225345" y="205194"/>
                  <a:pt x="224227" y="206467"/>
                </a:cubicBezTo>
                <a:cubicBezTo>
                  <a:pt x="223109" y="207740"/>
                  <a:pt x="218450" y="202864"/>
                  <a:pt x="217115" y="202430"/>
                </a:cubicBezTo>
                <a:cubicBezTo>
                  <a:pt x="215779" y="201995"/>
                  <a:pt x="214444" y="203858"/>
                  <a:pt x="214537" y="204448"/>
                </a:cubicBezTo>
                <a:cubicBezTo>
                  <a:pt x="214786" y="205939"/>
                  <a:pt x="214537" y="206529"/>
                  <a:pt x="213823" y="206684"/>
                </a:cubicBezTo>
                <a:cubicBezTo>
                  <a:pt x="213109" y="206840"/>
                  <a:pt x="209848" y="204573"/>
                  <a:pt x="211338" y="203983"/>
                </a:cubicBezTo>
                <a:cubicBezTo>
                  <a:pt x="212829" y="203392"/>
                  <a:pt x="210872" y="201871"/>
                  <a:pt x="210127" y="201281"/>
                </a:cubicBezTo>
                <a:cubicBezTo>
                  <a:pt x="208854" y="200318"/>
                  <a:pt x="207021" y="201281"/>
                  <a:pt x="205934" y="199914"/>
                </a:cubicBezTo>
                <a:cubicBezTo>
                  <a:pt x="205025" y="198774"/>
                  <a:pt x="203838" y="197886"/>
                  <a:pt x="202487" y="197336"/>
                </a:cubicBezTo>
                <a:cubicBezTo>
                  <a:pt x="201357" y="196815"/>
                  <a:pt x="200074" y="196725"/>
                  <a:pt x="198885" y="197088"/>
                </a:cubicBezTo>
                <a:cubicBezTo>
                  <a:pt x="197891" y="197616"/>
                  <a:pt x="196804" y="196529"/>
                  <a:pt x="196058" y="195784"/>
                </a:cubicBezTo>
                <a:cubicBezTo>
                  <a:pt x="195313" y="195038"/>
                  <a:pt x="195251" y="194914"/>
                  <a:pt x="194816" y="194479"/>
                </a:cubicBezTo>
                <a:cubicBezTo>
                  <a:pt x="197152" y="206256"/>
                  <a:pt x="202615" y="217185"/>
                  <a:pt x="210624" y="226126"/>
                </a:cubicBezTo>
                <a:close/>
                <a:moveTo>
                  <a:pt x="230314" y="192212"/>
                </a:moveTo>
                <a:cubicBezTo>
                  <a:pt x="230314" y="192057"/>
                  <a:pt x="230314" y="191870"/>
                  <a:pt x="230314" y="191684"/>
                </a:cubicBezTo>
                <a:cubicBezTo>
                  <a:pt x="230314" y="191684"/>
                  <a:pt x="230314" y="191405"/>
                  <a:pt x="230314" y="191280"/>
                </a:cubicBezTo>
                <a:cubicBezTo>
                  <a:pt x="230314" y="191156"/>
                  <a:pt x="230314" y="191280"/>
                  <a:pt x="230314" y="191094"/>
                </a:cubicBezTo>
                <a:lnTo>
                  <a:pt x="230314" y="190846"/>
                </a:lnTo>
                <a:cubicBezTo>
                  <a:pt x="230314" y="190846"/>
                  <a:pt x="230314" y="190846"/>
                  <a:pt x="230314" y="190846"/>
                </a:cubicBezTo>
                <a:lnTo>
                  <a:pt x="230314" y="190318"/>
                </a:lnTo>
                <a:lnTo>
                  <a:pt x="230314" y="190318"/>
                </a:lnTo>
                <a:cubicBezTo>
                  <a:pt x="230314" y="190162"/>
                  <a:pt x="230314" y="190007"/>
                  <a:pt x="230314" y="189852"/>
                </a:cubicBezTo>
                <a:lnTo>
                  <a:pt x="230314" y="189852"/>
                </a:lnTo>
                <a:lnTo>
                  <a:pt x="230314" y="189541"/>
                </a:lnTo>
                <a:lnTo>
                  <a:pt x="230314" y="189541"/>
                </a:lnTo>
                <a:cubicBezTo>
                  <a:pt x="230292" y="189448"/>
                  <a:pt x="230292" y="189355"/>
                  <a:pt x="230314" y="189262"/>
                </a:cubicBezTo>
                <a:lnTo>
                  <a:pt x="230314" y="189262"/>
                </a:lnTo>
                <a:lnTo>
                  <a:pt x="230500" y="188951"/>
                </a:lnTo>
                <a:cubicBezTo>
                  <a:pt x="230752" y="188675"/>
                  <a:pt x="231128" y="188544"/>
                  <a:pt x="231494" y="188609"/>
                </a:cubicBezTo>
                <a:cubicBezTo>
                  <a:pt x="232289" y="188849"/>
                  <a:pt x="233100" y="189047"/>
                  <a:pt x="233916" y="189200"/>
                </a:cubicBezTo>
                <a:cubicBezTo>
                  <a:pt x="234590" y="189252"/>
                  <a:pt x="235239" y="188945"/>
                  <a:pt x="235625" y="188392"/>
                </a:cubicBezTo>
                <a:cubicBezTo>
                  <a:pt x="235870" y="188088"/>
                  <a:pt x="236081" y="187752"/>
                  <a:pt x="236246" y="187398"/>
                </a:cubicBezTo>
                <a:cubicBezTo>
                  <a:pt x="236392" y="187109"/>
                  <a:pt x="236479" y="186790"/>
                  <a:pt x="236494" y="186467"/>
                </a:cubicBezTo>
                <a:cubicBezTo>
                  <a:pt x="236528" y="186345"/>
                  <a:pt x="236528" y="186215"/>
                  <a:pt x="236494" y="186094"/>
                </a:cubicBezTo>
                <a:cubicBezTo>
                  <a:pt x="236494" y="185814"/>
                  <a:pt x="235966" y="185721"/>
                  <a:pt x="235159" y="186094"/>
                </a:cubicBezTo>
                <a:lnTo>
                  <a:pt x="234693" y="186249"/>
                </a:lnTo>
                <a:lnTo>
                  <a:pt x="233730" y="186436"/>
                </a:lnTo>
                <a:lnTo>
                  <a:pt x="233264" y="186436"/>
                </a:lnTo>
                <a:cubicBezTo>
                  <a:pt x="232823" y="186392"/>
                  <a:pt x="232426" y="186153"/>
                  <a:pt x="232177" y="185783"/>
                </a:cubicBezTo>
                <a:cubicBezTo>
                  <a:pt x="232069" y="185644"/>
                  <a:pt x="231985" y="185485"/>
                  <a:pt x="231929" y="185318"/>
                </a:cubicBezTo>
                <a:cubicBezTo>
                  <a:pt x="231839" y="185097"/>
                  <a:pt x="231724" y="184889"/>
                  <a:pt x="231587" y="184696"/>
                </a:cubicBezTo>
                <a:cubicBezTo>
                  <a:pt x="231050" y="184057"/>
                  <a:pt x="230382" y="183538"/>
                  <a:pt x="229631" y="183175"/>
                </a:cubicBezTo>
                <a:cubicBezTo>
                  <a:pt x="229233" y="182954"/>
                  <a:pt x="228857" y="182696"/>
                  <a:pt x="228513" y="182398"/>
                </a:cubicBezTo>
                <a:lnTo>
                  <a:pt x="227954" y="181870"/>
                </a:lnTo>
                <a:lnTo>
                  <a:pt x="227550" y="181404"/>
                </a:lnTo>
                <a:lnTo>
                  <a:pt x="227395" y="181404"/>
                </a:lnTo>
                <a:lnTo>
                  <a:pt x="227115" y="181156"/>
                </a:lnTo>
                <a:lnTo>
                  <a:pt x="226898" y="180970"/>
                </a:lnTo>
                <a:lnTo>
                  <a:pt x="226680" y="180783"/>
                </a:lnTo>
                <a:lnTo>
                  <a:pt x="226432" y="180597"/>
                </a:lnTo>
                <a:lnTo>
                  <a:pt x="226214" y="180597"/>
                </a:lnTo>
                <a:lnTo>
                  <a:pt x="225935" y="180597"/>
                </a:lnTo>
                <a:lnTo>
                  <a:pt x="225749" y="180597"/>
                </a:lnTo>
                <a:lnTo>
                  <a:pt x="225438" y="180442"/>
                </a:lnTo>
                <a:lnTo>
                  <a:pt x="225438" y="180442"/>
                </a:lnTo>
                <a:lnTo>
                  <a:pt x="225065" y="180442"/>
                </a:lnTo>
                <a:lnTo>
                  <a:pt x="225065" y="180442"/>
                </a:lnTo>
                <a:cubicBezTo>
                  <a:pt x="224016" y="180268"/>
                  <a:pt x="222947" y="180640"/>
                  <a:pt x="222239" y="181435"/>
                </a:cubicBezTo>
                <a:lnTo>
                  <a:pt x="222239" y="181435"/>
                </a:lnTo>
                <a:cubicBezTo>
                  <a:pt x="222068" y="181575"/>
                  <a:pt x="221913" y="181730"/>
                  <a:pt x="221773" y="181901"/>
                </a:cubicBezTo>
                <a:lnTo>
                  <a:pt x="221773" y="181901"/>
                </a:lnTo>
                <a:cubicBezTo>
                  <a:pt x="221603" y="182091"/>
                  <a:pt x="221457" y="182299"/>
                  <a:pt x="221339" y="182522"/>
                </a:cubicBezTo>
                <a:lnTo>
                  <a:pt x="221339" y="182522"/>
                </a:lnTo>
                <a:cubicBezTo>
                  <a:pt x="221339" y="182771"/>
                  <a:pt x="221059" y="183019"/>
                  <a:pt x="220904" y="183268"/>
                </a:cubicBezTo>
                <a:cubicBezTo>
                  <a:pt x="220578" y="183892"/>
                  <a:pt x="220289" y="184535"/>
                  <a:pt x="220034" y="185193"/>
                </a:cubicBezTo>
                <a:cubicBezTo>
                  <a:pt x="217798" y="191125"/>
                  <a:pt x="215158" y="189293"/>
                  <a:pt x="215593" y="191405"/>
                </a:cubicBezTo>
                <a:cubicBezTo>
                  <a:pt x="215593" y="191653"/>
                  <a:pt x="216276" y="191839"/>
                  <a:pt x="217208" y="191901"/>
                </a:cubicBezTo>
                <a:lnTo>
                  <a:pt x="219817" y="191901"/>
                </a:lnTo>
                <a:lnTo>
                  <a:pt x="221276" y="191901"/>
                </a:lnTo>
                <a:lnTo>
                  <a:pt x="221960" y="191901"/>
                </a:lnTo>
                <a:lnTo>
                  <a:pt x="222363" y="191901"/>
                </a:lnTo>
                <a:lnTo>
                  <a:pt x="222736" y="191901"/>
                </a:lnTo>
                <a:lnTo>
                  <a:pt x="223078" y="191901"/>
                </a:lnTo>
                <a:lnTo>
                  <a:pt x="223481" y="191901"/>
                </a:lnTo>
                <a:lnTo>
                  <a:pt x="223730" y="191901"/>
                </a:lnTo>
                <a:lnTo>
                  <a:pt x="224289" y="191684"/>
                </a:lnTo>
                <a:lnTo>
                  <a:pt x="225221" y="191311"/>
                </a:lnTo>
                <a:lnTo>
                  <a:pt x="225221" y="191311"/>
                </a:lnTo>
                <a:cubicBezTo>
                  <a:pt x="225503" y="191209"/>
                  <a:pt x="225795" y="191137"/>
                  <a:pt x="226090" y="191094"/>
                </a:cubicBezTo>
                <a:cubicBezTo>
                  <a:pt x="227205" y="190777"/>
                  <a:pt x="228398" y="191218"/>
                  <a:pt x="229041" y="192181"/>
                </a:cubicBezTo>
                <a:cubicBezTo>
                  <a:pt x="229460" y="192110"/>
                  <a:pt x="229888" y="192091"/>
                  <a:pt x="230314" y="192119"/>
                </a:cubicBezTo>
                <a:close/>
                <a:moveTo>
                  <a:pt x="256898" y="106682"/>
                </a:moveTo>
                <a:lnTo>
                  <a:pt x="256898" y="78731"/>
                </a:lnTo>
                <a:cubicBezTo>
                  <a:pt x="232314" y="79641"/>
                  <a:pt x="208879" y="89365"/>
                  <a:pt x="190872" y="106123"/>
                </a:cubicBezTo>
                <a:lnTo>
                  <a:pt x="210531" y="125782"/>
                </a:lnTo>
                <a:cubicBezTo>
                  <a:pt x="223311" y="114229"/>
                  <a:pt x="239693" y="107449"/>
                  <a:pt x="256898" y="106589"/>
                </a:cubicBezTo>
                <a:close/>
                <a:moveTo>
                  <a:pt x="256898" y="71091"/>
                </a:moveTo>
                <a:lnTo>
                  <a:pt x="256898" y="43140"/>
                </a:lnTo>
                <a:cubicBezTo>
                  <a:pt x="222910" y="44056"/>
                  <a:pt x="190462" y="57519"/>
                  <a:pt x="165809" y="80936"/>
                </a:cubicBezTo>
                <a:lnTo>
                  <a:pt x="185468" y="100595"/>
                </a:lnTo>
                <a:cubicBezTo>
                  <a:pt x="204916" y="82414"/>
                  <a:pt x="230292" y="71902"/>
                  <a:pt x="256898" y="70998"/>
                </a:cubicBezTo>
                <a:close/>
                <a:moveTo>
                  <a:pt x="160312" y="86619"/>
                </a:moveTo>
                <a:cubicBezTo>
                  <a:pt x="136964" y="111251"/>
                  <a:pt x="123519" y="143627"/>
                  <a:pt x="122547" y="177553"/>
                </a:cubicBezTo>
                <a:lnTo>
                  <a:pt x="150498" y="177553"/>
                </a:lnTo>
                <a:cubicBezTo>
                  <a:pt x="151399" y="150941"/>
                  <a:pt x="161927" y="125558"/>
                  <a:pt x="180126" y="106123"/>
                </a:cubicBezTo>
                <a:close/>
                <a:moveTo>
                  <a:pt x="122547" y="185318"/>
                </a:moveTo>
                <a:cubicBezTo>
                  <a:pt x="122926" y="199389"/>
                  <a:pt x="125464" y="213318"/>
                  <a:pt x="130063" y="226623"/>
                </a:cubicBezTo>
                <a:lnTo>
                  <a:pt x="130560" y="226623"/>
                </a:lnTo>
                <a:cubicBezTo>
                  <a:pt x="133420" y="226850"/>
                  <a:pt x="136293" y="226359"/>
                  <a:pt x="138914" y="225194"/>
                </a:cubicBezTo>
                <a:cubicBezTo>
                  <a:pt x="141647" y="223082"/>
                  <a:pt x="139132" y="215536"/>
                  <a:pt x="140840" y="212399"/>
                </a:cubicBezTo>
                <a:cubicBezTo>
                  <a:pt x="142952" y="208486"/>
                  <a:pt x="148262" y="199262"/>
                  <a:pt x="149846" y="199200"/>
                </a:cubicBezTo>
                <a:cubicBezTo>
                  <a:pt x="151430" y="199138"/>
                  <a:pt x="151182" y="200194"/>
                  <a:pt x="151896" y="200380"/>
                </a:cubicBezTo>
                <a:cubicBezTo>
                  <a:pt x="151082" y="195398"/>
                  <a:pt x="150616" y="190364"/>
                  <a:pt x="150498" y="185318"/>
                </a:cubicBezTo>
                <a:close/>
                <a:moveTo>
                  <a:pt x="256929" y="327464"/>
                </a:moveTo>
                <a:cubicBezTo>
                  <a:pt x="220888" y="326517"/>
                  <a:pt x="186474" y="312243"/>
                  <a:pt x="160343" y="287401"/>
                </a:cubicBezTo>
                <a:lnTo>
                  <a:pt x="140622" y="307122"/>
                </a:lnTo>
                <a:cubicBezTo>
                  <a:pt x="171959" y="337222"/>
                  <a:pt x="213487" y="354412"/>
                  <a:pt x="256929" y="355259"/>
                </a:cubicBezTo>
                <a:close/>
                <a:moveTo>
                  <a:pt x="256929" y="291904"/>
                </a:moveTo>
                <a:cubicBezTo>
                  <a:pt x="232485" y="291100"/>
                  <a:pt x="209009" y="282158"/>
                  <a:pt x="190220" y="266500"/>
                </a:cubicBezTo>
                <a:cubicBezTo>
                  <a:pt x="190617" y="266969"/>
                  <a:pt x="190981" y="267469"/>
                  <a:pt x="191307" y="267990"/>
                </a:cubicBezTo>
                <a:cubicBezTo>
                  <a:pt x="192580" y="270195"/>
                  <a:pt x="197021" y="274699"/>
                  <a:pt x="194195" y="276469"/>
                </a:cubicBezTo>
                <a:cubicBezTo>
                  <a:pt x="191369" y="278239"/>
                  <a:pt x="187984" y="276966"/>
                  <a:pt x="185779" y="276935"/>
                </a:cubicBezTo>
                <a:cubicBezTo>
                  <a:pt x="183574" y="276904"/>
                  <a:pt x="179847" y="280506"/>
                  <a:pt x="177797" y="280848"/>
                </a:cubicBezTo>
                <a:cubicBezTo>
                  <a:pt x="175580" y="281338"/>
                  <a:pt x="173263" y="281074"/>
                  <a:pt x="171213" y="280102"/>
                </a:cubicBezTo>
                <a:cubicBezTo>
                  <a:pt x="170421" y="279742"/>
                  <a:pt x="169670" y="279295"/>
                  <a:pt x="168977" y="278767"/>
                </a:cubicBezTo>
                <a:lnTo>
                  <a:pt x="165871" y="281873"/>
                </a:lnTo>
                <a:cubicBezTo>
                  <a:pt x="190540" y="305264"/>
                  <a:pt x="222978" y="318724"/>
                  <a:pt x="256961" y="319669"/>
                </a:cubicBezTo>
                <a:close/>
                <a:moveTo>
                  <a:pt x="256929" y="282121"/>
                </a:moveTo>
                <a:cubicBezTo>
                  <a:pt x="253169" y="282602"/>
                  <a:pt x="249349" y="282338"/>
                  <a:pt x="245687" y="281345"/>
                </a:cubicBezTo>
                <a:cubicBezTo>
                  <a:pt x="242768" y="279326"/>
                  <a:pt x="239289" y="277338"/>
                  <a:pt x="238917" y="275786"/>
                </a:cubicBezTo>
                <a:cubicBezTo>
                  <a:pt x="238202" y="273021"/>
                  <a:pt x="234413" y="270910"/>
                  <a:pt x="234413" y="268332"/>
                </a:cubicBezTo>
                <a:cubicBezTo>
                  <a:pt x="234413" y="265754"/>
                  <a:pt x="238389" y="264481"/>
                  <a:pt x="237333" y="261530"/>
                </a:cubicBezTo>
                <a:cubicBezTo>
                  <a:pt x="236463" y="259201"/>
                  <a:pt x="238761" y="256282"/>
                  <a:pt x="242923" y="254232"/>
                </a:cubicBezTo>
                <a:cubicBezTo>
                  <a:pt x="230910" y="251276"/>
                  <a:pt x="219817" y="245400"/>
                  <a:pt x="210624" y="237120"/>
                </a:cubicBezTo>
                <a:lnTo>
                  <a:pt x="190872" y="256748"/>
                </a:lnTo>
                <a:cubicBezTo>
                  <a:pt x="208860" y="273506"/>
                  <a:pt x="232298" y="283202"/>
                  <a:pt x="256867" y="284047"/>
                </a:cubicBezTo>
                <a:close/>
                <a:moveTo>
                  <a:pt x="262923" y="244853"/>
                </a:moveTo>
                <a:cubicBezTo>
                  <a:pt x="266029" y="244356"/>
                  <a:pt x="269135" y="243487"/>
                  <a:pt x="271712" y="243238"/>
                </a:cubicBezTo>
                <a:cubicBezTo>
                  <a:pt x="274290" y="242990"/>
                  <a:pt x="271712" y="247089"/>
                  <a:pt x="273327" y="247275"/>
                </a:cubicBezTo>
                <a:cubicBezTo>
                  <a:pt x="274942" y="247462"/>
                  <a:pt x="283918" y="248921"/>
                  <a:pt x="284508" y="246996"/>
                </a:cubicBezTo>
                <a:cubicBezTo>
                  <a:pt x="285098" y="245070"/>
                  <a:pt x="285129" y="244698"/>
                  <a:pt x="286961" y="244294"/>
                </a:cubicBezTo>
                <a:cubicBezTo>
                  <a:pt x="290188" y="244101"/>
                  <a:pt x="293312" y="243108"/>
                  <a:pt x="296061" y="241406"/>
                </a:cubicBezTo>
                <a:cubicBezTo>
                  <a:pt x="297117" y="240629"/>
                  <a:pt x="299166" y="240319"/>
                  <a:pt x="299943" y="239139"/>
                </a:cubicBezTo>
                <a:cubicBezTo>
                  <a:pt x="300719" y="237959"/>
                  <a:pt x="299477" y="232275"/>
                  <a:pt x="297365" y="233207"/>
                </a:cubicBezTo>
                <a:cubicBezTo>
                  <a:pt x="296340" y="233642"/>
                  <a:pt x="295098" y="235132"/>
                  <a:pt x="292924" y="236313"/>
                </a:cubicBezTo>
                <a:cubicBezTo>
                  <a:pt x="290750" y="237493"/>
                  <a:pt x="289539" y="237772"/>
                  <a:pt x="288110" y="235878"/>
                </a:cubicBezTo>
                <a:cubicBezTo>
                  <a:pt x="286682" y="233983"/>
                  <a:pt x="288887" y="232772"/>
                  <a:pt x="289943" y="231654"/>
                </a:cubicBezTo>
                <a:cubicBezTo>
                  <a:pt x="291558" y="229884"/>
                  <a:pt x="293048" y="228051"/>
                  <a:pt x="294850" y="228051"/>
                </a:cubicBezTo>
                <a:cubicBezTo>
                  <a:pt x="295564" y="228051"/>
                  <a:pt x="299322" y="226188"/>
                  <a:pt x="298980" y="224480"/>
                </a:cubicBezTo>
                <a:cubicBezTo>
                  <a:pt x="298576" y="222275"/>
                  <a:pt x="294228" y="224697"/>
                  <a:pt x="293204" y="223797"/>
                </a:cubicBezTo>
                <a:cubicBezTo>
                  <a:pt x="292179" y="222896"/>
                  <a:pt x="293204" y="221561"/>
                  <a:pt x="292645" y="221312"/>
                </a:cubicBezTo>
                <a:cubicBezTo>
                  <a:pt x="292086" y="221064"/>
                  <a:pt x="290533" y="223300"/>
                  <a:pt x="291775" y="224418"/>
                </a:cubicBezTo>
                <a:cubicBezTo>
                  <a:pt x="292427" y="225039"/>
                  <a:pt x="290750" y="226747"/>
                  <a:pt x="288856" y="225505"/>
                </a:cubicBezTo>
                <a:cubicBezTo>
                  <a:pt x="286961" y="224263"/>
                  <a:pt x="287023" y="229853"/>
                  <a:pt x="287148" y="230847"/>
                </a:cubicBezTo>
                <a:cubicBezTo>
                  <a:pt x="287272" y="231840"/>
                  <a:pt x="289290" y="231530"/>
                  <a:pt x="287955" y="233269"/>
                </a:cubicBezTo>
                <a:cubicBezTo>
                  <a:pt x="286620" y="235008"/>
                  <a:pt x="286092" y="233735"/>
                  <a:pt x="285129" y="234604"/>
                </a:cubicBezTo>
                <a:cubicBezTo>
                  <a:pt x="284166" y="235474"/>
                  <a:pt x="283669" y="236033"/>
                  <a:pt x="285129" y="237555"/>
                </a:cubicBezTo>
                <a:cubicBezTo>
                  <a:pt x="286589" y="239077"/>
                  <a:pt x="284446" y="241033"/>
                  <a:pt x="284011" y="238890"/>
                </a:cubicBezTo>
                <a:cubicBezTo>
                  <a:pt x="283700" y="237493"/>
                  <a:pt x="280719" y="237896"/>
                  <a:pt x="280160" y="236313"/>
                </a:cubicBezTo>
                <a:cubicBezTo>
                  <a:pt x="279601" y="234729"/>
                  <a:pt x="277054" y="234822"/>
                  <a:pt x="274197" y="233207"/>
                </a:cubicBezTo>
                <a:cubicBezTo>
                  <a:pt x="271992" y="232058"/>
                  <a:pt x="272271" y="235443"/>
                  <a:pt x="276060" y="236313"/>
                </a:cubicBezTo>
                <a:cubicBezTo>
                  <a:pt x="279166" y="237027"/>
                  <a:pt x="279166" y="237431"/>
                  <a:pt x="278172" y="239418"/>
                </a:cubicBezTo>
                <a:cubicBezTo>
                  <a:pt x="277178" y="241406"/>
                  <a:pt x="277582" y="238145"/>
                  <a:pt x="273762" y="237120"/>
                </a:cubicBezTo>
                <a:cubicBezTo>
                  <a:pt x="271278" y="236468"/>
                  <a:pt x="271184" y="235163"/>
                  <a:pt x="269228" y="235194"/>
                </a:cubicBezTo>
                <a:cubicBezTo>
                  <a:pt x="267271" y="235226"/>
                  <a:pt x="267924" y="237058"/>
                  <a:pt x="265843" y="236592"/>
                </a:cubicBezTo>
                <a:cubicBezTo>
                  <a:pt x="264290" y="236219"/>
                  <a:pt x="264041" y="238331"/>
                  <a:pt x="262737" y="238921"/>
                </a:cubicBezTo>
                <a:cubicBezTo>
                  <a:pt x="261433" y="239511"/>
                  <a:pt x="261060" y="242865"/>
                  <a:pt x="259290" y="243735"/>
                </a:cubicBezTo>
                <a:cubicBezTo>
                  <a:pt x="256619" y="245039"/>
                  <a:pt x="251153" y="244077"/>
                  <a:pt x="251401" y="241437"/>
                </a:cubicBezTo>
                <a:cubicBezTo>
                  <a:pt x="251650" y="238797"/>
                  <a:pt x="251774" y="236809"/>
                  <a:pt x="253296" y="235878"/>
                </a:cubicBezTo>
                <a:cubicBezTo>
                  <a:pt x="254818" y="234946"/>
                  <a:pt x="256867" y="237462"/>
                  <a:pt x="258731" y="236623"/>
                </a:cubicBezTo>
                <a:cubicBezTo>
                  <a:pt x="260594" y="235785"/>
                  <a:pt x="260221" y="233517"/>
                  <a:pt x="259010" y="232337"/>
                </a:cubicBezTo>
                <a:cubicBezTo>
                  <a:pt x="258669" y="231871"/>
                  <a:pt x="257240" y="231157"/>
                  <a:pt x="257271" y="230722"/>
                </a:cubicBezTo>
                <a:cubicBezTo>
                  <a:pt x="257302" y="230288"/>
                  <a:pt x="260097" y="229915"/>
                  <a:pt x="261495" y="228952"/>
                </a:cubicBezTo>
                <a:cubicBezTo>
                  <a:pt x="262808" y="227694"/>
                  <a:pt x="264035" y="226343"/>
                  <a:pt x="265159" y="224915"/>
                </a:cubicBezTo>
                <a:cubicBezTo>
                  <a:pt x="265905" y="224325"/>
                  <a:pt x="267427" y="224169"/>
                  <a:pt x="267551" y="223610"/>
                </a:cubicBezTo>
                <a:cubicBezTo>
                  <a:pt x="267675" y="223051"/>
                  <a:pt x="266495" y="221623"/>
                  <a:pt x="266619" y="220753"/>
                </a:cubicBezTo>
                <a:cubicBezTo>
                  <a:pt x="266743" y="219884"/>
                  <a:pt x="267054" y="219200"/>
                  <a:pt x="267706" y="219262"/>
                </a:cubicBezTo>
                <a:cubicBezTo>
                  <a:pt x="268358" y="219325"/>
                  <a:pt x="269197" y="221250"/>
                  <a:pt x="268762" y="221716"/>
                </a:cubicBezTo>
                <a:cubicBezTo>
                  <a:pt x="268327" y="222182"/>
                  <a:pt x="269104" y="223144"/>
                  <a:pt x="270035" y="222772"/>
                </a:cubicBezTo>
                <a:cubicBezTo>
                  <a:pt x="270967" y="222399"/>
                  <a:pt x="274228" y="221126"/>
                  <a:pt x="275160" y="220877"/>
                </a:cubicBezTo>
                <a:cubicBezTo>
                  <a:pt x="276091" y="220629"/>
                  <a:pt x="274849" y="217585"/>
                  <a:pt x="275160" y="217057"/>
                </a:cubicBezTo>
                <a:cubicBezTo>
                  <a:pt x="275470" y="216529"/>
                  <a:pt x="275936" y="217244"/>
                  <a:pt x="276433" y="216747"/>
                </a:cubicBezTo>
                <a:cubicBezTo>
                  <a:pt x="276930" y="216250"/>
                  <a:pt x="275408" y="215753"/>
                  <a:pt x="275657" y="214666"/>
                </a:cubicBezTo>
                <a:cubicBezTo>
                  <a:pt x="275905" y="213579"/>
                  <a:pt x="279228" y="212958"/>
                  <a:pt x="278296" y="212337"/>
                </a:cubicBezTo>
                <a:cubicBezTo>
                  <a:pt x="277365" y="211716"/>
                  <a:pt x="276091" y="213517"/>
                  <a:pt x="275346" y="213827"/>
                </a:cubicBezTo>
                <a:cubicBezTo>
                  <a:pt x="273638" y="214604"/>
                  <a:pt x="272799" y="212741"/>
                  <a:pt x="272862" y="211312"/>
                </a:cubicBezTo>
                <a:cubicBezTo>
                  <a:pt x="272862" y="210629"/>
                  <a:pt x="273824" y="208206"/>
                  <a:pt x="273017" y="207740"/>
                </a:cubicBezTo>
                <a:cubicBezTo>
                  <a:pt x="272209" y="207275"/>
                  <a:pt x="271681" y="209976"/>
                  <a:pt x="271495" y="210535"/>
                </a:cubicBezTo>
                <a:cubicBezTo>
                  <a:pt x="270821" y="211902"/>
                  <a:pt x="270927" y="213523"/>
                  <a:pt x="271775" y="214790"/>
                </a:cubicBezTo>
                <a:cubicBezTo>
                  <a:pt x="272427" y="216064"/>
                  <a:pt x="272085" y="220318"/>
                  <a:pt x="270781" y="220784"/>
                </a:cubicBezTo>
                <a:cubicBezTo>
                  <a:pt x="269476" y="221250"/>
                  <a:pt x="268762" y="218610"/>
                  <a:pt x="268110" y="217523"/>
                </a:cubicBezTo>
                <a:cubicBezTo>
                  <a:pt x="268038" y="217359"/>
                  <a:pt x="267920" y="217216"/>
                  <a:pt x="267768" y="217120"/>
                </a:cubicBezTo>
                <a:lnTo>
                  <a:pt x="267551" y="217120"/>
                </a:lnTo>
                <a:lnTo>
                  <a:pt x="267365" y="217120"/>
                </a:lnTo>
                <a:lnTo>
                  <a:pt x="267365" y="217120"/>
                </a:lnTo>
                <a:lnTo>
                  <a:pt x="267147" y="217368"/>
                </a:lnTo>
                <a:lnTo>
                  <a:pt x="266712" y="218082"/>
                </a:lnTo>
                <a:cubicBezTo>
                  <a:pt x="266492" y="218523"/>
                  <a:pt x="266305" y="218980"/>
                  <a:pt x="266153" y="219449"/>
                </a:cubicBezTo>
                <a:cubicBezTo>
                  <a:pt x="266017" y="219905"/>
                  <a:pt x="265632" y="220244"/>
                  <a:pt x="265159" y="220318"/>
                </a:cubicBezTo>
                <a:cubicBezTo>
                  <a:pt x="263725" y="220480"/>
                  <a:pt x="262284" y="220564"/>
                  <a:pt x="260843" y="220567"/>
                </a:cubicBezTo>
                <a:lnTo>
                  <a:pt x="259197" y="220567"/>
                </a:lnTo>
                <a:cubicBezTo>
                  <a:pt x="259398" y="221396"/>
                  <a:pt x="259669" y="222203"/>
                  <a:pt x="260004" y="222989"/>
                </a:cubicBezTo>
                <a:cubicBezTo>
                  <a:pt x="260780" y="224449"/>
                  <a:pt x="262271" y="225629"/>
                  <a:pt x="262023" y="226685"/>
                </a:cubicBezTo>
                <a:cubicBezTo>
                  <a:pt x="261774" y="227741"/>
                  <a:pt x="257271" y="228766"/>
                  <a:pt x="256898" y="227958"/>
                </a:cubicBezTo>
                <a:cubicBezTo>
                  <a:pt x="256526" y="227151"/>
                  <a:pt x="258016" y="225008"/>
                  <a:pt x="257892" y="224107"/>
                </a:cubicBezTo>
                <a:cubicBezTo>
                  <a:pt x="257675" y="222492"/>
                  <a:pt x="256836" y="221530"/>
                  <a:pt x="256961" y="220380"/>
                </a:cubicBezTo>
                <a:cubicBezTo>
                  <a:pt x="249234" y="219613"/>
                  <a:pt x="241907" y="216576"/>
                  <a:pt x="235904" y="211654"/>
                </a:cubicBezTo>
                <a:lnTo>
                  <a:pt x="216214" y="231343"/>
                </a:lnTo>
                <a:cubicBezTo>
                  <a:pt x="226140" y="240198"/>
                  <a:pt x="238476" y="245906"/>
                  <a:pt x="251650" y="247741"/>
                </a:cubicBezTo>
                <a:cubicBezTo>
                  <a:pt x="253544" y="246561"/>
                  <a:pt x="254321" y="244480"/>
                  <a:pt x="255842" y="245629"/>
                </a:cubicBezTo>
                <a:cubicBezTo>
                  <a:pt x="258110" y="247710"/>
                  <a:pt x="260998" y="245288"/>
                  <a:pt x="262892" y="244977"/>
                </a:cubicBezTo>
                <a:close/>
                <a:moveTo>
                  <a:pt x="264694" y="291780"/>
                </a:moveTo>
                <a:lnTo>
                  <a:pt x="264694" y="319731"/>
                </a:lnTo>
                <a:cubicBezTo>
                  <a:pt x="275728" y="319423"/>
                  <a:pt x="286685" y="317799"/>
                  <a:pt x="297334" y="314886"/>
                </a:cubicBezTo>
                <a:cubicBezTo>
                  <a:pt x="295160" y="313022"/>
                  <a:pt x="294228" y="310041"/>
                  <a:pt x="291464" y="309109"/>
                </a:cubicBezTo>
                <a:cubicBezTo>
                  <a:pt x="286837" y="307525"/>
                  <a:pt x="285595" y="304699"/>
                  <a:pt x="288110" y="300569"/>
                </a:cubicBezTo>
                <a:cubicBezTo>
                  <a:pt x="289446" y="298333"/>
                  <a:pt x="288918" y="297463"/>
                  <a:pt x="287334" y="295103"/>
                </a:cubicBezTo>
                <a:cubicBezTo>
                  <a:pt x="285812" y="292851"/>
                  <a:pt x="283647" y="291109"/>
                  <a:pt x="281123" y="290103"/>
                </a:cubicBezTo>
                <a:cubicBezTo>
                  <a:pt x="275688" y="291100"/>
                  <a:pt x="270184" y="291702"/>
                  <a:pt x="264663" y="291904"/>
                </a:cubicBezTo>
                <a:close/>
                <a:moveTo>
                  <a:pt x="278017" y="282618"/>
                </a:moveTo>
                <a:cubicBezTo>
                  <a:pt x="276877" y="281714"/>
                  <a:pt x="275358" y="281447"/>
                  <a:pt x="273980" y="281904"/>
                </a:cubicBezTo>
                <a:cubicBezTo>
                  <a:pt x="269445" y="283146"/>
                  <a:pt x="270874" y="279543"/>
                  <a:pt x="264663" y="280475"/>
                </a:cubicBezTo>
                <a:lnTo>
                  <a:pt x="264663" y="284016"/>
                </a:lnTo>
                <a:cubicBezTo>
                  <a:pt x="269125" y="283879"/>
                  <a:pt x="273576" y="283453"/>
                  <a:pt x="277986" y="282742"/>
                </a:cubicBezTo>
                <a:close/>
                <a:moveTo>
                  <a:pt x="380970" y="306997"/>
                </a:moveTo>
                <a:lnTo>
                  <a:pt x="361249" y="287276"/>
                </a:lnTo>
                <a:cubicBezTo>
                  <a:pt x="351012" y="296966"/>
                  <a:pt x="339447" y="305143"/>
                  <a:pt x="326900" y="311563"/>
                </a:cubicBezTo>
                <a:cubicBezTo>
                  <a:pt x="322807" y="314398"/>
                  <a:pt x="318425" y="316793"/>
                  <a:pt x="313825" y="318706"/>
                </a:cubicBezTo>
                <a:cubicBezTo>
                  <a:pt x="312241" y="319619"/>
                  <a:pt x="310487" y="320190"/>
                  <a:pt x="308670" y="320383"/>
                </a:cubicBezTo>
                <a:cubicBezTo>
                  <a:pt x="308095" y="320370"/>
                  <a:pt x="307536" y="320196"/>
                  <a:pt x="307055" y="319886"/>
                </a:cubicBezTo>
                <a:cubicBezTo>
                  <a:pt x="293381" y="324448"/>
                  <a:pt x="279104" y="326961"/>
                  <a:pt x="264694" y="327340"/>
                </a:cubicBezTo>
                <a:lnTo>
                  <a:pt x="264694" y="355135"/>
                </a:lnTo>
                <a:cubicBezTo>
                  <a:pt x="308101" y="354318"/>
                  <a:pt x="349609" y="337175"/>
                  <a:pt x="380939" y="307122"/>
                </a:cubicBezTo>
                <a:close/>
                <a:moveTo>
                  <a:pt x="342087" y="105968"/>
                </a:moveTo>
                <a:cubicBezTo>
                  <a:pt x="342062" y="106098"/>
                  <a:pt x="341981" y="106210"/>
                  <a:pt x="341869" y="106278"/>
                </a:cubicBezTo>
                <a:cubicBezTo>
                  <a:pt x="346475" y="111241"/>
                  <a:pt x="350634" y="116605"/>
                  <a:pt x="354292" y="122304"/>
                </a:cubicBezTo>
                <a:cubicBezTo>
                  <a:pt x="354696" y="121776"/>
                  <a:pt x="355037" y="121310"/>
                  <a:pt x="355627" y="121962"/>
                </a:cubicBezTo>
                <a:cubicBezTo>
                  <a:pt x="356621" y="123080"/>
                  <a:pt x="354603" y="125068"/>
                  <a:pt x="357522" y="124602"/>
                </a:cubicBezTo>
                <a:cubicBezTo>
                  <a:pt x="359261" y="124260"/>
                  <a:pt x="358919" y="126527"/>
                  <a:pt x="357522" y="127707"/>
                </a:cubicBezTo>
                <a:cubicBezTo>
                  <a:pt x="358423" y="129353"/>
                  <a:pt x="359292" y="130968"/>
                  <a:pt x="360100" y="132645"/>
                </a:cubicBezTo>
                <a:cubicBezTo>
                  <a:pt x="361125" y="133111"/>
                  <a:pt x="361901" y="133670"/>
                  <a:pt x="362056" y="134322"/>
                </a:cubicBezTo>
                <a:cubicBezTo>
                  <a:pt x="362721" y="136357"/>
                  <a:pt x="363249" y="138431"/>
                  <a:pt x="363640" y="140534"/>
                </a:cubicBezTo>
                <a:cubicBezTo>
                  <a:pt x="365038" y="144043"/>
                  <a:pt x="366249" y="147615"/>
                  <a:pt x="367305" y="151279"/>
                </a:cubicBezTo>
                <a:cubicBezTo>
                  <a:pt x="368733" y="150068"/>
                  <a:pt x="370410" y="150720"/>
                  <a:pt x="370410" y="152770"/>
                </a:cubicBezTo>
                <a:cubicBezTo>
                  <a:pt x="370525" y="154925"/>
                  <a:pt x="370053" y="157071"/>
                  <a:pt x="369044" y="158981"/>
                </a:cubicBezTo>
                <a:cubicBezTo>
                  <a:pt x="370317" y="165118"/>
                  <a:pt x="371066" y="171351"/>
                  <a:pt x="371280" y="177615"/>
                </a:cubicBezTo>
                <a:lnTo>
                  <a:pt x="399231" y="177615"/>
                </a:lnTo>
                <a:cubicBezTo>
                  <a:pt x="398725" y="159637"/>
                  <a:pt x="394728" y="141925"/>
                  <a:pt x="387461" y="125471"/>
                </a:cubicBezTo>
                <a:cubicBezTo>
                  <a:pt x="386933" y="125906"/>
                  <a:pt x="386187" y="125937"/>
                  <a:pt x="385255" y="127117"/>
                </a:cubicBezTo>
                <a:cubicBezTo>
                  <a:pt x="383827" y="128919"/>
                  <a:pt x="381560" y="126683"/>
                  <a:pt x="380317" y="125130"/>
                </a:cubicBezTo>
                <a:cubicBezTo>
                  <a:pt x="377988" y="122273"/>
                  <a:pt x="372491" y="114167"/>
                  <a:pt x="370038" y="113763"/>
                </a:cubicBezTo>
                <a:cubicBezTo>
                  <a:pt x="367584" y="113359"/>
                  <a:pt x="366435" y="110657"/>
                  <a:pt x="364261" y="110316"/>
                </a:cubicBezTo>
                <a:cubicBezTo>
                  <a:pt x="362087" y="109974"/>
                  <a:pt x="359385" y="108639"/>
                  <a:pt x="359044" y="106340"/>
                </a:cubicBezTo>
                <a:cubicBezTo>
                  <a:pt x="359028" y="104331"/>
                  <a:pt x="357419" y="102694"/>
                  <a:pt x="355410" y="102645"/>
                </a:cubicBezTo>
                <a:cubicBezTo>
                  <a:pt x="352873" y="102309"/>
                  <a:pt x="350543" y="101064"/>
                  <a:pt x="348857" y="99135"/>
                </a:cubicBezTo>
                <a:lnTo>
                  <a:pt x="342211" y="105781"/>
                </a:lnTo>
                <a:cubicBezTo>
                  <a:pt x="342192" y="105899"/>
                  <a:pt x="342136" y="106005"/>
                  <a:pt x="342056" y="106092"/>
                </a:cubicBezTo>
                <a:close/>
                <a:moveTo>
                  <a:pt x="359727" y="274761"/>
                </a:moveTo>
                <a:lnTo>
                  <a:pt x="361249" y="276282"/>
                </a:lnTo>
                <a:cubicBezTo>
                  <a:pt x="384603" y="251648"/>
                  <a:pt x="398032" y="219250"/>
                  <a:pt x="398951" y="185318"/>
                </a:cubicBezTo>
                <a:lnTo>
                  <a:pt x="371000" y="185318"/>
                </a:lnTo>
                <a:cubicBezTo>
                  <a:pt x="370066" y="211921"/>
                  <a:pt x="359541" y="237291"/>
                  <a:pt x="341372" y="256748"/>
                </a:cubicBezTo>
                <a:lnTo>
                  <a:pt x="351404" y="266779"/>
                </a:lnTo>
                <a:lnTo>
                  <a:pt x="351590" y="266344"/>
                </a:lnTo>
                <a:cubicBezTo>
                  <a:pt x="352124" y="264500"/>
                  <a:pt x="352335" y="262577"/>
                  <a:pt x="352211" y="260661"/>
                </a:cubicBezTo>
                <a:cubicBezTo>
                  <a:pt x="352211" y="259636"/>
                  <a:pt x="356124" y="259884"/>
                  <a:pt x="356404" y="261624"/>
                </a:cubicBezTo>
                <a:cubicBezTo>
                  <a:pt x="357034" y="263742"/>
                  <a:pt x="357805" y="265816"/>
                  <a:pt x="358702" y="267835"/>
                </a:cubicBezTo>
                <a:cubicBezTo>
                  <a:pt x="359798" y="270012"/>
                  <a:pt x="360146" y="272490"/>
                  <a:pt x="359696" y="274885"/>
                </a:cubicBezTo>
                <a:close/>
                <a:moveTo>
                  <a:pt x="338608" y="292121"/>
                </a:moveTo>
                <a:cubicBezTo>
                  <a:pt x="337894" y="293892"/>
                  <a:pt x="334167" y="297059"/>
                  <a:pt x="334820" y="298084"/>
                </a:cubicBezTo>
                <a:cubicBezTo>
                  <a:pt x="342307" y="293326"/>
                  <a:pt x="349326" y="287867"/>
                  <a:pt x="355783" y="281779"/>
                </a:cubicBezTo>
                <a:lnTo>
                  <a:pt x="336124" y="262121"/>
                </a:lnTo>
                <a:cubicBezTo>
                  <a:pt x="334757" y="263425"/>
                  <a:pt x="333329" y="264636"/>
                  <a:pt x="331900" y="265847"/>
                </a:cubicBezTo>
                <a:cubicBezTo>
                  <a:pt x="331559" y="268115"/>
                  <a:pt x="331900" y="269885"/>
                  <a:pt x="334633" y="270723"/>
                </a:cubicBezTo>
                <a:cubicBezTo>
                  <a:pt x="337366" y="271562"/>
                  <a:pt x="342584" y="274667"/>
                  <a:pt x="341559" y="277618"/>
                </a:cubicBezTo>
                <a:cubicBezTo>
                  <a:pt x="340534" y="280568"/>
                  <a:pt x="337459" y="284202"/>
                  <a:pt x="336062" y="286935"/>
                </a:cubicBezTo>
                <a:cubicBezTo>
                  <a:pt x="334664" y="289668"/>
                  <a:pt x="339478" y="290134"/>
                  <a:pt x="338577" y="292246"/>
                </a:cubicBezTo>
                <a:close/>
                <a:moveTo>
                  <a:pt x="343205" y="177212"/>
                </a:moveTo>
                <a:cubicBezTo>
                  <a:pt x="343161" y="177336"/>
                  <a:pt x="343099" y="177451"/>
                  <a:pt x="343018" y="177553"/>
                </a:cubicBezTo>
                <a:lnTo>
                  <a:pt x="363485" y="177553"/>
                </a:lnTo>
                <a:cubicBezTo>
                  <a:pt x="363485" y="174603"/>
                  <a:pt x="363112" y="171684"/>
                  <a:pt x="362771" y="168795"/>
                </a:cubicBezTo>
                <a:cubicBezTo>
                  <a:pt x="362615" y="169106"/>
                  <a:pt x="362429" y="169385"/>
                  <a:pt x="362305" y="169696"/>
                </a:cubicBezTo>
                <a:cubicBezTo>
                  <a:pt x="360752" y="172802"/>
                  <a:pt x="360534" y="170969"/>
                  <a:pt x="360628" y="169696"/>
                </a:cubicBezTo>
                <a:cubicBezTo>
                  <a:pt x="360898" y="167901"/>
                  <a:pt x="361398" y="166146"/>
                  <a:pt x="362118" y="164478"/>
                </a:cubicBezTo>
                <a:cubicBezTo>
                  <a:pt x="362118" y="163516"/>
                  <a:pt x="361777" y="162584"/>
                  <a:pt x="361590" y="161652"/>
                </a:cubicBezTo>
                <a:cubicBezTo>
                  <a:pt x="360833" y="162621"/>
                  <a:pt x="359839" y="163382"/>
                  <a:pt x="358702" y="163857"/>
                </a:cubicBezTo>
                <a:cubicBezTo>
                  <a:pt x="357801" y="164292"/>
                  <a:pt x="356963" y="166435"/>
                  <a:pt x="356621" y="167243"/>
                </a:cubicBezTo>
                <a:cubicBezTo>
                  <a:pt x="356280" y="168050"/>
                  <a:pt x="353981" y="167025"/>
                  <a:pt x="352118" y="167895"/>
                </a:cubicBezTo>
                <a:cubicBezTo>
                  <a:pt x="349012" y="169479"/>
                  <a:pt x="345565" y="169727"/>
                  <a:pt x="347925" y="173081"/>
                </a:cubicBezTo>
                <a:cubicBezTo>
                  <a:pt x="349416" y="175100"/>
                  <a:pt x="344261" y="174479"/>
                  <a:pt x="343050" y="177212"/>
                </a:cubicBezTo>
                <a:close/>
                <a:moveTo>
                  <a:pt x="336124" y="111620"/>
                </a:moveTo>
                <a:lnTo>
                  <a:pt x="316465" y="131279"/>
                </a:lnTo>
                <a:cubicBezTo>
                  <a:pt x="319850" y="135037"/>
                  <a:pt x="322847" y="139124"/>
                  <a:pt x="325409" y="143484"/>
                </a:cubicBezTo>
                <a:cubicBezTo>
                  <a:pt x="328316" y="143801"/>
                  <a:pt x="331000" y="145199"/>
                  <a:pt x="332925" y="147397"/>
                </a:cubicBezTo>
                <a:cubicBezTo>
                  <a:pt x="334354" y="149261"/>
                  <a:pt x="338515" y="152956"/>
                  <a:pt x="337863" y="154634"/>
                </a:cubicBezTo>
                <a:cubicBezTo>
                  <a:pt x="337490" y="155627"/>
                  <a:pt x="338360" y="156901"/>
                  <a:pt x="339292" y="157584"/>
                </a:cubicBezTo>
                <a:cubicBezTo>
                  <a:pt x="340751" y="158578"/>
                  <a:pt x="341776" y="158547"/>
                  <a:pt x="342553" y="157584"/>
                </a:cubicBezTo>
                <a:cubicBezTo>
                  <a:pt x="344012" y="155721"/>
                  <a:pt x="344230" y="153236"/>
                  <a:pt x="346155" y="151652"/>
                </a:cubicBezTo>
                <a:cubicBezTo>
                  <a:pt x="348081" y="150068"/>
                  <a:pt x="353329" y="155317"/>
                  <a:pt x="353298" y="156342"/>
                </a:cubicBezTo>
                <a:cubicBezTo>
                  <a:pt x="353267" y="157367"/>
                  <a:pt x="352056" y="157615"/>
                  <a:pt x="351714" y="159447"/>
                </a:cubicBezTo>
                <a:cubicBezTo>
                  <a:pt x="351217" y="161932"/>
                  <a:pt x="349075" y="164913"/>
                  <a:pt x="351497" y="165659"/>
                </a:cubicBezTo>
                <a:cubicBezTo>
                  <a:pt x="355037" y="166870"/>
                  <a:pt x="355503" y="165472"/>
                  <a:pt x="357180" y="162988"/>
                </a:cubicBezTo>
                <a:cubicBezTo>
                  <a:pt x="357988" y="161839"/>
                  <a:pt x="357801" y="159882"/>
                  <a:pt x="358640" y="158857"/>
                </a:cubicBezTo>
                <a:cubicBezTo>
                  <a:pt x="359233" y="158245"/>
                  <a:pt x="359926" y="157742"/>
                  <a:pt x="360690" y="157367"/>
                </a:cubicBezTo>
                <a:cubicBezTo>
                  <a:pt x="359385" y="151894"/>
                  <a:pt x="357618" y="146543"/>
                  <a:pt x="355410" y="141372"/>
                </a:cubicBezTo>
                <a:cubicBezTo>
                  <a:pt x="354898" y="140829"/>
                  <a:pt x="354258" y="140425"/>
                  <a:pt x="353547" y="140192"/>
                </a:cubicBezTo>
                <a:cubicBezTo>
                  <a:pt x="352273" y="139788"/>
                  <a:pt x="352988" y="138639"/>
                  <a:pt x="351311" y="138111"/>
                </a:cubicBezTo>
                <a:cubicBezTo>
                  <a:pt x="349634" y="137583"/>
                  <a:pt x="348671" y="136962"/>
                  <a:pt x="348515" y="133639"/>
                </a:cubicBezTo>
                <a:cubicBezTo>
                  <a:pt x="348360" y="130937"/>
                  <a:pt x="350783" y="134509"/>
                  <a:pt x="351373" y="134043"/>
                </a:cubicBezTo>
                <a:cubicBezTo>
                  <a:pt x="351519" y="133919"/>
                  <a:pt x="351646" y="133773"/>
                  <a:pt x="351745" y="133608"/>
                </a:cubicBezTo>
                <a:cubicBezTo>
                  <a:pt x="347512" y="125627"/>
                  <a:pt x="342251" y="118232"/>
                  <a:pt x="336093" y="111620"/>
                </a:cubicBezTo>
                <a:close/>
                <a:moveTo>
                  <a:pt x="312272" y="138298"/>
                </a:moveTo>
                <a:cubicBezTo>
                  <a:pt x="311456" y="138298"/>
                  <a:pt x="310645" y="138149"/>
                  <a:pt x="309881" y="137863"/>
                </a:cubicBezTo>
                <a:lnTo>
                  <a:pt x="303390" y="144354"/>
                </a:lnTo>
                <a:cubicBezTo>
                  <a:pt x="304632" y="144664"/>
                  <a:pt x="305999" y="144354"/>
                  <a:pt x="307552" y="144913"/>
                </a:cubicBezTo>
                <a:cubicBezTo>
                  <a:pt x="309105" y="145472"/>
                  <a:pt x="308452" y="140068"/>
                  <a:pt x="311092" y="140596"/>
                </a:cubicBezTo>
                <a:cubicBezTo>
                  <a:pt x="313732" y="141124"/>
                  <a:pt x="314477" y="142832"/>
                  <a:pt x="312241" y="143702"/>
                </a:cubicBezTo>
                <a:cubicBezTo>
                  <a:pt x="310471" y="144292"/>
                  <a:pt x="312707" y="145782"/>
                  <a:pt x="310533" y="146528"/>
                </a:cubicBezTo>
                <a:cubicBezTo>
                  <a:pt x="308359" y="147273"/>
                  <a:pt x="312148" y="148919"/>
                  <a:pt x="312117" y="149633"/>
                </a:cubicBezTo>
                <a:cubicBezTo>
                  <a:pt x="312086" y="150348"/>
                  <a:pt x="309415" y="151124"/>
                  <a:pt x="313390" y="152366"/>
                </a:cubicBezTo>
                <a:cubicBezTo>
                  <a:pt x="317366" y="153609"/>
                  <a:pt x="313390" y="149012"/>
                  <a:pt x="314012" y="148360"/>
                </a:cubicBezTo>
                <a:cubicBezTo>
                  <a:pt x="314633" y="147708"/>
                  <a:pt x="316900" y="149602"/>
                  <a:pt x="317490" y="148702"/>
                </a:cubicBezTo>
                <a:cubicBezTo>
                  <a:pt x="317707" y="148360"/>
                  <a:pt x="318080" y="147801"/>
                  <a:pt x="318577" y="147149"/>
                </a:cubicBezTo>
                <a:cubicBezTo>
                  <a:pt x="316704" y="144034"/>
                  <a:pt x="314583" y="141074"/>
                  <a:pt x="312241" y="138298"/>
                </a:cubicBezTo>
                <a:close/>
                <a:moveTo>
                  <a:pt x="302148" y="241499"/>
                </a:moveTo>
                <a:cubicBezTo>
                  <a:pt x="302148" y="242865"/>
                  <a:pt x="300812" y="241778"/>
                  <a:pt x="300409" y="242244"/>
                </a:cubicBezTo>
                <a:cubicBezTo>
                  <a:pt x="304390" y="244754"/>
                  <a:pt x="308654" y="246785"/>
                  <a:pt x="313111" y="248300"/>
                </a:cubicBezTo>
                <a:cubicBezTo>
                  <a:pt x="315599" y="249005"/>
                  <a:pt x="318223" y="249089"/>
                  <a:pt x="320751" y="248549"/>
                </a:cubicBezTo>
                <a:cubicBezTo>
                  <a:pt x="323515" y="248021"/>
                  <a:pt x="324291" y="249294"/>
                  <a:pt x="325565" y="249232"/>
                </a:cubicBezTo>
                <a:cubicBezTo>
                  <a:pt x="327397" y="249232"/>
                  <a:pt x="328670" y="246685"/>
                  <a:pt x="329633" y="245164"/>
                </a:cubicBezTo>
                <a:cubicBezTo>
                  <a:pt x="332459" y="241157"/>
                  <a:pt x="331931" y="240629"/>
                  <a:pt x="332739" y="239977"/>
                </a:cubicBezTo>
                <a:cubicBezTo>
                  <a:pt x="333546" y="239325"/>
                  <a:pt x="336466" y="245350"/>
                  <a:pt x="336093" y="249294"/>
                </a:cubicBezTo>
                <a:cubicBezTo>
                  <a:pt x="336093" y="249915"/>
                  <a:pt x="336093" y="250474"/>
                  <a:pt x="335875" y="251033"/>
                </a:cubicBezTo>
                <a:lnTo>
                  <a:pt x="336186" y="251344"/>
                </a:lnTo>
                <a:cubicBezTo>
                  <a:pt x="352901" y="233319"/>
                  <a:pt x="362578" y="209883"/>
                  <a:pt x="363454" y="185318"/>
                </a:cubicBezTo>
                <a:lnTo>
                  <a:pt x="342304" y="185318"/>
                </a:lnTo>
                <a:cubicBezTo>
                  <a:pt x="343537" y="187072"/>
                  <a:pt x="344646" y="188908"/>
                  <a:pt x="345627" y="190815"/>
                </a:cubicBezTo>
                <a:cubicBezTo>
                  <a:pt x="346714" y="193020"/>
                  <a:pt x="347335" y="196498"/>
                  <a:pt x="349137" y="196684"/>
                </a:cubicBezTo>
                <a:cubicBezTo>
                  <a:pt x="352025" y="196964"/>
                  <a:pt x="355006" y="199355"/>
                  <a:pt x="355100" y="201374"/>
                </a:cubicBezTo>
                <a:cubicBezTo>
                  <a:pt x="355255" y="205566"/>
                  <a:pt x="342180" y="206591"/>
                  <a:pt x="340472" y="206063"/>
                </a:cubicBezTo>
                <a:cubicBezTo>
                  <a:pt x="338764" y="205535"/>
                  <a:pt x="338080" y="205504"/>
                  <a:pt x="337987" y="207771"/>
                </a:cubicBezTo>
                <a:cubicBezTo>
                  <a:pt x="337894" y="210039"/>
                  <a:pt x="333267" y="210349"/>
                  <a:pt x="331434" y="211871"/>
                </a:cubicBezTo>
                <a:cubicBezTo>
                  <a:pt x="329602" y="213393"/>
                  <a:pt x="329198" y="216747"/>
                  <a:pt x="327832" y="218952"/>
                </a:cubicBezTo>
                <a:cubicBezTo>
                  <a:pt x="325726" y="221427"/>
                  <a:pt x="323397" y="223704"/>
                  <a:pt x="320875" y="225753"/>
                </a:cubicBezTo>
                <a:cubicBezTo>
                  <a:pt x="317769" y="227927"/>
                  <a:pt x="311807" y="228051"/>
                  <a:pt x="314508" y="229480"/>
                </a:cubicBezTo>
                <a:cubicBezTo>
                  <a:pt x="316434" y="230536"/>
                  <a:pt x="320720" y="230878"/>
                  <a:pt x="320254" y="229884"/>
                </a:cubicBezTo>
                <a:cubicBezTo>
                  <a:pt x="319788" y="228890"/>
                  <a:pt x="320596" y="228579"/>
                  <a:pt x="321341" y="229542"/>
                </a:cubicBezTo>
                <a:cubicBezTo>
                  <a:pt x="322086" y="230505"/>
                  <a:pt x="323981" y="228859"/>
                  <a:pt x="323919" y="227523"/>
                </a:cubicBezTo>
                <a:cubicBezTo>
                  <a:pt x="323857" y="226188"/>
                  <a:pt x="323608" y="224231"/>
                  <a:pt x="324757" y="224169"/>
                </a:cubicBezTo>
                <a:cubicBezTo>
                  <a:pt x="326652" y="224169"/>
                  <a:pt x="328639" y="221964"/>
                  <a:pt x="329571" y="222151"/>
                </a:cubicBezTo>
                <a:cubicBezTo>
                  <a:pt x="330503" y="222337"/>
                  <a:pt x="332055" y="224728"/>
                  <a:pt x="330968" y="231902"/>
                </a:cubicBezTo>
                <a:cubicBezTo>
                  <a:pt x="330074" y="237092"/>
                  <a:pt x="328074" y="242030"/>
                  <a:pt x="325099" y="246375"/>
                </a:cubicBezTo>
                <a:cubicBezTo>
                  <a:pt x="323639" y="248797"/>
                  <a:pt x="322148" y="246934"/>
                  <a:pt x="320161" y="245909"/>
                </a:cubicBezTo>
                <a:cubicBezTo>
                  <a:pt x="317220" y="245002"/>
                  <a:pt x="314223" y="244294"/>
                  <a:pt x="311185" y="243797"/>
                </a:cubicBezTo>
                <a:cubicBezTo>
                  <a:pt x="309788" y="243362"/>
                  <a:pt x="302055" y="240443"/>
                  <a:pt x="302117" y="241499"/>
                </a:cubicBezTo>
                <a:close/>
                <a:moveTo>
                  <a:pt x="434573" y="185318"/>
                </a:moveTo>
                <a:lnTo>
                  <a:pt x="406778" y="185318"/>
                </a:lnTo>
                <a:cubicBezTo>
                  <a:pt x="405858" y="221365"/>
                  <a:pt x="391582" y="255788"/>
                  <a:pt x="366715" y="281904"/>
                </a:cubicBezTo>
                <a:lnTo>
                  <a:pt x="386436" y="301625"/>
                </a:lnTo>
                <a:cubicBezTo>
                  <a:pt x="416564" y="270304"/>
                  <a:pt x="433754" y="228766"/>
                  <a:pt x="434573" y="185318"/>
                </a:cubicBezTo>
                <a:close/>
                <a:moveTo>
                  <a:pt x="386529" y="61277"/>
                </a:moveTo>
                <a:lnTo>
                  <a:pt x="365938" y="81868"/>
                </a:lnTo>
                <a:cubicBezTo>
                  <a:pt x="368932" y="86393"/>
                  <a:pt x="372435" y="90561"/>
                  <a:pt x="376373" y="94290"/>
                </a:cubicBezTo>
                <a:cubicBezTo>
                  <a:pt x="378423" y="96371"/>
                  <a:pt x="380597" y="98421"/>
                  <a:pt x="382585" y="100284"/>
                </a:cubicBezTo>
                <a:cubicBezTo>
                  <a:pt x="384572" y="102148"/>
                  <a:pt x="395566" y="115999"/>
                  <a:pt x="393392" y="118018"/>
                </a:cubicBezTo>
                <a:cubicBezTo>
                  <a:pt x="393240" y="118179"/>
                  <a:pt x="393076" y="118325"/>
                  <a:pt x="392895" y="118453"/>
                </a:cubicBezTo>
                <a:cubicBezTo>
                  <a:pt x="401666" y="136922"/>
                  <a:pt x="406480" y="157022"/>
                  <a:pt x="407026" y="177460"/>
                </a:cubicBezTo>
                <a:lnTo>
                  <a:pt x="434822" y="177460"/>
                </a:lnTo>
                <a:cubicBezTo>
                  <a:pt x="433943" y="134031"/>
                  <a:pt x="416694" y="92536"/>
                  <a:pt x="386529" y="61277"/>
                </a:cubicBezTo>
                <a:close/>
                <a:moveTo>
                  <a:pt x="264756" y="35438"/>
                </a:moveTo>
                <a:cubicBezTo>
                  <a:pt x="287641" y="35977"/>
                  <a:pt x="310077" y="41926"/>
                  <a:pt x="330223" y="52799"/>
                </a:cubicBezTo>
                <a:cubicBezTo>
                  <a:pt x="331906" y="52638"/>
                  <a:pt x="333565" y="52273"/>
                  <a:pt x="335161" y="51712"/>
                </a:cubicBezTo>
                <a:cubicBezTo>
                  <a:pt x="337615" y="50532"/>
                  <a:pt x="342491" y="53171"/>
                  <a:pt x="344820" y="54538"/>
                </a:cubicBezTo>
                <a:cubicBezTo>
                  <a:pt x="347149" y="55904"/>
                  <a:pt x="348640" y="57644"/>
                  <a:pt x="351031" y="58917"/>
                </a:cubicBezTo>
                <a:cubicBezTo>
                  <a:pt x="354460" y="61049"/>
                  <a:pt x="356991" y="64364"/>
                  <a:pt x="358143" y="68234"/>
                </a:cubicBezTo>
                <a:cubicBezTo>
                  <a:pt x="359013" y="72147"/>
                  <a:pt x="361497" y="71868"/>
                  <a:pt x="360255" y="73451"/>
                </a:cubicBezTo>
                <a:cubicBezTo>
                  <a:pt x="359634" y="74259"/>
                  <a:pt x="360565" y="74538"/>
                  <a:pt x="361746" y="75253"/>
                </a:cubicBezTo>
                <a:lnTo>
                  <a:pt x="381094" y="55936"/>
                </a:lnTo>
                <a:cubicBezTo>
                  <a:pt x="349767" y="25822"/>
                  <a:pt x="308232" y="8632"/>
                  <a:pt x="264787" y="7798"/>
                </a:cubicBezTo>
                <a:close/>
                <a:moveTo>
                  <a:pt x="264756" y="70998"/>
                </a:moveTo>
                <a:cubicBezTo>
                  <a:pt x="287502" y="71805"/>
                  <a:pt x="309437" y="79663"/>
                  <a:pt x="327521" y="93483"/>
                </a:cubicBezTo>
                <a:cubicBezTo>
                  <a:pt x="325534" y="90843"/>
                  <a:pt x="323515" y="88141"/>
                  <a:pt x="322583" y="87116"/>
                </a:cubicBezTo>
                <a:cubicBezTo>
                  <a:pt x="320875" y="85315"/>
                  <a:pt x="314477" y="83079"/>
                  <a:pt x="315130" y="82054"/>
                </a:cubicBezTo>
                <a:cubicBezTo>
                  <a:pt x="315782" y="81029"/>
                  <a:pt x="321341" y="85533"/>
                  <a:pt x="322428" y="84725"/>
                </a:cubicBezTo>
                <a:cubicBezTo>
                  <a:pt x="323515" y="83918"/>
                  <a:pt x="319571" y="78514"/>
                  <a:pt x="319881" y="78514"/>
                </a:cubicBezTo>
                <a:cubicBezTo>
                  <a:pt x="323002" y="80713"/>
                  <a:pt x="325608" y="83564"/>
                  <a:pt x="327521" y="86868"/>
                </a:cubicBezTo>
                <a:cubicBezTo>
                  <a:pt x="328484" y="88328"/>
                  <a:pt x="331093" y="87613"/>
                  <a:pt x="333142" y="89011"/>
                </a:cubicBezTo>
                <a:cubicBezTo>
                  <a:pt x="335192" y="90408"/>
                  <a:pt x="335037" y="92272"/>
                  <a:pt x="336559" y="93576"/>
                </a:cubicBezTo>
                <a:cubicBezTo>
                  <a:pt x="336807" y="93794"/>
                  <a:pt x="339975" y="95626"/>
                  <a:pt x="338143" y="95409"/>
                </a:cubicBezTo>
                <a:cubicBezTo>
                  <a:pt x="337584" y="95409"/>
                  <a:pt x="336776" y="94228"/>
                  <a:pt x="336155" y="94787"/>
                </a:cubicBezTo>
                <a:cubicBezTo>
                  <a:pt x="335534" y="95346"/>
                  <a:pt x="336403" y="97117"/>
                  <a:pt x="337490" y="99228"/>
                </a:cubicBezTo>
                <a:lnTo>
                  <a:pt x="346807" y="89911"/>
                </a:lnTo>
                <a:cubicBezTo>
                  <a:pt x="345472" y="87210"/>
                  <a:pt x="342832" y="83700"/>
                  <a:pt x="341000" y="83141"/>
                </a:cubicBezTo>
                <a:cubicBezTo>
                  <a:pt x="339167" y="82582"/>
                  <a:pt x="337894" y="84290"/>
                  <a:pt x="336590" y="85377"/>
                </a:cubicBezTo>
                <a:cubicBezTo>
                  <a:pt x="335285" y="86464"/>
                  <a:pt x="333670" y="86837"/>
                  <a:pt x="333484" y="86092"/>
                </a:cubicBezTo>
                <a:cubicBezTo>
                  <a:pt x="333459" y="84859"/>
                  <a:pt x="333512" y="83623"/>
                  <a:pt x="333639" y="82396"/>
                </a:cubicBezTo>
                <a:cubicBezTo>
                  <a:pt x="333639" y="81340"/>
                  <a:pt x="332677" y="80501"/>
                  <a:pt x="332397" y="79476"/>
                </a:cubicBezTo>
                <a:cubicBezTo>
                  <a:pt x="331745" y="77054"/>
                  <a:pt x="332739" y="74383"/>
                  <a:pt x="331248" y="72768"/>
                </a:cubicBezTo>
                <a:cubicBezTo>
                  <a:pt x="329757" y="70740"/>
                  <a:pt x="328437" y="68588"/>
                  <a:pt x="327304" y="66340"/>
                </a:cubicBezTo>
                <a:cubicBezTo>
                  <a:pt x="325335" y="63890"/>
                  <a:pt x="323925" y="61038"/>
                  <a:pt x="323173" y="57985"/>
                </a:cubicBezTo>
                <a:cubicBezTo>
                  <a:pt x="304999" y="48807"/>
                  <a:pt x="285014" y="43779"/>
                  <a:pt x="264663" y="43264"/>
                </a:cubicBezTo>
                <a:close/>
                <a:moveTo>
                  <a:pt x="264756" y="106589"/>
                </a:moveTo>
                <a:cubicBezTo>
                  <a:pt x="281933" y="107455"/>
                  <a:pt x="298281" y="114238"/>
                  <a:pt x="311030" y="125782"/>
                </a:cubicBezTo>
                <a:lnTo>
                  <a:pt x="330627" y="106123"/>
                </a:lnTo>
                <a:cubicBezTo>
                  <a:pt x="312639" y="89396"/>
                  <a:pt x="289241" y="79688"/>
                  <a:pt x="264694" y="78762"/>
                </a:cubicBezTo>
                <a:close/>
                <a:moveTo>
                  <a:pt x="264756" y="142211"/>
                </a:moveTo>
                <a:cubicBezTo>
                  <a:pt x="267392" y="142472"/>
                  <a:pt x="269992" y="143003"/>
                  <a:pt x="272520" y="143795"/>
                </a:cubicBezTo>
                <a:cubicBezTo>
                  <a:pt x="273203" y="142180"/>
                  <a:pt x="274849" y="141372"/>
                  <a:pt x="276216" y="140441"/>
                </a:cubicBezTo>
                <a:cubicBezTo>
                  <a:pt x="277582" y="139509"/>
                  <a:pt x="278980" y="138111"/>
                  <a:pt x="278762" y="141093"/>
                </a:cubicBezTo>
                <a:cubicBezTo>
                  <a:pt x="278675" y="142739"/>
                  <a:pt x="277883" y="144267"/>
                  <a:pt x="276588" y="145285"/>
                </a:cubicBezTo>
                <a:cubicBezTo>
                  <a:pt x="279324" y="146472"/>
                  <a:pt x="281918" y="147963"/>
                  <a:pt x="284321" y="149727"/>
                </a:cubicBezTo>
                <a:lnTo>
                  <a:pt x="285874" y="150969"/>
                </a:lnTo>
                <a:lnTo>
                  <a:pt x="288545" y="148298"/>
                </a:lnTo>
                <a:cubicBezTo>
                  <a:pt x="288526" y="148195"/>
                  <a:pt x="288526" y="148090"/>
                  <a:pt x="288545" y="147987"/>
                </a:cubicBezTo>
                <a:cubicBezTo>
                  <a:pt x="288545" y="146466"/>
                  <a:pt x="290781" y="144664"/>
                  <a:pt x="293328" y="143546"/>
                </a:cubicBezTo>
                <a:lnTo>
                  <a:pt x="301993" y="134882"/>
                </a:lnTo>
                <a:lnTo>
                  <a:pt x="301340" y="134882"/>
                </a:lnTo>
                <a:cubicBezTo>
                  <a:pt x="300160" y="134882"/>
                  <a:pt x="298514" y="137149"/>
                  <a:pt x="297396" y="136465"/>
                </a:cubicBezTo>
                <a:cubicBezTo>
                  <a:pt x="296278" y="135782"/>
                  <a:pt x="301216" y="131217"/>
                  <a:pt x="303608" y="132086"/>
                </a:cubicBezTo>
                <a:lnTo>
                  <a:pt x="304632" y="132490"/>
                </a:lnTo>
                <a:lnTo>
                  <a:pt x="305719" y="131372"/>
                </a:lnTo>
                <a:cubicBezTo>
                  <a:pt x="294433" y="121279"/>
                  <a:pt x="280057" y="115310"/>
                  <a:pt x="264942" y="114446"/>
                </a:cubicBezTo>
                <a:close/>
                <a:moveTo>
                  <a:pt x="260874" y="149789"/>
                </a:moveTo>
                <a:cubicBezTo>
                  <a:pt x="257712" y="149792"/>
                  <a:pt x="254572" y="150273"/>
                  <a:pt x="251557" y="151217"/>
                </a:cubicBezTo>
                <a:cubicBezTo>
                  <a:pt x="251184" y="151652"/>
                  <a:pt x="250873" y="152025"/>
                  <a:pt x="251091" y="152335"/>
                </a:cubicBezTo>
                <a:cubicBezTo>
                  <a:pt x="251867" y="153453"/>
                  <a:pt x="254196" y="151124"/>
                  <a:pt x="254507" y="153267"/>
                </a:cubicBezTo>
                <a:cubicBezTo>
                  <a:pt x="254724" y="154851"/>
                  <a:pt x="251929" y="153671"/>
                  <a:pt x="252178" y="154851"/>
                </a:cubicBezTo>
                <a:cubicBezTo>
                  <a:pt x="252426" y="156031"/>
                  <a:pt x="254321" y="155379"/>
                  <a:pt x="254383" y="156652"/>
                </a:cubicBezTo>
                <a:cubicBezTo>
                  <a:pt x="254196" y="158211"/>
                  <a:pt x="253445" y="159646"/>
                  <a:pt x="252271" y="160690"/>
                </a:cubicBezTo>
                <a:cubicBezTo>
                  <a:pt x="251029" y="161497"/>
                  <a:pt x="244352" y="162367"/>
                  <a:pt x="243730" y="163795"/>
                </a:cubicBezTo>
                <a:cubicBezTo>
                  <a:pt x="243240" y="165159"/>
                  <a:pt x="242491" y="166413"/>
                  <a:pt x="241525" y="167491"/>
                </a:cubicBezTo>
                <a:cubicBezTo>
                  <a:pt x="240407" y="168671"/>
                  <a:pt x="235066" y="171839"/>
                  <a:pt x="235035" y="172677"/>
                </a:cubicBezTo>
                <a:cubicBezTo>
                  <a:pt x="235035" y="174634"/>
                  <a:pt x="237612" y="172149"/>
                  <a:pt x="238327" y="171373"/>
                </a:cubicBezTo>
                <a:cubicBezTo>
                  <a:pt x="239041" y="170597"/>
                  <a:pt x="241060" y="170162"/>
                  <a:pt x="242768" y="169199"/>
                </a:cubicBezTo>
                <a:cubicBezTo>
                  <a:pt x="245128" y="167833"/>
                  <a:pt x="246060" y="172553"/>
                  <a:pt x="243513" y="172709"/>
                </a:cubicBezTo>
                <a:cubicBezTo>
                  <a:pt x="241929" y="172709"/>
                  <a:pt x="240594" y="177274"/>
                  <a:pt x="238109" y="176435"/>
                </a:cubicBezTo>
                <a:cubicBezTo>
                  <a:pt x="237488" y="176187"/>
                  <a:pt x="235718" y="175100"/>
                  <a:pt x="235345" y="176249"/>
                </a:cubicBezTo>
                <a:cubicBezTo>
                  <a:pt x="234972" y="177398"/>
                  <a:pt x="239041" y="177615"/>
                  <a:pt x="240314" y="178485"/>
                </a:cubicBezTo>
                <a:cubicBezTo>
                  <a:pt x="243420" y="180628"/>
                  <a:pt x="237830" y="180473"/>
                  <a:pt x="236898" y="181063"/>
                </a:cubicBezTo>
                <a:cubicBezTo>
                  <a:pt x="235966" y="181653"/>
                  <a:pt x="236463" y="182926"/>
                  <a:pt x="237705" y="182398"/>
                </a:cubicBezTo>
                <a:cubicBezTo>
                  <a:pt x="238948" y="181870"/>
                  <a:pt x="240532" y="180659"/>
                  <a:pt x="241277" y="182678"/>
                </a:cubicBezTo>
                <a:cubicBezTo>
                  <a:pt x="242271" y="185442"/>
                  <a:pt x="236743" y="195504"/>
                  <a:pt x="235066" y="194448"/>
                </a:cubicBezTo>
                <a:cubicBezTo>
                  <a:pt x="234165" y="193889"/>
                  <a:pt x="233264" y="194697"/>
                  <a:pt x="232426" y="195038"/>
                </a:cubicBezTo>
                <a:cubicBezTo>
                  <a:pt x="233547" y="197308"/>
                  <a:pt x="234920" y="199445"/>
                  <a:pt x="236525" y="201405"/>
                </a:cubicBezTo>
                <a:cubicBezTo>
                  <a:pt x="237612" y="199604"/>
                  <a:pt x="239351" y="197057"/>
                  <a:pt x="240066" y="197026"/>
                </a:cubicBezTo>
                <a:cubicBezTo>
                  <a:pt x="240780" y="196995"/>
                  <a:pt x="240749" y="196187"/>
                  <a:pt x="241153" y="195473"/>
                </a:cubicBezTo>
                <a:cubicBezTo>
                  <a:pt x="241556" y="194759"/>
                  <a:pt x="242861" y="195473"/>
                  <a:pt x="242923" y="194324"/>
                </a:cubicBezTo>
                <a:cubicBezTo>
                  <a:pt x="242985" y="193175"/>
                  <a:pt x="246029" y="191405"/>
                  <a:pt x="246432" y="189634"/>
                </a:cubicBezTo>
                <a:cubicBezTo>
                  <a:pt x="246619" y="188703"/>
                  <a:pt x="245470" y="187740"/>
                  <a:pt x="245935" y="186963"/>
                </a:cubicBezTo>
                <a:cubicBezTo>
                  <a:pt x="246265" y="186318"/>
                  <a:pt x="246852" y="185845"/>
                  <a:pt x="247550" y="185659"/>
                </a:cubicBezTo>
                <a:cubicBezTo>
                  <a:pt x="248140" y="185442"/>
                  <a:pt x="249600" y="186901"/>
                  <a:pt x="250035" y="186280"/>
                </a:cubicBezTo>
                <a:cubicBezTo>
                  <a:pt x="250470" y="185659"/>
                  <a:pt x="252644" y="186280"/>
                  <a:pt x="254290" y="187181"/>
                </a:cubicBezTo>
                <a:cubicBezTo>
                  <a:pt x="255066" y="187647"/>
                  <a:pt x="256526" y="187181"/>
                  <a:pt x="257395" y="188361"/>
                </a:cubicBezTo>
                <a:cubicBezTo>
                  <a:pt x="258638" y="190131"/>
                  <a:pt x="257395" y="190287"/>
                  <a:pt x="257395" y="190659"/>
                </a:cubicBezTo>
                <a:cubicBezTo>
                  <a:pt x="257395" y="191032"/>
                  <a:pt x="258141" y="190442"/>
                  <a:pt x="258482" y="190659"/>
                </a:cubicBezTo>
                <a:cubicBezTo>
                  <a:pt x="258824" y="190877"/>
                  <a:pt x="255221" y="193765"/>
                  <a:pt x="255687" y="194914"/>
                </a:cubicBezTo>
                <a:cubicBezTo>
                  <a:pt x="256153" y="196063"/>
                  <a:pt x="252333" y="202337"/>
                  <a:pt x="251308" y="203330"/>
                </a:cubicBezTo>
                <a:cubicBezTo>
                  <a:pt x="250283" y="204324"/>
                  <a:pt x="247519" y="203175"/>
                  <a:pt x="246619" y="203330"/>
                </a:cubicBezTo>
                <a:cubicBezTo>
                  <a:pt x="245718" y="203486"/>
                  <a:pt x="245407" y="204448"/>
                  <a:pt x="243855" y="204076"/>
                </a:cubicBezTo>
                <a:cubicBezTo>
                  <a:pt x="242494" y="203930"/>
                  <a:pt x="241122" y="204225"/>
                  <a:pt x="239941" y="204914"/>
                </a:cubicBezTo>
                <a:cubicBezTo>
                  <a:pt x="245699" y="209983"/>
                  <a:pt x="253109" y="212775"/>
                  <a:pt x="260780" y="212772"/>
                </a:cubicBezTo>
                <a:cubicBezTo>
                  <a:pt x="262467" y="212768"/>
                  <a:pt x="264150" y="212623"/>
                  <a:pt x="265812" y="212337"/>
                </a:cubicBezTo>
                <a:cubicBezTo>
                  <a:pt x="266765" y="210989"/>
                  <a:pt x="267343" y="209414"/>
                  <a:pt x="267489" y="207771"/>
                </a:cubicBezTo>
                <a:cubicBezTo>
                  <a:pt x="267458" y="206790"/>
                  <a:pt x="267607" y="205812"/>
                  <a:pt x="267924" y="204883"/>
                </a:cubicBezTo>
                <a:cubicBezTo>
                  <a:pt x="268327" y="204200"/>
                  <a:pt x="271029" y="201032"/>
                  <a:pt x="271930" y="201094"/>
                </a:cubicBezTo>
                <a:cubicBezTo>
                  <a:pt x="272830" y="201156"/>
                  <a:pt x="273452" y="201902"/>
                  <a:pt x="274756" y="201498"/>
                </a:cubicBezTo>
                <a:cubicBezTo>
                  <a:pt x="277303" y="200722"/>
                  <a:pt x="278855" y="201498"/>
                  <a:pt x="278887" y="202461"/>
                </a:cubicBezTo>
                <a:cubicBezTo>
                  <a:pt x="278918" y="203424"/>
                  <a:pt x="275781" y="203548"/>
                  <a:pt x="275781" y="204417"/>
                </a:cubicBezTo>
                <a:cubicBezTo>
                  <a:pt x="275781" y="205287"/>
                  <a:pt x="278203" y="205908"/>
                  <a:pt x="278887" y="205038"/>
                </a:cubicBezTo>
                <a:cubicBezTo>
                  <a:pt x="279955" y="203924"/>
                  <a:pt x="280293" y="202296"/>
                  <a:pt x="279756" y="200846"/>
                </a:cubicBezTo>
                <a:cubicBezTo>
                  <a:pt x="278731" y="199572"/>
                  <a:pt x="278793" y="199045"/>
                  <a:pt x="280253" y="199541"/>
                </a:cubicBezTo>
                <a:cubicBezTo>
                  <a:pt x="281154" y="199852"/>
                  <a:pt x="281154" y="196436"/>
                  <a:pt x="281992" y="194945"/>
                </a:cubicBezTo>
                <a:cubicBezTo>
                  <a:pt x="283172" y="193113"/>
                  <a:pt x="279849" y="194417"/>
                  <a:pt x="278452" y="194603"/>
                </a:cubicBezTo>
                <a:cubicBezTo>
                  <a:pt x="277054" y="194790"/>
                  <a:pt x="276060" y="191995"/>
                  <a:pt x="276029" y="191032"/>
                </a:cubicBezTo>
                <a:cubicBezTo>
                  <a:pt x="275998" y="190069"/>
                  <a:pt x="278514" y="193516"/>
                  <a:pt x="279787" y="193579"/>
                </a:cubicBezTo>
                <a:cubicBezTo>
                  <a:pt x="281328" y="193442"/>
                  <a:pt x="282595" y="192302"/>
                  <a:pt x="282893" y="190783"/>
                </a:cubicBezTo>
                <a:cubicBezTo>
                  <a:pt x="282893" y="189572"/>
                  <a:pt x="280160" y="189417"/>
                  <a:pt x="279787" y="187926"/>
                </a:cubicBezTo>
                <a:cubicBezTo>
                  <a:pt x="279539" y="187119"/>
                  <a:pt x="281992" y="187926"/>
                  <a:pt x="281806" y="187119"/>
                </a:cubicBezTo>
                <a:cubicBezTo>
                  <a:pt x="281619" y="186311"/>
                  <a:pt x="282054" y="184759"/>
                  <a:pt x="280501" y="184013"/>
                </a:cubicBezTo>
                <a:cubicBezTo>
                  <a:pt x="278949" y="183268"/>
                  <a:pt x="277396" y="178392"/>
                  <a:pt x="276309" y="178050"/>
                </a:cubicBezTo>
                <a:cubicBezTo>
                  <a:pt x="275222" y="177709"/>
                  <a:pt x="274290" y="179261"/>
                  <a:pt x="273638" y="179789"/>
                </a:cubicBezTo>
                <a:cubicBezTo>
                  <a:pt x="272986" y="180317"/>
                  <a:pt x="271899" y="179417"/>
                  <a:pt x="272458" y="178889"/>
                </a:cubicBezTo>
                <a:cubicBezTo>
                  <a:pt x="273725" y="177923"/>
                  <a:pt x="274784" y="176709"/>
                  <a:pt x="275563" y="175317"/>
                </a:cubicBezTo>
                <a:cubicBezTo>
                  <a:pt x="276216" y="173205"/>
                  <a:pt x="278918" y="175317"/>
                  <a:pt x="278421" y="172491"/>
                </a:cubicBezTo>
                <a:cubicBezTo>
                  <a:pt x="277924" y="169665"/>
                  <a:pt x="275315" y="169944"/>
                  <a:pt x="276464" y="168392"/>
                </a:cubicBezTo>
                <a:cubicBezTo>
                  <a:pt x="277272" y="167482"/>
                  <a:pt x="277191" y="166087"/>
                  <a:pt x="276281" y="165280"/>
                </a:cubicBezTo>
                <a:cubicBezTo>
                  <a:pt x="275703" y="164767"/>
                  <a:pt x="274902" y="164593"/>
                  <a:pt x="274166" y="164820"/>
                </a:cubicBezTo>
                <a:cubicBezTo>
                  <a:pt x="272955" y="165038"/>
                  <a:pt x="271712" y="163081"/>
                  <a:pt x="271557" y="161404"/>
                </a:cubicBezTo>
                <a:cubicBezTo>
                  <a:pt x="271557" y="160441"/>
                  <a:pt x="268824" y="160596"/>
                  <a:pt x="268917" y="159603"/>
                </a:cubicBezTo>
                <a:cubicBezTo>
                  <a:pt x="269135" y="157584"/>
                  <a:pt x="266091" y="157367"/>
                  <a:pt x="264259" y="157522"/>
                </a:cubicBezTo>
                <a:cubicBezTo>
                  <a:pt x="261998" y="157037"/>
                  <a:pt x="259951" y="155839"/>
                  <a:pt x="258420" y="154106"/>
                </a:cubicBezTo>
                <a:cubicBezTo>
                  <a:pt x="258016" y="153391"/>
                  <a:pt x="255315" y="154727"/>
                  <a:pt x="256308" y="151994"/>
                </a:cubicBezTo>
                <a:cubicBezTo>
                  <a:pt x="257302" y="149261"/>
                  <a:pt x="259662" y="152491"/>
                  <a:pt x="260749" y="151714"/>
                </a:cubicBezTo>
                <a:cubicBezTo>
                  <a:pt x="261532" y="151233"/>
                  <a:pt x="261793" y="150217"/>
                  <a:pt x="261340" y="149416"/>
                </a:cubicBezTo>
                <a:close/>
                <a:moveTo>
                  <a:pt x="140684" y="55780"/>
                </a:moveTo>
                <a:lnTo>
                  <a:pt x="160405" y="75501"/>
                </a:lnTo>
                <a:cubicBezTo>
                  <a:pt x="186530" y="50647"/>
                  <a:pt x="220947" y="36371"/>
                  <a:pt x="256992" y="35438"/>
                </a:cubicBezTo>
                <a:lnTo>
                  <a:pt x="256992" y="7642"/>
                </a:lnTo>
                <a:cubicBezTo>
                  <a:pt x="213512" y="8453"/>
                  <a:pt x="171943" y="25645"/>
                  <a:pt x="140591" y="55780"/>
                </a:cubicBezTo>
                <a:close/>
                <a:moveTo>
                  <a:pt x="86956" y="177553"/>
                </a:moveTo>
                <a:lnTo>
                  <a:pt x="114752" y="177553"/>
                </a:lnTo>
                <a:cubicBezTo>
                  <a:pt x="115699" y="141518"/>
                  <a:pt x="129973" y="107117"/>
                  <a:pt x="154815" y="80998"/>
                </a:cubicBezTo>
                <a:lnTo>
                  <a:pt x="134970" y="61277"/>
                </a:lnTo>
                <a:cubicBezTo>
                  <a:pt x="104909" y="92617"/>
                  <a:pt x="87765" y="134136"/>
                  <a:pt x="86956" y="177553"/>
                </a:cubicBezTo>
                <a:close/>
                <a:moveTo>
                  <a:pt x="693337" y="25376"/>
                </a:moveTo>
                <a:lnTo>
                  <a:pt x="730140" y="25376"/>
                </a:lnTo>
                <a:lnTo>
                  <a:pt x="730140" y="142739"/>
                </a:lnTo>
                <a:cubicBezTo>
                  <a:pt x="730140" y="163444"/>
                  <a:pt x="723701" y="179137"/>
                  <a:pt x="710822" y="189821"/>
                </a:cubicBezTo>
                <a:cubicBezTo>
                  <a:pt x="697943" y="200504"/>
                  <a:pt x="681638" y="205837"/>
                  <a:pt x="661908" y="205815"/>
                </a:cubicBezTo>
                <a:cubicBezTo>
                  <a:pt x="641929" y="205815"/>
                  <a:pt x="625550" y="200482"/>
                  <a:pt x="612776" y="189821"/>
                </a:cubicBezTo>
                <a:cubicBezTo>
                  <a:pt x="600003" y="179159"/>
                  <a:pt x="593605" y="163463"/>
                  <a:pt x="593583" y="142739"/>
                </a:cubicBezTo>
                <a:lnTo>
                  <a:pt x="593583" y="25376"/>
                </a:lnTo>
                <a:lnTo>
                  <a:pt x="630386" y="25376"/>
                </a:lnTo>
                <a:lnTo>
                  <a:pt x="630386" y="142739"/>
                </a:lnTo>
                <a:cubicBezTo>
                  <a:pt x="630386" y="154478"/>
                  <a:pt x="633171" y="162997"/>
                  <a:pt x="638740" y="168298"/>
                </a:cubicBezTo>
                <a:cubicBezTo>
                  <a:pt x="652343" y="178898"/>
                  <a:pt x="671411" y="178898"/>
                  <a:pt x="685014" y="168298"/>
                </a:cubicBezTo>
                <a:cubicBezTo>
                  <a:pt x="690564" y="162978"/>
                  <a:pt x="693337" y="154457"/>
                  <a:pt x="693337" y="142739"/>
                </a:cubicBezTo>
                <a:close/>
                <a:moveTo>
                  <a:pt x="811601" y="97272"/>
                </a:moveTo>
                <a:cubicBezTo>
                  <a:pt x="802321" y="96843"/>
                  <a:pt x="793622" y="101784"/>
                  <a:pt x="789240" y="109974"/>
                </a:cubicBezTo>
                <a:lnTo>
                  <a:pt x="789240" y="203361"/>
                </a:lnTo>
                <a:lnTo>
                  <a:pt x="753898" y="203361"/>
                </a:lnTo>
                <a:lnTo>
                  <a:pt x="753898" y="71091"/>
                </a:lnTo>
                <a:lnTo>
                  <a:pt x="787159" y="71091"/>
                </a:lnTo>
                <a:lnTo>
                  <a:pt x="788371" y="86247"/>
                </a:lnTo>
                <a:cubicBezTo>
                  <a:pt x="797523" y="74653"/>
                  <a:pt x="811654" y="68113"/>
                  <a:pt x="826415" y="68638"/>
                </a:cubicBezTo>
                <a:cubicBezTo>
                  <a:pt x="837630" y="68135"/>
                  <a:pt x="848568" y="72203"/>
                  <a:pt x="856726" y="79911"/>
                </a:cubicBezTo>
                <a:cubicBezTo>
                  <a:pt x="864366" y="87387"/>
                  <a:pt x="868196" y="100461"/>
                  <a:pt x="868217" y="119136"/>
                </a:cubicBezTo>
                <a:lnTo>
                  <a:pt x="868217" y="203361"/>
                </a:lnTo>
                <a:lnTo>
                  <a:pt x="832626" y="203361"/>
                </a:lnTo>
                <a:lnTo>
                  <a:pt x="832626" y="119012"/>
                </a:lnTo>
                <a:cubicBezTo>
                  <a:pt x="832626" y="110542"/>
                  <a:pt x="830816" y="104797"/>
                  <a:pt x="827192" y="101775"/>
                </a:cubicBezTo>
                <a:cubicBezTo>
                  <a:pt x="822682" y="98492"/>
                  <a:pt x="817166" y="96899"/>
                  <a:pt x="811601" y="97272"/>
                </a:cubicBezTo>
                <a:close/>
                <a:moveTo>
                  <a:pt x="891230" y="36867"/>
                </a:moveTo>
                <a:cubicBezTo>
                  <a:pt x="891106" y="31950"/>
                  <a:pt x="893069" y="27211"/>
                  <a:pt x="896634" y="23823"/>
                </a:cubicBezTo>
                <a:cubicBezTo>
                  <a:pt x="904991" y="16864"/>
                  <a:pt x="917128" y="16864"/>
                  <a:pt x="925486" y="23823"/>
                </a:cubicBezTo>
                <a:cubicBezTo>
                  <a:pt x="932629" y="31076"/>
                  <a:pt x="932629" y="42719"/>
                  <a:pt x="925486" y="49973"/>
                </a:cubicBezTo>
                <a:cubicBezTo>
                  <a:pt x="917113" y="56894"/>
                  <a:pt x="905007" y="56894"/>
                  <a:pt x="896634" y="49973"/>
                </a:cubicBezTo>
                <a:cubicBezTo>
                  <a:pt x="893041" y="46579"/>
                  <a:pt x="891072" y="41808"/>
                  <a:pt x="891230" y="36867"/>
                </a:cubicBezTo>
                <a:close/>
                <a:moveTo>
                  <a:pt x="928902" y="71029"/>
                </a:moveTo>
                <a:lnTo>
                  <a:pt x="928902" y="203299"/>
                </a:lnTo>
                <a:lnTo>
                  <a:pt x="893435" y="203299"/>
                </a:lnTo>
                <a:lnTo>
                  <a:pt x="893435" y="71091"/>
                </a:lnTo>
                <a:close/>
                <a:moveTo>
                  <a:pt x="1020861" y="202461"/>
                </a:moveTo>
                <a:cubicBezTo>
                  <a:pt x="1014013" y="204737"/>
                  <a:pt x="1006832" y="205849"/>
                  <a:pt x="999618" y="205753"/>
                </a:cubicBezTo>
                <a:cubicBezTo>
                  <a:pt x="988024" y="205753"/>
                  <a:pt x="978810" y="202740"/>
                  <a:pt x="971978" y="196715"/>
                </a:cubicBezTo>
                <a:cubicBezTo>
                  <a:pt x="965145" y="190690"/>
                  <a:pt x="961720" y="180681"/>
                  <a:pt x="961698" y="166684"/>
                </a:cubicBezTo>
                <a:lnTo>
                  <a:pt x="961698" y="96899"/>
                </a:lnTo>
                <a:lnTo>
                  <a:pt x="942256" y="96899"/>
                </a:lnTo>
                <a:lnTo>
                  <a:pt x="942256" y="71091"/>
                </a:lnTo>
                <a:lnTo>
                  <a:pt x="961698" y="71091"/>
                </a:lnTo>
                <a:lnTo>
                  <a:pt x="961698" y="38451"/>
                </a:lnTo>
                <a:lnTo>
                  <a:pt x="997040" y="38451"/>
                </a:lnTo>
                <a:lnTo>
                  <a:pt x="997040" y="71091"/>
                </a:lnTo>
                <a:lnTo>
                  <a:pt x="1019525" y="71091"/>
                </a:lnTo>
                <a:lnTo>
                  <a:pt x="1019525" y="96899"/>
                </a:lnTo>
                <a:lnTo>
                  <a:pt x="997040" y="96899"/>
                </a:lnTo>
                <a:lnTo>
                  <a:pt x="997040" y="163019"/>
                </a:lnTo>
                <a:cubicBezTo>
                  <a:pt x="997040" y="168578"/>
                  <a:pt x="998189" y="172336"/>
                  <a:pt x="1000456" y="174044"/>
                </a:cubicBezTo>
                <a:cubicBezTo>
                  <a:pt x="1003457" y="176025"/>
                  <a:pt x="1007025" y="176963"/>
                  <a:pt x="1010612" y="176715"/>
                </a:cubicBezTo>
                <a:cubicBezTo>
                  <a:pt x="1012553" y="176730"/>
                  <a:pt x="1014491" y="176625"/>
                  <a:pt x="1016420" y="176404"/>
                </a:cubicBezTo>
                <a:cubicBezTo>
                  <a:pt x="1018159" y="176218"/>
                  <a:pt x="1019525" y="176001"/>
                  <a:pt x="1020861" y="175752"/>
                </a:cubicBezTo>
                <a:close/>
                <a:moveTo>
                  <a:pt x="1148566" y="181808"/>
                </a:moveTo>
                <a:cubicBezTo>
                  <a:pt x="1143392" y="188634"/>
                  <a:pt x="1136801" y="194262"/>
                  <a:pt x="1129248" y="198299"/>
                </a:cubicBezTo>
                <a:cubicBezTo>
                  <a:pt x="1119323" y="203576"/>
                  <a:pt x="1108183" y="206147"/>
                  <a:pt x="1096949" y="205753"/>
                </a:cubicBezTo>
                <a:cubicBezTo>
                  <a:pt x="1076244" y="205753"/>
                  <a:pt x="1060157" y="199541"/>
                  <a:pt x="1048687" y="187119"/>
                </a:cubicBezTo>
                <a:cubicBezTo>
                  <a:pt x="1037212" y="174870"/>
                  <a:pt x="1030982" y="158618"/>
                  <a:pt x="1031327" y="141838"/>
                </a:cubicBezTo>
                <a:lnTo>
                  <a:pt x="1031327" y="137055"/>
                </a:lnTo>
                <a:cubicBezTo>
                  <a:pt x="1031327" y="117095"/>
                  <a:pt x="1036886" y="100710"/>
                  <a:pt x="1048004" y="87893"/>
                </a:cubicBezTo>
                <a:cubicBezTo>
                  <a:pt x="1059122" y="75076"/>
                  <a:pt x="1074132" y="68678"/>
                  <a:pt x="1093036" y="68700"/>
                </a:cubicBezTo>
                <a:cubicBezTo>
                  <a:pt x="1112043" y="68700"/>
                  <a:pt x="1126537" y="74653"/>
                  <a:pt x="1136516" y="86557"/>
                </a:cubicBezTo>
                <a:cubicBezTo>
                  <a:pt x="1146494" y="98461"/>
                  <a:pt x="1151463" y="114198"/>
                  <a:pt x="1151423" y="133763"/>
                </a:cubicBezTo>
                <a:lnTo>
                  <a:pt x="1151423" y="148795"/>
                </a:lnTo>
                <a:lnTo>
                  <a:pt x="1067135" y="148795"/>
                </a:lnTo>
                <a:cubicBezTo>
                  <a:pt x="1068017" y="156668"/>
                  <a:pt x="1071607" y="163991"/>
                  <a:pt x="1077291" y="169510"/>
                </a:cubicBezTo>
                <a:cubicBezTo>
                  <a:pt x="1083219" y="174895"/>
                  <a:pt x="1091030" y="177727"/>
                  <a:pt x="1099030" y="177398"/>
                </a:cubicBezTo>
                <a:cubicBezTo>
                  <a:pt x="1111428" y="177883"/>
                  <a:pt x="1123307" y="172382"/>
                  <a:pt x="1130957" y="162615"/>
                </a:cubicBezTo>
                <a:close/>
                <a:moveTo>
                  <a:pt x="1092819" y="97086"/>
                </a:moveTo>
                <a:cubicBezTo>
                  <a:pt x="1086157" y="96704"/>
                  <a:pt x="1079710" y="99517"/>
                  <a:pt x="1075458" y="104663"/>
                </a:cubicBezTo>
                <a:cubicBezTo>
                  <a:pt x="1071070" y="110418"/>
                  <a:pt x="1068321" y="117254"/>
                  <a:pt x="1067508" y="124446"/>
                </a:cubicBezTo>
                <a:lnTo>
                  <a:pt x="1116639" y="124446"/>
                </a:lnTo>
                <a:lnTo>
                  <a:pt x="1116639" y="121776"/>
                </a:lnTo>
                <a:cubicBezTo>
                  <a:pt x="1116723" y="115384"/>
                  <a:pt x="1114630" y="109151"/>
                  <a:pt x="1110708" y="104104"/>
                </a:cubicBezTo>
                <a:cubicBezTo>
                  <a:pt x="1106919" y="99446"/>
                  <a:pt x="1100956" y="97126"/>
                  <a:pt x="1092819" y="97148"/>
                </a:cubicBezTo>
                <a:close/>
                <a:moveTo>
                  <a:pt x="1249903" y="203361"/>
                </a:moveTo>
                <a:lnTo>
                  <a:pt x="1248195" y="189324"/>
                </a:lnTo>
                <a:cubicBezTo>
                  <a:pt x="1244273" y="194330"/>
                  <a:pt x="1239341" y="198458"/>
                  <a:pt x="1233723" y="201436"/>
                </a:cubicBezTo>
                <a:cubicBezTo>
                  <a:pt x="1227716" y="204451"/>
                  <a:pt x="1221064" y="205955"/>
                  <a:pt x="1214344" y="205815"/>
                </a:cubicBezTo>
                <a:cubicBezTo>
                  <a:pt x="1199197" y="206442"/>
                  <a:pt x="1184793" y="199237"/>
                  <a:pt x="1176206" y="186746"/>
                </a:cubicBezTo>
                <a:cubicBezTo>
                  <a:pt x="1167159" y="174035"/>
                  <a:pt x="1162634" y="158059"/>
                  <a:pt x="1162634" y="138826"/>
                </a:cubicBezTo>
                <a:lnTo>
                  <a:pt x="1162634" y="136248"/>
                </a:lnTo>
                <a:cubicBezTo>
                  <a:pt x="1162634" y="116123"/>
                  <a:pt x="1167159" y="99828"/>
                  <a:pt x="1176206" y="87365"/>
                </a:cubicBezTo>
                <a:cubicBezTo>
                  <a:pt x="1185253" y="74902"/>
                  <a:pt x="1198048" y="68690"/>
                  <a:pt x="1214592" y="68731"/>
                </a:cubicBezTo>
                <a:cubicBezTo>
                  <a:pt x="1226735" y="68427"/>
                  <a:pt x="1238369" y="73604"/>
                  <a:pt x="1246270" y="82831"/>
                </a:cubicBezTo>
                <a:lnTo>
                  <a:pt x="1246270" y="15593"/>
                </a:lnTo>
                <a:lnTo>
                  <a:pt x="1281736" y="15593"/>
                </a:lnTo>
                <a:lnTo>
                  <a:pt x="1281736" y="203361"/>
                </a:lnTo>
                <a:close/>
                <a:moveTo>
                  <a:pt x="1197977" y="138733"/>
                </a:moveTo>
                <a:cubicBezTo>
                  <a:pt x="1197713" y="148077"/>
                  <a:pt x="1199648" y="157354"/>
                  <a:pt x="1203629" y="165814"/>
                </a:cubicBezTo>
                <a:cubicBezTo>
                  <a:pt x="1207356" y="173268"/>
                  <a:pt x="1213868" y="176994"/>
                  <a:pt x="1223164" y="176994"/>
                </a:cubicBezTo>
                <a:cubicBezTo>
                  <a:pt x="1232943" y="177584"/>
                  <a:pt x="1242096" y="172162"/>
                  <a:pt x="1246270" y="163298"/>
                </a:cubicBezTo>
                <a:lnTo>
                  <a:pt x="1246270" y="110937"/>
                </a:lnTo>
                <a:cubicBezTo>
                  <a:pt x="1242220" y="102083"/>
                  <a:pt x="1233127" y="96648"/>
                  <a:pt x="1223412" y="97272"/>
                </a:cubicBezTo>
                <a:cubicBezTo>
                  <a:pt x="1215182" y="96704"/>
                  <a:pt x="1207424" y="101173"/>
                  <a:pt x="1203784" y="108577"/>
                </a:cubicBezTo>
                <a:cubicBezTo>
                  <a:pt x="1199682" y="117210"/>
                  <a:pt x="1197691" y="126695"/>
                  <a:pt x="1197977" y="136248"/>
                </a:cubicBezTo>
                <a:close/>
                <a:moveTo>
                  <a:pt x="740171" y="238114"/>
                </a:moveTo>
                <a:lnTo>
                  <a:pt x="740171" y="416099"/>
                </a:lnTo>
                <a:lnTo>
                  <a:pt x="703493" y="416099"/>
                </a:lnTo>
                <a:lnTo>
                  <a:pt x="632063" y="298861"/>
                </a:lnTo>
                <a:lnTo>
                  <a:pt x="632063" y="416099"/>
                </a:lnTo>
                <a:lnTo>
                  <a:pt x="595292" y="416099"/>
                </a:lnTo>
                <a:lnTo>
                  <a:pt x="595292" y="238114"/>
                </a:lnTo>
                <a:lnTo>
                  <a:pt x="632094" y="238114"/>
                </a:lnTo>
                <a:lnTo>
                  <a:pt x="703524" y="355477"/>
                </a:lnTo>
                <a:lnTo>
                  <a:pt x="703524" y="238114"/>
                </a:lnTo>
                <a:close/>
                <a:moveTo>
                  <a:pt x="843279" y="416099"/>
                </a:moveTo>
                <a:cubicBezTo>
                  <a:pt x="841577" y="412332"/>
                  <a:pt x="840384" y="408351"/>
                  <a:pt x="839738" y="404267"/>
                </a:cubicBezTo>
                <a:cubicBezTo>
                  <a:pt x="835925" y="408407"/>
                  <a:pt x="831390" y="411817"/>
                  <a:pt x="826353" y="414329"/>
                </a:cubicBezTo>
                <a:cubicBezTo>
                  <a:pt x="820123" y="417326"/>
                  <a:pt x="813263" y="418773"/>
                  <a:pt x="806352" y="418553"/>
                </a:cubicBezTo>
                <a:cubicBezTo>
                  <a:pt x="794694" y="418898"/>
                  <a:pt x="783321" y="414916"/>
                  <a:pt x="774426" y="407373"/>
                </a:cubicBezTo>
                <a:cubicBezTo>
                  <a:pt x="766001" y="400372"/>
                  <a:pt x="761230" y="389906"/>
                  <a:pt x="761476" y="378956"/>
                </a:cubicBezTo>
                <a:cubicBezTo>
                  <a:pt x="760914" y="366294"/>
                  <a:pt x="766749" y="354197"/>
                  <a:pt x="777004" y="346750"/>
                </a:cubicBezTo>
                <a:cubicBezTo>
                  <a:pt x="787355" y="339110"/>
                  <a:pt x="802554" y="335290"/>
                  <a:pt x="822595" y="335290"/>
                </a:cubicBezTo>
                <a:lnTo>
                  <a:pt x="838372" y="335290"/>
                </a:lnTo>
                <a:lnTo>
                  <a:pt x="838372" y="327588"/>
                </a:lnTo>
                <a:cubicBezTo>
                  <a:pt x="838633" y="322315"/>
                  <a:pt x="836965" y="317125"/>
                  <a:pt x="833682" y="312991"/>
                </a:cubicBezTo>
                <a:cubicBezTo>
                  <a:pt x="830555" y="309348"/>
                  <a:pt x="825598" y="307535"/>
                  <a:pt x="818806" y="307556"/>
                </a:cubicBezTo>
                <a:cubicBezTo>
                  <a:pt x="806197" y="307556"/>
                  <a:pt x="799862" y="312836"/>
                  <a:pt x="799862" y="323457"/>
                </a:cubicBezTo>
                <a:lnTo>
                  <a:pt x="764426" y="323457"/>
                </a:lnTo>
                <a:cubicBezTo>
                  <a:pt x="764426" y="311966"/>
                  <a:pt x="769519" y="302081"/>
                  <a:pt x="779706" y="293798"/>
                </a:cubicBezTo>
                <a:cubicBezTo>
                  <a:pt x="789892" y="285516"/>
                  <a:pt x="803548" y="281376"/>
                  <a:pt x="820670" y="281376"/>
                </a:cubicBezTo>
                <a:cubicBezTo>
                  <a:pt x="834257" y="280876"/>
                  <a:pt x="847614" y="284969"/>
                  <a:pt x="858590" y="292991"/>
                </a:cubicBezTo>
                <a:cubicBezTo>
                  <a:pt x="868652" y="300755"/>
                  <a:pt x="873683" y="312370"/>
                  <a:pt x="873683" y="327836"/>
                </a:cubicBezTo>
                <a:lnTo>
                  <a:pt x="873683" y="383738"/>
                </a:lnTo>
                <a:cubicBezTo>
                  <a:pt x="873568" y="389844"/>
                  <a:pt x="874016" y="395947"/>
                  <a:pt x="875019" y="401969"/>
                </a:cubicBezTo>
                <a:cubicBezTo>
                  <a:pt x="875761" y="406127"/>
                  <a:pt x="877078" y="410161"/>
                  <a:pt x="878932" y="413956"/>
                </a:cubicBezTo>
                <a:lnTo>
                  <a:pt x="878932" y="416006"/>
                </a:lnTo>
                <a:close/>
                <a:moveTo>
                  <a:pt x="814055" y="391534"/>
                </a:moveTo>
                <a:cubicBezTo>
                  <a:pt x="819406" y="391704"/>
                  <a:pt x="824688" y="390322"/>
                  <a:pt x="829272" y="387558"/>
                </a:cubicBezTo>
                <a:cubicBezTo>
                  <a:pt x="832937" y="385431"/>
                  <a:pt x="836021" y="382434"/>
                  <a:pt x="838248" y="378831"/>
                </a:cubicBezTo>
                <a:lnTo>
                  <a:pt x="838248" y="355850"/>
                </a:lnTo>
                <a:lnTo>
                  <a:pt x="823837" y="355850"/>
                </a:lnTo>
                <a:cubicBezTo>
                  <a:pt x="814520" y="355850"/>
                  <a:pt x="807626" y="357806"/>
                  <a:pt x="803309" y="361781"/>
                </a:cubicBezTo>
                <a:cubicBezTo>
                  <a:pt x="799094" y="365449"/>
                  <a:pt x="796719" y="370794"/>
                  <a:pt x="796818" y="376378"/>
                </a:cubicBezTo>
                <a:cubicBezTo>
                  <a:pt x="796691" y="380493"/>
                  <a:pt x="798358" y="384459"/>
                  <a:pt x="801383" y="387248"/>
                </a:cubicBezTo>
                <a:cubicBezTo>
                  <a:pt x="804893" y="390260"/>
                  <a:pt x="809436" y="391798"/>
                  <a:pt x="814055" y="391534"/>
                </a:cubicBezTo>
                <a:close/>
                <a:moveTo>
                  <a:pt x="963872" y="415137"/>
                </a:moveTo>
                <a:cubicBezTo>
                  <a:pt x="960732" y="416152"/>
                  <a:pt x="957524" y="416950"/>
                  <a:pt x="954275" y="417528"/>
                </a:cubicBezTo>
                <a:cubicBezTo>
                  <a:pt x="950415" y="418155"/>
                  <a:pt x="946508" y="418457"/>
                  <a:pt x="942598" y="418429"/>
                </a:cubicBezTo>
                <a:cubicBezTo>
                  <a:pt x="931004" y="418429"/>
                  <a:pt x="921790" y="415416"/>
                  <a:pt x="914958" y="409391"/>
                </a:cubicBezTo>
                <a:cubicBezTo>
                  <a:pt x="908125" y="403366"/>
                  <a:pt x="904699" y="393344"/>
                  <a:pt x="904678" y="379328"/>
                </a:cubicBezTo>
                <a:lnTo>
                  <a:pt x="904678" y="309544"/>
                </a:lnTo>
                <a:lnTo>
                  <a:pt x="885236" y="309544"/>
                </a:lnTo>
                <a:lnTo>
                  <a:pt x="885236" y="283736"/>
                </a:lnTo>
                <a:lnTo>
                  <a:pt x="904678" y="283736"/>
                </a:lnTo>
                <a:lnTo>
                  <a:pt x="904678" y="251189"/>
                </a:lnTo>
                <a:lnTo>
                  <a:pt x="940020" y="251189"/>
                </a:lnTo>
                <a:lnTo>
                  <a:pt x="940020" y="283829"/>
                </a:lnTo>
                <a:lnTo>
                  <a:pt x="962505" y="283829"/>
                </a:lnTo>
                <a:lnTo>
                  <a:pt x="962505" y="309544"/>
                </a:lnTo>
                <a:lnTo>
                  <a:pt x="940020" y="309544"/>
                </a:lnTo>
                <a:lnTo>
                  <a:pt x="940020" y="375664"/>
                </a:lnTo>
                <a:cubicBezTo>
                  <a:pt x="940020" y="381223"/>
                  <a:pt x="941169" y="384981"/>
                  <a:pt x="943436" y="386689"/>
                </a:cubicBezTo>
                <a:cubicBezTo>
                  <a:pt x="946440" y="388667"/>
                  <a:pt x="950005" y="389605"/>
                  <a:pt x="953592" y="389360"/>
                </a:cubicBezTo>
                <a:cubicBezTo>
                  <a:pt x="955530" y="389369"/>
                  <a:pt x="957471" y="389276"/>
                  <a:pt x="959400" y="389080"/>
                </a:cubicBezTo>
                <a:cubicBezTo>
                  <a:pt x="961139" y="388863"/>
                  <a:pt x="962505" y="388645"/>
                  <a:pt x="963872" y="388397"/>
                </a:cubicBezTo>
                <a:close/>
                <a:moveTo>
                  <a:pt x="978686" y="249481"/>
                </a:moveTo>
                <a:cubicBezTo>
                  <a:pt x="978537" y="244533"/>
                  <a:pt x="980499" y="239754"/>
                  <a:pt x="984090" y="236344"/>
                </a:cubicBezTo>
                <a:cubicBezTo>
                  <a:pt x="992462" y="229421"/>
                  <a:pt x="1004568" y="229421"/>
                  <a:pt x="1012941" y="236344"/>
                </a:cubicBezTo>
                <a:cubicBezTo>
                  <a:pt x="1020084" y="243595"/>
                  <a:pt x="1020084" y="255242"/>
                  <a:pt x="1012941" y="262493"/>
                </a:cubicBezTo>
                <a:cubicBezTo>
                  <a:pt x="1004568" y="269416"/>
                  <a:pt x="992462" y="269416"/>
                  <a:pt x="984090" y="262493"/>
                </a:cubicBezTo>
                <a:cubicBezTo>
                  <a:pt x="980552" y="259152"/>
                  <a:pt x="978589" y="254471"/>
                  <a:pt x="978686" y="249605"/>
                </a:cubicBezTo>
                <a:close/>
                <a:moveTo>
                  <a:pt x="1016357" y="283643"/>
                </a:moveTo>
                <a:lnTo>
                  <a:pt x="1016357" y="415913"/>
                </a:lnTo>
                <a:lnTo>
                  <a:pt x="980891" y="415913"/>
                </a:lnTo>
                <a:lnTo>
                  <a:pt x="980891" y="283829"/>
                </a:lnTo>
                <a:close/>
                <a:moveTo>
                  <a:pt x="1036575" y="351129"/>
                </a:moveTo>
                <a:lnTo>
                  <a:pt x="1036575" y="348551"/>
                </a:lnTo>
                <a:cubicBezTo>
                  <a:pt x="1036575" y="329336"/>
                  <a:pt x="1042032" y="313302"/>
                  <a:pt x="1052942" y="300445"/>
                </a:cubicBezTo>
                <a:cubicBezTo>
                  <a:pt x="1063852" y="287587"/>
                  <a:pt x="1079257" y="281168"/>
                  <a:pt x="1099154" y="281189"/>
                </a:cubicBezTo>
                <a:cubicBezTo>
                  <a:pt x="1119279" y="281189"/>
                  <a:pt x="1134807" y="287609"/>
                  <a:pt x="1145739" y="300445"/>
                </a:cubicBezTo>
                <a:cubicBezTo>
                  <a:pt x="1156671" y="313280"/>
                  <a:pt x="1162097" y="329318"/>
                  <a:pt x="1162013" y="348551"/>
                </a:cubicBezTo>
                <a:lnTo>
                  <a:pt x="1162013" y="351129"/>
                </a:lnTo>
                <a:cubicBezTo>
                  <a:pt x="1162013" y="370384"/>
                  <a:pt x="1156588" y="386400"/>
                  <a:pt x="1145739" y="399174"/>
                </a:cubicBezTo>
                <a:cubicBezTo>
                  <a:pt x="1134891" y="411947"/>
                  <a:pt x="1119487" y="418345"/>
                  <a:pt x="1099527" y="418367"/>
                </a:cubicBezTo>
                <a:cubicBezTo>
                  <a:pt x="1079486" y="418367"/>
                  <a:pt x="1063958" y="411969"/>
                  <a:pt x="1052942" y="399174"/>
                </a:cubicBezTo>
                <a:cubicBezTo>
                  <a:pt x="1041926" y="386378"/>
                  <a:pt x="1036473" y="370424"/>
                  <a:pt x="1036575" y="351315"/>
                </a:cubicBezTo>
                <a:close/>
                <a:moveTo>
                  <a:pt x="1072011" y="348551"/>
                </a:moveTo>
                <a:lnTo>
                  <a:pt x="1072011" y="351129"/>
                </a:lnTo>
                <a:cubicBezTo>
                  <a:pt x="1071744" y="360657"/>
                  <a:pt x="1073878" y="370098"/>
                  <a:pt x="1078222" y="378583"/>
                </a:cubicBezTo>
                <a:cubicBezTo>
                  <a:pt x="1082353" y="386130"/>
                  <a:pt x="1089403" y="389888"/>
                  <a:pt x="1099434" y="389888"/>
                </a:cubicBezTo>
                <a:cubicBezTo>
                  <a:pt x="1109465" y="389888"/>
                  <a:pt x="1116298" y="386130"/>
                  <a:pt x="1120397" y="378583"/>
                </a:cubicBezTo>
                <a:cubicBezTo>
                  <a:pt x="1124754" y="370105"/>
                  <a:pt x="1126891" y="360657"/>
                  <a:pt x="1126608" y="351129"/>
                </a:cubicBezTo>
                <a:lnTo>
                  <a:pt x="1126608" y="348551"/>
                </a:lnTo>
                <a:cubicBezTo>
                  <a:pt x="1126841" y="339076"/>
                  <a:pt x="1124708" y="329694"/>
                  <a:pt x="1120397" y="321252"/>
                </a:cubicBezTo>
                <a:cubicBezTo>
                  <a:pt x="1116257" y="313550"/>
                  <a:pt x="1109186" y="309699"/>
                  <a:pt x="1099186" y="309699"/>
                </a:cubicBezTo>
                <a:cubicBezTo>
                  <a:pt x="1089185" y="309699"/>
                  <a:pt x="1082176" y="313550"/>
                  <a:pt x="1078160" y="321252"/>
                </a:cubicBezTo>
                <a:cubicBezTo>
                  <a:pt x="1073871" y="329765"/>
                  <a:pt x="1071756" y="339209"/>
                  <a:pt x="1072011" y="348738"/>
                </a:cubicBezTo>
                <a:close/>
                <a:moveTo>
                  <a:pt x="1237481" y="310010"/>
                </a:moveTo>
                <a:cubicBezTo>
                  <a:pt x="1228195" y="309584"/>
                  <a:pt x="1219486" y="314522"/>
                  <a:pt x="1215089" y="322712"/>
                </a:cubicBezTo>
                <a:lnTo>
                  <a:pt x="1215089" y="416099"/>
                </a:lnTo>
                <a:lnTo>
                  <a:pt x="1179778" y="416099"/>
                </a:lnTo>
                <a:lnTo>
                  <a:pt x="1179778" y="283829"/>
                </a:lnTo>
                <a:lnTo>
                  <a:pt x="1212915" y="283829"/>
                </a:lnTo>
                <a:lnTo>
                  <a:pt x="1214126" y="298985"/>
                </a:lnTo>
                <a:cubicBezTo>
                  <a:pt x="1223269" y="287394"/>
                  <a:pt x="1237388" y="280854"/>
                  <a:pt x="1252139" y="281376"/>
                </a:cubicBezTo>
                <a:cubicBezTo>
                  <a:pt x="1263363" y="280876"/>
                  <a:pt x="1274308" y="284941"/>
                  <a:pt x="1282482" y="292649"/>
                </a:cubicBezTo>
                <a:cubicBezTo>
                  <a:pt x="1290122" y="300143"/>
                  <a:pt x="1293951" y="313218"/>
                  <a:pt x="1293973" y="331874"/>
                </a:cubicBezTo>
                <a:lnTo>
                  <a:pt x="1293973" y="416099"/>
                </a:lnTo>
                <a:lnTo>
                  <a:pt x="1258506" y="416099"/>
                </a:lnTo>
                <a:lnTo>
                  <a:pt x="1258506" y="331750"/>
                </a:lnTo>
                <a:cubicBezTo>
                  <a:pt x="1258506" y="323262"/>
                  <a:pt x="1256696" y="317516"/>
                  <a:pt x="1253071" y="314513"/>
                </a:cubicBezTo>
                <a:cubicBezTo>
                  <a:pt x="1248562" y="311230"/>
                  <a:pt x="1243046" y="309637"/>
                  <a:pt x="1237481" y="310010"/>
                </a:cubicBezTo>
                <a:close/>
                <a:moveTo>
                  <a:pt x="1389006" y="379453"/>
                </a:moveTo>
                <a:cubicBezTo>
                  <a:pt x="1388966" y="375611"/>
                  <a:pt x="1387006" y="372046"/>
                  <a:pt x="1383789" y="369949"/>
                </a:cubicBezTo>
                <a:cubicBezTo>
                  <a:pt x="1380341" y="367403"/>
                  <a:pt x="1373074" y="364918"/>
                  <a:pt x="1362049" y="362558"/>
                </a:cubicBezTo>
                <a:cubicBezTo>
                  <a:pt x="1350014" y="360322"/>
                  <a:pt x="1338555" y="355685"/>
                  <a:pt x="1328352" y="348924"/>
                </a:cubicBezTo>
                <a:cubicBezTo>
                  <a:pt x="1319594" y="343029"/>
                  <a:pt x="1314529" y="333010"/>
                  <a:pt x="1314967" y="322464"/>
                </a:cubicBezTo>
                <a:cubicBezTo>
                  <a:pt x="1315066" y="311249"/>
                  <a:pt x="1320209" y="300674"/>
                  <a:pt x="1328974" y="293674"/>
                </a:cubicBezTo>
                <a:cubicBezTo>
                  <a:pt x="1338291" y="285391"/>
                  <a:pt x="1351188" y="281251"/>
                  <a:pt x="1367670" y="281251"/>
                </a:cubicBezTo>
                <a:cubicBezTo>
                  <a:pt x="1384876" y="281251"/>
                  <a:pt x="1398407" y="285289"/>
                  <a:pt x="1408261" y="293364"/>
                </a:cubicBezTo>
                <a:cubicBezTo>
                  <a:pt x="1417730" y="300649"/>
                  <a:pt x="1423212" y="311976"/>
                  <a:pt x="1423044" y="323923"/>
                </a:cubicBezTo>
                <a:lnTo>
                  <a:pt x="1387640" y="323923"/>
                </a:lnTo>
                <a:cubicBezTo>
                  <a:pt x="1387745" y="319296"/>
                  <a:pt x="1385987" y="314821"/>
                  <a:pt x="1382764" y="311501"/>
                </a:cubicBezTo>
                <a:cubicBezTo>
                  <a:pt x="1379512" y="308147"/>
                  <a:pt x="1374419" y="306469"/>
                  <a:pt x="1367484" y="306469"/>
                </a:cubicBezTo>
                <a:cubicBezTo>
                  <a:pt x="1362558" y="306174"/>
                  <a:pt x="1357685" y="307625"/>
                  <a:pt x="1353726" y="310569"/>
                </a:cubicBezTo>
                <a:cubicBezTo>
                  <a:pt x="1350574" y="313016"/>
                  <a:pt x="1348747" y="316796"/>
                  <a:pt x="1348788" y="320787"/>
                </a:cubicBezTo>
                <a:cubicBezTo>
                  <a:pt x="1348847" y="324628"/>
                  <a:pt x="1350906" y="328163"/>
                  <a:pt x="1354223" y="330104"/>
                </a:cubicBezTo>
                <a:cubicBezTo>
                  <a:pt x="1360198" y="333383"/>
                  <a:pt x="1366726" y="335538"/>
                  <a:pt x="1373478" y="336470"/>
                </a:cubicBezTo>
                <a:cubicBezTo>
                  <a:pt x="1386059" y="338663"/>
                  <a:pt x="1398143" y="343091"/>
                  <a:pt x="1409162" y="349545"/>
                </a:cubicBezTo>
                <a:cubicBezTo>
                  <a:pt x="1418643" y="355405"/>
                  <a:pt x="1423376" y="364896"/>
                  <a:pt x="1423355" y="378024"/>
                </a:cubicBezTo>
                <a:cubicBezTo>
                  <a:pt x="1423429" y="389596"/>
                  <a:pt x="1417793" y="400456"/>
                  <a:pt x="1408292" y="407062"/>
                </a:cubicBezTo>
                <a:cubicBezTo>
                  <a:pt x="1398252" y="414742"/>
                  <a:pt x="1384720" y="418575"/>
                  <a:pt x="1367701" y="418553"/>
                </a:cubicBezTo>
                <a:cubicBezTo>
                  <a:pt x="1349191" y="418553"/>
                  <a:pt x="1335051" y="413811"/>
                  <a:pt x="1325278" y="404329"/>
                </a:cubicBezTo>
                <a:cubicBezTo>
                  <a:pt x="1315504" y="394847"/>
                  <a:pt x="1310610" y="384710"/>
                  <a:pt x="1310588" y="373924"/>
                </a:cubicBezTo>
                <a:lnTo>
                  <a:pt x="1344222" y="373924"/>
                </a:lnTo>
                <a:cubicBezTo>
                  <a:pt x="1344017" y="379890"/>
                  <a:pt x="1346906" y="385540"/>
                  <a:pt x="1351862" y="388863"/>
                </a:cubicBezTo>
                <a:cubicBezTo>
                  <a:pt x="1356831" y="391931"/>
                  <a:pt x="1362580" y="393493"/>
                  <a:pt x="1368416" y="393366"/>
                </a:cubicBezTo>
                <a:cubicBezTo>
                  <a:pt x="1382143" y="393388"/>
                  <a:pt x="1389006" y="388748"/>
                  <a:pt x="1389006" y="379453"/>
                </a:cubicBezTo>
                <a:close/>
              </a:path>
            </a:pathLst>
          </a:custGeom>
          <a:solidFill>
            <a:srgbClr val="FFFFFF"/>
          </a:solidFill>
          <a:ln w="3099" cap="flat">
            <a:noFill/>
            <a:prstDash val="solid"/>
            <a:miter/>
          </a:ln>
        </p:spPr>
        <p:txBody>
          <a:bodyPr rtlCol="0" anchor="ctr"/>
          <a:lstStyle/>
          <a:p>
            <a:endParaRPr lang="en-US" sz="1688"/>
          </a:p>
        </p:txBody>
      </p:sp>
      <p:cxnSp>
        <p:nvCxnSpPr>
          <p:cNvPr id="50" name="Straight Connector 49">
            <a:extLst>
              <a:ext uri="{FF2B5EF4-FFF2-40B4-BE49-F238E27FC236}">
                <a16:creationId xmlns:a16="http://schemas.microsoft.com/office/drawing/2014/main" id="{1C6E736E-2082-4E6F-A332-FF0FDDB44F52}"/>
              </a:ext>
            </a:extLst>
          </p:cNvPr>
          <p:cNvCxnSpPr>
            <a:cxnSpLocks/>
          </p:cNvCxnSpPr>
          <p:nvPr userDrawn="1"/>
        </p:nvCxnSpPr>
        <p:spPr>
          <a:xfrm>
            <a:off x="11666572" y="3092398"/>
            <a:ext cx="0" cy="1926087"/>
          </a:xfrm>
          <a:prstGeom prst="line">
            <a:avLst/>
          </a:prstGeom>
          <a:ln w="444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411E4BD5-8A3A-49A5-8E6E-6B616D3A6743}"/>
              </a:ext>
            </a:extLst>
          </p:cNvPr>
          <p:cNvCxnSpPr/>
          <p:nvPr userDrawn="1"/>
        </p:nvCxnSpPr>
        <p:spPr>
          <a:xfrm>
            <a:off x="2681819" y="6343266"/>
            <a:ext cx="0" cy="347158"/>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pic>
        <p:nvPicPr>
          <p:cNvPr id="54" name="Picture 53" descr="A picture containing text&#10;&#10;Description automatically generated">
            <a:extLst>
              <a:ext uri="{FF2B5EF4-FFF2-40B4-BE49-F238E27FC236}">
                <a16:creationId xmlns:a16="http://schemas.microsoft.com/office/drawing/2014/main" id="{103C64C9-03D3-4B06-A08E-240EFEC8230A}"/>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845807" y="6343266"/>
            <a:ext cx="1722130" cy="338506"/>
          </a:xfrm>
          <a:prstGeom prst="rect">
            <a:avLst/>
          </a:prstGeom>
        </p:spPr>
      </p:pic>
      <p:sp>
        <p:nvSpPr>
          <p:cNvPr id="51" name="TextBox 50">
            <a:extLst>
              <a:ext uri="{FF2B5EF4-FFF2-40B4-BE49-F238E27FC236}">
                <a16:creationId xmlns:a16="http://schemas.microsoft.com/office/drawing/2014/main" id="{D9D4765F-45E2-49ED-972F-CDA3987F3D2B}"/>
              </a:ext>
            </a:extLst>
          </p:cNvPr>
          <p:cNvSpPr txBox="1"/>
          <p:nvPr userDrawn="1"/>
        </p:nvSpPr>
        <p:spPr>
          <a:xfrm>
            <a:off x="2051215" y="6321731"/>
            <a:ext cx="566990" cy="400110"/>
          </a:xfrm>
          <a:prstGeom prst="rect">
            <a:avLst/>
          </a:prstGeom>
          <a:noFill/>
        </p:spPr>
        <p:txBody>
          <a:bodyPr wrap="square" rtlCol="0">
            <a:spAutoFit/>
          </a:bodyPr>
          <a:lstStyle/>
          <a:p>
            <a:pPr defTabSz="914514">
              <a:lnSpc>
                <a:spcPts val="844"/>
              </a:lnSpc>
            </a:pPr>
            <a:r>
              <a:rPr lang="en-US" sz="844" spc="9">
                <a:solidFill>
                  <a:srgbClr val="FFFFFF"/>
                </a:solidFill>
                <a:latin typeface="Oswald SemiBold" pitchFamily="2" charset="0"/>
              </a:rPr>
              <a:t>DECADE</a:t>
            </a:r>
            <a:br>
              <a:rPr lang="en-US" sz="844" spc="9">
                <a:solidFill>
                  <a:srgbClr val="FFFFFF"/>
                </a:solidFill>
                <a:latin typeface="Oswald SemiBold" pitchFamily="2" charset="0"/>
              </a:rPr>
            </a:br>
            <a:r>
              <a:rPr lang="en-US" sz="844" spc="9">
                <a:solidFill>
                  <a:srgbClr val="FFFFFF"/>
                </a:solidFill>
                <a:latin typeface="Oswald SemiBold" pitchFamily="2" charset="0"/>
              </a:rPr>
              <a:t>OF</a:t>
            </a:r>
            <a:br>
              <a:rPr lang="en-US" sz="844" spc="9">
                <a:solidFill>
                  <a:srgbClr val="FFFFFF"/>
                </a:solidFill>
                <a:latin typeface="Oswald SemiBold" pitchFamily="2" charset="0"/>
              </a:rPr>
            </a:br>
            <a:r>
              <a:rPr lang="en-US" sz="844" spc="9">
                <a:solidFill>
                  <a:srgbClr val="FFFFFF"/>
                </a:solidFill>
                <a:latin typeface="Oswald SemiBold" pitchFamily="2" charset="0"/>
              </a:rPr>
              <a:t>ACTION</a:t>
            </a:r>
          </a:p>
        </p:txBody>
      </p:sp>
    </p:spTree>
    <p:extLst>
      <p:ext uri="{BB962C8B-B14F-4D97-AF65-F5344CB8AC3E}">
        <p14:creationId xmlns:p14="http://schemas.microsoft.com/office/powerpoint/2010/main" val="215016110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preserve="1" userDrawn="1">
  <p:cSld name="1 Column">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289" imgH="290" progId="TCLayout.ActiveDocument.1">
                  <p:embed/>
                </p:oleObj>
              </mc:Choice>
              <mc:Fallback>
                <p:oleObj name="think-cell Slide" r:id="rId4"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EEB0B56-9EAB-4850-AB5E-F155665269BF}"/>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1500"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8" name="Title 7"/>
          <p:cNvSpPr>
            <a:spLocks noGrp="1"/>
          </p:cNvSpPr>
          <p:nvPr>
            <p:ph type="title"/>
          </p:nvPr>
        </p:nvSpPr>
        <p:spPr>
          <a:xfrm>
            <a:off x="523939" y="561084"/>
            <a:ext cx="11138859" cy="207749"/>
          </a:xfrm>
          <a:prstGeom prst="rect">
            <a:avLst/>
          </a:prstGeom>
        </p:spPr>
        <p:txBody>
          <a:bodyPr vert="horz" lIns="0" tIns="0" rIns="0" bIns="0">
            <a:spAutoFit/>
          </a:bodyPr>
          <a:lstStyle>
            <a:lvl1pPr>
              <a:defRPr sz="1500" b="0" spc="19" baseline="0">
                <a:solidFill>
                  <a:schemeClr val="tx1"/>
                </a:solidFill>
                <a:latin typeface="Roboto Black" panose="02000000000000000000" pitchFamily="2" charset="0"/>
                <a:ea typeface="Roboto Black" panose="02000000000000000000" pitchFamily="2" charset="0"/>
              </a:defRPr>
            </a:lvl1pPr>
          </a:lstStyle>
          <a:p>
            <a:r>
              <a:rPr lang="en-US"/>
              <a:t>Click to edit Master title style</a:t>
            </a:r>
            <a:endParaRPr lang="en-CA"/>
          </a:p>
        </p:txBody>
      </p:sp>
      <p:sp>
        <p:nvSpPr>
          <p:cNvPr id="6" name="Text Placeholder 5">
            <a:extLst>
              <a:ext uri="{FF2B5EF4-FFF2-40B4-BE49-F238E27FC236}">
                <a16:creationId xmlns:a16="http://schemas.microsoft.com/office/drawing/2014/main" id="{1915F58F-2909-48C7-AFD8-82106EA32075}"/>
              </a:ext>
            </a:extLst>
          </p:cNvPr>
          <p:cNvSpPr>
            <a:spLocks noGrp="1"/>
          </p:cNvSpPr>
          <p:nvPr>
            <p:ph type="body" sz="quarter" idx="14"/>
          </p:nvPr>
        </p:nvSpPr>
        <p:spPr>
          <a:xfrm>
            <a:off x="523939" y="1232297"/>
            <a:ext cx="11138859" cy="879267"/>
          </a:xfrm>
          <a:prstGeom prst="rect">
            <a:avLst/>
          </a:prstGeom>
        </p:spPr>
        <p:txBody>
          <a:bodyPr>
            <a:noAutofit/>
          </a:bodyPr>
          <a:lstStyle>
            <a:lvl1pPr marL="0" indent="0">
              <a:buNone/>
              <a:defRPr sz="1031" kern="700" spc="19" baseline="0">
                <a:solidFill>
                  <a:schemeClr val="tx2"/>
                </a:solidFill>
                <a:latin typeface="Roboto Black" panose="02000000000000000000" pitchFamily="2" charset="0"/>
                <a:ea typeface="Roboto Black" panose="02000000000000000000" pitchFamily="2" charset="0"/>
              </a:defRPr>
            </a:lvl1pPr>
            <a:lvl2pPr marL="165200" indent="-165200">
              <a:buFont typeface="Arial" panose="020B0604020202020204" pitchFamily="34" charset="0"/>
              <a:buChar char="●"/>
              <a:defRPr kern="700" baseline="0">
                <a:solidFill>
                  <a:schemeClr val="tx2">
                    <a:lumMod val="50000"/>
                  </a:schemeClr>
                </a:solidFill>
              </a:defRPr>
            </a:lvl2pPr>
            <a:lvl3pPr marL="337840" indent="-172641">
              <a:defRPr kern="700" baseline="0">
                <a:solidFill>
                  <a:schemeClr val="tx2">
                    <a:lumMod val="50000"/>
                  </a:schemeClr>
                </a:solidFill>
              </a:defRPr>
            </a:lvl3pPr>
            <a:lvl4pPr marL="0" indent="0">
              <a:buNone/>
              <a:defRPr sz="703" kern="700" baseline="0">
                <a:solidFill>
                  <a:schemeClr val="tx2">
                    <a:lumMod val="50000"/>
                  </a:schemeClr>
                </a:solidFill>
              </a:defRPr>
            </a:lvl4pPr>
            <a:lvl5pPr marL="678656" indent="-678656">
              <a:buNone/>
              <a:defRPr sz="703"/>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Date Placeholder 2">
            <a:extLst>
              <a:ext uri="{FF2B5EF4-FFF2-40B4-BE49-F238E27FC236}">
                <a16:creationId xmlns:a16="http://schemas.microsoft.com/office/drawing/2014/main" id="{39CC855E-9C85-4BE7-8D80-7A30B4653696}"/>
              </a:ext>
            </a:extLst>
          </p:cNvPr>
          <p:cNvSpPr>
            <a:spLocks noGrp="1"/>
          </p:cNvSpPr>
          <p:nvPr>
            <p:ph type="dt" sz="half" idx="15"/>
          </p:nvPr>
        </p:nvSpPr>
        <p:spPr/>
        <p:txBody>
          <a:bodyPr/>
          <a:lstStyle/>
          <a:p>
            <a:r>
              <a:rPr lang="en-CA"/>
              <a:t>UNITED NATIONS</a:t>
            </a:r>
          </a:p>
        </p:txBody>
      </p:sp>
      <p:pic>
        <p:nvPicPr>
          <p:cNvPr id="26" name="Graphic 25">
            <a:extLst>
              <a:ext uri="{FF2B5EF4-FFF2-40B4-BE49-F238E27FC236}">
                <a16:creationId xmlns:a16="http://schemas.microsoft.com/office/drawing/2014/main" id="{3029B6B7-D927-4331-8F12-7553E2C82C6D}"/>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2" name="Footer Placeholder 30">
            <a:extLst>
              <a:ext uri="{FF2B5EF4-FFF2-40B4-BE49-F238E27FC236}">
                <a16:creationId xmlns:a16="http://schemas.microsoft.com/office/drawing/2014/main" id="{721C6D11-13D6-40E5-943E-D714A83042E4}"/>
              </a:ext>
            </a:extLst>
          </p:cNvPr>
          <p:cNvSpPr>
            <a:spLocks noGrp="1"/>
          </p:cNvSpPr>
          <p:nvPr>
            <p:ph type="ftr" sz="quarter" idx="16"/>
          </p:nvPr>
        </p:nvSpPr>
        <p:spPr>
          <a:xfrm>
            <a:off x="523939"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tx2"/>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0" name="Date Placeholder 2">
            <a:extLst>
              <a:ext uri="{FF2B5EF4-FFF2-40B4-BE49-F238E27FC236}">
                <a16:creationId xmlns:a16="http://schemas.microsoft.com/office/drawing/2014/main" id="{8B7ECD71-76D2-4A4A-9B2C-C3C8AD2570AF}"/>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3" name="TextBox 12">
            <a:extLst>
              <a:ext uri="{FF2B5EF4-FFF2-40B4-BE49-F238E27FC236}">
                <a16:creationId xmlns:a16="http://schemas.microsoft.com/office/drawing/2014/main" id="{0F593DB2-B44A-491E-B56D-B33810BFCEC7}"/>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377686987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orient="horz" pos="2304">
          <p15:clr>
            <a:srgbClr val="FBAE40"/>
          </p15:clr>
        </p15:guide>
      </p15:sldGuideLst>
    </p:ext>
  </p:extLst>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preserve="1" userDrawn="1">
  <p:cSld name="2 Columns 75-25">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289" imgH="290" progId="TCLayout.ActiveDocument.1">
                  <p:embed/>
                </p:oleObj>
              </mc:Choice>
              <mc:Fallback>
                <p:oleObj name="think-cell Slide" r:id="rId4"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C5A20EC-6FCC-45EE-ACE4-4D8383F4FDE8}"/>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1500"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3" name="Content Placeholder 2"/>
          <p:cNvSpPr>
            <a:spLocks noGrp="1"/>
          </p:cNvSpPr>
          <p:nvPr>
            <p:ph idx="1"/>
          </p:nvPr>
        </p:nvSpPr>
        <p:spPr>
          <a:xfrm>
            <a:off x="523939" y="1232297"/>
            <a:ext cx="8275854" cy="803810"/>
          </a:xfrm>
          <a:prstGeom prst="rect">
            <a:avLst/>
          </a:prstGeom>
        </p:spPr>
        <p:txBody>
          <a:bodyPr vert="horz" wrap="square" lIns="0" tIns="0" rIns="0" bIns="0" rtlCol="0">
            <a:spAutoFit/>
          </a:bodyPr>
          <a:lstStyle>
            <a:lvl1pPr rtl="0">
              <a:defRPr lang="en-CA" sz="1031" spc="19" baseline="0" dirty="0">
                <a:solidFill>
                  <a:schemeClr val="tx2"/>
                </a:solidFill>
                <a:latin typeface="Roboto Black" panose="02000000000000000000" pitchFamily="2" charset="0"/>
                <a:ea typeface="Roboto Black" panose="02000000000000000000" pitchFamily="2" charset="0"/>
              </a:defRPr>
            </a:lvl1pPr>
            <a:lvl2pPr rtl="0">
              <a:buClr>
                <a:schemeClr val="bg1"/>
              </a:buClr>
              <a:defRPr lang="en-CA" dirty="0"/>
            </a:lvl2pPr>
            <a:lvl3pPr rtl="0">
              <a:buClr>
                <a:schemeClr val="bg1"/>
              </a:buClr>
              <a:defRPr lang="en-CA" dirty="0"/>
            </a:lvl3pPr>
            <a:lvl4pPr rtl="0">
              <a:defRPr lang="en-CA" sz="703" dirty="0"/>
            </a:lvl4pPr>
          </a:lstStyle>
          <a:p>
            <a:pPr marL="0" lvl="0" indent="0">
              <a:buNone/>
            </a:pPr>
            <a:r>
              <a:rPr lang="en-US"/>
              <a:t>Click to edit Master text styles</a:t>
            </a:r>
          </a:p>
          <a:p>
            <a:pPr marL="0" lvl="1" indent="0">
              <a:buNone/>
            </a:pPr>
            <a:r>
              <a:rPr lang="en-US"/>
              <a:t>Second level</a:t>
            </a:r>
          </a:p>
          <a:p>
            <a:pPr marL="0" lvl="2" indent="0">
              <a:buNone/>
            </a:pPr>
            <a:r>
              <a:rPr lang="en-US"/>
              <a:t>Third level</a:t>
            </a:r>
          </a:p>
          <a:p>
            <a:pPr marL="0" lvl="3" indent="0">
              <a:buNone/>
            </a:pPr>
            <a:r>
              <a:rPr lang="en-US"/>
              <a:t>Fourth level</a:t>
            </a:r>
          </a:p>
        </p:txBody>
      </p:sp>
      <p:sp>
        <p:nvSpPr>
          <p:cNvPr id="8" name="Title 7"/>
          <p:cNvSpPr>
            <a:spLocks noGrp="1"/>
          </p:cNvSpPr>
          <p:nvPr>
            <p:ph type="title"/>
          </p:nvPr>
        </p:nvSpPr>
        <p:spPr>
          <a:xfrm>
            <a:off x="523939" y="561084"/>
            <a:ext cx="11138859" cy="207749"/>
          </a:xfrm>
          <a:prstGeom prst="rect">
            <a:avLst/>
          </a:prstGeom>
        </p:spPr>
        <p:txBody>
          <a:bodyPr vert="horz" lIns="0" tIns="0" rIns="0" bIns="0">
            <a:spAutoFit/>
          </a:bodyPr>
          <a:lstStyle>
            <a:lvl1pPr>
              <a:defRPr sz="1500" b="0" spc="19" baseline="0">
                <a:solidFill>
                  <a:schemeClr val="tx1"/>
                </a:solidFill>
                <a:latin typeface="Roboto Black" panose="02000000000000000000" pitchFamily="2" charset="0"/>
                <a:ea typeface="Roboto Black" panose="02000000000000000000" pitchFamily="2" charset="0"/>
              </a:defRPr>
            </a:lvl1pPr>
          </a:lstStyle>
          <a:p>
            <a:r>
              <a:rPr lang="en-US"/>
              <a:t>Click to edit Master title style</a:t>
            </a:r>
            <a:endParaRPr lang="en-CA"/>
          </a:p>
        </p:txBody>
      </p:sp>
      <p:sp>
        <p:nvSpPr>
          <p:cNvPr id="6" name="Text Placeholder 5">
            <a:extLst>
              <a:ext uri="{FF2B5EF4-FFF2-40B4-BE49-F238E27FC236}">
                <a16:creationId xmlns:a16="http://schemas.microsoft.com/office/drawing/2014/main" id="{49AE0ADE-D5DA-48C7-9BEC-E23E04677214}"/>
              </a:ext>
            </a:extLst>
          </p:cNvPr>
          <p:cNvSpPr>
            <a:spLocks noGrp="1"/>
          </p:cNvSpPr>
          <p:nvPr>
            <p:ph type="body" sz="quarter" idx="14"/>
          </p:nvPr>
        </p:nvSpPr>
        <p:spPr>
          <a:xfrm>
            <a:off x="9136185" y="1232297"/>
            <a:ext cx="2530387" cy="803810"/>
          </a:xfrm>
          <a:prstGeom prst="rect">
            <a:avLst/>
          </a:prstGeom>
        </p:spPr>
        <p:txBody>
          <a:bodyPr vert="horz" wrap="square" lIns="0" tIns="0" rIns="0" bIns="0" rtlCol="0">
            <a:spAutoFit/>
          </a:bodyPr>
          <a:lstStyle>
            <a:lvl1pPr>
              <a:defRPr lang="en-CA" sz="1031" spc="19" baseline="0" dirty="0">
                <a:solidFill>
                  <a:schemeClr val="tx2"/>
                </a:solidFill>
                <a:latin typeface="Roboto Black" panose="02000000000000000000" pitchFamily="2" charset="0"/>
                <a:ea typeface="Roboto Black" panose="02000000000000000000" pitchFamily="2" charset="0"/>
              </a:defRPr>
            </a:lvl1pPr>
            <a:lvl2pPr>
              <a:buClr>
                <a:schemeClr val="bg1"/>
              </a:buClr>
              <a:defRPr lang="en-CA" dirty="0"/>
            </a:lvl2pPr>
            <a:lvl3pPr>
              <a:buClr>
                <a:schemeClr val="bg1"/>
              </a:buClr>
              <a:defRPr lang="en-CA" dirty="0"/>
            </a:lvl3pPr>
            <a:lvl4pPr>
              <a:defRPr lang="en-CA" sz="703" dirty="0"/>
            </a:lvl4pPr>
          </a:lstStyle>
          <a:p>
            <a:pPr marL="0" lvl="0" indent="0">
              <a:buNone/>
            </a:pPr>
            <a:r>
              <a:rPr lang="en-US"/>
              <a:t>Click to edit Master text styles</a:t>
            </a:r>
          </a:p>
          <a:p>
            <a:pPr marL="0" lvl="1" indent="0">
              <a:buNone/>
            </a:pPr>
            <a:r>
              <a:rPr lang="en-US"/>
              <a:t>Second level</a:t>
            </a:r>
          </a:p>
          <a:p>
            <a:pPr marL="0" lvl="2" indent="0">
              <a:buNone/>
            </a:pPr>
            <a:r>
              <a:rPr lang="en-US"/>
              <a:t>Third level</a:t>
            </a:r>
          </a:p>
          <a:p>
            <a:pPr marL="0" lvl="3" indent="0">
              <a:buNone/>
            </a:pPr>
            <a:r>
              <a:rPr lang="en-US"/>
              <a:t>Fourth level</a:t>
            </a:r>
          </a:p>
        </p:txBody>
      </p:sp>
      <p:sp>
        <p:nvSpPr>
          <p:cNvPr id="30" name="Date Placeholder 29">
            <a:extLst>
              <a:ext uri="{FF2B5EF4-FFF2-40B4-BE49-F238E27FC236}">
                <a16:creationId xmlns:a16="http://schemas.microsoft.com/office/drawing/2014/main" id="{3E1C0BD9-715A-41C7-824D-5C56B30F83A2}"/>
              </a:ext>
            </a:extLst>
          </p:cNvPr>
          <p:cNvSpPr>
            <a:spLocks noGrp="1"/>
          </p:cNvSpPr>
          <p:nvPr>
            <p:ph type="dt" sz="half" idx="15"/>
          </p:nvPr>
        </p:nvSpPr>
        <p:spPr/>
        <p:txBody>
          <a:bodyPr/>
          <a:lstStyle/>
          <a:p>
            <a:r>
              <a:rPr lang="en-CA"/>
              <a:t>UNITED NATIONS</a:t>
            </a:r>
          </a:p>
        </p:txBody>
      </p:sp>
      <p:pic>
        <p:nvPicPr>
          <p:cNvPr id="28" name="Graphic 27">
            <a:extLst>
              <a:ext uri="{FF2B5EF4-FFF2-40B4-BE49-F238E27FC236}">
                <a16:creationId xmlns:a16="http://schemas.microsoft.com/office/drawing/2014/main" id="{CED80935-3BD3-41DE-A59E-A3C617497DAD}"/>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2" name="Footer Placeholder 30">
            <a:extLst>
              <a:ext uri="{FF2B5EF4-FFF2-40B4-BE49-F238E27FC236}">
                <a16:creationId xmlns:a16="http://schemas.microsoft.com/office/drawing/2014/main" id="{0BC40FBA-1072-4CB9-ADEC-CC3E40985EC9}"/>
              </a:ext>
            </a:extLst>
          </p:cNvPr>
          <p:cNvSpPr>
            <a:spLocks noGrp="1"/>
          </p:cNvSpPr>
          <p:nvPr>
            <p:ph type="ftr" sz="quarter" idx="16"/>
          </p:nvPr>
        </p:nvSpPr>
        <p:spPr>
          <a:xfrm>
            <a:off x="523939"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tx2"/>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0" name="Date Placeholder 2">
            <a:extLst>
              <a:ext uri="{FF2B5EF4-FFF2-40B4-BE49-F238E27FC236}">
                <a16:creationId xmlns:a16="http://schemas.microsoft.com/office/drawing/2014/main" id="{FC533A26-392D-466A-846C-A0C4748F17CD}"/>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30EF459B-F9AB-4D5F-BF2A-8EFAC6DD143C}"/>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415587305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preserve="1" userDrawn="1">
  <p:cSld name="1 2 Columns 75-25">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289" imgH="290" progId="TCLayout.ActiveDocument.1">
                  <p:embed/>
                </p:oleObj>
              </mc:Choice>
              <mc:Fallback>
                <p:oleObj name="think-cell Slide" r:id="rId4"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C5A20EC-6FCC-45EE-ACE4-4D8383F4FDE8}"/>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1500"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3" name="Content Placeholder 2"/>
          <p:cNvSpPr>
            <a:spLocks noGrp="1"/>
          </p:cNvSpPr>
          <p:nvPr>
            <p:ph idx="1"/>
          </p:nvPr>
        </p:nvSpPr>
        <p:spPr>
          <a:xfrm>
            <a:off x="3401409" y="1240956"/>
            <a:ext cx="8275854" cy="803810"/>
          </a:xfrm>
          <a:prstGeom prst="rect">
            <a:avLst/>
          </a:prstGeom>
        </p:spPr>
        <p:txBody>
          <a:bodyPr vert="horz" wrap="square" lIns="0" tIns="0" rIns="0" bIns="0" rtlCol="0">
            <a:spAutoFit/>
          </a:bodyPr>
          <a:lstStyle>
            <a:lvl1pPr rtl="0">
              <a:defRPr lang="en-CA" sz="1031" spc="19" baseline="0" dirty="0">
                <a:solidFill>
                  <a:schemeClr val="tx2"/>
                </a:solidFill>
                <a:latin typeface="Roboto Black" panose="02000000000000000000" pitchFamily="2" charset="0"/>
                <a:ea typeface="Roboto Black" panose="02000000000000000000" pitchFamily="2" charset="0"/>
              </a:defRPr>
            </a:lvl1pPr>
            <a:lvl2pPr rtl="0">
              <a:buClr>
                <a:schemeClr val="bg1"/>
              </a:buClr>
              <a:defRPr lang="en-CA" dirty="0"/>
            </a:lvl2pPr>
            <a:lvl3pPr rtl="0">
              <a:buClr>
                <a:schemeClr val="bg1"/>
              </a:buClr>
              <a:defRPr lang="en-CA" dirty="0"/>
            </a:lvl3pPr>
            <a:lvl4pPr rtl="0">
              <a:defRPr lang="en-CA" sz="703" dirty="0"/>
            </a:lvl4pPr>
          </a:lstStyle>
          <a:p>
            <a:pPr marL="0" lvl="0" indent="0">
              <a:buNone/>
            </a:pPr>
            <a:r>
              <a:rPr lang="en-US"/>
              <a:t>Click to edit Master text styles</a:t>
            </a:r>
          </a:p>
          <a:p>
            <a:pPr marL="0" lvl="1" indent="0">
              <a:buNone/>
            </a:pPr>
            <a:r>
              <a:rPr lang="en-US"/>
              <a:t>Second level</a:t>
            </a:r>
          </a:p>
          <a:p>
            <a:pPr marL="0" lvl="2" indent="0">
              <a:buNone/>
            </a:pPr>
            <a:r>
              <a:rPr lang="en-US"/>
              <a:t>Third level</a:t>
            </a:r>
          </a:p>
          <a:p>
            <a:pPr marL="0" lvl="3" indent="0">
              <a:buNone/>
            </a:pPr>
            <a:r>
              <a:rPr lang="en-US"/>
              <a:t>Fourth level</a:t>
            </a:r>
          </a:p>
        </p:txBody>
      </p:sp>
      <p:sp>
        <p:nvSpPr>
          <p:cNvPr id="8" name="Title 7"/>
          <p:cNvSpPr>
            <a:spLocks noGrp="1"/>
          </p:cNvSpPr>
          <p:nvPr>
            <p:ph type="title"/>
          </p:nvPr>
        </p:nvSpPr>
        <p:spPr>
          <a:xfrm>
            <a:off x="523939" y="561084"/>
            <a:ext cx="11138859" cy="207749"/>
          </a:xfrm>
          <a:prstGeom prst="rect">
            <a:avLst/>
          </a:prstGeom>
        </p:spPr>
        <p:txBody>
          <a:bodyPr vert="horz" lIns="0" tIns="0" rIns="0" bIns="0">
            <a:spAutoFit/>
          </a:bodyPr>
          <a:lstStyle>
            <a:lvl1pPr>
              <a:defRPr sz="1500" b="0" spc="19" baseline="0">
                <a:solidFill>
                  <a:schemeClr val="tx1"/>
                </a:solidFill>
                <a:latin typeface="Roboto Black" panose="02000000000000000000" pitchFamily="2" charset="0"/>
                <a:ea typeface="Roboto Black" panose="02000000000000000000" pitchFamily="2" charset="0"/>
              </a:defRPr>
            </a:lvl1pPr>
          </a:lstStyle>
          <a:p>
            <a:r>
              <a:rPr lang="en-US"/>
              <a:t>Click to edit Master title style</a:t>
            </a:r>
            <a:endParaRPr lang="en-CA"/>
          </a:p>
        </p:txBody>
      </p:sp>
      <p:sp>
        <p:nvSpPr>
          <p:cNvPr id="6" name="Text Placeholder 5">
            <a:extLst>
              <a:ext uri="{FF2B5EF4-FFF2-40B4-BE49-F238E27FC236}">
                <a16:creationId xmlns:a16="http://schemas.microsoft.com/office/drawing/2014/main" id="{49AE0ADE-D5DA-48C7-9BEC-E23E04677214}"/>
              </a:ext>
            </a:extLst>
          </p:cNvPr>
          <p:cNvSpPr>
            <a:spLocks noGrp="1"/>
          </p:cNvSpPr>
          <p:nvPr>
            <p:ph type="body" sz="quarter" idx="14"/>
          </p:nvPr>
        </p:nvSpPr>
        <p:spPr>
          <a:xfrm>
            <a:off x="532600" y="1232297"/>
            <a:ext cx="2530387" cy="803810"/>
          </a:xfrm>
          <a:prstGeom prst="rect">
            <a:avLst/>
          </a:prstGeom>
        </p:spPr>
        <p:txBody>
          <a:bodyPr vert="horz" wrap="square" lIns="0" tIns="0" rIns="0" bIns="0" rtlCol="0">
            <a:spAutoFit/>
          </a:bodyPr>
          <a:lstStyle>
            <a:lvl1pPr>
              <a:defRPr lang="en-CA" sz="1031" spc="19" baseline="0" dirty="0">
                <a:solidFill>
                  <a:schemeClr val="tx2"/>
                </a:solidFill>
                <a:latin typeface="Roboto Black" panose="02000000000000000000" pitchFamily="2" charset="0"/>
                <a:ea typeface="Roboto Black" panose="02000000000000000000" pitchFamily="2" charset="0"/>
              </a:defRPr>
            </a:lvl1pPr>
            <a:lvl2pPr>
              <a:buClr>
                <a:schemeClr val="bg1"/>
              </a:buClr>
              <a:defRPr lang="en-CA" dirty="0"/>
            </a:lvl2pPr>
            <a:lvl3pPr>
              <a:buClr>
                <a:schemeClr val="bg1"/>
              </a:buClr>
              <a:defRPr lang="en-CA" dirty="0"/>
            </a:lvl3pPr>
            <a:lvl4pPr>
              <a:defRPr lang="en-CA" sz="703" dirty="0"/>
            </a:lvl4pPr>
          </a:lstStyle>
          <a:p>
            <a:pPr marL="0" lvl="0" indent="0">
              <a:buNone/>
            </a:pPr>
            <a:r>
              <a:rPr lang="en-US"/>
              <a:t>Click to edit Master text styles</a:t>
            </a:r>
          </a:p>
          <a:p>
            <a:pPr marL="0" lvl="1" indent="0">
              <a:buNone/>
            </a:pPr>
            <a:r>
              <a:rPr lang="en-US"/>
              <a:t>Second level</a:t>
            </a:r>
          </a:p>
          <a:p>
            <a:pPr marL="0" lvl="2" indent="0">
              <a:buNone/>
            </a:pPr>
            <a:r>
              <a:rPr lang="en-US"/>
              <a:t>Third level</a:t>
            </a:r>
          </a:p>
          <a:p>
            <a:pPr marL="0" lvl="3" indent="0">
              <a:buNone/>
            </a:pPr>
            <a:r>
              <a:rPr lang="en-US"/>
              <a:t>Fourth level</a:t>
            </a:r>
          </a:p>
        </p:txBody>
      </p:sp>
      <p:sp>
        <p:nvSpPr>
          <p:cNvPr id="30" name="Date Placeholder 29">
            <a:extLst>
              <a:ext uri="{FF2B5EF4-FFF2-40B4-BE49-F238E27FC236}">
                <a16:creationId xmlns:a16="http://schemas.microsoft.com/office/drawing/2014/main" id="{3E1C0BD9-715A-41C7-824D-5C56B30F83A2}"/>
              </a:ext>
            </a:extLst>
          </p:cNvPr>
          <p:cNvSpPr>
            <a:spLocks noGrp="1"/>
          </p:cNvSpPr>
          <p:nvPr>
            <p:ph type="dt" sz="half" idx="15"/>
          </p:nvPr>
        </p:nvSpPr>
        <p:spPr/>
        <p:txBody>
          <a:bodyPr/>
          <a:lstStyle/>
          <a:p>
            <a:r>
              <a:rPr lang="en-CA"/>
              <a:t>UNITED NATIONS</a:t>
            </a:r>
          </a:p>
        </p:txBody>
      </p:sp>
      <p:pic>
        <p:nvPicPr>
          <p:cNvPr id="28" name="Graphic 27">
            <a:extLst>
              <a:ext uri="{FF2B5EF4-FFF2-40B4-BE49-F238E27FC236}">
                <a16:creationId xmlns:a16="http://schemas.microsoft.com/office/drawing/2014/main" id="{CED80935-3BD3-41DE-A59E-A3C617497DAD}"/>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6" name="Footer Placeholder 30">
            <a:extLst>
              <a:ext uri="{FF2B5EF4-FFF2-40B4-BE49-F238E27FC236}">
                <a16:creationId xmlns:a16="http://schemas.microsoft.com/office/drawing/2014/main" id="{62A8B033-CFDB-42DA-9962-B1FFA997C098}"/>
              </a:ext>
            </a:extLst>
          </p:cNvPr>
          <p:cNvSpPr>
            <a:spLocks noGrp="1"/>
          </p:cNvSpPr>
          <p:nvPr>
            <p:ph type="ftr" sz="quarter" idx="16"/>
          </p:nvPr>
        </p:nvSpPr>
        <p:spPr>
          <a:xfrm>
            <a:off x="523939"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tx2"/>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0" name="Date Placeholder 2">
            <a:extLst>
              <a:ext uri="{FF2B5EF4-FFF2-40B4-BE49-F238E27FC236}">
                <a16:creationId xmlns:a16="http://schemas.microsoft.com/office/drawing/2014/main" id="{C9873FC2-4D09-47A9-BC2B-A5F6286E0A1B}"/>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1E2D9A3E-83B5-4B26-B7B8-E83B07E490A1}"/>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79688817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preserve="1" userDrawn="1">
  <p:cSld name="4 Columns 25-25-25-25">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289" imgH="290" progId="TCLayout.ActiveDocument.1">
                  <p:embed/>
                </p:oleObj>
              </mc:Choice>
              <mc:Fallback>
                <p:oleObj name="think-cell Slide" r:id="rId4"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26D59A5-2746-4A0D-B017-EF262E57FE07}"/>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1500"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8" name="Title 7"/>
          <p:cNvSpPr>
            <a:spLocks noGrp="1"/>
          </p:cNvSpPr>
          <p:nvPr>
            <p:ph type="title"/>
          </p:nvPr>
        </p:nvSpPr>
        <p:spPr>
          <a:xfrm>
            <a:off x="523939" y="561083"/>
            <a:ext cx="11138859" cy="363561"/>
          </a:xfrm>
          <a:prstGeom prst="rect">
            <a:avLst/>
          </a:prstGeom>
        </p:spPr>
        <p:txBody>
          <a:bodyPr vert="horz" lIns="0" tIns="0" rIns="0" bIns="0">
            <a:spAutoFit/>
          </a:bodyPr>
          <a:lstStyle>
            <a:lvl1pPr>
              <a:defRPr b="0" spc="19" baseline="0">
                <a:solidFill>
                  <a:schemeClr val="tx1"/>
                </a:solidFill>
                <a:latin typeface="Roboto Black" panose="02000000000000000000" pitchFamily="2" charset="0"/>
                <a:ea typeface="Roboto Black" panose="02000000000000000000" pitchFamily="2" charset="0"/>
              </a:defRPr>
            </a:lvl1pPr>
          </a:lstStyle>
          <a:p>
            <a:r>
              <a:rPr lang="en-US"/>
              <a:t>Click to edit Master title style</a:t>
            </a:r>
            <a:endParaRPr lang="en-CA"/>
          </a:p>
        </p:txBody>
      </p:sp>
      <p:sp>
        <p:nvSpPr>
          <p:cNvPr id="6" name="Text Placeholder 5">
            <a:extLst>
              <a:ext uri="{FF2B5EF4-FFF2-40B4-BE49-F238E27FC236}">
                <a16:creationId xmlns:a16="http://schemas.microsoft.com/office/drawing/2014/main" id="{49AE0ADE-D5DA-48C7-9BEC-E23E04677214}"/>
              </a:ext>
            </a:extLst>
          </p:cNvPr>
          <p:cNvSpPr>
            <a:spLocks noGrp="1"/>
          </p:cNvSpPr>
          <p:nvPr>
            <p:ph type="body" sz="quarter" idx="14"/>
          </p:nvPr>
        </p:nvSpPr>
        <p:spPr>
          <a:xfrm>
            <a:off x="9136185" y="1232297"/>
            <a:ext cx="2530387" cy="960456"/>
          </a:xfrm>
          <a:prstGeom prst="rect">
            <a:avLst/>
          </a:prstGeom>
        </p:spPr>
        <p:txBody>
          <a:bodyPr vert="horz" lIns="0" tIns="0" rIns="0" bIns="0" rtlCol="0">
            <a:spAutoFit/>
          </a:bodyPr>
          <a:lstStyle>
            <a:lvl1pPr>
              <a:defRPr lang="en-CA" sz="1031" dirty="0">
                <a:solidFill>
                  <a:schemeClr val="tx2"/>
                </a:solidFill>
              </a:defRPr>
            </a:lvl1pPr>
            <a:lvl2pPr>
              <a:defRPr lang="en-CA" dirty="0"/>
            </a:lvl2pPr>
            <a:lvl3pPr>
              <a:buClr>
                <a:schemeClr val="bg1"/>
              </a:buClr>
              <a:defRPr lang="en-CA" dirty="0"/>
            </a:lvl3pPr>
            <a:lvl4pPr>
              <a:defRPr lang="en-CA" dirty="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5">
            <a:extLst>
              <a:ext uri="{FF2B5EF4-FFF2-40B4-BE49-F238E27FC236}">
                <a16:creationId xmlns:a16="http://schemas.microsoft.com/office/drawing/2014/main" id="{452FCCA7-9A34-4D0E-B91C-F68A8A8CFEE4}"/>
              </a:ext>
            </a:extLst>
          </p:cNvPr>
          <p:cNvSpPr>
            <a:spLocks noGrp="1"/>
          </p:cNvSpPr>
          <p:nvPr>
            <p:ph type="body" sz="quarter" idx="15"/>
          </p:nvPr>
        </p:nvSpPr>
        <p:spPr>
          <a:xfrm>
            <a:off x="526916" y="1232297"/>
            <a:ext cx="2530387" cy="960456"/>
          </a:xfrm>
          <a:prstGeom prst="rect">
            <a:avLst/>
          </a:prstGeom>
        </p:spPr>
        <p:txBody>
          <a:bodyPr vert="horz" lIns="0" tIns="0" rIns="0" bIns="0" rtlCol="0">
            <a:spAutoFit/>
          </a:bodyPr>
          <a:lstStyle>
            <a:lvl1pPr>
              <a:defRPr lang="en-CA" sz="1031" dirty="0">
                <a:solidFill>
                  <a:schemeClr val="tx2"/>
                </a:solidFill>
              </a:defRPr>
            </a:lvl1pPr>
            <a:lvl2pPr>
              <a:defRPr lang="en-CA" dirty="0"/>
            </a:lvl2pPr>
            <a:lvl3pPr>
              <a:defRPr lang="en-CA" dirty="0"/>
            </a:lvl3pPr>
            <a:lvl4pPr>
              <a:defRPr lang="en-CA" dirty="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5">
            <a:extLst>
              <a:ext uri="{FF2B5EF4-FFF2-40B4-BE49-F238E27FC236}">
                <a16:creationId xmlns:a16="http://schemas.microsoft.com/office/drawing/2014/main" id="{068AC442-3F2F-4A13-8D83-CD6C7950D2AC}"/>
              </a:ext>
            </a:extLst>
          </p:cNvPr>
          <p:cNvSpPr>
            <a:spLocks noGrp="1"/>
          </p:cNvSpPr>
          <p:nvPr>
            <p:ph type="body" sz="quarter" idx="16"/>
          </p:nvPr>
        </p:nvSpPr>
        <p:spPr>
          <a:xfrm>
            <a:off x="3396672" y="1232297"/>
            <a:ext cx="2530387" cy="960456"/>
          </a:xfrm>
          <a:prstGeom prst="rect">
            <a:avLst/>
          </a:prstGeom>
        </p:spPr>
        <p:txBody>
          <a:bodyPr vert="horz" lIns="0" tIns="0" rIns="0" bIns="0" rtlCol="0">
            <a:spAutoFit/>
          </a:bodyPr>
          <a:lstStyle>
            <a:lvl1pPr>
              <a:defRPr lang="en-CA" sz="1031" dirty="0">
                <a:solidFill>
                  <a:schemeClr val="tx2"/>
                </a:solidFill>
              </a:defRPr>
            </a:lvl1pPr>
            <a:lvl2pPr>
              <a:defRPr lang="en-CA" dirty="0"/>
            </a:lvl2pPr>
            <a:lvl3pPr>
              <a:defRPr lang="en-CA" dirty="0"/>
            </a:lvl3pPr>
            <a:lvl4pPr>
              <a:defRPr lang="en-CA" dirty="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5">
            <a:extLst>
              <a:ext uri="{FF2B5EF4-FFF2-40B4-BE49-F238E27FC236}">
                <a16:creationId xmlns:a16="http://schemas.microsoft.com/office/drawing/2014/main" id="{7D6A9695-47B6-42F6-945F-22F5441AC013}"/>
              </a:ext>
            </a:extLst>
          </p:cNvPr>
          <p:cNvSpPr>
            <a:spLocks noGrp="1"/>
          </p:cNvSpPr>
          <p:nvPr>
            <p:ph type="body" sz="quarter" idx="17"/>
          </p:nvPr>
        </p:nvSpPr>
        <p:spPr>
          <a:xfrm>
            <a:off x="6266429" y="1232297"/>
            <a:ext cx="2530387" cy="960456"/>
          </a:xfrm>
          <a:prstGeom prst="rect">
            <a:avLst/>
          </a:prstGeom>
        </p:spPr>
        <p:txBody>
          <a:bodyPr vert="horz" lIns="0" tIns="0" rIns="0" bIns="0" rtlCol="0">
            <a:spAutoFit/>
          </a:bodyPr>
          <a:lstStyle>
            <a:lvl1pPr>
              <a:defRPr lang="en-CA" sz="1031" dirty="0">
                <a:solidFill>
                  <a:schemeClr val="tx2"/>
                </a:solidFill>
              </a:defRPr>
            </a:lvl1pPr>
            <a:lvl2pPr>
              <a:defRPr lang="en-CA" dirty="0"/>
            </a:lvl2pPr>
            <a:lvl3pPr>
              <a:defRPr lang="en-CA" dirty="0"/>
            </a:lvl3pPr>
            <a:lvl4pPr>
              <a:defRPr lang="en-CA" dirty="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Date Placeholder 2">
            <a:extLst>
              <a:ext uri="{FF2B5EF4-FFF2-40B4-BE49-F238E27FC236}">
                <a16:creationId xmlns:a16="http://schemas.microsoft.com/office/drawing/2014/main" id="{81714EF9-67A2-4C6A-9C83-B384DCA0233E}"/>
              </a:ext>
            </a:extLst>
          </p:cNvPr>
          <p:cNvSpPr>
            <a:spLocks noGrp="1"/>
          </p:cNvSpPr>
          <p:nvPr>
            <p:ph type="dt" sz="half" idx="18"/>
          </p:nvPr>
        </p:nvSpPr>
        <p:spPr/>
        <p:txBody>
          <a:bodyPr/>
          <a:lstStyle/>
          <a:p>
            <a:r>
              <a:rPr lang="en-CA"/>
              <a:t>UNITED NATIONS</a:t>
            </a:r>
          </a:p>
        </p:txBody>
      </p:sp>
      <p:pic>
        <p:nvPicPr>
          <p:cNvPr id="30" name="Graphic 29">
            <a:extLst>
              <a:ext uri="{FF2B5EF4-FFF2-40B4-BE49-F238E27FC236}">
                <a16:creationId xmlns:a16="http://schemas.microsoft.com/office/drawing/2014/main" id="{0ADB0EBD-AA01-4253-B2D8-56ACF702F3AF}"/>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4" name="Footer Placeholder 30">
            <a:extLst>
              <a:ext uri="{FF2B5EF4-FFF2-40B4-BE49-F238E27FC236}">
                <a16:creationId xmlns:a16="http://schemas.microsoft.com/office/drawing/2014/main" id="{0A62F6AA-CC8A-47C4-B2DE-69944E32E75F}"/>
              </a:ext>
            </a:extLst>
          </p:cNvPr>
          <p:cNvSpPr>
            <a:spLocks noGrp="1"/>
          </p:cNvSpPr>
          <p:nvPr>
            <p:ph type="ftr" sz="quarter" idx="19"/>
          </p:nvPr>
        </p:nvSpPr>
        <p:spPr>
          <a:xfrm>
            <a:off x="523939"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tx2"/>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6" name="Date Placeholder 2">
            <a:extLst>
              <a:ext uri="{FF2B5EF4-FFF2-40B4-BE49-F238E27FC236}">
                <a16:creationId xmlns:a16="http://schemas.microsoft.com/office/drawing/2014/main" id="{B28A7DD5-79EE-4210-8F53-744402DD414C}"/>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7" name="TextBox 16">
            <a:extLst>
              <a:ext uri="{FF2B5EF4-FFF2-40B4-BE49-F238E27FC236}">
                <a16:creationId xmlns:a16="http://schemas.microsoft.com/office/drawing/2014/main" id="{908D1DFE-CAC6-4070-9CB4-F6E01D2401FF}"/>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191822364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userDrawn="1">
  <p:cSld name="2 Columns 50-50">
    <p:bg>
      <p:bgPr>
        <a:solidFill>
          <a:schemeClr val="bg2"/>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289" imgH="290" progId="TCLayout.ActiveDocument.1">
                  <p:embed/>
                </p:oleObj>
              </mc:Choice>
              <mc:Fallback>
                <p:oleObj name="think-cell Slide" r:id="rId4"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BB2DD5D5-0398-4EC7-B95E-99A655944ED2}"/>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1500"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8" name="Title 7"/>
          <p:cNvSpPr>
            <a:spLocks noGrp="1"/>
          </p:cNvSpPr>
          <p:nvPr>
            <p:ph type="title"/>
          </p:nvPr>
        </p:nvSpPr>
        <p:spPr>
          <a:xfrm>
            <a:off x="523939" y="561083"/>
            <a:ext cx="11138859" cy="363561"/>
          </a:xfrm>
          <a:prstGeom prst="rect">
            <a:avLst/>
          </a:prstGeom>
        </p:spPr>
        <p:txBody>
          <a:bodyPr vert="horz" lIns="0" tIns="0" rIns="0" bIns="0">
            <a:spAutoFit/>
          </a:bodyPr>
          <a:lstStyle>
            <a:lvl1pPr>
              <a:defRPr b="0" spc="19" baseline="0">
                <a:solidFill>
                  <a:schemeClr val="tx1"/>
                </a:solidFill>
                <a:latin typeface="Roboto Black" panose="02000000000000000000" pitchFamily="2" charset="0"/>
                <a:ea typeface="Roboto Black" panose="02000000000000000000" pitchFamily="2" charset="0"/>
              </a:defRPr>
            </a:lvl1pPr>
          </a:lstStyle>
          <a:p>
            <a:r>
              <a:rPr lang="en-US"/>
              <a:t>Click to edit Master title style</a:t>
            </a:r>
            <a:endParaRPr lang="en-CA"/>
          </a:p>
        </p:txBody>
      </p:sp>
      <p:sp>
        <p:nvSpPr>
          <p:cNvPr id="10" name="Text Placeholder 5">
            <a:extLst>
              <a:ext uri="{FF2B5EF4-FFF2-40B4-BE49-F238E27FC236}">
                <a16:creationId xmlns:a16="http://schemas.microsoft.com/office/drawing/2014/main" id="{452FCCA7-9A34-4D0E-B91C-F68A8A8CFEE4}"/>
              </a:ext>
            </a:extLst>
          </p:cNvPr>
          <p:cNvSpPr>
            <a:spLocks noGrp="1"/>
          </p:cNvSpPr>
          <p:nvPr>
            <p:ph type="body" sz="quarter" idx="15"/>
          </p:nvPr>
        </p:nvSpPr>
        <p:spPr>
          <a:xfrm>
            <a:off x="526916" y="1232297"/>
            <a:ext cx="5398655" cy="960456"/>
          </a:xfrm>
          <a:prstGeom prst="rect">
            <a:avLst/>
          </a:prstGeom>
        </p:spPr>
        <p:txBody>
          <a:bodyPr vert="horz" lIns="0" tIns="0" rIns="0" bIns="0" rtlCol="0">
            <a:spAutoFit/>
          </a:bodyPr>
          <a:lstStyle>
            <a:lvl1pPr>
              <a:defRPr lang="en-CA" sz="1031" dirty="0">
                <a:solidFill>
                  <a:schemeClr val="tx2"/>
                </a:solidFill>
              </a:defRPr>
            </a:lvl1pPr>
            <a:lvl2pPr>
              <a:defRPr lang="en-CA" dirty="0"/>
            </a:lvl2pPr>
            <a:lvl3pPr>
              <a:defRPr lang="en-CA" dirty="0"/>
            </a:lvl3pPr>
            <a:lvl4pPr>
              <a:defRPr lang="en-CA" dirty="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5">
            <a:extLst>
              <a:ext uri="{FF2B5EF4-FFF2-40B4-BE49-F238E27FC236}">
                <a16:creationId xmlns:a16="http://schemas.microsoft.com/office/drawing/2014/main" id="{7D6A9695-47B6-42F6-945F-22F5441AC013}"/>
              </a:ext>
            </a:extLst>
          </p:cNvPr>
          <p:cNvSpPr>
            <a:spLocks noGrp="1"/>
          </p:cNvSpPr>
          <p:nvPr>
            <p:ph type="body" sz="quarter" idx="17"/>
          </p:nvPr>
        </p:nvSpPr>
        <p:spPr>
          <a:xfrm>
            <a:off x="6266429" y="1232297"/>
            <a:ext cx="5396369" cy="960456"/>
          </a:xfrm>
          <a:prstGeom prst="rect">
            <a:avLst/>
          </a:prstGeom>
        </p:spPr>
        <p:txBody>
          <a:bodyPr vert="horz" lIns="0" tIns="0" rIns="0" bIns="0" rtlCol="0">
            <a:spAutoFit/>
          </a:bodyPr>
          <a:lstStyle>
            <a:lvl1pPr>
              <a:defRPr lang="en-CA" sz="1031" dirty="0">
                <a:solidFill>
                  <a:schemeClr val="tx2"/>
                </a:solidFill>
              </a:defRPr>
            </a:lvl1pPr>
            <a:lvl2pPr>
              <a:defRPr lang="en-CA" dirty="0"/>
            </a:lvl2pPr>
            <a:lvl3pPr>
              <a:defRPr lang="en-CA" dirty="0"/>
            </a:lvl3pPr>
            <a:lvl4pPr>
              <a:defRPr lang="en-CA" dirty="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Date Placeholder 2">
            <a:extLst>
              <a:ext uri="{FF2B5EF4-FFF2-40B4-BE49-F238E27FC236}">
                <a16:creationId xmlns:a16="http://schemas.microsoft.com/office/drawing/2014/main" id="{1735CB66-AC9B-4357-989E-5B09C60E4311}"/>
              </a:ext>
            </a:extLst>
          </p:cNvPr>
          <p:cNvSpPr>
            <a:spLocks noGrp="1"/>
          </p:cNvSpPr>
          <p:nvPr>
            <p:ph type="dt" sz="half" idx="18"/>
          </p:nvPr>
        </p:nvSpPr>
        <p:spPr/>
        <p:txBody>
          <a:bodyPr/>
          <a:lstStyle/>
          <a:p>
            <a:r>
              <a:rPr lang="en-CA"/>
              <a:t>UNITED NATIONS</a:t>
            </a:r>
          </a:p>
        </p:txBody>
      </p:sp>
      <p:pic>
        <p:nvPicPr>
          <p:cNvPr id="29" name="Graphic 28">
            <a:extLst>
              <a:ext uri="{FF2B5EF4-FFF2-40B4-BE49-F238E27FC236}">
                <a16:creationId xmlns:a16="http://schemas.microsoft.com/office/drawing/2014/main" id="{1AE7853F-D8E5-4371-823B-6948CA0649F0}"/>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3" name="Footer Placeholder 30">
            <a:extLst>
              <a:ext uri="{FF2B5EF4-FFF2-40B4-BE49-F238E27FC236}">
                <a16:creationId xmlns:a16="http://schemas.microsoft.com/office/drawing/2014/main" id="{A230C5D3-FBC7-4324-8BDD-053D000CCE50}"/>
              </a:ext>
            </a:extLst>
          </p:cNvPr>
          <p:cNvSpPr>
            <a:spLocks noGrp="1"/>
          </p:cNvSpPr>
          <p:nvPr>
            <p:ph type="ftr" sz="quarter" idx="16"/>
          </p:nvPr>
        </p:nvSpPr>
        <p:spPr>
          <a:xfrm>
            <a:off x="523939"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tx2"/>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1" name="Date Placeholder 2">
            <a:extLst>
              <a:ext uri="{FF2B5EF4-FFF2-40B4-BE49-F238E27FC236}">
                <a16:creationId xmlns:a16="http://schemas.microsoft.com/office/drawing/2014/main" id="{9361F212-B0A5-4B01-8A0C-43CD1778AC4C}"/>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4" name="TextBox 13">
            <a:extLst>
              <a:ext uri="{FF2B5EF4-FFF2-40B4-BE49-F238E27FC236}">
                <a16:creationId xmlns:a16="http://schemas.microsoft.com/office/drawing/2014/main" id="{1FF20E37-6FA5-4FB1-9E56-9CC4FABD86FF}"/>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21428796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preserve="1" userDrawn="1">
  <p:cSld name="Section Slide Blue">
    <p:bg>
      <p:bgPr>
        <a:solidFill>
          <a:srgbClr val="149ED9"/>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50343023-64CF-45B5-BAA8-C8F6FAA4B84D}"/>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6750" b="1" i="0" baseline="0">
              <a:latin typeface="Roboto" panose="02000000000000000000" pitchFamily="2" charset="0"/>
              <a:ea typeface="Roboto" panose="02000000000000000000" pitchFamily="2" charset="0"/>
              <a:cs typeface="+mj-cs"/>
              <a:sym typeface="Roboto" panose="02000000000000000000" pitchFamily="2" charset="0"/>
            </a:endParaRPr>
          </a:p>
        </p:txBody>
      </p:sp>
      <p:sp>
        <p:nvSpPr>
          <p:cNvPr id="2" name="Title 1"/>
          <p:cNvSpPr>
            <a:spLocks noGrp="1"/>
          </p:cNvSpPr>
          <p:nvPr>
            <p:ph type="title" hasCustomPrompt="1"/>
          </p:nvPr>
        </p:nvSpPr>
        <p:spPr>
          <a:xfrm>
            <a:off x="523940" y="4503109"/>
            <a:ext cx="11142633" cy="1154162"/>
          </a:xfrm>
          <a:prstGeom prst="rect">
            <a:avLst/>
          </a:prstGeom>
        </p:spPr>
        <p:txBody>
          <a:bodyPr vert="horz" wrap="square" tIns="0" bIns="0" anchor="b">
            <a:noAutofit/>
          </a:bodyPr>
          <a:lstStyle>
            <a:lvl1pPr algn="l">
              <a:defRPr sz="6750" b="1" cap="none" baseline="0">
                <a:solidFill>
                  <a:schemeClr val="bg2"/>
                </a:solidFill>
                <a:latin typeface="Roboto" panose="02000000000000000000" pitchFamily="2" charset="0"/>
                <a:ea typeface="Roboto" panose="02000000000000000000" pitchFamily="2" charset="0"/>
              </a:defRPr>
            </a:lvl1pPr>
          </a:lstStyle>
          <a:p>
            <a:r>
              <a:rPr lang="en-CA"/>
              <a:t>Click to edit style</a:t>
            </a: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p:nvPr>
        </p:nvSpPr>
        <p:spPr>
          <a:xfrm>
            <a:off x="523939" y="5711890"/>
            <a:ext cx="5738200" cy="158036"/>
          </a:xfrm>
          <a:prstGeom prst="rect">
            <a:avLst/>
          </a:prstGeom>
        </p:spPr>
        <p:txBody>
          <a:bodyPr>
            <a:noAutofit/>
          </a:bodyPr>
          <a:lstStyle>
            <a:lvl1pPr marL="0" indent="0">
              <a:buFont typeface="Arial" panose="020B0604020202020204" pitchFamily="34" charset="0"/>
              <a:buNone/>
              <a:defRPr sz="1031" b="0">
                <a:solidFill>
                  <a:schemeClr val="bg2"/>
                </a:solidFill>
                <a:latin typeface="Roboto" panose="02000000000000000000" pitchFamily="2" charset="0"/>
                <a:ea typeface="Roboto" panose="02000000000000000000" pitchFamily="2" charset="0"/>
                <a:sym typeface="Roboto Black" panose="02000000000000000000" pitchFamily="2" charset="0"/>
              </a:defRPr>
            </a:lvl1pPr>
            <a:lvl2pPr marL="166688" indent="0">
              <a:buNone/>
              <a:defRPr sz="1031" b="0">
                <a:solidFill>
                  <a:schemeClr val="bg1"/>
                </a:solidFill>
                <a:latin typeface="Arial Nova" panose="020B0504020202020204" pitchFamily="34" charset="0"/>
              </a:defRPr>
            </a:lvl2pPr>
            <a:lvl3pPr marL="333375" indent="0">
              <a:buNone/>
              <a:defRPr sz="1031" b="0">
                <a:solidFill>
                  <a:schemeClr val="bg1"/>
                </a:solidFill>
                <a:latin typeface="Arial Nova" panose="020B0504020202020204" pitchFamily="34" charset="0"/>
              </a:defRPr>
            </a:lvl3pPr>
            <a:lvl4pPr marL="500063" indent="0">
              <a:buNone/>
              <a:defRPr sz="1031" b="0">
                <a:solidFill>
                  <a:schemeClr val="bg1"/>
                </a:solidFill>
                <a:latin typeface="Arial Nova" panose="020B0504020202020204" pitchFamily="34" charset="0"/>
              </a:defRPr>
            </a:lvl4pPr>
            <a:lvl5pPr marL="678656" indent="0">
              <a:buNone/>
              <a:defRPr sz="1031" b="0">
                <a:solidFill>
                  <a:schemeClr val="bg1"/>
                </a:solidFill>
                <a:latin typeface="Arial Nova" panose="020B0504020202020204" pitchFamily="34" charset="0"/>
              </a:defRPr>
            </a:lvl5pPr>
          </a:lstStyle>
          <a:p>
            <a:pPr lvl="0"/>
            <a:r>
              <a:rPr lang="en-US"/>
              <a:t>Click to edit Master text styles</a:t>
            </a:r>
          </a:p>
        </p:txBody>
      </p:sp>
      <p:sp>
        <p:nvSpPr>
          <p:cNvPr id="4" name="Date Placeholder 3">
            <a:extLst>
              <a:ext uri="{FF2B5EF4-FFF2-40B4-BE49-F238E27FC236}">
                <a16:creationId xmlns:a16="http://schemas.microsoft.com/office/drawing/2014/main" id="{80DB22D3-6B0F-4B54-A479-2938434664C0}"/>
              </a:ext>
            </a:extLst>
          </p:cNvPr>
          <p:cNvSpPr>
            <a:spLocks noGrp="1"/>
          </p:cNvSpPr>
          <p:nvPr>
            <p:ph type="dt" sz="half" idx="11"/>
          </p:nvPr>
        </p:nvSpPr>
        <p:spPr/>
        <p:txBody>
          <a:bodyPr/>
          <a:lstStyle>
            <a:lvl1pPr>
              <a:defRPr>
                <a:solidFill>
                  <a:schemeClr val="bg2"/>
                </a:solidFill>
              </a:defRPr>
            </a:lvl1pPr>
          </a:lstStyle>
          <a:p>
            <a:r>
              <a:rPr lang="en-CA"/>
              <a:t>UNITED NATIONS</a:t>
            </a:r>
          </a:p>
        </p:txBody>
      </p:sp>
    </p:spTree>
    <p:extLst>
      <p:ext uri="{BB962C8B-B14F-4D97-AF65-F5344CB8AC3E}">
        <p14:creationId xmlns:p14="http://schemas.microsoft.com/office/powerpoint/2010/main" val="274316385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1"/>
            </p:custDataLst>
            <p:extLst>
              <p:ext uri="{D42A27DB-BD31-4B8C-83A1-F6EECF244321}">
                <p14:modId xmlns:p14="http://schemas.microsoft.com/office/powerpoint/2010/main" val="24747662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5" imgH="416" progId="TCLayout.ActiveDocument.1">
                  <p:embed/>
                </p:oleObj>
              </mc:Choice>
              <mc:Fallback>
                <p:oleObj name="think-cell Slide" r:id="rId4" imgW="415" imgH="416" progId="TCLayout.ActiveDocument.1">
                  <p:embed/>
                  <p:pic>
                    <p:nvPicPr>
                      <p:cNvPr id="6" name="Object 5"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85000"/>
              </a:lnSpc>
              <a:spcBef>
                <a:spcPct val="0"/>
              </a:spcBef>
              <a:spcAft>
                <a:spcPct val="0"/>
              </a:spcAft>
            </a:pPr>
            <a:endParaRPr lang="en-US" sz="2400" b="1" i="0" baseline="0">
              <a:solidFill>
                <a:srgbClr val="4B4B4B"/>
              </a:solidFill>
              <a:latin typeface="Calibri" panose="020F0502020204030204" pitchFamily="34" charset="0"/>
              <a:ea typeface="+mj-ea"/>
              <a:cs typeface="Calibri" panose="020F0502020204030204" pitchFamily="34" charset="0"/>
              <a:sym typeface="Calibri" panose="020F0502020204030204" pitchFamily="34" charset="0"/>
            </a:endParaRPr>
          </a:p>
        </p:txBody>
      </p:sp>
      <p:sp>
        <p:nvSpPr>
          <p:cNvPr id="3" name="Content Placeholder 2"/>
          <p:cNvSpPr>
            <a:spLocks noGrp="1"/>
          </p:cNvSpPr>
          <p:nvPr>
            <p:ph idx="1" hasCustomPrompt="1"/>
          </p:nvPr>
        </p:nvSpPr>
        <p:spPr/>
        <p:txBody>
          <a:bodyPr/>
          <a:lstStyle>
            <a:lvl1pPr>
              <a:defRPr>
                <a:latin typeface="Calibri" panose="020F0502020204030204" pitchFamily="34" charset="0"/>
                <a:cs typeface="Calibri" panose="020F0502020204030204" pitchFamily="34" charset="0"/>
              </a:defRPr>
            </a:lvl1pPr>
            <a:lvl2pPr>
              <a:defRPr>
                <a:latin typeface="Calibri" panose="020F0502020204030204" pitchFamily="34" charset="0"/>
                <a:cs typeface="Calibri" panose="020F0502020204030204" pitchFamily="34" charset="0"/>
              </a:defRPr>
            </a:lvl2pPr>
            <a:lvl3pPr>
              <a:defRPr>
                <a:latin typeface="Calibri" panose="020F0502020204030204" pitchFamily="34" charset="0"/>
                <a:cs typeface="Calibri" panose="020F0502020204030204" pitchFamily="34" charset="0"/>
              </a:defRPr>
            </a:lvl3pPr>
            <a:lvl4pPr>
              <a:defRPr>
                <a:latin typeface="Calibri" panose="020F0502020204030204" pitchFamily="34" charset="0"/>
                <a:cs typeface="Calibri" panose="020F0502020204030204" pitchFamily="34" charset="0"/>
              </a:defRPr>
            </a:lvl4pPr>
            <a:lvl5pPr>
              <a:defRPr>
                <a:latin typeface="Calibri" panose="020F0502020204030204" pitchFamily="34" charset="0"/>
                <a:cs typeface="Calibri" panose="020F0502020204030204"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7" name="Grafik 3">
            <a:extLst>
              <a:ext uri="{FF2B5EF4-FFF2-40B4-BE49-F238E27FC236}">
                <a16:creationId xmlns:a16="http://schemas.microsoft.com/office/drawing/2014/main" id="{EC5FF356-BF68-4093-B209-81735F53635C}"/>
              </a:ext>
            </a:extLst>
          </p:cNvPr>
          <p:cNvPicPr>
            <a:picLocks noChangeAspect="1"/>
          </p:cNvPicPr>
          <p:nvPr userDrawn="1"/>
        </p:nvPicPr>
        <p:blipFill rotWithShape="1">
          <a:blip r:embed="rId6" cstate="print">
            <a:duotone>
              <a:schemeClr val="accent2">
                <a:shade val="45000"/>
                <a:satMod val="135000"/>
              </a:schemeClr>
              <a:prstClr val="white"/>
            </a:duotone>
            <a:extLst>
              <a:ext uri="{28A0092B-C50C-407E-A947-70E740481C1C}">
                <a14:useLocalDpi xmlns:a14="http://schemas.microsoft.com/office/drawing/2010/main" val="0"/>
              </a:ext>
            </a:extLst>
          </a:blip>
          <a:srcRect b="85485"/>
          <a:stretch/>
        </p:blipFill>
        <p:spPr>
          <a:xfrm>
            <a:off x="1" y="0"/>
            <a:ext cx="12192000" cy="995680"/>
          </a:xfrm>
          <a:prstGeom prst="rect">
            <a:avLst/>
          </a:prstGeom>
          <a:effectLst>
            <a:outerShdw blurRad="50800" dist="38100" dir="2700000" algn="tl" rotWithShape="0">
              <a:prstClr val="black">
                <a:alpha val="40000"/>
              </a:prstClr>
            </a:outerShdw>
          </a:effectLst>
        </p:spPr>
      </p:pic>
      <p:sp>
        <p:nvSpPr>
          <p:cNvPr id="8" name="Rectangle 7">
            <a:extLst>
              <a:ext uri="{FF2B5EF4-FFF2-40B4-BE49-F238E27FC236}">
                <a16:creationId xmlns:a16="http://schemas.microsoft.com/office/drawing/2014/main" id="{62412DCB-B8D7-4CFB-8061-ACE83E53B93D}"/>
              </a:ext>
            </a:extLst>
          </p:cNvPr>
          <p:cNvSpPr/>
          <p:nvPr userDrawn="1"/>
        </p:nvSpPr>
        <p:spPr>
          <a:xfrm>
            <a:off x="1" y="0"/>
            <a:ext cx="12191998" cy="1003300"/>
          </a:xfrm>
          <a:prstGeom prst="rect">
            <a:avLst/>
          </a:prstGeom>
          <a:gradFill flip="none" rotWithShape="1">
            <a:gsLst>
              <a:gs pos="3000">
                <a:schemeClr val="tx1">
                  <a:alpha val="50000"/>
                </a:schemeClr>
              </a:gs>
              <a:gs pos="100000">
                <a:srgbClr val="00689D">
                  <a:alpha val="0"/>
                </a:srgbClr>
              </a:gs>
            </a:gsLst>
            <a:lin ang="2100000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400">
              <a:solidFill>
                <a:schemeClr val="tx1"/>
              </a:solidFill>
            </a:endParaRPr>
          </a:p>
        </p:txBody>
      </p:sp>
      <p:sp>
        <p:nvSpPr>
          <p:cNvPr id="2" name="Rectangle 1">
            <a:extLst>
              <a:ext uri="{FF2B5EF4-FFF2-40B4-BE49-F238E27FC236}">
                <a16:creationId xmlns:a16="http://schemas.microsoft.com/office/drawing/2014/main" id="{DB8402B5-C1AE-46A6-AEBB-2DE39F7977FF}"/>
              </a:ext>
            </a:extLst>
          </p:cNvPr>
          <p:cNvSpPr/>
          <p:nvPr userDrawn="1"/>
        </p:nvSpPr>
        <p:spPr>
          <a:xfrm>
            <a:off x="2" y="6724542"/>
            <a:ext cx="12191998" cy="143005"/>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algn="ctr"/>
            <a:endParaRPr lang="en-US" sz="1100" err="1">
              <a:solidFill>
                <a:schemeClr val="bg1"/>
              </a:solidFill>
            </a:endParaRPr>
          </a:p>
        </p:txBody>
      </p:sp>
      <p:sp>
        <p:nvSpPr>
          <p:cNvPr id="11" name="Title 1">
            <a:extLst>
              <a:ext uri="{FF2B5EF4-FFF2-40B4-BE49-F238E27FC236}">
                <a16:creationId xmlns:a16="http://schemas.microsoft.com/office/drawing/2014/main" id="{8CABF689-0425-45CF-869C-FC5174C20953}"/>
              </a:ext>
            </a:extLst>
          </p:cNvPr>
          <p:cNvSpPr>
            <a:spLocks noGrp="1"/>
          </p:cNvSpPr>
          <p:nvPr>
            <p:ph type="title"/>
          </p:nvPr>
        </p:nvSpPr>
        <p:spPr>
          <a:xfrm>
            <a:off x="343747" y="178752"/>
            <a:ext cx="11010053" cy="638175"/>
          </a:xfrm>
          <a:prstGeom prst="rect">
            <a:avLst/>
          </a:prstGeom>
        </p:spPr>
        <p:txBody>
          <a:bodyPr anchor="ctr"/>
          <a:lstStyle/>
          <a:p>
            <a:r>
              <a:rPr lang="en-US"/>
              <a:t>Click to edit Master title style</a:t>
            </a:r>
          </a:p>
        </p:txBody>
      </p:sp>
      <p:pic>
        <p:nvPicPr>
          <p:cNvPr id="12" name="Picture 11" descr="A picture containing drawing, clock&#10;&#10;Description automatically generated">
            <a:extLst>
              <a:ext uri="{FF2B5EF4-FFF2-40B4-BE49-F238E27FC236}">
                <a16:creationId xmlns:a16="http://schemas.microsoft.com/office/drawing/2014/main" id="{1950C810-CAD5-4CEB-ABBF-779C9DBCD54F}"/>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1669904" y="199417"/>
            <a:ext cx="313554" cy="638175"/>
          </a:xfrm>
          <a:prstGeom prst="rect">
            <a:avLst/>
          </a:prstGeom>
        </p:spPr>
      </p:pic>
      <p:sp>
        <p:nvSpPr>
          <p:cNvPr id="10" name="Rectangle 9">
            <a:extLst>
              <a:ext uri="{FF2B5EF4-FFF2-40B4-BE49-F238E27FC236}">
                <a16:creationId xmlns:a16="http://schemas.microsoft.com/office/drawing/2014/main" id="{4A5761DA-6E32-4EE7-A5B7-2BF4E427D048}"/>
              </a:ext>
            </a:extLst>
          </p:cNvPr>
          <p:cNvSpPr/>
          <p:nvPr userDrawn="1"/>
        </p:nvSpPr>
        <p:spPr>
          <a:xfrm>
            <a:off x="11353800" y="-431065"/>
            <a:ext cx="851555" cy="398834"/>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algn="ctr"/>
            <a:r>
              <a:rPr lang="en-US" sz="1400" b="1">
                <a:solidFill>
                  <a:schemeClr val="tx2"/>
                </a:solidFill>
              </a:rPr>
              <a:t>DRAFT</a:t>
            </a:r>
          </a:p>
        </p:txBody>
      </p:sp>
    </p:spTree>
    <p:extLst>
      <p:ext uri="{BB962C8B-B14F-4D97-AF65-F5344CB8AC3E}">
        <p14:creationId xmlns:p14="http://schemas.microsoft.com/office/powerpoint/2010/main" val="3619499164"/>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Standard slide">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38688721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30" imgH="531" progId="TCLayout.ActiveDocument.1">
                  <p:embed/>
                </p:oleObj>
              </mc:Choice>
              <mc:Fallback>
                <p:oleObj name="think-cell Slide" r:id="rId4" imgW="530" imgH="531" progId="TCLayout.ActiveDocument.1">
                  <p:embed/>
                  <p:pic>
                    <p:nvPicPr>
                      <p:cNvPr id="4" name="Object 3"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0" y="0"/>
            <a:ext cx="158750" cy="158750"/>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lvl="0" indent="0" algn="ctr" eaLnBrk="1">
              <a:lnSpc>
                <a:spcPct val="85000"/>
              </a:lnSpc>
              <a:spcBef>
                <a:spcPct val="0"/>
              </a:spcBef>
              <a:spcAft>
                <a:spcPct val="0"/>
              </a:spcAft>
            </a:pPr>
            <a:endParaRPr lang="en-US" sz="2400" b="1" i="0" baseline="0">
              <a:solidFill>
                <a:schemeClr val="tx1"/>
              </a:solidFill>
              <a:latin typeface="Calibri" panose="020F0502020204030204" pitchFamily="34" charset="0"/>
              <a:ea typeface="+mj-ea"/>
              <a:cs typeface="Calibri" panose="020F0502020204030204" pitchFamily="34" charset="0"/>
              <a:sym typeface="Calibri" panose="020F0502020204030204" pitchFamily="34" charset="0"/>
            </a:endParaRPr>
          </a:p>
        </p:txBody>
      </p:sp>
      <p:pic>
        <p:nvPicPr>
          <p:cNvPr id="6" name="Grafik 3">
            <a:extLst>
              <a:ext uri="{FF2B5EF4-FFF2-40B4-BE49-F238E27FC236}">
                <a16:creationId xmlns:a16="http://schemas.microsoft.com/office/drawing/2014/main" id="{78CC7348-BBF3-4CBD-B4B6-E36649206DEB}"/>
              </a:ext>
            </a:extLst>
          </p:cNvPr>
          <p:cNvPicPr>
            <a:picLocks noChangeAspect="1"/>
          </p:cNvPicPr>
          <p:nvPr userDrawn="1"/>
        </p:nvPicPr>
        <p:blipFill rotWithShape="1">
          <a:blip r:embed="rId6" cstate="print">
            <a:duotone>
              <a:schemeClr val="accent2">
                <a:shade val="45000"/>
                <a:satMod val="135000"/>
              </a:schemeClr>
              <a:prstClr val="white"/>
            </a:duotone>
            <a:extLst>
              <a:ext uri="{28A0092B-C50C-407E-A947-70E740481C1C}">
                <a14:useLocalDpi xmlns:a14="http://schemas.microsoft.com/office/drawing/2010/main" val="0"/>
              </a:ext>
            </a:extLst>
          </a:blip>
          <a:srcRect b="85485"/>
          <a:stretch/>
        </p:blipFill>
        <p:spPr>
          <a:xfrm>
            <a:off x="1" y="0"/>
            <a:ext cx="12192000" cy="995680"/>
          </a:xfrm>
          <a:prstGeom prst="rect">
            <a:avLst/>
          </a:prstGeom>
          <a:effectLst>
            <a:outerShdw blurRad="50800" dist="38100" dir="2700000" algn="tl" rotWithShape="0">
              <a:prstClr val="black">
                <a:alpha val="40000"/>
              </a:prstClr>
            </a:outerShdw>
          </a:effectLst>
        </p:spPr>
      </p:pic>
      <p:sp>
        <p:nvSpPr>
          <p:cNvPr id="7" name="Rectangle 6">
            <a:extLst>
              <a:ext uri="{FF2B5EF4-FFF2-40B4-BE49-F238E27FC236}">
                <a16:creationId xmlns:a16="http://schemas.microsoft.com/office/drawing/2014/main" id="{B3C73FE1-3276-4888-ABD3-C8F914BEE8A8}"/>
              </a:ext>
            </a:extLst>
          </p:cNvPr>
          <p:cNvSpPr/>
          <p:nvPr userDrawn="1"/>
        </p:nvSpPr>
        <p:spPr>
          <a:xfrm>
            <a:off x="1" y="0"/>
            <a:ext cx="12191998" cy="1003300"/>
          </a:xfrm>
          <a:prstGeom prst="rect">
            <a:avLst/>
          </a:prstGeom>
          <a:gradFill flip="none" rotWithShape="1">
            <a:gsLst>
              <a:gs pos="3000">
                <a:schemeClr val="tx1">
                  <a:alpha val="50000"/>
                </a:schemeClr>
              </a:gs>
              <a:gs pos="100000">
                <a:srgbClr val="00689D">
                  <a:alpha val="0"/>
                </a:srgbClr>
              </a:gs>
            </a:gsLst>
            <a:lin ang="2100000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400">
              <a:solidFill>
                <a:schemeClr val="tx1"/>
              </a:solidFill>
            </a:endParaRPr>
          </a:p>
        </p:txBody>
      </p:sp>
      <p:sp>
        <p:nvSpPr>
          <p:cNvPr id="2" name="Title 1">
            <a:extLst>
              <a:ext uri="{FF2B5EF4-FFF2-40B4-BE49-F238E27FC236}">
                <a16:creationId xmlns:a16="http://schemas.microsoft.com/office/drawing/2014/main" id="{C6CF3749-1BA8-45CA-9D8B-0BB4A89AF307}"/>
              </a:ext>
            </a:extLst>
          </p:cNvPr>
          <p:cNvSpPr>
            <a:spLocks noGrp="1"/>
          </p:cNvSpPr>
          <p:nvPr>
            <p:ph type="title"/>
          </p:nvPr>
        </p:nvSpPr>
        <p:spPr>
          <a:xfrm>
            <a:off x="343747" y="178752"/>
            <a:ext cx="11010053" cy="638175"/>
          </a:xfrm>
          <a:prstGeom prst="rect">
            <a:avLst/>
          </a:prstGeom>
        </p:spPr>
        <p:txBody>
          <a:bodyPr anchor="ctr"/>
          <a:lstStyle/>
          <a:p>
            <a:r>
              <a:rPr lang="en-US"/>
              <a:t>Click to edit Master title style</a:t>
            </a:r>
          </a:p>
        </p:txBody>
      </p:sp>
      <p:pic>
        <p:nvPicPr>
          <p:cNvPr id="5" name="Picture 4" descr="A picture containing drawing, clock&#10;&#10;Description automatically generated">
            <a:extLst>
              <a:ext uri="{FF2B5EF4-FFF2-40B4-BE49-F238E27FC236}">
                <a16:creationId xmlns:a16="http://schemas.microsoft.com/office/drawing/2014/main" id="{B547E3FB-98CB-4779-B0B5-85E51F463248}"/>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1669904" y="199417"/>
            <a:ext cx="313554" cy="638175"/>
          </a:xfrm>
          <a:prstGeom prst="rect">
            <a:avLst/>
          </a:prstGeom>
        </p:spPr>
      </p:pic>
    </p:spTree>
    <p:extLst>
      <p:ext uri="{BB962C8B-B14F-4D97-AF65-F5344CB8AC3E}">
        <p14:creationId xmlns:p14="http://schemas.microsoft.com/office/powerpoint/2010/main" val="1696951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preserve="1" userDrawn="1">
  <p:cSld name="Section Slide White">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50343023-64CF-45B5-BAA8-C8F6FAA4B84D}"/>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6750" b="1" i="0" baseline="0">
              <a:latin typeface="Roboto" panose="02000000000000000000" pitchFamily="2" charset="0"/>
              <a:ea typeface="Roboto" panose="02000000000000000000" pitchFamily="2" charset="0"/>
              <a:cs typeface="+mj-cs"/>
              <a:sym typeface="Roboto" panose="02000000000000000000" pitchFamily="2" charset="0"/>
            </a:endParaRPr>
          </a:p>
        </p:txBody>
      </p:sp>
      <p:sp>
        <p:nvSpPr>
          <p:cNvPr id="2" name="Title 1"/>
          <p:cNvSpPr>
            <a:spLocks noGrp="1"/>
          </p:cNvSpPr>
          <p:nvPr>
            <p:ph type="title" hasCustomPrompt="1"/>
          </p:nvPr>
        </p:nvSpPr>
        <p:spPr>
          <a:xfrm>
            <a:off x="523940" y="4503109"/>
            <a:ext cx="11142633" cy="1154162"/>
          </a:xfrm>
          <a:prstGeom prst="rect">
            <a:avLst/>
          </a:prstGeom>
        </p:spPr>
        <p:txBody>
          <a:bodyPr vert="horz" wrap="square" tIns="0" bIns="0" anchor="b">
            <a:noAutofit/>
          </a:bodyPr>
          <a:lstStyle>
            <a:lvl1pPr algn="l">
              <a:defRPr sz="6750" b="1" cap="none" baseline="0">
                <a:solidFill>
                  <a:schemeClr val="tx2"/>
                </a:solidFill>
                <a:latin typeface="Roboto" panose="02000000000000000000" pitchFamily="2" charset="0"/>
                <a:ea typeface="Roboto" panose="02000000000000000000" pitchFamily="2" charset="0"/>
              </a:defRPr>
            </a:lvl1pPr>
          </a:lstStyle>
          <a:p>
            <a:r>
              <a:rPr lang="en-CA"/>
              <a:t>Click to edit style</a:t>
            </a: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p:nvPr>
        </p:nvSpPr>
        <p:spPr>
          <a:xfrm>
            <a:off x="523939" y="5711890"/>
            <a:ext cx="5738200" cy="158036"/>
          </a:xfrm>
          <a:prstGeom prst="rect">
            <a:avLst/>
          </a:prstGeom>
        </p:spPr>
        <p:txBody>
          <a:bodyPr>
            <a:noAutofit/>
          </a:bodyPr>
          <a:lstStyle>
            <a:lvl1pPr marL="0" indent="0">
              <a:buFont typeface="Arial" panose="020B0604020202020204" pitchFamily="34" charset="0"/>
              <a:buNone/>
              <a:defRPr sz="1031" b="0">
                <a:solidFill>
                  <a:schemeClr val="tx2"/>
                </a:solidFill>
                <a:latin typeface="Roboto" panose="02000000000000000000" pitchFamily="2" charset="0"/>
                <a:ea typeface="Roboto" panose="02000000000000000000" pitchFamily="2" charset="0"/>
                <a:sym typeface="Roboto Black" panose="02000000000000000000" pitchFamily="2" charset="0"/>
              </a:defRPr>
            </a:lvl1pPr>
            <a:lvl2pPr marL="166688" indent="0">
              <a:buNone/>
              <a:defRPr sz="1031" b="0">
                <a:solidFill>
                  <a:schemeClr val="bg1"/>
                </a:solidFill>
                <a:latin typeface="Arial Nova" panose="020B0504020202020204" pitchFamily="34" charset="0"/>
              </a:defRPr>
            </a:lvl2pPr>
            <a:lvl3pPr marL="333375" indent="0">
              <a:buNone/>
              <a:defRPr sz="1031" b="0">
                <a:solidFill>
                  <a:schemeClr val="bg1"/>
                </a:solidFill>
                <a:latin typeface="Arial Nova" panose="020B0504020202020204" pitchFamily="34" charset="0"/>
              </a:defRPr>
            </a:lvl3pPr>
            <a:lvl4pPr marL="500063" indent="0">
              <a:buNone/>
              <a:defRPr sz="1031" b="0">
                <a:solidFill>
                  <a:schemeClr val="bg1"/>
                </a:solidFill>
                <a:latin typeface="Arial Nova" panose="020B0504020202020204" pitchFamily="34" charset="0"/>
              </a:defRPr>
            </a:lvl4pPr>
            <a:lvl5pPr marL="678656" indent="0">
              <a:buNone/>
              <a:defRPr sz="1031" b="0">
                <a:solidFill>
                  <a:schemeClr val="bg1"/>
                </a:solidFill>
                <a:latin typeface="Arial Nova" panose="020B0504020202020204" pitchFamily="34" charset="0"/>
              </a:defRPr>
            </a:lvl5pPr>
          </a:lstStyle>
          <a:p>
            <a:pPr lvl="0"/>
            <a:r>
              <a:rPr lang="en-US"/>
              <a:t>Click to edit Master text styles</a:t>
            </a:r>
          </a:p>
        </p:txBody>
      </p:sp>
      <p:sp>
        <p:nvSpPr>
          <p:cNvPr id="4" name="Date Placeholder 3">
            <a:extLst>
              <a:ext uri="{FF2B5EF4-FFF2-40B4-BE49-F238E27FC236}">
                <a16:creationId xmlns:a16="http://schemas.microsoft.com/office/drawing/2014/main" id="{80DB22D3-6B0F-4B54-A479-2938434664C0}"/>
              </a:ext>
            </a:extLst>
          </p:cNvPr>
          <p:cNvSpPr>
            <a:spLocks noGrp="1"/>
          </p:cNvSpPr>
          <p:nvPr>
            <p:ph type="dt" sz="half" idx="11"/>
          </p:nvPr>
        </p:nvSpPr>
        <p:spPr/>
        <p:txBody>
          <a:bodyPr/>
          <a:lstStyle>
            <a:lvl1pPr>
              <a:defRPr>
                <a:solidFill>
                  <a:schemeClr val="bg1"/>
                </a:solidFill>
              </a:defRPr>
            </a:lvl1pPr>
          </a:lstStyle>
          <a:p>
            <a:r>
              <a:rPr lang="en-CA"/>
              <a:t>UNITED NATIONS</a:t>
            </a:r>
          </a:p>
        </p:txBody>
      </p:sp>
      <p:sp>
        <p:nvSpPr>
          <p:cNvPr id="9" name="Footer Placeholder 30">
            <a:extLst>
              <a:ext uri="{FF2B5EF4-FFF2-40B4-BE49-F238E27FC236}">
                <a16:creationId xmlns:a16="http://schemas.microsoft.com/office/drawing/2014/main" id="{C922D833-69DC-4BC5-902B-3366FD5076F3}"/>
              </a:ext>
            </a:extLst>
          </p:cNvPr>
          <p:cNvSpPr>
            <a:spLocks noGrp="1"/>
          </p:cNvSpPr>
          <p:nvPr>
            <p:ph type="ftr" sz="quarter" idx="16"/>
          </p:nvPr>
        </p:nvSpPr>
        <p:spPr>
          <a:xfrm>
            <a:off x="523939"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tx2"/>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8" name="Date Placeholder 2">
            <a:extLst>
              <a:ext uri="{FF2B5EF4-FFF2-40B4-BE49-F238E27FC236}">
                <a16:creationId xmlns:a16="http://schemas.microsoft.com/office/drawing/2014/main" id="{963800A0-B334-416C-BA1F-2D186E357F51}"/>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B9A31498-B815-4B94-934A-0BFE26DEB559}"/>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312660357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preserve="1" userDrawn="1">
  <p:cSld name="1 Section Slide White">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50343023-64CF-45B5-BAA8-C8F6FAA4B84D}"/>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6750" b="1" i="0" baseline="0">
              <a:latin typeface="Roboto" panose="02000000000000000000" pitchFamily="2" charset="0"/>
              <a:ea typeface="Roboto" panose="02000000000000000000" pitchFamily="2" charset="0"/>
              <a:cs typeface="+mj-cs"/>
              <a:sym typeface="Roboto" panose="02000000000000000000" pitchFamily="2" charset="0"/>
            </a:endParaRPr>
          </a:p>
        </p:txBody>
      </p:sp>
      <p:sp>
        <p:nvSpPr>
          <p:cNvPr id="2" name="Title 1"/>
          <p:cNvSpPr>
            <a:spLocks noGrp="1"/>
          </p:cNvSpPr>
          <p:nvPr>
            <p:ph type="title" hasCustomPrompt="1"/>
          </p:nvPr>
        </p:nvSpPr>
        <p:spPr>
          <a:xfrm>
            <a:off x="523940" y="4589696"/>
            <a:ext cx="11142633" cy="1154162"/>
          </a:xfrm>
          <a:prstGeom prst="rect">
            <a:avLst/>
          </a:prstGeom>
        </p:spPr>
        <p:txBody>
          <a:bodyPr vert="horz" wrap="square" tIns="0" bIns="0" anchor="b">
            <a:noAutofit/>
          </a:bodyPr>
          <a:lstStyle>
            <a:lvl1pPr algn="l">
              <a:defRPr sz="6750" b="1" cap="none" baseline="0">
                <a:solidFill>
                  <a:schemeClr val="bg2">
                    <a:lumMod val="65000"/>
                  </a:schemeClr>
                </a:solidFill>
                <a:latin typeface="Roboto" panose="02000000000000000000" pitchFamily="2" charset="0"/>
                <a:ea typeface="Roboto" panose="02000000000000000000" pitchFamily="2" charset="0"/>
              </a:defRPr>
            </a:lvl1pPr>
          </a:lstStyle>
          <a:p>
            <a:r>
              <a:rPr lang="en-CA"/>
              <a:t>Click to edit style</a:t>
            </a: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p:nvPr>
        </p:nvSpPr>
        <p:spPr>
          <a:xfrm>
            <a:off x="523939" y="5755183"/>
            <a:ext cx="5738200" cy="158036"/>
          </a:xfrm>
          <a:prstGeom prst="rect">
            <a:avLst/>
          </a:prstGeom>
        </p:spPr>
        <p:txBody>
          <a:bodyPr>
            <a:noAutofit/>
          </a:bodyPr>
          <a:lstStyle>
            <a:lvl1pPr marL="0" indent="0">
              <a:buFont typeface="Arial" panose="020B0604020202020204" pitchFamily="34" charset="0"/>
              <a:buNone/>
              <a:defRPr sz="1031" b="0">
                <a:solidFill>
                  <a:schemeClr val="bg2">
                    <a:lumMod val="65000"/>
                  </a:schemeClr>
                </a:solidFill>
                <a:latin typeface="Roboto" panose="02000000000000000000" pitchFamily="2" charset="0"/>
                <a:ea typeface="Roboto" panose="02000000000000000000" pitchFamily="2" charset="0"/>
                <a:sym typeface="Roboto Black" panose="02000000000000000000" pitchFamily="2" charset="0"/>
              </a:defRPr>
            </a:lvl1pPr>
            <a:lvl2pPr marL="166688" indent="0">
              <a:buNone/>
              <a:defRPr sz="1031" b="0">
                <a:solidFill>
                  <a:schemeClr val="bg1"/>
                </a:solidFill>
                <a:latin typeface="Arial Nova" panose="020B0504020202020204" pitchFamily="34" charset="0"/>
              </a:defRPr>
            </a:lvl2pPr>
            <a:lvl3pPr marL="333375" indent="0">
              <a:buNone/>
              <a:defRPr sz="1031" b="0">
                <a:solidFill>
                  <a:schemeClr val="bg1"/>
                </a:solidFill>
                <a:latin typeface="Arial Nova" panose="020B0504020202020204" pitchFamily="34" charset="0"/>
              </a:defRPr>
            </a:lvl3pPr>
            <a:lvl4pPr marL="500063" indent="0">
              <a:buNone/>
              <a:defRPr sz="1031" b="0">
                <a:solidFill>
                  <a:schemeClr val="bg1"/>
                </a:solidFill>
                <a:latin typeface="Arial Nova" panose="020B0504020202020204" pitchFamily="34" charset="0"/>
              </a:defRPr>
            </a:lvl4pPr>
            <a:lvl5pPr marL="678656" indent="0">
              <a:buNone/>
              <a:defRPr sz="1031" b="0">
                <a:solidFill>
                  <a:schemeClr val="bg1"/>
                </a:solidFill>
                <a:latin typeface="Arial Nova" panose="020B0504020202020204" pitchFamily="34" charset="0"/>
              </a:defRPr>
            </a:lvl5pPr>
          </a:lstStyle>
          <a:p>
            <a:pPr lvl="0"/>
            <a:r>
              <a:rPr lang="en-US"/>
              <a:t>Click to edit Master text styles</a:t>
            </a:r>
          </a:p>
        </p:txBody>
      </p:sp>
      <p:sp>
        <p:nvSpPr>
          <p:cNvPr id="4" name="Date Placeholder 3">
            <a:extLst>
              <a:ext uri="{FF2B5EF4-FFF2-40B4-BE49-F238E27FC236}">
                <a16:creationId xmlns:a16="http://schemas.microsoft.com/office/drawing/2014/main" id="{80DB22D3-6B0F-4B54-A479-2938434664C0}"/>
              </a:ext>
            </a:extLst>
          </p:cNvPr>
          <p:cNvSpPr>
            <a:spLocks noGrp="1"/>
          </p:cNvSpPr>
          <p:nvPr>
            <p:ph type="dt" sz="half" idx="11"/>
          </p:nvPr>
        </p:nvSpPr>
        <p:spPr/>
        <p:txBody>
          <a:bodyPr/>
          <a:lstStyle>
            <a:lvl1pPr>
              <a:defRPr>
                <a:solidFill>
                  <a:schemeClr val="bg1"/>
                </a:solidFill>
              </a:defRPr>
            </a:lvl1pPr>
          </a:lstStyle>
          <a:p>
            <a:r>
              <a:rPr lang="en-CA"/>
              <a:t>UNITED NATIONS</a:t>
            </a:r>
          </a:p>
        </p:txBody>
      </p:sp>
      <p:sp>
        <p:nvSpPr>
          <p:cNvPr id="9" name="Footer Placeholder 30">
            <a:extLst>
              <a:ext uri="{FF2B5EF4-FFF2-40B4-BE49-F238E27FC236}">
                <a16:creationId xmlns:a16="http://schemas.microsoft.com/office/drawing/2014/main" id="{27E46C03-C431-4220-8B30-9B8C5BC453B1}"/>
              </a:ext>
            </a:extLst>
          </p:cNvPr>
          <p:cNvSpPr>
            <a:spLocks noGrp="1"/>
          </p:cNvSpPr>
          <p:nvPr>
            <p:ph type="ftr" sz="quarter" idx="16"/>
          </p:nvPr>
        </p:nvSpPr>
        <p:spPr>
          <a:xfrm>
            <a:off x="523939"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tx2"/>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8" name="Date Placeholder 2">
            <a:extLst>
              <a:ext uri="{FF2B5EF4-FFF2-40B4-BE49-F238E27FC236}">
                <a16:creationId xmlns:a16="http://schemas.microsoft.com/office/drawing/2014/main" id="{A71250C1-D702-4504-AE6A-A1F2CB7CDEFC}"/>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F591CB2F-9CDC-4679-B0F2-3E2BCA433562}"/>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198876562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preserve="1" userDrawn="1">
  <p:cSld name="Section Slide Bright Blue">
    <p:bg>
      <p:bgPr>
        <a:solidFill>
          <a:srgbClr val="26BDE2"/>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50343023-64CF-45B5-BAA8-C8F6FAA4B84D}"/>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6750" b="1" i="0" baseline="0">
              <a:latin typeface="Roboto" panose="02000000000000000000" pitchFamily="2" charset="0"/>
              <a:ea typeface="Roboto" panose="02000000000000000000" pitchFamily="2" charset="0"/>
              <a:cs typeface="+mj-cs"/>
              <a:sym typeface="Roboto" panose="02000000000000000000" pitchFamily="2" charset="0"/>
            </a:endParaRPr>
          </a:p>
        </p:txBody>
      </p:sp>
      <p:sp>
        <p:nvSpPr>
          <p:cNvPr id="2" name="Title 1"/>
          <p:cNvSpPr>
            <a:spLocks noGrp="1"/>
          </p:cNvSpPr>
          <p:nvPr>
            <p:ph type="title" hasCustomPrompt="1"/>
          </p:nvPr>
        </p:nvSpPr>
        <p:spPr>
          <a:xfrm>
            <a:off x="523940" y="4589696"/>
            <a:ext cx="11142633" cy="1154162"/>
          </a:xfrm>
          <a:prstGeom prst="rect">
            <a:avLst/>
          </a:prstGeom>
        </p:spPr>
        <p:txBody>
          <a:bodyPr vert="horz" wrap="square" tIns="0" bIns="0" anchor="b">
            <a:noAutofit/>
          </a:bodyPr>
          <a:lstStyle>
            <a:lvl1pPr algn="l">
              <a:defRPr sz="6750" b="1" cap="none" baseline="0">
                <a:solidFill>
                  <a:schemeClr val="bg2"/>
                </a:solidFill>
                <a:latin typeface="Roboto" panose="02000000000000000000" pitchFamily="2" charset="0"/>
                <a:ea typeface="Roboto" panose="02000000000000000000" pitchFamily="2" charset="0"/>
              </a:defRPr>
            </a:lvl1pPr>
          </a:lstStyle>
          <a:p>
            <a:r>
              <a:rPr lang="en-CA"/>
              <a:t>Click to edit style</a:t>
            </a: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p:nvPr>
        </p:nvSpPr>
        <p:spPr>
          <a:xfrm>
            <a:off x="523939" y="5755183"/>
            <a:ext cx="5401632" cy="158036"/>
          </a:xfrm>
          <a:prstGeom prst="rect">
            <a:avLst/>
          </a:prstGeom>
        </p:spPr>
        <p:txBody>
          <a:bodyPr>
            <a:noAutofit/>
          </a:bodyPr>
          <a:lstStyle>
            <a:lvl1pPr marL="0" indent="0">
              <a:buFont typeface="Arial" panose="020B0604020202020204" pitchFamily="34" charset="0"/>
              <a:buNone/>
              <a:defRPr sz="1031" b="0">
                <a:solidFill>
                  <a:schemeClr val="bg2"/>
                </a:solidFill>
                <a:latin typeface="Roboto" panose="02000000000000000000" pitchFamily="2" charset="0"/>
                <a:ea typeface="Roboto" panose="02000000000000000000" pitchFamily="2" charset="0"/>
                <a:sym typeface="Roboto Black" panose="02000000000000000000" pitchFamily="2" charset="0"/>
              </a:defRPr>
            </a:lvl1pPr>
            <a:lvl2pPr marL="166688" indent="0">
              <a:buNone/>
              <a:defRPr sz="1031" b="0">
                <a:solidFill>
                  <a:schemeClr val="bg1"/>
                </a:solidFill>
                <a:latin typeface="Arial Nova" panose="020B0504020202020204" pitchFamily="34" charset="0"/>
              </a:defRPr>
            </a:lvl2pPr>
            <a:lvl3pPr marL="333375" indent="0">
              <a:buNone/>
              <a:defRPr sz="1031" b="0">
                <a:solidFill>
                  <a:schemeClr val="bg1"/>
                </a:solidFill>
                <a:latin typeface="Arial Nova" panose="020B0504020202020204" pitchFamily="34" charset="0"/>
              </a:defRPr>
            </a:lvl3pPr>
            <a:lvl4pPr marL="500063" indent="0">
              <a:buNone/>
              <a:defRPr sz="1031" b="0">
                <a:solidFill>
                  <a:schemeClr val="bg1"/>
                </a:solidFill>
                <a:latin typeface="Arial Nova" panose="020B0504020202020204" pitchFamily="34" charset="0"/>
              </a:defRPr>
            </a:lvl4pPr>
            <a:lvl5pPr marL="678656" indent="0">
              <a:buNone/>
              <a:defRPr sz="1031" b="0">
                <a:solidFill>
                  <a:schemeClr val="bg1"/>
                </a:solidFill>
                <a:latin typeface="Arial Nova" panose="020B0504020202020204" pitchFamily="34" charset="0"/>
              </a:defRPr>
            </a:lvl5pPr>
          </a:lstStyle>
          <a:p>
            <a:pPr lvl="0"/>
            <a:r>
              <a:rPr lang="en-US"/>
              <a:t>Click to edit Master text styles</a:t>
            </a:r>
          </a:p>
        </p:txBody>
      </p:sp>
      <p:sp>
        <p:nvSpPr>
          <p:cNvPr id="4" name="Date Placeholder 3">
            <a:extLst>
              <a:ext uri="{FF2B5EF4-FFF2-40B4-BE49-F238E27FC236}">
                <a16:creationId xmlns:a16="http://schemas.microsoft.com/office/drawing/2014/main" id="{80DB22D3-6B0F-4B54-A479-2938434664C0}"/>
              </a:ext>
            </a:extLst>
          </p:cNvPr>
          <p:cNvSpPr>
            <a:spLocks noGrp="1"/>
          </p:cNvSpPr>
          <p:nvPr>
            <p:ph type="dt" sz="half" idx="11"/>
          </p:nvPr>
        </p:nvSpPr>
        <p:spPr/>
        <p:txBody>
          <a:bodyPr/>
          <a:lstStyle>
            <a:lvl1pPr>
              <a:defRPr>
                <a:solidFill>
                  <a:schemeClr val="bg2"/>
                </a:solidFill>
              </a:defRPr>
            </a:lvl1pPr>
          </a:lstStyle>
          <a:p>
            <a:r>
              <a:rPr lang="en-CA"/>
              <a:t>UNITED NATIONS</a:t>
            </a:r>
          </a:p>
        </p:txBody>
      </p:sp>
      <p:sp>
        <p:nvSpPr>
          <p:cNvPr id="10" name="Footer Placeholder 30">
            <a:extLst>
              <a:ext uri="{FF2B5EF4-FFF2-40B4-BE49-F238E27FC236}">
                <a16:creationId xmlns:a16="http://schemas.microsoft.com/office/drawing/2014/main" id="{913ED44B-219D-454A-A508-30877472767D}"/>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Tree>
    <p:extLst>
      <p:ext uri="{BB962C8B-B14F-4D97-AF65-F5344CB8AC3E}">
        <p14:creationId xmlns:p14="http://schemas.microsoft.com/office/powerpoint/2010/main" val="360073925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preserve="1" userDrawn="1">
  <p:cSld name="Columns 75-25 Bright Blue">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289" imgH="290" progId="TCLayout.ActiveDocument.1">
                  <p:embed/>
                </p:oleObj>
              </mc:Choice>
              <mc:Fallback>
                <p:oleObj name="think-cell Slide" r:id="rId4"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C5A20EC-6FCC-45EE-ACE4-4D8383F4FDE8}"/>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1500"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3" name="Content Placeholder 2"/>
          <p:cNvSpPr>
            <a:spLocks noGrp="1"/>
          </p:cNvSpPr>
          <p:nvPr>
            <p:ph idx="1"/>
          </p:nvPr>
        </p:nvSpPr>
        <p:spPr>
          <a:xfrm>
            <a:off x="523939" y="1232297"/>
            <a:ext cx="8275854" cy="803810"/>
          </a:xfrm>
          <a:prstGeom prst="rect">
            <a:avLst/>
          </a:prstGeom>
        </p:spPr>
        <p:txBody>
          <a:bodyPr vert="horz" wrap="square" lIns="0" tIns="0" rIns="0" bIns="0" rtlCol="0">
            <a:spAutoFit/>
          </a:bodyPr>
          <a:lstStyle>
            <a:lvl1pPr rtl="0">
              <a:defRPr lang="en-CA" sz="1031" spc="19" baseline="0" dirty="0">
                <a:solidFill>
                  <a:schemeClr val="tx2"/>
                </a:solidFill>
                <a:latin typeface="Roboto Black" panose="02000000000000000000" pitchFamily="2" charset="0"/>
                <a:ea typeface="Roboto Black" panose="02000000000000000000" pitchFamily="2" charset="0"/>
              </a:defRPr>
            </a:lvl1pPr>
            <a:lvl2pPr rtl="0">
              <a:buClr>
                <a:schemeClr val="tx1"/>
              </a:buClr>
              <a:defRPr lang="en-CA" dirty="0"/>
            </a:lvl2pPr>
            <a:lvl3pPr rtl="0">
              <a:buClr>
                <a:schemeClr val="tx1"/>
              </a:buClr>
              <a:defRPr lang="en-CA" dirty="0"/>
            </a:lvl3pPr>
            <a:lvl4pPr rtl="0">
              <a:defRPr lang="en-CA" sz="703" dirty="0"/>
            </a:lvl4pPr>
          </a:lstStyle>
          <a:p>
            <a:pPr marL="0" lvl="0" indent="0">
              <a:buNone/>
            </a:pPr>
            <a:r>
              <a:rPr lang="en-US"/>
              <a:t>Click to edit Master text styles</a:t>
            </a:r>
          </a:p>
          <a:p>
            <a:pPr marL="0" lvl="1" indent="0">
              <a:buNone/>
            </a:pPr>
            <a:r>
              <a:rPr lang="en-US"/>
              <a:t>Second level</a:t>
            </a:r>
          </a:p>
          <a:p>
            <a:pPr marL="0" lvl="2" indent="0">
              <a:buNone/>
            </a:pPr>
            <a:r>
              <a:rPr lang="en-US"/>
              <a:t>Third level</a:t>
            </a:r>
          </a:p>
          <a:p>
            <a:pPr marL="0" lvl="3" indent="0">
              <a:buNone/>
            </a:pPr>
            <a:r>
              <a:rPr lang="en-US"/>
              <a:t>Fourth level</a:t>
            </a:r>
          </a:p>
        </p:txBody>
      </p:sp>
      <p:sp>
        <p:nvSpPr>
          <p:cNvPr id="8" name="Title 7"/>
          <p:cNvSpPr>
            <a:spLocks noGrp="1"/>
          </p:cNvSpPr>
          <p:nvPr>
            <p:ph type="title"/>
          </p:nvPr>
        </p:nvSpPr>
        <p:spPr>
          <a:xfrm>
            <a:off x="523939" y="561084"/>
            <a:ext cx="11138859" cy="207749"/>
          </a:xfrm>
          <a:prstGeom prst="rect">
            <a:avLst/>
          </a:prstGeom>
        </p:spPr>
        <p:txBody>
          <a:bodyPr vert="horz" lIns="0" tIns="0" rIns="0" bIns="0">
            <a:spAutoFit/>
          </a:bodyPr>
          <a:lstStyle>
            <a:lvl1pPr>
              <a:defRPr sz="1500" b="0" spc="19" baseline="0">
                <a:solidFill>
                  <a:schemeClr val="tx1"/>
                </a:solidFill>
                <a:latin typeface="Roboto Black" panose="02000000000000000000" pitchFamily="2" charset="0"/>
                <a:ea typeface="Roboto Black" panose="02000000000000000000" pitchFamily="2" charset="0"/>
              </a:defRPr>
            </a:lvl1pPr>
          </a:lstStyle>
          <a:p>
            <a:r>
              <a:rPr lang="en-US"/>
              <a:t>Click to edit Master title style</a:t>
            </a:r>
            <a:endParaRPr lang="en-CA"/>
          </a:p>
        </p:txBody>
      </p:sp>
      <p:sp>
        <p:nvSpPr>
          <p:cNvPr id="6" name="Text Placeholder 5">
            <a:extLst>
              <a:ext uri="{FF2B5EF4-FFF2-40B4-BE49-F238E27FC236}">
                <a16:creationId xmlns:a16="http://schemas.microsoft.com/office/drawing/2014/main" id="{49AE0ADE-D5DA-48C7-9BEC-E23E04677214}"/>
              </a:ext>
            </a:extLst>
          </p:cNvPr>
          <p:cNvSpPr>
            <a:spLocks noGrp="1"/>
          </p:cNvSpPr>
          <p:nvPr>
            <p:ph type="body" sz="quarter" idx="14"/>
          </p:nvPr>
        </p:nvSpPr>
        <p:spPr>
          <a:xfrm>
            <a:off x="9136185" y="1232298"/>
            <a:ext cx="2530387" cy="1008225"/>
          </a:xfrm>
          <a:prstGeom prst="rect">
            <a:avLst/>
          </a:prstGeom>
        </p:spPr>
        <p:txBody>
          <a:bodyPr vert="horz" wrap="square" lIns="0" tIns="0" rIns="0" bIns="0" rtlCol="0">
            <a:spAutoFit/>
          </a:bodyPr>
          <a:lstStyle>
            <a:lvl1pPr>
              <a:defRPr lang="en-CA" dirty="0">
                <a:solidFill>
                  <a:schemeClr val="tx2"/>
                </a:solidFill>
              </a:defRPr>
            </a:lvl1pPr>
            <a:lvl2pPr>
              <a:defRPr lang="en-CA" dirty="0"/>
            </a:lvl2pPr>
            <a:lvl3pPr>
              <a:defRPr lang="en-CA" dirty="0"/>
            </a:lvl3pPr>
            <a:lvl4pPr>
              <a:defRPr lang="en-CA" dirty="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30" name="Date Placeholder 29">
            <a:extLst>
              <a:ext uri="{FF2B5EF4-FFF2-40B4-BE49-F238E27FC236}">
                <a16:creationId xmlns:a16="http://schemas.microsoft.com/office/drawing/2014/main" id="{3E1C0BD9-715A-41C7-824D-5C56B30F83A2}"/>
              </a:ext>
            </a:extLst>
          </p:cNvPr>
          <p:cNvSpPr>
            <a:spLocks noGrp="1"/>
          </p:cNvSpPr>
          <p:nvPr>
            <p:ph type="dt" sz="half" idx="15"/>
          </p:nvPr>
        </p:nvSpPr>
        <p:spPr/>
        <p:txBody>
          <a:bodyPr/>
          <a:lstStyle/>
          <a:p>
            <a:r>
              <a:rPr lang="en-CA"/>
              <a:t>UNITED NATIONS</a:t>
            </a:r>
          </a:p>
        </p:txBody>
      </p:sp>
      <p:pic>
        <p:nvPicPr>
          <p:cNvPr id="27" name="Graphic 26">
            <a:extLst>
              <a:ext uri="{FF2B5EF4-FFF2-40B4-BE49-F238E27FC236}">
                <a16:creationId xmlns:a16="http://schemas.microsoft.com/office/drawing/2014/main" id="{76702521-B3D6-4F0B-BEB4-A6233F579C53}"/>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2" name="Footer Placeholder 30">
            <a:extLst>
              <a:ext uri="{FF2B5EF4-FFF2-40B4-BE49-F238E27FC236}">
                <a16:creationId xmlns:a16="http://schemas.microsoft.com/office/drawing/2014/main" id="{55E11D57-3BAC-46B6-8CF1-E19A61D144AF}"/>
              </a:ext>
            </a:extLst>
          </p:cNvPr>
          <p:cNvSpPr>
            <a:spLocks noGrp="1"/>
          </p:cNvSpPr>
          <p:nvPr>
            <p:ph type="ftr" sz="quarter" idx="16"/>
          </p:nvPr>
        </p:nvSpPr>
        <p:spPr>
          <a:xfrm>
            <a:off x="523939"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tx2"/>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0" name="Date Placeholder 2">
            <a:extLst>
              <a:ext uri="{FF2B5EF4-FFF2-40B4-BE49-F238E27FC236}">
                <a16:creationId xmlns:a16="http://schemas.microsoft.com/office/drawing/2014/main" id="{C284A6F3-30BA-4D58-B846-FD0B69F17450}"/>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2D1E54DA-0223-4018-A4AC-4296A638EF50}"/>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19015061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preserve="1" userDrawn="1">
  <p:cSld name="1 Columns 75-25 Bright Blue">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289" imgH="290" progId="TCLayout.ActiveDocument.1">
                  <p:embed/>
                </p:oleObj>
              </mc:Choice>
              <mc:Fallback>
                <p:oleObj name="think-cell Slide" r:id="rId4"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C5A20EC-6FCC-45EE-ACE4-4D8383F4FDE8}"/>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1500"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3" name="Content Placeholder 2"/>
          <p:cNvSpPr>
            <a:spLocks noGrp="1"/>
          </p:cNvSpPr>
          <p:nvPr>
            <p:ph idx="1"/>
          </p:nvPr>
        </p:nvSpPr>
        <p:spPr>
          <a:xfrm>
            <a:off x="3768787" y="1240956"/>
            <a:ext cx="7908475" cy="803810"/>
          </a:xfrm>
          <a:prstGeom prst="rect">
            <a:avLst/>
          </a:prstGeom>
        </p:spPr>
        <p:txBody>
          <a:bodyPr vert="horz" wrap="square" lIns="0" tIns="0" rIns="0" bIns="0" rtlCol="0">
            <a:spAutoFit/>
          </a:bodyPr>
          <a:lstStyle>
            <a:lvl1pPr rtl="0">
              <a:defRPr lang="en-CA" sz="1031" spc="19" baseline="0" dirty="0">
                <a:solidFill>
                  <a:schemeClr val="tx2"/>
                </a:solidFill>
                <a:latin typeface="Roboto Black" panose="02000000000000000000" pitchFamily="2" charset="0"/>
                <a:ea typeface="Roboto Black" panose="02000000000000000000" pitchFamily="2" charset="0"/>
              </a:defRPr>
            </a:lvl1pPr>
            <a:lvl2pPr rtl="0">
              <a:buClr>
                <a:schemeClr val="tx1"/>
              </a:buClr>
              <a:defRPr lang="en-CA" dirty="0"/>
            </a:lvl2pPr>
            <a:lvl3pPr rtl="0">
              <a:buClr>
                <a:schemeClr val="tx1"/>
              </a:buClr>
              <a:defRPr lang="en-CA" dirty="0"/>
            </a:lvl3pPr>
            <a:lvl4pPr rtl="0">
              <a:defRPr lang="en-CA" sz="703" dirty="0"/>
            </a:lvl4pPr>
          </a:lstStyle>
          <a:p>
            <a:pPr marL="0" lvl="0" indent="0">
              <a:buNone/>
            </a:pPr>
            <a:r>
              <a:rPr lang="en-US"/>
              <a:t>Click to edit Master text styles</a:t>
            </a:r>
          </a:p>
          <a:p>
            <a:pPr marL="0" lvl="1" indent="0">
              <a:buNone/>
            </a:pPr>
            <a:r>
              <a:rPr lang="en-US"/>
              <a:t>Second level</a:t>
            </a:r>
          </a:p>
          <a:p>
            <a:pPr marL="0" lvl="2" indent="0">
              <a:buNone/>
            </a:pPr>
            <a:r>
              <a:rPr lang="en-US"/>
              <a:t>Third level</a:t>
            </a:r>
          </a:p>
          <a:p>
            <a:pPr marL="0" lvl="3" indent="0">
              <a:buNone/>
            </a:pPr>
            <a:r>
              <a:rPr lang="en-US"/>
              <a:t>Fourth level</a:t>
            </a:r>
          </a:p>
        </p:txBody>
      </p:sp>
      <p:sp>
        <p:nvSpPr>
          <p:cNvPr id="8" name="Title 7"/>
          <p:cNvSpPr>
            <a:spLocks noGrp="1"/>
          </p:cNvSpPr>
          <p:nvPr>
            <p:ph type="title"/>
          </p:nvPr>
        </p:nvSpPr>
        <p:spPr>
          <a:xfrm>
            <a:off x="523939" y="561084"/>
            <a:ext cx="11138859" cy="207749"/>
          </a:xfrm>
          <a:prstGeom prst="rect">
            <a:avLst/>
          </a:prstGeom>
        </p:spPr>
        <p:txBody>
          <a:bodyPr vert="horz" lIns="0" tIns="0" rIns="0" bIns="0">
            <a:spAutoFit/>
          </a:bodyPr>
          <a:lstStyle>
            <a:lvl1pPr>
              <a:defRPr sz="1500" b="0" spc="19" baseline="0">
                <a:solidFill>
                  <a:schemeClr val="tx1"/>
                </a:solidFill>
                <a:latin typeface="Roboto Black" panose="02000000000000000000" pitchFamily="2" charset="0"/>
                <a:ea typeface="Roboto Black" panose="02000000000000000000" pitchFamily="2" charset="0"/>
              </a:defRPr>
            </a:lvl1pPr>
          </a:lstStyle>
          <a:p>
            <a:r>
              <a:rPr lang="en-US"/>
              <a:t>Click to edit Master title style</a:t>
            </a:r>
            <a:endParaRPr lang="en-CA"/>
          </a:p>
        </p:txBody>
      </p:sp>
      <p:sp>
        <p:nvSpPr>
          <p:cNvPr id="6" name="Text Placeholder 5">
            <a:extLst>
              <a:ext uri="{FF2B5EF4-FFF2-40B4-BE49-F238E27FC236}">
                <a16:creationId xmlns:a16="http://schemas.microsoft.com/office/drawing/2014/main" id="{49AE0ADE-D5DA-48C7-9BEC-E23E04677214}"/>
              </a:ext>
            </a:extLst>
          </p:cNvPr>
          <p:cNvSpPr>
            <a:spLocks noGrp="1"/>
          </p:cNvSpPr>
          <p:nvPr>
            <p:ph type="body" sz="quarter" idx="14"/>
          </p:nvPr>
        </p:nvSpPr>
        <p:spPr>
          <a:xfrm>
            <a:off x="532599" y="1232298"/>
            <a:ext cx="2861096" cy="1008225"/>
          </a:xfrm>
          <a:prstGeom prst="rect">
            <a:avLst/>
          </a:prstGeom>
        </p:spPr>
        <p:txBody>
          <a:bodyPr vert="horz" wrap="square" lIns="0" tIns="0" rIns="0" bIns="0" rtlCol="0">
            <a:spAutoFit/>
          </a:bodyPr>
          <a:lstStyle>
            <a:lvl1pPr>
              <a:defRPr lang="en-CA" dirty="0">
                <a:solidFill>
                  <a:schemeClr val="tx2"/>
                </a:solidFill>
              </a:defRPr>
            </a:lvl1pPr>
            <a:lvl2pPr>
              <a:defRPr lang="en-CA" dirty="0"/>
            </a:lvl2pPr>
            <a:lvl3pPr>
              <a:defRPr lang="en-CA" dirty="0"/>
            </a:lvl3pPr>
            <a:lvl4pPr>
              <a:defRPr lang="en-CA" dirty="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30" name="Date Placeholder 29">
            <a:extLst>
              <a:ext uri="{FF2B5EF4-FFF2-40B4-BE49-F238E27FC236}">
                <a16:creationId xmlns:a16="http://schemas.microsoft.com/office/drawing/2014/main" id="{3E1C0BD9-715A-41C7-824D-5C56B30F83A2}"/>
              </a:ext>
            </a:extLst>
          </p:cNvPr>
          <p:cNvSpPr>
            <a:spLocks noGrp="1"/>
          </p:cNvSpPr>
          <p:nvPr>
            <p:ph type="dt" sz="half" idx="15"/>
          </p:nvPr>
        </p:nvSpPr>
        <p:spPr/>
        <p:txBody>
          <a:bodyPr/>
          <a:lstStyle/>
          <a:p>
            <a:r>
              <a:rPr lang="en-CA"/>
              <a:t>UNITED NATIONS</a:t>
            </a:r>
          </a:p>
        </p:txBody>
      </p:sp>
      <p:pic>
        <p:nvPicPr>
          <p:cNvPr id="27" name="Graphic 26">
            <a:extLst>
              <a:ext uri="{FF2B5EF4-FFF2-40B4-BE49-F238E27FC236}">
                <a16:creationId xmlns:a16="http://schemas.microsoft.com/office/drawing/2014/main" id="{76702521-B3D6-4F0B-BEB4-A6233F579C53}"/>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2" name="Footer Placeholder 30">
            <a:extLst>
              <a:ext uri="{FF2B5EF4-FFF2-40B4-BE49-F238E27FC236}">
                <a16:creationId xmlns:a16="http://schemas.microsoft.com/office/drawing/2014/main" id="{5A431C69-B693-4100-9FCB-D2E33BC77558}"/>
              </a:ext>
            </a:extLst>
          </p:cNvPr>
          <p:cNvSpPr>
            <a:spLocks noGrp="1"/>
          </p:cNvSpPr>
          <p:nvPr>
            <p:ph type="ftr" sz="quarter" idx="16"/>
          </p:nvPr>
        </p:nvSpPr>
        <p:spPr>
          <a:xfrm>
            <a:off x="523939"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tx2"/>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0" name="Date Placeholder 2">
            <a:extLst>
              <a:ext uri="{FF2B5EF4-FFF2-40B4-BE49-F238E27FC236}">
                <a16:creationId xmlns:a16="http://schemas.microsoft.com/office/drawing/2014/main" id="{BBAD1356-F1FB-483E-81BA-A1C9CD159A7E}"/>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71811EC9-BAF9-4137-81E9-CBA2E9090EBC}"/>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124301599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preserve="1" userDrawn="1">
  <p:cSld name="Section Slide Magenta">
    <p:bg>
      <p:bgPr>
        <a:solidFill>
          <a:srgbClr val="DD1367"/>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50343023-64CF-45B5-BAA8-C8F6FAA4B84D}"/>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6750" b="1" i="0" baseline="0">
              <a:latin typeface="Roboto" panose="02000000000000000000" pitchFamily="2" charset="0"/>
              <a:ea typeface="Roboto" panose="02000000000000000000" pitchFamily="2" charset="0"/>
              <a:cs typeface="+mj-cs"/>
              <a:sym typeface="Roboto" panose="02000000000000000000" pitchFamily="2" charset="0"/>
            </a:endParaRPr>
          </a:p>
        </p:txBody>
      </p:sp>
      <p:sp>
        <p:nvSpPr>
          <p:cNvPr id="2" name="Title 1"/>
          <p:cNvSpPr>
            <a:spLocks noGrp="1"/>
          </p:cNvSpPr>
          <p:nvPr>
            <p:ph type="title" hasCustomPrompt="1"/>
          </p:nvPr>
        </p:nvSpPr>
        <p:spPr>
          <a:xfrm>
            <a:off x="523940" y="4421521"/>
            <a:ext cx="11142633" cy="1154162"/>
          </a:xfrm>
          <a:prstGeom prst="rect">
            <a:avLst/>
          </a:prstGeom>
        </p:spPr>
        <p:txBody>
          <a:bodyPr vert="horz" wrap="square" tIns="0" bIns="0" anchor="b">
            <a:noAutofit/>
          </a:bodyPr>
          <a:lstStyle>
            <a:lvl1pPr algn="l">
              <a:defRPr sz="6750" b="1" cap="none" baseline="0">
                <a:solidFill>
                  <a:schemeClr val="bg2"/>
                </a:solidFill>
                <a:latin typeface="Roboto" panose="02000000000000000000" pitchFamily="2" charset="0"/>
                <a:ea typeface="Roboto" panose="02000000000000000000" pitchFamily="2" charset="0"/>
              </a:defRPr>
            </a:lvl1pPr>
          </a:lstStyle>
          <a:p>
            <a:r>
              <a:rPr lang="en-CA"/>
              <a:t>Click to edit style</a:t>
            </a: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p:nvPr>
        </p:nvSpPr>
        <p:spPr>
          <a:xfrm>
            <a:off x="523939" y="5587008"/>
            <a:ext cx="5401632" cy="158036"/>
          </a:xfrm>
          <a:prstGeom prst="rect">
            <a:avLst/>
          </a:prstGeom>
        </p:spPr>
        <p:txBody>
          <a:bodyPr>
            <a:noAutofit/>
          </a:bodyPr>
          <a:lstStyle>
            <a:lvl1pPr marL="0" indent="0">
              <a:buFont typeface="Arial" panose="020B0604020202020204" pitchFamily="34" charset="0"/>
              <a:buNone/>
              <a:defRPr sz="1031" b="0">
                <a:solidFill>
                  <a:schemeClr val="bg2"/>
                </a:solidFill>
                <a:latin typeface="Roboto" panose="02000000000000000000" pitchFamily="2" charset="0"/>
                <a:ea typeface="Roboto" panose="02000000000000000000" pitchFamily="2" charset="0"/>
                <a:sym typeface="Roboto Black" panose="02000000000000000000" pitchFamily="2" charset="0"/>
              </a:defRPr>
            </a:lvl1pPr>
            <a:lvl2pPr marL="166688" indent="0">
              <a:buNone/>
              <a:defRPr sz="1031" b="0">
                <a:solidFill>
                  <a:schemeClr val="bg1"/>
                </a:solidFill>
                <a:latin typeface="Arial Nova" panose="020B0504020202020204" pitchFamily="34" charset="0"/>
              </a:defRPr>
            </a:lvl2pPr>
            <a:lvl3pPr marL="333375" indent="0">
              <a:buNone/>
              <a:defRPr sz="1031" b="0">
                <a:solidFill>
                  <a:schemeClr val="bg1"/>
                </a:solidFill>
                <a:latin typeface="Arial Nova" panose="020B0504020202020204" pitchFamily="34" charset="0"/>
              </a:defRPr>
            </a:lvl3pPr>
            <a:lvl4pPr marL="500063" indent="0">
              <a:buNone/>
              <a:defRPr sz="1031" b="0">
                <a:solidFill>
                  <a:schemeClr val="bg1"/>
                </a:solidFill>
                <a:latin typeface="Arial Nova" panose="020B0504020202020204" pitchFamily="34" charset="0"/>
              </a:defRPr>
            </a:lvl4pPr>
            <a:lvl5pPr marL="678656" indent="0">
              <a:buNone/>
              <a:defRPr sz="1031" b="0">
                <a:solidFill>
                  <a:schemeClr val="bg1"/>
                </a:solidFill>
                <a:latin typeface="Arial Nova" panose="020B0504020202020204" pitchFamily="34" charset="0"/>
              </a:defRPr>
            </a:lvl5pPr>
          </a:lstStyle>
          <a:p>
            <a:pPr lvl="0"/>
            <a:r>
              <a:rPr lang="en-US"/>
              <a:t>Click to edit Master text styles</a:t>
            </a:r>
          </a:p>
        </p:txBody>
      </p:sp>
      <p:sp>
        <p:nvSpPr>
          <p:cNvPr id="4" name="Date Placeholder 3">
            <a:extLst>
              <a:ext uri="{FF2B5EF4-FFF2-40B4-BE49-F238E27FC236}">
                <a16:creationId xmlns:a16="http://schemas.microsoft.com/office/drawing/2014/main" id="{80DB22D3-6B0F-4B54-A479-2938434664C0}"/>
              </a:ext>
            </a:extLst>
          </p:cNvPr>
          <p:cNvSpPr>
            <a:spLocks noGrp="1"/>
          </p:cNvSpPr>
          <p:nvPr>
            <p:ph type="dt" sz="half" idx="11"/>
          </p:nvPr>
        </p:nvSpPr>
        <p:spPr/>
        <p:txBody>
          <a:bodyPr/>
          <a:lstStyle>
            <a:lvl1pPr>
              <a:defRPr>
                <a:solidFill>
                  <a:schemeClr val="bg2"/>
                </a:solidFill>
              </a:defRPr>
            </a:lvl1pPr>
          </a:lstStyle>
          <a:p>
            <a:r>
              <a:rPr lang="en-CA"/>
              <a:t>UNITED NATIONS</a:t>
            </a:r>
          </a:p>
        </p:txBody>
      </p:sp>
      <p:sp>
        <p:nvSpPr>
          <p:cNvPr id="10" name="Footer Placeholder 30">
            <a:extLst>
              <a:ext uri="{FF2B5EF4-FFF2-40B4-BE49-F238E27FC236}">
                <a16:creationId xmlns:a16="http://schemas.microsoft.com/office/drawing/2014/main" id="{EE5D9583-C65A-41CB-A31E-A5356C00907A}"/>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8" name="Date Placeholder 2">
            <a:extLst>
              <a:ext uri="{FF2B5EF4-FFF2-40B4-BE49-F238E27FC236}">
                <a16:creationId xmlns:a16="http://schemas.microsoft.com/office/drawing/2014/main" id="{8EB7C4CB-EA88-4ABB-870D-889CA1147214}"/>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9" name="TextBox 8">
            <a:extLst>
              <a:ext uri="{FF2B5EF4-FFF2-40B4-BE49-F238E27FC236}">
                <a16:creationId xmlns:a16="http://schemas.microsoft.com/office/drawing/2014/main" id="{62005E73-2160-48A6-B4D2-05CDB6EC2C48}"/>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rgbClr val="FFFFFF"/>
                </a:solidFill>
                <a:sym typeface="Trebuchet MS" panose="020B0603020202020204" pitchFamily="34" charset="0"/>
              </a:rPr>
              <a:pPr lvl="0"/>
              <a:t>‹#›</a:t>
            </a:fld>
            <a:endParaRPr lang="en-US" sz="703">
              <a:solidFill>
                <a:srgbClr val="FFFFFF"/>
              </a:solidFill>
              <a:sym typeface="Trebuchet MS" panose="020B0603020202020204" pitchFamily="34" charset="0"/>
            </a:endParaRPr>
          </a:p>
        </p:txBody>
      </p:sp>
    </p:spTree>
    <p:extLst>
      <p:ext uri="{BB962C8B-B14F-4D97-AF65-F5344CB8AC3E}">
        <p14:creationId xmlns:p14="http://schemas.microsoft.com/office/powerpoint/2010/main" val="257295192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preserve="1" userDrawn="1">
  <p:cSld name="Section Slide Golden Yellow">
    <p:bg>
      <p:bgPr>
        <a:solidFill>
          <a:srgbClr val="FD9D24"/>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50343023-64CF-45B5-BAA8-C8F6FAA4B84D}"/>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6750" b="1" i="0" baseline="0">
              <a:latin typeface="Roboto" panose="02000000000000000000" pitchFamily="2" charset="0"/>
              <a:ea typeface="Roboto" panose="02000000000000000000" pitchFamily="2" charset="0"/>
              <a:cs typeface="+mj-cs"/>
              <a:sym typeface="Roboto" panose="02000000000000000000" pitchFamily="2" charset="0"/>
            </a:endParaRPr>
          </a:p>
        </p:txBody>
      </p:sp>
      <p:sp>
        <p:nvSpPr>
          <p:cNvPr id="2" name="Title 1"/>
          <p:cNvSpPr>
            <a:spLocks noGrp="1"/>
          </p:cNvSpPr>
          <p:nvPr>
            <p:ph type="title" hasCustomPrompt="1"/>
          </p:nvPr>
        </p:nvSpPr>
        <p:spPr>
          <a:xfrm>
            <a:off x="523940" y="4421521"/>
            <a:ext cx="11142633" cy="1154162"/>
          </a:xfrm>
          <a:prstGeom prst="rect">
            <a:avLst/>
          </a:prstGeom>
        </p:spPr>
        <p:txBody>
          <a:bodyPr vert="horz" wrap="square" tIns="0" bIns="0" anchor="b">
            <a:noAutofit/>
          </a:bodyPr>
          <a:lstStyle>
            <a:lvl1pPr algn="l">
              <a:defRPr sz="6750" b="1" cap="none" baseline="0">
                <a:solidFill>
                  <a:schemeClr val="bg2"/>
                </a:solidFill>
                <a:latin typeface="Roboto" panose="02000000000000000000" pitchFamily="2" charset="0"/>
                <a:ea typeface="Roboto" panose="02000000000000000000" pitchFamily="2" charset="0"/>
              </a:defRPr>
            </a:lvl1pPr>
          </a:lstStyle>
          <a:p>
            <a:r>
              <a:rPr lang="en-CA"/>
              <a:t>Click to edit style</a:t>
            </a: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p:nvPr>
        </p:nvSpPr>
        <p:spPr>
          <a:xfrm>
            <a:off x="523939" y="5587008"/>
            <a:ext cx="5401632" cy="158036"/>
          </a:xfrm>
          <a:prstGeom prst="rect">
            <a:avLst/>
          </a:prstGeom>
        </p:spPr>
        <p:txBody>
          <a:bodyPr>
            <a:noAutofit/>
          </a:bodyPr>
          <a:lstStyle>
            <a:lvl1pPr marL="0" indent="0">
              <a:buFont typeface="Arial" panose="020B0604020202020204" pitchFamily="34" charset="0"/>
              <a:buNone/>
              <a:defRPr sz="1031" b="0">
                <a:solidFill>
                  <a:schemeClr val="bg2"/>
                </a:solidFill>
                <a:latin typeface="Roboto" panose="02000000000000000000" pitchFamily="2" charset="0"/>
                <a:ea typeface="Roboto" panose="02000000000000000000" pitchFamily="2" charset="0"/>
                <a:sym typeface="Roboto Black" panose="02000000000000000000" pitchFamily="2" charset="0"/>
              </a:defRPr>
            </a:lvl1pPr>
            <a:lvl2pPr marL="166688" indent="0">
              <a:buNone/>
              <a:defRPr sz="1031" b="0">
                <a:solidFill>
                  <a:schemeClr val="bg1"/>
                </a:solidFill>
                <a:latin typeface="Arial Nova" panose="020B0504020202020204" pitchFamily="34" charset="0"/>
              </a:defRPr>
            </a:lvl2pPr>
            <a:lvl3pPr marL="333375" indent="0">
              <a:buNone/>
              <a:defRPr sz="1031" b="0">
                <a:solidFill>
                  <a:schemeClr val="bg1"/>
                </a:solidFill>
                <a:latin typeface="Arial Nova" panose="020B0504020202020204" pitchFamily="34" charset="0"/>
              </a:defRPr>
            </a:lvl3pPr>
            <a:lvl4pPr marL="500063" indent="0">
              <a:buNone/>
              <a:defRPr sz="1031" b="0">
                <a:solidFill>
                  <a:schemeClr val="bg1"/>
                </a:solidFill>
                <a:latin typeface="Arial Nova" panose="020B0504020202020204" pitchFamily="34" charset="0"/>
              </a:defRPr>
            </a:lvl4pPr>
            <a:lvl5pPr marL="678656" indent="0">
              <a:buNone/>
              <a:defRPr sz="1031" b="0">
                <a:solidFill>
                  <a:schemeClr val="bg1"/>
                </a:solidFill>
                <a:latin typeface="Arial Nova" panose="020B0504020202020204" pitchFamily="34" charset="0"/>
              </a:defRPr>
            </a:lvl5pPr>
          </a:lstStyle>
          <a:p>
            <a:pPr lvl="0"/>
            <a:r>
              <a:rPr lang="en-US"/>
              <a:t>Click to edit Master text styles</a:t>
            </a:r>
          </a:p>
        </p:txBody>
      </p:sp>
      <p:sp>
        <p:nvSpPr>
          <p:cNvPr id="4" name="Date Placeholder 3">
            <a:extLst>
              <a:ext uri="{FF2B5EF4-FFF2-40B4-BE49-F238E27FC236}">
                <a16:creationId xmlns:a16="http://schemas.microsoft.com/office/drawing/2014/main" id="{80DB22D3-6B0F-4B54-A479-2938434664C0}"/>
              </a:ext>
            </a:extLst>
          </p:cNvPr>
          <p:cNvSpPr>
            <a:spLocks noGrp="1"/>
          </p:cNvSpPr>
          <p:nvPr>
            <p:ph type="dt" sz="half" idx="11"/>
          </p:nvPr>
        </p:nvSpPr>
        <p:spPr/>
        <p:txBody>
          <a:bodyPr/>
          <a:lstStyle>
            <a:lvl1pPr>
              <a:defRPr>
                <a:solidFill>
                  <a:schemeClr val="bg2"/>
                </a:solidFill>
              </a:defRPr>
            </a:lvl1pPr>
          </a:lstStyle>
          <a:p>
            <a:r>
              <a:rPr lang="en-CA"/>
              <a:t>UNITED NATIONS</a:t>
            </a:r>
          </a:p>
        </p:txBody>
      </p:sp>
      <p:sp>
        <p:nvSpPr>
          <p:cNvPr id="10" name="Footer Placeholder 30">
            <a:extLst>
              <a:ext uri="{FF2B5EF4-FFF2-40B4-BE49-F238E27FC236}">
                <a16:creationId xmlns:a16="http://schemas.microsoft.com/office/drawing/2014/main" id="{9F18AD75-713D-42E5-A5A5-80B5503A11CA}"/>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8" name="Date Placeholder 2">
            <a:extLst>
              <a:ext uri="{FF2B5EF4-FFF2-40B4-BE49-F238E27FC236}">
                <a16:creationId xmlns:a16="http://schemas.microsoft.com/office/drawing/2014/main" id="{289E01D0-1488-4BCA-8221-4EF7023D11F8}"/>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9" name="TextBox 8">
            <a:extLst>
              <a:ext uri="{FF2B5EF4-FFF2-40B4-BE49-F238E27FC236}">
                <a16:creationId xmlns:a16="http://schemas.microsoft.com/office/drawing/2014/main" id="{8E161C8E-6733-4982-A611-31D16B2F2A32}"/>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rgbClr val="FFFFFF"/>
                </a:solidFill>
                <a:sym typeface="Trebuchet MS" panose="020B0603020202020204" pitchFamily="34" charset="0"/>
              </a:rPr>
              <a:pPr lvl="0"/>
              <a:t>‹#›</a:t>
            </a:fld>
            <a:endParaRPr lang="en-US" sz="703">
              <a:solidFill>
                <a:srgbClr val="FFFFFF"/>
              </a:solidFill>
              <a:sym typeface="Trebuchet MS" panose="020B0603020202020204" pitchFamily="34" charset="0"/>
            </a:endParaRPr>
          </a:p>
        </p:txBody>
      </p:sp>
    </p:spTree>
    <p:extLst>
      <p:ext uri="{BB962C8B-B14F-4D97-AF65-F5344CB8AC3E}">
        <p14:creationId xmlns:p14="http://schemas.microsoft.com/office/powerpoint/2010/main" val="109797945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preserve="1" userDrawn="1">
  <p:cSld name="1 Section Slide Grey">
    <p:bg>
      <p:bgPr>
        <a:solidFill>
          <a:srgbClr val="7F7F7F"/>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50343023-64CF-45B5-BAA8-C8F6FAA4B84D}"/>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6750" b="1" i="0" baseline="0">
              <a:latin typeface="Roboto" panose="02000000000000000000" pitchFamily="2" charset="0"/>
              <a:ea typeface="Roboto" panose="02000000000000000000" pitchFamily="2" charset="0"/>
              <a:cs typeface="+mj-cs"/>
              <a:sym typeface="Roboto" panose="02000000000000000000" pitchFamily="2" charset="0"/>
            </a:endParaRPr>
          </a:p>
        </p:txBody>
      </p:sp>
      <p:sp>
        <p:nvSpPr>
          <p:cNvPr id="2" name="Title 1"/>
          <p:cNvSpPr>
            <a:spLocks noGrp="1"/>
          </p:cNvSpPr>
          <p:nvPr>
            <p:ph type="title" hasCustomPrompt="1"/>
          </p:nvPr>
        </p:nvSpPr>
        <p:spPr>
          <a:xfrm>
            <a:off x="523940" y="4421521"/>
            <a:ext cx="11142633" cy="1154162"/>
          </a:xfrm>
          <a:prstGeom prst="rect">
            <a:avLst/>
          </a:prstGeom>
        </p:spPr>
        <p:txBody>
          <a:bodyPr vert="horz" wrap="square" tIns="0" bIns="0" anchor="b">
            <a:noAutofit/>
          </a:bodyPr>
          <a:lstStyle>
            <a:lvl1pPr algn="l">
              <a:defRPr sz="6750" b="1" cap="none" baseline="0">
                <a:solidFill>
                  <a:schemeClr val="bg2"/>
                </a:solidFill>
                <a:latin typeface="Roboto" panose="02000000000000000000" pitchFamily="2" charset="0"/>
                <a:ea typeface="Roboto" panose="02000000000000000000" pitchFamily="2" charset="0"/>
              </a:defRPr>
            </a:lvl1pPr>
          </a:lstStyle>
          <a:p>
            <a:r>
              <a:rPr lang="en-CA"/>
              <a:t>Click to edit style</a:t>
            </a: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p:nvPr>
        </p:nvSpPr>
        <p:spPr>
          <a:xfrm>
            <a:off x="523939" y="5587008"/>
            <a:ext cx="5401632" cy="158036"/>
          </a:xfrm>
          <a:prstGeom prst="rect">
            <a:avLst/>
          </a:prstGeom>
        </p:spPr>
        <p:txBody>
          <a:bodyPr>
            <a:noAutofit/>
          </a:bodyPr>
          <a:lstStyle>
            <a:lvl1pPr marL="0" indent="0">
              <a:buFont typeface="Arial" panose="020B0604020202020204" pitchFamily="34" charset="0"/>
              <a:buNone/>
              <a:defRPr sz="1031" b="0">
                <a:solidFill>
                  <a:schemeClr val="bg2"/>
                </a:solidFill>
                <a:latin typeface="Roboto" panose="02000000000000000000" pitchFamily="2" charset="0"/>
                <a:ea typeface="Roboto" panose="02000000000000000000" pitchFamily="2" charset="0"/>
                <a:sym typeface="Roboto Black" panose="02000000000000000000" pitchFamily="2" charset="0"/>
              </a:defRPr>
            </a:lvl1pPr>
            <a:lvl2pPr marL="166688" indent="0">
              <a:buNone/>
              <a:defRPr sz="1031" b="0">
                <a:solidFill>
                  <a:schemeClr val="bg1"/>
                </a:solidFill>
                <a:latin typeface="Arial Nova" panose="020B0504020202020204" pitchFamily="34" charset="0"/>
              </a:defRPr>
            </a:lvl2pPr>
            <a:lvl3pPr marL="333375" indent="0">
              <a:buNone/>
              <a:defRPr sz="1031" b="0">
                <a:solidFill>
                  <a:schemeClr val="bg1"/>
                </a:solidFill>
                <a:latin typeface="Arial Nova" panose="020B0504020202020204" pitchFamily="34" charset="0"/>
              </a:defRPr>
            </a:lvl3pPr>
            <a:lvl4pPr marL="500063" indent="0">
              <a:buNone/>
              <a:defRPr sz="1031" b="0">
                <a:solidFill>
                  <a:schemeClr val="bg1"/>
                </a:solidFill>
                <a:latin typeface="Arial Nova" panose="020B0504020202020204" pitchFamily="34" charset="0"/>
              </a:defRPr>
            </a:lvl4pPr>
            <a:lvl5pPr marL="678656" indent="0">
              <a:buNone/>
              <a:defRPr sz="1031" b="0">
                <a:solidFill>
                  <a:schemeClr val="bg1"/>
                </a:solidFill>
                <a:latin typeface="Arial Nova" panose="020B0504020202020204" pitchFamily="34" charset="0"/>
              </a:defRPr>
            </a:lvl5pPr>
          </a:lstStyle>
          <a:p>
            <a:pPr lvl="0"/>
            <a:r>
              <a:rPr lang="en-US"/>
              <a:t>Click to edit Master text styles</a:t>
            </a:r>
          </a:p>
        </p:txBody>
      </p:sp>
      <p:sp>
        <p:nvSpPr>
          <p:cNvPr id="4" name="Date Placeholder 3">
            <a:extLst>
              <a:ext uri="{FF2B5EF4-FFF2-40B4-BE49-F238E27FC236}">
                <a16:creationId xmlns:a16="http://schemas.microsoft.com/office/drawing/2014/main" id="{80DB22D3-6B0F-4B54-A479-2938434664C0}"/>
              </a:ext>
            </a:extLst>
          </p:cNvPr>
          <p:cNvSpPr>
            <a:spLocks noGrp="1"/>
          </p:cNvSpPr>
          <p:nvPr>
            <p:ph type="dt" sz="half" idx="11"/>
          </p:nvPr>
        </p:nvSpPr>
        <p:spPr/>
        <p:txBody>
          <a:bodyPr/>
          <a:lstStyle>
            <a:lvl1pPr>
              <a:defRPr>
                <a:solidFill>
                  <a:schemeClr val="bg2"/>
                </a:solidFill>
              </a:defRPr>
            </a:lvl1pPr>
          </a:lstStyle>
          <a:p>
            <a:r>
              <a:rPr lang="en-CA"/>
              <a:t>UNITED NATIONS</a:t>
            </a:r>
          </a:p>
        </p:txBody>
      </p:sp>
      <p:sp>
        <p:nvSpPr>
          <p:cNvPr id="10" name="Footer Placeholder 30">
            <a:extLst>
              <a:ext uri="{FF2B5EF4-FFF2-40B4-BE49-F238E27FC236}">
                <a16:creationId xmlns:a16="http://schemas.microsoft.com/office/drawing/2014/main" id="{6B6C82DA-B84E-4504-B21B-7925F4356A40}"/>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8" name="Date Placeholder 2">
            <a:extLst>
              <a:ext uri="{FF2B5EF4-FFF2-40B4-BE49-F238E27FC236}">
                <a16:creationId xmlns:a16="http://schemas.microsoft.com/office/drawing/2014/main" id="{8B1AE14F-116C-4B0F-9512-41F1FA33CC13}"/>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9" name="TextBox 8">
            <a:extLst>
              <a:ext uri="{FF2B5EF4-FFF2-40B4-BE49-F238E27FC236}">
                <a16:creationId xmlns:a16="http://schemas.microsoft.com/office/drawing/2014/main" id="{C98CA09A-6465-44DD-BBA1-B81E5C9045B6}"/>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rgbClr val="FFFFFF"/>
                </a:solidFill>
                <a:sym typeface="Trebuchet MS" panose="020B0603020202020204" pitchFamily="34" charset="0"/>
              </a:rPr>
              <a:pPr lvl="0"/>
              <a:t>‹#›</a:t>
            </a:fld>
            <a:endParaRPr lang="en-US" sz="703">
              <a:solidFill>
                <a:srgbClr val="FFFFFF"/>
              </a:solidFill>
              <a:sym typeface="Trebuchet MS" panose="020B0603020202020204" pitchFamily="34" charset="0"/>
            </a:endParaRPr>
          </a:p>
        </p:txBody>
      </p:sp>
    </p:spTree>
    <p:extLst>
      <p:ext uri="{BB962C8B-B14F-4D97-AF65-F5344CB8AC3E}">
        <p14:creationId xmlns:p14="http://schemas.microsoft.com/office/powerpoint/2010/main" val="331810761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preserve="1" userDrawn="1">
  <p:cSld name="2 Section Slide Grey">
    <p:bg>
      <p:bgPr>
        <a:solidFill>
          <a:srgbClr val="A6A6A6"/>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50343023-64CF-45B5-BAA8-C8F6FAA4B84D}"/>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6750" b="1" i="0" baseline="0">
              <a:latin typeface="Roboto" panose="02000000000000000000" pitchFamily="2" charset="0"/>
              <a:ea typeface="Roboto" panose="02000000000000000000" pitchFamily="2" charset="0"/>
              <a:cs typeface="+mj-cs"/>
              <a:sym typeface="Roboto" panose="02000000000000000000" pitchFamily="2" charset="0"/>
            </a:endParaRPr>
          </a:p>
        </p:txBody>
      </p:sp>
      <p:sp>
        <p:nvSpPr>
          <p:cNvPr id="2" name="Title 1"/>
          <p:cNvSpPr>
            <a:spLocks noGrp="1"/>
          </p:cNvSpPr>
          <p:nvPr>
            <p:ph type="title" hasCustomPrompt="1"/>
          </p:nvPr>
        </p:nvSpPr>
        <p:spPr>
          <a:xfrm>
            <a:off x="523940" y="4421521"/>
            <a:ext cx="11142633" cy="1154162"/>
          </a:xfrm>
          <a:prstGeom prst="rect">
            <a:avLst/>
          </a:prstGeom>
        </p:spPr>
        <p:txBody>
          <a:bodyPr vert="horz" wrap="square" tIns="0" bIns="0" anchor="b">
            <a:noAutofit/>
          </a:bodyPr>
          <a:lstStyle>
            <a:lvl1pPr algn="l">
              <a:defRPr sz="6750" b="1" cap="none" baseline="0">
                <a:solidFill>
                  <a:schemeClr val="bg2"/>
                </a:solidFill>
                <a:latin typeface="Roboto" panose="02000000000000000000" pitchFamily="2" charset="0"/>
                <a:ea typeface="Roboto" panose="02000000000000000000" pitchFamily="2" charset="0"/>
              </a:defRPr>
            </a:lvl1pPr>
          </a:lstStyle>
          <a:p>
            <a:r>
              <a:rPr lang="en-CA"/>
              <a:t>Click to edit style</a:t>
            </a: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p:nvPr>
        </p:nvSpPr>
        <p:spPr>
          <a:xfrm>
            <a:off x="523939" y="5587008"/>
            <a:ext cx="5401632" cy="158036"/>
          </a:xfrm>
          <a:prstGeom prst="rect">
            <a:avLst/>
          </a:prstGeom>
        </p:spPr>
        <p:txBody>
          <a:bodyPr>
            <a:noAutofit/>
          </a:bodyPr>
          <a:lstStyle>
            <a:lvl1pPr marL="0" indent="0">
              <a:buFont typeface="Arial" panose="020B0604020202020204" pitchFamily="34" charset="0"/>
              <a:buNone/>
              <a:defRPr sz="1031" b="0">
                <a:solidFill>
                  <a:schemeClr val="bg2"/>
                </a:solidFill>
                <a:latin typeface="Roboto" panose="02000000000000000000" pitchFamily="2" charset="0"/>
                <a:ea typeface="Roboto" panose="02000000000000000000" pitchFamily="2" charset="0"/>
                <a:sym typeface="Roboto Black" panose="02000000000000000000" pitchFamily="2" charset="0"/>
              </a:defRPr>
            </a:lvl1pPr>
            <a:lvl2pPr marL="166688" indent="0">
              <a:buNone/>
              <a:defRPr sz="1031" b="0">
                <a:solidFill>
                  <a:schemeClr val="bg1"/>
                </a:solidFill>
                <a:latin typeface="Arial Nova" panose="020B0504020202020204" pitchFamily="34" charset="0"/>
              </a:defRPr>
            </a:lvl2pPr>
            <a:lvl3pPr marL="333375" indent="0">
              <a:buNone/>
              <a:defRPr sz="1031" b="0">
                <a:solidFill>
                  <a:schemeClr val="bg1"/>
                </a:solidFill>
                <a:latin typeface="Arial Nova" panose="020B0504020202020204" pitchFamily="34" charset="0"/>
              </a:defRPr>
            </a:lvl3pPr>
            <a:lvl4pPr marL="500063" indent="0">
              <a:buNone/>
              <a:defRPr sz="1031" b="0">
                <a:solidFill>
                  <a:schemeClr val="bg1"/>
                </a:solidFill>
                <a:latin typeface="Arial Nova" panose="020B0504020202020204" pitchFamily="34" charset="0"/>
              </a:defRPr>
            </a:lvl4pPr>
            <a:lvl5pPr marL="678656" indent="0">
              <a:buNone/>
              <a:defRPr sz="1031" b="0">
                <a:solidFill>
                  <a:schemeClr val="bg1"/>
                </a:solidFill>
                <a:latin typeface="Arial Nova" panose="020B0504020202020204" pitchFamily="34" charset="0"/>
              </a:defRPr>
            </a:lvl5pPr>
          </a:lstStyle>
          <a:p>
            <a:pPr lvl="0"/>
            <a:r>
              <a:rPr lang="en-US"/>
              <a:t>Click to edit Master text styles</a:t>
            </a:r>
          </a:p>
        </p:txBody>
      </p:sp>
      <p:sp>
        <p:nvSpPr>
          <p:cNvPr id="4" name="Date Placeholder 3">
            <a:extLst>
              <a:ext uri="{FF2B5EF4-FFF2-40B4-BE49-F238E27FC236}">
                <a16:creationId xmlns:a16="http://schemas.microsoft.com/office/drawing/2014/main" id="{80DB22D3-6B0F-4B54-A479-2938434664C0}"/>
              </a:ext>
            </a:extLst>
          </p:cNvPr>
          <p:cNvSpPr>
            <a:spLocks noGrp="1"/>
          </p:cNvSpPr>
          <p:nvPr>
            <p:ph type="dt" sz="half" idx="11"/>
          </p:nvPr>
        </p:nvSpPr>
        <p:spPr/>
        <p:txBody>
          <a:bodyPr/>
          <a:lstStyle>
            <a:lvl1pPr>
              <a:defRPr>
                <a:solidFill>
                  <a:schemeClr val="bg2"/>
                </a:solidFill>
              </a:defRPr>
            </a:lvl1pPr>
          </a:lstStyle>
          <a:p>
            <a:r>
              <a:rPr lang="en-CA"/>
              <a:t>UNITED NATIONS</a:t>
            </a:r>
          </a:p>
        </p:txBody>
      </p:sp>
      <p:sp>
        <p:nvSpPr>
          <p:cNvPr id="10" name="Footer Placeholder 30">
            <a:extLst>
              <a:ext uri="{FF2B5EF4-FFF2-40B4-BE49-F238E27FC236}">
                <a16:creationId xmlns:a16="http://schemas.microsoft.com/office/drawing/2014/main" id="{61A15F4C-BA1F-4B5D-B623-0F9CF48CF2F9}"/>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8" name="Date Placeholder 2">
            <a:extLst>
              <a:ext uri="{FF2B5EF4-FFF2-40B4-BE49-F238E27FC236}">
                <a16:creationId xmlns:a16="http://schemas.microsoft.com/office/drawing/2014/main" id="{EF932588-B63F-4097-8044-FB879C5634F7}"/>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9" name="TextBox 8">
            <a:extLst>
              <a:ext uri="{FF2B5EF4-FFF2-40B4-BE49-F238E27FC236}">
                <a16:creationId xmlns:a16="http://schemas.microsoft.com/office/drawing/2014/main" id="{623E39CB-7AF5-43AF-A6E7-99A22B198192}"/>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rgbClr val="FFFFFF"/>
                </a:solidFill>
                <a:sym typeface="Trebuchet MS" panose="020B0603020202020204" pitchFamily="34" charset="0"/>
              </a:rPr>
              <a:pPr lvl="0"/>
              <a:t>‹#›</a:t>
            </a:fld>
            <a:endParaRPr lang="en-US" sz="703">
              <a:solidFill>
                <a:srgbClr val="FFFFFF"/>
              </a:solidFill>
              <a:sym typeface="Trebuchet MS" panose="020B0603020202020204" pitchFamily="34" charset="0"/>
            </a:endParaRPr>
          </a:p>
        </p:txBody>
      </p:sp>
    </p:spTree>
    <p:extLst>
      <p:ext uri="{BB962C8B-B14F-4D97-AF65-F5344CB8AC3E}">
        <p14:creationId xmlns:p14="http://schemas.microsoft.com/office/powerpoint/2010/main" val="50843706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preserve="1" userDrawn="1">
  <p:cSld name="Section Slide Red Orange">
    <p:bg>
      <p:bgPr>
        <a:solidFill>
          <a:srgbClr val="FF3A2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50343023-64CF-45B5-BAA8-C8F6FAA4B84D}"/>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6750" b="1" i="0" baseline="0">
              <a:latin typeface="Roboto" panose="02000000000000000000" pitchFamily="2" charset="0"/>
              <a:ea typeface="Roboto" panose="02000000000000000000" pitchFamily="2" charset="0"/>
              <a:cs typeface="+mj-cs"/>
              <a:sym typeface="Roboto" panose="02000000000000000000" pitchFamily="2" charset="0"/>
            </a:endParaRPr>
          </a:p>
        </p:txBody>
      </p:sp>
      <p:sp>
        <p:nvSpPr>
          <p:cNvPr id="2" name="Title 1"/>
          <p:cNvSpPr>
            <a:spLocks noGrp="1"/>
          </p:cNvSpPr>
          <p:nvPr>
            <p:ph type="title" hasCustomPrompt="1"/>
          </p:nvPr>
        </p:nvSpPr>
        <p:spPr>
          <a:xfrm>
            <a:off x="523940" y="4640812"/>
            <a:ext cx="11142633" cy="934871"/>
          </a:xfrm>
          <a:prstGeom prst="rect">
            <a:avLst/>
          </a:prstGeom>
        </p:spPr>
        <p:txBody>
          <a:bodyPr vert="horz" wrap="square" tIns="0" bIns="0" anchor="b">
            <a:spAutoFit/>
          </a:bodyPr>
          <a:lstStyle>
            <a:lvl1pPr algn="l">
              <a:defRPr sz="6750" b="1" cap="none" baseline="0">
                <a:solidFill>
                  <a:schemeClr val="bg2"/>
                </a:solidFill>
                <a:latin typeface="Roboto" panose="02000000000000000000" pitchFamily="2" charset="0"/>
                <a:ea typeface="Roboto" panose="02000000000000000000" pitchFamily="2" charset="0"/>
              </a:defRPr>
            </a:lvl1pPr>
          </a:lstStyle>
          <a:p>
            <a:r>
              <a:rPr lang="en-CA"/>
              <a:t>Click to edit style</a:t>
            </a: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p:nvPr>
        </p:nvSpPr>
        <p:spPr>
          <a:xfrm>
            <a:off x="523939" y="5587008"/>
            <a:ext cx="5401632" cy="158036"/>
          </a:xfrm>
          <a:prstGeom prst="rect">
            <a:avLst/>
          </a:prstGeom>
        </p:spPr>
        <p:txBody>
          <a:bodyPr>
            <a:noAutofit/>
          </a:bodyPr>
          <a:lstStyle>
            <a:lvl1pPr marL="0" indent="0">
              <a:buFont typeface="Arial" panose="020B0604020202020204" pitchFamily="34" charset="0"/>
              <a:buNone/>
              <a:defRPr sz="1031" b="0">
                <a:solidFill>
                  <a:schemeClr val="bg2"/>
                </a:solidFill>
                <a:latin typeface="Roboto" panose="02000000000000000000" pitchFamily="2" charset="0"/>
                <a:ea typeface="Roboto" panose="02000000000000000000" pitchFamily="2" charset="0"/>
                <a:sym typeface="Roboto Black" panose="02000000000000000000" pitchFamily="2" charset="0"/>
              </a:defRPr>
            </a:lvl1pPr>
            <a:lvl2pPr marL="166688" indent="0">
              <a:buNone/>
              <a:defRPr sz="1031" b="0">
                <a:solidFill>
                  <a:schemeClr val="bg1"/>
                </a:solidFill>
                <a:latin typeface="Arial Nova" panose="020B0504020202020204" pitchFamily="34" charset="0"/>
              </a:defRPr>
            </a:lvl2pPr>
            <a:lvl3pPr marL="333375" indent="0">
              <a:buNone/>
              <a:defRPr sz="1031" b="0">
                <a:solidFill>
                  <a:schemeClr val="bg1"/>
                </a:solidFill>
                <a:latin typeface="Arial Nova" panose="020B0504020202020204" pitchFamily="34" charset="0"/>
              </a:defRPr>
            </a:lvl3pPr>
            <a:lvl4pPr marL="500063" indent="0">
              <a:buNone/>
              <a:defRPr sz="1031" b="0">
                <a:solidFill>
                  <a:schemeClr val="bg1"/>
                </a:solidFill>
                <a:latin typeface="Arial Nova" panose="020B0504020202020204" pitchFamily="34" charset="0"/>
              </a:defRPr>
            </a:lvl4pPr>
            <a:lvl5pPr marL="678656" indent="0">
              <a:buNone/>
              <a:defRPr sz="1031" b="0">
                <a:solidFill>
                  <a:schemeClr val="bg1"/>
                </a:solidFill>
                <a:latin typeface="Arial Nova" panose="020B0504020202020204" pitchFamily="34" charset="0"/>
              </a:defRPr>
            </a:lvl5pPr>
          </a:lstStyle>
          <a:p>
            <a:pPr lvl="0"/>
            <a:r>
              <a:rPr lang="en-US"/>
              <a:t>Click to edit Master text styles</a:t>
            </a:r>
          </a:p>
        </p:txBody>
      </p:sp>
      <p:sp>
        <p:nvSpPr>
          <p:cNvPr id="4" name="Date Placeholder 3">
            <a:extLst>
              <a:ext uri="{FF2B5EF4-FFF2-40B4-BE49-F238E27FC236}">
                <a16:creationId xmlns:a16="http://schemas.microsoft.com/office/drawing/2014/main" id="{EEBF7DFD-8DC8-48AD-8855-00CE98F179C5}"/>
              </a:ext>
            </a:extLst>
          </p:cNvPr>
          <p:cNvSpPr>
            <a:spLocks noGrp="1"/>
          </p:cNvSpPr>
          <p:nvPr>
            <p:ph type="dt" sz="half" idx="11"/>
          </p:nvPr>
        </p:nvSpPr>
        <p:spPr/>
        <p:txBody>
          <a:bodyPr/>
          <a:lstStyle>
            <a:lvl1pPr>
              <a:defRPr>
                <a:solidFill>
                  <a:schemeClr val="bg2"/>
                </a:solidFill>
              </a:defRPr>
            </a:lvl1pPr>
          </a:lstStyle>
          <a:p>
            <a:r>
              <a:rPr lang="en-CA"/>
              <a:t>UNITED NATIONS</a:t>
            </a:r>
          </a:p>
        </p:txBody>
      </p:sp>
      <p:sp>
        <p:nvSpPr>
          <p:cNvPr id="10" name="Footer Placeholder 30">
            <a:extLst>
              <a:ext uri="{FF2B5EF4-FFF2-40B4-BE49-F238E27FC236}">
                <a16:creationId xmlns:a16="http://schemas.microsoft.com/office/drawing/2014/main" id="{B0E6668C-0926-476C-A5E3-5EBA2D366D67}"/>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1" name="Date Placeholder 2">
            <a:extLst>
              <a:ext uri="{FF2B5EF4-FFF2-40B4-BE49-F238E27FC236}">
                <a16:creationId xmlns:a16="http://schemas.microsoft.com/office/drawing/2014/main" id="{848FDE34-1E95-41D9-B99A-0B2647B157FF}"/>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12" name="TextBox 11">
            <a:extLst>
              <a:ext uri="{FF2B5EF4-FFF2-40B4-BE49-F238E27FC236}">
                <a16:creationId xmlns:a16="http://schemas.microsoft.com/office/drawing/2014/main" id="{D9405002-5D74-4741-985D-9BA9E0D66FF1}"/>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rgbClr val="FFFFFF"/>
                </a:solidFill>
                <a:sym typeface="Trebuchet MS" panose="020B0603020202020204" pitchFamily="34" charset="0"/>
              </a:rPr>
              <a:pPr lvl="0"/>
              <a:t>‹#›</a:t>
            </a:fld>
            <a:endParaRPr lang="en-US" sz="703">
              <a:solidFill>
                <a:srgbClr val="FFFFFF"/>
              </a:solidFill>
              <a:sym typeface="Trebuchet MS" panose="020B0603020202020204" pitchFamily="34" charset="0"/>
            </a:endParaRPr>
          </a:p>
        </p:txBody>
      </p:sp>
    </p:spTree>
    <p:extLst>
      <p:ext uri="{BB962C8B-B14F-4D97-AF65-F5344CB8AC3E}">
        <p14:creationId xmlns:p14="http://schemas.microsoft.com/office/powerpoint/2010/main" val="290765853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CE41620E-26FE-4A33-BF8A-BB194A61A362}"/>
              </a:ext>
            </a:extLst>
          </p:cNvPr>
          <p:cNvGraphicFramePr>
            <a:graphicFrameLocks noChangeAspect="1"/>
          </p:cNvGraphicFramePr>
          <p:nvPr userDrawn="1">
            <p:custDataLst>
              <p:tags r:id="rId1"/>
            </p:custDataLst>
            <p:extLst>
              <p:ext uri="{D42A27DB-BD31-4B8C-83A1-F6EECF244321}">
                <p14:modId xmlns:p14="http://schemas.microsoft.com/office/powerpoint/2010/main" val="36223516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5" imgH="416" progId="TCLayout.ActiveDocument.1">
                  <p:embed/>
                </p:oleObj>
              </mc:Choice>
              <mc:Fallback>
                <p:oleObj name="think-cell Slide" r:id="rId4" imgW="415" imgH="416" progId="TCLayout.ActiveDocument.1">
                  <p:embed/>
                  <p:pic>
                    <p:nvPicPr>
                      <p:cNvPr id="9" name="Object 8" hidden="1">
                        <a:extLst>
                          <a:ext uri="{FF2B5EF4-FFF2-40B4-BE49-F238E27FC236}">
                            <a16:creationId xmlns:a16="http://schemas.microsoft.com/office/drawing/2014/main" id="{CE41620E-26FE-4A33-BF8A-BB194A61A362}"/>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8" name="Rectangle 7" hidden="1">
            <a:extLst>
              <a:ext uri="{FF2B5EF4-FFF2-40B4-BE49-F238E27FC236}">
                <a16:creationId xmlns:a16="http://schemas.microsoft.com/office/drawing/2014/main" id="{2DA02220-B0D1-41FC-9916-E1B71A458545}"/>
              </a:ext>
            </a:extLst>
          </p:cNvPr>
          <p:cNvSpPr/>
          <p:nvPr userDrawn="1">
            <p:custDataLst>
              <p:tags r:id="rId2"/>
            </p:custDataLst>
          </p:nvPr>
        </p:nvSpPr>
        <p:spPr>
          <a:xfrm>
            <a:off x="0" y="0"/>
            <a:ext cx="158750" cy="158750"/>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US" sz="2400" b="1" i="0" baseline="0">
              <a:solidFill>
                <a:schemeClr val="bg1"/>
              </a:solidFill>
              <a:latin typeface="Calibri" panose="020F0502020204030204" pitchFamily="34" charset="0"/>
              <a:ea typeface="+mj-ea"/>
              <a:cs typeface="Calibri" panose="020F0502020204030204" pitchFamily="34" charset="0"/>
              <a:sym typeface="Calibri" panose="020F0502020204030204" pitchFamily="34" charset="0"/>
            </a:endParaRPr>
          </a:p>
        </p:txBody>
      </p:sp>
      <p:pic>
        <p:nvPicPr>
          <p:cNvPr id="3" name="Grafik 3">
            <a:extLst>
              <a:ext uri="{FF2B5EF4-FFF2-40B4-BE49-F238E27FC236}">
                <a16:creationId xmlns:a16="http://schemas.microsoft.com/office/drawing/2014/main" id="{81462E7F-956B-4A5F-955D-55AEAD2D188C}"/>
              </a:ext>
            </a:extLst>
          </p:cNvPr>
          <p:cNvPicPr>
            <a:picLocks noChangeAspect="1"/>
          </p:cNvPicPr>
          <p:nvPr userDrawn="1"/>
        </p:nvPicPr>
        <p:blipFill rotWithShape="1">
          <a:blip r:embed="rId6" cstate="print">
            <a:duotone>
              <a:schemeClr val="accent2">
                <a:shade val="45000"/>
                <a:satMod val="135000"/>
              </a:schemeClr>
              <a:prstClr val="white"/>
            </a:duotone>
            <a:extLst>
              <a:ext uri="{28A0092B-C50C-407E-A947-70E740481C1C}">
                <a14:useLocalDpi xmlns:a14="http://schemas.microsoft.com/office/drawing/2010/main" val="0"/>
              </a:ext>
            </a:extLst>
          </a:blip>
          <a:srcRect b="85485"/>
          <a:stretch/>
        </p:blipFill>
        <p:spPr>
          <a:xfrm>
            <a:off x="1" y="0"/>
            <a:ext cx="12192000" cy="995680"/>
          </a:xfrm>
          <a:prstGeom prst="rect">
            <a:avLst/>
          </a:prstGeom>
          <a:effectLst>
            <a:outerShdw blurRad="50800" dist="38100" dir="2700000" algn="tl" rotWithShape="0">
              <a:prstClr val="black">
                <a:alpha val="40000"/>
              </a:prstClr>
            </a:outerShdw>
          </a:effectLst>
        </p:spPr>
      </p:pic>
      <p:sp>
        <p:nvSpPr>
          <p:cNvPr id="4" name="Rectangle 3">
            <a:extLst>
              <a:ext uri="{FF2B5EF4-FFF2-40B4-BE49-F238E27FC236}">
                <a16:creationId xmlns:a16="http://schemas.microsoft.com/office/drawing/2014/main" id="{F6F09445-4674-4991-82BA-9EC998673D50}"/>
              </a:ext>
            </a:extLst>
          </p:cNvPr>
          <p:cNvSpPr/>
          <p:nvPr userDrawn="1"/>
        </p:nvSpPr>
        <p:spPr>
          <a:xfrm>
            <a:off x="1" y="0"/>
            <a:ext cx="12191998" cy="1003300"/>
          </a:xfrm>
          <a:prstGeom prst="rect">
            <a:avLst/>
          </a:prstGeom>
          <a:gradFill flip="none" rotWithShape="1">
            <a:gsLst>
              <a:gs pos="3000">
                <a:schemeClr val="tx1">
                  <a:alpha val="50000"/>
                </a:schemeClr>
              </a:gs>
              <a:gs pos="100000">
                <a:srgbClr val="00689D">
                  <a:alpha val="0"/>
                </a:srgbClr>
              </a:gs>
            </a:gsLst>
            <a:lin ang="2100000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400">
              <a:solidFill>
                <a:schemeClr val="tx1"/>
              </a:solidFill>
            </a:endParaRPr>
          </a:p>
        </p:txBody>
      </p:sp>
      <p:sp>
        <p:nvSpPr>
          <p:cNvPr id="10" name="Title 1">
            <a:extLst>
              <a:ext uri="{FF2B5EF4-FFF2-40B4-BE49-F238E27FC236}">
                <a16:creationId xmlns:a16="http://schemas.microsoft.com/office/drawing/2014/main" id="{BF427C12-CB8C-4C14-B5D8-FAE0C4C373A1}"/>
              </a:ext>
            </a:extLst>
          </p:cNvPr>
          <p:cNvSpPr>
            <a:spLocks noGrp="1"/>
          </p:cNvSpPr>
          <p:nvPr>
            <p:ph type="title"/>
          </p:nvPr>
        </p:nvSpPr>
        <p:spPr>
          <a:xfrm>
            <a:off x="343747" y="178752"/>
            <a:ext cx="11010053" cy="638175"/>
          </a:xfrm>
          <a:prstGeom prst="rect">
            <a:avLst/>
          </a:prstGeom>
        </p:spPr>
        <p:txBody>
          <a:bodyPr anchor="ctr"/>
          <a:lstStyle/>
          <a:p>
            <a:r>
              <a:rPr lang="en-US"/>
              <a:t>Click to edit Master title style</a:t>
            </a:r>
          </a:p>
        </p:txBody>
      </p:sp>
      <p:pic>
        <p:nvPicPr>
          <p:cNvPr id="2" name="Picture 1" descr="A picture containing drawing, clock&#10;&#10;Description automatically generated">
            <a:extLst>
              <a:ext uri="{FF2B5EF4-FFF2-40B4-BE49-F238E27FC236}">
                <a16:creationId xmlns:a16="http://schemas.microsoft.com/office/drawing/2014/main" id="{53D96FF2-A060-4949-BFDC-C1619536D42A}"/>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1669904" y="199417"/>
            <a:ext cx="313554" cy="638175"/>
          </a:xfrm>
          <a:prstGeom prst="rect">
            <a:avLst/>
          </a:prstGeom>
        </p:spPr>
      </p:pic>
    </p:spTree>
    <p:extLst>
      <p:ext uri="{BB962C8B-B14F-4D97-AF65-F5344CB8AC3E}">
        <p14:creationId xmlns:p14="http://schemas.microsoft.com/office/powerpoint/2010/main" val="273686738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preserve="1" userDrawn="1">
  <p:cSld name="Glossary">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3" imgW="289" imgH="290" progId="TCLayout.ActiveDocument.1">
                  <p:embed/>
                </p:oleObj>
              </mc:Choice>
              <mc:Fallback>
                <p:oleObj name="think-cell Slide" r:id="rId3"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4"/>
                      <a:stretch>
                        <a:fillRect/>
                      </a:stretch>
                    </p:blipFill>
                    <p:spPr>
                      <a:xfrm>
                        <a:off x="1489" y="1489"/>
                        <a:ext cx="1489" cy="1489"/>
                      </a:xfrm>
                      <a:prstGeom prst="rect">
                        <a:avLst/>
                      </a:prstGeom>
                    </p:spPr>
                  </p:pic>
                </p:oleObj>
              </mc:Fallback>
            </mc:AlternateContent>
          </a:graphicData>
        </a:graphic>
      </p:graphicFrame>
      <p:sp>
        <p:nvSpPr>
          <p:cNvPr id="8" name="Title 7"/>
          <p:cNvSpPr>
            <a:spLocks noGrp="1"/>
          </p:cNvSpPr>
          <p:nvPr>
            <p:ph type="title" hasCustomPrompt="1"/>
          </p:nvPr>
        </p:nvSpPr>
        <p:spPr>
          <a:xfrm>
            <a:off x="523939" y="561083"/>
            <a:ext cx="11138859" cy="363561"/>
          </a:xfrm>
          <a:prstGeom prst="rect">
            <a:avLst/>
          </a:prstGeom>
        </p:spPr>
        <p:txBody>
          <a:bodyPr vert="horz" lIns="0" tIns="0" rIns="0" bIns="0">
            <a:spAutoFit/>
          </a:bodyPr>
          <a:lstStyle>
            <a:lvl1pPr>
              <a:defRPr spc="19" baseline="0">
                <a:solidFill>
                  <a:schemeClr val="tx1"/>
                </a:solidFill>
                <a:latin typeface="Roboto Black" panose="02000000000000000000" pitchFamily="2" charset="0"/>
                <a:ea typeface="Roboto Black" panose="02000000000000000000" pitchFamily="2" charset="0"/>
              </a:defRPr>
            </a:lvl1pPr>
          </a:lstStyle>
          <a:p>
            <a:r>
              <a:rPr lang="en-CA"/>
              <a:t>Glossary</a:t>
            </a:r>
          </a:p>
        </p:txBody>
      </p:sp>
      <p:sp>
        <p:nvSpPr>
          <p:cNvPr id="10" name="Text Placeholder 5">
            <a:extLst>
              <a:ext uri="{FF2B5EF4-FFF2-40B4-BE49-F238E27FC236}">
                <a16:creationId xmlns:a16="http://schemas.microsoft.com/office/drawing/2014/main" id="{452FCCA7-9A34-4D0E-B91C-F68A8A8CFEE4}"/>
              </a:ext>
            </a:extLst>
          </p:cNvPr>
          <p:cNvSpPr>
            <a:spLocks noGrp="1"/>
          </p:cNvSpPr>
          <p:nvPr>
            <p:ph type="body" sz="quarter" idx="15"/>
          </p:nvPr>
        </p:nvSpPr>
        <p:spPr>
          <a:xfrm>
            <a:off x="523939" y="1232297"/>
            <a:ext cx="11138859" cy="131126"/>
          </a:xfrm>
          <a:prstGeom prst="rect">
            <a:avLst/>
          </a:prstGeom>
        </p:spPr>
        <p:txBody>
          <a:bodyPr vert="horz" wrap="square" lIns="0" tIns="0" rIns="0" bIns="0" numCol="4" spcCol="360000" rtlCol="0">
            <a:spAutoFit/>
          </a:bodyPr>
          <a:lstStyle>
            <a:lvl1pPr marL="0" indent="0">
              <a:lnSpc>
                <a:spcPct val="100000"/>
              </a:lnSpc>
              <a:spcBef>
                <a:spcPts val="563"/>
              </a:spcBef>
              <a:buNone/>
              <a:defRPr lang="en-US" sz="844" b="1" spc="9" baseline="0" dirty="0" smtClean="0">
                <a:latin typeface="Roboto Black" panose="02000000000000000000" pitchFamily="2" charset="0"/>
                <a:ea typeface="Roboto Black" panose="02000000000000000000" pitchFamily="2" charset="0"/>
              </a:defRPr>
            </a:lvl1pPr>
            <a:lvl2pPr marL="0" indent="0">
              <a:lnSpc>
                <a:spcPct val="100000"/>
              </a:lnSpc>
              <a:spcBef>
                <a:spcPts val="0"/>
              </a:spcBef>
              <a:buNone/>
              <a:defRPr lang="en-US" sz="844" spc="9" dirty="0" smtClean="0">
                <a:latin typeface="Roboto" panose="02000000000000000000" pitchFamily="2" charset="0"/>
                <a:ea typeface="Roboto" panose="02000000000000000000" pitchFamily="2" charset="0"/>
              </a:defRPr>
            </a:lvl2pPr>
            <a:lvl3pPr>
              <a:defRPr lang="en-US" sz="844" dirty="0" smtClean="0"/>
            </a:lvl3pPr>
            <a:lvl4pPr>
              <a:defRPr lang="en-US" sz="844" dirty="0" smtClean="0"/>
            </a:lvl4pPr>
            <a:lvl5pPr>
              <a:defRPr lang="en-US" sz="844" dirty="0"/>
            </a:lvl5pPr>
          </a:lstStyle>
          <a:p>
            <a:pPr lvl="0"/>
            <a:r>
              <a:rPr lang="en-US"/>
              <a:t>Click to edit Master text styles</a:t>
            </a:r>
          </a:p>
          <a:p>
            <a:pPr lvl="1"/>
            <a:r>
              <a:rPr lang="en-US"/>
              <a:t>Second level</a:t>
            </a:r>
          </a:p>
        </p:txBody>
      </p:sp>
      <p:sp>
        <p:nvSpPr>
          <p:cNvPr id="2" name="Date Placeholder 1">
            <a:extLst>
              <a:ext uri="{FF2B5EF4-FFF2-40B4-BE49-F238E27FC236}">
                <a16:creationId xmlns:a16="http://schemas.microsoft.com/office/drawing/2014/main" id="{7E2D8C76-5B8B-40EE-A2AF-05A2D8218112}"/>
              </a:ext>
            </a:extLst>
          </p:cNvPr>
          <p:cNvSpPr>
            <a:spLocks noGrp="1"/>
          </p:cNvSpPr>
          <p:nvPr>
            <p:ph type="dt" sz="half" idx="16"/>
          </p:nvPr>
        </p:nvSpPr>
        <p:spPr/>
        <p:txBody>
          <a:bodyPr/>
          <a:lstStyle/>
          <a:p>
            <a:r>
              <a:rPr lang="en-CA"/>
              <a:t>UNITED NATIONS</a:t>
            </a:r>
          </a:p>
        </p:txBody>
      </p:sp>
      <p:pic>
        <p:nvPicPr>
          <p:cNvPr id="28" name="Graphic 27">
            <a:extLst>
              <a:ext uri="{FF2B5EF4-FFF2-40B4-BE49-F238E27FC236}">
                <a16:creationId xmlns:a16="http://schemas.microsoft.com/office/drawing/2014/main" id="{B7B179DD-EBA5-4FD2-9912-F8C2898DC464}"/>
              </a:ext>
            </a:extLst>
          </p:cNvPr>
          <p:cNvPicPr>
            <a:picLocks noChangeAspect="1"/>
          </p:cNvPicPr>
          <p:nvPr userDrawn="1"/>
        </p:nvPicPr>
        <p:blipFill rotWithShape="1">
          <a:blip r:embed="rId5" cstate="print">
            <a:extLst>
              <a:ext uri="{28A0092B-C50C-407E-A947-70E740481C1C}">
                <a14:useLocalDpi xmlns:a14="http://schemas.microsoft.com/office/drawing/2010/main"/>
              </a:ext>
              <a:ext uri="{96DAC541-7B7A-43D3-8B79-37D633B846F1}">
                <asvg:svgBlip xmlns:asvg="http://schemas.microsoft.com/office/drawing/2016/SVG/main" r:embed="rId6"/>
              </a:ext>
            </a:extLst>
          </a:blip>
          <a:srcRect r="75842"/>
          <a:stretch/>
        </p:blipFill>
        <p:spPr>
          <a:xfrm>
            <a:off x="11742018" y="147161"/>
            <a:ext cx="303787" cy="248981"/>
          </a:xfrm>
          <a:prstGeom prst="rect">
            <a:avLst/>
          </a:prstGeom>
        </p:spPr>
      </p:pic>
      <p:sp>
        <p:nvSpPr>
          <p:cNvPr id="11" name="Footer Placeholder 30">
            <a:extLst>
              <a:ext uri="{FF2B5EF4-FFF2-40B4-BE49-F238E27FC236}">
                <a16:creationId xmlns:a16="http://schemas.microsoft.com/office/drawing/2014/main" id="{72F09A81-3129-4512-860F-3B584BE715AC}"/>
              </a:ext>
            </a:extLst>
          </p:cNvPr>
          <p:cNvSpPr>
            <a:spLocks noGrp="1"/>
          </p:cNvSpPr>
          <p:nvPr>
            <p:ph type="ftr" sz="quarter" idx="17"/>
          </p:nvPr>
        </p:nvSpPr>
        <p:spPr>
          <a:xfrm>
            <a:off x="523939"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tx2"/>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9" name="Date Placeholder 2">
            <a:extLst>
              <a:ext uri="{FF2B5EF4-FFF2-40B4-BE49-F238E27FC236}">
                <a16:creationId xmlns:a16="http://schemas.microsoft.com/office/drawing/2014/main" id="{2775F384-6E0E-4A8D-9B96-35A5F8BE4AEC}"/>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2" name="TextBox 11">
            <a:extLst>
              <a:ext uri="{FF2B5EF4-FFF2-40B4-BE49-F238E27FC236}">
                <a16:creationId xmlns:a16="http://schemas.microsoft.com/office/drawing/2014/main" id="{2C817DED-27E7-4DB4-A8D0-3CCAB32F930B}"/>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86351176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preserve="1" userDrawn="1">
  <p:cSld name="Sub-Section Slide Blue">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45A63924-71A6-4953-91A3-203DFDFF6827}"/>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3563"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hasCustomPrompt="1"/>
          </p:nvPr>
        </p:nvSpPr>
        <p:spPr>
          <a:xfrm>
            <a:off x="7885877" y="1248601"/>
            <a:ext cx="3779207" cy="371705"/>
          </a:xfrm>
          <a:prstGeom prst="rect">
            <a:avLst/>
          </a:prstGeom>
        </p:spPr>
        <p:txBody>
          <a:bodyPr vert="horz" lIns="0" tIns="0" rIns="0" bIns="0" rtlCol="0">
            <a:spAutoFit/>
          </a:bodyPr>
          <a:lstStyle>
            <a:lvl1pPr>
              <a:defRPr lang="en-CA" sz="1125" kern="700" spc="19" baseline="0">
                <a:solidFill>
                  <a:schemeClr val="bg1"/>
                </a:solidFill>
                <a:latin typeface="Roboto Black" panose="02000000000000000000" pitchFamily="2" charset="0"/>
                <a:ea typeface="Roboto Black" panose="02000000000000000000" pitchFamily="2" charset="0"/>
              </a:defRPr>
            </a:lvl1pPr>
            <a:lvl2pPr>
              <a:buClr>
                <a:schemeClr val="bg1"/>
              </a:buClr>
              <a:defRPr lang="en-CA" sz="1031" kern="700" spc="9" baseline="0"/>
            </a:lvl2pPr>
          </a:lstStyle>
          <a:p>
            <a:pPr marL="0" lvl="0" indent="0">
              <a:buNone/>
            </a:pPr>
            <a:r>
              <a:rPr lang="en-CA"/>
              <a:t>HEADING</a:t>
            </a:r>
          </a:p>
          <a:p>
            <a:pPr marL="165200" lvl="1" indent="-165200">
              <a:buChar char="●"/>
            </a:pPr>
            <a:r>
              <a:rPr lang="en-CA"/>
              <a:t>Click to edit Master text styles</a:t>
            </a:r>
          </a:p>
        </p:txBody>
      </p:sp>
      <p:sp>
        <p:nvSpPr>
          <p:cNvPr id="8" name="Rectangle 7">
            <a:extLst>
              <a:ext uri="{FF2B5EF4-FFF2-40B4-BE49-F238E27FC236}">
                <a16:creationId xmlns:a16="http://schemas.microsoft.com/office/drawing/2014/main" id="{FCAF9827-8752-417E-ACB0-DC6FD0D50375}"/>
              </a:ext>
            </a:extLst>
          </p:cNvPr>
          <p:cNvSpPr/>
          <p:nvPr userDrawn="1"/>
        </p:nvSpPr>
        <p:spPr>
          <a:xfrm>
            <a:off x="0" y="0"/>
            <a:ext cx="7547996" cy="6858000"/>
          </a:xfrm>
          <a:prstGeom prst="rect">
            <a:avLst/>
          </a:prstGeom>
          <a:solidFill>
            <a:srgbClr val="149E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88">
              <a:solidFill>
                <a:schemeClr val="bg2"/>
              </a:solidFill>
              <a:latin typeface="Roboto" panose="02000000000000000000" pitchFamily="2" charset="0"/>
              <a:sym typeface="Roboto" panose="02000000000000000000" pitchFamily="2" charset="0"/>
            </a:endParaRPr>
          </a:p>
        </p:txBody>
      </p:sp>
      <p:sp>
        <p:nvSpPr>
          <p:cNvPr id="2" name="Title 1"/>
          <p:cNvSpPr>
            <a:spLocks noGrp="1"/>
          </p:cNvSpPr>
          <p:nvPr>
            <p:ph type="title" hasCustomPrompt="1"/>
          </p:nvPr>
        </p:nvSpPr>
        <p:spPr>
          <a:xfrm>
            <a:off x="523940" y="5397773"/>
            <a:ext cx="6688726" cy="730970"/>
          </a:xfrm>
          <a:prstGeom prst="rect">
            <a:avLst/>
          </a:prstGeom>
        </p:spPr>
        <p:txBody>
          <a:bodyPr vert="horz" wrap="square" tIns="0" bIns="0" anchor="b">
            <a:spAutoFit/>
          </a:bodyPr>
          <a:lstStyle>
            <a:lvl1pPr algn="l">
              <a:lnSpc>
                <a:spcPct val="150000"/>
              </a:lnSpc>
              <a:defRPr sz="3563" b="0" cap="none" baseline="0">
                <a:solidFill>
                  <a:schemeClr val="bg2"/>
                </a:solidFill>
              </a:defRPr>
            </a:lvl1pPr>
          </a:lstStyle>
          <a:p>
            <a:r>
              <a:rPr lang="en-CA"/>
              <a:t>Click to edit style</a:t>
            </a:r>
          </a:p>
        </p:txBody>
      </p:sp>
      <p:sp>
        <p:nvSpPr>
          <p:cNvPr id="4" name="Date Placeholder 3">
            <a:extLst>
              <a:ext uri="{FF2B5EF4-FFF2-40B4-BE49-F238E27FC236}">
                <a16:creationId xmlns:a16="http://schemas.microsoft.com/office/drawing/2014/main" id="{3C5EA907-4C08-409E-B91D-04C8822B5BAB}"/>
              </a:ext>
            </a:extLst>
          </p:cNvPr>
          <p:cNvSpPr>
            <a:spLocks noGrp="1"/>
          </p:cNvSpPr>
          <p:nvPr>
            <p:ph type="dt" sz="half" idx="11"/>
          </p:nvPr>
        </p:nvSpPr>
        <p:spPr/>
        <p:txBody>
          <a:bodyPr/>
          <a:lstStyle>
            <a:lvl1pPr>
              <a:defRPr>
                <a:solidFill>
                  <a:schemeClr val="bg2"/>
                </a:solidFill>
              </a:defRPr>
            </a:lvl1pPr>
          </a:lstStyle>
          <a:p>
            <a:r>
              <a:rPr lang="en-CA"/>
              <a:t>UNITED NATIONS</a:t>
            </a:r>
          </a:p>
        </p:txBody>
      </p:sp>
      <p:pic>
        <p:nvPicPr>
          <p:cNvPr id="28" name="Graphic 27">
            <a:extLst>
              <a:ext uri="{FF2B5EF4-FFF2-40B4-BE49-F238E27FC236}">
                <a16:creationId xmlns:a16="http://schemas.microsoft.com/office/drawing/2014/main" id="{8144537A-D9FF-4C35-897F-074078756CFC}"/>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2" name="Footer Placeholder 30">
            <a:extLst>
              <a:ext uri="{FF2B5EF4-FFF2-40B4-BE49-F238E27FC236}">
                <a16:creationId xmlns:a16="http://schemas.microsoft.com/office/drawing/2014/main" id="{0556C740-DC98-4CC6-A5BE-D3B4EA3CAA7E}"/>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3" name="Date Placeholder 2">
            <a:extLst>
              <a:ext uri="{FF2B5EF4-FFF2-40B4-BE49-F238E27FC236}">
                <a16:creationId xmlns:a16="http://schemas.microsoft.com/office/drawing/2014/main" id="{0353C9E4-3F65-4798-89A4-00D824A69B29}"/>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15" name="TextBox 14">
            <a:extLst>
              <a:ext uri="{FF2B5EF4-FFF2-40B4-BE49-F238E27FC236}">
                <a16:creationId xmlns:a16="http://schemas.microsoft.com/office/drawing/2014/main" id="{2699B904-843B-4A81-8075-5FEF9E69BDED}"/>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113077142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preserve="1" userDrawn="1">
  <p:cSld name="Sub-Section Slide Bright Blue">
    <p:bg>
      <p:bgPr>
        <a:solidFill>
          <a:schemeClr val="bg2"/>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C3C44B10-F872-431E-85D5-7F6E32FBED78}"/>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3563"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hasCustomPrompt="1"/>
          </p:nvPr>
        </p:nvSpPr>
        <p:spPr>
          <a:xfrm>
            <a:off x="7888854" y="1248600"/>
            <a:ext cx="3779207" cy="371705"/>
          </a:xfrm>
          <a:prstGeom prst="rect">
            <a:avLst/>
          </a:prstGeom>
        </p:spPr>
        <p:txBody>
          <a:bodyPr vert="horz" lIns="0" tIns="0" rIns="0" bIns="0" rtlCol="0">
            <a:spAutoFit/>
          </a:bodyPr>
          <a:lstStyle>
            <a:lvl1pPr>
              <a:defRPr lang="en-CA" sz="1125" dirty="0">
                <a:solidFill>
                  <a:srgbClr val="1CAFD2"/>
                </a:solidFill>
              </a:defRPr>
            </a:lvl1pPr>
            <a:lvl2pPr>
              <a:buClr>
                <a:schemeClr val="tx1"/>
              </a:buClr>
              <a:defRPr lang="en-CA" sz="1031" dirty="0"/>
            </a:lvl2pPr>
          </a:lstStyle>
          <a:p>
            <a:pPr lvl="0"/>
            <a:r>
              <a:rPr lang="en-CA"/>
              <a:t>HEADING</a:t>
            </a:r>
          </a:p>
          <a:p>
            <a:pPr lvl="1"/>
            <a:r>
              <a:rPr lang="en-CA"/>
              <a:t>Click to edit Master text styles</a:t>
            </a:r>
          </a:p>
        </p:txBody>
      </p:sp>
      <p:sp>
        <p:nvSpPr>
          <p:cNvPr id="8" name="Rectangle 7">
            <a:extLst>
              <a:ext uri="{FF2B5EF4-FFF2-40B4-BE49-F238E27FC236}">
                <a16:creationId xmlns:a16="http://schemas.microsoft.com/office/drawing/2014/main" id="{FCAF9827-8752-417E-ACB0-DC6FD0D50375}"/>
              </a:ext>
            </a:extLst>
          </p:cNvPr>
          <p:cNvSpPr/>
          <p:nvPr userDrawn="1"/>
        </p:nvSpPr>
        <p:spPr>
          <a:xfrm>
            <a:off x="0" y="0"/>
            <a:ext cx="7547996" cy="6858000"/>
          </a:xfrm>
          <a:prstGeom prst="rect">
            <a:avLst/>
          </a:prstGeom>
          <a:solidFill>
            <a:srgbClr val="26BD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88">
              <a:solidFill>
                <a:schemeClr val="tx1"/>
              </a:solidFill>
              <a:latin typeface="Roboto" panose="02000000000000000000" pitchFamily="2" charset="0"/>
              <a:sym typeface="Roboto" panose="02000000000000000000" pitchFamily="2" charset="0"/>
            </a:endParaRPr>
          </a:p>
        </p:txBody>
      </p:sp>
      <p:sp>
        <p:nvSpPr>
          <p:cNvPr id="2" name="Title 1"/>
          <p:cNvSpPr>
            <a:spLocks noGrp="1"/>
          </p:cNvSpPr>
          <p:nvPr>
            <p:ph type="title" hasCustomPrompt="1"/>
          </p:nvPr>
        </p:nvSpPr>
        <p:spPr>
          <a:xfrm>
            <a:off x="523940" y="5397773"/>
            <a:ext cx="6688726" cy="730970"/>
          </a:xfrm>
          <a:prstGeom prst="rect">
            <a:avLst/>
          </a:prstGeom>
        </p:spPr>
        <p:txBody>
          <a:bodyPr vert="horz" wrap="square" tIns="0" bIns="0" anchor="b">
            <a:spAutoFit/>
          </a:bodyPr>
          <a:lstStyle>
            <a:lvl1pPr algn="l">
              <a:lnSpc>
                <a:spcPct val="150000"/>
              </a:lnSpc>
              <a:defRPr sz="3563" b="0" cap="none" baseline="0">
                <a:solidFill>
                  <a:schemeClr val="bg2"/>
                </a:solidFill>
              </a:defRPr>
            </a:lvl1pPr>
          </a:lstStyle>
          <a:p>
            <a:r>
              <a:rPr lang="en-CA"/>
              <a:t>Click to edit style</a:t>
            </a:r>
          </a:p>
        </p:txBody>
      </p:sp>
      <p:sp>
        <p:nvSpPr>
          <p:cNvPr id="4" name="Date Placeholder 3">
            <a:extLst>
              <a:ext uri="{FF2B5EF4-FFF2-40B4-BE49-F238E27FC236}">
                <a16:creationId xmlns:a16="http://schemas.microsoft.com/office/drawing/2014/main" id="{7814EE29-FED8-4FA9-88C4-984C16F35843}"/>
              </a:ext>
            </a:extLst>
          </p:cNvPr>
          <p:cNvSpPr>
            <a:spLocks noGrp="1"/>
          </p:cNvSpPr>
          <p:nvPr>
            <p:ph type="dt" sz="half" idx="11"/>
          </p:nvPr>
        </p:nvSpPr>
        <p:spPr/>
        <p:txBody>
          <a:bodyPr/>
          <a:lstStyle>
            <a:lvl1pPr>
              <a:defRPr>
                <a:solidFill>
                  <a:schemeClr val="bg2"/>
                </a:solidFill>
              </a:defRPr>
            </a:lvl1pPr>
          </a:lstStyle>
          <a:p>
            <a:r>
              <a:rPr lang="en-CA"/>
              <a:t>UNITED NATIONS</a:t>
            </a:r>
          </a:p>
        </p:txBody>
      </p:sp>
      <p:pic>
        <p:nvPicPr>
          <p:cNvPr id="27" name="Graphic 26">
            <a:extLst>
              <a:ext uri="{FF2B5EF4-FFF2-40B4-BE49-F238E27FC236}">
                <a16:creationId xmlns:a16="http://schemas.microsoft.com/office/drawing/2014/main" id="{003F8A23-08D6-49F4-A92C-AD6C9A1FE9B9}"/>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2" name="Footer Placeholder 30">
            <a:extLst>
              <a:ext uri="{FF2B5EF4-FFF2-40B4-BE49-F238E27FC236}">
                <a16:creationId xmlns:a16="http://schemas.microsoft.com/office/drawing/2014/main" id="{F1ED5C7F-A31C-423B-9A49-5CCD7C9005B8}"/>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3" name="Date Placeholder 2">
            <a:extLst>
              <a:ext uri="{FF2B5EF4-FFF2-40B4-BE49-F238E27FC236}">
                <a16:creationId xmlns:a16="http://schemas.microsoft.com/office/drawing/2014/main" id="{BDE7DBE6-7DEC-475B-B1C8-E3FA869F3E3C}"/>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14" name="TextBox 13">
            <a:extLst>
              <a:ext uri="{FF2B5EF4-FFF2-40B4-BE49-F238E27FC236}">
                <a16:creationId xmlns:a16="http://schemas.microsoft.com/office/drawing/2014/main" id="{1D8AF7F5-152B-48DF-8DCA-84E0F5D844B8}"/>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332611014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preserve="1" userDrawn="1">
  <p:cSld name="Sub-Section Slide Magenta">
    <p:bg>
      <p:bgPr>
        <a:solidFill>
          <a:schemeClr val="bg2"/>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07A9EDDB-84AF-4461-AEE4-2201E3AEB9AB}"/>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3563" b="1"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hasCustomPrompt="1"/>
          </p:nvPr>
        </p:nvSpPr>
        <p:spPr>
          <a:xfrm>
            <a:off x="7885877" y="1248600"/>
            <a:ext cx="3779207" cy="371705"/>
          </a:xfrm>
          <a:prstGeom prst="rect">
            <a:avLst/>
          </a:prstGeom>
        </p:spPr>
        <p:txBody>
          <a:bodyPr vert="horz" lIns="0" tIns="0" rIns="0" bIns="0" rtlCol="0">
            <a:spAutoFit/>
          </a:bodyPr>
          <a:lstStyle>
            <a:lvl1pPr>
              <a:defRPr lang="en-CA" sz="1125" dirty="0">
                <a:solidFill>
                  <a:schemeClr val="accent4"/>
                </a:solidFill>
              </a:defRPr>
            </a:lvl1pPr>
            <a:lvl2pPr>
              <a:buClr>
                <a:schemeClr val="accent4"/>
              </a:buClr>
              <a:defRPr lang="en-CA" sz="1031" dirty="0"/>
            </a:lvl2pPr>
          </a:lstStyle>
          <a:p>
            <a:pPr lvl="0"/>
            <a:r>
              <a:rPr lang="en-CA"/>
              <a:t>HEADING</a:t>
            </a:r>
          </a:p>
          <a:p>
            <a:pPr lvl="1"/>
            <a:r>
              <a:rPr lang="en-CA"/>
              <a:t>Click to edit Master text styles</a:t>
            </a:r>
          </a:p>
        </p:txBody>
      </p:sp>
      <p:sp>
        <p:nvSpPr>
          <p:cNvPr id="8" name="Rectangle 7">
            <a:extLst>
              <a:ext uri="{FF2B5EF4-FFF2-40B4-BE49-F238E27FC236}">
                <a16:creationId xmlns:a16="http://schemas.microsoft.com/office/drawing/2014/main" id="{FCAF9827-8752-417E-ACB0-DC6FD0D50375}"/>
              </a:ext>
            </a:extLst>
          </p:cNvPr>
          <p:cNvSpPr/>
          <p:nvPr userDrawn="1"/>
        </p:nvSpPr>
        <p:spPr>
          <a:xfrm>
            <a:off x="0" y="0"/>
            <a:ext cx="7547996" cy="6858001"/>
          </a:xfrm>
          <a:prstGeom prst="rect">
            <a:avLst/>
          </a:prstGeom>
          <a:solidFill>
            <a:srgbClr val="DD13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88">
              <a:solidFill>
                <a:schemeClr val="tx1"/>
              </a:solidFill>
              <a:latin typeface="Roboto" panose="02000000000000000000" pitchFamily="2" charset="0"/>
              <a:sym typeface="Roboto" panose="02000000000000000000" pitchFamily="2" charset="0"/>
            </a:endParaRPr>
          </a:p>
        </p:txBody>
      </p:sp>
      <p:sp>
        <p:nvSpPr>
          <p:cNvPr id="2" name="Title 1"/>
          <p:cNvSpPr>
            <a:spLocks noGrp="1"/>
          </p:cNvSpPr>
          <p:nvPr>
            <p:ph type="title" hasCustomPrompt="1"/>
          </p:nvPr>
        </p:nvSpPr>
        <p:spPr>
          <a:xfrm>
            <a:off x="523939" y="5397773"/>
            <a:ext cx="6688726" cy="730970"/>
          </a:xfrm>
          <a:prstGeom prst="rect">
            <a:avLst/>
          </a:prstGeom>
        </p:spPr>
        <p:txBody>
          <a:bodyPr vert="horz" wrap="square" tIns="0" bIns="0" anchor="b">
            <a:spAutoFit/>
          </a:bodyPr>
          <a:lstStyle>
            <a:lvl1pPr algn="l">
              <a:lnSpc>
                <a:spcPct val="150000"/>
              </a:lnSpc>
              <a:defRPr sz="3563" b="1" cap="none" baseline="0">
                <a:solidFill>
                  <a:schemeClr val="bg2"/>
                </a:solidFill>
              </a:defRPr>
            </a:lvl1pPr>
          </a:lstStyle>
          <a:p>
            <a:r>
              <a:rPr lang="en-CA"/>
              <a:t>Click to edit style</a:t>
            </a:r>
          </a:p>
        </p:txBody>
      </p:sp>
      <p:sp>
        <p:nvSpPr>
          <p:cNvPr id="11" name="Date Placeholder 10">
            <a:extLst>
              <a:ext uri="{FF2B5EF4-FFF2-40B4-BE49-F238E27FC236}">
                <a16:creationId xmlns:a16="http://schemas.microsoft.com/office/drawing/2014/main" id="{8FFC7093-9B05-460A-BD17-336F1298249C}"/>
              </a:ext>
            </a:extLst>
          </p:cNvPr>
          <p:cNvSpPr>
            <a:spLocks noGrp="1"/>
          </p:cNvSpPr>
          <p:nvPr>
            <p:ph type="dt" sz="half" idx="11"/>
          </p:nvPr>
        </p:nvSpPr>
        <p:spPr/>
        <p:txBody>
          <a:bodyPr/>
          <a:lstStyle>
            <a:lvl1pPr>
              <a:defRPr>
                <a:solidFill>
                  <a:schemeClr val="bg2"/>
                </a:solidFill>
              </a:defRPr>
            </a:lvl1pPr>
          </a:lstStyle>
          <a:p>
            <a:r>
              <a:rPr lang="en-CA"/>
              <a:t>UNITED NATIONS</a:t>
            </a:r>
          </a:p>
        </p:txBody>
      </p:sp>
      <p:pic>
        <p:nvPicPr>
          <p:cNvPr id="30" name="Graphic 29">
            <a:extLst>
              <a:ext uri="{FF2B5EF4-FFF2-40B4-BE49-F238E27FC236}">
                <a16:creationId xmlns:a16="http://schemas.microsoft.com/office/drawing/2014/main" id="{5D4E6167-BA89-4678-A53C-446D39B719E1}"/>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5" name="Footer Placeholder 30">
            <a:extLst>
              <a:ext uri="{FF2B5EF4-FFF2-40B4-BE49-F238E27FC236}">
                <a16:creationId xmlns:a16="http://schemas.microsoft.com/office/drawing/2014/main" id="{06F1A454-FFF9-4D11-8786-6D0F1CD1A101}"/>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3" name="Date Placeholder 2">
            <a:extLst>
              <a:ext uri="{FF2B5EF4-FFF2-40B4-BE49-F238E27FC236}">
                <a16:creationId xmlns:a16="http://schemas.microsoft.com/office/drawing/2014/main" id="{5373B078-EA67-40AC-B1A5-97E678ECEC36}"/>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14" name="TextBox 13">
            <a:extLst>
              <a:ext uri="{FF2B5EF4-FFF2-40B4-BE49-F238E27FC236}">
                <a16:creationId xmlns:a16="http://schemas.microsoft.com/office/drawing/2014/main" id="{52226BE2-51E1-4E35-BF49-CF4FA09620F1}"/>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154313666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preserve="1" userDrawn="1">
  <p:cSld name="Sub-Section Slide Golden Yellow">
    <p:bg>
      <p:bgPr>
        <a:solidFill>
          <a:schemeClr val="bg2"/>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9D31D9CB-5004-4F68-AAEA-CF836B2EDEC5}"/>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3563" b="1"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hasCustomPrompt="1"/>
          </p:nvPr>
        </p:nvSpPr>
        <p:spPr>
          <a:xfrm>
            <a:off x="7885877" y="1248600"/>
            <a:ext cx="3779207" cy="371705"/>
          </a:xfrm>
          <a:prstGeom prst="rect">
            <a:avLst/>
          </a:prstGeom>
        </p:spPr>
        <p:txBody>
          <a:bodyPr vert="horz" lIns="0" tIns="0" rIns="0" bIns="0" rtlCol="0">
            <a:spAutoFit/>
          </a:bodyPr>
          <a:lstStyle>
            <a:lvl1pPr>
              <a:defRPr lang="en-CA" sz="1125" dirty="0">
                <a:solidFill>
                  <a:schemeClr val="accent6">
                    <a:lumMod val="75000"/>
                  </a:schemeClr>
                </a:solidFill>
              </a:defRPr>
            </a:lvl1pPr>
            <a:lvl2pPr>
              <a:buClr>
                <a:schemeClr val="accent6">
                  <a:lumMod val="75000"/>
                </a:schemeClr>
              </a:buClr>
              <a:defRPr lang="en-CA" sz="1031" dirty="0"/>
            </a:lvl2pPr>
          </a:lstStyle>
          <a:p>
            <a:pPr lvl="0"/>
            <a:r>
              <a:rPr lang="en-CA"/>
              <a:t>HEADING</a:t>
            </a:r>
          </a:p>
          <a:p>
            <a:pPr lvl="1"/>
            <a:r>
              <a:rPr lang="en-CA"/>
              <a:t>Click to edit Master text styles</a:t>
            </a:r>
          </a:p>
        </p:txBody>
      </p:sp>
      <p:sp>
        <p:nvSpPr>
          <p:cNvPr id="8" name="Rectangle 7">
            <a:extLst>
              <a:ext uri="{FF2B5EF4-FFF2-40B4-BE49-F238E27FC236}">
                <a16:creationId xmlns:a16="http://schemas.microsoft.com/office/drawing/2014/main" id="{FCAF9827-8752-417E-ACB0-DC6FD0D50375}"/>
              </a:ext>
            </a:extLst>
          </p:cNvPr>
          <p:cNvSpPr/>
          <p:nvPr userDrawn="1"/>
        </p:nvSpPr>
        <p:spPr>
          <a:xfrm>
            <a:off x="0" y="0"/>
            <a:ext cx="7547996" cy="6858000"/>
          </a:xfrm>
          <a:prstGeom prst="rect">
            <a:avLst/>
          </a:prstGeom>
          <a:solidFill>
            <a:srgbClr val="FD9D2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88">
              <a:solidFill>
                <a:schemeClr val="tx1"/>
              </a:solidFill>
              <a:latin typeface="Roboto" panose="02000000000000000000" pitchFamily="2" charset="0"/>
              <a:sym typeface="Roboto" panose="02000000000000000000" pitchFamily="2" charset="0"/>
            </a:endParaRPr>
          </a:p>
        </p:txBody>
      </p:sp>
      <p:sp>
        <p:nvSpPr>
          <p:cNvPr id="2" name="Title 1"/>
          <p:cNvSpPr>
            <a:spLocks noGrp="1"/>
          </p:cNvSpPr>
          <p:nvPr>
            <p:ph type="title" hasCustomPrompt="1"/>
          </p:nvPr>
        </p:nvSpPr>
        <p:spPr>
          <a:xfrm>
            <a:off x="523940" y="5397773"/>
            <a:ext cx="6688726" cy="730970"/>
          </a:xfrm>
          <a:prstGeom prst="rect">
            <a:avLst/>
          </a:prstGeom>
        </p:spPr>
        <p:txBody>
          <a:bodyPr vert="horz" wrap="square" tIns="0" bIns="0" anchor="b">
            <a:spAutoFit/>
          </a:bodyPr>
          <a:lstStyle>
            <a:lvl1pPr algn="l">
              <a:lnSpc>
                <a:spcPct val="150000"/>
              </a:lnSpc>
              <a:defRPr sz="3563" b="1" cap="none" baseline="0">
                <a:solidFill>
                  <a:schemeClr val="bg2"/>
                </a:solidFill>
              </a:defRPr>
            </a:lvl1pPr>
          </a:lstStyle>
          <a:p>
            <a:r>
              <a:rPr lang="en-CA"/>
              <a:t>Click to edit style</a:t>
            </a:r>
          </a:p>
        </p:txBody>
      </p:sp>
      <p:sp>
        <p:nvSpPr>
          <p:cNvPr id="4" name="Date Placeholder 3">
            <a:extLst>
              <a:ext uri="{FF2B5EF4-FFF2-40B4-BE49-F238E27FC236}">
                <a16:creationId xmlns:a16="http://schemas.microsoft.com/office/drawing/2014/main" id="{628FA1F7-DB30-4FC9-85CF-92A193FB97BF}"/>
              </a:ext>
            </a:extLst>
          </p:cNvPr>
          <p:cNvSpPr>
            <a:spLocks noGrp="1"/>
          </p:cNvSpPr>
          <p:nvPr>
            <p:ph type="dt" sz="half" idx="11"/>
          </p:nvPr>
        </p:nvSpPr>
        <p:spPr/>
        <p:txBody>
          <a:bodyPr/>
          <a:lstStyle>
            <a:lvl1pPr>
              <a:defRPr>
                <a:solidFill>
                  <a:schemeClr val="bg2"/>
                </a:solidFill>
              </a:defRPr>
            </a:lvl1pPr>
          </a:lstStyle>
          <a:p>
            <a:r>
              <a:rPr lang="en-CA"/>
              <a:t>UNITED NATIONS</a:t>
            </a:r>
          </a:p>
        </p:txBody>
      </p:sp>
      <p:pic>
        <p:nvPicPr>
          <p:cNvPr id="27" name="Graphic 26">
            <a:extLst>
              <a:ext uri="{FF2B5EF4-FFF2-40B4-BE49-F238E27FC236}">
                <a16:creationId xmlns:a16="http://schemas.microsoft.com/office/drawing/2014/main" id="{8C1527A9-5DE0-4ED0-9A29-EB0424AA4ED2}"/>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2" name="Footer Placeholder 30">
            <a:extLst>
              <a:ext uri="{FF2B5EF4-FFF2-40B4-BE49-F238E27FC236}">
                <a16:creationId xmlns:a16="http://schemas.microsoft.com/office/drawing/2014/main" id="{F0C4D5FC-8FF6-42BC-915F-FB24CBFCFA88}"/>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3" name="Date Placeholder 2">
            <a:extLst>
              <a:ext uri="{FF2B5EF4-FFF2-40B4-BE49-F238E27FC236}">
                <a16:creationId xmlns:a16="http://schemas.microsoft.com/office/drawing/2014/main" id="{7BCDDCC7-BAD7-427C-92D5-AF9CFD85E5AF}"/>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14" name="TextBox 13">
            <a:extLst>
              <a:ext uri="{FF2B5EF4-FFF2-40B4-BE49-F238E27FC236}">
                <a16:creationId xmlns:a16="http://schemas.microsoft.com/office/drawing/2014/main" id="{7F16C57B-4321-4B9F-AEFC-6D2166EDBBC2}"/>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35251712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preserve="1" userDrawn="1">
  <p:cSld name="1 Sub-Section Slide Grey">
    <p:bg>
      <p:bgPr>
        <a:solidFill>
          <a:schemeClr val="bg2"/>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99A897F1-4D5C-4AF3-9EEB-8235EBAFFDA1}"/>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3563" b="1"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hasCustomPrompt="1"/>
          </p:nvPr>
        </p:nvSpPr>
        <p:spPr>
          <a:xfrm>
            <a:off x="7885877" y="1248600"/>
            <a:ext cx="3779207" cy="371705"/>
          </a:xfrm>
          <a:prstGeom prst="rect">
            <a:avLst/>
          </a:prstGeom>
        </p:spPr>
        <p:txBody>
          <a:bodyPr vert="horz" lIns="0" tIns="0" rIns="0" bIns="0" rtlCol="0">
            <a:spAutoFit/>
          </a:bodyPr>
          <a:lstStyle>
            <a:lvl1pPr>
              <a:defRPr lang="en-CA" sz="1125" dirty="0">
                <a:solidFill>
                  <a:schemeClr val="tx2"/>
                </a:solidFill>
              </a:defRPr>
            </a:lvl1pPr>
            <a:lvl2pPr>
              <a:buClr>
                <a:schemeClr val="bg2">
                  <a:lumMod val="65000"/>
                </a:schemeClr>
              </a:buClr>
              <a:defRPr lang="en-CA" sz="1031" dirty="0"/>
            </a:lvl2pPr>
          </a:lstStyle>
          <a:p>
            <a:pPr lvl="0"/>
            <a:r>
              <a:rPr lang="en-CA"/>
              <a:t>HEADING</a:t>
            </a:r>
          </a:p>
          <a:p>
            <a:pPr lvl="1"/>
            <a:r>
              <a:rPr lang="en-CA"/>
              <a:t>Click to edit Master text styles</a:t>
            </a:r>
          </a:p>
        </p:txBody>
      </p:sp>
      <p:sp>
        <p:nvSpPr>
          <p:cNvPr id="8" name="Rectangle 7">
            <a:extLst>
              <a:ext uri="{FF2B5EF4-FFF2-40B4-BE49-F238E27FC236}">
                <a16:creationId xmlns:a16="http://schemas.microsoft.com/office/drawing/2014/main" id="{FCAF9827-8752-417E-ACB0-DC6FD0D50375}"/>
              </a:ext>
            </a:extLst>
          </p:cNvPr>
          <p:cNvSpPr/>
          <p:nvPr userDrawn="1"/>
        </p:nvSpPr>
        <p:spPr>
          <a:xfrm>
            <a:off x="0" y="0"/>
            <a:ext cx="7547996" cy="6858000"/>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88">
              <a:solidFill>
                <a:schemeClr val="tx1"/>
              </a:solidFill>
              <a:latin typeface="Roboto" panose="02000000000000000000" pitchFamily="2" charset="0"/>
              <a:sym typeface="Roboto" panose="02000000000000000000" pitchFamily="2" charset="0"/>
            </a:endParaRPr>
          </a:p>
        </p:txBody>
      </p:sp>
      <p:sp>
        <p:nvSpPr>
          <p:cNvPr id="2" name="Title 1"/>
          <p:cNvSpPr>
            <a:spLocks noGrp="1"/>
          </p:cNvSpPr>
          <p:nvPr>
            <p:ph type="title" hasCustomPrompt="1"/>
          </p:nvPr>
        </p:nvSpPr>
        <p:spPr>
          <a:xfrm>
            <a:off x="523940" y="5397773"/>
            <a:ext cx="6688726" cy="730970"/>
          </a:xfrm>
          <a:prstGeom prst="rect">
            <a:avLst/>
          </a:prstGeom>
        </p:spPr>
        <p:txBody>
          <a:bodyPr vert="horz" wrap="square" tIns="0" bIns="0" anchor="b">
            <a:spAutoFit/>
          </a:bodyPr>
          <a:lstStyle>
            <a:lvl1pPr algn="l">
              <a:lnSpc>
                <a:spcPct val="150000"/>
              </a:lnSpc>
              <a:defRPr sz="3563" b="1" cap="none" baseline="0">
                <a:solidFill>
                  <a:schemeClr val="bg2"/>
                </a:solidFill>
              </a:defRPr>
            </a:lvl1pPr>
          </a:lstStyle>
          <a:p>
            <a:r>
              <a:rPr lang="en-CA"/>
              <a:t>Click to edit style</a:t>
            </a:r>
          </a:p>
        </p:txBody>
      </p:sp>
      <p:sp>
        <p:nvSpPr>
          <p:cNvPr id="4" name="Date Placeholder 3">
            <a:extLst>
              <a:ext uri="{FF2B5EF4-FFF2-40B4-BE49-F238E27FC236}">
                <a16:creationId xmlns:a16="http://schemas.microsoft.com/office/drawing/2014/main" id="{E82F5636-CB1A-4151-9035-36E9AC4C733F}"/>
              </a:ext>
            </a:extLst>
          </p:cNvPr>
          <p:cNvSpPr>
            <a:spLocks noGrp="1"/>
          </p:cNvSpPr>
          <p:nvPr>
            <p:ph type="dt" sz="half" idx="11"/>
          </p:nvPr>
        </p:nvSpPr>
        <p:spPr/>
        <p:txBody>
          <a:bodyPr/>
          <a:lstStyle>
            <a:lvl1pPr>
              <a:defRPr>
                <a:solidFill>
                  <a:schemeClr val="bg2"/>
                </a:solidFill>
              </a:defRPr>
            </a:lvl1pPr>
          </a:lstStyle>
          <a:p>
            <a:r>
              <a:rPr lang="en-CA"/>
              <a:t>UNITED NATIONS</a:t>
            </a:r>
          </a:p>
        </p:txBody>
      </p:sp>
      <p:pic>
        <p:nvPicPr>
          <p:cNvPr id="27" name="Graphic 26">
            <a:extLst>
              <a:ext uri="{FF2B5EF4-FFF2-40B4-BE49-F238E27FC236}">
                <a16:creationId xmlns:a16="http://schemas.microsoft.com/office/drawing/2014/main" id="{6F032BEC-7122-44D7-AC43-D6E7ADBF8DEA}"/>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2" name="Footer Placeholder 30">
            <a:extLst>
              <a:ext uri="{FF2B5EF4-FFF2-40B4-BE49-F238E27FC236}">
                <a16:creationId xmlns:a16="http://schemas.microsoft.com/office/drawing/2014/main" id="{1D68839B-F41E-4537-A3EE-0847252D5C14}"/>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3" name="Date Placeholder 2">
            <a:extLst>
              <a:ext uri="{FF2B5EF4-FFF2-40B4-BE49-F238E27FC236}">
                <a16:creationId xmlns:a16="http://schemas.microsoft.com/office/drawing/2014/main" id="{61987D60-8485-448D-A08C-B072F98494CD}"/>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14" name="TextBox 13">
            <a:extLst>
              <a:ext uri="{FF2B5EF4-FFF2-40B4-BE49-F238E27FC236}">
                <a16:creationId xmlns:a16="http://schemas.microsoft.com/office/drawing/2014/main" id="{0A84F6CD-9D7D-4B55-A40D-83DA241800DE}"/>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207324677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3 Sub-Section Slide Grey">
    <p:bg>
      <p:bgPr>
        <a:solidFill>
          <a:schemeClr val="bg2"/>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99A897F1-4D5C-4AF3-9EEB-8235EBAFFDA1}"/>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3563" b="1"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hasCustomPrompt="1"/>
          </p:nvPr>
        </p:nvSpPr>
        <p:spPr>
          <a:xfrm>
            <a:off x="7885877" y="1248600"/>
            <a:ext cx="3779207" cy="371705"/>
          </a:xfrm>
          <a:prstGeom prst="rect">
            <a:avLst/>
          </a:prstGeom>
        </p:spPr>
        <p:txBody>
          <a:bodyPr vert="horz" lIns="0" tIns="0" rIns="0" bIns="0" rtlCol="0">
            <a:spAutoFit/>
          </a:bodyPr>
          <a:lstStyle>
            <a:lvl1pPr>
              <a:defRPr lang="en-CA" sz="1125" dirty="0">
                <a:solidFill>
                  <a:schemeClr val="tx2">
                    <a:lumMod val="50000"/>
                  </a:schemeClr>
                </a:solidFill>
              </a:defRPr>
            </a:lvl1pPr>
            <a:lvl2pPr>
              <a:buClr>
                <a:schemeClr val="bg2">
                  <a:lumMod val="65000"/>
                </a:schemeClr>
              </a:buClr>
              <a:defRPr lang="en-CA" sz="1031" dirty="0">
                <a:solidFill>
                  <a:schemeClr val="tx2">
                    <a:lumMod val="50000"/>
                  </a:schemeClr>
                </a:solidFill>
              </a:defRPr>
            </a:lvl2pPr>
          </a:lstStyle>
          <a:p>
            <a:pPr lvl="0"/>
            <a:r>
              <a:rPr lang="en-CA"/>
              <a:t>HEADING</a:t>
            </a:r>
          </a:p>
          <a:p>
            <a:pPr lvl="1"/>
            <a:r>
              <a:rPr lang="en-CA"/>
              <a:t>Click to edit Master text styles</a:t>
            </a:r>
          </a:p>
        </p:txBody>
      </p:sp>
      <p:sp>
        <p:nvSpPr>
          <p:cNvPr id="8" name="Rectangle 7">
            <a:extLst>
              <a:ext uri="{FF2B5EF4-FFF2-40B4-BE49-F238E27FC236}">
                <a16:creationId xmlns:a16="http://schemas.microsoft.com/office/drawing/2014/main" id="{FCAF9827-8752-417E-ACB0-DC6FD0D50375}"/>
              </a:ext>
            </a:extLst>
          </p:cNvPr>
          <p:cNvSpPr/>
          <p:nvPr userDrawn="1"/>
        </p:nvSpPr>
        <p:spPr>
          <a:xfrm>
            <a:off x="0" y="0"/>
            <a:ext cx="7547996" cy="6858000"/>
          </a:xfrm>
          <a:prstGeom prst="rect">
            <a:avLst/>
          </a:prstGeom>
          <a:solidFill>
            <a:srgbClr val="5F5F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88">
              <a:solidFill>
                <a:schemeClr val="tx1"/>
              </a:solidFill>
              <a:latin typeface="Roboto" panose="02000000000000000000" pitchFamily="2" charset="0"/>
              <a:sym typeface="Roboto" panose="02000000000000000000" pitchFamily="2" charset="0"/>
            </a:endParaRPr>
          </a:p>
        </p:txBody>
      </p:sp>
      <p:sp>
        <p:nvSpPr>
          <p:cNvPr id="2" name="Title 1"/>
          <p:cNvSpPr>
            <a:spLocks noGrp="1"/>
          </p:cNvSpPr>
          <p:nvPr>
            <p:ph type="title" hasCustomPrompt="1"/>
          </p:nvPr>
        </p:nvSpPr>
        <p:spPr>
          <a:xfrm>
            <a:off x="523940" y="5397773"/>
            <a:ext cx="6688726" cy="730970"/>
          </a:xfrm>
          <a:prstGeom prst="rect">
            <a:avLst/>
          </a:prstGeom>
        </p:spPr>
        <p:txBody>
          <a:bodyPr vert="horz" wrap="square" tIns="0" bIns="0" anchor="b">
            <a:spAutoFit/>
          </a:bodyPr>
          <a:lstStyle>
            <a:lvl1pPr algn="l">
              <a:lnSpc>
                <a:spcPct val="150000"/>
              </a:lnSpc>
              <a:defRPr sz="3563" b="1" cap="none" baseline="0">
                <a:solidFill>
                  <a:schemeClr val="bg2"/>
                </a:solidFill>
              </a:defRPr>
            </a:lvl1pPr>
          </a:lstStyle>
          <a:p>
            <a:r>
              <a:rPr lang="en-CA"/>
              <a:t>Click to edit style</a:t>
            </a:r>
          </a:p>
        </p:txBody>
      </p:sp>
      <p:sp>
        <p:nvSpPr>
          <p:cNvPr id="4" name="Date Placeholder 3">
            <a:extLst>
              <a:ext uri="{FF2B5EF4-FFF2-40B4-BE49-F238E27FC236}">
                <a16:creationId xmlns:a16="http://schemas.microsoft.com/office/drawing/2014/main" id="{E82F5636-CB1A-4151-9035-36E9AC4C733F}"/>
              </a:ext>
            </a:extLst>
          </p:cNvPr>
          <p:cNvSpPr>
            <a:spLocks noGrp="1"/>
          </p:cNvSpPr>
          <p:nvPr>
            <p:ph type="dt" sz="half" idx="11"/>
          </p:nvPr>
        </p:nvSpPr>
        <p:spPr/>
        <p:txBody>
          <a:bodyPr/>
          <a:lstStyle>
            <a:lvl1pPr>
              <a:defRPr>
                <a:solidFill>
                  <a:schemeClr val="bg2"/>
                </a:solidFill>
              </a:defRPr>
            </a:lvl1pPr>
          </a:lstStyle>
          <a:p>
            <a:r>
              <a:rPr lang="en-CA"/>
              <a:t>UNITED NATIONS</a:t>
            </a:r>
          </a:p>
        </p:txBody>
      </p:sp>
      <p:pic>
        <p:nvPicPr>
          <p:cNvPr id="27" name="Graphic 26">
            <a:extLst>
              <a:ext uri="{FF2B5EF4-FFF2-40B4-BE49-F238E27FC236}">
                <a16:creationId xmlns:a16="http://schemas.microsoft.com/office/drawing/2014/main" id="{D585D2E5-A26B-4D1D-95CA-C60F0F2D2540}"/>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2" name="Footer Placeholder 30">
            <a:extLst>
              <a:ext uri="{FF2B5EF4-FFF2-40B4-BE49-F238E27FC236}">
                <a16:creationId xmlns:a16="http://schemas.microsoft.com/office/drawing/2014/main" id="{0D50F533-BB63-4946-89CB-0BA2B589591B}"/>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3" name="Date Placeholder 2">
            <a:extLst>
              <a:ext uri="{FF2B5EF4-FFF2-40B4-BE49-F238E27FC236}">
                <a16:creationId xmlns:a16="http://schemas.microsoft.com/office/drawing/2014/main" id="{DC6EE42F-3BBE-4EED-A748-CB58E0582D3C}"/>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14" name="TextBox 13">
            <a:extLst>
              <a:ext uri="{FF2B5EF4-FFF2-40B4-BE49-F238E27FC236}">
                <a16:creationId xmlns:a16="http://schemas.microsoft.com/office/drawing/2014/main" id="{568C490F-87B3-4633-A535-3DA55CF23CC8}"/>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146186421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2 Sub-Section Slide Grey">
    <p:bg>
      <p:bgPr>
        <a:solidFill>
          <a:schemeClr val="bg2"/>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99A897F1-4D5C-4AF3-9EEB-8235EBAFFDA1}"/>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3563" b="1"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hasCustomPrompt="1"/>
          </p:nvPr>
        </p:nvSpPr>
        <p:spPr>
          <a:xfrm>
            <a:off x="7885877" y="1248600"/>
            <a:ext cx="3779207" cy="371705"/>
          </a:xfrm>
          <a:prstGeom prst="rect">
            <a:avLst/>
          </a:prstGeom>
        </p:spPr>
        <p:txBody>
          <a:bodyPr vert="horz" lIns="0" tIns="0" rIns="0" bIns="0" rtlCol="0">
            <a:spAutoFit/>
          </a:bodyPr>
          <a:lstStyle>
            <a:lvl1pPr>
              <a:defRPr lang="en-CA" sz="1125" dirty="0">
                <a:solidFill>
                  <a:srgbClr val="4FB228"/>
                </a:solidFill>
              </a:defRPr>
            </a:lvl1pPr>
            <a:lvl2pPr>
              <a:buClr>
                <a:schemeClr val="accent3"/>
              </a:buClr>
              <a:defRPr lang="en-CA" sz="1031" dirty="0"/>
            </a:lvl2pPr>
          </a:lstStyle>
          <a:p>
            <a:pPr lvl="0"/>
            <a:r>
              <a:rPr lang="en-CA"/>
              <a:t>HEADING</a:t>
            </a:r>
          </a:p>
          <a:p>
            <a:pPr lvl="1"/>
            <a:r>
              <a:rPr lang="en-CA"/>
              <a:t>Click to edit Master text styles</a:t>
            </a:r>
          </a:p>
        </p:txBody>
      </p:sp>
      <p:sp>
        <p:nvSpPr>
          <p:cNvPr id="8" name="Rectangle 7">
            <a:extLst>
              <a:ext uri="{FF2B5EF4-FFF2-40B4-BE49-F238E27FC236}">
                <a16:creationId xmlns:a16="http://schemas.microsoft.com/office/drawing/2014/main" id="{FCAF9827-8752-417E-ACB0-DC6FD0D50375}"/>
              </a:ext>
            </a:extLst>
          </p:cNvPr>
          <p:cNvSpPr/>
          <p:nvPr userDrawn="1"/>
        </p:nvSpPr>
        <p:spPr>
          <a:xfrm>
            <a:off x="0" y="0"/>
            <a:ext cx="7547996" cy="6858000"/>
          </a:xfrm>
          <a:prstGeom prst="rect">
            <a:avLst/>
          </a:prstGeom>
          <a:solidFill>
            <a:srgbClr val="56C0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88">
              <a:solidFill>
                <a:schemeClr val="tx1"/>
              </a:solidFill>
              <a:latin typeface="Roboto" panose="02000000000000000000" pitchFamily="2" charset="0"/>
              <a:sym typeface="Roboto" panose="02000000000000000000" pitchFamily="2" charset="0"/>
            </a:endParaRPr>
          </a:p>
        </p:txBody>
      </p:sp>
      <p:sp>
        <p:nvSpPr>
          <p:cNvPr id="2" name="Title 1"/>
          <p:cNvSpPr>
            <a:spLocks noGrp="1"/>
          </p:cNvSpPr>
          <p:nvPr>
            <p:ph type="title" hasCustomPrompt="1"/>
          </p:nvPr>
        </p:nvSpPr>
        <p:spPr>
          <a:xfrm>
            <a:off x="523940" y="5397773"/>
            <a:ext cx="6688726" cy="730970"/>
          </a:xfrm>
          <a:prstGeom prst="rect">
            <a:avLst/>
          </a:prstGeom>
        </p:spPr>
        <p:txBody>
          <a:bodyPr vert="horz" wrap="square" tIns="0" bIns="0" anchor="b">
            <a:spAutoFit/>
          </a:bodyPr>
          <a:lstStyle>
            <a:lvl1pPr algn="l">
              <a:lnSpc>
                <a:spcPct val="150000"/>
              </a:lnSpc>
              <a:defRPr sz="3563" b="1" cap="none" baseline="0">
                <a:solidFill>
                  <a:schemeClr val="bg2"/>
                </a:solidFill>
              </a:defRPr>
            </a:lvl1pPr>
          </a:lstStyle>
          <a:p>
            <a:r>
              <a:rPr lang="en-CA"/>
              <a:t>Click to edit style</a:t>
            </a:r>
          </a:p>
        </p:txBody>
      </p:sp>
      <p:sp>
        <p:nvSpPr>
          <p:cNvPr id="4" name="Date Placeholder 3">
            <a:extLst>
              <a:ext uri="{FF2B5EF4-FFF2-40B4-BE49-F238E27FC236}">
                <a16:creationId xmlns:a16="http://schemas.microsoft.com/office/drawing/2014/main" id="{E82F5636-CB1A-4151-9035-36E9AC4C733F}"/>
              </a:ext>
            </a:extLst>
          </p:cNvPr>
          <p:cNvSpPr>
            <a:spLocks noGrp="1"/>
          </p:cNvSpPr>
          <p:nvPr>
            <p:ph type="dt" sz="half" idx="11"/>
          </p:nvPr>
        </p:nvSpPr>
        <p:spPr/>
        <p:txBody>
          <a:bodyPr/>
          <a:lstStyle>
            <a:lvl1pPr>
              <a:defRPr>
                <a:solidFill>
                  <a:schemeClr val="bg2"/>
                </a:solidFill>
              </a:defRPr>
            </a:lvl1pPr>
          </a:lstStyle>
          <a:p>
            <a:r>
              <a:rPr lang="en-CA"/>
              <a:t>UNITED NATIONS</a:t>
            </a:r>
          </a:p>
        </p:txBody>
      </p:sp>
      <p:pic>
        <p:nvPicPr>
          <p:cNvPr id="27" name="Graphic 26">
            <a:extLst>
              <a:ext uri="{FF2B5EF4-FFF2-40B4-BE49-F238E27FC236}">
                <a16:creationId xmlns:a16="http://schemas.microsoft.com/office/drawing/2014/main" id="{3FC8A1DA-A68F-4BA9-82F3-F7A57B4DC0AC}"/>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2" name="Footer Placeholder 30">
            <a:extLst>
              <a:ext uri="{FF2B5EF4-FFF2-40B4-BE49-F238E27FC236}">
                <a16:creationId xmlns:a16="http://schemas.microsoft.com/office/drawing/2014/main" id="{E1065AEC-6EE8-486B-9424-95861CC1A21D}"/>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3" name="Date Placeholder 2">
            <a:extLst>
              <a:ext uri="{FF2B5EF4-FFF2-40B4-BE49-F238E27FC236}">
                <a16:creationId xmlns:a16="http://schemas.microsoft.com/office/drawing/2014/main" id="{F4EF78A8-FA5D-41B1-9751-D40D6B38DADD}"/>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14" name="TextBox 13">
            <a:extLst>
              <a:ext uri="{FF2B5EF4-FFF2-40B4-BE49-F238E27FC236}">
                <a16:creationId xmlns:a16="http://schemas.microsoft.com/office/drawing/2014/main" id="{2D92BA68-C176-45A3-AB94-5F02A1A1FAF6}"/>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274312228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reserve="1" userDrawn="1">
  <p:cSld name="Sub-Section Slide Red Orange">
    <p:bg>
      <p:bgPr>
        <a:solidFill>
          <a:schemeClr val="bg2"/>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99A897F1-4D5C-4AF3-9EEB-8235EBAFFDA1}"/>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3563" b="1"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hasCustomPrompt="1"/>
          </p:nvPr>
        </p:nvSpPr>
        <p:spPr>
          <a:xfrm>
            <a:off x="7885877" y="1248600"/>
            <a:ext cx="3779207" cy="371705"/>
          </a:xfrm>
          <a:prstGeom prst="rect">
            <a:avLst/>
          </a:prstGeom>
        </p:spPr>
        <p:txBody>
          <a:bodyPr vert="horz" lIns="0" tIns="0" rIns="0" bIns="0" rtlCol="0">
            <a:spAutoFit/>
          </a:bodyPr>
          <a:lstStyle>
            <a:lvl1pPr>
              <a:defRPr lang="en-CA" sz="1125" dirty="0">
                <a:solidFill>
                  <a:schemeClr val="accent2"/>
                </a:solidFill>
              </a:defRPr>
            </a:lvl1pPr>
            <a:lvl2pPr>
              <a:buClr>
                <a:schemeClr val="accent2"/>
              </a:buClr>
              <a:defRPr lang="en-CA" sz="1031" dirty="0"/>
            </a:lvl2pPr>
          </a:lstStyle>
          <a:p>
            <a:pPr lvl="0"/>
            <a:r>
              <a:rPr lang="en-CA"/>
              <a:t>HEADING</a:t>
            </a:r>
          </a:p>
          <a:p>
            <a:pPr lvl="1"/>
            <a:r>
              <a:rPr lang="en-CA"/>
              <a:t>Click to edit Master text styles</a:t>
            </a:r>
          </a:p>
        </p:txBody>
      </p:sp>
      <p:sp>
        <p:nvSpPr>
          <p:cNvPr id="8" name="Rectangle 7">
            <a:extLst>
              <a:ext uri="{FF2B5EF4-FFF2-40B4-BE49-F238E27FC236}">
                <a16:creationId xmlns:a16="http://schemas.microsoft.com/office/drawing/2014/main" id="{FCAF9827-8752-417E-ACB0-DC6FD0D50375}"/>
              </a:ext>
            </a:extLst>
          </p:cNvPr>
          <p:cNvSpPr/>
          <p:nvPr userDrawn="1"/>
        </p:nvSpPr>
        <p:spPr>
          <a:xfrm>
            <a:off x="0" y="0"/>
            <a:ext cx="7547996" cy="6858000"/>
          </a:xfrm>
          <a:prstGeom prst="rect">
            <a:avLst/>
          </a:prstGeom>
          <a:solidFill>
            <a:srgbClr val="FF3A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88">
              <a:solidFill>
                <a:schemeClr val="tx1"/>
              </a:solidFill>
              <a:latin typeface="Roboto" panose="02000000000000000000" pitchFamily="2" charset="0"/>
              <a:sym typeface="Roboto" panose="02000000000000000000" pitchFamily="2" charset="0"/>
            </a:endParaRPr>
          </a:p>
        </p:txBody>
      </p:sp>
      <p:sp>
        <p:nvSpPr>
          <p:cNvPr id="2" name="Title 1"/>
          <p:cNvSpPr>
            <a:spLocks noGrp="1"/>
          </p:cNvSpPr>
          <p:nvPr>
            <p:ph type="title" hasCustomPrompt="1"/>
          </p:nvPr>
        </p:nvSpPr>
        <p:spPr>
          <a:xfrm>
            <a:off x="523940" y="5397773"/>
            <a:ext cx="6688726" cy="730970"/>
          </a:xfrm>
          <a:prstGeom prst="rect">
            <a:avLst/>
          </a:prstGeom>
        </p:spPr>
        <p:txBody>
          <a:bodyPr vert="horz" wrap="square" tIns="0" bIns="0" anchor="b">
            <a:spAutoFit/>
          </a:bodyPr>
          <a:lstStyle>
            <a:lvl1pPr algn="l">
              <a:lnSpc>
                <a:spcPct val="150000"/>
              </a:lnSpc>
              <a:defRPr sz="3563" b="1" cap="none" baseline="0">
                <a:solidFill>
                  <a:schemeClr val="bg2"/>
                </a:solidFill>
              </a:defRPr>
            </a:lvl1pPr>
          </a:lstStyle>
          <a:p>
            <a:r>
              <a:rPr lang="en-CA"/>
              <a:t>Click to edit style</a:t>
            </a:r>
          </a:p>
        </p:txBody>
      </p:sp>
      <p:sp>
        <p:nvSpPr>
          <p:cNvPr id="4" name="Date Placeholder 3">
            <a:extLst>
              <a:ext uri="{FF2B5EF4-FFF2-40B4-BE49-F238E27FC236}">
                <a16:creationId xmlns:a16="http://schemas.microsoft.com/office/drawing/2014/main" id="{E82F5636-CB1A-4151-9035-36E9AC4C733F}"/>
              </a:ext>
            </a:extLst>
          </p:cNvPr>
          <p:cNvSpPr>
            <a:spLocks noGrp="1"/>
          </p:cNvSpPr>
          <p:nvPr>
            <p:ph type="dt" sz="half" idx="11"/>
          </p:nvPr>
        </p:nvSpPr>
        <p:spPr/>
        <p:txBody>
          <a:bodyPr/>
          <a:lstStyle>
            <a:lvl1pPr>
              <a:defRPr>
                <a:solidFill>
                  <a:schemeClr val="bg2"/>
                </a:solidFill>
              </a:defRPr>
            </a:lvl1pPr>
          </a:lstStyle>
          <a:p>
            <a:r>
              <a:rPr lang="en-CA"/>
              <a:t>UNITED NATIONS</a:t>
            </a:r>
          </a:p>
        </p:txBody>
      </p:sp>
      <p:pic>
        <p:nvPicPr>
          <p:cNvPr id="27" name="Graphic 26">
            <a:extLst>
              <a:ext uri="{FF2B5EF4-FFF2-40B4-BE49-F238E27FC236}">
                <a16:creationId xmlns:a16="http://schemas.microsoft.com/office/drawing/2014/main" id="{5A024545-4646-4E2E-A411-C01AA2A557FB}"/>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2" name="Footer Placeholder 30">
            <a:extLst>
              <a:ext uri="{FF2B5EF4-FFF2-40B4-BE49-F238E27FC236}">
                <a16:creationId xmlns:a16="http://schemas.microsoft.com/office/drawing/2014/main" id="{5187A7E5-C6DE-4E69-8824-70D6A427746D}"/>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0" name="Date Placeholder 2">
            <a:extLst>
              <a:ext uri="{FF2B5EF4-FFF2-40B4-BE49-F238E27FC236}">
                <a16:creationId xmlns:a16="http://schemas.microsoft.com/office/drawing/2014/main" id="{0F97418A-CDF1-4B1D-B75F-851EEF70227F}"/>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7BCA3DAB-38C5-4D4B-9B87-27E24985D8CC}"/>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44022057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Very-Large 2 Columns 75-25">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289" imgH="290" progId="TCLayout.ActiveDocument.1">
                  <p:embed/>
                </p:oleObj>
              </mc:Choice>
              <mc:Fallback>
                <p:oleObj name="think-cell Slide" r:id="rId4"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C5A20EC-6FCC-45EE-ACE4-4D8383F4FDE8}"/>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US" sz="2250"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9" name="Rectangle 8">
            <a:extLst>
              <a:ext uri="{FF2B5EF4-FFF2-40B4-BE49-F238E27FC236}">
                <a16:creationId xmlns:a16="http://schemas.microsoft.com/office/drawing/2014/main" id="{F2FEAE83-94A7-4AE2-B1BD-243CD239F74F}"/>
              </a:ext>
            </a:extLst>
          </p:cNvPr>
          <p:cNvSpPr/>
          <p:nvPr userDrawn="1"/>
        </p:nvSpPr>
        <p:spPr>
          <a:xfrm>
            <a:off x="1" y="0"/>
            <a:ext cx="8458935" cy="6858000"/>
          </a:xfrm>
          <a:prstGeom prst="rect">
            <a:avLst/>
          </a:prstGeom>
          <a:solidFill>
            <a:srgbClr val="149E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sp>
        <p:nvSpPr>
          <p:cNvPr id="8" name="Title 7"/>
          <p:cNvSpPr>
            <a:spLocks noGrp="1"/>
          </p:cNvSpPr>
          <p:nvPr>
            <p:ph type="title"/>
          </p:nvPr>
        </p:nvSpPr>
        <p:spPr>
          <a:xfrm>
            <a:off x="322997" y="547107"/>
            <a:ext cx="8135938" cy="311624"/>
          </a:xfrm>
          <a:prstGeom prst="rect">
            <a:avLst/>
          </a:prstGeom>
        </p:spPr>
        <p:txBody>
          <a:bodyPr vert="horz" wrap="square" lIns="0" tIns="0" rIns="0" bIns="0">
            <a:spAutoFit/>
          </a:bodyPr>
          <a:lstStyle>
            <a:lvl1pPr>
              <a:defRPr sz="2250" b="0" spc="19" baseline="0">
                <a:solidFill>
                  <a:schemeClr val="bg2"/>
                </a:solidFill>
                <a:latin typeface="Roboto Black" panose="02000000000000000000" pitchFamily="2" charset="0"/>
                <a:ea typeface="Roboto Black" panose="02000000000000000000" pitchFamily="2" charset="0"/>
              </a:defRPr>
            </a:lvl1pPr>
          </a:lstStyle>
          <a:p>
            <a:r>
              <a:rPr lang="en-US"/>
              <a:t>Click to edit Master title style</a:t>
            </a:r>
          </a:p>
        </p:txBody>
      </p:sp>
      <p:sp>
        <p:nvSpPr>
          <p:cNvPr id="13" name="Date Placeholder 29">
            <a:extLst>
              <a:ext uri="{FF2B5EF4-FFF2-40B4-BE49-F238E27FC236}">
                <a16:creationId xmlns:a16="http://schemas.microsoft.com/office/drawing/2014/main" id="{4022FC2F-0158-43C3-99BD-4CF8D50C0784}"/>
              </a:ext>
            </a:extLst>
          </p:cNvPr>
          <p:cNvSpPr>
            <a:spLocks noGrp="1"/>
          </p:cNvSpPr>
          <p:nvPr>
            <p:ph type="dt" sz="half" idx="15"/>
          </p:nvPr>
        </p:nvSpPr>
        <p:spPr>
          <a:xfrm>
            <a:off x="322997" y="6567191"/>
            <a:ext cx="2575312" cy="153888"/>
          </a:xfrm>
        </p:spPr>
        <p:txBody>
          <a:bodyPr/>
          <a:lstStyle>
            <a:lvl1pPr>
              <a:defRPr>
                <a:solidFill>
                  <a:schemeClr val="bg2"/>
                </a:solidFill>
              </a:defRPr>
            </a:lvl1pPr>
          </a:lstStyle>
          <a:p>
            <a:r>
              <a:rPr lang="en-US"/>
              <a:t>UNITED NATIONS</a:t>
            </a:r>
          </a:p>
        </p:txBody>
      </p:sp>
      <p:sp>
        <p:nvSpPr>
          <p:cNvPr id="17" name="Text Placeholder 16">
            <a:extLst>
              <a:ext uri="{FF2B5EF4-FFF2-40B4-BE49-F238E27FC236}">
                <a16:creationId xmlns:a16="http://schemas.microsoft.com/office/drawing/2014/main" id="{2C38E427-6BE7-431E-8A66-118391C3D01D}"/>
              </a:ext>
            </a:extLst>
          </p:cNvPr>
          <p:cNvSpPr>
            <a:spLocks noGrp="1"/>
          </p:cNvSpPr>
          <p:nvPr>
            <p:ph type="body" sz="quarter" idx="18"/>
          </p:nvPr>
        </p:nvSpPr>
        <p:spPr>
          <a:xfrm>
            <a:off x="8799792" y="2746346"/>
            <a:ext cx="3034977" cy="1365310"/>
          </a:xfrm>
        </p:spPr>
        <p:txBody>
          <a:bodyPr vert="horz" wrap="square" lIns="0" tIns="0" rIns="0" bIns="0" rtlCol="0" anchor="ctr" anchorCtr="0">
            <a:spAutoFit/>
          </a:bodyPr>
          <a:lstStyle>
            <a:lvl1pPr>
              <a:defRPr lang="en-US" sz="1406" dirty="0" smtClean="0">
                <a:solidFill>
                  <a:schemeClr val="tx2">
                    <a:lumMod val="50000"/>
                  </a:schemeClr>
                </a:solidFill>
                <a:latin typeface="+mn-lt"/>
              </a:defRPr>
            </a:lvl1pPr>
            <a:lvl2pPr>
              <a:defRPr lang="en-US" sz="1125" dirty="0" smtClean="0"/>
            </a:lvl2pPr>
            <a:lvl3pPr>
              <a:defRPr lang="en-US" sz="1125" dirty="0" smtClean="0"/>
            </a:lvl3pPr>
            <a:lvl4pPr>
              <a:defRPr lang="en-US" dirty="0" smtClean="0"/>
            </a:lvl4pPr>
            <a:lvl5pPr>
              <a:defRPr lang="en-US" dirty="0"/>
            </a:lvl5pPr>
          </a:lstStyle>
          <a:p>
            <a:pPr lvl="0">
              <a:lnSpc>
                <a:spcPct val="110000"/>
              </a:lnSpc>
            </a:pPr>
            <a:r>
              <a:rPr lang="en-US"/>
              <a:t>Click to edit Master text styles</a:t>
            </a:r>
          </a:p>
          <a:p>
            <a:pPr lvl="1">
              <a:lnSpc>
                <a:spcPct val="110000"/>
              </a:lnSpc>
            </a:pPr>
            <a:r>
              <a:rPr lang="en-US"/>
              <a:t>Second level</a:t>
            </a:r>
          </a:p>
          <a:p>
            <a:pPr lvl="2">
              <a:lnSpc>
                <a:spcPct val="110000"/>
              </a:lnSpc>
            </a:pPr>
            <a:r>
              <a:rPr lang="en-US"/>
              <a:t>Third level</a:t>
            </a:r>
          </a:p>
          <a:p>
            <a:pPr lvl="3">
              <a:lnSpc>
                <a:spcPct val="110000"/>
              </a:lnSpc>
            </a:pPr>
            <a:r>
              <a:rPr lang="en-US"/>
              <a:t>Fourth level</a:t>
            </a:r>
          </a:p>
          <a:p>
            <a:pPr lvl="4">
              <a:lnSpc>
                <a:spcPct val="110000"/>
              </a:lnSpc>
            </a:pPr>
            <a:r>
              <a:rPr lang="en-US"/>
              <a:t>Fifth level</a:t>
            </a:r>
          </a:p>
        </p:txBody>
      </p:sp>
      <p:sp>
        <p:nvSpPr>
          <p:cNvPr id="11" name="Footer Placeholder 30">
            <a:extLst>
              <a:ext uri="{FF2B5EF4-FFF2-40B4-BE49-F238E27FC236}">
                <a16:creationId xmlns:a16="http://schemas.microsoft.com/office/drawing/2014/main" id="{B02966B0-3976-46E1-9D23-0DB8E533B9DD}"/>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0" name="Date Placeholder 2">
            <a:extLst>
              <a:ext uri="{FF2B5EF4-FFF2-40B4-BE49-F238E27FC236}">
                <a16:creationId xmlns:a16="http://schemas.microsoft.com/office/drawing/2014/main" id="{8FDE1530-F4E6-40EA-A078-5C872C99D6C6}"/>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12" name="TextBox 11">
            <a:extLst>
              <a:ext uri="{FF2B5EF4-FFF2-40B4-BE49-F238E27FC236}">
                <a16:creationId xmlns:a16="http://schemas.microsoft.com/office/drawing/2014/main" id="{0D7C0AF2-910C-4C19-99CA-33600DB4153C}"/>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154224028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hdr="0"/>
  <p:extLst>
    <p:ext uri="{DCECCB84-F9BA-43D5-87BE-67443E8EF086}">
      <p15:sldGuideLst xmlns:p15="http://schemas.microsoft.com/office/powerpoint/2012/main">
        <p15:guide id="1" orient="horz" pos="4232">
          <p15:clr>
            <a:srgbClr val="5ACBF0"/>
          </p15:clr>
        </p15:guide>
        <p15:guide id="3" orient="horz" pos="1170">
          <p15:clr>
            <a:srgbClr val="5ACBF0"/>
          </p15:clr>
        </p15:guide>
        <p15:guide id="4" orient="horz" pos="4005">
          <p15:clr>
            <a:srgbClr val="5ACBF0"/>
          </p15:clr>
        </p15:guide>
        <p15:guide id="5" orient="horz" pos="1283">
          <p15:clr>
            <a:srgbClr val="5ACBF0"/>
          </p15:clr>
        </p15:guide>
        <p15:guide id="6" pos="217">
          <p15:clr>
            <a:srgbClr val="FBAE40"/>
          </p15:clr>
        </p15:guide>
        <p15:guide id="7" pos="5683">
          <p15:clr>
            <a:srgbClr val="FBAE40"/>
          </p15:clr>
        </p15:guide>
        <p15:guide id="8" orient="horz" pos="2304">
          <p15:clr>
            <a:srgbClr val="FBAE40"/>
          </p15:clr>
        </p15:guide>
        <p15:guide id="9" pos="5456">
          <p15:clr>
            <a:srgbClr val="FBAE40"/>
          </p15:clr>
        </p15:guide>
        <p15:guide id="10" pos="7951">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UNDP_Cover">
    <p:bg>
      <p:bgPr>
        <a:solidFill>
          <a:srgbClr val="006BB7"/>
        </a:solidFill>
        <a:effectLst/>
      </p:bgPr>
    </p:bg>
    <p:spTree>
      <p:nvGrpSpPr>
        <p:cNvPr id="1" name=""/>
        <p:cNvGrpSpPr/>
        <p:nvPr/>
      </p:nvGrpSpPr>
      <p:grpSpPr>
        <a:xfrm>
          <a:off x="0" y="0"/>
          <a:ext cx="0" cy="0"/>
          <a:chOff x="0" y="0"/>
          <a:chExt cx="0" cy="0"/>
        </a:xfrm>
      </p:grpSpPr>
      <p:graphicFrame>
        <p:nvGraphicFramePr>
          <p:cNvPr id="6" name="Objekt 5" hidden="1"/>
          <p:cNvGraphicFramePr>
            <a:graphicFrameLocks noChangeAspect="1"/>
          </p:cNvGraphicFramePr>
          <p:nvPr userDrawn="1">
            <p:custDataLst>
              <p:tags r:id="rId1"/>
            </p:custDataLst>
          </p:nvPr>
        </p:nvGraphicFramePr>
        <p:xfrm>
          <a:off x="1955" y="1588"/>
          <a:ext cx="1954" cy="1588"/>
        </p:xfrm>
        <a:graphic>
          <a:graphicData uri="http://schemas.openxmlformats.org/presentationml/2006/ole">
            <mc:AlternateContent xmlns:mc="http://schemas.openxmlformats.org/markup-compatibility/2006">
              <mc:Choice xmlns:v="urn:schemas-microsoft-com:vml" Requires="v">
                <p:oleObj name="think-cell Slide" r:id="rId4" imgW="338" imgH="338" progId="TCLayout.ActiveDocument.1">
                  <p:embed/>
                </p:oleObj>
              </mc:Choice>
              <mc:Fallback>
                <p:oleObj name="think-cell Slide" r:id="rId4" imgW="338" imgH="338" progId="TCLayout.ActiveDocument.1">
                  <p:embed/>
                  <p:pic>
                    <p:nvPicPr>
                      <p:cNvPr id="6" name="Objekt 5" hidden="1"/>
                      <p:cNvPicPr/>
                      <p:nvPr/>
                    </p:nvPicPr>
                    <p:blipFill>
                      <a:blip r:embed="rId5"/>
                      <a:stretch>
                        <a:fillRect/>
                      </a:stretch>
                    </p:blipFill>
                    <p:spPr>
                      <a:xfrm>
                        <a:off x="1955" y="1588"/>
                        <a:ext cx="1954" cy="1588"/>
                      </a:xfrm>
                      <a:prstGeom prst="rect">
                        <a:avLst/>
                      </a:prstGeom>
                    </p:spPr>
                  </p:pic>
                </p:oleObj>
              </mc:Fallback>
            </mc:AlternateContent>
          </a:graphicData>
        </a:graphic>
      </p:graphicFrame>
      <p:sp>
        <p:nvSpPr>
          <p:cNvPr id="2" name="Rectangle 1" hidden="1"/>
          <p:cNvSpPr/>
          <p:nvPr userDrawn="1">
            <p:custDataLst>
              <p:tags r:id="rId2"/>
            </p:custDataLst>
          </p:nvPr>
        </p:nvSpPr>
        <p:spPr>
          <a:xfrm>
            <a:off x="0" y="0"/>
            <a:ext cx="195385" cy="158750"/>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lstStyle/>
          <a:p>
            <a:pPr algn="ctr">
              <a:lnSpc>
                <a:spcPct val="85000"/>
              </a:lnSpc>
              <a:spcBef>
                <a:spcPct val="0"/>
              </a:spcBef>
              <a:spcAft>
                <a:spcPct val="0"/>
              </a:spcAft>
            </a:pPr>
            <a:endParaRPr lang="en-US" sz="3600" b="1">
              <a:solidFill>
                <a:srgbClr val="4B4B4B"/>
              </a:solidFill>
              <a:cs typeface="Arial" panose="020B0604020202020204" pitchFamily="34" charset="0"/>
              <a:sym typeface="Arial" panose="020B0604020202020204" pitchFamily="34" charset="0"/>
            </a:endParaRPr>
          </a:p>
        </p:txBody>
      </p:sp>
      <p:pic>
        <p:nvPicPr>
          <p:cNvPr id="10" name="Grafik 3"/>
          <p:cNvPicPr>
            <a:picLocks noChangeAspect="1"/>
          </p:cNvPicPr>
          <p:nvPr userDrawn="1"/>
        </p:nvPicPr>
        <p:blipFill>
          <a:blip r:embed="rId6"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3174" y="0"/>
            <a:ext cx="12195175" cy="6859786"/>
          </a:xfrm>
          <a:prstGeom prst="rect">
            <a:avLst/>
          </a:prstGeom>
        </p:spPr>
      </p:pic>
      <p:sp>
        <p:nvSpPr>
          <p:cNvPr id="13" name="Rectangle 12"/>
          <p:cNvSpPr/>
          <p:nvPr userDrawn="1"/>
        </p:nvSpPr>
        <p:spPr>
          <a:xfrm>
            <a:off x="0" y="0"/>
            <a:ext cx="12192000" cy="6858000"/>
          </a:xfrm>
          <a:prstGeom prst="rect">
            <a:avLst/>
          </a:prstGeom>
          <a:gradFill flip="none" rotWithShape="1">
            <a:gsLst>
              <a:gs pos="3000">
                <a:schemeClr val="tx1">
                  <a:alpha val="50000"/>
                </a:schemeClr>
              </a:gs>
              <a:gs pos="100000">
                <a:srgbClr val="00689D">
                  <a:alpha val="0"/>
                </a:srgbClr>
              </a:gs>
            </a:gsLst>
            <a:lin ang="2100000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7" name="Title 1"/>
          <p:cNvSpPr>
            <a:spLocks noGrp="1"/>
          </p:cNvSpPr>
          <p:nvPr>
            <p:ph type="ctrTitle" hasCustomPrompt="1"/>
          </p:nvPr>
        </p:nvSpPr>
        <p:spPr>
          <a:xfrm>
            <a:off x="335461" y="3936505"/>
            <a:ext cx="8815754" cy="860400"/>
          </a:xfrm>
          <a:prstGeom prst="rect">
            <a:avLst/>
          </a:prstGeom>
        </p:spPr>
        <p:txBody>
          <a:bodyPr lIns="72000" rIns="72000" anchor="ctr"/>
          <a:lstStyle>
            <a:lvl1pPr>
              <a:defRPr sz="3600">
                <a:solidFill>
                  <a:schemeClr val="tx2"/>
                </a:solidFill>
                <a:latin typeface="Calibri" panose="020F0502020204030204" pitchFamily="34" charset="0"/>
                <a:cs typeface="Calibri" panose="020F0502020204030204" pitchFamily="34" charset="0"/>
              </a:defRPr>
            </a:lvl1pPr>
          </a:lstStyle>
          <a:p>
            <a:r>
              <a:rPr lang="de-DE" noProof="0"/>
              <a:t>Title</a:t>
            </a:r>
          </a:p>
        </p:txBody>
      </p:sp>
      <p:sp>
        <p:nvSpPr>
          <p:cNvPr id="11" name="Subtitle 2"/>
          <p:cNvSpPr>
            <a:spLocks noGrp="1"/>
          </p:cNvSpPr>
          <p:nvPr>
            <p:ph type="subTitle" idx="1" hasCustomPrompt="1"/>
          </p:nvPr>
        </p:nvSpPr>
        <p:spPr>
          <a:xfrm>
            <a:off x="335461" y="4905986"/>
            <a:ext cx="8815754" cy="369332"/>
          </a:xfrm>
        </p:spPr>
        <p:txBody>
          <a:bodyPr lIns="72000" rIns="72000" anchor="t"/>
          <a:lstStyle>
            <a:lvl1pPr marL="0" indent="0" algn="l">
              <a:buNone/>
              <a:defRPr sz="2400">
                <a:solidFill>
                  <a:schemeClr val="tx2"/>
                </a:solidFill>
                <a:latin typeface="Calibri" panose="020F0502020204030204" pitchFamily="34" charset="0"/>
                <a:cs typeface="Calibri" panose="020F0502020204030204" pitchFamily="34" charset="0"/>
              </a:defRPr>
            </a:lvl1pPr>
            <a:lvl2pPr marL="0" indent="0" algn="l">
              <a:buNone/>
              <a:defRPr sz="1600">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de-DE" noProof="0"/>
              <a:t>Subtitle</a:t>
            </a:r>
          </a:p>
        </p:txBody>
      </p:sp>
      <p:sp>
        <p:nvSpPr>
          <p:cNvPr id="12" name="Text Placeholder 4"/>
          <p:cNvSpPr>
            <a:spLocks noGrp="1"/>
          </p:cNvSpPr>
          <p:nvPr>
            <p:ph type="body" sz="quarter" idx="10" hasCustomPrompt="1"/>
          </p:nvPr>
        </p:nvSpPr>
        <p:spPr>
          <a:xfrm>
            <a:off x="335461" y="5847537"/>
            <a:ext cx="8815754" cy="246221"/>
          </a:xfrm>
        </p:spPr>
        <p:txBody>
          <a:bodyPr lIns="72000" rIns="72000" anchor="t"/>
          <a:lstStyle>
            <a:lvl1pPr marL="0" indent="0">
              <a:buNone/>
              <a:defRPr sz="1600" baseline="0">
                <a:solidFill>
                  <a:schemeClr val="tx2"/>
                </a:solidFill>
                <a:latin typeface="Calibri" panose="020F0502020204030204" pitchFamily="34" charset="0"/>
                <a:cs typeface="Calibri" panose="020F0502020204030204" pitchFamily="34" charset="0"/>
              </a:defRPr>
            </a:lvl1pPr>
            <a:lvl2pPr marL="355600" indent="0">
              <a:buNone/>
              <a:defRPr sz="1400"/>
            </a:lvl2pPr>
            <a:lvl3pPr marL="723900" indent="0">
              <a:buNone/>
              <a:defRPr sz="1200"/>
            </a:lvl3pPr>
            <a:lvl4pPr marL="1077913" indent="0">
              <a:buNone/>
              <a:defRPr sz="1100"/>
            </a:lvl4pPr>
            <a:lvl5pPr marL="1433512" indent="0">
              <a:buNone/>
              <a:defRPr sz="1100"/>
            </a:lvl5pPr>
          </a:lstStyle>
          <a:p>
            <a:pPr lvl="0"/>
            <a:r>
              <a:rPr lang="de-DE" noProof="0"/>
              <a:t>Location, Date</a:t>
            </a:r>
          </a:p>
        </p:txBody>
      </p:sp>
      <p:pic>
        <p:nvPicPr>
          <p:cNvPr id="4" name="Picture 3" descr="A picture containing drawing, clock&#10;&#10;Description automatically generated">
            <a:extLst>
              <a:ext uri="{FF2B5EF4-FFF2-40B4-BE49-F238E27FC236}">
                <a16:creationId xmlns:a16="http://schemas.microsoft.com/office/drawing/2014/main" id="{1B26D512-A491-4801-833D-9D75D2220C76}"/>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0695862" y="260023"/>
            <a:ext cx="1190666" cy="2423356"/>
          </a:xfrm>
          <a:prstGeom prst="rect">
            <a:avLst/>
          </a:prstGeom>
        </p:spPr>
      </p:pic>
    </p:spTree>
    <p:extLst>
      <p:ext uri="{BB962C8B-B14F-4D97-AF65-F5344CB8AC3E}">
        <p14:creationId xmlns:p14="http://schemas.microsoft.com/office/powerpoint/2010/main" val="1438875911"/>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1 Very-Large 2 Columns 75-25">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289" imgH="290" progId="TCLayout.ActiveDocument.1">
                  <p:embed/>
                </p:oleObj>
              </mc:Choice>
              <mc:Fallback>
                <p:oleObj name="think-cell Slide" r:id="rId4"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C5A20EC-6FCC-45EE-ACE4-4D8383F4FDE8}"/>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US" sz="2250"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9" name="Rectangle 8">
            <a:extLst>
              <a:ext uri="{FF2B5EF4-FFF2-40B4-BE49-F238E27FC236}">
                <a16:creationId xmlns:a16="http://schemas.microsoft.com/office/drawing/2014/main" id="{F2FEAE83-94A7-4AE2-B1BD-243CD239F74F}"/>
              </a:ext>
            </a:extLst>
          </p:cNvPr>
          <p:cNvSpPr/>
          <p:nvPr userDrawn="1"/>
        </p:nvSpPr>
        <p:spPr>
          <a:xfrm>
            <a:off x="1" y="0"/>
            <a:ext cx="8458935" cy="6858000"/>
          </a:xfrm>
          <a:prstGeom prst="rect">
            <a:avLst/>
          </a:prstGeom>
          <a:solidFill>
            <a:srgbClr val="5F5F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sp>
        <p:nvSpPr>
          <p:cNvPr id="8" name="Title 7"/>
          <p:cNvSpPr>
            <a:spLocks noGrp="1"/>
          </p:cNvSpPr>
          <p:nvPr>
            <p:ph type="title"/>
          </p:nvPr>
        </p:nvSpPr>
        <p:spPr>
          <a:xfrm>
            <a:off x="322997" y="547107"/>
            <a:ext cx="7798057" cy="311624"/>
          </a:xfrm>
          <a:prstGeom prst="rect">
            <a:avLst/>
          </a:prstGeom>
        </p:spPr>
        <p:txBody>
          <a:bodyPr vert="horz" wrap="square" lIns="0" tIns="0" rIns="0" bIns="0">
            <a:spAutoFit/>
          </a:bodyPr>
          <a:lstStyle>
            <a:lvl1pPr>
              <a:defRPr sz="2250" b="0" spc="19" baseline="0">
                <a:solidFill>
                  <a:schemeClr val="bg2"/>
                </a:solidFill>
                <a:latin typeface="Roboto Black" panose="02000000000000000000" pitchFamily="2" charset="0"/>
                <a:ea typeface="Roboto Black" panose="02000000000000000000" pitchFamily="2" charset="0"/>
              </a:defRPr>
            </a:lvl1pPr>
          </a:lstStyle>
          <a:p>
            <a:r>
              <a:rPr lang="en-US"/>
              <a:t>Click to edit Master title style</a:t>
            </a:r>
          </a:p>
        </p:txBody>
      </p:sp>
      <p:sp>
        <p:nvSpPr>
          <p:cNvPr id="13" name="Date Placeholder 29">
            <a:extLst>
              <a:ext uri="{FF2B5EF4-FFF2-40B4-BE49-F238E27FC236}">
                <a16:creationId xmlns:a16="http://schemas.microsoft.com/office/drawing/2014/main" id="{4022FC2F-0158-43C3-99BD-4CF8D50C0784}"/>
              </a:ext>
            </a:extLst>
          </p:cNvPr>
          <p:cNvSpPr>
            <a:spLocks noGrp="1"/>
          </p:cNvSpPr>
          <p:nvPr>
            <p:ph type="dt" sz="half" idx="15"/>
          </p:nvPr>
        </p:nvSpPr>
        <p:spPr>
          <a:xfrm>
            <a:off x="322997" y="6567191"/>
            <a:ext cx="2575312" cy="153888"/>
          </a:xfrm>
        </p:spPr>
        <p:txBody>
          <a:bodyPr/>
          <a:lstStyle>
            <a:lvl1pPr>
              <a:defRPr>
                <a:solidFill>
                  <a:schemeClr val="bg2"/>
                </a:solidFill>
              </a:defRPr>
            </a:lvl1pPr>
          </a:lstStyle>
          <a:p>
            <a:r>
              <a:rPr lang="en-US"/>
              <a:t>UNITED NATIONS</a:t>
            </a:r>
          </a:p>
        </p:txBody>
      </p:sp>
      <p:sp>
        <p:nvSpPr>
          <p:cNvPr id="17" name="Text Placeholder 16">
            <a:extLst>
              <a:ext uri="{FF2B5EF4-FFF2-40B4-BE49-F238E27FC236}">
                <a16:creationId xmlns:a16="http://schemas.microsoft.com/office/drawing/2014/main" id="{2C38E427-6BE7-431E-8A66-118391C3D01D}"/>
              </a:ext>
            </a:extLst>
          </p:cNvPr>
          <p:cNvSpPr>
            <a:spLocks noGrp="1"/>
          </p:cNvSpPr>
          <p:nvPr>
            <p:ph type="body" sz="quarter" idx="18"/>
          </p:nvPr>
        </p:nvSpPr>
        <p:spPr>
          <a:xfrm>
            <a:off x="8799792" y="2752373"/>
            <a:ext cx="3034977" cy="1353255"/>
          </a:xfrm>
        </p:spPr>
        <p:txBody>
          <a:bodyPr vert="horz" wrap="square" lIns="0" tIns="0" rIns="0" bIns="0" rtlCol="0" anchor="ctr" anchorCtr="0">
            <a:spAutoFit/>
          </a:bodyPr>
          <a:lstStyle>
            <a:lvl1pPr>
              <a:defRPr lang="en-US" sz="1406" dirty="0" smtClean="0">
                <a:solidFill>
                  <a:schemeClr val="accent4"/>
                </a:solidFill>
                <a:latin typeface="+mn-lt"/>
              </a:defRPr>
            </a:lvl1pPr>
            <a:lvl2pPr>
              <a:defRPr lang="en-US" sz="1125" dirty="0" smtClean="0"/>
            </a:lvl2pPr>
            <a:lvl3pPr>
              <a:defRPr lang="en-US" sz="1125" dirty="0" smtClean="0"/>
            </a:lvl3pPr>
            <a:lvl4pPr>
              <a:defRPr lang="en-US" dirty="0" smtClean="0"/>
            </a:lvl4pPr>
            <a:lvl5pPr>
              <a:defRPr lang="en-US" dirty="0"/>
            </a:lvl5pPr>
          </a:lstStyle>
          <a:p>
            <a:pPr lvl="0">
              <a:lnSpc>
                <a:spcPct val="110000"/>
              </a:lnSpc>
            </a:pPr>
            <a:r>
              <a:rPr lang="en-US"/>
              <a:t>Click to edit Master text styles</a:t>
            </a:r>
          </a:p>
          <a:p>
            <a:pPr lvl="1">
              <a:lnSpc>
                <a:spcPct val="110000"/>
              </a:lnSpc>
            </a:pPr>
            <a:r>
              <a:rPr lang="en-US"/>
              <a:t>Second level</a:t>
            </a:r>
          </a:p>
          <a:p>
            <a:pPr lvl="2">
              <a:lnSpc>
                <a:spcPct val="110000"/>
              </a:lnSpc>
            </a:pPr>
            <a:r>
              <a:rPr lang="en-US"/>
              <a:t>Third level</a:t>
            </a:r>
          </a:p>
          <a:p>
            <a:pPr lvl="3">
              <a:lnSpc>
                <a:spcPct val="110000"/>
              </a:lnSpc>
            </a:pPr>
            <a:r>
              <a:rPr lang="en-US"/>
              <a:t>Fourth level</a:t>
            </a:r>
          </a:p>
          <a:p>
            <a:pPr lvl="4">
              <a:lnSpc>
                <a:spcPct val="110000"/>
              </a:lnSpc>
            </a:pPr>
            <a:r>
              <a:rPr lang="en-US"/>
              <a:t>Fifth level</a:t>
            </a:r>
          </a:p>
        </p:txBody>
      </p:sp>
      <p:sp>
        <p:nvSpPr>
          <p:cNvPr id="11" name="Footer Placeholder 30">
            <a:extLst>
              <a:ext uri="{FF2B5EF4-FFF2-40B4-BE49-F238E27FC236}">
                <a16:creationId xmlns:a16="http://schemas.microsoft.com/office/drawing/2014/main" id="{6BED5FFE-5896-4ED9-BC74-A8BD80C4826A}"/>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0" name="Date Placeholder 2">
            <a:extLst>
              <a:ext uri="{FF2B5EF4-FFF2-40B4-BE49-F238E27FC236}">
                <a16:creationId xmlns:a16="http://schemas.microsoft.com/office/drawing/2014/main" id="{F8109BD1-C481-4CBD-8A32-44C0F5BDEC53}"/>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12" name="TextBox 11">
            <a:extLst>
              <a:ext uri="{FF2B5EF4-FFF2-40B4-BE49-F238E27FC236}">
                <a16:creationId xmlns:a16="http://schemas.microsoft.com/office/drawing/2014/main" id="{FF59E519-433A-4085-9296-AC441658180D}"/>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323958306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hdr="0"/>
  <p:extLst>
    <p:ext uri="{DCECCB84-F9BA-43D5-87BE-67443E8EF086}">
      <p15:sldGuideLst xmlns:p15="http://schemas.microsoft.com/office/powerpoint/2012/main">
        <p15:guide id="1" orient="horz" pos="4232">
          <p15:clr>
            <a:srgbClr val="5ACBF0"/>
          </p15:clr>
        </p15:guide>
        <p15:guide id="3" orient="horz" pos="1170">
          <p15:clr>
            <a:srgbClr val="5ACBF0"/>
          </p15:clr>
        </p15:guide>
        <p15:guide id="4" orient="horz" pos="4005">
          <p15:clr>
            <a:srgbClr val="5ACBF0"/>
          </p15:clr>
        </p15:guide>
        <p15:guide id="5" orient="horz" pos="1283">
          <p15:clr>
            <a:srgbClr val="5ACBF0"/>
          </p15:clr>
        </p15:guide>
        <p15:guide id="6" pos="217">
          <p15:clr>
            <a:srgbClr val="FBAE40"/>
          </p15:clr>
        </p15:guide>
        <p15:guide id="7" pos="5683">
          <p15:clr>
            <a:srgbClr val="FBAE40"/>
          </p15:clr>
        </p15:guide>
        <p15:guide id="8" orient="horz" pos="2304">
          <p15:clr>
            <a:srgbClr val="FBAE40"/>
          </p15:clr>
        </p15:guide>
        <p15:guide id="9" pos="5456">
          <p15:clr>
            <a:srgbClr val="FBAE40"/>
          </p15:clr>
        </p15:guide>
        <p15:guide id="10" pos="7951">
          <p15:clr>
            <a:srgbClr val="FBAE40"/>
          </p15:clr>
        </p15:guide>
      </p15:sldGuideLst>
    </p:ext>
  </p:extLst>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2 Very-Large 2 Columns 75-25">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289" imgH="290" progId="TCLayout.ActiveDocument.1">
                  <p:embed/>
                </p:oleObj>
              </mc:Choice>
              <mc:Fallback>
                <p:oleObj name="think-cell Slide" r:id="rId4"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C5A20EC-6FCC-45EE-ACE4-4D8383F4FDE8}"/>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US" sz="2250"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17" name="Text Placeholder 16">
            <a:extLst>
              <a:ext uri="{FF2B5EF4-FFF2-40B4-BE49-F238E27FC236}">
                <a16:creationId xmlns:a16="http://schemas.microsoft.com/office/drawing/2014/main" id="{2C38E427-6BE7-431E-8A66-118391C3D01D}"/>
              </a:ext>
            </a:extLst>
          </p:cNvPr>
          <p:cNvSpPr>
            <a:spLocks noGrp="1"/>
          </p:cNvSpPr>
          <p:nvPr>
            <p:ph type="body" sz="quarter" idx="18"/>
          </p:nvPr>
        </p:nvSpPr>
        <p:spPr>
          <a:xfrm>
            <a:off x="322997" y="1571625"/>
            <a:ext cx="11511772" cy="1353255"/>
          </a:xfrm>
        </p:spPr>
        <p:txBody>
          <a:bodyPr vert="horz" wrap="square" lIns="0" tIns="0" rIns="0" bIns="0" rtlCol="0" anchor="t" anchorCtr="0">
            <a:spAutoFit/>
          </a:bodyPr>
          <a:lstStyle>
            <a:lvl1pPr>
              <a:defRPr lang="en-US" sz="1406" dirty="0" smtClean="0">
                <a:solidFill>
                  <a:schemeClr val="accent4"/>
                </a:solidFill>
                <a:latin typeface="+mn-lt"/>
              </a:defRPr>
            </a:lvl1pPr>
            <a:lvl2pPr>
              <a:defRPr lang="en-US" sz="1125" dirty="0" smtClean="0"/>
            </a:lvl2pPr>
            <a:lvl3pPr>
              <a:defRPr lang="en-US" sz="1125" dirty="0" smtClean="0"/>
            </a:lvl3pPr>
            <a:lvl4pPr>
              <a:defRPr lang="en-US" dirty="0" smtClean="0"/>
            </a:lvl4pPr>
            <a:lvl5pPr>
              <a:defRPr lang="en-US" dirty="0"/>
            </a:lvl5pPr>
          </a:lstStyle>
          <a:p>
            <a:pPr lvl="0">
              <a:lnSpc>
                <a:spcPct val="110000"/>
              </a:lnSpc>
            </a:pPr>
            <a:r>
              <a:rPr lang="en-US"/>
              <a:t>Click to edit Master text styles</a:t>
            </a:r>
          </a:p>
          <a:p>
            <a:pPr lvl="1">
              <a:lnSpc>
                <a:spcPct val="110000"/>
              </a:lnSpc>
            </a:pPr>
            <a:r>
              <a:rPr lang="en-US"/>
              <a:t>Second level</a:t>
            </a:r>
          </a:p>
          <a:p>
            <a:pPr lvl="2">
              <a:lnSpc>
                <a:spcPct val="110000"/>
              </a:lnSpc>
            </a:pPr>
            <a:r>
              <a:rPr lang="en-US"/>
              <a:t>Third level</a:t>
            </a:r>
          </a:p>
          <a:p>
            <a:pPr lvl="3">
              <a:lnSpc>
                <a:spcPct val="110000"/>
              </a:lnSpc>
            </a:pPr>
            <a:r>
              <a:rPr lang="en-US"/>
              <a:t>Fourth level</a:t>
            </a:r>
          </a:p>
          <a:p>
            <a:pPr lvl="4">
              <a:lnSpc>
                <a:spcPct val="110000"/>
              </a:lnSpc>
            </a:pPr>
            <a:r>
              <a:rPr lang="en-US"/>
              <a:t>Fifth level</a:t>
            </a:r>
          </a:p>
        </p:txBody>
      </p:sp>
      <p:pic>
        <p:nvPicPr>
          <p:cNvPr id="9" name="Graphic 8">
            <a:extLst>
              <a:ext uri="{FF2B5EF4-FFF2-40B4-BE49-F238E27FC236}">
                <a16:creationId xmlns:a16="http://schemas.microsoft.com/office/drawing/2014/main" id="{92E800F6-3D43-4BA2-A07D-1578874E4975}"/>
              </a:ext>
            </a:extLst>
          </p:cNvPr>
          <p:cNvPicPr>
            <a:picLocks noChangeAspect="1"/>
          </p:cNvPicPr>
          <p:nvPr userDrawn="1"/>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1183857" y="136923"/>
            <a:ext cx="821588" cy="325721"/>
          </a:xfrm>
          <a:prstGeom prst="rect">
            <a:avLst/>
          </a:prstGeom>
        </p:spPr>
      </p:pic>
      <p:sp>
        <p:nvSpPr>
          <p:cNvPr id="14" name="Title 4">
            <a:extLst>
              <a:ext uri="{FF2B5EF4-FFF2-40B4-BE49-F238E27FC236}">
                <a16:creationId xmlns:a16="http://schemas.microsoft.com/office/drawing/2014/main" id="{5FD71F2D-2997-462B-93DC-D93BB1389339}"/>
              </a:ext>
            </a:extLst>
          </p:cNvPr>
          <p:cNvSpPr>
            <a:spLocks noGrp="1"/>
          </p:cNvSpPr>
          <p:nvPr>
            <p:ph type="title" hasCustomPrompt="1"/>
          </p:nvPr>
        </p:nvSpPr>
        <p:spPr>
          <a:xfrm>
            <a:off x="322996" y="638016"/>
            <a:ext cx="7798057" cy="403957"/>
          </a:xfrm>
          <a:prstGeom prst="rect">
            <a:avLst/>
          </a:prstGeom>
        </p:spPr>
        <p:txBody>
          <a:bodyPr vert="horz" wrap="square" lIns="0" tIns="0" rIns="0" bIns="0" rtlCol="0" anchor="t">
            <a:spAutoFit/>
          </a:bodyPr>
          <a:lstStyle>
            <a:lvl1pPr>
              <a:defRPr lang="en-US" dirty="0">
                <a:solidFill>
                  <a:schemeClr val="tx1"/>
                </a:solidFill>
              </a:defRPr>
            </a:lvl1pPr>
          </a:lstStyle>
          <a:p>
            <a:pPr marL="0" lvl="0" defTabSz="914514">
              <a:lnSpc>
                <a:spcPct val="100000"/>
              </a:lnSpc>
            </a:pPr>
            <a:r>
              <a:rPr lang="en-US"/>
              <a:t>Click to add title</a:t>
            </a:r>
          </a:p>
        </p:txBody>
      </p:sp>
      <p:sp>
        <p:nvSpPr>
          <p:cNvPr id="18" name="Footer Placeholder 30">
            <a:extLst>
              <a:ext uri="{FF2B5EF4-FFF2-40B4-BE49-F238E27FC236}">
                <a16:creationId xmlns:a16="http://schemas.microsoft.com/office/drawing/2014/main" id="{8F345340-3D84-461C-9065-08FF989C1914}"/>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tx2"/>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1" name="TextBox 10">
            <a:extLst>
              <a:ext uri="{FF2B5EF4-FFF2-40B4-BE49-F238E27FC236}">
                <a16:creationId xmlns:a16="http://schemas.microsoft.com/office/drawing/2014/main" id="{3768C2E7-6523-4680-A77B-A3B35FBC449B}"/>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
        <p:nvSpPr>
          <p:cNvPr id="12" name="Date Placeholder 2">
            <a:extLst>
              <a:ext uri="{FF2B5EF4-FFF2-40B4-BE49-F238E27FC236}">
                <a16:creationId xmlns:a16="http://schemas.microsoft.com/office/drawing/2014/main" id="{A623FA4E-1669-4D88-BADA-651F0BC9DE63}"/>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Tree>
    <p:extLst>
      <p:ext uri="{BB962C8B-B14F-4D97-AF65-F5344CB8AC3E}">
        <p14:creationId xmlns:p14="http://schemas.microsoft.com/office/powerpoint/2010/main" val="179953267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hdr="0"/>
  <p:extLst>
    <p:ext uri="{DCECCB84-F9BA-43D5-87BE-67443E8EF086}">
      <p15:sldGuideLst xmlns:p15="http://schemas.microsoft.com/office/powerpoint/2012/main">
        <p15:guide id="1" orient="horz" pos="4232">
          <p15:clr>
            <a:srgbClr val="5ACBF0"/>
          </p15:clr>
        </p15:guide>
        <p15:guide id="3" orient="horz" pos="1170">
          <p15:clr>
            <a:srgbClr val="5ACBF0"/>
          </p15:clr>
        </p15:guide>
        <p15:guide id="4" orient="horz" pos="4005">
          <p15:clr>
            <a:srgbClr val="5ACBF0"/>
          </p15:clr>
        </p15:guide>
        <p15:guide id="5" orient="horz" pos="1283">
          <p15:clr>
            <a:srgbClr val="5ACBF0"/>
          </p15:clr>
        </p15:guide>
        <p15:guide id="6" pos="217">
          <p15:clr>
            <a:srgbClr val="FBAE40"/>
          </p15:clr>
        </p15:guide>
        <p15:guide id="7" pos="5683">
          <p15:clr>
            <a:srgbClr val="FBAE40"/>
          </p15:clr>
        </p15:guide>
        <p15:guide id="8" orient="horz" pos="2304">
          <p15:clr>
            <a:srgbClr val="FBAE40"/>
          </p15:clr>
        </p15:guide>
        <p15:guide id="9" pos="5456">
          <p15:clr>
            <a:srgbClr val="FBAE40"/>
          </p15:clr>
        </p15:guide>
        <p15:guide id="10" pos="7951">
          <p15:clr>
            <a:srgbClr val="FBAE40"/>
          </p15:clr>
        </p15:guide>
      </p15:sldGuideLst>
    </p:ext>
  </p:extLs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5 Very-Large 2 Columns 75-25">
    <p:bg>
      <p:bgPr>
        <a:solidFill>
          <a:schemeClr val="bg2"/>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289" imgH="290" progId="TCLayout.ActiveDocument.1">
                  <p:embed/>
                </p:oleObj>
              </mc:Choice>
              <mc:Fallback>
                <p:oleObj name="think-cell Slide" r:id="rId4"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C5A20EC-6FCC-45EE-ACE4-4D8383F4FDE8}"/>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US" sz="2625"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32" name="Slide Number Placeholder 31">
            <a:extLst>
              <a:ext uri="{FF2B5EF4-FFF2-40B4-BE49-F238E27FC236}">
                <a16:creationId xmlns:a16="http://schemas.microsoft.com/office/drawing/2014/main" id="{22355562-172D-4B3D-BBE6-B077AD0B8CC1}"/>
              </a:ext>
            </a:extLst>
          </p:cNvPr>
          <p:cNvSpPr>
            <a:spLocks noGrp="1"/>
          </p:cNvSpPr>
          <p:nvPr>
            <p:ph type="sldNum" sz="quarter" idx="17"/>
          </p:nvPr>
        </p:nvSpPr>
        <p:spPr>
          <a:xfrm>
            <a:off x="9091531" y="6612875"/>
            <a:ext cx="2743237" cy="108203"/>
          </a:xfrm>
        </p:spPr>
        <p:txBody>
          <a:bodyPr/>
          <a:lstStyle>
            <a:lvl1pPr>
              <a:defRPr>
                <a:solidFill>
                  <a:schemeClr val="tx2">
                    <a:lumMod val="50000"/>
                  </a:schemeClr>
                </a:solidFill>
              </a:defRPr>
            </a:lvl1pPr>
          </a:lstStyle>
          <a:p>
            <a:pPr algn="r"/>
            <a:fld id="{73A950B1-DE82-4A29-B648-3078557F46E8}" type="slidenum">
              <a:rPr lang="en-US" smtClean="0"/>
              <a:pPr algn="r"/>
              <a:t>‹#›</a:t>
            </a:fld>
            <a:endParaRPr lang="en-US"/>
          </a:p>
        </p:txBody>
      </p:sp>
      <p:sp>
        <p:nvSpPr>
          <p:cNvPr id="13" name="Date Placeholder 29">
            <a:extLst>
              <a:ext uri="{FF2B5EF4-FFF2-40B4-BE49-F238E27FC236}">
                <a16:creationId xmlns:a16="http://schemas.microsoft.com/office/drawing/2014/main" id="{4022FC2F-0158-43C3-99BD-4CF8D50C0784}"/>
              </a:ext>
            </a:extLst>
          </p:cNvPr>
          <p:cNvSpPr>
            <a:spLocks noGrp="1"/>
          </p:cNvSpPr>
          <p:nvPr>
            <p:ph type="dt" sz="half" idx="15"/>
          </p:nvPr>
        </p:nvSpPr>
        <p:spPr>
          <a:xfrm>
            <a:off x="322997" y="6567191"/>
            <a:ext cx="2575312" cy="153888"/>
          </a:xfrm>
        </p:spPr>
        <p:txBody>
          <a:bodyPr/>
          <a:lstStyle>
            <a:lvl1pPr>
              <a:defRPr>
                <a:solidFill>
                  <a:schemeClr val="bg1"/>
                </a:solidFill>
              </a:defRPr>
            </a:lvl1pPr>
          </a:lstStyle>
          <a:p>
            <a:r>
              <a:rPr lang="en-US"/>
              <a:t>UNITED NATIONS</a:t>
            </a:r>
          </a:p>
        </p:txBody>
      </p:sp>
      <p:sp>
        <p:nvSpPr>
          <p:cNvPr id="17" name="Text Placeholder 16">
            <a:extLst>
              <a:ext uri="{FF2B5EF4-FFF2-40B4-BE49-F238E27FC236}">
                <a16:creationId xmlns:a16="http://schemas.microsoft.com/office/drawing/2014/main" id="{2C38E427-6BE7-431E-8A66-118391C3D01D}"/>
              </a:ext>
            </a:extLst>
          </p:cNvPr>
          <p:cNvSpPr>
            <a:spLocks noGrp="1"/>
          </p:cNvSpPr>
          <p:nvPr>
            <p:ph type="body" sz="quarter" idx="18"/>
          </p:nvPr>
        </p:nvSpPr>
        <p:spPr>
          <a:xfrm>
            <a:off x="322997" y="1571625"/>
            <a:ext cx="11511772" cy="1575431"/>
          </a:xfrm>
        </p:spPr>
        <p:txBody>
          <a:bodyPr vert="horz" wrap="square" lIns="0" tIns="0" rIns="0" bIns="0" rtlCol="0" anchor="t" anchorCtr="0">
            <a:spAutoFit/>
          </a:bodyPr>
          <a:lstStyle>
            <a:lvl1pPr marL="267891" indent="-267891">
              <a:spcBef>
                <a:spcPts val="1688"/>
              </a:spcBef>
              <a:buClr>
                <a:schemeClr val="bg1"/>
              </a:buClr>
              <a:buSzPct val="100000"/>
              <a:buFont typeface="Arial" panose="020B0604020202020204" pitchFamily="34" charset="0"/>
              <a:buChar char="●"/>
              <a:defRPr lang="en-US" sz="1688" dirty="0" smtClean="0">
                <a:solidFill>
                  <a:schemeClr val="accent4"/>
                </a:solidFill>
                <a:latin typeface="+mn-lt"/>
              </a:defRPr>
            </a:lvl1pPr>
            <a:lvl2pPr marL="508992" indent="-254497">
              <a:spcBef>
                <a:spcPts val="1688"/>
              </a:spcBef>
              <a:buClr>
                <a:schemeClr val="bg1"/>
              </a:buClr>
              <a:buFont typeface="Arial" panose="020B0604020202020204" pitchFamily="34" charset="0"/>
              <a:buChar char="‒"/>
              <a:defRPr lang="en-US" sz="1313" dirty="0" smtClean="0">
                <a:solidFill>
                  <a:schemeClr val="tx2">
                    <a:lumMod val="50000"/>
                  </a:schemeClr>
                </a:solidFill>
              </a:defRPr>
            </a:lvl2pPr>
            <a:lvl3pPr marL="753070" indent="-244078">
              <a:spcBef>
                <a:spcPts val="1688"/>
              </a:spcBef>
              <a:buClr>
                <a:schemeClr val="bg1"/>
              </a:buClr>
              <a:buFont typeface="Arial" panose="020B0604020202020204" pitchFamily="34" charset="0"/>
              <a:buChar char="○"/>
              <a:defRPr lang="en-US" sz="1313" dirty="0" smtClean="0">
                <a:solidFill>
                  <a:schemeClr val="tx2">
                    <a:lumMod val="50000"/>
                  </a:schemeClr>
                </a:solidFill>
              </a:defRPr>
            </a:lvl3pPr>
            <a:lvl4pPr>
              <a:defRPr lang="en-US" dirty="0" smtClean="0">
                <a:solidFill>
                  <a:schemeClr val="tx2">
                    <a:lumMod val="50000"/>
                  </a:schemeClr>
                </a:solidFill>
              </a:defRPr>
            </a:lvl4pPr>
            <a:lvl5pPr>
              <a:defRPr lang="en-US" dirty="0">
                <a:solidFill>
                  <a:schemeClr val="bg2"/>
                </a:solidFill>
              </a:defRPr>
            </a:lvl5pPr>
          </a:lstStyle>
          <a:p>
            <a:pPr lvl="0">
              <a:lnSpc>
                <a:spcPct val="110000"/>
              </a:lnSpc>
            </a:pPr>
            <a:r>
              <a:rPr lang="en-US"/>
              <a:t>Click to edit Master text styles</a:t>
            </a:r>
          </a:p>
          <a:p>
            <a:pPr lvl="1">
              <a:lnSpc>
                <a:spcPct val="110000"/>
              </a:lnSpc>
            </a:pPr>
            <a:r>
              <a:rPr lang="en-US"/>
              <a:t>Second level</a:t>
            </a:r>
          </a:p>
          <a:p>
            <a:pPr lvl="2">
              <a:lnSpc>
                <a:spcPct val="110000"/>
              </a:lnSpc>
            </a:pPr>
            <a:r>
              <a:rPr lang="en-US"/>
              <a:t>Third level</a:t>
            </a:r>
          </a:p>
          <a:p>
            <a:pPr lvl="3">
              <a:lnSpc>
                <a:spcPct val="110000"/>
              </a:lnSpc>
            </a:pPr>
            <a:r>
              <a:rPr lang="en-US"/>
              <a:t>Fourth level</a:t>
            </a:r>
          </a:p>
        </p:txBody>
      </p:sp>
      <p:sp>
        <p:nvSpPr>
          <p:cNvPr id="12" name="Title 4">
            <a:extLst>
              <a:ext uri="{FF2B5EF4-FFF2-40B4-BE49-F238E27FC236}">
                <a16:creationId xmlns:a16="http://schemas.microsoft.com/office/drawing/2014/main" id="{6334B546-CB0A-46C1-8B56-88F5D744B7B4}"/>
              </a:ext>
            </a:extLst>
          </p:cNvPr>
          <p:cNvSpPr>
            <a:spLocks noGrp="1"/>
          </p:cNvSpPr>
          <p:nvPr>
            <p:ph type="title" hasCustomPrompt="1"/>
          </p:nvPr>
        </p:nvSpPr>
        <p:spPr>
          <a:xfrm>
            <a:off x="322996" y="638016"/>
            <a:ext cx="11546008" cy="403957"/>
          </a:xfrm>
          <a:prstGeom prst="rect">
            <a:avLst/>
          </a:prstGeom>
        </p:spPr>
        <p:txBody>
          <a:bodyPr vert="horz" wrap="square" lIns="0" tIns="0" rIns="0" bIns="0" rtlCol="0" anchor="t">
            <a:spAutoFit/>
          </a:bodyPr>
          <a:lstStyle>
            <a:lvl1pPr>
              <a:defRPr lang="en-US" dirty="0">
                <a:solidFill>
                  <a:schemeClr val="tx1"/>
                </a:solidFill>
              </a:defRPr>
            </a:lvl1pPr>
          </a:lstStyle>
          <a:p>
            <a:pPr marL="0" lvl="0" defTabSz="914514">
              <a:lnSpc>
                <a:spcPct val="100000"/>
              </a:lnSpc>
            </a:pPr>
            <a:r>
              <a:rPr lang="en-US"/>
              <a:t>Click to add title</a:t>
            </a:r>
          </a:p>
        </p:txBody>
      </p:sp>
      <p:sp>
        <p:nvSpPr>
          <p:cNvPr id="15" name="Footer Placeholder 30">
            <a:extLst>
              <a:ext uri="{FF2B5EF4-FFF2-40B4-BE49-F238E27FC236}">
                <a16:creationId xmlns:a16="http://schemas.microsoft.com/office/drawing/2014/main" id="{CA267101-6885-4BE1-9449-32B9257FA6BF}"/>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rgbClr val="FFFFFF">
                    <a:lumMod val="65000"/>
                  </a:srgbClr>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Tree>
    <p:extLst>
      <p:ext uri="{BB962C8B-B14F-4D97-AF65-F5344CB8AC3E}">
        <p14:creationId xmlns:p14="http://schemas.microsoft.com/office/powerpoint/2010/main" val="294193563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hdr="0"/>
  <p:extLst>
    <p:ext uri="{DCECCB84-F9BA-43D5-87BE-67443E8EF086}">
      <p15:sldGuideLst xmlns:p15="http://schemas.microsoft.com/office/powerpoint/2012/main">
        <p15:guide id="1" orient="horz" pos="4232">
          <p15:clr>
            <a:srgbClr val="5ACBF0"/>
          </p15:clr>
        </p15:guide>
        <p15:guide id="3" orient="horz" pos="1170">
          <p15:clr>
            <a:srgbClr val="5ACBF0"/>
          </p15:clr>
        </p15:guide>
        <p15:guide id="4" orient="horz" pos="4005">
          <p15:clr>
            <a:srgbClr val="5ACBF0"/>
          </p15:clr>
        </p15:guide>
        <p15:guide id="5" orient="horz" pos="1283">
          <p15:clr>
            <a:srgbClr val="5ACBF0"/>
          </p15:clr>
        </p15:guide>
        <p15:guide id="6" pos="217">
          <p15:clr>
            <a:srgbClr val="FBAE40"/>
          </p15:clr>
        </p15:guide>
        <p15:guide id="7" pos="5683">
          <p15:clr>
            <a:srgbClr val="FBAE40"/>
          </p15:clr>
        </p15:guide>
        <p15:guide id="8" orient="horz" pos="2304">
          <p15:clr>
            <a:srgbClr val="FBAE40"/>
          </p15:clr>
        </p15:guide>
        <p15:guide id="9" pos="5456">
          <p15:clr>
            <a:srgbClr val="FBAE40"/>
          </p15:clr>
        </p15:guide>
        <p15:guide id="10" pos="7951">
          <p15:clr>
            <a:srgbClr val="FBAE40"/>
          </p15:clr>
        </p15:guide>
      </p15:sldGuideLst>
    </p:ext>
  </p:extLs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Title Only">
    <p:bg>
      <p:bgPr>
        <a:solidFill>
          <a:srgbClr val="F2F2F2"/>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C4932598-EC80-4351-A515-0F4033DE6122}"/>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4" name="think-cell data - do not delete" hidden="1">
                        <a:extLst>
                          <a:ext uri="{FF2B5EF4-FFF2-40B4-BE49-F238E27FC236}">
                            <a16:creationId xmlns:a16="http://schemas.microsoft.com/office/drawing/2014/main" id="{C4932598-EC80-4351-A515-0F4033DE612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Date Placeholder 2"/>
          <p:cNvSpPr>
            <a:spLocks noGrp="1"/>
          </p:cNvSpPr>
          <p:nvPr>
            <p:ph type="dt" sz="half" idx="10"/>
          </p:nvPr>
        </p:nvSpPr>
        <p:spPr>
          <a:xfrm>
            <a:off x="9677401" y="6405037"/>
            <a:ext cx="1482051" cy="153888"/>
          </a:xfrm>
          <a:prstGeom prst="rect">
            <a:avLst/>
          </a:prstGeom>
        </p:spPr>
        <p:txBody>
          <a:bodyPr/>
          <a:lstStyle>
            <a:lvl1pPr>
              <a:defRPr>
                <a:latin typeface="+mn-lt"/>
                <a:ea typeface="+mn-ea"/>
                <a:cs typeface="+mn-cs"/>
                <a:sym typeface="Trebuchet MS" panose="020B0603020202020204" pitchFamily="34" charset="0"/>
              </a:defRPr>
            </a:lvl1pPr>
          </a:lstStyle>
          <a:p>
            <a:endParaRPr lang="en-US"/>
          </a:p>
        </p:txBody>
      </p:sp>
      <p:sp>
        <p:nvSpPr>
          <p:cNvPr id="7"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1" name="Title 4">
            <a:extLst>
              <a:ext uri="{FF2B5EF4-FFF2-40B4-BE49-F238E27FC236}">
                <a16:creationId xmlns:a16="http://schemas.microsoft.com/office/drawing/2014/main" id="{85B36C26-C267-4734-B59B-FE739DCCC669}"/>
              </a:ext>
            </a:extLst>
          </p:cNvPr>
          <p:cNvSpPr>
            <a:spLocks noGrp="1"/>
          </p:cNvSpPr>
          <p:nvPr>
            <p:ph type="title" hasCustomPrompt="1"/>
          </p:nvPr>
        </p:nvSpPr>
        <p:spPr>
          <a:xfrm>
            <a:off x="322996" y="638016"/>
            <a:ext cx="11546008" cy="403957"/>
          </a:xfrm>
          <a:prstGeom prst="rect">
            <a:avLst/>
          </a:prstGeom>
        </p:spPr>
        <p:txBody>
          <a:bodyPr vert="horz" wrap="square" lIns="0" tIns="0" rIns="0" bIns="0" rtlCol="0" anchor="t">
            <a:spAutoFit/>
          </a:bodyPr>
          <a:lstStyle>
            <a:lvl1pPr>
              <a:defRPr lang="en-US" dirty="0"/>
            </a:lvl1pPr>
          </a:lstStyle>
          <a:p>
            <a:pPr marL="0" lvl="0" defTabSz="914514">
              <a:lnSpc>
                <a:spcPct val="100000"/>
              </a:lnSpc>
            </a:pPr>
            <a:r>
              <a:rPr lang="en-US"/>
              <a:t>Click to add title</a:t>
            </a:r>
          </a:p>
        </p:txBody>
      </p:sp>
    </p:spTree>
    <p:extLst>
      <p:ext uri="{BB962C8B-B14F-4D97-AF65-F5344CB8AC3E}">
        <p14:creationId xmlns:p14="http://schemas.microsoft.com/office/powerpoint/2010/main" val="36662708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Title and Text">
    <p:bg>
      <p:bgPr>
        <a:solidFill>
          <a:srgbClr val="F2F2F2"/>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E1B5E2DE-ABF3-4524-A9D5-D0C9EC6B51CB}"/>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4" name="think-cell data - do not delete" hidden="1">
                        <a:extLst>
                          <a:ext uri="{FF2B5EF4-FFF2-40B4-BE49-F238E27FC236}">
                            <a16:creationId xmlns:a16="http://schemas.microsoft.com/office/drawing/2014/main" id="{E1B5E2DE-ABF3-4524-A9D5-D0C9EC6B51C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0" name="Title 4">
            <a:extLst>
              <a:ext uri="{FF2B5EF4-FFF2-40B4-BE49-F238E27FC236}">
                <a16:creationId xmlns:a16="http://schemas.microsoft.com/office/drawing/2014/main" id="{91601497-746C-4386-840A-DC3C4713A104}"/>
              </a:ext>
            </a:extLst>
          </p:cNvPr>
          <p:cNvSpPr>
            <a:spLocks noGrp="1"/>
          </p:cNvSpPr>
          <p:nvPr>
            <p:ph type="title" hasCustomPrompt="1"/>
          </p:nvPr>
        </p:nvSpPr>
        <p:spPr>
          <a:xfrm>
            <a:off x="322996" y="638016"/>
            <a:ext cx="11546008" cy="403957"/>
          </a:xfrm>
          <a:prstGeom prst="rect">
            <a:avLst/>
          </a:prstGeom>
        </p:spPr>
        <p:txBody>
          <a:bodyPr vert="horz" wrap="square" lIns="0" tIns="0" rIns="0" bIns="0" rtlCol="0" anchor="t">
            <a:spAutoFit/>
          </a:bodyPr>
          <a:lstStyle>
            <a:lvl1pPr>
              <a:defRPr lang="en-US" dirty="0"/>
            </a:lvl1pPr>
          </a:lstStyle>
          <a:p>
            <a:pPr marL="0" lvl="0" defTabSz="914514">
              <a:lnSpc>
                <a:spcPct val="100000"/>
              </a:lnSpc>
            </a:pPr>
            <a:r>
              <a:rPr lang="en-US"/>
              <a:t>Click to add title</a:t>
            </a:r>
          </a:p>
        </p:txBody>
      </p:sp>
      <p:sp>
        <p:nvSpPr>
          <p:cNvPr id="8" name="Text Placeholder 7">
            <a:extLst>
              <a:ext uri="{FF2B5EF4-FFF2-40B4-BE49-F238E27FC236}">
                <a16:creationId xmlns:a16="http://schemas.microsoft.com/office/drawing/2014/main" id="{1F54B2F8-C51F-4566-BAC0-8A0C8E575488}"/>
              </a:ext>
            </a:extLst>
          </p:cNvPr>
          <p:cNvSpPr>
            <a:spLocks noGrp="1"/>
          </p:cNvSpPr>
          <p:nvPr>
            <p:ph type="body" sz="quarter" idx="10"/>
          </p:nvPr>
        </p:nvSpPr>
        <p:spPr>
          <a:xfrm>
            <a:off x="322996" y="1619947"/>
            <a:ext cx="11546008" cy="4408373"/>
          </a:xfrm>
        </p:spPr>
        <p:txBody>
          <a:bodyPr/>
          <a:lstStyle>
            <a:lvl1pPr>
              <a:lnSpc>
                <a:spcPct val="100000"/>
              </a:lnSpc>
              <a:spcBef>
                <a:spcPts val="0"/>
              </a:spcBef>
              <a:spcAft>
                <a:spcPts val="0"/>
              </a:spcAft>
              <a:defRPr sz="2000">
                <a:latin typeface="+mn-lt"/>
                <a:ea typeface="+mn-ea"/>
                <a:cs typeface="+mn-cs"/>
              </a:defRPr>
            </a:lvl1pPr>
            <a:lvl2pPr>
              <a:lnSpc>
                <a:spcPct val="100000"/>
              </a:lnSpc>
              <a:spcBef>
                <a:spcPts val="0"/>
              </a:spcBef>
              <a:spcAft>
                <a:spcPts val="0"/>
              </a:spcAft>
              <a:defRPr sz="2000">
                <a:latin typeface="+mn-lt"/>
                <a:ea typeface="+mn-ea"/>
                <a:cs typeface="+mn-cs"/>
              </a:defRPr>
            </a:lvl2pPr>
            <a:lvl3pPr>
              <a:lnSpc>
                <a:spcPct val="100000"/>
              </a:lnSpc>
              <a:spcBef>
                <a:spcPts val="0"/>
              </a:spcBef>
              <a:spcAft>
                <a:spcPts val="0"/>
              </a:spcAft>
              <a:defRPr sz="2000">
                <a:latin typeface="+mn-lt"/>
                <a:ea typeface="+mn-ea"/>
                <a:cs typeface="+mn-cs"/>
              </a:defRPr>
            </a:lvl3pPr>
            <a:lvl4pPr>
              <a:lnSpc>
                <a:spcPct val="100000"/>
              </a:lnSpc>
              <a:spcBef>
                <a:spcPts val="0"/>
              </a:spcBef>
              <a:spcAft>
                <a:spcPts val="0"/>
              </a:spcAft>
              <a:defRPr sz="2799">
                <a:latin typeface="+mn-lt"/>
                <a:ea typeface="+mn-ea"/>
                <a:cs typeface="+mn-cs"/>
              </a:defRPr>
            </a:lvl4pPr>
            <a:lvl5pPr>
              <a:lnSpc>
                <a:spcPct val="100000"/>
              </a:lnSpc>
              <a:spcBef>
                <a:spcPts val="0"/>
              </a:spcBef>
              <a:spcAft>
                <a:spcPts val="0"/>
              </a:spcAft>
              <a:defRPr sz="2799">
                <a:latin typeface="+mn-lt"/>
                <a:ea typeface="+mn-ea"/>
                <a:cs typeface="+mn-cs"/>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407137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Gray slice heading">
    <p:bg>
      <p:bgPr>
        <a:solidFill>
          <a:srgbClr val="FFFFFF"/>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390BE941-3A73-4C46-8013-7487AAEA39A5}"/>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4" name="think-cell data - do not delete" hidden="1">
                        <a:extLst>
                          <a:ext uri="{FF2B5EF4-FFF2-40B4-BE49-F238E27FC236}">
                            <a16:creationId xmlns:a16="http://schemas.microsoft.com/office/drawing/2014/main" id="{390BE941-3A73-4C46-8013-7487AAEA39A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8" name="Rectangle 7"/>
          <p:cNvSpPr/>
          <p:nvPr userDrawn="1"/>
        </p:nvSpPr>
        <p:spPr bwMode="ltGray">
          <a:xfrm>
            <a:off x="1" y="-1309"/>
            <a:ext cx="4694400" cy="6859309"/>
          </a:xfrm>
          <a:prstGeom prst="rect">
            <a:avLst/>
          </a:prstGeom>
          <a:solidFill>
            <a:srgbClr val="F2F2F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9" tIns="45714" rIns="91429" bIns="45714" numCol="1" spcCol="0" rtlCol="0" fromWordArt="0" anchor="t" anchorCtr="0" forceAA="0" compatLnSpc="1">
            <a:prstTxWarp prst="textNoShape">
              <a:avLst/>
            </a:prstTxWarp>
            <a:noAutofit/>
          </a:bodyPr>
          <a:lstStyle/>
          <a:p>
            <a:pPr algn="l">
              <a:lnSpc>
                <a:spcPct val="90000"/>
              </a:lnSpc>
              <a:spcAft>
                <a:spcPts val="1000"/>
              </a:spcAft>
            </a:pPr>
            <a:endParaRPr lang="en-US" sz="1200">
              <a:solidFill>
                <a:schemeClr val="bg1"/>
              </a:solidFill>
              <a:latin typeface="+mn-lt"/>
              <a:ea typeface="+mn-ea"/>
              <a:cs typeface="+mn-cs"/>
            </a:endParaRPr>
          </a:p>
        </p:txBody>
      </p:sp>
      <p:sp>
        <p:nvSpPr>
          <p:cNvPr id="3" name="Date Placeholder 2"/>
          <p:cNvSpPr>
            <a:spLocks noGrp="1"/>
          </p:cNvSpPr>
          <p:nvPr>
            <p:ph type="dt" sz="half" idx="10"/>
          </p:nvPr>
        </p:nvSpPr>
        <p:spPr>
          <a:xfrm>
            <a:off x="9677401" y="6405037"/>
            <a:ext cx="1482051" cy="153888"/>
          </a:xfrm>
          <a:prstGeom prst="rect">
            <a:avLst/>
          </a:prstGeom>
        </p:spPr>
        <p:txBody>
          <a:bodyPr/>
          <a:lstStyle>
            <a:lvl1pPr>
              <a:defRPr>
                <a:latin typeface="+mn-lt"/>
                <a:ea typeface="+mn-ea"/>
                <a:cs typeface="+mn-cs"/>
                <a:sym typeface="Trebuchet MS" panose="020B0603020202020204" pitchFamily="34" charset="0"/>
              </a:defRPr>
            </a:lvl1pPr>
          </a:lstStyle>
          <a:p>
            <a:endParaRPr lang="en-US"/>
          </a:p>
        </p:txBody>
      </p:sp>
      <p:sp>
        <p:nvSpPr>
          <p:cNvPr id="9" name="Title 1"/>
          <p:cNvSpPr>
            <a:spLocks noGrp="1"/>
          </p:cNvSpPr>
          <p:nvPr>
            <p:ph type="title" hasCustomPrompt="1"/>
          </p:nvPr>
        </p:nvSpPr>
        <p:spPr bwMode="ltGray">
          <a:xfrm>
            <a:off x="322997" y="1544274"/>
            <a:ext cx="3452400" cy="1495794"/>
          </a:xfrm>
          <a:noFill/>
        </p:spPr>
        <p:txBody>
          <a:bodyPr vert="horz" wrap="square" lIns="0" tIns="0" rIns="320040" bIns="0" anchor="b">
            <a:noAutofit/>
          </a:bodyPr>
          <a:lstStyle>
            <a:lvl1pPr>
              <a:defRPr sz="2625">
                <a:solidFill>
                  <a:srgbClr val="149ED9"/>
                </a:solidFill>
                <a:latin typeface="+mj-lt"/>
                <a:ea typeface="+mj-ea"/>
                <a:cs typeface="+mj-cs"/>
              </a:defRPr>
            </a:lvl1pPr>
          </a:lstStyle>
          <a:p>
            <a:r>
              <a:rPr lang="en-US"/>
              <a:t>Click to add title</a:t>
            </a:r>
          </a:p>
        </p:txBody>
      </p:sp>
      <p:sp>
        <p:nvSpPr>
          <p:cNvPr id="11"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2" name="Date Placeholder 29">
            <a:extLst>
              <a:ext uri="{FF2B5EF4-FFF2-40B4-BE49-F238E27FC236}">
                <a16:creationId xmlns:a16="http://schemas.microsoft.com/office/drawing/2014/main" id="{C8DE1915-68A2-4515-AD1D-339C9AF45CAB}"/>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Tree>
    <p:extLst>
      <p:ext uri="{BB962C8B-B14F-4D97-AF65-F5344CB8AC3E}">
        <p14:creationId xmlns:p14="http://schemas.microsoft.com/office/powerpoint/2010/main" val="400175958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preserve="1">
  <p:cSld name="Section header box">
    <p:bg bwMode="grayWhite">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1395880A-1D51-44B2-B3AE-3561EDDAAB9F}"/>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6" name="think-cell data - do not delete" hidden="1">
                        <a:extLst>
                          <a:ext uri="{FF2B5EF4-FFF2-40B4-BE49-F238E27FC236}">
                            <a16:creationId xmlns:a16="http://schemas.microsoft.com/office/drawing/2014/main" id="{1395880A-1D51-44B2-B3AE-3561EDDAAB9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title" hasCustomPrompt="1"/>
          </p:nvPr>
        </p:nvSpPr>
        <p:spPr bwMode="blackWhite">
          <a:xfrm>
            <a:off x="1284743" y="2668041"/>
            <a:ext cx="9620491" cy="3201026"/>
          </a:xfrm>
          <a:prstGeom prst="rect">
            <a:avLst/>
          </a:prstGeom>
          <a:ln w="9525">
            <a:solidFill>
              <a:schemeClr val="bg1"/>
            </a:solidFill>
          </a:ln>
        </p:spPr>
        <p:txBody>
          <a:bodyPr vert="horz" lIns="274320" tIns="274320" rIns="274320" bIns="137160" anchor="b">
            <a:noAutofit/>
          </a:bodyPr>
          <a:lstStyle>
            <a:lvl1pPr marL="0" algn="l" defTabSz="914258" rtl="0" eaLnBrk="1" fontAlgn="auto" latinLnBrk="0" hangingPunct="1">
              <a:lnSpc>
                <a:spcPts val="5999"/>
              </a:lnSpc>
              <a:spcBef>
                <a:spcPts val="0"/>
              </a:spcBef>
              <a:spcAft>
                <a:spcPts val="0"/>
              </a:spcAft>
              <a:defRPr lang="en-US" sz="5438" kern="1200" baseline="0" dirty="0">
                <a:solidFill>
                  <a:schemeClr val="bg1"/>
                </a:solidFill>
                <a:latin typeface="+mj-lt"/>
                <a:ea typeface="+mj-ea"/>
                <a:cs typeface="+mj-cs"/>
                <a:sym typeface="Trebuchet MS" panose="020B0603020202020204" pitchFamily="34" charset="0"/>
              </a:defRPr>
            </a:lvl1pPr>
          </a:lstStyle>
          <a:p>
            <a:r>
              <a:rPr lang="en-US"/>
              <a:t>Click to add big statement text</a:t>
            </a:r>
          </a:p>
        </p:txBody>
      </p:sp>
      <p:sp>
        <p:nvSpPr>
          <p:cNvPr id="3" name="Date Placeholder 2"/>
          <p:cNvSpPr>
            <a:spLocks noGrp="1"/>
          </p:cNvSpPr>
          <p:nvPr>
            <p:ph type="dt" sz="half" idx="10"/>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12"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59" name="Rectangle 58"/>
          <p:cNvSpPr/>
          <p:nvPr userDrawn="1"/>
        </p:nvSpPr>
        <p:spPr bwMode="white">
          <a:xfrm>
            <a:off x="1284743" y="1428131"/>
            <a:ext cx="947672" cy="947672"/>
          </a:xfrm>
          <a:prstGeom prst="rect">
            <a:avLst/>
          </a:prstGeom>
          <a:noFill/>
          <a:ln>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US" sz="1200">
              <a:solidFill>
                <a:schemeClr val="bg1"/>
              </a:solidFill>
              <a:latin typeface="+mn-lt"/>
              <a:ea typeface="+mn-ea"/>
              <a:cs typeface="+mn-cs"/>
              <a:sym typeface="Trebuchet MS" panose="020B0603020202020204" pitchFamily="34" charset="0"/>
            </a:endParaRPr>
          </a:p>
        </p:txBody>
      </p:sp>
      <p:sp>
        <p:nvSpPr>
          <p:cNvPr id="9" name="Date Placeholder 29">
            <a:extLst>
              <a:ext uri="{FF2B5EF4-FFF2-40B4-BE49-F238E27FC236}">
                <a16:creationId xmlns:a16="http://schemas.microsoft.com/office/drawing/2014/main" id="{93F3C580-AA8E-4455-AA8B-7DDD6DBBB75D}"/>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86DA4B9C-B6C8-40BF-8DF4-A90A1FBB32D9}"/>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1" name="Freeform: Shape 10">
            <a:extLst>
              <a:ext uri="{FF2B5EF4-FFF2-40B4-BE49-F238E27FC236}">
                <a16:creationId xmlns:a16="http://schemas.microsoft.com/office/drawing/2014/main" id="{7D6CCCB8-4C62-4582-B24D-FE3294FBBD0D}"/>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3" name="Picture 12" descr="A picture containing text&#10;&#10;Description automatically generated">
            <a:extLst>
              <a:ext uri="{FF2B5EF4-FFF2-40B4-BE49-F238E27FC236}">
                <a16:creationId xmlns:a16="http://schemas.microsoft.com/office/drawing/2014/main" id="{BFD5B94B-5BB5-4B7A-9899-CB2F0656CC0E}"/>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4" name="Straight Connector 13">
            <a:extLst>
              <a:ext uri="{FF2B5EF4-FFF2-40B4-BE49-F238E27FC236}">
                <a16:creationId xmlns:a16="http://schemas.microsoft.com/office/drawing/2014/main" id="{4FC846F7-6AB3-4AB2-80DC-9AC52DCE086F}"/>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6587793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preserve="1" userDrawn="1">
  <p:cSld name="Section header line">
    <p:bg bwMode="blackWhite">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6E6D7309-1A5B-4168-A447-F399D1A55547}"/>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6E6D7309-1A5B-4168-A447-F399D1A5554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Date Placeholder 3"/>
          <p:cNvSpPr>
            <a:spLocks noGrp="1"/>
          </p:cNvSpPr>
          <p:nvPr>
            <p:ph type="dt" sz="half" idx="10"/>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147" name="Title 1"/>
          <p:cNvSpPr>
            <a:spLocks noGrp="1"/>
          </p:cNvSpPr>
          <p:nvPr>
            <p:ph type="title" hasCustomPrompt="1"/>
          </p:nvPr>
        </p:nvSpPr>
        <p:spPr bwMode="blackWhite">
          <a:xfrm>
            <a:off x="322996" y="3826800"/>
            <a:ext cx="11546008" cy="2041200"/>
          </a:xfrm>
        </p:spPr>
        <p:txBody>
          <a:bodyPr vert="horz" anchor="t">
            <a:noAutofit/>
          </a:bodyPr>
          <a:lstStyle>
            <a:lvl1pPr>
              <a:defRPr sz="5438">
                <a:solidFill>
                  <a:schemeClr val="bg1"/>
                </a:solidFill>
                <a:latin typeface="+mj-lt"/>
                <a:ea typeface="+mj-ea"/>
                <a:cs typeface="+mj-cs"/>
                <a:sym typeface="Trebuchet MS" panose="020B0603020202020204" pitchFamily="34" charset="0"/>
              </a:defRPr>
            </a:lvl1pPr>
          </a:lstStyle>
          <a:p>
            <a:r>
              <a:rPr lang="en-US"/>
              <a:t>Click to add big statement text</a:t>
            </a:r>
          </a:p>
        </p:txBody>
      </p:sp>
      <p:cxnSp>
        <p:nvCxnSpPr>
          <p:cNvPr id="148" name="Straight Connector 147"/>
          <p:cNvCxnSpPr/>
          <p:nvPr userDrawn="1"/>
        </p:nvCxnSpPr>
        <p:spPr bwMode="white">
          <a:xfrm>
            <a:off x="322996" y="3680016"/>
            <a:ext cx="11872206" cy="0"/>
          </a:xfrm>
          <a:prstGeom prst="line">
            <a:avLst/>
          </a:prstGeom>
          <a:ln w="19050" cmpd="sng">
            <a:solidFill>
              <a:schemeClr val="bg1"/>
            </a:solidFill>
            <a:miter lim="800000"/>
            <a:headEnd type="none"/>
            <a:tailEnd type="none"/>
          </a:ln>
        </p:spPr>
        <p:style>
          <a:lnRef idx="1">
            <a:schemeClr val="accent1"/>
          </a:lnRef>
          <a:fillRef idx="0">
            <a:schemeClr val="accent1"/>
          </a:fillRef>
          <a:effectRef idx="0">
            <a:schemeClr val="accent1"/>
          </a:effectRef>
          <a:fontRef idx="minor">
            <a:schemeClr val="tx1"/>
          </a:fontRef>
        </p:style>
      </p:cxnSp>
      <p:sp>
        <p:nvSpPr>
          <p:cNvPr id="10" name="Date Placeholder 29">
            <a:extLst>
              <a:ext uri="{FF2B5EF4-FFF2-40B4-BE49-F238E27FC236}">
                <a16:creationId xmlns:a16="http://schemas.microsoft.com/office/drawing/2014/main" id="{2BC08FFF-3F68-4586-8380-D14773F314DF}"/>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8" name="TextBox 7">
            <a:extLst>
              <a:ext uri="{FF2B5EF4-FFF2-40B4-BE49-F238E27FC236}">
                <a16:creationId xmlns:a16="http://schemas.microsoft.com/office/drawing/2014/main" id="{2F2ECFDC-7331-491D-888B-1B96B33F8E25}"/>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9" name="Freeform: Shape 8">
            <a:extLst>
              <a:ext uri="{FF2B5EF4-FFF2-40B4-BE49-F238E27FC236}">
                <a16:creationId xmlns:a16="http://schemas.microsoft.com/office/drawing/2014/main" id="{B9F794C8-FE3A-4A1A-B379-2E619D17F2BD}"/>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1" name="Picture 10" descr="A picture containing text&#10;&#10;Description automatically generated">
            <a:extLst>
              <a:ext uri="{FF2B5EF4-FFF2-40B4-BE49-F238E27FC236}">
                <a16:creationId xmlns:a16="http://schemas.microsoft.com/office/drawing/2014/main" id="{88DA95B9-41FE-494A-B0F5-4E2374F08E54}"/>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2" name="Straight Connector 11">
            <a:extLst>
              <a:ext uri="{FF2B5EF4-FFF2-40B4-BE49-F238E27FC236}">
                <a16:creationId xmlns:a16="http://schemas.microsoft.com/office/drawing/2014/main" id="{5FBBBFE1-6CB6-4A70-8757-2E6C3A063D15}"/>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2756084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preserve="1" userDrawn="1">
  <p:cSld name="White one third">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2197168F-D611-494E-9BEA-0BCCC3A63F45}"/>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2197168F-D611-494E-9BEA-0BCCC3A63F4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6" name="Picture 15"/>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V="1">
            <a:off x="4064995" y="0"/>
            <a:ext cx="416951" cy="6858000"/>
          </a:xfrm>
          <a:prstGeom prst="rect">
            <a:avLst/>
          </a:prstGeom>
        </p:spPr>
      </p:pic>
      <p:sp>
        <p:nvSpPr>
          <p:cNvPr id="17" name="Date Placeholder 1"/>
          <p:cNvSpPr>
            <a:spLocks noGrp="1"/>
          </p:cNvSpPr>
          <p:nvPr>
            <p:ph type="dt" sz="half" idx="31"/>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25"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26" name="Rectangle 25"/>
          <p:cNvSpPr/>
          <p:nvPr userDrawn="1"/>
        </p:nvSpPr>
        <p:spPr bwMode="white">
          <a:xfrm>
            <a:off x="0" y="0"/>
            <a:ext cx="4079508" cy="6858000"/>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a:solidFill>
                <a:schemeClr val="bg1"/>
              </a:solidFill>
              <a:latin typeface="+mn-lt"/>
              <a:ea typeface="+mn-ea"/>
              <a:cs typeface="+mn-cs"/>
              <a:sym typeface="Trebuchet MS" panose="020B0603020202020204" pitchFamily="34" charset="0"/>
            </a:endParaRPr>
          </a:p>
        </p:txBody>
      </p:sp>
      <p:sp>
        <p:nvSpPr>
          <p:cNvPr id="27" name="Title 4"/>
          <p:cNvSpPr>
            <a:spLocks noGrp="1"/>
          </p:cNvSpPr>
          <p:nvPr>
            <p:ph type="title" hasCustomPrompt="1"/>
          </p:nvPr>
        </p:nvSpPr>
        <p:spPr>
          <a:xfrm>
            <a:off x="322996" y="2681103"/>
            <a:ext cx="3127881" cy="1495794"/>
          </a:xfrm>
          <a:prstGeom prst="rect">
            <a:avLst/>
          </a:prstGeom>
        </p:spPr>
        <p:txBody>
          <a:bodyPr vert="horz" anchor="ctr">
            <a:noAutofit/>
          </a:bodyPr>
          <a:lstStyle>
            <a:lvl1pPr>
              <a:defRPr sz="2625">
                <a:solidFill>
                  <a:srgbClr val="149ED9"/>
                </a:solidFill>
                <a:latin typeface="+mj-lt"/>
                <a:ea typeface="+mj-ea"/>
                <a:cs typeface="+mj-cs"/>
                <a:sym typeface="Trebuchet MS" panose="020B0603020202020204" pitchFamily="34" charset="0"/>
              </a:defRPr>
            </a:lvl1pPr>
          </a:lstStyle>
          <a:p>
            <a:r>
              <a:rPr lang="en-US"/>
              <a:t>Click to add title</a:t>
            </a:r>
          </a:p>
        </p:txBody>
      </p:sp>
      <p:sp>
        <p:nvSpPr>
          <p:cNvPr id="12" name="Date Placeholder 29">
            <a:extLst>
              <a:ext uri="{FF2B5EF4-FFF2-40B4-BE49-F238E27FC236}">
                <a16:creationId xmlns:a16="http://schemas.microsoft.com/office/drawing/2014/main" id="{8DF2036C-6772-44B7-B923-3BC9025B5D67}"/>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F150BF1B-F3EA-4961-9D2A-73D0236C52B1}"/>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1" name="Freeform: Shape 10">
            <a:extLst>
              <a:ext uri="{FF2B5EF4-FFF2-40B4-BE49-F238E27FC236}">
                <a16:creationId xmlns:a16="http://schemas.microsoft.com/office/drawing/2014/main" id="{B2397217-AB7F-4003-A6E4-031297F97B58}"/>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3" name="Picture 12" descr="A picture containing text&#10;&#10;Description automatically generated">
            <a:extLst>
              <a:ext uri="{FF2B5EF4-FFF2-40B4-BE49-F238E27FC236}">
                <a16:creationId xmlns:a16="http://schemas.microsoft.com/office/drawing/2014/main" id="{6825EBCD-F9B1-49DB-BEE9-8FD95F9097FB}"/>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4" name="Straight Connector 13">
            <a:extLst>
              <a:ext uri="{FF2B5EF4-FFF2-40B4-BE49-F238E27FC236}">
                <a16:creationId xmlns:a16="http://schemas.microsoft.com/office/drawing/2014/main" id="{629CEB3D-2FD4-44B5-BB2A-573A221A3432}"/>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30384571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preserve="1" userDrawn="1">
  <p:cSld name="Green highlight">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67D85756-B084-44A7-8ED8-36B0CA5F23B2}"/>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67D85756-B084-44A7-8ED8-36B0CA5F23B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0" name="Picture 9"/>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V="1">
            <a:off x="7165607" y="0"/>
            <a:ext cx="416951" cy="6858000"/>
          </a:xfrm>
          <a:prstGeom prst="rect">
            <a:avLst/>
          </a:prstGeom>
        </p:spPr>
      </p:pic>
      <p:sp>
        <p:nvSpPr>
          <p:cNvPr id="13" name="Rectangle 12"/>
          <p:cNvSpPr/>
          <p:nvPr userDrawn="1"/>
        </p:nvSpPr>
        <p:spPr bwMode="white">
          <a:xfrm>
            <a:off x="1" y="0"/>
            <a:ext cx="7171956" cy="6858000"/>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a:solidFill>
                <a:schemeClr val="bg1"/>
              </a:solidFill>
              <a:latin typeface="+mn-lt"/>
              <a:ea typeface="+mn-ea"/>
              <a:cs typeface="+mn-cs"/>
              <a:sym typeface="Trebuchet MS" panose="020B0603020202020204" pitchFamily="34" charset="0"/>
            </a:endParaRPr>
          </a:p>
        </p:txBody>
      </p:sp>
      <p:sp>
        <p:nvSpPr>
          <p:cNvPr id="16" name="Date Placeholder 2"/>
          <p:cNvSpPr>
            <a:spLocks noGrp="1"/>
          </p:cNvSpPr>
          <p:nvPr>
            <p:ph type="dt" sz="half" idx="10"/>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20"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23" name="Title 3"/>
          <p:cNvSpPr>
            <a:spLocks noGrp="1"/>
          </p:cNvSpPr>
          <p:nvPr>
            <p:ph type="title" hasCustomPrompt="1"/>
          </p:nvPr>
        </p:nvSpPr>
        <p:spPr>
          <a:xfrm>
            <a:off x="322996" y="638016"/>
            <a:ext cx="6256800" cy="403957"/>
          </a:xfrm>
          <a:prstGeom prst="rect">
            <a:avLst/>
          </a:prstGeom>
        </p:spPr>
        <p:txBody>
          <a:bodyPr vert="horz" wrap="square" lIns="0" tIns="0" rIns="0" bIns="0" rtlCol="0" anchor="t">
            <a:spAutoFit/>
          </a:bodyPr>
          <a:lstStyle>
            <a:lvl1pPr>
              <a:defRPr lang="en-US" dirty="0"/>
            </a:lvl1pPr>
          </a:lstStyle>
          <a:p>
            <a:pPr marL="0" lvl="0" defTabSz="914514">
              <a:lnSpc>
                <a:spcPct val="100000"/>
              </a:lnSpc>
            </a:pPr>
            <a:r>
              <a:rPr lang="en-US"/>
              <a:t>Click to add title</a:t>
            </a:r>
          </a:p>
        </p:txBody>
      </p:sp>
      <p:sp>
        <p:nvSpPr>
          <p:cNvPr id="19" name="Date Placeholder 29">
            <a:extLst>
              <a:ext uri="{FF2B5EF4-FFF2-40B4-BE49-F238E27FC236}">
                <a16:creationId xmlns:a16="http://schemas.microsoft.com/office/drawing/2014/main" id="{691F5F69-CCB9-4A50-B8DB-08B26F313AF9}"/>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B69FEB88-C966-409E-9E69-E46B93CB406B}"/>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2" name="Freeform: Shape 11">
            <a:extLst>
              <a:ext uri="{FF2B5EF4-FFF2-40B4-BE49-F238E27FC236}">
                <a16:creationId xmlns:a16="http://schemas.microsoft.com/office/drawing/2014/main" id="{96C4F4B0-5B9A-4540-A567-A56213F3593A}"/>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4" name="Picture 13" descr="A picture containing text&#10;&#10;Description automatically generated">
            <a:extLst>
              <a:ext uri="{FF2B5EF4-FFF2-40B4-BE49-F238E27FC236}">
                <a16:creationId xmlns:a16="http://schemas.microsoft.com/office/drawing/2014/main" id="{795E8523-DCED-40B5-9E13-C4D081E471D3}"/>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5" name="Straight Connector 14">
            <a:extLst>
              <a:ext uri="{FF2B5EF4-FFF2-40B4-BE49-F238E27FC236}">
                <a16:creationId xmlns:a16="http://schemas.microsoft.com/office/drawing/2014/main" id="{99E19324-0240-413B-B43D-308BDFF9F6A9}"/>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57925815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1"/>
            </p:custDataLst>
            <p:extLst>
              <p:ext uri="{D42A27DB-BD31-4B8C-83A1-F6EECF244321}">
                <p14:modId xmlns:p14="http://schemas.microsoft.com/office/powerpoint/2010/main" val="42220130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5" imgH="416" progId="TCLayout.ActiveDocument.1">
                  <p:embed/>
                </p:oleObj>
              </mc:Choice>
              <mc:Fallback>
                <p:oleObj name="think-cell Slide" r:id="rId4" imgW="415" imgH="416" progId="TCLayout.ActiveDocument.1">
                  <p:embed/>
                  <p:pic>
                    <p:nvPicPr>
                      <p:cNvPr id="6" name="Object 5"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85000"/>
              </a:lnSpc>
              <a:spcBef>
                <a:spcPct val="0"/>
              </a:spcBef>
              <a:spcAft>
                <a:spcPct val="0"/>
              </a:spcAft>
            </a:pPr>
            <a:endParaRPr lang="en-US" sz="2400" b="1" i="0" baseline="0">
              <a:solidFill>
                <a:srgbClr val="4B4B4B"/>
              </a:solidFill>
              <a:latin typeface="Calibri" panose="020F0502020204030204" pitchFamily="34" charset="0"/>
              <a:ea typeface="+mj-ea"/>
              <a:cs typeface="Calibri" panose="020F0502020204030204" pitchFamily="34" charset="0"/>
              <a:sym typeface="Calibri" panose="020F0502020204030204" pitchFamily="34" charset="0"/>
            </a:endParaRPr>
          </a:p>
        </p:txBody>
      </p:sp>
      <p:sp>
        <p:nvSpPr>
          <p:cNvPr id="3" name="Content Placeholder 2"/>
          <p:cNvSpPr>
            <a:spLocks noGrp="1"/>
          </p:cNvSpPr>
          <p:nvPr>
            <p:ph idx="1" hasCustomPrompt="1"/>
          </p:nvPr>
        </p:nvSpPr>
        <p:spPr/>
        <p:txBody>
          <a:bodyPr/>
          <a:lstStyle>
            <a:lvl1pPr>
              <a:defRPr>
                <a:latin typeface="Calibri" panose="020F0502020204030204" pitchFamily="34" charset="0"/>
                <a:cs typeface="Calibri" panose="020F0502020204030204" pitchFamily="34" charset="0"/>
              </a:defRPr>
            </a:lvl1pPr>
            <a:lvl2pPr>
              <a:defRPr>
                <a:latin typeface="Calibri" panose="020F0502020204030204" pitchFamily="34" charset="0"/>
                <a:cs typeface="Calibri" panose="020F0502020204030204" pitchFamily="34" charset="0"/>
              </a:defRPr>
            </a:lvl2pPr>
            <a:lvl3pPr>
              <a:defRPr>
                <a:latin typeface="Calibri" panose="020F0502020204030204" pitchFamily="34" charset="0"/>
                <a:cs typeface="Calibri" panose="020F0502020204030204" pitchFamily="34" charset="0"/>
              </a:defRPr>
            </a:lvl3pPr>
            <a:lvl4pPr>
              <a:defRPr>
                <a:latin typeface="Calibri" panose="020F0502020204030204" pitchFamily="34" charset="0"/>
                <a:cs typeface="Calibri" panose="020F0502020204030204" pitchFamily="34" charset="0"/>
              </a:defRPr>
            </a:lvl4pPr>
            <a:lvl5pPr>
              <a:defRPr>
                <a:latin typeface="Calibri" panose="020F0502020204030204" pitchFamily="34" charset="0"/>
                <a:cs typeface="Calibri" panose="020F0502020204030204"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7" name="Grafik 3">
            <a:extLst>
              <a:ext uri="{FF2B5EF4-FFF2-40B4-BE49-F238E27FC236}">
                <a16:creationId xmlns:a16="http://schemas.microsoft.com/office/drawing/2014/main" id="{EC5FF356-BF68-4093-B209-81735F53635C}"/>
              </a:ext>
            </a:extLst>
          </p:cNvPr>
          <p:cNvPicPr>
            <a:picLocks noChangeAspect="1"/>
          </p:cNvPicPr>
          <p:nvPr userDrawn="1"/>
        </p:nvPicPr>
        <p:blipFill rotWithShape="1">
          <a:blip r:embed="rId6" cstate="print">
            <a:duotone>
              <a:schemeClr val="accent2">
                <a:shade val="45000"/>
                <a:satMod val="135000"/>
              </a:schemeClr>
              <a:prstClr val="white"/>
            </a:duotone>
            <a:extLst>
              <a:ext uri="{28A0092B-C50C-407E-A947-70E740481C1C}">
                <a14:useLocalDpi xmlns:a14="http://schemas.microsoft.com/office/drawing/2010/main" val="0"/>
              </a:ext>
            </a:extLst>
          </a:blip>
          <a:srcRect b="85485"/>
          <a:stretch/>
        </p:blipFill>
        <p:spPr>
          <a:xfrm>
            <a:off x="1" y="0"/>
            <a:ext cx="12192000" cy="995680"/>
          </a:xfrm>
          <a:prstGeom prst="rect">
            <a:avLst/>
          </a:prstGeom>
          <a:effectLst>
            <a:outerShdw blurRad="50800" dist="38100" dir="2700000" algn="tl" rotWithShape="0">
              <a:prstClr val="black">
                <a:alpha val="40000"/>
              </a:prstClr>
            </a:outerShdw>
          </a:effectLst>
        </p:spPr>
      </p:pic>
      <p:sp>
        <p:nvSpPr>
          <p:cNvPr id="8" name="Rectangle 7">
            <a:extLst>
              <a:ext uri="{FF2B5EF4-FFF2-40B4-BE49-F238E27FC236}">
                <a16:creationId xmlns:a16="http://schemas.microsoft.com/office/drawing/2014/main" id="{62412DCB-B8D7-4CFB-8061-ACE83E53B93D}"/>
              </a:ext>
            </a:extLst>
          </p:cNvPr>
          <p:cNvSpPr/>
          <p:nvPr userDrawn="1"/>
        </p:nvSpPr>
        <p:spPr>
          <a:xfrm>
            <a:off x="1" y="0"/>
            <a:ext cx="12191998" cy="1003300"/>
          </a:xfrm>
          <a:prstGeom prst="rect">
            <a:avLst/>
          </a:prstGeom>
          <a:gradFill flip="none" rotWithShape="1">
            <a:gsLst>
              <a:gs pos="3000">
                <a:schemeClr val="tx1">
                  <a:alpha val="50000"/>
                </a:schemeClr>
              </a:gs>
              <a:gs pos="100000">
                <a:srgbClr val="00689D">
                  <a:alpha val="0"/>
                </a:srgbClr>
              </a:gs>
            </a:gsLst>
            <a:lin ang="2100000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400">
              <a:solidFill>
                <a:schemeClr val="tx1"/>
              </a:solidFill>
            </a:endParaRPr>
          </a:p>
        </p:txBody>
      </p:sp>
      <p:sp>
        <p:nvSpPr>
          <p:cNvPr id="2" name="Rectangle 1">
            <a:extLst>
              <a:ext uri="{FF2B5EF4-FFF2-40B4-BE49-F238E27FC236}">
                <a16:creationId xmlns:a16="http://schemas.microsoft.com/office/drawing/2014/main" id="{DB8402B5-C1AE-46A6-AEBB-2DE39F7977FF}"/>
              </a:ext>
            </a:extLst>
          </p:cNvPr>
          <p:cNvSpPr/>
          <p:nvPr userDrawn="1"/>
        </p:nvSpPr>
        <p:spPr>
          <a:xfrm>
            <a:off x="2" y="6724542"/>
            <a:ext cx="12191998" cy="143005"/>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algn="ctr"/>
            <a:endParaRPr lang="en-US" sz="1100" err="1">
              <a:solidFill>
                <a:schemeClr val="bg1"/>
              </a:solidFill>
            </a:endParaRPr>
          </a:p>
        </p:txBody>
      </p:sp>
      <p:sp>
        <p:nvSpPr>
          <p:cNvPr id="11" name="Title 1">
            <a:extLst>
              <a:ext uri="{FF2B5EF4-FFF2-40B4-BE49-F238E27FC236}">
                <a16:creationId xmlns:a16="http://schemas.microsoft.com/office/drawing/2014/main" id="{8CABF689-0425-45CF-869C-FC5174C20953}"/>
              </a:ext>
            </a:extLst>
          </p:cNvPr>
          <p:cNvSpPr>
            <a:spLocks noGrp="1"/>
          </p:cNvSpPr>
          <p:nvPr>
            <p:ph type="title"/>
          </p:nvPr>
        </p:nvSpPr>
        <p:spPr>
          <a:xfrm>
            <a:off x="343747" y="178752"/>
            <a:ext cx="11010053" cy="638175"/>
          </a:xfrm>
          <a:prstGeom prst="rect">
            <a:avLst/>
          </a:prstGeom>
        </p:spPr>
        <p:txBody>
          <a:bodyPr anchor="ctr"/>
          <a:lstStyle/>
          <a:p>
            <a:r>
              <a:rPr lang="en-US"/>
              <a:t>Click to edit Master title style</a:t>
            </a:r>
          </a:p>
        </p:txBody>
      </p:sp>
      <p:pic>
        <p:nvPicPr>
          <p:cNvPr id="12" name="Picture 11" descr="A picture containing drawing, clock&#10;&#10;Description automatically generated">
            <a:extLst>
              <a:ext uri="{FF2B5EF4-FFF2-40B4-BE49-F238E27FC236}">
                <a16:creationId xmlns:a16="http://schemas.microsoft.com/office/drawing/2014/main" id="{1950C810-CAD5-4CEB-ABBF-779C9DBCD54F}"/>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1669904" y="199417"/>
            <a:ext cx="313554" cy="638175"/>
          </a:xfrm>
          <a:prstGeom prst="rect">
            <a:avLst/>
          </a:prstGeom>
        </p:spPr>
      </p:pic>
      <p:sp>
        <p:nvSpPr>
          <p:cNvPr id="10" name="Rectangle 9">
            <a:extLst>
              <a:ext uri="{FF2B5EF4-FFF2-40B4-BE49-F238E27FC236}">
                <a16:creationId xmlns:a16="http://schemas.microsoft.com/office/drawing/2014/main" id="{4A5761DA-6E32-4EE7-A5B7-2BF4E427D048}"/>
              </a:ext>
            </a:extLst>
          </p:cNvPr>
          <p:cNvSpPr/>
          <p:nvPr userDrawn="1"/>
        </p:nvSpPr>
        <p:spPr>
          <a:xfrm>
            <a:off x="11353800" y="-431065"/>
            <a:ext cx="851555" cy="398834"/>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algn="ctr"/>
            <a:r>
              <a:rPr lang="en-US" sz="1400" b="1">
                <a:solidFill>
                  <a:schemeClr val="tx2"/>
                </a:solidFill>
              </a:rPr>
              <a:t>DRAFT</a:t>
            </a:r>
          </a:p>
        </p:txBody>
      </p:sp>
    </p:spTree>
    <p:extLst>
      <p:ext uri="{BB962C8B-B14F-4D97-AF65-F5344CB8AC3E}">
        <p14:creationId xmlns:p14="http://schemas.microsoft.com/office/powerpoint/2010/main" val="390512250"/>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preserve="1" userDrawn="1">
  <p:cSld name="Green one third">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5CC1C694-2602-4972-82D6-E127971174AA}"/>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5CC1C694-2602-4972-82D6-E127971174A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0" name="Picture 9"/>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H="1">
            <a:off x="3671069" y="0"/>
            <a:ext cx="416951" cy="6858000"/>
          </a:xfrm>
          <a:prstGeom prst="rect">
            <a:avLst/>
          </a:prstGeom>
        </p:spPr>
      </p:pic>
      <p:sp>
        <p:nvSpPr>
          <p:cNvPr id="11" name="Title 4"/>
          <p:cNvSpPr>
            <a:spLocks noGrp="1"/>
          </p:cNvSpPr>
          <p:nvPr>
            <p:ph type="title" hasCustomPrompt="1"/>
          </p:nvPr>
        </p:nvSpPr>
        <p:spPr>
          <a:xfrm>
            <a:off x="322996" y="2681103"/>
            <a:ext cx="3127881" cy="1495794"/>
          </a:xfrm>
          <a:prstGeom prst="rect">
            <a:avLst/>
          </a:prstGeom>
        </p:spPr>
        <p:txBody>
          <a:bodyPr vert="horz" anchor="ctr">
            <a:noAutofit/>
          </a:bodyPr>
          <a:lstStyle>
            <a:lvl1pPr>
              <a:defRPr sz="2625">
                <a:solidFill>
                  <a:schemeClr val="bg1"/>
                </a:solidFill>
                <a:latin typeface="+mj-lt"/>
                <a:ea typeface="+mj-ea"/>
                <a:cs typeface="+mj-cs"/>
                <a:sym typeface="Trebuchet MS" panose="020B0603020202020204" pitchFamily="34" charset="0"/>
              </a:defRPr>
            </a:lvl1pPr>
          </a:lstStyle>
          <a:p>
            <a:r>
              <a:rPr lang="en-US"/>
              <a:t>Click to add title</a:t>
            </a:r>
          </a:p>
        </p:txBody>
      </p:sp>
      <p:sp>
        <p:nvSpPr>
          <p:cNvPr id="13" name="Rectangle 12"/>
          <p:cNvSpPr/>
          <p:nvPr userDrawn="1"/>
        </p:nvSpPr>
        <p:spPr bwMode="white">
          <a:xfrm>
            <a:off x="4080763" y="-1309"/>
            <a:ext cx="8111237" cy="6859309"/>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a:solidFill>
                <a:schemeClr val="bg1"/>
              </a:solidFill>
              <a:latin typeface="+mn-lt"/>
              <a:ea typeface="+mn-ea"/>
              <a:cs typeface="+mn-cs"/>
              <a:sym typeface="Trebuchet MS" panose="020B0603020202020204" pitchFamily="34" charset="0"/>
            </a:endParaRPr>
          </a:p>
        </p:txBody>
      </p:sp>
      <p:sp>
        <p:nvSpPr>
          <p:cNvPr id="16"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2" name="Date Placeholder 1"/>
          <p:cNvSpPr>
            <a:spLocks noGrp="1"/>
          </p:cNvSpPr>
          <p:nvPr>
            <p:ph type="dt" sz="half" idx="29"/>
          </p:nvPr>
        </p:nvSpPr>
        <p:spPr>
          <a:xfrm>
            <a:off x="9677401" y="6405037"/>
            <a:ext cx="1482051" cy="153888"/>
          </a:xfrm>
          <a:prstGeom prst="rect">
            <a:avLst/>
          </a:prstGeom>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4" name="Date Placeholder 29">
            <a:extLst>
              <a:ext uri="{FF2B5EF4-FFF2-40B4-BE49-F238E27FC236}">
                <a16:creationId xmlns:a16="http://schemas.microsoft.com/office/drawing/2014/main" id="{B8E60DF5-2393-439B-B077-629CCA0123BC}"/>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7" name="TextBox 16">
            <a:extLst>
              <a:ext uri="{FF2B5EF4-FFF2-40B4-BE49-F238E27FC236}">
                <a16:creationId xmlns:a16="http://schemas.microsoft.com/office/drawing/2014/main" id="{8605D88F-5FC8-4DBC-B03D-15EBA04C81FB}"/>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5" name="Graphic 14">
            <a:extLst>
              <a:ext uri="{FF2B5EF4-FFF2-40B4-BE49-F238E27FC236}">
                <a16:creationId xmlns:a16="http://schemas.microsoft.com/office/drawing/2014/main" id="{5D0CFFE8-A63E-4CC8-B82C-8D1D0FE1C2AC}"/>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8" name="Picture 17">
            <a:extLst>
              <a:ext uri="{FF2B5EF4-FFF2-40B4-BE49-F238E27FC236}">
                <a16:creationId xmlns:a16="http://schemas.microsoft.com/office/drawing/2014/main" id="{397818E2-8F9D-47FA-B7A5-E084365383FC}"/>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9" name="Straight Connector 18">
            <a:extLst>
              <a:ext uri="{FF2B5EF4-FFF2-40B4-BE49-F238E27FC236}">
                <a16:creationId xmlns:a16="http://schemas.microsoft.com/office/drawing/2014/main" id="{D19E5C77-88F5-4A66-ADF0-1635B27270A8}"/>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72968284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Green half">
    <p:bg bwMode="grayWhite">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00385C35-4CD2-44B1-B58B-348B41079240}"/>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00385C35-4CD2-44B1-B58B-348B4107924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1" name="Picture 10"/>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H="1">
            <a:off x="5689583" y="0"/>
            <a:ext cx="416951" cy="6858000"/>
          </a:xfrm>
          <a:prstGeom prst="rect">
            <a:avLst/>
          </a:prstGeom>
        </p:spPr>
      </p:pic>
      <p:sp>
        <p:nvSpPr>
          <p:cNvPr id="12" name="Rectangle 11"/>
          <p:cNvSpPr/>
          <p:nvPr userDrawn="1"/>
        </p:nvSpPr>
        <p:spPr>
          <a:xfrm>
            <a:off x="6096000" y="0"/>
            <a:ext cx="6096000" cy="6858000"/>
          </a:xfrm>
          <a:prstGeom prst="rect">
            <a:avLst/>
          </a:prstGeom>
          <a:solidFill>
            <a:srgbClr val="F2F2F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lnSpc>
                <a:spcPct val="90000"/>
              </a:lnSpc>
              <a:spcAft>
                <a:spcPts val="1000"/>
              </a:spcAft>
            </a:pPr>
            <a:endParaRPr lang="en-US" sz="1200">
              <a:solidFill>
                <a:schemeClr val="bg1"/>
              </a:solidFill>
              <a:latin typeface="+mn-lt"/>
              <a:ea typeface="+mn-ea"/>
              <a:cs typeface="+mn-cs"/>
              <a:sym typeface="Trebuchet MS" panose="020B0603020202020204" pitchFamily="34" charset="0"/>
            </a:endParaRPr>
          </a:p>
        </p:txBody>
      </p:sp>
      <p:sp>
        <p:nvSpPr>
          <p:cNvPr id="13" name="Picture Placeholder 18"/>
          <p:cNvSpPr>
            <a:spLocks noGrp="1"/>
          </p:cNvSpPr>
          <p:nvPr>
            <p:ph type="pic" sz="quarter" idx="14" hasCustomPrompt="1"/>
          </p:nvPr>
        </p:nvSpPr>
        <p:spPr>
          <a:xfrm>
            <a:off x="6092021" y="0"/>
            <a:ext cx="6099977" cy="6858000"/>
          </a:xfrm>
          <a:prstGeom prst="rect">
            <a:avLst/>
          </a:prstGeom>
          <a:noFill/>
        </p:spPr>
        <p:txBody>
          <a:bodyPr lIns="914400" tIns="914400" rIns="914400" bIns="914400"/>
          <a:lstStyle>
            <a:lvl1pPr algn="ctr">
              <a:defRPr sz="1800" baseline="0">
                <a:latin typeface="+mn-lt"/>
                <a:ea typeface="+mn-ea"/>
                <a:cs typeface="+mn-cs"/>
                <a:sym typeface="Trebuchet MS" panose="020B0603020202020204" pitchFamily="34" charset="0"/>
              </a:defRPr>
            </a:lvl1pPr>
          </a:lstStyle>
          <a:p>
            <a:r>
              <a:rPr lang="en-US"/>
              <a:t>Click icon below to insert an image or remove this placeholder to use the whitespace in another way</a:t>
            </a:r>
          </a:p>
        </p:txBody>
      </p:sp>
      <p:sp>
        <p:nvSpPr>
          <p:cNvPr id="14" name="Title 1"/>
          <p:cNvSpPr>
            <a:spLocks noGrp="1"/>
          </p:cNvSpPr>
          <p:nvPr>
            <p:ph type="title" hasCustomPrompt="1"/>
          </p:nvPr>
        </p:nvSpPr>
        <p:spPr bwMode="black">
          <a:xfrm>
            <a:off x="322997" y="1785600"/>
            <a:ext cx="4388400" cy="3286800"/>
          </a:xfrm>
          <a:prstGeom prst="rect">
            <a:avLst/>
          </a:prstGeom>
          <a:noFill/>
        </p:spPr>
        <p:txBody>
          <a:bodyPr vert="horz" wrap="square" lIns="0" tIns="0" rIns="320040" bIns="0" anchor="ctr">
            <a:noAutofit/>
          </a:bodyPr>
          <a:lstStyle>
            <a:lvl1pPr>
              <a:defRPr sz="4313">
                <a:solidFill>
                  <a:schemeClr val="bg1"/>
                </a:solidFill>
                <a:latin typeface="+mj-lt"/>
                <a:ea typeface="+mj-ea"/>
                <a:cs typeface="+mj-cs"/>
                <a:sym typeface="Trebuchet MS" panose="020B0603020202020204" pitchFamily="34" charset="0"/>
              </a:defRPr>
            </a:lvl1pPr>
          </a:lstStyle>
          <a:p>
            <a:r>
              <a:rPr lang="en-US"/>
              <a:t>Click to add title</a:t>
            </a:r>
          </a:p>
        </p:txBody>
      </p:sp>
      <p:sp>
        <p:nvSpPr>
          <p:cNvPr id="16" name="Date Placeholder 2"/>
          <p:cNvSpPr>
            <a:spLocks noGrp="1"/>
          </p:cNvSpPr>
          <p:nvPr>
            <p:ph type="dt" sz="half" idx="15"/>
          </p:nvPr>
        </p:nvSpPr>
        <p:spPr>
          <a:xfrm>
            <a:off x="9677401" y="6405037"/>
            <a:ext cx="1482051" cy="153888"/>
          </a:xfrm>
          <a:prstGeom prst="rect">
            <a:avLst/>
          </a:prstGeom>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21"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7" name="Date Placeholder 29">
            <a:extLst>
              <a:ext uri="{FF2B5EF4-FFF2-40B4-BE49-F238E27FC236}">
                <a16:creationId xmlns:a16="http://schemas.microsoft.com/office/drawing/2014/main" id="{4EE71E17-5264-4601-8933-165C7DA10313}"/>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8" name="TextBox 17">
            <a:extLst>
              <a:ext uri="{FF2B5EF4-FFF2-40B4-BE49-F238E27FC236}">
                <a16:creationId xmlns:a16="http://schemas.microsoft.com/office/drawing/2014/main" id="{35DB23AA-D547-4495-8442-F40A91A93A18}"/>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5" name="Graphic 14">
            <a:extLst>
              <a:ext uri="{FF2B5EF4-FFF2-40B4-BE49-F238E27FC236}">
                <a16:creationId xmlns:a16="http://schemas.microsoft.com/office/drawing/2014/main" id="{2ABC642D-595A-4390-9323-1F7E55F33DF3}"/>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9" name="Picture 18">
            <a:extLst>
              <a:ext uri="{FF2B5EF4-FFF2-40B4-BE49-F238E27FC236}">
                <a16:creationId xmlns:a16="http://schemas.microsoft.com/office/drawing/2014/main" id="{84A1902D-7924-482E-BCDD-D276423A7D65}"/>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20" name="Straight Connector 19">
            <a:extLst>
              <a:ext uri="{FF2B5EF4-FFF2-40B4-BE49-F238E27FC236}">
                <a16:creationId xmlns:a16="http://schemas.microsoft.com/office/drawing/2014/main" id="{D7DA189A-96D2-4E83-BCC4-53FD4CE6CDBD}"/>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81317540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preserve="1" userDrawn="1">
  <p:cSld name="Green two third">
    <p:bg bwMode="grayWhite">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7D4364FA-98F0-4DBA-9CD3-319F48F5D3EC}"/>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7D4364FA-98F0-4DBA-9CD3-319F48F5D3E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9" name="Picture 8"/>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H="1">
            <a:off x="7409850" y="0"/>
            <a:ext cx="416951" cy="6858000"/>
          </a:xfrm>
          <a:prstGeom prst="rect">
            <a:avLst/>
          </a:prstGeom>
        </p:spPr>
      </p:pic>
      <p:sp>
        <p:nvSpPr>
          <p:cNvPr id="10" name="Rectangle 9"/>
          <p:cNvSpPr/>
          <p:nvPr userDrawn="1"/>
        </p:nvSpPr>
        <p:spPr bwMode="gray">
          <a:xfrm>
            <a:off x="7819544" y="0"/>
            <a:ext cx="4372457" cy="6858000"/>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a:solidFill>
                <a:schemeClr val="bg1"/>
              </a:solidFill>
              <a:latin typeface="+mn-lt"/>
              <a:ea typeface="+mn-ea"/>
              <a:cs typeface="+mn-cs"/>
              <a:sym typeface="Trebuchet MS" panose="020B0603020202020204" pitchFamily="34" charset="0"/>
            </a:endParaRPr>
          </a:p>
        </p:txBody>
      </p:sp>
      <p:sp>
        <p:nvSpPr>
          <p:cNvPr id="11" name="Picture Placeholder 5"/>
          <p:cNvSpPr>
            <a:spLocks noGrp="1"/>
          </p:cNvSpPr>
          <p:nvPr>
            <p:ph type="pic" sz="quarter" idx="11" hasCustomPrompt="1"/>
          </p:nvPr>
        </p:nvSpPr>
        <p:spPr>
          <a:xfrm>
            <a:off x="7820026" y="0"/>
            <a:ext cx="4371975" cy="6858000"/>
          </a:xfrm>
          <a:prstGeom prst="rect">
            <a:avLst/>
          </a:prstGeom>
          <a:noFill/>
        </p:spPr>
        <p:txBody>
          <a:bodyPr lIns="182880" tIns="914400" rIns="182880" bIns="914400"/>
          <a:lstStyle>
            <a:lvl1pPr algn="ctr">
              <a:defRPr sz="1599">
                <a:solidFill>
                  <a:schemeClr val="tx1"/>
                </a:solidFill>
                <a:latin typeface="+mn-lt"/>
                <a:ea typeface="+mn-ea"/>
                <a:cs typeface="+mn-cs"/>
                <a:sym typeface="Trebuchet MS" panose="020B0603020202020204" pitchFamily="34" charset="0"/>
              </a:defRPr>
            </a:lvl1pPr>
          </a:lstStyle>
          <a:p>
            <a:r>
              <a:rPr lang="en-US"/>
              <a:t>Click icon below to insert an image or remove this placeholder to use the whitespace in another way</a:t>
            </a:r>
          </a:p>
        </p:txBody>
      </p:sp>
      <p:sp>
        <p:nvSpPr>
          <p:cNvPr id="12" name="Date Placeholder 2"/>
          <p:cNvSpPr>
            <a:spLocks noGrp="1"/>
          </p:cNvSpPr>
          <p:nvPr>
            <p:ph type="dt" sz="half" idx="12"/>
          </p:nvPr>
        </p:nvSpPr>
        <p:spPr>
          <a:xfrm>
            <a:off x="9677401" y="6405037"/>
            <a:ext cx="1482051" cy="153888"/>
          </a:xfrm>
          <a:prstGeom prst="rect">
            <a:avLst/>
          </a:prstGeom>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5" name="Copyright" hidden="1"/>
          <p:cNvSpPr txBox="1"/>
          <p:nvPr userDrawn="1"/>
        </p:nvSpPr>
        <p:spPr>
          <a:xfrm rot="16200000">
            <a:off x="9486901" y="3917292"/>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4" name="Title 1"/>
          <p:cNvSpPr>
            <a:spLocks noGrp="1"/>
          </p:cNvSpPr>
          <p:nvPr>
            <p:ph type="title" hasCustomPrompt="1"/>
          </p:nvPr>
        </p:nvSpPr>
        <p:spPr bwMode="blackWhite">
          <a:xfrm>
            <a:off x="322996" y="1804650"/>
            <a:ext cx="6247552" cy="3286800"/>
          </a:xfrm>
          <a:prstGeom prst="rect">
            <a:avLst/>
          </a:prstGeom>
        </p:spPr>
        <p:txBody>
          <a:bodyPr vert="horz" anchor="ctr">
            <a:noAutofit/>
          </a:bodyPr>
          <a:lstStyle>
            <a:lvl1pPr>
              <a:defRPr sz="4313">
                <a:solidFill>
                  <a:schemeClr val="bg1"/>
                </a:solidFill>
                <a:latin typeface="+mj-lt"/>
                <a:ea typeface="+mj-ea"/>
                <a:cs typeface="+mj-cs"/>
                <a:sym typeface="Trebuchet MS" panose="020B0603020202020204" pitchFamily="34" charset="0"/>
              </a:defRPr>
            </a:lvl1pPr>
          </a:lstStyle>
          <a:p>
            <a:r>
              <a:rPr lang="en-US"/>
              <a:t>Click to edit title</a:t>
            </a:r>
          </a:p>
        </p:txBody>
      </p:sp>
      <p:sp>
        <p:nvSpPr>
          <p:cNvPr id="17" name="Date Placeholder 29">
            <a:extLst>
              <a:ext uri="{FF2B5EF4-FFF2-40B4-BE49-F238E27FC236}">
                <a16:creationId xmlns:a16="http://schemas.microsoft.com/office/drawing/2014/main" id="{ECA27A80-5FD5-4124-B5E3-5CA0BA7A3934}"/>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6" name="TextBox 15">
            <a:extLst>
              <a:ext uri="{FF2B5EF4-FFF2-40B4-BE49-F238E27FC236}">
                <a16:creationId xmlns:a16="http://schemas.microsoft.com/office/drawing/2014/main" id="{BE111684-01E8-4DD4-9FCF-AC2D483D508B}"/>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3" name="Graphic 12">
            <a:extLst>
              <a:ext uri="{FF2B5EF4-FFF2-40B4-BE49-F238E27FC236}">
                <a16:creationId xmlns:a16="http://schemas.microsoft.com/office/drawing/2014/main" id="{A51C6BEF-D977-45BE-BF3D-6F234F742F02}"/>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8" name="Picture 17">
            <a:extLst>
              <a:ext uri="{FF2B5EF4-FFF2-40B4-BE49-F238E27FC236}">
                <a16:creationId xmlns:a16="http://schemas.microsoft.com/office/drawing/2014/main" id="{5F802DC8-579E-438F-817A-193E8C8771E6}"/>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9" name="Straight Connector 18">
            <a:extLst>
              <a:ext uri="{FF2B5EF4-FFF2-40B4-BE49-F238E27FC236}">
                <a16:creationId xmlns:a16="http://schemas.microsoft.com/office/drawing/2014/main" id="{9ECE2592-F5ED-4243-8C52-60A57CB1EC53}"/>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5409992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preserve="1" userDrawn="1">
  <p:cSld name="Left arrow">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B9AF0E1-FBF7-4796-8F37-A2B889F055DE}"/>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CB9AF0E1-FBF7-4796-8F37-A2B889F055D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6" name="Freeform 14"/>
          <p:cNvSpPr/>
          <p:nvPr userDrawn="1"/>
        </p:nvSpPr>
        <p:spPr bwMode="ltGray">
          <a:xfrm>
            <a:off x="1524" y="131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5" name="Date Placeholder 4"/>
          <p:cNvSpPr>
            <a:spLocks noGrp="1"/>
          </p:cNvSpPr>
          <p:nvPr>
            <p:ph type="dt" sz="half" idx="10"/>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1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17" name="Title 2"/>
          <p:cNvSpPr>
            <a:spLocks noGrp="1"/>
          </p:cNvSpPr>
          <p:nvPr>
            <p:ph type="title" hasCustomPrompt="1"/>
          </p:nvPr>
        </p:nvSpPr>
        <p:spPr>
          <a:xfrm>
            <a:off x="322996" y="2764204"/>
            <a:ext cx="2478638" cy="1314311"/>
          </a:xfrm>
          <a:prstGeom prst="rect">
            <a:avLst/>
          </a:prstGeom>
        </p:spPr>
        <p:txBody>
          <a:bodyPr vert="horz" anchor="ctr">
            <a:noAutofit/>
          </a:bodyPr>
          <a:lstStyle>
            <a:lvl1pPr>
              <a:defRPr sz="2625" baseline="0">
                <a:solidFill>
                  <a:srgbClr val="149ED9"/>
                </a:solidFill>
                <a:latin typeface="+mj-lt"/>
                <a:ea typeface="+mj-ea"/>
                <a:cs typeface="+mj-cs"/>
                <a:sym typeface="Trebuchet MS" panose="020B0603020202020204" pitchFamily="34" charset="0"/>
              </a:defRPr>
            </a:lvl1pPr>
          </a:lstStyle>
          <a:p>
            <a:r>
              <a:rPr lang="en-US">
                <a:solidFill>
                  <a:schemeClr val="tx2"/>
                </a:solidFill>
              </a:rPr>
              <a:t>Click to add title</a:t>
            </a:r>
          </a:p>
        </p:txBody>
      </p:sp>
      <p:pic>
        <p:nvPicPr>
          <p:cNvPr id="9" name="Picture 8"/>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3132443" y="3590400"/>
            <a:ext cx="1365250" cy="3382962"/>
          </a:xfrm>
          <a:custGeom>
            <a:avLst/>
            <a:gdLst>
              <a:gd name="connsiteX0" fmla="*/ 919541 w 1365250"/>
              <a:gd name="connsiteY0" fmla="*/ 0 h 3382962"/>
              <a:gd name="connsiteX1" fmla="*/ 1365250 w 1365250"/>
              <a:gd name="connsiteY1" fmla="*/ 0 h 3382962"/>
              <a:gd name="connsiteX2" fmla="*/ 1365250 w 1365250"/>
              <a:gd name="connsiteY2" fmla="*/ 3382962 h 3382962"/>
              <a:gd name="connsiteX3" fmla="*/ 0 w 1365250"/>
              <a:gd name="connsiteY3" fmla="*/ 3382962 h 3382962"/>
              <a:gd name="connsiteX4" fmla="*/ 0 w 1365250"/>
              <a:gd name="connsiteY4" fmla="*/ 3264716 h 3382962"/>
              <a:gd name="connsiteX5" fmla="*/ 129871 w 1365250"/>
              <a:gd name="connsiteY5" fmla="*/ 3267601 h 3382962"/>
              <a:gd name="connsiteX6" fmla="*/ 0 w 1365250"/>
              <a:gd name="connsiteY6" fmla="*/ 0 h 3382962"/>
              <a:gd name="connsiteX7" fmla="*/ 909386 w 1365250"/>
              <a:gd name="connsiteY7" fmla="*/ 0 h 3382962"/>
              <a:gd name="connsiteX8" fmla="*/ 0 w 1365250"/>
              <a:gd name="connsiteY8" fmla="*/ 2985607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250" h="3382962">
                <a:moveTo>
                  <a:pt x="919541" y="0"/>
                </a:moveTo>
                <a:lnTo>
                  <a:pt x="1365250" y="0"/>
                </a:lnTo>
                <a:lnTo>
                  <a:pt x="1365250" y="3382962"/>
                </a:lnTo>
                <a:lnTo>
                  <a:pt x="0" y="3382962"/>
                </a:lnTo>
                <a:lnTo>
                  <a:pt x="0" y="3264716"/>
                </a:lnTo>
                <a:lnTo>
                  <a:pt x="129871" y="3267601"/>
                </a:lnTo>
                <a:close/>
                <a:moveTo>
                  <a:pt x="0" y="0"/>
                </a:moveTo>
                <a:lnTo>
                  <a:pt x="909386" y="0"/>
                </a:lnTo>
                <a:lnTo>
                  <a:pt x="0" y="2985607"/>
                </a:lnTo>
                <a:close/>
              </a:path>
            </a:pathLst>
          </a:custGeom>
          <a:noFill/>
          <a:extLst>
            <a:ext uri="{909E8E84-426E-40DD-AFC4-6F175D3DCCD1}">
              <a14:hiddenFill xmlns:a14="http://schemas.microsoft.com/office/drawing/2010/main">
                <a:solidFill>
                  <a:srgbClr val="FFFFFF"/>
                </a:solidFill>
              </a14:hiddenFill>
            </a:ext>
          </a:extLst>
        </p:spPr>
      </p:pic>
      <p:sp>
        <p:nvSpPr>
          <p:cNvPr id="13" name="Date Placeholder 29">
            <a:extLst>
              <a:ext uri="{FF2B5EF4-FFF2-40B4-BE49-F238E27FC236}">
                <a16:creationId xmlns:a16="http://schemas.microsoft.com/office/drawing/2014/main" id="{FE6672D9-26D5-4327-B783-B8A856CDBECE}"/>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1BE8EF0D-15B0-410A-81B9-3E1C6279A56F}"/>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1" name="Freeform: Shape 10">
            <a:extLst>
              <a:ext uri="{FF2B5EF4-FFF2-40B4-BE49-F238E27FC236}">
                <a16:creationId xmlns:a16="http://schemas.microsoft.com/office/drawing/2014/main" id="{4CF0B7F2-12D5-4A78-AD56-A10BBB8DB64C}"/>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2" name="Picture 11" descr="A picture containing text&#10;&#10;Description automatically generated">
            <a:extLst>
              <a:ext uri="{FF2B5EF4-FFF2-40B4-BE49-F238E27FC236}">
                <a16:creationId xmlns:a16="http://schemas.microsoft.com/office/drawing/2014/main" id="{308C15BA-20BB-487A-8988-6AD7CC2CC302}"/>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4" name="Straight Connector 13">
            <a:extLst>
              <a:ext uri="{FF2B5EF4-FFF2-40B4-BE49-F238E27FC236}">
                <a16:creationId xmlns:a16="http://schemas.microsoft.com/office/drawing/2014/main" id="{9C59B961-F19F-4228-85BE-33D791A06EF5}"/>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08035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preserve="1" userDrawn="1">
  <p:cSld name="Green left arrow">
    <p:bg>
      <p:bgPr>
        <a:solidFill>
          <a:srgbClr val="F2F2F2"/>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DFD06FCD-4E37-4825-86BD-57EE9EB91363}"/>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4" name="think-cell data - do not delete" hidden="1">
                        <a:extLst>
                          <a:ext uri="{FF2B5EF4-FFF2-40B4-BE49-F238E27FC236}">
                            <a16:creationId xmlns:a16="http://schemas.microsoft.com/office/drawing/2014/main" id="{DFD06FCD-4E37-4825-86BD-57EE9EB9136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6" name="Freeform 14"/>
          <p:cNvSpPr/>
          <p:nvPr userDrawn="1"/>
        </p:nvSpPr>
        <p:spPr bwMode="ltGray">
          <a:xfrm>
            <a:off x="0" y="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gradFill flip="none" rotWithShape="1">
            <a:gsLst>
              <a:gs pos="0">
                <a:srgbClr val="149ED9"/>
              </a:gs>
              <a:gs pos="100000">
                <a:srgbClr val="0F76A3"/>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3" name="Title 2"/>
          <p:cNvSpPr>
            <a:spLocks noGrp="1"/>
          </p:cNvSpPr>
          <p:nvPr>
            <p:ph type="title" hasCustomPrompt="1"/>
          </p:nvPr>
        </p:nvSpPr>
        <p:spPr>
          <a:xfrm>
            <a:off x="322996" y="2764204"/>
            <a:ext cx="2478638" cy="1314311"/>
          </a:xfrm>
        </p:spPr>
        <p:txBody>
          <a:bodyPr vert="horz" anchor="ctr" anchorCtr="0">
            <a:noAutofit/>
          </a:bodyPr>
          <a:lstStyle>
            <a:lvl1pPr>
              <a:defRPr sz="2625" baseline="0">
                <a:solidFill>
                  <a:srgbClr val="FFFFFF"/>
                </a:solidFill>
                <a:latin typeface="+mj-lt"/>
                <a:ea typeface="+mj-ea"/>
                <a:cs typeface="+mj-cs"/>
              </a:defRPr>
            </a:lvl1pPr>
          </a:lstStyle>
          <a:p>
            <a:r>
              <a:rPr lang="en-US"/>
              <a:t>Click to add title</a:t>
            </a:r>
          </a:p>
        </p:txBody>
      </p:sp>
      <p:sp>
        <p:nvSpPr>
          <p:cNvPr id="13" name="Date Placeholder 3"/>
          <p:cNvSpPr>
            <a:spLocks noGrp="1"/>
          </p:cNvSpPr>
          <p:nvPr>
            <p:ph type="dt" sz="half" idx="2"/>
          </p:nvPr>
        </p:nvSpPr>
        <p:spPr>
          <a:xfrm>
            <a:off x="9677401" y="6405037"/>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5"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pic>
        <p:nvPicPr>
          <p:cNvPr id="9" name="Picture 8"/>
          <p:cNvPicPr>
            <a:picLocks noChangeAspect="1"/>
          </p:cNvPicPr>
          <p:nvPr userDrawn="1"/>
        </p:nvPicPr>
        <p:blipFill rotWithShape="1">
          <a:blip r:embed="rId5">
            <a:extLst>
              <a:ext uri="{28A0092B-C50C-407E-A947-70E740481C1C}">
                <a14:useLocalDpi xmlns:a14="http://schemas.microsoft.com/office/drawing/2010/main" val="0"/>
              </a:ext>
            </a:extLst>
          </a:blip>
          <a:srcRect t="6216" b="7716"/>
          <a:stretch/>
        </p:blipFill>
        <p:spPr>
          <a:xfrm rot="120000">
            <a:off x="2174642" y="3402829"/>
            <a:ext cx="2694666" cy="3461745"/>
          </a:xfrm>
          <a:custGeom>
            <a:avLst/>
            <a:gdLst>
              <a:gd name="connsiteX0" fmla="*/ 0 w 2694666"/>
              <a:gd name="connsiteY0" fmla="*/ 0 h 3461745"/>
              <a:gd name="connsiteX1" fmla="*/ 2694666 w 2694666"/>
              <a:gd name="connsiteY1" fmla="*/ 0 h 3461745"/>
              <a:gd name="connsiteX2" fmla="*/ 2694666 w 2694666"/>
              <a:gd name="connsiteY2" fmla="*/ 3461745 h 3461745"/>
              <a:gd name="connsiteX3" fmla="*/ 1325678 w 2694666"/>
              <a:gd name="connsiteY3" fmla="*/ 3461745 h 3461745"/>
              <a:gd name="connsiteX4" fmla="*/ 1671729 w 2694666"/>
              <a:gd name="connsiteY4" fmla="*/ 3449661 h 3461745"/>
              <a:gd name="connsiteX5" fmla="*/ 1894583 w 2694666"/>
              <a:gd name="connsiteY5" fmla="*/ 6023 h 3461745"/>
              <a:gd name="connsiteX6" fmla="*/ 1847153 w 2694666"/>
              <a:gd name="connsiteY6" fmla="*/ 12445 h 3461745"/>
              <a:gd name="connsiteX7" fmla="*/ 1149427 w 2694666"/>
              <a:gd name="connsiteY7" fmla="*/ 3461745 h 3461745"/>
              <a:gd name="connsiteX8" fmla="*/ 0 w 2694666"/>
              <a:gd name="connsiteY8" fmla="*/ 3461745 h 346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94666" h="3461745">
                <a:moveTo>
                  <a:pt x="0" y="0"/>
                </a:moveTo>
                <a:lnTo>
                  <a:pt x="2694666" y="0"/>
                </a:lnTo>
                <a:lnTo>
                  <a:pt x="2694666" y="3461745"/>
                </a:lnTo>
                <a:lnTo>
                  <a:pt x="1325678" y="3461745"/>
                </a:lnTo>
                <a:lnTo>
                  <a:pt x="1671729" y="3449661"/>
                </a:lnTo>
                <a:lnTo>
                  <a:pt x="1894583" y="6023"/>
                </a:lnTo>
                <a:lnTo>
                  <a:pt x="1847153" y="12445"/>
                </a:lnTo>
                <a:lnTo>
                  <a:pt x="1149427" y="3461745"/>
                </a:lnTo>
                <a:lnTo>
                  <a:pt x="0" y="3461745"/>
                </a:lnTo>
                <a:close/>
              </a:path>
            </a:pathLst>
          </a:custGeom>
        </p:spPr>
      </p:pic>
      <p:sp>
        <p:nvSpPr>
          <p:cNvPr id="12" name="Date Placeholder 29">
            <a:extLst>
              <a:ext uri="{FF2B5EF4-FFF2-40B4-BE49-F238E27FC236}">
                <a16:creationId xmlns:a16="http://schemas.microsoft.com/office/drawing/2014/main" id="{F2F6CE1A-DD36-4E4E-BA0C-02652186CCE0}"/>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8C5C7E0D-9899-46A3-811B-60F8F03E71F2}"/>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1" name="Graphic 10">
            <a:extLst>
              <a:ext uri="{FF2B5EF4-FFF2-40B4-BE49-F238E27FC236}">
                <a16:creationId xmlns:a16="http://schemas.microsoft.com/office/drawing/2014/main" id="{ADC3CC6F-BD26-4F4A-B9E5-318F45A68AB0}"/>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4" name="Picture 13">
            <a:extLst>
              <a:ext uri="{FF2B5EF4-FFF2-40B4-BE49-F238E27FC236}">
                <a16:creationId xmlns:a16="http://schemas.microsoft.com/office/drawing/2014/main" id="{78BCE8DC-DAC6-46BB-8D5E-A91D58589272}"/>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7" name="Straight Connector 16">
            <a:extLst>
              <a:ext uri="{FF2B5EF4-FFF2-40B4-BE49-F238E27FC236}">
                <a16:creationId xmlns:a16="http://schemas.microsoft.com/office/drawing/2014/main" id="{92F17D29-C608-4FB9-A6B1-6E3985FE116B}"/>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1100327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preserve="1" userDrawn="1">
  <p:cSld name="Arrow one third">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324" imgH="324" progId="TCLayout.ActiveDocument.1">
                  <p:embed/>
                </p:oleObj>
              </mc:Choice>
              <mc:Fallback>
                <p:oleObj name="think-cell Slide" r:id="rId3" imgW="324" imgH="324" progId="TCLayout.ActiveDocument.1">
                  <p:embed/>
                  <p:pic>
                    <p:nvPicPr>
                      <p:cNvPr id="3" name="Object 2" hidden="1"/>
                      <p:cNvPicPr/>
                      <p:nvPr/>
                    </p:nvPicPr>
                    <p:blipFill>
                      <a:blip r:embed="rId4"/>
                      <a:stretch>
                        <a:fillRect/>
                      </a:stretch>
                    </p:blipFill>
                    <p:spPr>
                      <a:xfrm>
                        <a:off x="1589" y="1589"/>
                        <a:ext cx="1587" cy="1587"/>
                      </a:xfrm>
                      <a:prstGeom prst="rect">
                        <a:avLst/>
                      </a:prstGeom>
                    </p:spPr>
                  </p:pic>
                </p:oleObj>
              </mc:Fallback>
            </mc:AlternateContent>
          </a:graphicData>
        </a:graphic>
      </p:graphicFrame>
      <p:sp>
        <p:nvSpPr>
          <p:cNvPr id="8" name="Date Placeholder 7"/>
          <p:cNvSpPr>
            <a:spLocks noGrp="1"/>
          </p:cNvSpPr>
          <p:nvPr>
            <p:ph type="dt" sz="half" idx="11"/>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12"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13" name="Pentagon 3"/>
          <p:cNvSpPr/>
          <p:nvPr userDrawn="1"/>
        </p:nvSpPr>
        <p:spPr bwMode="white">
          <a:xfrm>
            <a:off x="1" y="0"/>
            <a:ext cx="5426920" cy="6858000"/>
          </a:xfrm>
          <a:prstGeom prst="homePlate">
            <a:avLst>
              <a:gd name="adj" fmla="val 12939"/>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14" name="Title 1"/>
          <p:cNvSpPr>
            <a:spLocks noGrp="1"/>
          </p:cNvSpPr>
          <p:nvPr>
            <p:ph type="title" hasCustomPrompt="1"/>
          </p:nvPr>
        </p:nvSpPr>
        <p:spPr>
          <a:xfrm>
            <a:off x="322996" y="1785600"/>
            <a:ext cx="4062235" cy="3286800"/>
          </a:xfrm>
          <a:prstGeom prst="rect">
            <a:avLst/>
          </a:prstGeom>
        </p:spPr>
        <p:txBody>
          <a:bodyPr vert="horz" anchor="ctr">
            <a:noAutofit/>
          </a:bodyPr>
          <a:lstStyle>
            <a:lvl1pPr>
              <a:defRPr sz="4313" b="0">
                <a:solidFill>
                  <a:srgbClr val="149ED9"/>
                </a:solidFill>
                <a:latin typeface="+mj-lt"/>
                <a:ea typeface="+mj-ea"/>
                <a:cs typeface="+mj-cs"/>
                <a:sym typeface="Trebuchet MS" panose="020B0603020202020204" pitchFamily="34" charset="0"/>
              </a:defRPr>
            </a:lvl1pPr>
          </a:lstStyle>
          <a:p>
            <a:r>
              <a:rPr lang="en-US"/>
              <a:t>Click to add title</a:t>
            </a:r>
          </a:p>
        </p:txBody>
      </p:sp>
      <p:pic>
        <p:nvPicPr>
          <p:cNvPr id="15" name="Picture 14"/>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4581526" y="3394392"/>
            <a:ext cx="1298575" cy="3571875"/>
          </a:xfrm>
          <a:custGeom>
            <a:avLst/>
            <a:gdLst>
              <a:gd name="connsiteX0" fmla="*/ 0 w 1298575"/>
              <a:gd name="connsiteY0" fmla="*/ 0 h 3571875"/>
              <a:gd name="connsiteX1" fmla="*/ 1298575 w 1298575"/>
              <a:gd name="connsiteY1" fmla="*/ 0 h 3571875"/>
              <a:gd name="connsiteX2" fmla="*/ 1298575 w 1298575"/>
              <a:gd name="connsiteY2" fmla="*/ 3571875 h 3571875"/>
              <a:gd name="connsiteX3" fmla="*/ 0 w 1298575"/>
              <a:gd name="connsiteY3" fmla="*/ 3571875 h 3571875"/>
              <a:gd name="connsiteX4" fmla="*/ 0 w 1298575"/>
              <a:gd name="connsiteY4" fmla="*/ 3465683 h 3571875"/>
              <a:gd name="connsiteX5" fmla="*/ 139700 w 1298575"/>
              <a:gd name="connsiteY5" fmla="*/ 3466783 h 3571875"/>
              <a:gd name="connsiteX6" fmla="*/ 841375 w 1298575"/>
              <a:gd name="connsiteY6" fmla="*/ 21908 h 3571875"/>
              <a:gd name="connsiteX7" fmla="*/ 0 w 1298575"/>
              <a:gd name="connsiteY7" fmla="*/ 2642743 h 357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8575" h="3571875">
                <a:moveTo>
                  <a:pt x="0" y="0"/>
                </a:moveTo>
                <a:lnTo>
                  <a:pt x="1298575" y="0"/>
                </a:lnTo>
                <a:lnTo>
                  <a:pt x="1298575" y="3571875"/>
                </a:lnTo>
                <a:lnTo>
                  <a:pt x="0" y="3571875"/>
                </a:lnTo>
                <a:lnTo>
                  <a:pt x="0" y="3465683"/>
                </a:lnTo>
                <a:lnTo>
                  <a:pt x="139700" y="3466783"/>
                </a:lnTo>
                <a:lnTo>
                  <a:pt x="841375" y="21908"/>
                </a:lnTo>
                <a:lnTo>
                  <a:pt x="0" y="2642743"/>
                </a:lnTo>
                <a:close/>
              </a:path>
            </a:pathLst>
          </a:custGeom>
          <a:noFill/>
          <a:extLst>
            <a:ext uri="{909E8E84-426E-40DD-AFC4-6F175D3DCCD1}">
              <a14:hiddenFill xmlns:a14="http://schemas.microsoft.com/office/drawing/2010/main">
                <a:solidFill>
                  <a:srgbClr val="FFFFFF"/>
                </a:solidFill>
              </a14:hiddenFill>
            </a:ext>
          </a:extLst>
        </p:spPr>
      </p:pic>
      <p:sp>
        <p:nvSpPr>
          <p:cNvPr id="16" name="Date Placeholder 29">
            <a:extLst>
              <a:ext uri="{FF2B5EF4-FFF2-40B4-BE49-F238E27FC236}">
                <a16:creationId xmlns:a16="http://schemas.microsoft.com/office/drawing/2014/main" id="{4C932282-C325-4E1C-8D01-E56E32529F2F}"/>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824BD51E-FFB3-42F9-B656-77E35DC42702}"/>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1" name="Freeform: Shape 10">
            <a:extLst>
              <a:ext uri="{FF2B5EF4-FFF2-40B4-BE49-F238E27FC236}">
                <a16:creationId xmlns:a16="http://schemas.microsoft.com/office/drawing/2014/main" id="{583A18AE-00B2-4ABF-9CF3-58726DE3316B}"/>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7" name="Picture 16" descr="A picture containing text&#10;&#10;Description automatically generated">
            <a:extLst>
              <a:ext uri="{FF2B5EF4-FFF2-40B4-BE49-F238E27FC236}">
                <a16:creationId xmlns:a16="http://schemas.microsoft.com/office/drawing/2014/main" id="{5269CDF2-0E4A-49D5-BC56-B0F2D5B08185}"/>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8" name="Straight Connector 17">
            <a:extLst>
              <a:ext uri="{FF2B5EF4-FFF2-40B4-BE49-F238E27FC236}">
                <a16:creationId xmlns:a16="http://schemas.microsoft.com/office/drawing/2014/main" id="{C75A3724-8C63-4A4A-A3F6-008087517341}"/>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5460835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preserve="1" userDrawn="1">
  <p:cSld name="Green arrow one third">
    <p:bg>
      <p:bgPr>
        <a:solidFill>
          <a:srgbClr val="F2F2F2"/>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1DA24F1F-F2D4-4397-9B3D-F0465D11EAA6}"/>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1DA24F1F-F2D4-4397-9B3D-F0465D11EAA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3" name="Pentagon 3"/>
          <p:cNvSpPr/>
          <p:nvPr userDrawn="1"/>
        </p:nvSpPr>
        <p:spPr bwMode="white">
          <a:xfrm>
            <a:off x="1" y="0"/>
            <a:ext cx="5426920" cy="6858000"/>
          </a:xfrm>
          <a:prstGeom prst="homePlate">
            <a:avLst>
              <a:gd name="adj" fmla="val 12939"/>
            </a:avLst>
          </a:prstGeom>
          <a:gradFill flip="none" rotWithShape="1">
            <a:gsLst>
              <a:gs pos="0">
                <a:srgbClr val="149ED9"/>
              </a:gs>
              <a:gs pos="100000">
                <a:srgbClr val="0F76A3"/>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14" name="Title 1"/>
          <p:cNvSpPr>
            <a:spLocks noGrp="1"/>
          </p:cNvSpPr>
          <p:nvPr>
            <p:ph type="title" hasCustomPrompt="1"/>
          </p:nvPr>
        </p:nvSpPr>
        <p:spPr>
          <a:xfrm>
            <a:off x="322996" y="1785600"/>
            <a:ext cx="4062235" cy="3286800"/>
          </a:xfrm>
          <a:prstGeom prst="rect">
            <a:avLst/>
          </a:prstGeom>
        </p:spPr>
        <p:txBody>
          <a:bodyPr vert="horz" anchor="ctr">
            <a:noAutofit/>
          </a:bodyPr>
          <a:lstStyle>
            <a:lvl1pPr>
              <a:defRPr sz="4313" b="0">
                <a:solidFill>
                  <a:srgbClr val="FFFFFF"/>
                </a:solidFill>
                <a:latin typeface="+mj-lt"/>
                <a:ea typeface="+mj-ea"/>
                <a:cs typeface="+mj-cs"/>
                <a:sym typeface="Trebuchet MS" panose="020B0603020202020204" pitchFamily="34" charset="0"/>
              </a:defRPr>
            </a:lvl1pPr>
          </a:lstStyle>
          <a:p>
            <a:r>
              <a:rPr lang="en-US"/>
              <a:t>Click to add title</a:t>
            </a:r>
          </a:p>
        </p:txBody>
      </p:sp>
      <p:sp>
        <p:nvSpPr>
          <p:cNvPr id="11" name="Date Placeholder 3"/>
          <p:cNvSpPr>
            <a:spLocks noGrp="1"/>
          </p:cNvSpPr>
          <p:nvPr>
            <p:ph type="dt" sz="half" idx="2"/>
          </p:nvPr>
        </p:nvSpPr>
        <p:spPr>
          <a:xfrm>
            <a:off x="9677401" y="6405037"/>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7"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pic>
        <p:nvPicPr>
          <p:cNvPr id="9" name="Picture 8"/>
          <p:cNvPicPr>
            <a:picLocks noChangeAspect="1"/>
          </p:cNvPicPr>
          <p:nvPr userDrawn="1"/>
        </p:nvPicPr>
        <p:blipFill rotWithShape="1">
          <a:blip r:embed="rId5">
            <a:extLst>
              <a:ext uri="{28A0092B-C50C-407E-A947-70E740481C1C}">
                <a14:useLocalDpi xmlns:a14="http://schemas.microsoft.com/office/drawing/2010/main" val="0"/>
              </a:ext>
            </a:extLst>
          </a:blip>
          <a:srcRect t="7562" b="6867"/>
          <a:stretch/>
        </p:blipFill>
        <p:spPr>
          <a:xfrm>
            <a:off x="3578059" y="3416300"/>
            <a:ext cx="2694666" cy="3441700"/>
          </a:xfrm>
          <a:custGeom>
            <a:avLst/>
            <a:gdLst>
              <a:gd name="connsiteX0" fmla="*/ 2040063 w 2694666"/>
              <a:gd name="connsiteY0" fmla="*/ 0 h 3441700"/>
              <a:gd name="connsiteX1" fmla="*/ 2694666 w 2694666"/>
              <a:gd name="connsiteY1" fmla="*/ 0 h 3441700"/>
              <a:gd name="connsiteX2" fmla="*/ 2694666 w 2694666"/>
              <a:gd name="connsiteY2" fmla="*/ 3441700 h 3441700"/>
              <a:gd name="connsiteX3" fmla="*/ 1510783 w 2694666"/>
              <a:gd name="connsiteY3" fmla="*/ 3441700 h 3441700"/>
              <a:gd name="connsiteX4" fmla="*/ 1816742 w 2694666"/>
              <a:gd name="connsiteY4" fmla="*/ 365420 h 3441700"/>
              <a:gd name="connsiteX5" fmla="*/ 2022641 w 2694666"/>
              <a:gd name="connsiteY5" fmla="*/ 379413 h 3441700"/>
              <a:gd name="connsiteX6" fmla="*/ 0 w 2694666"/>
              <a:gd name="connsiteY6" fmla="*/ 0 h 3441700"/>
              <a:gd name="connsiteX7" fmla="*/ 1846270 w 2694666"/>
              <a:gd name="connsiteY7" fmla="*/ 0 h 3441700"/>
              <a:gd name="connsiteX8" fmla="*/ 1848810 w 2694666"/>
              <a:gd name="connsiteY8" fmla="*/ 12700 h 3441700"/>
              <a:gd name="connsiteX9" fmla="*/ 1777372 w 2694666"/>
              <a:gd name="connsiteY9" fmla="*/ 362744 h 3441700"/>
              <a:gd name="connsiteX10" fmla="*/ 1780172 w 2694666"/>
              <a:gd name="connsiteY10" fmla="*/ 362934 h 3441700"/>
              <a:gd name="connsiteX11" fmla="*/ 1144340 w 2694666"/>
              <a:gd name="connsiteY11" fmla="*/ 3441700 h 3441700"/>
              <a:gd name="connsiteX12" fmla="*/ 0 w 2694666"/>
              <a:gd name="connsiteY12" fmla="*/ 3441700 h 34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4666" h="3441700">
                <a:moveTo>
                  <a:pt x="2040063" y="0"/>
                </a:moveTo>
                <a:lnTo>
                  <a:pt x="2694666" y="0"/>
                </a:lnTo>
                <a:lnTo>
                  <a:pt x="2694666" y="3441700"/>
                </a:lnTo>
                <a:lnTo>
                  <a:pt x="1510783" y="3441700"/>
                </a:lnTo>
                <a:lnTo>
                  <a:pt x="1816742" y="365420"/>
                </a:lnTo>
                <a:lnTo>
                  <a:pt x="2022641" y="379413"/>
                </a:lnTo>
                <a:close/>
                <a:moveTo>
                  <a:pt x="0" y="0"/>
                </a:moveTo>
                <a:lnTo>
                  <a:pt x="1846270" y="0"/>
                </a:lnTo>
                <a:lnTo>
                  <a:pt x="1848810" y="12700"/>
                </a:lnTo>
                <a:lnTo>
                  <a:pt x="1777372" y="362744"/>
                </a:lnTo>
                <a:lnTo>
                  <a:pt x="1780172" y="362934"/>
                </a:lnTo>
                <a:lnTo>
                  <a:pt x="1144340" y="3441700"/>
                </a:lnTo>
                <a:lnTo>
                  <a:pt x="0" y="3441700"/>
                </a:lnTo>
                <a:close/>
              </a:path>
            </a:pathLst>
          </a:custGeom>
        </p:spPr>
      </p:pic>
      <p:sp>
        <p:nvSpPr>
          <p:cNvPr id="12" name="Date Placeholder 29">
            <a:extLst>
              <a:ext uri="{FF2B5EF4-FFF2-40B4-BE49-F238E27FC236}">
                <a16:creationId xmlns:a16="http://schemas.microsoft.com/office/drawing/2014/main" id="{88CA69D8-2561-4810-84C3-ED56A74DCA80}"/>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8DFD0A55-9703-4FF7-9710-B13D15284E62}"/>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5" name="Graphic 14">
            <a:extLst>
              <a:ext uri="{FF2B5EF4-FFF2-40B4-BE49-F238E27FC236}">
                <a16:creationId xmlns:a16="http://schemas.microsoft.com/office/drawing/2014/main" id="{4654DF89-3D3D-4F46-B41B-2B3FC2E8BCCB}"/>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6" name="Picture 15">
            <a:extLst>
              <a:ext uri="{FF2B5EF4-FFF2-40B4-BE49-F238E27FC236}">
                <a16:creationId xmlns:a16="http://schemas.microsoft.com/office/drawing/2014/main" id="{531ED7B6-E62E-47B7-90A1-2AE8783FF7FE}"/>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8" name="Straight Connector 17">
            <a:extLst>
              <a:ext uri="{FF2B5EF4-FFF2-40B4-BE49-F238E27FC236}">
                <a16:creationId xmlns:a16="http://schemas.microsoft.com/office/drawing/2014/main" id="{41DBB386-A129-436E-B11B-E1445AB7DAA6}"/>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0935983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preserve="1" userDrawn="1">
  <p:cSld name="Arrow half">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1C6F203F-24BD-4976-8B5F-A3F963122E83}"/>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1C6F203F-24BD-4976-8B5F-A3F963122E8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8" name="Date Placeholder 7"/>
          <p:cNvSpPr>
            <a:spLocks noGrp="1"/>
          </p:cNvSpPr>
          <p:nvPr>
            <p:ph type="dt" sz="half" idx="16"/>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18"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14" name="Pentagon 8"/>
          <p:cNvSpPr/>
          <p:nvPr userDrawn="1"/>
        </p:nvSpPr>
        <p:spPr bwMode="white">
          <a:xfrm>
            <a:off x="0" y="0"/>
            <a:ext cx="6363546" cy="6858000"/>
          </a:xfrm>
          <a:prstGeom prst="homePlate">
            <a:avLst>
              <a:gd name="adj" fmla="val 12939"/>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16" name="Title 2"/>
          <p:cNvSpPr>
            <a:spLocks noGrp="1"/>
          </p:cNvSpPr>
          <p:nvPr>
            <p:ph type="title" hasCustomPrompt="1"/>
          </p:nvPr>
        </p:nvSpPr>
        <p:spPr>
          <a:xfrm>
            <a:off x="322996" y="638016"/>
            <a:ext cx="4673646" cy="403957"/>
          </a:xfrm>
          <a:prstGeom prst="rect">
            <a:avLst/>
          </a:prstGeom>
        </p:spPr>
        <p:txBody>
          <a:bodyPr vert="horz" wrap="square" lIns="0" tIns="0" rIns="0" bIns="0" rtlCol="0" anchor="t">
            <a:spAutoFit/>
          </a:bodyPr>
          <a:lstStyle>
            <a:lvl1pPr>
              <a:defRPr lang="en-US" dirty="0"/>
            </a:lvl1pPr>
          </a:lstStyle>
          <a:p>
            <a:pPr marL="0" lvl="0" defTabSz="914514">
              <a:lnSpc>
                <a:spcPct val="100000"/>
              </a:lnSpc>
            </a:pPr>
            <a:r>
              <a:rPr lang="en-US"/>
              <a:t>Click to add title</a:t>
            </a:r>
          </a:p>
        </p:txBody>
      </p:sp>
      <p:pic>
        <p:nvPicPr>
          <p:cNvPr id="9" name="Picture 8"/>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5397806" y="3589607"/>
            <a:ext cx="1365250" cy="3382962"/>
          </a:xfrm>
          <a:custGeom>
            <a:avLst/>
            <a:gdLst>
              <a:gd name="connsiteX0" fmla="*/ 920598 w 1365250"/>
              <a:gd name="connsiteY0" fmla="*/ 0 h 3382962"/>
              <a:gd name="connsiteX1" fmla="*/ 1365250 w 1365250"/>
              <a:gd name="connsiteY1" fmla="*/ 0 h 3382962"/>
              <a:gd name="connsiteX2" fmla="*/ 1365250 w 1365250"/>
              <a:gd name="connsiteY2" fmla="*/ 3382962 h 3382962"/>
              <a:gd name="connsiteX3" fmla="*/ 0 w 1365250"/>
              <a:gd name="connsiteY3" fmla="*/ 3382962 h 3382962"/>
              <a:gd name="connsiteX4" fmla="*/ 0 w 1365250"/>
              <a:gd name="connsiteY4" fmla="*/ 3320782 h 3382962"/>
              <a:gd name="connsiteX5" fmla="*/ 126694 w 1365250"/>
              <a:gd name="connsiteY5" fmla="*/ 3320782 h 3382962"/>
              <a:gd name="connsiteX6" fmla="*/ 0 w 1365250"/>
              <a:gd name="connsiteY6" fmla="*/ 0 h 3382962"/>
              <a:gd name="connsiteX7" fmla="*/ 908172 w 1365250"/>
              <a:gd name="connsiteY7" fmla="*/ 0 h 3382962"/>
              <a:gd name="connsiteX8" fmla="*/ 0 w 1365250"/>
              <a:gd name="connsiteY8" fmla="*/ 2890357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250" h="3382962">
                <a:moveTo>
                  <a:pt x="920598" y="0"/>
                </a:moveTo>
                <a:lnTo>
                  <a:pt x="1365250" y="0"/>
                </a:lnTo>
                <a:lnTo>
                  <a:pt x="1365250" y="3382962"/>
                </a:lnTo>
                <a:lnTo>
                  <a:pt x="0" y="3382962"/>
                </a:lnTo>
                <a:lnTo>
                  <a:pt x="0" y="3320782"/>
                </a:lnTo>
                <a:lnTo>
                  <a:pt x="126694" y="3320782"/>
                </a:lnTo>
                <a:close/>
                <a:moveTo>
                  <a:pt x="0" y="0"/>
                </a:moveTo>
                <a:lnTo>
                  <a:pt x="908172" y="0"/>
                </a:lnTo>
                <a:lnTo>
                  <a:pt x="0" y="2890357"/>
                </a:lnTo>
                <a:close/>
              </a:path>
            </a:pathLst>
          </a:custGeom>
          <a:noFill/>
          <a:extLst>
            <a:ext uri="{909E8E84-426E-40DD-AFC4-6F175D3DCCD1}">
              <a14:hiddenFill xmlns:a14="http://schemas.microsoft.com/office/drawing/2010/main">
                <a:solidFill>
                  <a:srgbClr val="FFFFFF"/>
                </a:solidFill>
              </a14:hiddenFill>
            </a:ext>
          </a:extLst>
        </p:spPr>
      </p:pic>
      <p:sp>
        <p:nvSpPr>
          <p:cNvPr id="17" name="Date Placeholder 29">
            <a:extLst>
              <a:ext uri="{FF2B5EF4-FFF2-40B4-BE49-F238E27FC236}">
                <a16:creationId xmlns:a16="http://schemas.microsoft.com/office/drawing/2014/main" id="{CFA75084-0C8B-4B6E-8D45-2BFA8EEB7FC8}"/>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542D192C-51B7-48F6-91C4-8ABC23DC5267}"/>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1" name="Freeform: Shape 10">
            <a:extLst>
              <a:ext uri="{FF2B5EF4-FFF2-40B4-BE49-F238E27FC236}">
                <a16:creationId xmlns:a16="http://schemas.microsoft.com/office/drawing/2014/main" id="{8B9D84B1-6239-4DFD-93A8-EADDF4D28006}"/>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2" name="Picture 11" descr="A picture containing text&#10;&#10;Description automatically generated">
            <a:extLst>
              <a:ext uri="{FF2B5EF4-FFF2-40B4-BE49-F238E27FC236}">
                <a16:creationId xmlns:a16="http://schemas.microsoft.com/office/drawing/2014/main" id="{6B356923-DE8A-4754-8D8D-7B083907A812}"/>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3" name="Straight Connector 12">
            <a:extLst>
              <a:ext uri="{FF2B5EF4-FFF2-40B4-BE49-F238E27FC236}">
                <a16:creationId xmlns:a16="http://schemas.microsoft.com/office/drawing/2014/main" id="{28C6C67B-953F-477B-83BD-2A9C00A656C2}"/>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46166854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ext>
  </p:extLst>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preserve="1" userDrawn="1">
  <p:cSld name="Green arrow half">
    <p:bg>
      <p:bgPr>
        <a:solidFill>
          <a:srgbClr val="F2F2F2"/>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DC4EAA8B-176C-495F-8C65-A45DD814B626}"/>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DC4EAA8B-176C-495F-8C65-A45DD814B62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4" name="Pentagon 8"/>
          <p:cNvSpPr/>
          <p:nvPr userDrawn="1"/>
        </p:nvSpPr>
        <p:spPr bwMode="white">
          <a:xfrm>
            <a:off x="0" y="0"/>
            <a:ext cx="6363546" cy="6858000"/>
          </a:xfrm>
          <a:prstGeom prst="homePlate">
            <a:avLst>
              <a:gd name="adj" fmla="val 12939"/>
            </a:avLst>
          </a:prstGeom>
          <a:gradFill flip="none" rotWithShape="1">
            <a:gsLst>
              <a:gs pos="0">
                <a:srgbClr val="149ED9"/>
              </a:gs>
              <a:gs pos="100000">
                <a:srgbClr val="0F76A3"/>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16" name="Title 2"/>
          <p:cNvSpPr>
            <a:spLocks noGrp="1"/>
          </p:cNvSpPr>
          <p:nvPr>
            <p:ph type="title" hasCustomPrompt="1"/>
          </p:nvPr>
        </p:nvSpPr>
        <p:spPr>
          <a:xfrm>
            <a:off x="322996" y="638016"/>
            <a:ext cx="4673646" cy="403957"/>
          </a:xfrm>
          <a:prstGeom prst="rect">
            <a:avLst/>
          </a:prstGeom>
        </p:spPr>
        <p:txBody>
          <a:bodyPr vert="horz" wrap="square" lIns="0" tIns="0" rIns="0" bIns="0" rtlCol="0" anchor="t">
            <a:spAutoFit/>
          </a:bodyPr>
          <a:lstStyle>
            <a:lvl1pPr>
              <a:defRPr lang="en-US" dirty="0">
                <a:solidFill>
                  <a:schemeClr val="bg1"/>
                </a:solidFill>
              </a:defRPr>
            </a:lvl1pPr>
          </a:lstStyle>
          <a:p>
            <a:pPr marL="0" marR="0" lvl="0" indent="0" defTabSz="914514" fontAlgn="auto">
              <a:lnSpc>
                <a:spcPct val="100000"/>
              </a:lnSpc>
              <a:spcAft>
                <a:spcPts val="0"/>
              </a:spcAft>
              <a:buClrTx/>
              <a:buSzTx/>
              <a:buFontTx/>
              <a:tabLst/>
            </a:pPr>
            <a:r>
              <a:rPr lang="en-US"/>
              <a:t>Click to add title</a:t>
            </a:r>
          </a:p>
        </p:txBody>
      </p:sp>
      <p:sp>
        <p:nvSpPr>
          <p:cNvPr id="12" name="Date Placeholder 3"/>
          <p:cNvSpPr>
            <a:spLocks noGrp="1"/>
          </p:cNvSpPr>
          <p:nvPr>
            <p:ph type="dt" sz="half" idx="2"/>
          </p:nvPr>
        </p:nvSpPr>
        <p:spPr>
          <a:xfrm>
            <a:off x="9677401" y="6405037"/>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pic>
        <p:nvPicPr>
          <p:cNvPr id="9" name="Picture 8"/>
          <p:cNvPicPr>
            <a:picLocks noChangeAspect="1"/>
          </p:cNvPicPr>
          <p:nvPr userDrawn="1"/>
        </p:nvPicPr>
        <p:blipFill rotWithShape="1">
          <a:blip r:embed="rId5">
            <a:extLst>
              <a:ext uri="{28A0092B-C50C-407E-A947-70E740481C1C}">
                <a14:useLocalDpi xmlns:a14="http://schemas.microsoft.com/office/drawing/2010/main" val="0"/>
              </a:ext>
            </a:extLst>
          </a:blip>
          <a:srcRect t="9052" b="6867"/>
          <a:stretch/>
        </p:blipFill>
        <p:spPr>
          <a:xfrm rot="120000">
            <a:off x="4460172" y="3407803"/>
            <a:ext cx="2694666" cy="3456551"/>
          </a:xfrm>
          <a:custGeom>
            <a:avLst/>
            <a:gdLst>
              <a:gd name="connsiteX0" fmla="*/ 2136534 w 2694666"/>
              <a:gd name="connsiteY0" fmla="*/ 0 h 3456551"/>
              <a:gd name="connsiteX1" fmla="*/ 2694666 w 2694666"/>
              <a:gd name="connsiteY1" fmla="*/ 0 h 3456551"/>
              <a:gd name="connsiteX2" fmla="*/ 2694666 w 2694666"/>
              <a:gd name="connsiteY2" fmla="*/ 3456551 h 3456551"/>
              <a:gd name="connsiteX3" fmla="*/ 1957033 w 2694666"/>
              <a:gd name="connsiteY3" fmla="*/ 3456551 h 3456551"/>
              <a:gd name="connsiteX4" fmla="*/ 1856842 w 2694666"/>
              <a:gd name="connsiteY4" fmla="*/ 432620 h 3456551"/>
              <a:gd name="connsiteX5" fmla="*/ 1914577 w 2694666"/>
              <a:gd name="connsiteY5" fmla="*/ 426057 h 3456551"/>
              <a:gd name="connsiteX6" fmla="*/ 0 w 2694666"/>
              <a:gd name="connsiteY6" fmla="*/ 0 h 3456551"/>
              <a:gd name="connsiteX7" fmla="*/ 1841687 w 2694666"/>
              <a:gd name="connsiteY7" fmla="*/ 0 h 3456551"/>
              <a:gd name="connsiteX8" fmla="*/ 1142595 w 2694666"/>
              <a:gd name="connsiteY8" fmla="*/ 3456551 h 3456551"/>
              <a:gd name="connsiteX9" fmla="*/ 0 w 2694666"/>
              <a:gd name="connsiteY9" fmla="*/ 3456551 h 34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4666" h="3456551">
                <a:moveTo>
                  <a:pt x="2136534" y="0"/>
                </a:moveTo>
                <a:lnTo>
                  <a:pt x="2694666" y="0"/>
                </a:lnTo>
                <a:lnTo>
                  <a:pt x="2694666" y="3456551"/>
                </a:lnTo>
                <a:lnTo>
                  <a:pt x="1957033" y="3456551"/>
                </a:lnTo>
                <a:lnTo>
                  <a:pt x="1856842" y="432620"/>
                </a:lnTo>
                <a:lnTo>
                  <a:pt x="1914577" y="426057"/>
                </a:lnTo>
                <a:close/>
                <a:moveTo>
                  <a:pt x="0" y="0"/>
                </a:moveTo>
                <a:lnTo>
                  <a:pt x="1841687" y="0"/>
                </a:lnTo>
                <a:lnTo>
                  <a:pt x="1142595" y="3456551"/>
                </a:lnTo>
                <a:lnTo>
                  <a:pt x="0" y="3456551"/>
                </a:lnTo>
                <a:close/>
              </a:path>
            </a:pathLst>
          </a:custGeom>
        </p:spPr>
      </p:pic>
      <p:sp>
        <p:nvSpPr>
          <p:cNvPr id="17" name="Date Placeholder 29">
            <a:extLst>
              <a:ext uri="{FF2B5EF4-FFF2-40B4-BE49-F238E27FC236}">
                <a16:creationId xmlns:a16="http://schemas.microsoft.com/office/drawing/2014/main" id="{C54F9025-6029-4EA9-9734-7923201DCA72}"/>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EE458F51-39F6-4440-929E-7AC7A4F23211}"/>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1" name="Graphic 10">
            <a:extLst>
              <a:ext uri="{FF2B5EF4-FFF2-40B4-BE49-F238E27FC236}">
                <a16:creationId xmlns:a16="http://schemas.microsoft.com/office/drawing/2014/main" id="{97B766DE-14EB-49EC-AA15-35ACB8A31EAA}"/>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3" name="Picture 12">
            <a:extLst>
              <a:ext uri="{FF2B5EF4-FFF2-40B4-BE49-F238E27FC236}">
                <a16:creationId xmlns:a16="http://schemas.microsoft.com/office/drawing/2014/main" id="{EE01E7C0-D619-4E88-9D10-B96D580F0690}"/>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5" name="Straight Connector 14">
            <a:extLst>
              <a:ext uri="{FF2B5EF4-FFF2-40B4-BE49-F238E27FC236}">
                <a16:creationId xmlns:a16="http://schemas.microsoft.com/office/drawing/2014/main" id="{562E4B0F-F0DC-4BDD-ADC7-63C577AFBA3B}"/>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13612085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ext>
  </p:extLst>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preserve="1" userDrawn="1">
  <p:cSld name="Arrow two third">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FDB2A486-9DB8-4B4E-9C80-A0313191AFA3}"/>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FDB2A486-9DB8-4B4E-9C80-A0313191AFA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2" name="Freeform 18"/>
          <p:cNvSpPr/>
          <p:nvPr userDrawn="1"/>
        </p:nvSpPr>
        <p:spPr bwMode="white">
          <a:xfrm>
            <a:off x="1" y="0"/>
            <a:ext cx="8446239" cy="6858000"/>
          </a:xfrm>
          <a:custGeom>
            <a:avLst/>
            <a:gdLst>
              <a:gd name="connsiteX0" fmla="*/ 0 w 8446239"/>
              <a:gd name="connsiteY0" fmla="*/ 0 h 6858000"/>
              <a:gd name="connsiteX1" fmla="*/ 7645979 w 8446239"/>
              <a:gd name="connsiteY1" fmla="*/ 0 h 6858000"/>
              <a:gd name="connsiteX2" fmla="*/ 8446239 w 8446239"/>
              <a:gd name="connsiteY2" fmla="*/ 3429000 h 6858000"/>
              <a:gd name="connsiteX3" fmla="*/ 7645979 w 8446239"/>
              <a:gd name="connsiteY3" fmla="*/ 6858000 h 6858000"/>
              <a:gd name="connsiteX4" fmla="*/ 0 w 8446239"/>
              <a:gd name="connsiteY4" fmla="*/ 6858000 h 6858000"/>
              <a:gd name="connsiteX5" fmla="*/ 0 w 8446239"/>
              <a:gd name="connsiteY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239" h="6858000">
                <a:moveTo>
                  <a:pt x="0" y="0"/>
                </a:moveTo>
                <a:lnTo>
                  <a:pt x="7645979" y="0"/>
                </a:lnTo>
                <a:lnTo>
                  <a:pt x="8446239" y="3429000"/>
                </a:lnTo>
                <a:lnTo>
                  <a:pt x="7645979" y="6858000"/>
                </a:lnTo>
                <a:lnTo>
                  <a:pt x="0" y="6858000"/>
                </a:lnTo>
                <a:lnTo>
                  <a:pt x="0" y="0"/>
                </a:lnTo>
                <a:close/>
              </a:path>
            </a:pathLst>
          </a:custGeom>
          <a:solidFill>
            <a:srgbClr val="F2F2F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lnSpc>
                <a:spcPct val="90000"/>
              </a:lnSpc>
              <a:spcAft>
                <a:spcPts val="1000"/>
              </a:spcAft>
            </a:pPr>
            <a:endParaRPr lang="en-US" sz="1200">
              <a:solidFill>
                <a:schemeClr val="bg1"/>
              </a:solidFill>
              <a:latin typeface="+mn-lt"/>
              <a:ea typeface="+mn-ea"/>
              <a:cs typeface="+mn-cs"/>
              <a:sym typeface="Trebuchet MS" panose="020B0603020202020204" pitchFamily="34" charset="0"/>
            </a:endParaRPr>
          </a:p>
        </p:txBody>
      </p:sp>
      <p:sp>
        <p:nvSpPr>
          <p:cNvPr id="13" name="Date Placeholder 4"/>
          <p:cNvSpPr>
            <a:spLocks noGrp="1"/>
          </p:cNvSpPr>
          <p:nvPr>
            <p:ph type="dt" sz="half" idx="10"/>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11" name="Title 3"/>
          <p:cNvSpPr>
            <a:spLocks noGrp="1"/>
          </p:cNvSpPr>
          <p:nvPr>
            <p:ph type="title" hasCustomPrompt="1"/>
          </p:nvPr>
        </p:nvSpPr>
        <p:spPr>
          <a:xfrm>
            <a:off x="322996" y="638016"/>
            <a:ext cx="6256800" cy="403957"/>
          </a:xfrm>
          <a:prstGeom prst="rect">
            <a:avLst/>
          </a:prstGeom>
        </p:spPr>
        <p:txBody>
          <a:bodyPr vert="horz" wrap="square" lIns="0" tIns="0" rIns="0" bIns="0" rtlCol="0" anchor="t">
            <a:spAutoFit/>
          </a:bodyPr>
          <a:lstStyle>
            <a:lvl1pPr>
              <a:defRPr lang="en-US" dirty="0"/>
            </a:lvl1pPr>
          </a:lstStyle>
          <a:p>
            <a:pPr marL="0" lvl="0" defTabSz="914514">
              <a:lnSpc>
                <a:spcPct val="100000"/>
              </a:lnSpc>
            </a:pPr>
            <a:r>
              <a:rPr lang="en-US"/>
              <a:t>Click to add title</a:t>
            </a:r>
          </a:p>
        </p:txBody>
      </p:sp>
      <p:pic>
        <p:nvPicPr>
          <p:cNvPr id="16" name="Picture 15"/>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7490340" y="3589607"/>
            <a:ext cx="1365250" cy="3382962"/>
          </a:xfrm>
          <a:custGeom>
            <a:avLst/>
            <a:gdLst>
              <a:gd name="connsiteX0" fmla="*/ 911531 w 1365250"/>
              <a:gd name="connsiteY0" fmla="*/ 0 h 3382962"/>
              <a:gd name="connsiteX1" fmla="*/ 1365250 w 1365250"/>
              <a:gd name="connsiteY1" fmla="*/ 0 h 3382962"/>
              <a:gd name="connsiteX2" fmla="*/ 1365250 w 1365250"/>
              <a:gd name="connsiteY2" fmla="*/ 3382962 h 3382962"/>
              <a:gd name="connsiteX3" fmla="*/ 107988 w 1365250"/>
              <a:gd name="connsiteY3" fmla="*/ 3382962 h 3382962"/>
              <a:gd name="connsiteX4" fmla="*/ 111422 w 1365250"/>
              <a:gd name="connsiteY4" fmla="*/ 3368118 h 3382962"/>
              <a:gd name="connsiteX5" fmla="*/ 129661 w 1365250"/>
              <a:gd name="connsiteY5" fmla="*/ 3368407 h 3382962"/>
              <a:gd name="connsiteX6" fmla="*/ 890411 w 1365250"/>
              <a:gd name="connsiteY6" fmla="*/ 0 h 3382962"/>
              <a:gd name="connsiteX7" fmla="*/ 897808 w 1365250"/>
              <a:gd name="connsiteY7" fmla="*/ 0 h 3382962"/>
              <a:gd name="connsiteX8" fmla="*/ 870584 w 1365250"/>
              <a:gd name="connsiteY8" fmla="*/ 85726 h 3382962"/>
              <a:gd name="connsiteX9" fmla="*/ 0 w 1365250"/>
              <a:gd name="connsiteY9" fmla="*/ 0 h 3382962"/>
              <a:gd name="connsiteX10" fmla="*/ 852736 w 1365250"/>
              <a:gd name="connsiteY10" fmla="*/ 0 h 3382962"/>
              <a:gd name="connsiteX11" fmla="*/ 0 w 1365250"/>
              <a:gd name="connsiteY11" fmla="*/ 1883543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65250" h="3382962">
                <a:moveTo>
                  <a:pt x="911531" y="0"/>
                </a:moveTo>
                <a:lnTo>
                  <a:pt x="1365250" y="0"/>
                </a:lnTo>
                <a:lnTo>
                  <a:pt x="1365250" y="3382962"/>
                </a:lnTo>
                <a:lnTo>
                  <a:pt x="107988" y="3382962"/>
                </a:lnTo>
                <a:lnTo>
                  <a:pt x="111422" y="3368118"/>
                </a:lnTo>
                <a:lnTo>
                  <a:pt x="129661" y="3368407"/>
                </a:lnTo>
                <a:close/>
                <a:moveTo>
                  <a:pt x="890411" y="0"/>
                </a:moveTo>
                <a:lnTo>
                  <a:pt x="897808" y="0"/>
                </a:lnTo>
                <a:lnTo>
                  <a:pt x="870584" y="85726"/>
                </a:lnTo>
                <a:close/>
                <a:moveTo>
                  <a:pt x="0" y="0"/>
                </a:moveTo>
                <a:lnTo>
                  <a:pt x="852736" y="0"/>
                </a:lnTo>
                <a:lnTo>
                  <a:pt x="0" y="1883543"/>
                </a:lnTo>
                <a:close/>
              </a:path>
            </a:pathLst>
          </a:custGeom>
          <a:noFill/>
          <a:extLst>
            <a:ext uri="{909E8E84-426E-40DD-AFC4-6F175D3DCCD1}">
              <a14:hiddenFill xmlns:a14="http://schemas.microsoft.com/office/drawing/2010/main">
                <a:solidFill>
                  <a:srgbClr val="FFFFFF"/>
                </a:solidFill>
              </a14:hiddenFill>
            </a:ext>
          </a:extLst>
        </p:spPr>
      </p:pic>
      <p:sp>
        <p:nvSpPr>
          <p:cNvPr id="17" name="Date Placeholder 29">
            <a:extLst>
              <a:ext uri="{FF2B5EF4-FFF2-40B4-BE49-F238E27FC236}">
                <a16:creationId xmlns:a16="http://schemas.microsoft.com/office/drawing/2014/main" id="{3167315E-259E-4163-8DD3-42D9D00B90E0}"/>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91C33989-ACBF-47E7-BF95-6A81AD33CAC9}"/>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4" name="Freeform: Shape 13">
            <a:extLst>
              <a:ext uri="{FF2B5EF4-FFF2-40B4-BE49-F238E27FC236}">
                <a16:creationId xmlns:a16="http://schemas.microsoft.com/office/drawing/2014/main" id="{549F44F8-ADD4-433A-915D-C57AC15DE178}"/>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5" name="Picture 14" descr="A picture containing text&#10;&#10;Description automatically generated">
            <a:extLst>
              <a:ext uri="{FF2B5EF4-FFF2-40B4-BE49-F238E27FC236}">
                <a16:creationId xmlns:a16="http://schemas.microsoft.com/office/drawing/2014/main" id="{6A2130AE-85B3-4157-B232-5D97BFD52EC0}"/>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8" name="Straight Connector 17">
            <a:extLst>
              <a:ext uri="{FF2B5EF4-FFF2-40B4-BE49-F238E27FC236}">
                <a16:creationId xmlns:a16="http://schemas.microsoft.com/office/drawing/2014/main" id="{C883412F-E934-441C-9A9F-6679A0FC3D94}"/>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65712844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5" imgH="416" progId="TCLayout.ActiveDocument.1">
                  <p:embed/>
                </p:oleObj>
              </mc:Choice>
              <mc:Fallback>
                <p:oleObj name="think-cell Slide" r:id="rId4" imgW="415" imgH="416" progId="TCLayout.ActiveDocument.1">
                  <p:embed/>
                  <p:pic>
                    <p:nvPicPr>
                      <p:cNvPr id="6" name="Object 5"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85000"/>
              </a:lnSpc>
              <a:spcBef>
                <a:spcPct val="0"/>
              </a:spcBef>
              <a:spcAft>
                <a:spcPct val="0"/>
              </a:spcAft>
            </a:pPr>
            <a:endParaRPr lang="en-US" sz="2400" b="1" i="0" baseline="0">
              <a:solidFill>
                <a:srgbClr val="4B4B4B"/>
              </a:solidFill>
              <a:latin typeface="Calibri" panose="020F0502020204030204" pitchFamily="34" charset="0"/>
              <a:ea typeface="+mj-ea"/>
              <a:cs typeface="Calibri" panose="020F0502020204030204" pitchFamily="34" charset="0"/>
              <a:sym typeface="Calibri" panose="020F0502020204030204" pitchFamily="34" charset="0"/>
            </a:endParaRPr>
          </a:p>
        </p:txBody>
      </p:sp>
      <p:sp>
        <p:nvSpPr>
          <p:cNvPr id="15" name="Text Placeholder 3">
            <a:extLst>
              <a:ext uri="{FF2B5EF4-FFF2-40B4-BE49-F238E27FC236}">
                <a16:creationId xmlns:a16="http://schemas.microsoft.com/office/drawing/2014/main" id="{24F84C14-F2EB-4BE8-8FD1-E23698EF589C}"/>
              </a:ext>
            </a:extLst>
          </p:cNvPr>
          <p:cNvSpPr>
            <a:spLocks noGrp="1"/>
          </p:cNvSpPr>
          <p:nvPr>
            <p:ph type="body" sz="quarter" idx="10" hasCustomPrompt="1"/>
          </p:nvPr>
        </p:nvSpPr>
        <p:spPr>
          <a:xfrm>
            <a:off x="343749" y="3122612"/>
            <a:ext cx="5397294" cy="612775"/>
          </a:xfrm>
        </p:spPr>
        <p:txBody>
          <a:bodyPr anchor="ctr"/>
          <a:lstStyle>
            <a:lvl1pPr marL="0" indent="0">
              <a:buNone/>
              <a:defRPr sz="3600" b="1">
                <a:solidFill>
                  <a:srgbClr val="003858"/>
                </a:solidFill>
              </a:defRPr>
            </a:lvl1pPr>
            <a:lvl2pPr marL="158750" indent="0">
              <a:buNone/>
              <a:defRPr/>
            </a:lvl2pPr>
          </a:lstStyle>
          <a:p>
            <a:pPr lvl="0"/>
            <a:r>
              <a:rPr lang="en-US"/>
              <a:t>Title</a:t>
            </a:r>
          </a:p>
        </p:txBody>
      </p:sp>
      <p:sp>
        <p:nvSpPr>
          <p:cNvPr id="7" name="Rectangle 6">
            <a:extLst>
              <a:ext uri="{FF2B5EF4-FFF2-40B4-BE49-F238E27FC236}">
                <a16:creationId xmlns:a16="http://schemas.microsoft.com/office/drawing/2014/main" id="{532F412C-1AF6-4A01-B2AC-A2F7D4233352}"/>
              </a:ext>
            </a:extLst>
          </p:cNvPr>
          <p:cNvSpPr/>
          <p:nvPr userDrawn="1"/>
        </p:nvSpPr>
        <p:spPr>
          <a:xfrm>
            <a:off x="0" y="6724542"/>
            <a:ext cx="12191998" cy="143005"/>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algn="ctr"/>
            <a:endParaRPr lang="en-US" sz="1100" err="1">
              <a:solidFill>
                <a:schemeClr val="bg1"/>
              </a:solidFill>
            </a:endParaRPr>
          </a:p>
        </p:txBody>
      </p:sp>
      <p:pic>
        <p:nvPicPr>
          <p:cNvPr id="8" name="Picture 7">
            <a:extLst>
              <a:ext uri="{FF2B5EF4-FFF2-40B4-BE49-F238E27FC236}">
                <a16:creationId xmlns:a16="http://schemas.microsoft.com/office/drawing/2014/main" id="{A3B8576E-7B83-4C15-A74C-B04AACE6938B}"/>
              </a:ext>
            </a:extLst>
          </p:cNvPr>
          <p:cNvPicPr>
            <a:picLocks noChangeAspect="1"/>
          </p:cNvPicPr>
          <p:nvPr userDrawn="1"/>
        </p:nvPicPr>
        <p:blipFill rotWithShape="1">
          <a:blip r:embed="rId6">
            <a:extLst>
              <a:ext uri="{BEBA8EAE-BF5A-486C-A8C5-ECC9F3942E4B}">
                <a14:imgProps xmlns:a14="http://schemas.microsoft.com/office/drawing/2010/main">
                  <a14:imgLayer r:embed="rId7">
                    <a14:imgEffect>
                      <a14:colorTemperature colorTemp="4131"/>
                    </a14:imgEffect>
                    <a14:imgEffect>
                      <a14:brightnessContrast bright="-33000"/>
                    </a14:imgEffect>
                  </a14:imgLayer>
                </a14:imgProps>
              </a:ext>
              <a:ext uri="{28A0092B-C50C-407E-A947-70E740481C1C}">
                <a14:useLocalDpi xmlns:a14="http://schemas.microsoft.com/office/drawing/2010/main" val="0"/>
              </a:ext>
            </a:extLst>
          </a:blip>
          <a:srcRect l="66342" b="76"/>
          <a:stretch/>
        </p:blipFill>
        <p:spPr>
          <a:xfrm>
            <a:off x="8008620" y="0"/>
            <a:ext cx="4183380" cy="6934200"/>
          </a:xfrm>
          <a:prstGeom prst="rect">
            <a:avLst/>
          </a:prstGeom>
        </p:spPr>
      </p:pic>
      <p:pic>
        <p:nvPicPr>
          <p:cNvPr id="9" name="Picture 8" descr="A picture containing drawing, clock&#10;&#10;Description automatically generated">
            <a:extLst>
              <a:ext uri="{FF2B5EF4-FFF2-40B4-BE49-F238E27FC236}">
                <a16:creationId xmlns:a16="http://schemas.microsoft.com/office/drawing/2014/main" id="{BE0B7A38-BB8D-413A-BC4C-7EDACC645AB5}"/>
              </a:ext>
            </a:extLst>
          </p:cNvPr>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11669904" y="199417"/>
            <a:ext cx="313554" cy="638175"/>
          </a:xfrm>
          <a:prstGeom prst="rect">
            <a:avLst/>
          </a:prstGeom>
        </p:spPr>
      </p:pic>
    </p:spTree>
    <p:extLst>
      <p:ext uri="{BB962C8B-B14F-4D97-AF65-F5344CB8AC3E}">
        <p14:creationId xmlns:p14="http://schemas.microsoft.com/office/powerpoint/2010/main" val="2139155846"/>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preserve="1" userDrawn="1">
  <p:cSld name="Green arrow two third">
    <p:bg>
      <p:bgPr>
        <a:solidFill>
          <a:srgbClr val="F2F2F2"/>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F46FFBF6-16BD-436A-8A82-3A30A6587AF6}"/>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F46FFBF6-16BD-436A-8A82-3A30A6587AF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2" name="Freeform 18"/>
          <p:cNvSpPr/>
          <p:nvPr userDrawn="1"/>
        </p:nvSpPr>
        <p:spPr bwMode="white">
          <a:xfrm>
            <a:off x="1" y="0"/>
            <a:ext cx="8446239" cy="6858000"/>
          </a:xfrm>
          <a:custGeom>
            <a:avLst/>
            <a:gdLst>
              <a:gd name="connsiteX0" fmla="*/ 0 w 8446239"/>
              <a:gd name="connsiteY0" fmla="*/ 0 h 6858000"/>
              <a:gd name="connsiteX1" fmla="*/ 7645979 w 8446239"/>
              <a:gd name="connsiteY1" fmla="*/ 0 h 6858000"/>
              <a:gd name="connsiteX2" fmla="*/ 8446239 w 8446239"/>
              <a:gd name="connsiteY2" fmla="*/ 3429000 h 6858000"/>
              <a:gd name="connsiteX3" fmla="*/ 7645979 w 8446239"/>
              <a:gd name="connsiteY3" fmla="*/ 6858000 h 6858000"/>
              <a:gd name="connsiteX4" fmla="*/ 0 w 8446239"/>
              <a:gd name="connsiteY4" fmla="*/ 6858000 h 6858000"/>
              <a:gd name="connsiteX5" fmla="*/ 0 w 8446239"/>
              <a:gd name="connsiteY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239" h="6858000">
                <a:moveTo>
                  <a:pt x="0" y="0"/>
                </a:moveTo>
                <a:lnTo>
                  <a:pt x="7645979" y="0"/>
                </a:lnTo>
                <a:lnTo>
                  <a:pt x="8446239" y="3429000"/>
                </a:lnTo>
                <a:lnTo>
                  <a:pt x="7645979" y="6858000"/>
                </a:lnTo>
                <a:lnTo>
                  <a:pt x="0" y="6858000"/>
                </a:lnTo>
                <a:lnTo>
                  <a:pt x="0" y="0"/>
                </a:lnTo>
                <a:close/>
              </a:path>
            </a:pathLst>
          </a:custGeom>
          <a:gradFill flip="none" rotWithShape="1">
            <a:gsLst>
              <a:gs pos="0">
                <a:srgbClr val="149ED9"/>
              </a:gs>
              <a:gs pos="100000">
                <a:srgbClr val="0F76A3"/>
              </a:gs>
            </a:gsLst>
            <a:lin ang="8100000" scaled="1"/>
            <a:tileRect/>
          </a:gra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lnSpc>
                <a:spcPct val="90000"/>
              </a:lnSpc>
              <a:spcAft>
                <a:spcPts val="1000"/>
              </a:spcAft>
            </a:pPr>
            <a:endParaRPr lang="en-US" sz="1200">
              <a:solidFill>
                <a:schemeClr val="bg1"/>
              </a:solidFill>
              <a:latin typeface="+mn-lt"/>
              <a:ea typeface="+mn-ea"/>
              <a:cs typeface="+mn-cs"/>
              <a:sym typeface="Trebuchet MS" panose="020B0603020202020204" pitchFamily="34" charset="0"/>
            </a:endParaRPr>
          </a:p>
        </p:txBody>
      </p:sp>
      <p:sp>
        <p:nvSpPr>
          <p:cNvPr id="11" name="Title 3"/>
          <p:cNvSpPr>
            <a:spLocks noGrp="1"/>
          </p:cNvSpPr>
          <p:nvPr>
            <p:ph type="title" hasCustomPrompt="1"/>
          </p:nvPr>
        </p:nvSpPr>
        <p:spPr>
          <a:xfrm>
            <a:off x="322996" y="638016"/>
            <a:ext cx="6256800" cy="403957"/>
          </a:xfrm>
          <a:prstGeom prst="rect">
            <a:avLst/>
          </a:prstGeom>
        </p:spPr>
        <p:txBody>
          <a:bodyPr vert="horz" wrap="square" lIns="0" tIns="0" rIns="0" bIns="0" rtlCol="0" anchor="t">
            <a:spAutoFit/>
          </a:bodyPr>
          <a:lstStyle>
            <a:lvl1pPr>
              <a:defRPr lang="en-US" dirty="0">
                <a:solidFill>
                  <a:schemeClr val="bg1"/>
                </a:solidFill>
              </a:defRPr>
            </a:lvl1pPr>
          </a:lstStyle>
          <a:p>
            <a:pPr marL="0" lvl="0" defTabSz="914514">
              <a:lnSpc>
                <a:spcPct val="100000"/>
              </a:lnSpc>
            </a:pPr>
            <a:r>
              <a:rPr lang="en-US"/>
              <a:t>Click to add title</a:t>
            </a:r>
          </a:p>
        </p:txBody>
      </p:sp>
      <p:sp>
        <p:nvSpPr>
          <p:cNvPr id="17" name="Date Placeholder 3"/>
          <p:cNvSpPr>
            <a:spLocks noGrp="1"/>
          </p:cNvSpPr>
          <p:nvPr>
            <p:ph type="dt" sz="half" idx="2"/>
          </p:nvPr>
        </p:nvSpPr>
        <p:spPr>
          <a:xfrm>
            <a:off x="9677401" y="6405037"/>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pic>
        <p:nvPicPr>
          <p:cNvPr id="9" name="Picture 8"/>
          <p:cNvPicPr>
            <a:picLocks noChangeAspect="1"/>
          </p:cNvPicPr>
          <p:nvPr userDrawn="1"/>
        </p:nvPicPr>
        <p:blipFill rotWithShape="1">
          <a:blip r:embed="rId5">
            <a:extLst>
              <a:ext uri="{28A0092B-C50C-407E-A947-70E740481C1C}">
                <a14:useLocalDpi xmlns:a14="http://schemas.microsoft.com/office/drawing/2010/main" val="0"/>
              </a:ext>
            </a:extLst>
          </a:blip>
          <a:srcRect t="9052" b="6867"/>
          <a:stretch/>
        </p:blipFill>
        <p:spPr>
          <a:xfrm rot="120000">
            <a:off x="6567628" y="3407803"/>
            <a:ext cx="2694666" cy="3456551"/>
          </a:xfrm>
          <a:custGeom>
            <a:avLst/>
            <a:gdLst>
              <a:gd name="connsiteX0" fmla="*/ 2068299 w 2694666"/>
              <a:gd name="connsiteY0" fmla="*/ 0 h 3456551"/>
              <a:gd name="connsiteX1" fmla="*/ 2694666 w 2694666"/>
              <a:gd name="connsiteY1" fmla="*/ 0 h 3456551"/>
              <a:gd name="connsiteX2" fmla="*/ 2694666 w 2694666"/>
              <a:gd name="connsiteY2" fmla="*/ 3456551 h 3456551"/>
              <a:gd name="connsiteX3" fmla="*/ 1434992 w 2694666"/>
              <a:gd name="connsiteY3" fmla="*/ 3456551 h 3456551"/>
              <a:gd name="connsiteX4" fmla="*/ 0 w 2694666"/>
              <a:gd name="connsiteY4" fmla="*/ 0 h 3456551"/>
              <a:gd name="connsiteX5" fmla="*/ 1825478 w 2694666"/>
              <a:gd name="connsiteY5" fmla="*/ 0 h 3456551"/>
              <a:gd name="connsiteX6" fmla="*/ 1138791 w 2694666"/>
              <a:gd name="connsiteY6" fmla="*/ 3456551 h 3456551"/>
              <a:gd name="connsiteX7" fmla="*/ 0 w 2694666"/>
              <a:gd name="connsiteY7" fmla="*/ 3456551 h 34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4666" h="3456551">
                <a:moveTo>
                  <a:pt x="2068299" y="0"/>
                </a:moveTo>
                <a:lnTo>
                  <a:pt x="2694666" y="0"/>
                </a:lnTo>
                <a:lnTo>
                  <a:pt x="2694666" y="3456551"/>
                </a:lnTo>
                <a:lnTo>
                  <a:pt x="1434992" y="3456551"/>
                </a:lnTo>
                <a:close/>
                <a:moveTo>
                  <a:pt x="0" y="0"/>
                </a:moveTo>
                <a:lnTo>
                  <a:pt x="1825478" y="0"/>
                </a:lnTo>
                <a:lnTo>
                  <a:pt x="1138791" y="3456551"/>
                </a:lnTo>
                <a:lnTo>
                  <a:pt x="0" y="3456551"/>
                </a:lnTo>
                <a:close/>
              </a:path>
            </a:pathLst>
          </a:custGeom>
        </p:spPr>
      </p:pic>
      <p:sp>
        <p:nvSpPr>
          <p:cNvPr id="20" name="Date Placeholder 29">
            <a:extLst>
              <a:ext uri="{FF2B5EF4-FFF2-40B4-BE49-F238E27FC236}">
                <a16:creationId xmlns:a16="http://schemas.microsoft.com/office/drawing/2014/main" id="{6D6601DA-231C-4204-BF0C-5B6C37DCAC05}"/>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AA79206E-5C19-4C2F-9CBA-5D9C0ED19BED}"/>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3" name="Graphic 12">
            <a:extLst>
              <a:ext uri="{FF2B5EF4-FFF2-40B4-BE49-F238E27FC236}">
                <a16:creationId xmlns:a16="http://schemas.microsoft.com/office/drawing/2014/main" id="{7F383158-D6C9-4E58-B586-09909E0FA635}"/>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4" name="Picture 13">
            <a:extLst>
              <a:ext uri="{FF2B5EF4-FFF2-40B4-BE49-F238E27FC236}">
                <a16:creationId xmlns:a16="http://schemas.microsoft.com/office/drawing/2014/main" id="{0EAB3A46-F2EE-4637-9C6A-7536AD330C6A}"/>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5" name="Straight Connector 14">
            <a:extLst>
              <a:ext uri="{FF2B5EF4-FFF2-40B4-BE49-F238E27FC236}">
                <a16:creationId xmlns:a16="http://schemas.microsoft.com/office/drawing/2014/main" id="{AE211317-8464-4D86-8CD1-968B167FA137}"/>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99410241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preserve="1" userDrawn="1">
  <p:cSld name="Big statement green">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C7DA3074-692E-44E3-B853-764A9AEC8882}"/>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5" name="think-cell data - do not delete" hidden="1">
                        <a:extLst>
                          <a:ext uri="{FF2B5EF4-FFF2-40B4-BE49-F238E27FC236}">
                            <a16:creationId xmlns:a16="http://schemas.microsoft.com/office/drawing/2014/main" id="{C7DA3074-692E-44E3-B853-764A9AEC888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Date Placeholder 3"/>
          <p:cNvSpPr>
            <a:spLocks noGrp="1"/>
          </p:cNvSpPr>
          <p:nvPr>
            <p:ph type="dt" sz="half" idx="10"/>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8" name="Title 1"/>
          <p:cNvSpPr>
            <a:spLocks noGrp="1"/>
          </p:cNvSpPr>
          <p:nvPr>
            <p:ph type="title" hasCustomPrompt="1"/>
          </p:nvPr>
        </p:nvSpPr>
        <p:spPr>
          <a:xfrm>
            <a:off x="322996" y="3826333"/>
            <a:ext cx="11546008" cy="1606550"/>
          </a:xfrm>
        </p:spPr>
        <p:txBody>
          <a:bodyPr vert="horz" anchor="b">
            <a:noAutofit/>
          </a:bodyPr>
          <a:lstStyle>
            <a:lvl1pPr marL="0" algn="l" defTabSz="914258" rtl="0" eaLnBrk="1" fontAlgn="auto" latinLnBrk="0" hangingPunct="1">
              <a:lnSpc>
                <a:spcPts val="5999"/>
              </a:lnSpc>
              <a:spcBef>
                <a:spcPts val="0"/>
              </a:spcBef>
              <a:spcAft>
                <a:spcPts val="0"/>
              </a:spcAft>
              <a:defRPr lang="en-US" sz="5438" kern="1200" baseline="0" dirty="0">
                <a:solidFill>
                  <a:schemeClr val="bg1"/>
                </a:solidFill>
                <a:latin typeface="+mj-lt"/>
                <a:ea typeface="+mj-ea"/>
                <a:cs typeface="+mj-cs"/>
                <a:sym typeface="Trebuchet MS" panose="020B0603020202020204" pitchFamily="34" charset="0"/>
              </a:defRPr>
            </a:lvl1pPr>
          </a:lstStyle>
          <a:p>
            <a:r>
              <a:rPr lang="en-US"/>
              <a:t>Click to add big statement text</a:t>
            </a:r>
          </a:p>
        </p:txBody>
      </p:sp>
      <p:sp>
        <p:nvSpPr>
          <p:cNvPr id="11" name="Date Placeholder 29">
            <a:extLst>
              <a:ext uri="{FF2B5EF4-FFF2-40B4-BE49-F238E27FC236}">
                <a16:creationId xmlns:a16="http://schemas.microsoft.com/office/drawing/2014/main" id="{1A7705BE-3593-4ED8-B0DA-42A9BEF031DD}"/>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30D2883F-DC93-403C-A6FE-F5B6D458BEB6}"/>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2" name="Freeform: Shape 11">
            <a:extLst>
              <a:ext uri="{FF2B5EF4-FFF2-40B4-BE49-F238E27FC236}">
                <a16:creationId xmlns:a16="http://schemas.microsoft.com/office/drawing/2014/main" id="{49B00ADD-E62E-4C89-B93A-58B2CBB28553}"/>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3" name="Picture 12" descr="A picture containing text&#10;&#10;Description automatically generated">
            <a:extLst>
              <a:ext uri="{FF2B5EF4-FFF2-40B4-BE49-F238E27FC236}">
                <a16:creationId xmlns:a16="http://schemas.microsoft.com/office/drawing/2014/main" id="{F6D9363E-C3A2-45DF-8CA2-0FF2AB959190}"/>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4" name="Straight Connector 13">
            <a:extLst>
              <a:ext uri="{FF2B5EF4-FFF2-40B4-BE49-F238E27FC236}">
                <a16:creationId xmlns:a16="http://schemas.microsoft.com/office/drawing/2014/main" id="{5908BCDF-D70E-424C-BEE6-E9DB86089E75}"/>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96448630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Big statement icon">
    <p:bg>
      <p:bgPr>
        <a:solidFill>
          <a:srgbClr val="F2F2F2"/>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E22633BC-7E75-4D95-BA35-AF2F48AD63B7}"/>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4" name="think-cell data - do not delete" hidden="1">
                        <a:extLst>
                          <a:ext uri="{FF2B5EF4-FFF2-40B4-BE49-F238E27FC236}">
                            <a16:creationId xmlns:a16="http://schemas.microsoft.com/office/drawing/2014/main" id="{E22633BC-7E75-4D95-BA35-AF2F48AD63B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Date Placeholder 2"/>
          <p:cNvSpPr>
            <a:spLocks noGrp="1"/>
          </p:cNvSpPr>
          <p:nvPr>
            <p:ph type="dt" sz="half" idx="10"/>
          </p:nvPr>
        </p:nvSpPr>
        <p:spPr>
          <a:xfrm>
            <a:off x="9677401" y="6405037"/>
            <a:ext cx="1482051" cy="153888"/>
          </a:xfrm>
          <a:prstGeom prst="rect">
            <a:avLst/>
          </a:prstGeom>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6" name="Rectangle 5"/>
          <p:cNvSpPr/>
          <p:nvPr userDrawn="1"/>
        </p:nvSpPr>
        <p:spPr bwMode="white">
          <a:xfrm>
            <a:off x="322996" y="625475"/>
            <a:ext cx="932688" cy="932688"/>
          </a:xfrm>
          <a:prstGeom prst="rect">
            <a:avLst/>
          </a:prstGeom>
          <a:noFill/>
          <a:ln>
            <a:solidFill>
              <a:srgbClr val="26BDE2"/>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US" sz="1200">
              <a:solidFill>
                <a:schemeClr val="bg1"/>
              </a:solidFill>
              <a:latin typeface="+mn-lt"/>
              <a:ea typeface="+mn-ea"/>
              <a:cs typeface="+mn-cs"/>
              <a:sym typeface="Trebuchet MS" panose="020B0603020202020204" pitchFamily="34" charset="0"/>
            </a:endParaRPr>
          </a:p>
        </p:txBody>
      </p:sp>
      <p:sp>
        <p:nvSpPr>
          <p:cNvPr id="7" name="Title 1"/>
          <p:cNvSpPr>
            <a:spLocks noGrp="1"/>
          </p:cNvSpPr>
          <p:nvPr>
            <p:ph type="title" hasCustomPrompt="1"/>
          </p:nvPr>
        </p:nvSpPr>
        <p:spPr>
          <a:xfrm>
            <a:off x="322996" y="3826333"/>
            <a:ext cx="11546008" cy="1606550"/>
          </a:xfrm>
          <a:prstGeom prst="rect">
            <a:avLst/>
          </a:prstGeom>
        </p:spPr>
        <p:txBody>
          <a:bodyPr vert="horz" anchor="b">
            <a:noAutofit/>
          </a:bodyPr>
          <a:lstStyle>
            <a:lvl1pPr marL="0" algn="l" defTabSz="914258" rtl="0" eaLnBrk="1" fontAlgn="auto" latinLnBrk="0" hangingPunct="1">
              <a:lnSpc>
                <a:spcPts val="5999"/>
              </a:lnSpc>
              <a:spcBef>
                <a:spcPts val="0"/>
              </a:spcBef>
              <a:spcAft>
                <a:spcPts val="0"/>
              </a:spcAft>
              <a:defRPr lang="en-US" sz="5438" kern="1200" baseline="0" dirty="0">
                <a:solidFill>
                  <a:srgbClr val="26BDE2"/>
                </a:solidFill>
                <a:latin typeface="+mj-lt"/>
                <a:ea typeface="+mj-ea"/>
                <a:cs typeface="+mj-cs"/>
                <a:sym typeface="Trebuchet MS" panose="020B0603020202020204" pitchFamily="34" charset="0"/>
              </a:defRPr>
            </a:lvl1pPr>
          </a:lstStyle>
          <a:p>
            <a:r>
              <a:rPr lang="en-US"/>
              <a:t>Click to add big statement text</a:t>
            </a:r>
          </a:p>
        </p:txBody>
      </p:sp>
    </p:spTree>
    <p:extLst>
      <p:ext uri="{BB962C8B-B14F-4D97-AF65-F5344CB8AC3E}">
        <p14:creationId xmlns:p14="http://schemas.microsoft.com/office/powerpoint/2010/main" val="254528259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preserve="1" userDrawn="1">
  <p:cSld name="Quote">
    <p:bg>
      <p:bgPr>
        <a:solidFill>
          <a:srgbClr val="0A4F6D"/>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324" imgH="324" progId="TCLayout.ActiveDocument.1">
                  <p:embed/>
                </p:oleObj>
              </mc:Choice>
              <mc:Fallback>
                <p:oleObj name="think-cell Slide" r:id="rId3" imgW="324" imgH="324" progId="TCLayout.ActiveDocument.1">
                  <p:embed/>
                  <p:pic>
                    <p:nvPicPr>
                      <p:cNvPr id="2" name="Object 1" hidden="1"/>
                      <p:cNvPicPr/>
                      <p:nvPr/>
                    </p:nvPicPr>
                    <p:blipFill>
                      <a:blip r:embed="rId4"/>
                      <a:stretch>
                        <a:fillRect/>
                      </a:stretch>
                    </p:blipFill>
                    <p:spPr>
                      <a:xfrm>
                        <a:off x="1589" y="1589"/>
                        <a:ext cx="1587" cy="1587"/>
                      </a:xfrm>
                      <a:prstGeom prst="rect">
                        <a:avLst/>
                      </a:prstGeom>
                    </p:spPr>
                  </p:pic>
                </p:oleObj>
              </mc:Fallback>
            </mc:AlternateContent>
          </a:graphicData>
        </a:graphic>
      </p:graphicFrame>
      <p:pic>
        <p:nvPicPr>
          <p:cNvPr id="7" name="Picture 6"/>
          <p:cNvPicPr>
            <a:picLocks noChangeAspect="1"/>
          </p:cNvPicPr>
          <p:nvPr userDrawn="1"/>
        </p:nvPicPr>
        <p:blipFill rotWithShape="1">
          <a:blip r:embed="rId5">
            <a:extLst>
              <a:ext uri="{28A0092B-C50C-407E-A947-70E740481C1C}">
                <a14:useLocalDpi xmlns:a14="http://schemas.microsoft.com/office/drawing/2010/main" val="0"/>
              </a:ext>
            </a:extLst>
          </a:blip>
          <a:srcRect r="3634" b="1258"/>
          <a:stretch/>
        </p:blipFill>
        <p:spPr>
          <a:xfrm rot="16200000" flipH="1">
            <a:off x="6797462" y="101444"/>
            <a:ext cx="769257" cy="10019821"/>
          </a:xfrm>
          <a:custGeom>
            <a:avLst/>
            <a:gdLst>
              <a:gd name="connsiteX0" fmla="*/ 0 w 769257"/>
              <a:gd name="connsiteY0" fmla="*/ 0 h 10019821"/>
              <a:gd name="connsiteX1" fmla="*/ 0 w 769257"/>
              <a:gd name="connsiteY1" fmla="*/ 4631160 h 10019821"/>
              <a:gd name="connsiteX2" fmla="*/ 216750 w 769257"/>
              <a:gd name="connsiteY2" fmla="*/ 999646 h 10019821"/>
              <a:gd name="connsiteX3" fmla="*/ 197800 w 769257"/>
              <a:gd name="connsiteY3" fmla="*/ 10019821 h 10019821"/>
              <a:gd name="connsiteX4" fmla="*/ 769257 w 769257"/>
              <a:gd name="connsiteY4" fmla="*/ 10019821 h 10019821"/>
              <a:gd name="connsiteX5" fmla="*/ 769257 w 769257"/>
              <a:gd name="connsiteY5" fmla="*/ 0 h 10019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9257" h="10019821">
                <a:moveTo>
                  <a:pt x="0" y="0"/>
                </a:moveTo>
                <a:lnTo>
                  <a:pt x="0" y="4631160"/>
                </a:lnTo>
                <a:lnTo>
                  <a:pt x="216750" y="999646"/>
                </a:lnTo>
                <a:lnTo>
                  <a:pt x="197800" y="10019821"/>
                </a:lnTo>
                <a:lnTo>
                  <a:pt x="769257" y="10019821"/>
                </a:lnTo>
                <a:lnTo>
                  <a:pt x="769257" y="0"/>
                </a:lnTo>
                <a:close/>
              </a:path>
            </a:pathLst>
          </a:custGeom>
        </p:spPr>
      </p:pic>
      <p:sp>
        <p:nvSpPr>
          <p:cNvPr id="59" name="Freeform 58"/>
          <p:cNvSpPr>
            <a:spLocks/>
          </p:cNvSpPr>
          <p:nvPr/>
        </p:nvSpPr>
        <p:spPr bwMode="white">
          <a:xfrm flipH="1">
            <a:off x="0" y="1"/>
            <a:ext cx="12192000" cy="5867335"/>
          </a:xfrm>
          <a:custGeom>
            <a:avLst/>
            <a:gdLst>
              <a:gd name="connsiteX0" fmla="*/ 12192000 w 12192000"/>
              <a:gd name="connsiteY0" fmla="*/ 0 h 5867335"/>
              <a:gd name="connsiteX1" fmla="*/ 0 w 12192000"/>
              <a:gd name="connsiteY1" fmla="*/ 0 h 5867335"/>
              <a:gd name="connsiteX2" fmla="*/ 0 w 12192000"/>
              <a:gd name="connsiteY2" fmla="*/ 4945992 h 5867335"/>
              <a:gd name="connsiteX3" fmla="*/ 9041587 w 12192000"/>
              <a:gd name="connsiteY3" fmla="*/ 4945992 h 5867335"/>
              <a:gd name="connsiteX4" fmla="*/ 9974275 w 12192000"/>
              <a:gd name="connsiteY4" fmla="*/ 5867335 h 5867335"/>
              <a:gd name="connsiteX5" fmla="*/ 9974275 w 12192000"/>
              <a:gd name="connsiteY5" fmla="*/ 4945992 h 5867335"/>
              <a:gd name="connsiteX6" fmla="*/ 12192000 w 12192000"/>
              <a:gd name="connsiteY6" fmla="*/ 4945992 h 586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5867335">
                <a:moveTo>
                  <a:pt x="12192000" y="0"/>
                </a:moveTo>
                <a:lnTo>
                  <a:pt x="0" y="0"/>
                </a:lnTo>
                <a:lnTo>
                  <a:pt x="0" y="4945992"/>
                </a:lnTo>
                <a:lnTo>
                  <a:pt x="9041587" y="4945992"/>
                </a:lnTo>
                <a:lnTo>
                  <a:pt x="9974275" y="5867335"/>
                </a:lnTo>
                <a:lnTo>
                  <a:pt x="9974275" y="4945992"/>
                </a:lnTo>
                <a:lnTo>
                  <a:pt x="12192000" y="4945992"/>
                </a:lnTo>
                <a:close/>
              </a:path>
            </a:pathLst>
          </a:custGeom>
          <a:solidFill>
            <a:srgbClr val="149ED9"/>
          </a:solidFill>
          <a:ln>
            <a:noFill/>
          </a:ln>
          <a:effectLst/>
        </p:spPr>
        <p:txBody>
          <a:bodyPr vert="horz" wrap="square" lIns="91429" tIns="45714" rIns="91429" bIns="45714" numCol="1" anchor="t" anchorCtr="0" compatLnSpc="1">
            <a:prstTxWarp prst="textNoShape">
              <a:avLst/>
            </a:prstTxWarp>
            <a:noAutofit/>
          </a:bodyPr>
          <a:lstStyle/>
          <a:p>
            <a:endParaRPr lang="en-US" sz="1920">
              <a:latin typeface="+mn-lt"/>
              <a:ea typeface="+mn-ea"/>
              <a:cs typeface="+mn-cs"/>
              <a:sym typeface="Trebuchet MS" panose="020B0603020202020204" pitchFamily="34" charset="0"/>
            </a:endParaRPr>
          </a:p>
        </p:txBody>
      </p:sp>
      <p:sp>
        <p:nvSpPr>
          <p:cNvPr id="8" name="Date Placeholder 29">
            <a:extLst>
              <a:ext uri="{FF2B5EF4-FFF2-40B4-BE49-F238E27FC236}">
                <a16:creationId xmlns:a16="http://schemas.microsoft.com/office/drawing/2014/main" id="{B1AC28C3-164D-468F-829E-232842C8B621}"/>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9" name="TextBox 8">
            <a:extLst>
              <a:ext uri="{FF2B5EF4-FFF2-40B4-BE49-F238E27FC236}">
                <a16:creationId xmlns:a16="http://schemas.microsoft.com/office/drawing/2014/main" id="{666A9970-C0D1-4516-B8F1-3D0C4B2DC6BF}"/>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0" name="Freeform: Shape 9">
            <a:extLst>
              <a:ext uri="{FF2B5EF4-FFF2-40B4-BE49-F238E27FC236}">
                <a16:creationId xmlns:a16="http://schemas.microsoft.com/office/drawing/2014/main" id="{A9A53D1F-AF3A-4ECE-852C-191DBE9F85FF}"/>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1" name="Picture 10" descr="A picture containing text&#10;&#10;Description automatically generated">
            <a:extLst>
              <a:ext uri="{FF2B5EF4-FFF2-40B4-BE49-F238E27FC236}">
                <a16:creationId xmlns:a16="http://schemas.microsoft.com/office/drawing/2014/main" id="{8E92003D-10E1-4832-8F08-B05D47829382}"/>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2" name="Straight Connector 11">
            <a:extLst>
              <a:ext uri="{FF2B5EF4-FFF2-40B4-BE49-F238E27FC236}">
                <a16:creationId xmlns:a16="http://schemas.microsoft.com/office/drawing/2014/main" id="{EE83DB42-D081-474E-8935-30D588367833}"/>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7124914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preserve="1" userDrawn="1">
  <p:cSld name="Special gray">
    <p:bg>
      <p:bgPr>
        <a:solidFill>
          <a:schemeClr val="bg2">
            <a:lumMod val="25000"/>
          </a:schemeClr>
        </a:solidFill>
        <a:effectLst/>
      </p:bgPr>
    </p:bg>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78E694FD-B908-4C29-A1B1-0ABAF927A118}"/>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6" name="think-cell data - do not delete" hidden="1">
                        <a:extLst>
                          <a:ext uri="{FF2B5EF4-FFF2-40B4-BE49-F238E27FC236}">
                            <a16:creationId xmlns:a16="http://schemas.microsoft.com/office/drawing/2014/main" id="{78E694FD-B908-4C29-A1B1-0ABAF927A118}"/>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Date Placeholder 1"/>
          <p:cNvSpPr>
            <a:spLocks noGrp="1"/>
          </p:cNvSpPr>
          <p:nvPr>
            <p:ph type="dt" sz="half" idx="14"/>
          </p:nvPr>
        </p:nvSpPr>
        <p:spPr bwMode="white">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11"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8" name="Title 9">
            <a:extLst>
              <a:ext uri="{FF2B5EF4-FFF2-40B4-BE49-F238E27FC236}">
                <a16:creationId xmlns:a16="http://schemas.microsoft.com/office/drawing/2014/main" id="{C240FD41-E157-4066-AA61-D895C8C09F50}"/>
              </a:ext>
            </a:extLst>
          </p:cNvPr>
          <p:cNvSpPr>
            <a:spLocks noGrp="1"/>
          </p:cNvSpPr>
          <p:nvPr>
            <p:ph type="title"/>
          </p:nvPr>
        </p:nvSpPr>
        <p:spPr>
          <a:xfrm>
            <a:off x="322996" y="638016"/>
            <a:ext cx="11546008" cy="403957"/>
          </a:xfrm>
        </p:spPr>
        <p:txBody>
          <a:bodyPr vert="horz" wrap="square" lIns="0" tIns="0" rIns="0" bIns="0" rtlCol="0" anchor="t">
            <a:spAutoFit/>
          </a:bodyPr>
          <a:lstStyle>
            <a:lvl1pPr>
              <a:defRPr lang="en-US" dirty="0">
                <a:solidFill>
                  <a:schemeClr val="bg1"/>
                </a:solidFill>
              </a:defRPr>
            </a:lvl1pPr>
          </a:lstStyle>
          <a:p>
            <a:pPr marL="0" marR="0" lvl="0" indent="0" defTabSz="914514" fontAlgn="auto">
              <a:lnSpc>
                <a:spcPct val="100000"/>
              </a:lnSpc>
              <a:spcAft>
                <a:spcPts val="0"/>
              </a:spcAft>
              <a:buClrTx/>
              <a:buSzTx/>
              <a:buFontTx/>
              <a:tabLst/>
            </a:pPr>
            <a:r>
              <a:rPr lang="en-US"/>
              <a:t>Click to edit Master title style</a:t>
            </a:r>
          </a:p>
        </p:txBody>
      </p:sp>
      <p:sp>
        <p:nvSpPr>
          <p:cNvPr id="10" name="Date Placeholder 29">
            <a:extLst>
              <a:ext uri="{FF2B5EF4-FFF2-40B4-BE49-F238E27FC236}">
                <a16:creationId xmlns:a16="http://schemas.microsoft.com/office/drawing/2014/main" id="{0CA39231-636E-4918-8031-9EA8107CB920}"/>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9" name="TextBox 8">
            <a:extLst>
              <a:ext uri="{FF2B5EF4-FFF2-40B4-BE49-F238E27FC236}">
                <a16:creationId xmlns:a16="http://schemas.microsoft.com/office/drawing/2014/main" id="{EC95EEA0-58BB-4602-943E-D9D6F7F828BE}"/>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2" name="Freeform: Shape 11">
            <a:extLst>
              <a:ext uri="{FF2B5EF4-FFF2-40B4-BE49-F238E27FC236}">
                <a16:creationId xmlns:a16="http://schemas.microsoft.com/office/drawing/2014/main" id="{FBBDB684-DAC2-4230-828B-EB6E3BB9BBA5}"/>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3" name="Picture 12" descr="A picture containing text&#10;&#10;Description automatically generated">
            <a:extLst>
              <a:ext uri="{FF2B5EF4-FFF2-40B4-BE49-F238E27FC236}">
                <a16:creationId xmlns:a16="http://schemas.microsoft.com/office/drawing/2014/main" id="{3C545BF7-DC5D-46C7-BD32-B30455AC18DF}"/>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4" name="Straight Connector 13">
            <a:extLst>
              <a:ext uri="{FF2B5EF4-FFF2-40B4-BE49-F238E27FC236}">
                <a16:creationId xmlns:a16="http://schemas.microsoft.com/office/drawing/2014/main" id="{5D2CFDE1-B6D5-48E9-84DF-DCAC888C426F}"/>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53700338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type="blank" preserve="1">
  <p:cSld name="1_Blank">
    <p:bg>
      <p:bgPr>
        <a:solidFill>
          <a:srgbClr val="F2F2F2"/>
        </a:solidFill>
        <a:effectLst/>
      </p:bgPr>
    </p:bg>
    <p:spTree>
      <p:nvGrpSpPr>
        <p:cNvPr id="1" name=""/>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94F4C808-F897-4D68-BD41-C24D4D11D632}"/>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2" name="think-cell data - do not delete" hidden="1">
                        <a:extLst>
                          <a:ext uri="{FF2B5EF4-FFF2-40B4-BE49-F238E27FC236}">
                            <a16:creationId xmlns:a16="http://schemas.microsoft.com/office/drawing/2014/main" id="{94F4C808-F897-4D68-BD41-C24D4D11D63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Date Placeholder 4"/>
          <p:cNvSpPr>
            <a:spLocks noGrp="1"/>
          </p:cNvSpPr>
          <p:nvPr>
            <p:ph type="dt" sz="half" idx="12"/>
          </p:nvPr>
        </p:nvSpPr>
        <p:spPr>
          <a:xfrm>
            <a:off x="9677401" y="6405037"/>
            <a:ext cx="1482051" cy="153888"/>
          </a:xfrm>
          <a:prstGeom prst="rect">
            <a:avLst/>
          </a:prstGeom>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7"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Tree>
    <p:extLst>
      <p:ext uri="{BB962C8B-B14F-4D97-AF65-F5344CB8AC3E}">
        <p14:creationId xmlns:p14="http://schemas.microsoft.com/office/powerpoint/2010/main" val="26114773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preserve="1" userDrawn="1">
  <p:cSld name="Blank green">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D55005D6-2038-4EE9-A76E-C5A6BE8944DA}"/>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D55005D6-2038-4EE9-A76E-C5A6BE8944D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Date Placeholder 1"/>
          <p:cNvSpPr>
            <a:spLocks noGrp="1"/>
          </p:cNvSpPr>
          <p:nvPr>
            <p:ph type="dt" sz="half" idx="12"/>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6" name="Date Placeholder 29">
            <a:extLst>
              <a:ext uri="{FF2B5EF4-FFF2-40B4-BE49-F238E27FC236}">
                <a16:creationId xmlns:a16="http://schemas.microsoft.com/office/drawing/2014/main" id="{A744904A-EC7B-4B83-B234-796B1EE6AAE0}"/>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8" name="TextBox 7">
            <a:extLst>
              <a:ext uri="{FF2B5EF4-FFF2-40B4-BE49-F238E27FC236}">
                <a16:creationId xmlns:a16="http://schemas.microsoft.com/office/drawing/2014/main" id="{C13D3000-1CA8-4D84-BC97-C143E30FCBE6}"/>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7" name="Freeform: Shape 6">
            <a:extLst>
              <a:ext uri="{FF2B5EF4-FFF2-40B4-BE49-F238E27FC236}">
                <a16:creationId xmlns:a16="http://schemas.microsoft.com/office/drawing/2014/main" id="{692EE29F-F57F-410C-9151-DEA9E5C8753B}"/>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0" name="Picture 9" descr="A picture containing text&#10;&#10;Description automatically generated">
            <a:extLst>
              <a:ext uri="{FF2B5EF4-FFF2-40B4-BE49-F238E27FC236}">
                <a16:creationId xmlns:a16="http://schemas.microsoft.com/office/drawing/2014/main" id="{9677F7AC-C0B1-4988-B7DD-6AD39667A0A1}"/>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1" name="Straight Connector 10">
            <a:extLst>
              <a:ext uri="{FF2B5EF4-FFF2-40B4-BE49-F238E27FC236}">
                <a16:creationId xmlns:a16="http://schemas.microsoft.com/office/drawing/2014/main" id="{F887F1C9-BA36-4AC3-B9CD-B7F71BDB2F21}"/>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86856278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Disclaimer">
    <p:bg>
      <p:bgPr>
        <a:solidFill>
          <a:srgbClr val="F2F2F2"/>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5D89084F-4BB3-4006-9D18-10D79C9CB6BE}"/>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5D89084F-4BB3-4006-9D18-10D79C9CB6B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Text Placeholder 4">
            <a:extLst>
              <a:ext uri="{FF2B5EF4-FFF2-40B4-BE49-F238E27FC236}">
                <a16:creationId xmlns:a16="http://schemas.microsoft.com/office/drawing/2014/main" id="{1310B005-350C-415E-81EF-7192D8B123AA}"/>
              </a:ext>
            </a:extLst>
          </p:cNvPr>
          <p:cNvSpPr>
            <a:spLocks noGrp="1"/>
          </p:cNvSpPr>
          <p:nvPr>
            <p:ph type="body" sz="quarter" idx="11"/>
          </p:nvPr>
        </p:nvSpPr>
        <p:spPr>
          <a:xfrm>
            <a:off x="5021826" y="1664257"/>
            <a:ext cx="6209072" cy="332398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6"/>
          <p:cNvSpPr txBox="1">
            <a:spLocks/>
          </p:cNvSpPr>
          <p:nvPr/>
        </p:nvSpPr>
        <p:spPr>
          <a:xfrm>
            <a:off x="639045" y="2975641"/>
            <a:ext cx="3199529" cy="701218"/>
          </a:xfrm>
          <a:prstGeom prst="rect">
            <a:avLst/>
          </a:prstGeom>
        </p:spPr>
        <p:txBody>
          <a:bodyPr vert="horz" wrap="square" lIns="0" tIns="0" rIns="0" bIns="0" rtlCol="0" anchor="ctr">
            <a:sp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r>
              <a:rPr lang="en-US" sz="5063">
                <a:gradFill>
                  <a:gsLst>
                    <a:gs pos="100000">
                      <a:schemeClr val="tx2"/>
                    </a:gs>
                    <a:gs pos="2000">
                      <a:schemeClr val="accent2"/>
                    </a:gs>
                  </a:gsLst>
                  <a:lin ang="2700000" scaled="0"/>
                </a:gradFill>
                <a:latin typeface="+mj-lt"/>
                <a:ea typeface="+mn-ea"/>
                <a:cs typeface="+mn-cs"/>
                <a:sym typeface="Trebuchet MS" panose="020B0603020202020204" pitchFamily="34" charset="0"/>
              </a:rPr>
              <a:t>Disclaimer</a:t>
            </a:r>
          </a:p>
        </p:txBody>
      </p:sp>
      <p:cxnSp>
        <p:nvCxnSpPr>
          <p:cNvPr id="9" name="Straight Connector 8"/>
          <p:cNvCxnSpPr/>
          <p:nvPr/>
        </p:nvCxnSpPr>
        <p:spPr>
          <a:xfrm>
            <a:off x="4367898" y="1630186"/>
            <a:ext cx="0" cy="3392129"/>
          </a:xfrm>
          <a:prstGeom prst="line">
            <a:avLst/>
          </a:prstGeom>
          <a:ln w="9525">
            <a:solidFill>
              <a:schemeClr val="tx2"/>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2" name="Date Placeholder 1"/>
          <p:cNvSpPr>
            <a:spLocks noGrp="1"/>
          </p:cNvSpPr>
          <p:nvPr>
            <p:ph type="dt" sz="half" idx="10"/>
          </p:nvPr>
        </p:nvSpPr>
        <p:spPr>
          <a:xfrm>
            <a:off x="9677401" y="6405037"/>
            <a:ext cx="1482051" cy="153888"/>
          </a:xfrm>
          <a:prstGeom prst="rect">
            <a:avLst/>
          </a:prstGeom>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0"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Tree>
    <p:extLst>
      <p:ext uri="{BB962C8B-B14F-4D97-AF65-F5344CB8AC3E}">
        <p14:creationId xmlns:p14="http://schemas.microsoft.com/office/powerpoint/2010/main" val="338150045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preserve="1" userDrawn="1">
  <p:cSld name="End">
    <p:bg>
      <p:bgPr>
        <a:solidFill>
          <a:srgbClr val="149ED9"/>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384" imgH="384" progId="TCLayout.ActiveDocument.1">
                  <p:embed/>
                </p:oleObj>
              </mc:Choice>
              <mc:Fallback>
                <p:oleObj name="think-cell Slide" r:id="rId3" imgW="384" imgH="384" progId="TCLayout.ActiveDocument.1">
                  <p:embed/>
                  <p:pic>
                    <p:nvPicPr>
                      <p:cNvPr id="2" name="Object 1" hidden="1"/>
                      <p:cNvPicPr/>
                      <p:nvPr/>
                    </p:nvPicPr>
                    <p:blipFill>
                      <a:blip r:embed="rId4"/>
                      <a:stretch>
                        <a:fillRect/>
                      </a:stretch>
                    </p:blipFill>
                    <p:spPr>
                      <a:xfrm>
                        <a:off x="1589" y="1589"/>
                        <a:ext cx="1587" cy="1587"/>
                      </a:xfrm>
                      <a:prstGeom prst="rect">
                        <a:avLst/>
                      </a:prstGeom>
                    </p:spPr>
                  </p:pic>
                </p:oleObj>
              </mc:Fallback>
            </mc:AlternateContent>
          </a:graphicData>
        </a:graphic>
      </p:graphicFrame>
      <p:sp>
        <p:nvSpPr>
          <p:cNvPr id="3" name="Rectangle 2">
            <a:extLst>
              <a:ext uri="{FF2B5EF4-FFF2-40B4-BE49-F238E27FC236}">
                <a16:creationId xmlns:a16="http://schemas.microsoft.com/office/drawing/2014/main" id="{CDDC1DDE-8FFB-4FD5-BD40-528D5D8022E8}"/>
              </a:ext>
            </a:extLst>
          </p:cNvPr>
          <p:cNvSpPr/>
          <p:nvPr userDrawn="1"/>
        </p:nvSpPr>
        <p:spPr>
          <a:xfrm>
            <a:off x="4727356" y="3112982"/>
            <a:ext cx="6787393" cy="845344"/>
          </a:xfrm>
          <a:prstGeom prst="rect">
            <a:avLst/>
          </a:prstGeom>
          <a:noFill/>
          <a:ln>
            <a:noFill/>
          </a:ln>
        </p:spPr>
        <p:txBody>
          <a:bodyPr vert="horz" wrap="square" lIns="0" tIns="0" rIns="0" bIns="0" rtlCol="0" anchor="t" anchorCtr="0">
            <a:noAutofit/>
          </a:bodyPr>
          <a:lstStyle/>
          <a:p>
            <a:pPr lvl="0" algn="r">
              <a:lnSpc>
                <a:spcPct val="90000"/>
              </a:lnSpc>
              <a:spcBef>
                <a:spcPct val="0"/>
              </a:spcBef>
              <a:buNone/>
            </a:pPr>
            <a:r>
              <a:rPr lang="en-US" sz="2625" b="1" kern="800" cap="none" spc="19" baseline="0">
                <a:solidFill>
                  <a:schemeClr val="bg2"/>
                </a:solidFill>
                <a:cs typeface="+mj-cs"/>
                <a:sym typeface="Trebuchet MS" panose="020B0603020202020204" pitchFamily="34" charset="0"/>
              </a:rPr>
              <a:t>Thank you</a:t>
            </a:r>
          </a:p>
        </p:txBody>
      </p:sp>
      <p:grpSp>
        <p:nvGrpSpPr>
          <p:cNvPr id="12" name="Group 11">
            <a:extLst>
              <a:ext uri="{FF2B5EF4-FFF2-40B4-BE49-F238E27FC236}">
                <a16:creationId xmlns:a16="http://schemas.microsoft.com/office/drawing/2014/main" id="{2363F919-586F-4C36-8033-C9E246FB1243}"/>
              </a:ext>
            </a:extLst>
          </p:cNvPr>
          <p:cNvGrpSpPr/>
          <p:nvPr userDrawn="1"/>
        </p:nvGrpSpPr>
        <p:grpSpPr>
          <a:xfrm>
            <a:off x="1740656" y="6334632"/>
            <a:ext cx="344853" cy="345665"/>
            <a:chOff x="3948113" y="1543051"/>
            <a:chExt cx="5127625" cy="5140325"/>
          </a:xfrm>
          <a:solidFill>
            <a:schemeClr val="bg2"/>
          </a:solidFill>
        </p:grpSpPr>
        <p:sp>
          <p:nvSpPr>
            <p:cNvPr id="13" name="Freeform 5">
              <a:extLst>
                <a:ext uri="{FF2B5EF4-FFF2-40B4-BE49-F238E27FC236}">
                  <a16:creationId xmlns:a16="http://schemas.microsoft.com/office/drawing/2014/main" id="{AC1A09F2-5508-4B6A-A8BD-8D2405EC5454}"/>
                </a:ext>
              </a:extLst>
            </p:cNvPr>
            <p:cNvSpPr>
              <a:spLocks/>
            </p:cNvSpPr>
            <p:nvPr/>
          </p:nvSpPr>
          <p:spPr bwMode="auto">
            <a:xfrm>
              <a:off x="4267200" y="2265363"/>
              <a:ext cx="1233487" cy="1125538"/>
            </a:xfrm>
            <a:custGeom>
              <a:avLst/>
              <a:gdLst>
                <a:gd name="T0" fmla="*/ 47 w 58"/>
                <a:gd name="T1" fmla="*/ 53 h 53"/>
                <a:gd name="T2" fmla="*/ 58 w 58"/>
                <a:gd name="T3" fmla="*/ 39 h 53"/>
                <a:gd name="T4" fmla="*/ 22 w 58"/>
                <a:gd name="T5" fmla="*/ 0 h 53"/>
                <a:gd name="T6" fmla="*/ 0 w 58"/>
                <a:gd name="T7" fmla="*/ 29 h 53"/>
                <a:gd name="T8" fmla="*/ 47 w 58"/>
                <a:gd name="T9" fmla="*/ 53 h 53"/>
              </a:gdLst>
              <a:ahLst/>
              <a:cxnLst>
                <a:cxn ang="0">
                  <a:pos x="T0" y="T1"/>
                </a:cxn>
                <a:cxn ang="0">
                  <a:pos x="T2" y="T3"/>
                </a:cxn>
                <a:cxn ang="0">
                  <a:pos x="T4" y="T5"/>
                </a:cxn>
                <a:cxn ang="0">
                  <a:pos x="T6" y="T7"/>
                </a:cxn>
                <a:cxn ang="0">
                  <a:pos x="T8" y="T9"/>
                </a:cxn>
              </a:cxnLst>
              <a:rect l="0" t="0" r="r" b="b"/>
              <a:pathLst>
                <a:path w="58" h="53">
                  <a:moveTo>
                    <a:pt x="47" y="53"/>
                  </a:moveTo>
                  <a:cubicBezTo>
                    <a:pt x="50" y="48"/>
                    <a:pt x="53" y="43"/>
                    <a:pt x="58" y="39"/>
                  </a:cubicBezTo>
                  <a:cubicBezTo>
                    <a:pt x="22" y="0"/>
                    <a:pt x="22" y="0"/>
                    <a:pt x="22" y="0"/>
                  </a:cubicBezTo>
                  <a:cubicBezTo>
                    <a:pt x="13" y="8"/>
                    <a:pt x="6" y="18"/>
                    <a:pt x="0" y="29"/>
                  </a:cubicBezTo>
                  <a:lnTo>
                    <a:pt x="47" y="53"/>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14" name="Freeform 6">
              <a:extLst>
                <a:ext uri="{FF2B5EF4-FFF2-40B4-BE49-F238E27FC236}">
                  <a16:creationId xmlns:a16="http://schemas.microsoft.com/office/drawing/2014/main" id="{22FD457E-CC88-43DD-93CB-F8D24499EA12}"/>
                </a:ext>
              </a:extLst>
            </p:cNvPr>
            <p:cNvSpPr>
              <a:spLocks/>
            </p:cNvSpPr>
            <p:nvPr/>
          </p:nvSpPr>
          <p:spPr bwMode="auto">
            <a:xfrm>
              <a:off x="7118350" y="1754188"/>
              <a:ext cx="1063625" cy="1254125"/>
            </a:xfrm>
            <a:custGeom>
              <a:avLst/>
              <a:gdLst>
                <a:gd name="T0" fmla="*/ 0 w 50"/>
                <a:gd name="T1" fmla="*/ 49 h 59"/>
                <a:gd name="T2" fmla="*/ 15 w 50"/>
                <a:gd name="T3" fmla="*/ 59 h 59"/>
                <a:gd name="T4" fmla="*/ 50 w 50"/>
                <a:gd name="T5" fmla="*/ 20 h 59"/>
                <a:gd name="T6" fmla="*/ 19 w 50"/>
                <a:gd name="T7" fmla="*/ 0 h 59"/>
                <a:gd name="T8" fmla="*/ 0 w 50"/>
                <a:gd name="T9" fmla="*/ 49 h 59"/>
              </a:gdLst>
              <a:ahLst/>
              <a:cxnLst>
                <a:cxn ang="0">
                  <a:pos x="T0" y="T1"/>
                </a:cxn>
                <a:cxn ang="0">
                  <a:pos x="T2" y="T3"/>
                </a:cxn>
                <a:cxn ang="0">
                  <a:pos x="T4" y="T5"/>
                </a:cxn>
                <a:cxn ang="0">
                  <a:pos x="T6" y="T7"/>
                </a:cxn>
                <a:cxn ang="0">
                  <a:pos x="T8" y="T9"/>
                </a:cxn>
              </a:cxnLst>
              <a:rect l="0" t="0" r="r" b="b"/>
              <a:pathLst>
                <a:path w="50" h="59">
                  <a:moveTo>
                    <a:pt x="0" y="49"/>
                  </a:moveTo>
                  <a:cubicBezTo>
                    <a:pt x="5" y="52"/>
                    <a:pt x="10" y="55"/>
                    <a:pt x="15" y="59"/>
                  </a:cubicBezTo>
                  <a:cubicBezTo>
                    <a:pt x="50" y="20"/>
                    <a:pt x="50" y="20"/>
                    <a:pt x="50" y="20"/>
                  </a:cubicBezTo>
                  <a:cubicBezTo>
                    <a:pt x="41" y="12"/>
                    <a:pt x="30" y="5"/>
                    <a:pt x="19" y="0"/>
                  </a:cubicBezTo>
                  <a:lnTo>
                    <a:pt x="0" y="49"/>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16" name="Freeform 7">
              <a:extLst>
                <a:ext uri="{FF2B5EF4-FFF2-40B4-BE49-F238E27FC236}">
                  <a16:creationId xmlns:a16="http://schemas.microsoft.com/office/drawing/2014/main" id="{207AA861-158B-4752-B50D-8103B78F2A2A}"/>
                </a:ext>
              </a:extLst>
            </p:cNvPr>
            <p:cNvSpPr>
              <a:spLocks/>
            </p:cNvSpPr>
            <p:nvPr/>
          </p:nvSpPr>
          <p:spPr bwMode="auto">
            <a:xfrm>
              <a:off x="7842250" y="3051176"/>
              <a:ext cx="1212850" cy="849313"/>
            </a:xfrm>
            <a:custGeom>
              <a:avLst/>
              <a:gdLst>
                <a:gd name="T0" fmla="*/ 47 w 57"/>
                <a:gd name="T1" fmla="*/ 0 h 40"/>
                <a:gd name="T2" fmla="*/ 0 w 57"/>
                <a:gd name="T3" fmla="*/ 24 h 40"/>
                <a:gd name="T4" fmla="*/ 5 w 57"/>
                <a:gd name="T5" fmla="*/ 40 h 40"/>
                <a:gd name="T6" fmla="*/ 57 w 57"/>
                <a:gd name="T7" fmla="*/ 35 h 40"/>
                <a:gd name="T8" fmla="*/ 47 w 57"/>
                <a:gd name="T9" fmla="*/ 0 h 40"/>
              </a:gdLst>
              <a:ahLst/>
              <a:cxnLst>
                <a:cxn ang="0">
                  <a:pos x="T0" y="T1"/>
                </a:cxn>
                <a:cxn ang="0">
                  <a:pos x="T2" y="T3"/>
                </a:cxn>
                <a:cxn ang="0">
                  <a:pos x="T4" y="T5"/>
                </a:cxn>
                <a:cxn ang="0">
                  <a:pos x="T6" y="T7"/>
                </a:cxn>
                <a:cxn ang="0">
                  <a:pos x="T8" y="T9"/>
                </a:cxn>
              </a:cxnLst>
              <a:rect l="0" t="0" r="r" b="b"/>
              <a:pathLst>
                <a:path w="57" h="40">
                  <a:moveTo>
                    <a:pt x="47" y="0"/>
                  </a:moveTo>
                  <a:cubicBezTo>
                    <a:pt x="0" y="24"/>
                    <a:pt x="0" y="24"/>
                    <a:pt x="0" y="24"/>
                  </a:cubicBezTo>
                  <a:cubicBezTo>
                    <a:pt x="2" y="29"/>
                    <a:pt x="4" y="34"/>
                    <a:pt x="5" y="40"/>
                  </a:cubicBezTo>
                  <a:cubicBezTo>
                    <a:pt x="57" y="35"/>
                    <a:pt x="57" y="35"/>
                    <a:pt x="57" y="35"/>
                  </a:cubicBezTo>
                  <a:cubicBezTo>
                    <a:pt x="56" y="23"/>
                    <a:pt x="52" y="11"/>
                    <a:pt x="47" y="0"/>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17" name="Freeform 8">
              <a:extLst>
                <a:ext uri="{FF2B5EF4-FFF2-40B4-BE49-F238E27FC236}">
                  <a16:creationId xmlns:a16="http://schemas.microsoft.com/office/drawing/2014/main" id="{67945DB1-2B96-467F-BFE8-364C75BC8FC0}"/>
                </a:ext>
              </a:extLst>
            </p:cNvPr>
            <p:cNvSpPr>
              <a:spLocks/>
            </p:cNvSpPr>
            <p:nvPr/>
          </p:nvSpPr>
          <p:spPr bwMode="auto">
            <a:xfrm>
              <a:off x="7543800" y="2286001"/>
              <a:ext cx="1233487" cy="1125538"/>
            </a:xfrm>
            <a:custGeom>
              <a:avLst/>
              <a:gdLst>
                <a:gd name="T0" fmla="*/ 11 w 58"/>
                <a:gd name="T1" fmla="*/ 53 h 53"/>
                <a:gd name="T2" fmla="*/ 58 w 58"/>
                <a:gd name="T3" fmla="*/ 29 h 53"/>
                <a:gd name="T4" fmla="*/ 36 w 58"/>
                <a:gd name="T5" fmla="*/ 0 h 53"/>
                <a:gd name="T6" fmla="*/ 0 w 58"/>
                <a:gd name="T7" fmla="*/ 39 h 53"/>
                <a:gd name="T8" fmla="*/ 11 w 58"/>
                <a:gd name="T9" fmla="*/ 53 h 53"/>
              </a:gdLst>
              <a:ahLst/>
              <a:cxnLst>
                <a:cxn ang="0">
                  <a:pos x="T0" y="T1"/>
                </a:cxn>
                <a:cxn ang="0">
                  <a:pos x="T2" y="T3"/>
                </a:cxn>
                <a:cxn ang="0">
                  <a:pos x="T4" y="T5"/>
                </a:cxn>
                <a:cxn ang="0">
                  <a:pos x="T6" y="T7"/>
                </a:cxn>
                <a:cxn ang="0">
                  <a:pos x="T8" y="T9"/>
                </a:cxn>
              </a:cxnLst>
              <a:rect l="0" t="0" r="r" b="b"/>
              <a:pathLst>
                <a:path w="58" h="53">
                  <a:moveTo>
                    <a:pt x="11" y="53"/>
                  </a:moveTo>
                  <a:cubicBezTo>
                    <a:pt x="58" y="29"/>
                    <a:pt x="58" y="29"/>
                    <a:pt x="58" y="29"/>
                  </a:cubicBezTo>
                  <a:cubicBezTo>
                    <a:pt x="52" y="18"/>
                    <a:pt x="45" y="8"/>
                    <a:pt x="36" y="0"/>
                  </a:cubicBezTo>
                  <a:cubicBezTo>
                    <a:pt x="0" y="39"/>
                    <a:pt x="0" y="39"/>
                    <a:pt x="0" y="39"/>
                  </a:cubicBezTo>
                  <a:cubicBezTo>
                    <a:pt x="4" y="43"/>
                    <a:pt x="8" y="48"/>
                    <a:pt x="11" y="53"/>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18" name="Freeform 9">
              <a:extLst>
                <a:ext uri="{FF2B5EF4-FFF2-40B4-BE49-F238E27FC236}">
                  <a16:creationId xmlns:a16="http://schemas.microsoft.com/office/drawing/2014/main" id="{F5E55933-AAFB-4CC4-8B73-D4572424D211}"/>
                </a:ext>
              </a:extLst>
            </p:cNvPr>
            <p:cNvSpPr>
              <a:spLocks/>
            </p:cNvSpPr>
            <p:nvPr/>
          </p:nvSpPr>
          <p:spPr bwMode="auto">
            <a:xfrm>
              <a:off x="3948113" y="3943351"/>
              <a:ext cx="1149350" cy="785813"/>
            </a:xfrm>
            <a:custGeom>
              <a:avLst/>
              <a:gdLst>
                <a:gd name="T0" fmla="*/ 52 w 54"/>
                <a:gd name="T1" fmla="*/ 8 h 37"/>
                <a:gd name="T2" fmla="*/ 52 w 54"/>
                <a:gd name="T3" fmla="*/ 5 h 37"/>
                <a:gd name="T4" fmla="*/ 0 w 54"/>
                <a:gd name="T5" fmla="*/ 0 h 37"/>
                <a:gd name="T6" fmla="*/ 0 w 54"/>
                <a:gd name="T7" fmla="*/ 8 h 37"/>
                <a:gd name="T8" fmla="*/ 3 w 54"/>
                <a:gd name="T9" fmla="*/ 37 h 37"/>
                <a:gd name="T10" fmla="*/ 54 w 54"/>
                <a:gd name="T11" fmla="*/ 23 h 37"/>
                <a:gd name="T12" fmla="*/ 52 w 54"/>
                <a:gd name="T13" fmla="*/ 8 h 37"/>
              </a:gdLst>
              <a:ahLst/>
              <a:cxnLst>
                <a:cxn ang="0">
                  <a:pos x="T0" y="T1"/>
                </a:cxn>
                <a:cxn ang="0">
                  <a:pos x="T2" y="T3"/>
                </a:cxn>
                <a:cxn ang="0">
                  <a:pos x="T4" y="T5"/>
                </a:cxn>
                <a:cxn ang="0">
                  <a:pos x="T6" y="T7"/>
                </a:cxn>
                <a:cxn ang="0">
                  <a:pos x="T8" y="T9"/>
                </a:cxn>
                <a:cxn ang="0">
                  <a:pos x="T10" y="T11"/>
                </a:cxn>
                <a:cxn ang="0">
                  <a:pos x="T12" y="T13"/>
                </a:cxn>
              </a:cxnLst>
              <a:rect l="0" t="0" r="r" b="b"/>
              <a:pathLst>
                <a:path w="54" h="37">
                  <a:moveTo>
                    <a:pt x="52" y="8"/>
                  </a:moveTo>
                  <a:cubicBezTo>
                    <a:pt x="52" y="7"/>
                    <a:pt x="52" y="6"/>
                    <a:pt x="52" y="5"/>
                  </a:cubicBezTo>
                  <a:cubicBezTo>
                    <a:pt x="0" y="0"/>
                    <a:pt x="0" y="0"/>
                    <a:pt x="0" y="0"/>
                  </a:cubicBezTo>
                  <a:cubicBezTo>
                    <a:pt x="0" y="3"/>
                    <a:pt x="0" y="6"/>
                    <a:pt x="0" y="8"/>
                  </a:cubicBezTo>
                  <a:cubicBezTo>
                    <a:pt x="0" y="18"/>
                    <a:pt x="1" y="28"/>
                    <a:pt x="3" y="37"/>
                  </a:cubicBezTo>
                  <a:cubicBezTo>
                    <a:pt x="54" y="23"/>
                    <a:pt x="54" y="23"/>
                    <a:pt x="54" y="23"/>
                  </a:cubicBezTo>
                  <a:cubicBezTo>
                    <a:pt x="53" y="18"/>
                    <a:pt x="52" y="13"/>
                    <a:pt x="52" y="8"/>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19" name="Freeform 10">
              <a:extLst>
                <a:ext uri="{FF2B5EF4-FFF2-40B4-BE49-F238E27FC236}">
                  <a16:creationId xmlns:a16="http://schemas.microsoft.com/office/drawing/2014/main" id="{A0B0A897-F4EF-4BE9-B7E6-268197FAE4B8}"/>
                </a:ext>
              </a:extLst>
            </p:cNvPr>
            <p:cNvSpPr>
              <a:spLocks/>
            </p:cNvSpPr>
            <p:nvPr/>
          </p:nvSpPr>
          <p:spPr bwMode="auto">
            <a:xfrm>
              <a:off x="7351713" y="5026026"/>
              <a:ext cx="1171575" cy="1211263"/>
            </a:xfrm>
            <a:custGeom>
              <a:avLst/>
              <a:gdLst>
                <a:gd name="T0" fmla="*/ 13 w 55"/>
                <a:gd name="T1" fmla="*/ 0 h 57"/>
                <a:gd name="T2" fmla="*/ 0 w 55"/>
                <a:gd name="T3" fmla="*/ 12 h 57"/>
                <a:gd name="T4" fmla="*/ 28 w 55"/>
                <a:gd name="T5" fmla="*/ 57 h 57"/>
                <a:gd name="T6" fmla="*/ 55 w 55"/>
                <a:gd name="T7" fmla="*/ 32 h 57"/>
                <a:gd name="T8" fmla="*/ 13 w 55"/>
                <a:gd name="T9" fmla="*/ 0 h 57"/>
              </a:gdLst>
              <a:ahLst/>
              <a:cxnLst>
                <a:cxn ang="0">
                  <a:pos x="T0" y="T1"/>
                </a:cxn>
                <a:cxn ang="0">
                  <a:pos x="T2" y="T3"/>
                </a:cxn>
                <a:cxn ang="0">
                  <a:pos x="T4" y="T5"/>
                </a:cxn>
                <a:cxn ang="0">
                  <a:pos x="T6" y="T7"/>
                </a:cxn>
                <a:cxn ang="0">
                  <a:pos x="T8" y="T9"/>
                </a:cxn>
              </a:cxnLst>
              <a:rect l="0" t="0" r="r" b="b"/>
              <a:pathLst>
                <a:path w="55" h="57">
                  <a:moveTo>
                    <a:pt x="13" y="0"/>
                  </a:moveTo>
                  <a:cubicBezTo>
                    <a:pt x="9" y="5"/>
                    <a:pt x="5" y="9"/>
                    <a:pt x="0" y="12"/>
                  </a:cubicBezTo>
                  <a:cubicBezTo>
                    <a:pt x="28" y="57"/>
                    <a:pt x="28" y="57"/>
                    <a:pt x="28" y="57"/>
                  </a:cubicBezTo>
                  <a:cubicBezTo>
                    <a:pt x="38" y="50"/>
                    <a:pt x="48" y="42"/>
                    <a:pt x="55" y="32"/>
                  </a:cubicBezTo>
                  <a:lnTo>
                    <a:pt x="13"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0" name="Freeform 11">
              <a:extLst>
                <a:ext uri="{FF2B5EF4-FFF2-40B4-BE49-F238E27FC236}">
                  <a16:creationId xmlns:a16="http://schemas.microsoft.com/office/drawing/2014/main" id="{2FFD3D39-DF19-4112-89B7-833587DA1F3E}"/>
                </a:ext>
              </a:extLst>
            </p:cNvPr>
            <p:cNvSpPr>
              <a:spLocks/>
            </p:cNvSpPr>
            <p:nvPr/>
          </p:nvSpPr>
          <p:spPr bwMode="auto">
            <a:xfrm>
              <a:off x="7926388" y="3963988"/>
              <a:ext cx="1149350" cy="765175"/>
            </a:xfrm>
            <a:custGeom>
              <a:avLst/>
              <a:gdLst>
                <a:gd name="T0" fmla="*/ 2 w 54"/>
                <a:gd name="T1" fmla="*/ 7 h 36"/>
                <a:gd name="T2" fmla="*/ 0 w 54"/>
                <a:gd name="T3" fmla="*/ 22 h 36"/>
                <a:gd name="T4" fmla="*/ 51 w 54"/>
                <a:gd name="T5" fmla="*/ 36 h 36"/>
                <a:gd name="T6" fmla="*/ 54 w 54"/>
                <a:gd name="T7" fmla="*/ 7 h 36"/>
                <a:gd name="T8" fmla="*/ 54 w 54"/>
                <a:gd name="T9" fmla="*/ 0 h 36"/>
                <a:gd name="T10" fmla="*/ 2 w 54"/>
                <a:gd name="T11" fmla="*/ 5 h 36"/>
                <a:gd name="T12" fmla="*/ 2 w 54"/>
                <a:gd name="T13" fmla="*/ 7 h 36"/>
              </a:gdLst>
              <a:ahLst/>
              <a:cxnLst>
                <a:cxn ang="0">
                  <a:pos x="T0" y="T1"/>
                </a:cxn>
                <a:cxn ang="0">
                  <a:pos x="T2" y="T3"/>
                </a:cxn>
                <a:cxn ang="0">
                  <a:pos x="T4" y="T5"/>
                </a:cxn>
                <a:cxn ang="0">
                  <a:pos x="T6" y="T7"/>
                </a:cxn>
                <a:cxn ang="0">
                  <a:pos x="T8" y="T9"/>
                </a:cxn>
                <a:cxn ang="0">
                  <a:pos x="T10" y="T11"/>
                </a:cxn>
                <a:cxn ang="0">
                  <a:pos x="T12" y="T13"/>
                </a:cxn>
              </a:cxnLst>
              <a:rect l="0" t="0" r="r" b="b"/>
              <a:pathLst>
                <a:path w="54" h="36">
                  <a:moveTo>
                    <a:pt x="2" y="7"/>
                  </a:moveTo>
                  <a:cubicBezTo>
                    <a:pt x="2" y="12"/>
                    <a:pt x="1" y="17"/>
                    <a:pt x="0" y="22"/>
                  </a:cubicBezTo>
                  <a:cubicBezTo>
                    <a:pt x="51" y="36"/>
                    <a:pt x="51" y="36"/>
                    <a:pt x="51" y="36"/>
                  </a:cubicBezTo>
                  <a:cubicBezTo>
                    <a:pt x="53" y="27"/>
                    <a:pt x="54" y="17"/>
                    <a:pt x="54" y="7"/>
                  </a:cubicBezTo>
                  <a:cubicBezTo>
                    <a:pt x="54" y="5"/>
                    <a:pt x="54" y="2"/>
                    <a:pt x="54" y="0"/>
                  </a:cubicBezTo>
                  <a:cubicBezTo>
                    <a:pt x="2" y="5"/>
                    <a:pt x="2" y="5"/>
                    <a:pt x="2" y="5"/>
                  </a:cubicBezTo>
                  <a:cubicBezTo>
                    <a:pt x="2" y="6"/>
                    <a:pt x="2" y="6"/>
                    <a:pt x="2" y="7"/>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1" name="Freeform 12">
              <a:extLst>
                <a:ext uri="{FF2B5EF4-FFF2-40B4-BE49-F238E27FC236}">
                  <a16:creationId xmlns:a16="http://schemas.microsoft.com/office/drawing/2014/main" id="{8EC3C97E-EB97-431B-9442-B7A32A096449}"/>
                </a:ext>
              </a:extLst>
            </p:cNvPr>
            <p:cNvSpPr>
              <a:spLocks/>
            </p:cNvSpPr>
            <p:nvPr/>
          </p:nvSpPr>
          <p:spPr bwMode="auto">
            <a:xfrm>
              <a:off x="4522788" y="5048251"/>
              <a:ext cx="1169987" cy="1211263"/>
            </a:xfrm>
            <a:custGeom>
              <a:avLst/>
              <a:gdLst>
                <a:gd name="T0" fmla="*/ 42 w 55"/>
                <a:gd name="T1" fmla="*/ 0 h 57"/>
                <a:gd name="T2" fmla="*/ 0 w 55"/>
                <a:gd name="T3" fmla="*/ 32 h 57"/>
                <a:gd name="T4" fmla="*/ 27 w 55"/>
                <a:gd name="T5" fmla="*/ 57 h 57"/>
                <a:gd name="T6" fmla="*/ 55 w 55"/>
                <a:gd name="T7" fmla="*/ 12 h 57"/>
                <a:gd name="T8" fmla="*/ 42 w 55"/>
                <a:gd name="T9" fmla="*/ 0 h 57"/>
              </a:gdLst>
              <a:ahLst/>
              <a:cxnLst>
                <a:cxn ang="0">
                  <a:pos x="T0" y="T1"/>
                </a:cxn>
                <a:cxn ang="0">
                  <a:pos x="T2" y="T3"/>
                </a:cxn>
                <a:cxn ang="0">
                  <a:pos x="T4" y="T5"/>
                </a:cxn>
                <a:cxn ang="0">
                  <a:pos x="T6" y="T7"/>
                </a:cxn>
                <a:cxn ang="0">
                  <a:pos x="T8" y="T9"/>
                </a:cxn>
              </a:cxnLst>
              <a:rect l="0" t="0" r="r" b="b"/>
              <a:pathLst>
                <a:path w="55" h="57">
                  <a:moveTo>
                    <a:pt x="42" y="0"/>
                  </a:moveTo>
                  <a:cubicBezTo>
                    <a:pt x="0" y="32"/>
                    <a:pt x="0" y="32"/>
                    <a:pt x="0" y="32"/>
                  </a:cubicBezTo>
                  <a:cubicBezTo>
                    <a:pt x="8" y="42"/>
                    <a:pt x="17" y="50"/>
                    <a:pt x="27" y="57"/>
                  </a:cubicBezTo>
                  <a:cubicBezTo>
                    <a:pt x="55" y="12"/>
                    <a:pt x="55" y="12"/>
                    <a:pt x="55" y="12"/>
                  </a:cubicBezTo>
                  <a:cubicBezTo>
                    <a:pt x="50" y="9"/>
                    <a:pt x="46" y="5"/>
                    <a:pt x="42" y="0"/>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2" name="Freeform 13">
              <a:extLst>
                <a:ext uri="{FF2B5EF4-FFF2-40B4-BE49-F238E27FC236}">
                  <a16:creationId xmlns:a16="http://schemas.microsoft.com/office/drawing/2014/main" id="{67BF2803-8E91-463C-87F9-4F7EACB639E3}"/>
                </a:ext>
              </a:extLst>
            </p:cNvPr>
            <p:cNvSpPr>
              <a:spLocks/>
            </p:cNvSpPr>
            <p:nvPr/>
          </p:nvSpPr>
          <p:spPr bwMode="auto">
            <a:xfrm>
              <a:off x="3968750" y="3028951"/>
              <a:ext cx="1212850" cy="850900"/>
            </a:xfrm>
            <a:custGeom>
              <a:avLst/>
              <a:gdLst>
                <a:gd name="T0" fmla="*/ 52 w 57"/>
                <a:gd name="T1" fmla="*/ 40 h 40"/>
                <a:gd name="T2" fmla="*/ 57 w 57"/>
                <a:gd name="T3" fmla="*/ 24 h 40"/>
                <a:gd name="T4" fmla="*/ 10 w 57"/>
                <a:gd name="T5" fmla="*/ 0 h 40"/>
                <a:gd name="T6" fmla="*/ 0 w 57"/>
                <a:gd name="T7" fmla="*/ 36 h 40"/>
                <a:gd name="T8" fmla="*/ 52 w 57"/>
                <a:gd name="T9" fmla="*/ 40 h 40"/>
              </a:gdLst>
              <a:ahLst/>
              <a:cxnLst>
                <a:cxn ang="0">
                  <a:pos x="T0" y="T1"/>
                </a:cxn>
                <a:cxn ang="0">
                  <a:pos x="T2" y="T3"/>
                </a:cxn>
                <a:cxn ang="0">
                  <a:pos x="T4" y="T5"/>
                </a:cxn>
                <a:cxn ang="0">
                  <a:pos x="T6" y="T7"/>
                </a:cxn>
                <a:cxn ang="0">
                  <a:pos x="T8" y="T9"/>
                </a:cxn>
              </a:cxnLst>
              <a:rect l="0" t="0" r="r" b="b"/>
              <a:pathLst>
                <a:path w="57" h="40">
                  <a:moveTo>
                    <a:pt x="52" y="40"/>
                  </a:moveTo>
                  <a:cubicBezTo>
                    <a:pt x="53" y="35"/>
                    <a:pt x="55" y="29"/>
                    <a:pt x="57" y="24"/>
                  </a:cubicBezTo>
                  <a:cubicBezTo>
                    <a:pt x="10" y="0"/>
                    <a:pt x="10" y="0"/>
                    <a:pt x="10" y="0"/>
                  </a:cubicBezTo>
                  <a:cubicBezTo>
                    <a:pt x="5" y="11"/>
                    <a:pt x="1" y="23"/>
                    <a:pt x="0" y="36"/>
                  </a:cubicBezTo>
                  <a:lnTo>
                    <a:pt x="52" y="4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3" name="Freeform 14">
              <a:extLst>
                <a:ext uri="{FF2B5EF4-FFF2-40B4-BE49-F238E27FC236}">
                  <a16:creationId xmlns:a16="http://schemas.microsoft.com/office/drawing/2014/main" id="{3B564B65-C37A-43CB-A556-DC952BEFB02A}"/>
                </a:ext>
              </a:extLst>
            </p:cNvPr>
            <p:cNvSpPr>
              <a:spLocks/>
            </p:cNvSpPr>
            <p:nvPr/>
          </p:nvSpPr>
          <p:spPr bwMode="auto">
            <a:xfrm>
              <a:off x="6883400" y="5387976"/>
              <a:ext cx="936625" cy="1231900"/>
            </a:xfrm>
            <a:custGeom>
              <a:avLst/>
              <a:gdLst>
                <a:gd name="T0" fmla="*/ 44 w 44"/>
                <a:gd name="T1" fmla="*/ 44 h 58"/>
                <a:gd name="T2" fmla="*/ 16 w 44"/>
                <a:gd name="T3" fmla="*/ 0 h 58"/>
                <a:gd name="T4" fmla="*/ 0 w 44"/>
                <a:gd name="T5" fmla="*/ 6 h 58"/>
                <a:gd name="T6" fmla="*/ 10 w 44"/>
                <a:gd name="T7" fmla="*/ 58 h 58"/>
                <a:gd name="T8" fmla="*/ 44 w 44"/>
                <a:gd name="T9" fmla="*/ 44 h 58"/>
              </a:gdLst>
              <a:ahLst/>
              <a:cxnLst>
                <a:cxn ang="0">
                  <a:pos x="T0" y="T1"/>
                </a:cxn>
                <a:cxn ang="0">
                  <a:pos x="T2" y="T3"/>
                </a:cxn>
                <a:cxn ang="0">
                  <a:pos x="T4" y="T5"/>
                </a:cxn>
                <a:cxn ang="0">
                  <a:pos x="T6" y="T7"/>
                </a:cxn>
                <a:cxn ang="0">
                  <a:pos x="T8" y="T9"/>
                </a:cxn>
              </a:cxnLst>
              <a:rect l="0" t="0" r="r" b="b"/>
              <a:pathLst>
                <a:path w="44" h="58">
                  <a:moveTo>
                    <a:pt x="44" y="44"/>
                  </a:moveTo>
                  <a:cubicBezTo>
                    <a:pt x="16" y="0"/>
                    <a:pt x="16" y="0"/>
                    <a:pt x="16" y="0"/>
                  </a:cubicBezTo>
                  <a:cubicBezTo>
                    <a:pt x="11" y="2"/>
                    <a:pt x="6" y="5"/>
                    <a:pt x="0" y="6"/>
                  </a:cubicBezTo>
                  <a:cubicBezTo>
                    <a:pt x="10" y="58"/>
                    <a:pt x="10" y="58"/>
                    <a:pt x="10" y="58"/>
                  </a:cubicBezTo>
                  <a:cubicBezTo>
                    <a:pt x="22" y="55"/>
                    <a:pt x="33" y="51"/>
                    <a:pt x="44" y="44"/>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4" name="Freeform 15">
              <a:extLst>
                <a:ext uri="{FF2B5EF4-FFF2-40B4-BE49-F238E27FC236}">
                  <a16:creationId xmlns:a16="http://schemas.microsoft.com/office/drawing/2014/main" id="{29AB8E73-4C1C-4268-A2C0-3026159F3F7C}"/>
                </a:ext>
              </a:extLst>
            </p:cNvPr>
            <p:cNvSpPr>
              <a:spLocks/>
            </p:cNvSpPr>
            <p:nvPr/>
          </p:nvSpPr>
          <p:spPr bwMode="auto">
            <a:xfrm>
              <a:off x="7735888" y="4579938"/>
              <a:ext cx="1233487" cy="998538"/>
            </a:xfrm>
            <a:custGeom>
              <a:avLst/>
              <a:gdLst>
                <a:gd name="T0" fmla="*/ 7 w 58"/>
                <a:gd name="T1" fmla="*/ 0 h 47"/>
                <a:gd name="T2" fmla="*/ 0 w 58"/>
                <a:gd name="T3" fmla="*/ 15 h 47"/>
                <a:gd name="T4" fmla="*/ 42 w 58"/>
                <a:gd name="T5" fmla="*/ 47 h 47"/>
                <a:gd name="T6" fmla="*/ 58 w 58"/>
                <a:gd name="T7" fmla="*/ 15 h 47"/>
                <a:gd name="T8" fmla="*/ 7 w 58"/>
                <a:gd name="T9" fmla="*/ 0 h 47"/>
              </a:gdLst>
              <a:ahLst/>
              <a:cxnLst>
                <a:cxn ang="0">
                  <a:pos x="T0" y="T1"/>
                </a:cxn>
                <a:cxn ang="0">
                  <a:pos x="T2" y="T3"/>
                </a:cxn>
                <a:cxn ang="0">
                  <a:pos x="T4" y="T5"/>
                </a:cxn>
                <a:cxn ang="0">
                  <a:pos x="T6" y="T7"/>
                </a:cxn>
                <a:cxn ang="0">
                  <a:pos x="T8" y="T9"/>
                </a:cxn>
              </a:cxnLst>
              <a:rect l="0" t="0" r="r" b="b"/>
              <a:pathLst>
                <a:path w="58" h="47">
                  <a:moveTo>
                    <a:pt x="7" y="0"/>
                  </a:moveTo>
                  <a:cubicBezTo>
                    <a:pt x="5" y="5"/>
                    <a:pt x="3" y="11"/>
                    <a:pt x="0" y="15"/>
                  </a:cubicBezTo>
                  <a:cubicBezTo>
                    <a:pt x="42" y="47"/>
                    <a:pt x="42" y="47"/>
                    <a:pt x="42" y="47"/>
                  </a:cubicBezTo>
                  <a:cubicBezTo>
                    <a:pt x="49" y="37"/>
                    <a:pt x="54" y="26"/>
                    <a:pt x="58" y="15"/>
                  </a:cubicBezTo>
                  <a:lnTo>
                    <a:pt x="7"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5" name="Freeform 16">
              <a:extLst>
                <a:ext uri="{FF2B5EF4-FFF2-40B4-BE49-F238E27FC236}">
                  <a16:creationId xmlns:a16="http://schemas.microsoft.com/office/drawing/2014/main" id="{3C697601-65A7-4109-B793-797F96D7C6D4}"/>
                </a:ext>
              </a:extLst>
            </p:cNvPr>
            <p:cNvSpPr>
              <a:spLocks/>
            </p:cNvSpPr>
            <p:nvPr/>
          </p:nvSpPr>
          <p:spPr bwMode="auto">
            <a:xfrm>
              <a:off x="6138863" y="5557838"/>
              <a:ext cx="787400" cy="1125538"/>
            </a:xfrm>
            <a:custGeom>
              <a:avLst/>
              <a:gdLst>
                <a:gd name="T0" fmla="*/ 27 w 37"/>
                <a:gd name="T1" fmla="*/ 0 h 53"/>
                <a:gd name="T2" fmla="*/ 18 w 37"/>
                <a:gd name="T3" fmla="*/ 0 h 53"/>
                <a:gd name="T4" fmla="*/ 10 w 37"/>
                <a:gd name="T5" fmla="*/ 0 h 53"/>
                <a:gd name="T6" fmla="*/ 0 w 37"/>
                <a:gd name="T7" fmla="*/ 52 h 53"/>
                <a:gd name="T8" fmla="*/ 18 w 37"/>
                <a:gd name="T9" fmla="*/ 53 h 53"/>
                <a:gd name="T10" fmla="*/ 37 w 37"/>
                <a:gd name="T11" fmla="*/ 51 h 53"/>
                <a:gd name="T12" fmla="*/ 27 w 37"/>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37" h="53">
                  <a:moveTo>
                    <a:pt x="27" y="0"/>
                  </a:moveTo>
                  <a:cubicBezTo>
                    <a:pt x="24" y="0"/>
                    <a:pt x="21" y="0"/>
                    <a:pt x="18" y="0"/>
                  </a:cubicBezTo>
                  <a:cubicBezTo>
                    <a:pt x="15" y="0"/>
                    <a:pt x="12" y="0"/>
                    <a:pt x="10" y="0"/>
                  </a:cubicBezTo>
                  <a:cubicBezTo>
                    <a:pt x="0" y="52"/>
                    <a:pt x="0" y="52"/>
                    <a:pt x="0" y="52"/>
                  </a:cubicBezTo>
                  <a:cubicBezTo>
                    <a:pt x="6" y="53"/>
                    <a:pt x="12" y="53"/>
                    <a:pt x="18" y="53"/>
                  </a:cubicBezTo>
                  <a:cubicBezTo>
                    <a:pt x="24" y="53"/>
                    <a:pt x="31" y="53"/>
                    <a:pt x="37" y="51"/>
                  </a:cubicBezTo>
                  <a:lnTo>
                    <a:pt x="27"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6" name="Freeform 17">
              <a:extLst>
                <a:ext uri="{FF2B5EF4-FFF2-40B4-BE49-F238E27FC236}">
                  <a16:creationId xmlns:a16="http://schemas.microsoft.com/office/drawing/2014/main" id="{53057573-9AF0-47EF-90B6-1DB2781F2082}"/>
                </a:ext>
              </a:extLst>
            </p:cNvPr>
            <p:cNvSpPr>
              <a:spLocks/>
            </p:cNvSpPr>
            <p:nvPr/>
          </p:nvSpPr>
          <p:spPr bwMode="auto">
            <a:xfrm>
              <a:off x="6607175" y="1543051"/>
              <a:ext cx="766762" cy="1189038"/>
            </a:xfrm>
            <a:custGeom>
              <a:avLst/>
              <a:gdLst>
                <a:gd name="T0" fmla="*/ 0 w 36"/>
                <a:gd name="T1" fmla="*/ 53 h 56"/>
                <a:gd name="T2" fmla="*/ 17 w 36"/>
                <a:gd name="T3" fmla="*/ 56 h 56"/>
                <a:gd name="T4" fmla="*/ 36 w 36"/>
                <a:gd name="T5" fmla="*/ 7 h 56"/>
                <a:gd name="T6" fmla="*/ 0 w 36"/>
                <a:gd name="T7" fmla="*/ 0 h 56"/>
                <a:gd name="T8" fmla="*/ 0 w 36"/>
                <a:gd name="T9" fmla="*/ 53 h 56"/>
              </a:gdLst>
              <a:ahLst/>
              <a:cxnLst>
                <a:cxn ang="0">
                  <a:pos x="T0" y="T1"/>
                </a:cxn>
                <a:cxn ang="0">
                  <a:pos x="T2" y="T3"/>
                </a:cxn>
                <a:cxn ang="0">
                  <a:pos x="T4" y="T5"/>
                </a:cxn>
                <a:cxn ang="0">
                  <a:pos x="T6" y="T7"/>
                </a:cxn>
                <a:cxn ang="0">
                  <a:pos x="T8" y="T9"/>
                </a:cxn>
              </a:cxnLst>
              <a:rect l="0" t="0" r="r" b="b"/>
              <a:pathLst>
                <a:path w="36" h="56">
                  <a:moveTo>
                    <a:pt x="0" y="53"/>
                  </a:moveTo>
                  <a:cubicBezTo>
                    <a:pt x="6" y="54"/>
                    <a:pt x="11" y="55"/>
                    <a:pt x="17" y="56"/>
                  </a:cubicBezTo>
                  <a:cubicBezTo>
                    <a:pt x="36" y="7"/>
                    <a:pt x="36" y="7"/>
                    <a:pt x="36" y="7"/>
                  </a:cubicBezTo>
                  <a:cubicBezTo>
                    <a:pt x="24" y="3"/>
                    <a:pt x="12" y="1"/>
                    <a:pt x="0" y="0"/>
                  </a:cubicBezTo>
                  <a:lnTo>
                    <a:pt x="0" y="53"/>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7" name="Freeform 18">
              <a:extLst>
                <a:ext uri="{FF2B5EF4-FFF2-40B4-BE49-F238E27FC236}">
                  <a16:creationId xmlns:a16="http://schemas.microsoft.com/office/drawing/2014/main" id="{0325D042-3CE8-4CB7-A30E-AC765BB9E83D}"/>
                </a:ext>
              </a:extLst>
            </p:cNvPr>
            <p:cNvSpPr>
              <a:spLocks/>
            </p:cNvSpPr>
            <p:nvPr/>
          </p:nvSpPr>
          <p:spPr bwMode="auto">
            <a:xfrm>
              <a:off x="5245100" y="5387976"/>
              <a:ext cx="936625" cy="1231900"/>
            </a:xfrm>
            <a:custGeom>
              <a:avLst/>
              <a:gdLst>
                <a:gd name="T0" fmla="*/ 44 w 44"/>
                <a:gd name="T1" fmla="*/ 7 h 58"/>
                <a:gd name="T2" fmla="*/ 27 w 44"/>
                <a:gd name="T3" fmla="*/ 0 h 58"/>
                <a:gd name="T4" fmla="*/ 0 w 44"/>
                <a:gd name="T5" fmla="*/ 45 h 58"/>
                <a:gd name="T6" fmla="*/ 34 w 44"/>
                <a:gd name="T7" fmla="*/ 58 h 58"/>
                <a:gd name="T8" fmla="*/ 44 w 44"/>
                <a:gd name="T9" fmla="*/ 7 h 58"/>
              </a:gdLst>
              <a:ahLst/>
              <a:cxnLst>
                <a:cxn ang="0">
                  <a:pos x="T0" y="T1"/>
                </a:cxn>
                <a:cxn ang="0">
                  <a:pos x="T2" y="T3"/>
                </a:cxn>
                <a:cxn ang="0">
                  <a:pos x="T4" y="T5"/>
                </a:cxn>
                <a:cxn ang="0">
                  <a:pos x="T6" y="T7"/>
                </a:cxn>
                <a:cxn ang="0">
                  <a:pos x="T8" y="T9"/>
                </a:cxn>
              </a:cxnLst>
              <a:rect l="0" t="0" r="r" b="b"/>
              <a:pathLst>
                <a:path w="44" h="58">
                  <a:moveTo>
                    <a:pt x="44" y="7"/>
                  </a:moveTo>
                  <a:cubicBezTo>
                    <a:pt x="38" y="5"/>
                    <a:pt x="33" y="3"/>
                    <a:pt x="27" y="0"/>
                  </a:cubicBezTo>
                  <a:cubicBezTo>
                    <a:pt x="0" y="45"/>
                    <a:pt x="0" y="45"/>
                    <a:pt x="0" y="45"/>
                  </a:cubicBezTo>
                  <a:cubicBezTo>
                    <a:pt x="10" y="51"/>
                    <a:pt x="22" y="56"/>
                    <a:pt x="34" y="58"/>
                  </a:cubicBezTo>
                  <a:lnTo>
                    <a:pt x="44" y="7"/>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8" name="Freeform 19">
              <a:extLst>
                <a:ext uri="{FF2B5EF4-FFF2-40B4-BE49-F238E27FC236}">
                  <a16:creationId xmlns:a16="http://schemas.microsoft.com/office/drawing/2014/main" id="{041C43A7-DD2C-47A9-A380-8ADC339423D7}"/>
                </a:ext>
              </a:extLst>
            </p:cNvPr>
            <p:cNvSpPr>
              <a:spLocks/>
            </p:cNvSpPr>
            <p:nvPr/>
          </p:nvSpPr>
          <p:spPr bwMode="auto">
            <a:xfrm>
              <a:off x="5670550" y="1543051"/>
              <a:ext cx="766762" cy="1189038"/>
            </a:xfrm>
            <a:custGeom>
              <a:avLst/>
              <a:gdLst>
                <a:gd name="T0" fmla="*/ 19 w 36"/>
                <a:gd name="T1" fmla="*/ 56 h 56"/>
                <a:gd name="T2" fmla="*/ 36 w 36"/>
                <a:gd name="T3" fmla="*/ 53 h 56"/>
                <a:gd name="T4" fmla="*/ 36 w 36"/>
                <a:gd name="T5" fmla="*/ 0 h 56"/>
                <a:gd name="T6" fmla="*/ 0 w 36"/>
                <a:gd name="T7" fmla="*/ 7 h 56"/>
                <a:gd name="T8" fmla="*/ 19 w 36"/>
                <a:gd name="T9" fmla="*/ 56 h 56"/>
              </a:gdLst>
              <a:ahLst/>
              <a:cxnLst>
                <a:cxn ang="0">
                  <a:pos x="T0" y="T1"/>
                </a:cxn>
                <a:cxn ang="0">
                  <a:pos x="T2" y="T3"/>
                </a:cxn>
                <a:cxn ang="0">
                  <a:pos x="T4" y="T5"/>
                </a:cxn>
                <a:cxn ang="0">
                  <a:pos x="T6" y="T7"/>
                </a:cxn>
                <a:cxn ang="0">
                  <a:pos x="T8" y="T9"/>
                </a:cxn>
              </a:cxnLst>
              <a:rect l="0" t="0" r="r" b="b"/>
              <a:pathLst>
                <a:path w="36" h="56">
                  <a:moveTo>
                    <a:pt x="19" y="56"/>
                  </a:moveTo>
                  <a:cubicBezTo>
                    <a:pt x="25" y="54"/>
                    <a:pt x="30" y="53"/>
                    <a:pt x="36" y="53"/>
                  </a:cubicBezTo>
                  <a:cubicBezTo>
                    <a:pt x="36" y="0"/>
                    <a:pt x="36" y="0"/>
                    <a:pt x="36" y="0"/>
                  </a:cubicBezTo>
                  <a:cubicBezTo>
                    <a:pt x="24" y="1"/>
                    <a:pt x="11" y="3"/>
                    <a:pt x="0" y="7"/>
                  </a:cubicBezTo>
                  <a:lnTo>
                    <a:pt x="19" y="56"/>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9" name="Freeform 20">
              <a:extLst>
                <a:ext uri="{FF2B5EF4-FFF2-40B4-BE49-F238E27FC236}">
                  <a16:creationId xmlns:a16="http://schemas.microsoft.com/office/drawing/2014/main" id="{891C8525-8D99-4D2E-8E27-B792CE393A56}"/>
                </a:ext>
              </a:extLst>
            </p:cNvPr>
            <p:cNvSpPr>
              <a:spLocks/>
            </p:cNvSpPr>
            <p:nvPr/>
          </p:nvSpPr>
          <p:spPr bwMode="auto">
            <a:xfrm>
              <a:off x="4054475" y="4579938"/>
              <a:ext cx="1255712" cy="1020763"/>
            </a:xfrm>
            <a:custGeom>
              <a:avLst/>
              <a:gdLst>
                <a:gd name="T0" fmla="*/ 59 w 59"/>
                <a:gd name="T1" fmla="*/ 16 h 48"/>
                <a:gd name="T2" fmla="*/ 51 w 59"/>
                <a:gd name="T3" fmla="*/ 0 h 48"/>
                <a:gd name="T4" fmla="*/ 0 w 59"/>
                <a:gd name="T5" fmla="*/ 15 h 48"/>
                <a:gd name="T6" fmla="*/ 17 w 59"/>
                <a:gd name="T7" fmla="*/ 48 h 48"/>
                <a:gd name="T8" fmla="*/ 59 w 59"/>
                <a:gd name="T9" fmla="*/ 16 h 48"/>
              </a:gdLst>
              <a:ahLst/>
              <a:cxnLst>
                <a:cxn ang="0">
                  <a:pos x="T0" y="T1"/>
                </a:cxn>
                <a:cxn ang="0">
                  <a:pos x="T2" y="T3"/>
                </a:cxn>
                <a:cxn ang="0">
                  <a:pos x="T4" y="T5"/>
                </a:cxn>
                <a:cxn ang="0">
                  <a:pos x="T6" y="T7"/>
                </a:cxn>
                <a:cxn ang="0">
                  <a:pos x="T8" y="T9"/>
                </a:cxn>
              </a:cxnLst>
              <a:rect l="0" t="0" r="r" b="b"/>
              <a:pathLst>
                <a:path w="59" h="48">
                  <a:moveTo>
                    <a:pt x="59" y="16"/>
                  </a:moveTo>
                  <a:cubicBezTo>
                    <a:pt x="56" y="11"/>
                    <a:pt x="53" y="6"/>
                    <a:pt x="51" y="0"/>
                  </a:cubicBezTo>
                  <a:cubicBezTo>
                    <a:pt x="0" y="15"/>
                    <a:pt x="0" y="15"/>
                    <a:pt x="0" y="15"/>
                  </a:cubicBezTo>
                  <a:cubicBezTo>
                    <a:pt x="4" y="27"/>
                    <a:pt x="10" y="38"/>
                    <a:pt x="17" y="48"/>
                  </a:cubicBezTo>
                  <a:lnTo>
                    <a:pt x="59" y="16"/>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0" name="Freeform 21">
              <a:extLst>
                <a:ext uri="{FF2B5EF4-FFF2-40B4-BE49-F238E27FC236}">
                  <a16:creationId xmlns:a16="http://schemas.microsoft.com/office/drawing/2014/main" id="{C34A31BD-60F7-4978-955A-61C777812364}"/>
                </a:ext>
              </a:extLst>
            </p:cNvPr>
            <p:cNvSpPr>
              <a:spLocks/>
            </p:cNvSpPr>
            <p:nvPr/>
          </p:nvSpPr>
          <p:spPr bwMode="auto">
            <a:xfrm>
              <a:off x="4862513" y="1754188"/>
              <a:ext cx="1063625" cy="1233488"/>
            </a:xfrm>
            <a:custGeom>
              <a:avLst/>
              <a:gdLst>
                <a:gd name="T0" fmla="*/ 35 w 50"/>
                <a:gd name="T1" fmla="*/ 58 h 58"/>
                <a:gd name="T2" fmla="*/ 50 w 50"/>
                <a:gd name="T3" fmla="*/ 49 h 58"/>
                <a:gd name="T4" fmla="*/ 31 w 50"/>
                <a:gd name="T5" fmla="*/ 0 h 58"/>
                <a:gd name="T6" fmla="*/ 0 w 50"/>
                <a:gd name="T7" fmla="*/ 19 h 58"/>
                <a:gd name="T8" fmla="*/ 35 w 50"/>
                <a:gd name="T9" fmla="*/ 58 h 58"/>
              </a:gdLst>
              <a:ahLst/>
              <a:cxnLst>
                <a:cxn ang="0">
                  <a:pos x="T0" y="T1"/>
                </a:cxn>
                <a:cxn ang="0">
                  <a:pos x="T2" y="T3"/>
                </a:cxn>
                <a:cxn ang="0">
                  <a:pos x="T4" y="T5"/>
                </a:cxn>
                <a:cxn ang="0">
                  <a:pos x="T6" y="T7"/>
                </a:cxn>
                <a:cxn ang="0">
                  <a:pos x="T8" y="T9"/>
                </a:cxn>
              </a:cxnLst>
              <a:rect l="0" t="0" r="r" b="b"/>
              <a:pathLst>
                <a:path w="50" h="58">
                  <a:moveTo>
                    <a:pt x="35" y="58"/>
                  </a:moveTo>
                  <a:cubicBezTo>
                    <a:pt x="40" y="54"/>
                    <a:pt x="45" y="51"/>
                    <a:pt x="50" y="49"/>
                  </a:cubicBezTo>
                  <a:cubicBezTo>
                    <a:pt x="31" y="0"/>
                    <a:pt x="31" y="0"/>
                    <a:pt x="31" y="0"/>
                  </a:cubicBezTo>
                  <a:cubicBezTo>
                    <a:pt x="20" y="5"/>
                    <a:pt x="9" y="11"/>
                    <a:pt x="0" y="19"/>
                  </a:cubicBezTo>
                  <a:lnTo>
                    <a:pt x="35" y="58"/>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grpSp>
      <p:cxnSp>
        <p:nvCxnSpPr>
          <p:cNvPr id="31" name="Straight Connector 30">
            <a:extLst>
              <a:ext uri="{FF2B5EF4-FFF2-40B4-BE49-F238E27FC236}">
                <a16:creationId xmlns:a16="http://schemas.microsoft.com/office/drawing/2014/main" id="{A464F19A-E500-4561-913B-3F607EB8A4BB}"/>
              </a:ext>
            </a:extLst>
          </p:cNvPr>
          <p:cNvCxnSpPr/>
          <p:nvPr userDrawn="1"/>
        </p:nvCxnSpPr>
        <p:spPr>
          <a:xfrm>
            <a:off x="1562495" y="6343266"/>
            <a:ext cx="0" cy="347158"/>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3" name="Group 32">
            <a:extLst>
              <a:ext uri="{FF2B5EF4-FFF2-40B4-BE49-F238E27FC236}">
                <a16:creationId xmlns:a16="http://schemas.microsoft.com/office/drawing/2014/main" id="{0A57429C-D81D-4FA8-837D-58F34EC692B1}"/>
              </a:ext>
            </a:extLst>
          </p:cNvPr>
          <p:cNvGrpSpPr/>
          <p:nvPr userDrawn="1"/>
        </p:nvGrpSpPr>
        <p:grpSpPr>
          <a:xfrm>
            <a:off x="2252623" y="6475382"/>
            <a:ext cx="199395" cy="66805"/>
            <a:chOff x="2165967" y="6917391"/>
            <a:chExt cx="182216" cy="61057"/>
          </a:xfrm>
        </p:grpSpPr>
        <p:sp>
          <p:nvSpPr>
            <p:cNvPr id="34" name="L-Shape 33">
              <a:extLst>
                <a:ext uri="{FF2B5EF4-FFF2-40B4-BE49-F238E27FC236}">
                  <a16:creationId xmlns:a16="http://schemas.microsoft.com/office/drawing/2014/main" id="{117A6729-D0F2-4652-93AF-DC4562FF2156}"/>
                </a:ext>
              </a:extLst>
            </p:cNvPr>
            <p:cNvSpPr/>
            <p:nvPr/>
          </p:nvSpPr>
          <p:spPr>
            <a:xfrm rot="13500000">
              <a:off x="2165967"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sp>
          <p:nvSpPr>
            <p:cNvPr id="35" name="L-Shape 34">
              <a:extLst>
                <a:ext uri="{FF2B5EF4-FFF2-40B4-BE49-F238E27FC236}">
                  <a16:creationId xmlns:a16="http://schemas.microsoft.com/office/drawing/2014/main" id="{514A053D-690A-4966-8AA2-61AC2DDF0119}"/>
                </a:ext>
              </a:extLst>
            </p:cNvPr>
            <p:cNvSpPr/>
            <p:nvPr/>
          </p:nvSpPr>
          <p:spPr>
            <a:xfrm rot="13500000">
              <a:off x="2226546"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sp>
          <p:nvSpPr>
            <p:cNvPr id="36" name="L-Shape 35">
              <a:extLst>
                <a:ext uri="{FF2B5EF4-FFF2-40B4-BE49-F238E27FC236}">
                  <a16:creationId xmlns:a16="http://schemas.microsoft.com/office/drawing/2014/main" id="{31C8BAF8-B3DC-4280-A8FB-440C2E258E0D}"/>
                </a:ext>
              </a:extLst>
            </p:cNvPr>
            <p:cNvSpPr/>
            <p:nvPr/>
          </p:nvSpPr>
          <p:spPr>
            <a:xfrm rot="13500000">
              <a:off x="2287126"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grpSp>
      <p:sp>
        <p:nvSpPr>
          <p:cNvPr id="37" name="Graphic 4">
            <a:extLst>
              <a:ext uri="{FF2B5EF4-FFF2-40B4-BE49-F238E27FC236}">
                <a16:creationId xmlns:a16="http://schemas.microsoft.com/office/drawing/2014/main" id="{E964643E-C245-4A5F-BFD5-7D48C36C29E5}"/>
              </a:ext>
            </a:extLst>
          </p:cNvPr>
          <p:cNvSpPr/>
          <p:nvPr userDrawn="1"/>
        </p:nvSpPr>
        <p:spPr>
          <a:xfrm>
            <a:off x="235364" y="6337754"/>
            <a:ext cx="1130954" cy="345665"/>
          </a:xfrm>
          <a:custGeom>
            <a:avLst/>
            <a:gdLst>
              <a:gd name="connsiteX0" fmla="*/ 415194 w 1422394"/>
              <a:gd name="connsiteY0" fmla="*/ 395571 h 434793"/>
              <a:gd name="connsiteX1" fmla="*/ 415877 w 1422394"/>
              <a:gd name="connsiteY1" fmla="*/ 395913 h 434793"/>
              <a:gd name="connsiteX2" fmla="*/ 382523 w 1422394"/>
              <a:gd name="connsiteY2" fmla="*/ 415634 h 434793"/>
              <a:gd name="connsiteX3" fmla="*/ 356186 w 1422394"/>
              <a:gd name="connsiteY3" fmla="*/ 417528 h 434793"/>
              <a:gd name="connsiteX4" fmla="*/ 318919 w 1422394"/>
              <a:gd name="connsiteY4" fmla="*/ 402994 h 434793"/>
              <a:gd name="connsiteX5" fmla="*/ 298639 w 1422394"/>
              <a:gd name="connsiteY5" fmla="*/ 389329 h 434793"/>
              <a:gd name="connsiteX6" fmla="*/ 273358 w 1422394"/>
              <a:gd name="connsiteY6" fmla="*/ 384577 h 434793"/>
              <a:gd name="connsiteX7" fmla="*/ 272924 w 1422394"/>
              <a:gd name="connsiteY7" fmla="*/ 387683 h 434793"/>
              <a:gd name="connsiteX8" fmla="*/ 307086 w 1422394"/>
              <a:gd name="connsiteY8" fmla="*/ 408894 h 434793"/>
              <a:gd name="connsiteX9" fmla="*/ 327180 w 1422394"/>
              <a:gd name="connsiteY9" fmla="*/ 426597 h 434793"/>
              <a:gd name="connsiteX10" fmla="*/ 317552 w 1422394"/>
              <a:gd name="connsiteY10" fmla="*/ 434858 h 434793"/>
              <a:gd name="connsiteX11" fmla="*/ 306993 w 1422394"/>
              <a:gd name="connsiteY11" fmla="*/ 423398 h 434793"/>
              <a:gd name="connsiteX12" fmla="*/ 262986 w 1422394"/>
              <a:gd name="connsiteY12" fmla="*/ 389235 h 434793"/>
              <a:gd name="connsiteX13" fmla="*/ 260843 w 1422394"/>
              <a:gd name="connsiteY13" fmla="*/ 388428 h 434793"/>
              <a:gd name="connsiteX14" fmla="*/ 258669 w 1422394"/>
              <a:gd name="connsiteY14" fmla="*/ 389235 h 434793"/>
              <a:gd name="connsiteX15" fmla="*/ 214661 w 1422394"/>
              <a:gd name="connsiteY15" fmla="*/ 423398 h 434793"/>
              <a:gd name="connsiteX16" fmla="*/ 204133 w 1422394"/>
              <a:gd name="connsiteY16" fmla="*/ 434858 h 434793"/>
              <a:gd name="connsiteX17" fmla="*/ 194475 w 1422394"/>
              <a:gd name="connsiteY17" fmla="*/ 426597 h 434793"/>
              <a:gd name="connsiteX18" fmla="*/ 214599 w 1422394"/>
              <a:gd name="connsiteY18" fmla="*/ 408894 h 434793"/>
              <a:gd name="connsiteX19" fmla="*/ 248762 w 1422394"/>
              <a:gd name="connsiteY19" fmla="*/ 387683 h 434793"/>
              <a:gd name="connsiteX20" fmla="*/ 248358 w 1422394"/>
              <a:gd name="connsiteY20" fmla="*/ 384577 h 434793"/>
              <a:gd name="connsiteX21" fmla="*/ 223078 w 1422394"/>
              <a:gd name="connsiteY21" fmla="*/ 389329 h 434793"/>
              <a:gd name="connsiteX22" fmla="*/ 202767 w 1422394"/>
              <a:gd name="connsiteY22" fmla="*/ 402994 h 434793"/>
              <a:gd name="connsiteX23" fmla="*/ 165499 w 1422394"/>
              <a:gd name="connsiteY23" fmla="*/ 417528 h 434793"/>
              <a:gd name="connsiteX24" fmla="*/ 139163 w 1422394"/>
              <a:gd name="connsiteY24" fmla="*/ 415634 h 434793"/>
              <a:gd name="connsiteX25" fmla="*/ 105777 w 1422394"/>
              <a:gd name="connsiteY25" fmla="*/ 395882 h 434793"/>
              <a:gd name="connsiteX26" fmla="*/ 106522 w 1422394"/>
              <a:gd name="connsiteY26" fmla="*/ 395571 h 434793"/>
              <a:gd name="connsiteX27" fmla="*/ 108603 w 1422394"/>
              <a:gd name="connsiteY27" fmla="*/ 396596 h 434793"/>
              <a:gd name="connsiteX28" fmla="*/ 152859 w 1422394"/>
              <a:gd name="connsiteY28" fmla="*/ 401751 h 434793"/>
              <a:gd name="connsiteX29" fmla="*/ 182704 w 1422394"/>
              <a:gd name="connsiteY29" fmla="*/ 391409 h 434793"/>
              <a:gd name="connsiteX30" fmla="*/ 203698 w 1422394"/>
              <a:gd name="connsiteY30" fmla="*/ 382807 h 434793"/>
              <a:gd name="connsiteX31" fmla="*/ 259973 w 1422394"/>
              <a:gd name="connsiteY31" fmla="*/ 381564 h 434793"/>
              <a:gd name="connsiteX32" fmla="*/ 260936 w 1422394"/>
              <a:gd name="connsiteY32" fmla="*/ 381720 h 434793"/>
              <a:gd name="connsiteX33" fmla="*/ 261899 w 1422394"/>
              <a:gd name="connsiteY33" fmla="*/ 381564 h 434793"/>
              <a:gd name="connsiteX34" fmla="*/ 318173 w 1422394"/>
              <a:gd name="connsiteY34" fmla="*/ 382807 h 434793"/>
              <a:gd name="connsiteX35" fmla="*/ 339167 w 1422394"/>
              <a:gd name="connsiteY35" fmla="*/ 391409 h 434793"/>
              <a:gd name="connsiteX36" fmla="*/ 368982 w 1422394"/>
              <a:gd name="connsiteY36" fmla="*/ 401751 h 434793"/>
              <a:gd name="connsiteX37" fmla="*/ 413082 w 1422394"/>
              <a:gd name="connsiteY37" fmla="*/ 396503 h 434793"/>
              <a:gd name="connsiteX38" fmla="*/ 459760 w 1422394"/>
              <a:gd name="connsiteY38" fmla="*/ 355197 h 434793"/>
              <a:gd name="connsiteX39" fmla="*/ 439760 w 1422394"/>
              <a:gd name="connsiteY39" fmla="*/ 365757 h 434793"/>
              <a:gd name="connsiteX40" fmla="*/ 408268 w 1422394"/>
              <a:gd name="connsiteY40" fmla="*/ 370384 h 434793"/>
              <a:gd name="connsiteX41" fmla="*/ 367243 w 1422394"/>
              <a:gd name="connsiteY41" fmla="*/ 373924 h 434793"/>
              <a:gd name="connsiteX42" fmla="*/ 367025 w 1422394"/>
              <a:gd name="connsiteY42" fmla="*/ 373924 h 434793"/>
              <a:gd name="connsiteX43" fmla="*/ 366031 w 1422394"/>
              <a:gd name="connsiteY43" fmla="*/ 373428 h 434793"/>
              <a:gd name="connsiteX44" fmla="*/ 366249 w 1422394"/>
              <a:gd name="connsiteY44" fmla="*/ 373272 h 434793"/>
              <a:gd name="connsiteX45" fmla="*/ 393020 w 1422394"/>
              <a:gd name="connsiteY45" fmla="*/ 347402 h 434793"/>
              <a:gd name="connsiteX46" fmla="*/ 406436 w 1422394"/>
              <a:gd name="connsiteY46" fmla="*/ 320445 h 434793"/>
              <a:gd name="connsiteX47" fmla="*/ 406436 w 1422394"/>
              <a:gd name="connsiteY47" fmla="*/ 319731 h 434793"/>
              <a:gd name="connsiteX48" fmla="*/ 385970 w 1422394"/>
              <a:gd name="connsiteY48" fmla="*/ 337184 h 434793"/>
              <a:gd name="connsiteX49" fmla="*/ 363671 w 1422394"/>
              <a:gd name="connsiteY49" fmla="*/ 358924 h 434793"/>
              <a:gd name="connsiteX50" fmla="*/ 328608 w 1422394"/>
              <a:gd name="connsiteY50" fmla="*/ 376813 h 434793"/>
              <a:gd name="connsiteX51" fmla="*/ 328142 w 1422394"/>
              <a:gd name="connsiteY51" fmla="*/ 377030 h 434793"/>
              <a:gd name="connsiteX52" fmla="*/ 327832 w 1422394"/>
              <a:gd name="connsiteY52" fmla="*/ 377589 h 434793"/>
              <a:gd name="connsiteX53" fmla="*/ 327832 w 1422394"/>
              <a:gd name="connsiteY53" fmla="*/ 377589 h 434793"/>
              <a:gd name="connsiteX54" fmla="*/ 328111 w 1422394"/>
              <a:gd name="connsiteY54" fmla="*/ 377589 h 434793"/>
              <a:gd name="connsiteX55" fmla="*/ 353826 w 1422394"/>
              <a:gd name="connsiteY55" fmla="*/ 383583 h 434793"/>
              <a:gd name="connsiteX56" fmla="*/ 386964 w 1422394"/>
              <a:gd name="connsiteY56" fmla="*/ 389794 h 434793"/>
              <a:gd name="connsiteX57" fmla="*/ 460754 w 1422394"/>
              <a:gd name="connsiteY57" fmla="*/ 355259 h 434793"/>
              <a:gd name="connsiteX58" fmla="*/ 460754 w 1422394"/>
              <a:gd name="connsiteY58" fmla="*/ 355259 h 434793"/>
              <a:gd name="connsiteX59" fmla="*/ 459760 w 1422394"/>
              <a:gd name="connsiteY59" fmla="*/ 355104 h 434793"/>
              <a:gd name="connsiteX60" fmla="*/ 501438 w 1422394"/>
              <a:gd name="connsiteY60" fmla="*/ 291221 h 434793"/>
              <a:gd name="connsiteX61" fmla="*/ 477556 w 1422394"/>
              <a:gd name="connsiteY61" fmla="*/ 312091 h 434793"/>
              <a:gd name="connsiteX62" fmla="*/ 453021 w 1422394"/>
              <a:gd name="connsiteY62" fmla="*/ 325445 h 434793"/>
              <a:gd name="connsiteX63" fmla="*/ 422896 w 1422394"/>
              <a:gd name="connsiteY63" fmla="*/ 343147 h 434793"/>
              <a:gd name="connsiteX64" fmla="*/ 421157 w 1422394"/>
              <a:gd name="connsiteY64" fmla="*/ 344483 h 434793"/>
              <a:gd name="connsiteX65" fmla="*/ 420846 w 1422394"/>
              <a:gd name="connsiteY65" fmla="*/ 343893 h 434793"/>
              <a:gd name="connsiteX66" fmla="*/ 439480 w 1422394"/>
              <a:gd name="connsiteY66" fmla="*/ 298954 h 434793"/>
              <a:gd name="connsiteX67" fmla="*/ 444574 w 1422394"/>
              <a:gd name="connsiteY67" fmla="*/ 266903 h 434793"/>
              <a:gd name="connsiteX68" fmla="*/ 444356 w 1422394"/>
              <a:gd name="connsiteY68" fmla="*/ 266096 h 434793"/>
              <a:gd name="connsiteX69" fmla="*/ 444356 w 1422394"/>
              <a:gd name="connsiteY69" fmla="*/ 266096 h 434793"/>
              <a:gd name="connsiteX70" fmla="*/ 421654 w 1422394"/>
              <a:gd name="connsiteY70" fmla="*/ 307339 h 434793"/>
              <a:gd name="connsiteX71" fmla="*/ 413269 w 1422394"/>
              <a:gd name="connsiteY71" fmla="*/ 331470 h 434793"/>
              <a:gd name="connsiteX72" fmla="*/ 395815 w 1422394"/>
              <a:gd name="connsiteY72" fmla="*/ 360788 h 434793"/>
              <a:gd name="connsiteX73" fmla="*/ 395069 w 1422394"/>
              <a:gd name="connsiteY73" fmla="*/ 361595 h 434793"/>
              <a:gd name="connsiteX74" fmla="*/ 395069 w 1422394"/>
              <a:gd name="connsiteY74" fmla="*/ 362092 h 434793"/>
              <a:gd name="connsiteX75" fmla="*/ 395069 w 1422394"/>
              <a:gd name="connsiteY75" fmla="*/ 362092 h 434793"/>
              <a:gd name="connsiteX76" fmla="*/ 397833 w 1422394"/>
              <a:gd name="connsiteY76" fmla="*/ 361626 h 434793"/>
              <a:gd name="connsiteX77" fmla="*/ 425784 w 1422394"/>
              <a:gd name="connsiteY77" fmla="*/ 355912 h 434793"/>
              <a:gd name="connsiteX78" fmla="*/ 467276 w 1422394"/>
              <a:gd name="connsiteY78" fmla="*/ 338147 h 434793"/>
              <a:gd name="connsiteX79" fmla="*/ 497618 w 1422394"/>
              <a:gd name="connsiteY79" fmla="*/ 302681 h 434793"/>
              <a:gd name="connsiteX80" fmla="*/ 502246 w 1422394"/>
              <a:gd name="connsiteY80" fmla="*/ 291128 h 434793"/>
              <a:gd name="connsiteX81" fmla="*/ 501438 w 1422394"/>
              <a:gd name="connsiteY81" fmla="*/ 291221 h 434793"/>
              <a:gd name="connsiteX82" fmla="*/ 519669 w 1422394"/>
              <a:gd name="connsiteY82" fmla="*/ 219480 h 434793"/>
              <a:gd name="connsiteX83" fmla="*/ 497929 w 1422394"/>
              <a:gd name="connsiteY83" fmla="*/ 253642 h 434793"/>
              <a:gd name="connsiteX84" fmla="*/ 466251 w 1422394"/>
              <a:gd name="connsiteY84" fmla="*/ 289668 h 434793"/>
              <a:gd name="connsiteX85" fmla="*/ 465692 w 1422394"/>
              <a:gd name="connsiteY85" fmla="*/ 289264 h 434793"/>
              <a:gd name="connsiteX86" fmla="*/ 468798 w 1422394"/>
              <a:gd name="connsiteY86" fmla="*/ 248890 h 434793"/>
              <a:gd name="connsiteX87" fmla="*/ 460723 w 1422394"/>
              <a:gd name="connsiteY87" fmla="*/ 210970 h 434793"/>
              <a:gd name="connsiteX88" fmla="*/ 460164 w 1422394"/>
              <a:gd name="connsiteY88" fmla="*/ 210349 h 434793"/>
              <a:gd name="connsiteX89" fmla="*/ 459667 w 1422394"/>
              <a:gd name="connsiteY89" fmla="*/ 211685 h 434793"/>
              <a:gd name="connsiteX90" fmla="*/ 453766 w 1422394"/>
              <a:gd name="connsiteY90" fmla="*/ 239449 h 434793"/>
              <a:gd name="connsiteX91" fmla="*/ 454388 w 1422394"/>
              <a:gd name="connsiteY91" fmla="*/ 277307 h 434793"/>
              <a:gd name="connsiteX92" fmla="*/ 446127 w 1422394"/>
              <a:gd name="connsiteY92" fmla="*/ 316625 h 434793"/>
              <a:gd name="connsiteX93" fmla="*/ 446127 w 1422394"/>
              <a:gd name="connsiteY93" fmla="*/ 316811 h 434793"/>
              <a:gd name="connsiteX94" fmla="*/ 446344 w 1422394"/>
              <a:gd name="connsiteY94" fmla="*/ 317774 h 434793"/>
              <a:gd name="connsiteX95" fmla="*/ 446344 w 1422394"/>
              <a:gd name="connsiteY95" fmla="*/ 317774 h 434793"/>
              <a:gd name="connsiteX96" fmla="*/ 474916 w 1422394"/>
              <a:gd name="connsiteY96" fmla="*/ 299917 h 434793"/>
              <a:gd name="connsiteX97" fmla="*/ 505072 w 1422394"/>
              <a:gd name="connsiteY97" fmla="*/ 271127 h 434793"/>
              <a:gd name="connsiteX98" fmla="*/ 520600 w 1422394"/>
              <a:gd name="connsiteY98" fmla="*/ 221002 h 434793"/>
              <a:gd name="connsiteX99" fmla="*/ 520600 w 1422394"/>
              <a:gd name="connsiteY99" fmla="*/ 219200 h 434793"/>
              <a:gd name="connsiteX100" fmla="*/ 519669 w 1422394"/>
              <a:gd name="connsiteY100" fmla="*/ 219480 h 434793"/>
              <a:gd name="connsiteX101" fmla="*/ 489482 w 1422394"/>
              <a:gd name="connsiteY101" fmla="*/ 227213 h 434793"/>
              <a:gd name="connsiteX102" fmla="*/ 489264 w 1422394"/>
              <a:gd name="connsiteY102" fmla="*/ 227461 h 434793"/>
              <a:gd name="connsiteX103" fmla="*/ 488829 w 1422394"/>
              <a:gd name="connsiteY103" fmla="*/ 227120 h 434793"/>
              <a:gd name="connsiteX104" fmla="*/ 489078 w 1422394"/>
              <a:gd name="connsiteY104" fmla="*/ 215598 h 434793"/>
              <a:gd name="connsiteX105" fmla="*/ 472897 w 1422394"/>
              <a:gd name="connsiteY105" fmla="*/ 179914 h 434793"/>
              <a:gd name="connsiteX106" fmla="*/ 460040 w 1422394"/>
              <a:gd name="connsiteY106" fmla="*/ 157056 h 434793"/>
              <a:gd name="connsiteX107" fmla="*/ 459326 w 1422394"/>
              <a:gd name="connsiteY107" fmla="*/ 156745 h 434793"/>
              <a:gd name="connsiteX108" fmla="*/ 459760 w 1422394"/>
              <a:gd name="connsiteY108" fmla="*/ 164447 h 434793"/>
              <a:gd name="connsiteX109" fmla="*/ 474202 w 1422394"/>
              <a:gd name="connsiteY109" fmla="*/ 220660 h 434793"/>
              <a:gd name="connsiteX110" fmla="*/ 479233 w 1422394"/>
              <a:gd name="connsiteY110" fmla="*/ 256220 h 434793"/>
              <a:gd name="connsiteX111" fmla="*/ 479512 w 1422394"/>
              <a:gd name="connsiteY111" fmla="*/ 257711 h 434793"/>
              <a:gd name="connsiteX112" fmla="*/ 479512 w 1422394"/>
              <a:gd name="connsiteY112" fmla="*/ 257711 h 434793"/>
              <a:gd name="connsiteX113" fmla="*/ 497432 w 1422394"/>
              <a:gd name="connsiteY113" fmla="*/ 236406 h 434793"/>
              <a:gd name="connsiteX114" fmla="*/ 517433 w 1422394"/>
              <a:gd name="connsiteY114" fmla="*/ 152273 h 434793"/>
              <a:gd name="connsiteX115" fmla="*/ 515228 w 1422394"/>
              <a:gd name="connsiteY115" fmla="*/ 146714 h 434793"/>
              <a:gd name="connsiteX116" fmla="*/ 514606 w 1422394"/>
              <a:gd name="connsiteY116" fmla="*/ 147428 h 434793"/>
              <a:gd name="connsiteX117" fmla="*/ 492494 w 1422394"/>
              <a:gd name="connsiteY117" fmla="*/ 215753 h 434793"/>
              <a:gd name="connsiteX118" fmla="*/ 489482 w 1422394"/>
              <a:gd name="connsiteY118" fmla="*/ 227182 h 434793"/>
              <a:gd name="connsiteX119" fmla="*/ 465102 w 1422394"/>
              <a:gd name="connsiteY119" fmla="*/ 126620 h 434793"/>
              <a:gd name="connsiteX120" fmla="*/ 447866 w 1422394"/>
              <a:gd name="connsiteY120" fmla="*/ 107396 h 434793"/>
              <a:gd name="connsiteX121" fmla="*/ 447679 w 1422394"/>
              <a:gd name="connsiteY121" fmla="*/ 107241 h 434793"/>
              <a:gd name="connsiteX122" fmla="*/ 446965 w 1422394"/>
              <a:gd name="connsiteY122" fmla="*/ 107241 h 434793"/>
              <a:gd name="connsiteX123" fmla="*/ 446592 w 1422394"/>
              <a:gd name="connsiteY123" fmla="*/ 107241 h 434793"/>
              <a:gd name="connsiteX124" fmla="*/ 454201 w 1422394"/>
              <a:gd name="connsiteY124" fmla="*/ 129509 h 434793"/>
              <a:gd name="connsiteX125" fmla="*/ 471282 w 1422394"/>
              <a:gd name="connsiteY125" fmla="*/ 155410 h 434793"/>
              <a:gd name="connsiteX126" fmla="*/ 472618 w 1422394"/>
              <a:gd name="connsiteY126" fmla="*/ 157211 h 434793"/>
              <a:gd name="connsiteX127" fmla="*/ 491252 w 1422394"/>
              <a:gd name="connsiteY127" fmla="*/ 192864 h 434793"/>
              <a:gd name="connsiteX128" fmla="*/ 491904 w 1422394"/>
              <a:gd name="connsiteY128" fmla="*/ 193268 h 434793"/>
              <a:gd name="connsiteX129" fmla="*/ 499823 w 1422394"/>
              <a:gd name="connsiteY129" fmla="*/ 168423 h 434793"/>
              <a:gd name="connsiteX130" fmla="*/ 506873 w 1422394"/>
              <a:gd name="connsiteY130" fmla="*/ 141776 h 434793"/>
              <a:gd name="connsiteX131" fmla="*/ 490475 w 1422394"/>
              <a:gd name="connsiteY131" fmla="*/ 77768 h 434793"/>
              <a:gd name="connsiteX132" fmla="*/ 490134 w 1422394"/>
              <a:gd name="connsiteY132" fmla="*/ 78514 h 434793"/>
              <a:gd name="connsiteX133" fmla="*/ 490724 w 1422394"/>
              <a:gd name="connsiteY133" fmla="*/ 80470 h 434793"/>
              <a:gd name="connsiteX134" fmla="*/ 491469 w 1422394"/>
              <a:gd name="connsiteY134" fmla="*/ 83296 h 434793"/>
              <a:gd name="connsiteX135" fmla="*/ 492028 w 1422394"/>
              <a:gd name="connsiteY135" fmla="*/ 118732 h 434793"/>
              <a:gd name="connsiteX136" fmla="*/ 489419 w 1422394"/>
              <a:gd name="connsiteY136" fmla="*/ 146931 h 434793"/>
              <a:gd name="connsiteX137" fmla="*/ 490351 w 1422394"/>
              <a:gd name="connsiteY137" fmla="*/ 160627 h 434793"/>
              <a:gd name="connsiteX138" fmla="*/ 489637 w 1422394"/>
              <a:gd name="connsiteY138" fmla="*/ 160627 h 434793"/>
              <a:gd name="connsiteX139" fmla="*/ 486531 w 1422394"/>
              <a:gd name="connsiteY139" fmla="*/ 152739 h 434793"/>
              <a:gd name="connsiteX140" fmla="*/ 484730 w 1422394"/>
              <a:gd name="connsiteY140" fmla="*/ 148671 h 434793"/>
              <a:gd name="connsiteX141" fmla="*/ 465102 w 1422394"/>
              <a:gd name="connsiteY141" fmla="*/ 126620 h 434793"/>
              <a:gd name="connsiteX142" fmla="*/ 451406 w 1422394"/>
              <a:gd name="connsiteY142" fmla="*/ 40438 h 434793"/>
              <a:gd name="connsiteX143" fmla="*/ 460723 w 1422394"/>
              <a:gd name="connsiteY143" fmla="*/ 53762 h 434793"/>
              <a:gd name="connsiteX144" fmla="*/ 467369 w 1422394"/>
              <a:gd name="connsiteY144" fmla="*/ 83017 h 434793"/>
              <a:gd name="connsiteX145" fmla="*/ 471500 w 1422394"/>
              <a:gd name="connsiteY145" fmla="*/ 98794 h 434793"/>
              <a:gd name="connsiteX146" fmla="*/ 470785 w 1422394"/>
              <a:gd name="connsiteY146" fmla="*/ 99073 h 434793"/>
              <a:gd name="connsiteX147" fmla="*/ 470630 w 1422394"/>
              <a:gd name="connsiteY147" fmla="*/ 98887 h 434793"/>
              <a:gd name="connsiteX148" fmla="*/ 444977 w 1422394"/>
              <a:gd name="connsiteY148" fmla="*/ 77644 h 434793"/>
              <a:gd name="connsiteX149" fmla="*/ 428238 w 1422394"/>
              <a:gd name="connsiteY149" fmla="*/ 62613 h 434793"/>
              <a:gd name="connsiteX150" fmla="*/ 425691 w 1422394"/>
              <a:gd name="connsiteY150" fmla="*/ 59259 h 434793"/>
              <a:gd name="connsiteX151" fmla="*/ 424946 w 1422394"/>
              <a:gd name="connsiteY151" fmla="*/ 59041 h 434793"/>
              <a:gd name="connsiteX152" fmla="*/ 425132 w 1422394"/>
              <a:gd name="connsiteY152" fmla="*/ 60439 h 434793"/>
              <a:gd name="connsiteX153" fmla="*/ 439822 w 1422394"/>
              <a:gd name="connsiteY153" fmla="*/ 89259 h 434793"/>
              <a:gd name="connsiteX154" fmla="*/ 459046 w 1422394"/>
              <a:gd name="connsiteY154" fmla="*/ 105409 h 434793"/>
              <a:gd name="connsiteX155" fmla="*/ 481593 w 1422394"/>
              <a:gd name="connsiteY155" fmla="*/ 128794 h 434793"/>
              <a:gd name="connsiteX156" fmla="*/ 481593 w 1422394"/>
              <a:gd name="connsiteY156" fmla="*/ 128794 h 434793"/>
              <a:gd name="connsiteX157" fmla="*/ 482121 w 1422394"/>
              <a:gd name="connsiteY157" fmla="*/ 128794 h 434793"/>
              <a:gd name="connsiteX158" fmla="*/ 482121 w 1422394"/>
              <a:gd name="connsiteY158" fmla="*/ 128794 h 434793"/>
              <a:gd name="connsiteX159" fmla="*/ 481904 w 1422394"/>
              <a:gd name="connsiteY159" fmla="*/ 121279 h 434793"/>
              <a:gd name="connsiteX160" fmla="*/ 482525 w 1422394"/>
              <a:gd name="connsiteY160" fmla="*/ 98390 h 434793"/>
              <a:gd name="connsiteX161" fmla="*/ 482711 w 1422394"/>
              <a:gd name="connsiteY161" fmla="*/ 90533 h 434793"/>
              <a:gd name="connsiteX162" fmla="*/ 478550 w 1422394"/>
              <a:gd name="connsiteY162" fmla="*/ 67613 h 434793"/>
              <a:gd name="connsiteX163" fmla="*/ 453425 w 1422394"/>
              <a:gd name="connsiteY163" fmla="*/ 40159 h 434793"/>
              <a:gd name="connsiteX164" fmla="*/ 451220 w 1422394"/>
              <a:gd name="connsiteY164" fmla="*/ 39320 h 434793"/>
              <a:gd name="connsiteX165" fmla="*/ 451220 w 1422394"/>
              <a:gd name="connsiteY165" fmla="*/ 40159 h 434793"/>
              <a:gd name="connsiteX166" fmla="*/ 451406 w 1422394"/>
              <a:gd name="connsiteY166" fmla="*/ 40438 h 434793"/>
              <a:gd name="connsiteX167" fmla="*/ 402275 w 1422394"/>
              <a:gd name="connsiteY167" fmla="*/ 17767 h 434793"/>
              <a:gd name="connsiteX168" fmla="*/ 419790 w 1422394"/>
              <a:gd name="connsiteY168" fmla="*/ 38637 h 434793"/>
              <a:gd name="connsiteX169" fmla="*/ 436219 w 1422394"/>
              <a:gd name="connsiteY169" fmla="*/ 59072 h 434793"/>
              <a:gd name="connsiteX170" fmla="*/ 456841 w 1422394"/>
              <a:gd name="connsiteY170" fmla="*/ 76122 h 434793"/>
              <a:gd name="connsiteX171" fmla="*/ 456841 w 1422394"/>
              <a:gd name="connsiteY171" fmla="*/ 76122 h 434793"/>
              <a:gd name="connsiteX172" fmla="*/ 457121 w 1422394"/>
              <a:gd name="connsiteY172" fmla="*/ 76122 h 434793"/>
              <a:gd name="connsiteX173" fmla="*/ 457121 w 1422394"/>
              <a:gd name="connsiteY173" fmla="*/ 75967 h 434793"/>
              <a:gd name="connsiteX174" fmla="*/ 433549 w 1422394"/>
              <a:gd name="connsiteY174" fmla="*/ 31556 h 434793"/>
              <a:gd name="connsiteX175" fmla="*/ 400411 w 1422394"/>
              <a:gd name="connsiteY175" fmla="*/ 15500 h 434793"/>
              <a:gd name="connsiteX176" fmla="*/ 400411 w 1422394"/>
              <a:gd name="connsiteY176" fmla="*/ 16307 h 434793"/>
              <a:gd name="connsiteX177" fmla="*/ 402275 w 1422394"/>
              <a:gd name="connsiteY177" fmla="*/ 17767 h 434793"/>
              <a:gd name="connsiteX178" fmla="*/ 134597 w 1422394"/>
              <a:gd name="connsiteY178" fmla="*/ 389763 h 434793"/>
              <a:gd name="connsiteX179" fmla="*/ 167735 w 1422394"/>
              <a:gd name="connsiteY179" fmla="*/ 383552 h 434793"/>
              <a:gd name="connsiteX180" fmla="*/ 193450 w 1422394"/>
              <a:gd name="connsiteY180" fmla="*/ 377558 h 434793"/>
              <a:gd name="connsiteX181" fmla="*/ 193729 w 1422394"/>
              <a:gd name="connsiteY181" fmla="*/ 377558 h 434793"/>
              <a:gd name="connsiteX182" fmla="*/ 193729 w 1422394"/>
              <a:gd name="connsiteY182" fmla="*/ 377558 h 434793"/>
              <a:gd name="connsiteX183" fmla="*/ 193419 w 1422394"/>
              <a:gd name="connsiteY183" fmla="*/ 376999 h 434793"/>
              <a:gd name="connsiteX184" fmla="*/ 192953 w 1422394"/>
              <a:gd name="connsiteY184" fmla="*/ 376782 h 434793"/>
              <a:gd name="connsiteX185" fmla="*/ 157890 w 1422394"/>
              <a:gd name="connsiteY185" fmla="*/ 358893 h 434793"/>
              <a:gd name="connsiteX186" fmla="*/ 135591 w 1422394"/>
              <a:gd name="connsiteY186" fmla="*/ 337153 h 434793"/>
              <a:gd name="connsiteX187" fmla="*/ 115125 w 1422394"/>
              <a:gd name="connsiteY187" fmla="*/ 319700 h 434793"/>
              <a:gd name="connsiteX188" fmla="*/ 114970 w 1422394"/>
              <a:gd name="connsiteY188" fmla="*/ 320414 h 434793"/>
              <a:gd name="connsiteX189" fmla="*/ 128386 w 1422394"/>
              <a:gd name="connsiteY189" fmla="*/ 347371 h 434793"/>
              <a:gd name="connsiteX190" fmla="*/ 155157 w 1422394"/>
              <a:gd name="connsiteY190" fmla="*/ 373241 h 434793"/>
              <a:gd name="connsiteX191" fmla="*/ 155374 w 1422394"/>
              <a:gd name="connsiteY191" fmla="*/ 373397 h 434793"/>
              <a:gd name="connsiteX192" fmla="*/ 154380 w 1422394"/>
              <a:gd name="connsiteY192" fmla="*/ 373893 h 434793"/>
              <a:gd name="connsiteX193" fmla="*/ 154163 w 1422394"/>
              <a:gd name="connsiteY193" fmla="*/ 373893 h 434793"/>
              <a:gd name="connsiteX194" fmla="*/ 113230 w 1422394"/>
              <a:gd name="connsiteY194" fmla="*/ 370384 h 434793"/>
              <a:gd name="connsiteX195" fmla="*/ 81770 w 1422394"/>
              <a:gd name="connsiteY195" fmla="*/ 365663 h 434793"/>
              <a:gd name="connsiteX196" fmla="*/ 61770 w 1422394"/>
              <a:gd name="connsiteY196" fmla="*/ 355104 h 434793"/>
              <a:gd name="connsiteX197" fmla="*/ 60838 w 1422394"/>
              <a:gd name="connsiteY197" fmla="*/ 355104 h 434793"/>
              <a:gd name="connsiteX198" fmla="*/ 60838 w 1422394"/>
              <a:gd name="connsiteY198" fmla="*/ 355104 h 434793"/>
              <a:gd name="connsiteX199" fmla="*/ 134628 w 1422394"/>
              <a:gd name="connsiteY199" fmla="*/ 389639 h 434793"/>
              <a:gd name="connsiteX200" fmla="*/ 123976 w 1422394"/>
              <a:gd name="connsiteY200" fmla="*/ 361812 h 434793"/>
              <a:gd name="connsiteX201" fmla="*/ 126740 w 1422394"/>
              <a:gd name="connsiteY201" fmla="*/ 362278 h 434793"/>
              <a:gd name="connsiteX202" fmla="*/ 126740 w 1422394"/>
              <a:gd name="connsiteY202" fmla="*/ 362278 h 434793"/>
              <a:gd name="connsiteX203" fmla="*/ 126585 w 1422394"/>
              <a:gd name="connsiteY203" fmla="*/ 361812 h 434793"/>
              <a:gd name="connsiteX204" fmla="*/ 125839 w 1422394"/>
              <a:gd name="connsiteY204" fmla="*/ 361005 h 434793"/>
              <a:gd name="connsiteX205" fmla="*/ 108386 w 1422394"/>
              <a:gd name="connsiteY205" fmla="*/ 331687 h 434793"/>
              <a:gd name="connsiteX206" fmla="*/ 100000 w 1422394"/>
              <a:gd name="connsiteY206" fmla="*/ 307556 h 434793"/>
              <a:gd name="connsiteX207" fmla="*/ 77298 w 1422394"/>
              <a:gd name="connsiteY207" fmla="*/ 266313 h 434793"/>
              <a:gd name="connsiteX208" fmla="*/ 77298 w 1422394"/>
              <a:gd name="connsiteY208" fmla="*/ 266313 h 434793"/>
              <a:gd name="connsiteX209" fmla="*/ 77080 w 1422394"/>
              <a:gd name="connsiteY209" fmla="*/ 267121 h 434793"/>
              <a:gd name="connsiteX210" fmla="*/ 82174 w 1422394"/>
              <a:gd name="connsiteY210" fmla="*/ 299171 h 434793"/>
              <a:gd name="connsiteX211" fmla="*/ 100808 w 1422394"/>
              <a:gd name="connsiteY211" fmla="*/ 344110 h 434793"/>
              <a:gd name="connsiteX212" fmla="*/ 100497 w 1422394"/>
              <a:gd name="connsiteY212" fmla="*/ 344700 h 434793"/>
              <a:gd name="connsiteX213" fmla="*/ 98758 w 1422394"/>
              <a:gd name="connsiteY213" fmla="*/ 343365 h 434793"/>
              <a:gd name="connsiteX214" fmla="*/ 68633 w 1422394"/>
              <a:gd name="connsiteY214" fmla="*/ 325662 h 434793"/>
              <a:gd name="connsiteX215" fmla="*/ 44098 w 1422394"/>
              <a:gd name="connsiteY215" fmla="*/ 312308 h 434793"/>
              <a:gd name="connsiteX216" fmla="*/ 20060 w 1422394"/>
              <a:gd name="connsiteY216" fmla="*/ 291221 h 434793"/>
              <a:gd name="connsiteX217" fmla="*/ 19191 w 1422394"/>
              <a:gd name="connsiteY217" fmla="*/ 291221 h 434793"/>
              <a:gd name="connsiteX218" fmla="*/ 23818 w 1422394"/>
              <a:gd name="connsiteY218" fmla="*/ 302774 h 434793"/>
              <a:gd name="connsiteX219" fmla="*/ 54223 w 1422394"/>
              <a:gd name="connsiteY219" fmla="*/ 338147 h 434793"/>
              <a:gd name="connsiteX220" fmla="*/ 96056 w 1422394"/>
              <a:gd name="connsiteY220" fmla="*/ 356129 h 434793"/>
              <a:gd name="connsiteX221" fmla="*/ 123976 w 1422394"/>
              <a:gd name="connsiteY221" fmla="*/ 361719 h 434793"/>
              <a:gd name="connsiteX222" fmla="*/ 46831 w 1422394"/>
              <a:gd name="connsiteY222" fmla="*/ 299699 h 434793"/>
              <a:gd name="connsiteX223" fmla="*/ 75403 w 1422394"/>
              <a:gd name="connsiteY223" fmla="*/ 317557 h 434793"/>
              <a:gd name="connsiteX224" fmla="*/ 75403 w 1422394"/>
              <a:gd name="connsiteY224" fmla="*/ 317557 h 434793"/>
              <a:gd name="connsiteX225" fmla="*/ 75621 w 1422394"/>
              <a:gd name="connsiteY225" fmla="*/ 316594 h 434793"/>
              <a:gd name="connsiteX226" fmla="*/ 75621 w 1422394"/>
              <a:gd name="connsiteY226" fmla="*/ 316408 h 434793"/>
              <a:gd name="connsiteX227" fmla="*/ 67360 w 1422394"/>
              <a:gd name="connsiteY227" fmla="*/ 277090 h 434793"/>
              <a:gd name="connsiteX228" fmla="*/ 67981 w 1422394"/>
              <a:gd name="connsiteY228" fmla="*/ 239232 h 434793"/>
              <a:gd name="connsiteX229" fmla="*/ 62080 w 1422394"/>
              <a:gd name="connsiteY229" fmla="*/ 211467 h 434793"/>
              <a:gd name="connsiteX230" fmla="*/ 61583 w 1422394"/>
              <a:gd name="connsiteY230" fmla="*/ 210132 h 434793"/>
              <a:gd name="connsiteX231" fmla="*/ 61024 w 1422394"/>
              <a:gd name="connsiteY231" fmla="*/ 210753 h 434793"/>
              <a:gd name="connsiteX232" fmla="*/ 52949 w 1422394"/>
              <a:gd name="connsiteY232" fmla="*/ 248673 h 434793"/>
              <a:gd name="connsiteX233" fmla="*/ 56055 w 1422394"/>
              <a:gd name="connsiteY233" fmla="*/ 289047 h 434793"/>
              <a:gd name="connsiteX234" fmla="*/ 55496 w 1422394"/>
              <a:gd name="connsiteY234" fmla="*/ 289450 h 434793"/>
              <a:gd name="connsiteX235" fmla="*/ 23663 w 1422394"/>
              <a:gd name="connsiteY235" fmla="*/ 253642 h 434793"/>
              <a:gd name="connsiteX236" fmla="*/ 1923 w 1422394"/>
              <a:gd name="connsiteY236" fmla="*/ 219480 h 434793"/>
              <a:gd name="connsiteX237" fmla="*/ 1240 w 1422394"/>
              <a:gd name="connsiteY237" fmla="*/ 219045 h 434793"/>
              <a:gd name="connsiteX238" fmla="*/ 1240 w 1422394"/>
              <a:gd name="connsiteY238" fmla="*/ 220846 h 434793"/>
              <a:gd name="connsiteX239" fmla="*/ 16768 w 1422394"/>
              <a:gd name="connsiteY239" fmla="*/ 270972 h 434793"/>
              <a:gd name="connsiteX240" fmla="*/ 46831 w 1422394"/>
              <a:gd name="connsiteY240" fmla="*/ 299730 h 434793"/>
              <a:gd name="connsiteX241" fmla="*/ 41800 w 1422394"/>
              <a:gd name="connsiteY241" fmla="*/ 257679 h 434793"/>
              <a:gd name="connsiteX242" fmla="*/ 41800 w 1422394"/>
              <a:gd name="connsiteY242" fmla="*/ 257679 h 434793"/>
              <a:gd name="connsiteX243" fmla="*/ 42080 w 1422394"/>
              <a:gd name="connsiteY243" fmla="*/ 256158 h 434793"/>
              <a:gd name="connsiteX244" fmla="*/ 47111 w 1422394"/>
              <a:gd name="connsiteY244" fmla="*/ 220598 h 434793"/>
              <a:gd name="connsiteX245" fmla="*/ 61552 w 1422394"/>
              <a:gd name="connsiteY245" fmla="*/ 164385 h 434793"/>
              <a:gd name="connsiteX246" fmla="*/ 61987 w 1422394"/>
              <a:gd name="connsiteY246" fmla="*/ 156683 h 434793"/>
              <a:gd name="connsiteX247" fmla="*/ 61273 w 1422394"/>
              <a:gd name="connsiteY247" fmla="*/ 157025 h 434793"/>
              <a:gd name="connsiteX248" fmla="*/ 48415 w 1422394"/>
              <a:gd name="connsiteY248" fmla="*/ 179852 h 434793"/>
              <a:gd name="connsiteX249" fmla="*/ 32235 w 1422394"/>
              <a:gd name="connsiteY249" fmla="*/ 215536 h 434793"/>
              <a:gd name="connsiteX250" fmla="*/ 32483 w 1422394"/>
              <a:gd name="connsiteY250" fmla="*/ 227058 h 434793"/>
              <a:gd name="connsiteX251" fmla="*/ 32048 w 1422394"/>
              <a:gd name="connsiteY251" fmla="*/ 227399 h 434793"/>
              <a:gd name="connsiteX252" fmla="*/ 31831 w 1422394"/>
              <a:gd name="connsiteY252" fmla="*/ 227151 h 434793"/>
              <a:gd name="connsiteX253" fmla="*/ 28725 w 1422394"/>
              <a:gd name="connsiteY253" fmla="*/ 215753 h 434793"/>
              <a:gd name="connsiteX254" fmla="*/ 6644 w 1422394"/>
              <a:gd name="connsiteY254" fmla="*/ 147428 h 434793"/>
              <a:gd name="connsiteX255" fmla="*/ 6023 w 1422394"/>
              <a:gd name="connsiteY255" fmla="*/ 146714 h 434793"/>
              <a:gd name="connsiteX256" fmla="*/ 3818 w 1422394"/>
              <a:gd name="connsiteY256" fmla="*/ 152273 h 434793"/>
              <a:gd name="connsiteX257" fmla="*/ 23787 w 1422394"/>
              <a:gd name="connsiteY257" fmla="*/ 236406 h 434793"/>
              <a:gd name="connsiteX258" fmla="*/ 41800 w 1422394"/>
              <a:gd name="connsiteY258" fmla="*/ 257679 h 434793"/>
              <a:gd name="connsiteX259" fmla="*/ 21613 w 1422394"/>
              <a:gd name="connsiteY259" fmla="*/ 168267 h 434793"/>
              <a:gd name="connsiteX260" fmla="*/ 29564 w 1422394"/>
              <a:gd name="connsiteY260" fmla="*/ 193113 h 434793"/>
              <a:gd name="connsiteX261" fmla="*/ 30216 w 1422394"/>
              <a:gd name="connsiteY261" fmla="*/ 192709 h 434793"/>
              <a:gd name="connsiteX262" fmla="*/ 48850 w 1422394"/>
              <a:gd name="connsiteY262" fmla="*/ 157056 h 434793"/>
              <a:gd name="connsiteX263" fmla="*/ 50185 w 1422394"/>
              <a:gd name="connsiteY263" fmla="*/ 155255 h 434793"/>
              <a:gd name="connsiteX264" fmla="*/ 67267 w 1422394"/>
              <a:gd name="connsiteY264" fmla="*/ 129353 h 434793"/>
              <a:gd name="connsiteX265" fmla="*/ 74875 w 1422394"/>
              <a:gd name="connsiteY265" fmla="*/ 107086 h 434793"/>
              <a:gd name="connsiteX266" fmla="*/ 74503 w 1422394"/>
              <a:gd name="connsiteY266" fmla="*/ 107086 h 434793"/>
              <a:gd name="connsiteX267" fmla="*/ 73788 w 1422394"/>
              <a:gd name="connsiteY267" fmla="*/ 107086 h 434793"/>
              <a:gd name="connsiteX268" fmla="*/ 73602 w 1422394"/>
              <a:gd name="connsiteY268" fmla="*/ 107241 h 434793"/>
              <a:gd name="connsiteX269" fmla="*/ 73602 w 1422394"/>
              <a:gd name="connsiteY269" fmla="*/ 107241 h 434793"/>
              <a:gd name="connsiteX270" fmla="*/ 56366 w 1422394"/>
              <a:gd name="connsiteY270" fmla="*/ 126465 h 434793"/>
              <a:gd name="connsiteX271" fmla="*/ 36676 w 1422394"/>
              <a:gd name="connsiteY271" fmla="*/ 148205 h 434793"/>
              <a:gd name="connsiteX272" fmla="*/ 34874 w 1422394"/>
              <a:gd name="connsiteY272" fmla="*/ 152273 h 434793"/>
              <a:gd name="connsiteX273" fmla="*/ 31769 w 1422394"/>
              <a:gd name="connsiteY273" fmla="*/ 160162 h 434793"/>
              <a:gd name="connsiteX274" fmla="*/ 31055 w 1422394"/>
              <a:gd name="connsiteY274" fmla="*/ 160162 h 434793"/>
              <a:gd name="connsiteX275" fmla="*/ 31986 w 1422394"/>
              <a:gd name="connsiteY275" fmla="*/ 146466 h 434793"/>
              <a:gd name="connsiteX276" fmla="*/ 29377 w 1422394"/>
              <a:gd name="connsiteY276" fmla="*/ 118266 h 434793"/>
              <a:gd name="connsiteX277" fmla="*/ 29936 w 1422394"/>
              <a:gd name="connsiteY277" fmla="*/ 82831 h 434793"/>
              <a:gd name="connsiteX278" fmla="*/ 30682 w 1422394"/>
              <a:gd name="connsiteY278" fmla="*/ 80004 h 434793"/>
              <a:gd name="connsiteX279" fmla="*/ 31272 w 1422394"/>
              <a:gd name="connsiteY279" fmla="*/ 78048 h 434793"/>
              <a:gd name="connsiteX280" fmla="*/ 30930 w 1422394"/>
              <a:gd name="connsiteY280" fmla="*/ 77302 h 434793"/>
              <a:gd name="connsiteX281" fmla="*/ 14532 w 1422394"/>
              <a:gd name="connsiteY281" fmla="*/ 141310 h 434793"/>
              <a:gd name="connsiteX282" fmla="*/ 21613 w 1422394"/>
              <a:gd name="connsiteY282" fmla="*/ 168267 h 434793"/>
              <a:gd name="connsiteX283" fmla="*/ 39533 w 1422394"/>
              <a:gd name="connsiteY283" fmla="*/ 121434 h 434793"/>
              <a:gd name="connsiteX284" fmla="*/ 39316 w 1422394"/>
              <a:gd name="connsiteY284" fmla="*/ 128950 h 434793"/>
              <a:gd name="connsiteX285" fmla="*/ 39316 w 1422394"/>
              <a:gd name="connsiteY285" fmla="*/ 128950 h 434793"/>
              <a:gd name="connsiteX286" fmla="*/ 39844 w 1422394"/>
              <a:gd name="connsiteY286" fmla="*/ 128950 h 434793"/>
              <a:gd name="connsiteX287" fmla="*/ 39844 w 1422394"/>
              <a:gd name="connsiteY287" fmla="*/ 128950 h 434793"/>
              <a:gd name="connsiteX288" fmla="*/ 62391 w 1422394"/>
              <a:gd name="connsiteY288" fmla="*/ 105564 h 434793"/>
              <a:gd name="connsiteX289" fmla="*/ 81615 w 1422394"/>
              <a:gd name="connsiteY289" fmla="*/ 89415 h 434793"/>
              <a:gd name="connsiteX290" fmla="*/ 96305 w 1422394"/>
              <a:gd name="connsiteY290" fmla="*/ 60594 h 434793"/>
              <a:gd name="connsiteX291" fmla="*/ 96491 w 1422394"/>
              <a:gd name="connsiteY291" fmla="*/ 59196 h 434793"/>
              <a:gd name="connsiteX292" fmla="*/ 95746 w 1422394"/>
              <a:gd name="connsiteY292" fmla="*/ 59414 h 434793"/>
              <a:gd name="connsiteX293" fmla="*/ 93199 w 1422394"/>
              <a:gd name="connsiteY293" fmla="*/ 62768 h 434793"/>
              <a:gd name="connsiteX294" fmla="*/ 76459 w 1422394"/>
              <a:gd name="connsiteY294" fmla="*/ 77799 h 434793"/>
              <a:gd name="connsiteX295" fmla="*/ 50807 w 1422394"/>
              <a:gd name="connsiteY295" fmla="*/ 99042 h 434793"/>
              <a:gd name="connsiteX296" fmla="*/ 50651 w 1422394"/>
              <a:gd name="connsiteY296" fmla="*/ 99228 h 434793"/>
              <a:gd name="connsiteX297" fmla="*/ 49937 w 1422394"/>
              <a:gd name="connsiteY297" fmla="*/ 98949 h 434793"/>
              <a:gd name="connsiteX298" fmla="*/ 54067 w 1422394"/>
              <a:gd name="connsiteY298" fmla="*/ 83172 h 434793"/>
              <a:gd name="connsiteX299" fmla="*/ 60745 w 1422394"/>
              <a:gd name="connsiteY299" fmla="*/ 53917 h 434793"/>
              <a:gd name="connsiteX300" fmla="*/ 70062 w 1422394"/>
              <a:gd name="connsiteY300" fmla="*/ 40594 h 434793"/>
              <a:gd name="connsiteX301" fmla="*/ 70062 w 1422394"/>
              <a:gd name="connsiteY301" fmla="*/ 40594 h 434793"/>
              <a:gd name="connsiteX302" fmla="*/ 70062 w 1422394"/>
              <a:gd name="connsiteY302" fmla="*/ 39755 h 434793"/>
              <a:gd name="connsiteX303" fmla="*/ 67857 w 1422394"/>
              <a:gd name="connsiteY303" fmla="*/ 40594 h 434793"/>
              <a:gd name="connsiteX304" fmla="*/ 42732 w 1422394"/>
              <a:gd name="connsiteY304" fmla="*/ 68048 h 434793"/>
              <a:gd name="connsiteX305" fmla="*/ 38694 w 1422394"/>
              <a:gd name="connsiteY305" fmla="*/ 90688 h 434793"/>
              <a:gd name="connsiteX306" fmla="*/ 38881 w 1422394"/>
              <a:gd name="connsiteY306" fmla="*/ 98545 h 434793"/>
              <a:gd name="connsiteX307" fmla="*/ 39533 w 1422394"/>
              <a:gd name="connsiteY307" fmla="*/ 121434 h 434793"/>
              <a:gd name="connsiteX308" fmla="*/ 64099 w 1422394"/>
              <a:gd name="connsiteY308" fmla="*/ 76216 h 434793"/>
              <a:gd name="connsiteX309" fmla="*/ 64378 w 1422394"/>
              <a:gd name="connsiteY309" fmla="*/ 76216 h 434793"/>
              <a:gd name="connsiteX310" fmla="*/ 64378 w 1422394"/>
              <a:gd name="connsiteY310" fmla="*/ 76216 h 434793"/>
              <a:gd name="connsiteX311" fmla="*/ 85000 w 1422394"/>
              <a:gd name="connsiteY311" fmla="*/ 59165 h 434793"/>
              <a:gd name="connsiteX312" fmla="*/ 101553 w 1422394"/>
              <a:gd name="connsiteY312" fmla="*/ 38730 h 434793"/>
              <a:gd name="connsiteX313" fmla="*/ 119069 w 1422394"/>
              <a:gd name="connsiteY313" fmla="*/ 17860 h 434793"/>
              <a:gd name="connsiteX314" fmla="*/ 120622 w 1422394"/>
              <a:gd name="connsiteY314" fmla="*/ 16494 h 434793"/>
              <a:gd name="connsiteX315" fmla="*/ 120622 w 1422394"/>
              <a:gd name="connsiteY315" fmla="*/ 15686 h 434793"/>
              <a:gd name="connsiteX316" fmla="*/ 87484 w 1422394"/>
              <a:gd name="connsiteY316" fmla="*/ 31742 h 434793"/>
              <a:gd name="connsiteX317" fmla="*/ 63912 w 1422394"/>
              <a:gd name="connsiteY317" fmla="*/ 76153 h 434793"/>
              <a:gd name="connsiteX318" fmla="*/ 64099 w 1422394"/>
              <a:gd name="connsiteY318" fmla="*/ 76216 h 434793"/>
              <a:gd name="connsiteX319" fmla="*/ 256091 w 1422394"/>
              <a:gd name="connsiteY319" fmla="*/ 224573 h 434793"/>
              <a:gd name="connsiteX320" fmla="*/ 253234 w 1422394"/>
              <a:gd name="connsiteY320" fmla="*/ 224791 h 434793"/>
              <a:gd name="connsiteX321" fmla="*/ 256091 w 1422394"/>
              <a:gd name="connsiteY321" fmla="*/ 224573 h 434793"/>
              <a:gd name="connsiteX322" fmla="*/ 292427 w 1422394"/>
              <a:gd name="connsiteY322" fmla="*/ 140720 h 434793"/>
              <a:gd name="connsiteX323" fmla="*/ 286682 w 1422394"/>
              <a:gd name="connsiteY323" fmla="*/ 147553 h 434793"/>
              <a:gd name="connsiteX324" fmla="*/ 292458 w 1422394"/>
              <a:gd name="connsiteY324" fmla="*/ 140565 h 434793"/>
              <a:gd name="connsiteX325" fmla="*/ 293576 w 1422394"/>
              <a:gd name="connsiteY325" fmla="*/ 139571 h 434793"/>
              <a:gd name="connsiteX326" fmla="*/ 297241 w 1422394"/>
              <a:gd name="connsiteY326" fmla="*/ 137552 h 434793"/>
              <a:gd name="connsiteX327" fmla="*/ 292365 w 1422394"/>
              <a:gd name="connsiteY327" fmla="*/ 136279 h 434793"/>
              <a:gd name="connsiteX328" fmla="*/ 293607 w 1422394"/>
              <a:gd name="connsiteY328" fmla="*/ 139416 h 434793"/>
              <a:gd name="connsiteX329" fmla="*/ 357584 w 1422394"/>
              <a:gd name="connsiteY329" fmla="*/ 195659 h 434793"/>
              <a:gd name="connsiteX330" fmla="*/ 354478 w 1422394"/>
              <a:gd name="connsiteY330" fmla="*/ 198206 h 434793"/>
              <a:gd name="connsiteX331" fmla="*/ 357584 w 1422394"/>
              <a:gd name="connsiteY331" fmla="*/ 198889 h 434793"/>
              <a:gd name="connsiteX332" fmla="*/ 357615 w 1422394"/>
              <a:gd name="connsiteY332" fmla="*/ 195504 h 434793"/>
              <a:gd name="connsiteX333" fmla="*/ 334385 w 1422394"/>
              <a:gd name="connsiteY333" fmla="*/ 135254 h 434793"/>
              <a:gd name="connsiteX334" fmla="*/ 333950 w 1422394"/>
              <a:gd name="connsiteY334" fmla="*/ 137583 h 434793"/>
              <a:gd name="connsiteX335" fmla="*/ 337459 w 1422394"/>
              <a:gd name="connsiteY335" fmla="*/ 137024 h 434793"/>
              <a:gd name="connsiteX336" fmla="*/ 339323 w 1422394"/>
              <a:gd name="connsiteY336" fmla="*/ 134229 h 434793"/>
              <a:gd name="connsiteX337" fmla="*/ 338205 w 1422394"/>
              <a:gd name="connsiteY337" fmla="*/ 129881 h 434793"/>
              <a:gd name="connsiteX338" fmla="*/ 341683 w 1422394"/>
              <a:gd name="connsiteY338" fmla="*/ 129881 h 434793"/>
              <a:gd name="connsiteX339" fmla="*/ 342987 w 1422394"/>
              <a:gd name="connsiteY339" fmla="*/ 127366 h 434793"/>
              <a:gd name="connsiteX340" fmla="*/ 340503 w 1422394"/>
              <a:gd name="connsiteY340" fmla="*/ 123577 h 434793"/>
              <a:gd name="connsiteX341" fmla="*/ 336528 w 1422394"/>
              <a:gd name="connsiteY341" fmla="*/ 127614 h 434793"/>
              <a:gd name="connsiteX342" fmla="*/ 336528 w 1422394"/>
              <a:gd name="connsiteY342" fmla="*/ 130720 h 434793"/>
              <a:gd name="connsiteX343" fmla="*/ 334416 w 1422394"/>
              <a:gd name="connsiteY343" fmla="*/ 135099 h 434793"/>
              <a:gd name="connsiteX344" fmla="*/ 365814 w 1422394"/>
              <a:gd name="connsiteY344" fmla="*/ 135534 h 434793"/>
              <a:gd name="connsiteX345" fmla="*/ 368547 w 1422394"/>
              <a:gd name="connsiteY345" fmla="*/ 144136 h 434793"/>
              <a:gd name="connsiteX346" fmla="*/ 370659 w 1422394"/>
              <a:gd name="connsiteY346" fmla="*/ 150348 h 434793"/>
              <a:gd name="connsiteX347" fmla="*/ 371249 w 1422394"/>
              <a:gd name="connsiteY347" fmla="*/ 145813 h 434793"/>
              <a:gd name="connsiteX348" fmla="*/ 368733 w 1422394"/>
              <a:gd name="connsiteY348" fmla="*/ 135503 h 434793"/>
              <a:gd name="connsiteX349" fmla="*/ 364168 w 1422394"/>
              <a:gd name="connsiteY349" fmla="*/ 126931 h 434793"/>
              <a:gd name="connsiteX350" fmla="*/ 365969 w 1422394"/>
              <a:gd name="connsiteY350" fmla="*/ 133391 h 434793"/>
              <a:gd name="connsiteX351" fmla="*/ 365845 w 1422394"/>
              <a:gd name="connsiteY351" fmla="*/ 135378 h 434793"/>
              <a:gd name="connsiteX352" fmla="*/ 349261 w 1422394"/>
              <a:gd name="connsiteY352" fmla="*/ 54321 h 434793"/>
              <a:gd name="connsiteX353" fmla="*/ 348174 w 1422394"/>
              <a:gd name="connsiteY353" fmla="*/ 49848 h 434793"/>
              <a:gd name="connsiteX354" fmla="*/ 343018 w 1422394"/>
              <a:gd name="connsiteY354" fmla="*/ 49848 h 434793"/>
              <a:gd name="connsiteX355" fmla="*/ 349261 w 1422394"/>
              <a:gd name="connsiteY355" fmla="*/ 54321 h 434793"/>
              <a:gd name="connsiteX356" fmla="*/ 277831 w 1422394"/>
              <a:gd name="connsiteY356" fmla="*/ 33761 h 434793"/>
              <a:gd name="connsiteX357" fmla="*/ 274725 w 1422394"/>
              <a:gd name="connsiteY357" fmla="*/ 27115 h 434793"/>
              <a:gd name="connsiteX358" fmla="*/ 266868 w 1422394"/>
              <a:gd name="connsiteY358" fmla="*/ 28637 h 434793"/>
              <a:gd name="connsiteX359" fmla="*/ 271340 w 1422394"/>
              <a:gd name="connsiteY359" fmla="*/ 31245 h 434793"/>
              <a:gd name="connsiteX360" fmla="*/ 278234 w 1422394"/>
              <a:gd name="connsiteY360" fmla="*/ 34972 h 434793"/>
              <a:gd name="connsiteX361" fmla="*/ 277831 w 1422394"/>
              <a:gd name="connsiteY361" fmla="*/ 33761 h 434793"/>
              <a:gd name="connsiteX362" fmla="*/ 296775 w 1422394"/>
              <a:gd name="connsiteY362" fmla="*/ 24227 h 434793"/>
              <a:gd name="connsiteX363" fmla="*/ 277178 w 1422394"/>
              <a:gd name="connsiteY363" fmla="*/ 26494 h 434793"/>
              <a:gd name="connsiteX364" fmla="*/ 288576 w 1422394"/>
              <a:gd name="connsiteY364" fmla="*/ 26494 h 434793"/>
              <a:gd name="connsiteX365" fmla="*/ 296651 w 1422394"/>
              <a:gd name="connsiteY365" fmla="*/ 24227 h 434793"/>
              <a:gd name="connsiteX366" fmla="*/ 250532 w 1422394"/>
              <a:gd name="connsiteY366" fmla="*/ 208144 h 434793"/>
              <a:gd name="connsiteX367" fmla="*/ 249290 w 1422394"/>
              <a:gd name="connsiteY367" fmla="*/ 208144 h 434793"/>
              <a:gd name="connsiteX368" fmla="*/ 249569 w 1422394"/>
              <a:gd name="connsiteY368" fmla="*/ 210504 h 434793"/>
              <a:gd name="connsiteX369" fmla="*/ 253482 w 1422394"/>
              <a:gd name="connsiteY369" fmla="*/ 210504 h 434793"/>
              <a:gd name="connsiteX370" fmla="*/ 253265 w 1422394"/>
              <a:gd name="connsiteY370" fmla="*/ 208455 h 434793"/>
              <a:gd name="connsiteX371" fmla="*/ 250408 w 1422394"/>
              <a:gd name="connsiteY371" fmla="*/ 208144 h 434793"/>
              <a:gd name="connsiteX372" fmla="*/ 244320 w 1422394"/>
              <a:gd name="connsiteY372" fmla="*/ 176715 h 434793"/>
              <a:gd name="connsiteX373" fmla="*/ 246339 w 1422394"/>
              <a:gd name="connsiteY373" fmla="*/ 175783 h 434793"/>
              <a:gd name="connsiteX374" fmla="*/ 247799 w 1422394"/>
              <a:gd name="connsiteY374" fmla="*/ 176746 h 434793"/>
              <a:gd name="connsiteX375" fmla="*/ 246246 w 1422394"/>
              <a:gd name="connsiteY375" fmla="*/ 173392 h 434793"/>
              <a:gd name="connsiteX376" fmla="*/ 244320 w 1422394"/>
              <a:gd name="connsiteY376" fmla="*/ 176715 h 434793"/>
              <a:gd name="connsiteX377" fmla="*/ 249786 w 1422394"/>
              <a:gd name="connsiteY377" fmla="*/ 180193 h 434793"/>
              <a:gd name="connsiteX378" fmla="*/ 246091 w 1422394"/>
              <a:gd name="connsiteY378" fmla="*/ 181187 h 434793"/>
              <a:gd name="connsiteX379" fmla="*/ 244476 w 1422394"/>
              <a:gd name="connsiteY379" fmla="*/ 178081 h 434793"/>
              <a:gd name="connsiteX380" fmla="*/ 242240 w 1422394"/>
              <a:gd name="connsiteY380" fmla="*/ 181187 h 434793"/>
              <a:gd name="connsiteX381" fmla="*/ 243265 w 1422394"/>
              <a:gd name="connsiteY381" fmla="*/ 184293 h 434793"/>
              <a:gd name="connsiteX382" fmla="*/ 252302 w 1422394"/>
              <a:gd name="connsiteY382" fmla="*/ 185473 h 434793"/>
              <a:gd name="connsiteX383" fmla="*/ 249880 w 1422394"/>
              <a:gd name="connsiteY383" fmla="*/ 180193 h 434793"/>
              <a:gd name="connsiteX384" fmla="*/ 220562 w 1422394"/>
              <a:gd name="connsiteY384" fmla="*/ 211685 h 434793"/>
              <a:gd name="connsiteX385" fmla="*/ 221463 w 1422394"/>
              <a:gd name="connsiteY385" fmla="*/ 207430 h 434793"/>
              <a:gd name="connsiteX386" fmla="*/ 218140 w 1422394"/>
              <a:gd name="connsiteY386" fmla="*/ 207709 h 434793"/>
              <a:gd name="connsiteX387" fmla="*/ 220562 w 1422394"/>
              <a:gd name="connsiteY387" fmla="*/ 211685 h 434793"/>
              <a:gd name="connsiteX388" fmla="*/ 182300 w 1422394"/>
              <a:gd name="connsiteY388" fmla="*/ 211405 h 434793"/>
              <a:gd name="connsiteX389" fmla="*/ 181431 w 1422394"/>
              <a:gd name="connsiteY389" fmla="*/ 205877 h 434793"/>
              <a:gd name="connsiteX390" fmla="*/ 180095 w 1422394"/>
              <a:gd name="connsiteY390" fmla="*/ 206405 h 434793"/>
              <a:gd name="connsiteX391" fmla="*/ 179039 w 1422394"/>
              <a:gd name="connsiteY391" fmla="*/ 204697 h 434793"/>
              <a:gd name="connsiteX392" fmla="*/ 179878 w 1422394"/>
              <a:gd name="connsiteY392" fmla="*/ 209200 h 434793"/>
              <a:gd name="connsiteX393" fmla="*/ 182300 w 1422394"/>
              <a:gd name="connsiteY393" fmla="*/ 211405 h 434793"/>
              <a:gd name="connsiteX394" fmla="*/ 181369 w 1422394"/>
              <a:gd name="connsiteY394" fmla="*/ 202647 h 434793"/>
              <a:gd name="connsiteX395" fmla="*/ 182673 w 1422394"/>
              <a:gd name="connsiteY395" fmla="*/ 193951 h 434793"/>
              <a:gd name="connsiteX396" fmla="*/ 180934 w 1422394"/>
              <a:gd name="connsiteY396" fmla="*/ 189665 h 434793"/>
              <a:gd name="connsiteX397" fmla="*/ 181213 w 1422394"/>
              <a:gd name="connsiteY397" fmla="*/ 193454 h 434793"/>
              <a:gd name="connsiteX398" fmla="*/ 179754 w 1422394"/>
              <a:gd name="connsiteY398" fmla="*/ 200628 h 434793"/>
              <a:gd name="connsiteX399" fmla="*/ 181369 w 1422394"/>
              <a:gd name="connsiteY399" fmla="*/ 202647 h 434793"/>
              <a:gd name="connsiteX400" fmla="*/ 79068 w 1422394"/>
              <a:gd name="connsiteY400" fmla="*/ 181435 h 434793"/>
              <a:gd name="connsiteX401" fmla="*/ 260684 w 1422394"/>
              <a:gd name="connsiteY401" fmla="*/ 0 h 434793"/>
              <a:gd name="connsiteX402" fmla="*/ 442120 w 1422394"/>
              <a:gd name="connsiteY402" fmla="*/ 181616 h 434793"/>
              <a:gd name="connsiteX403" fmla="*/ 260504 w 1422394"/>
              <a:gd name="connsiteY403" fmla="*/ 363052 h 434793"/>
              <a:gd name="connsiteX404" fmla="*/ 132237 w 1422394"/>
              <a:gd name="connsiteY404" fmla="*/ 309886 h 434793"/>
              <a:gd name="connsiteX405" fmla="*/ 79068 w 1422394"/>
              <a:gd name="connsiteY405" fmla="*/ 181435 h 434793"/>
              <a:gd name="connsiteX406" fmla="*/ 134970 w 1422394"/>
              <a:gd name="connsiteY406" fmla="*/ 301625 h 434793"/>
              <a:gd name="connsiteX407" fmla="*/ 154722 w 1422394"/>
              <a:gd name="connsiteY407" fmla="*/ 281904 h 434793"/>
              <a:gd name="connsiteX408" fmla="*/ 143790 w 1422394"/>
              <a:gd name="connsiteY408" fmla="*/ 268984 h 434793"/>
              <a:gd name="connsiteX409" fmla="*/ 139629 w 1422394"/>
              <a:gd name="connsiteY409" fmla="*/ 266189 h 434793"/>
              <a:gd name="connsiteX410" fmla="*/ 136274 w 1422394"/>
              <a:gd name="connsiteY410" fmla="*/ 261003 h 434793"/>
              <a:gd name="connsiteX411" fmla="*/ 134411 w 1422394"/>
              <a:gd name="connsiteY411" fmla="*/ 263239 h 434793"/>
              <a:gd name="connsiteX412" fmla="*/ 127175 w 1422394"/>
              <a:gd name="connsiteY412" fmla="*/ 255288 h 434793"/>
              <a:gd name="connsiteX413" fmla="*/ 121678 w 1422394"/>
              <a:gd name="connsiteY413" fmla="*/ 250226 h 434793"/>
              <a:gd name="connsiteX414" fmla="*/ 119628 w 1422394"/>
              <a:gd name="connsiteY414" fmla="*/ 248642 h 434793"/>
              <a:gd name="connsiteX415" fmla="*/ 112454 w 1422394"/>
              <a:gd name="connsiteY415" fmla="*/ 244387 h 434793"/>
              <a:gd name="connsiteX416" fmla="*/ 111615 w 1422394"/>
              <a:gd name="connsiteY416" fmla="*/ 246903 h 434793"/>
              <a:gd name="connsiteX417" fmla="*/ 104907 w 1422394"/>
              <a:gd name="connsiteY417" fmla="*/ 242275 h 434793"/>
              <a:gd name="connsiteX418" fmla="*/ 103137 w 1422394"/>
              <a:gd name="connsiteY418" fmla="*/ 245381 h 434793"/>
              <a:gd name="connsiteX419" fmla="*/ 104503 w 1422394"/>
              <a:gd name="connsiteY419" fmla="*/ 252089 h 434793"/>
              <a:gd name="connsiteX420" fmla="*/ 98975 w 1422394"/>
              <a:gd name="connsiteY420" fmla="*/ 237586 h 434793"/>
              <a:gd name="connsiteX421" fmla="*/ 100342 w 1422394"/>
              <a:gd name="connsiteY421" fmla="*/ 237772 h 434793"/>
              <a:gd name="connsiteX422" fmla="*/ 99410 w 1422394"/>
              <a:gd name="connsiteY422" fmla="*/ 234667 h 434793"/>
              <a:gd name="connsiteX423" fmla="*/ 97485 w 1422394"/>
              <a:gd name="connsiteY423" fmla="*/ 231188 h 434793"/>
              <a:gd name="connsiteX424" fmla="*/ 99907 w 1422394"/>
              <a:gd name="connsiteY424" fmla="*/ 229138 h 434793"/>
              <a:gd name="connsiteX425" fmla="*/ 100839 w 1422394"/>
              <a:gd name="connsiteY425" fmla="*/ 226654 h 434793"/>
              <a:gd name="connsiteX426" fmla="*/ 103944 w 1422394"/>
              <a:gd name="connsiteY426" fmla="*/ 224138 h 434793"/>
              <a:gd name="connsiteX427" fmla="*/ 105622 w 1422394"/>
              <a:gd name="connsiteY427" fmla="*/ 225598 h 434793"/>
              <a:gd name="connsiteX428" fmla="*/ 110839 w 1422394"/>
              <a:gd name="connsiteY428" fmla="*/ 226654 h 434793"/>
              <a:gd name="connsiteX429" fmla="*/ 108945 w 1422394"/>
              <a:gd name="connsiteY429" fmla="*/ 225163 h 434793"/>
              <a:gd name="connsiteX430" fmla="*/ 113324 w 1422394"/>
              <a:gd name="connsiteY430" fmla="*/ 225163 h 434793"/>
              <a:gd name="connsiteX431" fmla="*/ 117268 w 1422394"/>
              <a:gd name="connsiteY431" fmla="*/ 224884 h 434793"/>
              <a:gd name="connsiteX432" fmla="*/ 121678 w 1422394"/>
              <a:gd name="connsiteY432" fmla="*/ 226561 h 434793"/>
              <a:gd name="connsiteX433" fmla="*/ 114752 w 1422394"/>
              <a:gd name="connsiteY433" fmla="*/ 185318 h 434793"/>
              <a:gd name="connsiteX434" fmla="*/ 86956 w 1422394"/>
              <a:gd name="connsiteY434" fmla="*/ 185318 h 434793"/>
              <a:gd name="connsiteX435" fmla="*/ 134970 w 1422394"/>
              <a:gd name="connsiteY435" fmla="*/ 301625 h 434793"/>
              <a:gd name="connsiteX436" fmla="*/ 249880 w 1422394"/>
              <a:gd name="connsiteY436" fmla="*/ 140627 h 434793"/>
              <a:gd name="connsiteX437" fmla="*/ 247022 w 1422394"/>
              <a:gd name="connsiteY437" fmla="*/ 144540 h 434793"/>
              <a:gd name="connsiteX438" fmla="*/ 257023 w 1422394"/>
              <a:gd name="connsiteY438" fmla="*/ 142211 h 434793"/>
              <a:gd name="connsiteX439" fmla="*/ 257023 w 1422394"/>
              <a:gd name="connsiteY439" fmla="*/ 114260 h 434793"/>
              <a:gd name="connsiteX440" fmla="*/ 216214 w 1422394"/>
              <a:gd name="connsiteY440" fmla="*/ 131186 h 434793"/>
              <a:gd name="connsiteX441" fmla="*/ 235904 w 1422394"/>
              <a:gd name="connsiteY441" fmla="*/ 150876 h 434793"/>
              <a:gd name="connsiteX442" fmla="*/ 243265 w 1422394"/>
              <a:gd name="connsiteY442" fmla="*/ 146062 h 434793"/>
              <a:gd name="connsiteX443" fmla="*/ 245345 w 1422394"/>
              <a:gd name="connsiteY443" fmla="*/ 145130 h 434793"/>
              <a:gd name="connsiteX444" fmla="*/ 249880 w 1422394"/>
              <a:gd name="connsiteY444" fmla="*/ 140627 h 434793"/>
              <a:gd name="connsiteX445" fmla="*/ 181182 w 1422394"/>
              <a:gd name="connsiteY445" fmla="*/ 244511 h 434793"/>
              <a:gd name="connsiteX446" fmla="*/ 181182 w 1422394"/>
              <a:gd name="connsiteY446" fmla="*/ 246126 h 434793"/>
              <a:gd name="connsiteX447" fmla="*/ 185654 w 1422394"/>
              <a:gd name="connsiteY447" fmla="*/ 251313 h 434793"/>
              <a:gd name="connsiteX448" fmla="*/ 205375 w 1422394"/>
              <a:gd name="connsiteY448" fmla="*/ 231623 h 434793"/>
              <a:gd name="connsiteX449" fmla="*/ 187145 w 1422394"/>
              <a:gd name="connsiteY449" fmla="*/ 194355 h 434793"/>
              <a:gd name="connsiteX450" fmla="*/ 185717 w 1422394"/>
              <a:gd name="connsiteY450" fmla="*/ 193858 h 434793"/>
              <a:gd name="connsiteX451" fmla="*/ 186741 w 1422394"/>
              <a:gd name="connsiteY451" fmla="*/ 191777 h 434793"/>
              <a:gd name="connsiteX452" fmla="*/ 186151 w 1422394"/>
              <a:gd name="connsiteY452" fmla="*/ 185411 h 434793"/>
              <a:gd name="connsiteX453" fmla="*/ 173014 w 1422394"/>
              <a:gd name="connsiteY453" fmla="*/ 185411 h 434793"/>
              <a:gd name="connsiteX454" fmla="*/ 172611 w 1422394"/>
              <a:gd name="connsiteY454" fmla="*/ 191622 h 434793"/>
              <a:gd name="connsiteX455" fmla="*/ 168853 w 1422394"/>
              <a:gd name="connsiteY455" fmla="*/ 191622 h 434793"/>
              <a:gd name="connsiteX456" fmla="*/ 166430 w 1422394"/>
              <a:gd name="connsiteY456" fmla="*/ 197057 h 434793"/>
              <a:gd name="connsiteX457" fmla="*/ 167238 w 1422394"/>
              <a:gd name="connsiteY457" fmla="*/ 201032 h 434793"/>
              <a:gd name="connsiteX458" fmla="*/ 168449 w 1422394"/>
              <a:gd name="connsiteY458" fmla="*/ 204728 h 434793"/>
              <a:gd name="connsiteX459" fmla="*/ 173542 w 1422394"/>
              <a:gd name="connsiteY459" fmla="*/ 210691 h 434793"/>
              <a:gd name="connsiteX460" fmla="*/ 171027 w 1422394"/>
              <a:gd name="connsiteY460" fmla="*/ 211498 h 434793"/>
              <a:gd name="connsiteX461" fmla="*/ 173853 w 1422394"/>
              <a:gd name="connsiteY461" fmla="*/ 214604 h 434793"/>
              <a:gd name="connsiteX462" fmla="*/ 174847 w 1422394"/>
              <a:gd name="connsiteY462" fmla="*/ 220256 h 434793"/>
              <a:gd name="connsiteX463" fmla="*/ 177331 w 1422394"/>
              <a:gd name="connsiteY463" fmla="*/ 228362 h 434793"/>
              <a:gd name="connsiteX464" fmla="*/ 177921 w 1422394"/>
              <a:gd name="connsiteY464" fmla="*/ 236592 h 434793"/>
              <a:gd name="connsiteX465" fmla="*/ 181058 w 1422394"/>
              <a:gd name="connsiteY465" fmla="*/ 244511 h 434793"/>
              <a:gd name="connsiteX466" fmla="*/ 164691 w 1422394"/>
              <a:gd name="connsiteY466" fmla="*/ 197740 h 434793"/>
              <a:gd name="connsiteX467" fmla="*/ 166151 w 1422394"/>
              <a:gd name="connsiteY467" fmla="*/ 189572 h 434793"/>
              <a:gd name="connsiteX468" fmla="*/ 169753 w 1422394"/>
              <a:gd name="connsiteY468" fmla="*/ 185411 h 434793"/>
              <a:gd name="connsiteX469" fmla="*/ 158107 w 1422394"/>
              <a:gd name="connsiteY469" fmla="*/ 185411 h 434793"/>
              <a:gd name="connsiteX470" fmla="*/ 160343 w 1422394"/>
              <a:gd name="connsiteY470" fmla="*/ 203392 h 434793"/>
              <a:gd name="connsiteX471" fmla="*/ 164691 w 1422394"/>
              <a:gd name="connsiteY471" fmla="*/ 197740 h 434793"/>
              <a:gd name="connsiteX472" fmla="*/ 157362 w 1422394"/>
              <a:gd name="connsiteY472" fmla="*/ 272835 h 434793"/>
              <a:gd name="connsiteX473" fmla="*/ 157082 w 1422394"/>
              <a:gd name="connsiteY473" fmla="*/ 272835 h 434793"/>
              <a:gd name="connsiteX474" fmla="*/ 160188 w 1422394"/>
              <a:gd name="connsiteY474" fmla="*/ 276376 h 434793"/>
              <a:gd name="connsiteX475" fmla="*/ 162424 w 1422394"/>
              <a:gd name="connsiteY475" fmla="*/ 274140 h 434793"/>
              <a:gd name="connsiteX476" fmla="*/ 157362 w 1422394"/>
              <a:gd name="connsiteY476" fmla="*/ 272742 h 434793"/>
              <a:gd name="connsiteX477" fmla="*/ 205127 w 1422394"/>
              <a:gd name="connsiteY477" fmla="*/ 131372 h 434793"/>
              <a:gd name="connsiteX478" fmla="*/ 185468 w 1422394"/>
              <a:gd name="connsiteY478" fmla="*/ 111713 h 434793"/>
              <a:gd name="connsiteX479" fmla="*/ 158107 w 1422394"/>
              <a:gd name="connsiteY479" fmla="*/ 177647 h 434793"/>
              <a:gd name="connsiteX480" fmla="*/ 171865 w 1422394"/>
              <a:gd name="connsiteY480" fmla="*/ 177647 h 434793"/>
              <a:gd name="connsiteX481" fmla="*/ 174164 w 1422394"/>
              <a:gd name="connsiteY481" fmla="*/ 168951 h 434793"/>
              <a:gd name="connsiteX482" fmla="*/ 177269 w 1422394"/>
              <a:gd name="connsiteY482" fmla="*/ 163174 h 434793"/>
              <a:gd name="connsiteX483" fmla="*/ 181555 w 1422394"/>
              <a:gd name="connsiteY483" fmla="*/ 159696 h 434793"/>
              <a:gd name="connsiteX484" fmla="*/ 190002 w 1422394"/>
              <a:gd name="connsiteY484" fmla="*/ 156000 h 434793"/>
              <a:gd name="connsiteX485" fmla="*/ 197301 w 1422394"/>
              <a:gd name="connsiteY485" fmla="*/ 152460 h 434793"/>
              <a:gd name="connsiteX486" fmla="*/ 186586 w 1422394"/>
              <a:gd name="connsiteY486" fmla="*/ 154602 h 434793"/>
              <a:gd name="connsiteX487" fmla="*/ 191276 w 1422394"/>
              <a:gd name="connsiteY487" fmla="*/ 152025 h 434793"/>
              <a:gd name="connsiteX488" fmla="*/ 192145 w 1422394"/>
              <a:gd name="connsiteY488" fmla="*/ 151435 h 434793"/>
              <a:gd name="connsiteX489" fmla="*/ 205127 w 1422394"/>
              <a:gd name="connsiteY489" fmla="*/ 131279 h 434793"/>
              <a:gd name="connsiteX490" fmla="*/ 201587 w 1422394"/>
              <a:gd name="connsiteY490" fmla="*/ 149758 h 434793"/>
              <a:gd name="connsiteX491" fmla="*/ 202394 w 1422394"/>
              <a:gd name="connsiteY491" fmla="*/ 149354 h 434793"/>
              <a:gd name="connsiteX492" fmla="*/ 212084 w 1422394"/>
              <a:gd name="connsiteY492" fmla="*/ 148609 h 434793"/>
              <a:gd name="connsiteX493" fmla="*/ 219040 w 1422394"/>
              <a:gd name="connsiteY493" fmla="*/ 153453 h 434793"/>
              <a:gd name="connsiteX494" fmla="*/ 222798 w 1422394"/>
              <a:gd name="connsiteY494" fmla="*/ 152646 h 434793"/>
              <a:gd name="connsiteX495" fmla="*/ 225904 w 1422394"/>
              <a:gd name="connsiteY495" fmla="*/ 153888 h 434793"/>
              <a:gd name="connsiteX496" fmla="*/ 227674 w 1422394"/>
              <a:gd name="connsiteY496" fmla="*/ 153888 h 434793"/>
              <a:gd name="connsiteX497" fmla="*/ 210562 w 1422394"/>
              <a:gd name="connsiteY497" fmla="*/ 136776 h 434793"/>
              <a:gd name="connsiteX498" fmla="*/ 201587 w 1422394"/>
              <a:gd name="connsiteY498" fmla="*/ 149664 h 434793"/>
              <a:gd name="connsiteX499" fmla="*/ 182269 w 1422394"/>
              <a:gd name="connsiteY499" fmla="*/ 170938 h 434793"/>
              <a:gd name="connsiteX500" fmla="*/ 175990 w 1422394"/>
              <a:gd name="connsiteY500" fmla="*/ 175886 h 434793"/>
              <a:gd name="connsiteX501" fmla="*/ 176058 w 1422394"/>
              <a:gd name="connsiteY501" fmla="*/ 177647 h 434793"/>
              <a:gd name="connsiteX502" fmla="*/ 185996 w 1422394"/>
              <a:gd name="connsiteY502" fmla="*/ 177647 h 434793"/>
              <a:gd name="connsiteX503" fmla="*/ 186493 w 1422394"/>
              <a:gd name="connsiteY503" fmla="*/ 172087 h 434793"/>
              <a:gd name="connsiteX504" fmla="*/ 182269 w 1422394"/>
              <a:gd name="connsiteY504" fmla="*/ 170845 h 434793"/>
              <a:gd name="connsiteX505" fmla="*/ 210624 w 1422394"/>
              <a:gd name="connsiteY505" fmla="*/ 226219 h 434793"/>
              <a:gd name="connsiteX506" fmla="*/ 230314 w 1422394"/>
              <a:gd name="connsiteY506" fmla="*/ 206529 h 434793"/>
              <a:gd name="connsiteX507" fmla="*/ 226059 w 1422394"/>
              <a:gd name="connsiteY507" fmla="*/ 200318 h 434793"/>
              <a:gd name="connsiteX508" fmla="*/ 226059 w 1422394"/>
              <a:gd name="connsiteY508" fmla="*/ 200318 h 434793"/>
              <a:gd name="connsiteX509" fmla="*/ 225345 w 1422394"/>
              <a:gd name="connsiteY509" fmla="*/ 201374 h 434793"/>
              <a:gd name="connsiteX510" fmla="*/ 224227 w 1422394"/>
              <a:gd name="connsiteY510" fmla="*/ 206467 h 434793"/>
              <a:gd name="connsiteX511" fmla="*/ 217115 w 1422394"/>
              <a:gd name="connsiteY511" fmla="*/ 202430 h 434793"/>
              <a:gd name="connsiteX512" fmla="*/ 214537 w 1422394"/>
              <a:gd name="connsiteY512" fmla="*/ 204448 h 434793"/>
              <a:gd name="connsiteX513" fmla="*/ 213823 w 1422394"/>
              <a:gd name="connsiteY513" fmla="*/ 206684 h 434793"/>
              <a:gd name="connsiteX514" fmla="*/ 211338 w 1422394"/>
              <a:gd name="connsiteY514" fmla="*/ 203983 h 434793"/>
              <a:gd name="connsiteX515" fmla="*/ 210127 w 1422394"/>
              <a:gd name="connsiteY515" fmla="*/ 201281 h 434793"/>
              <a:gd name="connsiteX516" fmla="*/ 205934 w 1422394"/>
              <a:gd name="connsiteY516" fmla="*/ 199914 h 434793"/>
              <a:gd name="connsiteX517" fmla="*/ 202487 w 1422394"/>
              <a:gd name="connsiteY517" fmla="*/ 197336 h 434793"/>
              <a:gd name="connsiteX518" fmla="*/ 198885 w 1422394"/>
              <a:gd name="connsiteY518" fmla="*/ 197088 h 434793"/>
              <a:gd name="connsiteX519" fmla="*/ 196058 w 1422394"/>
              <a:gd name="connsiteY519" fmla="*/ 195784 h 434793"/>
              <a:gd name="connsiteX520" fmla="*/ 194816 w 1422394"/>
              <a:gd name="connsiteY520" fmla="*/ 194479 h 434793"/>
              <a:gd name="connsiteX521" fmla="*/ 210624 w 1422394"/>
              <a:gd name="connsiteY521" fmla="*/ 226126 h 434793"/>
              <a:gd name="connsiteX522" fmla="*/ 230314 w 1422394"/>
              <a:gd name="connsiteY522" fmla="*/ 192212 h 434793"/>
              <a:gd name="connsiteX523" fmla="*/ 230314 w 1422394"/>
              <a:gd name="connsiteY523" fmla="*/ 191684 h 434793"/>
              <a:gd name="connsiteX524" fmla="*/ 230314 w 1422394"/>
              <a:gd name="connsiteY524" fmla="*/ 191280 h 434793"/>
              <a:gd name="connsiteX525" fmla="*/ 230314 w 1422394"/>
              <a:gd name="connsiteY525" fmla="*/ 191094 h 434793"/>
              <a:gd name="connsiteX526" fmla="*/ 230314 w 1422394"/>
              <a:gd name="connsiteY526" fmla="*/ 190846 h 434793"/>
              <a:gd name="connsiteX527" fmla="*/ 230314 w 1422394"/>
              <a:gd name="connsiteY527" fmla="*/ 190846 h 434793"/>
              <a:gd name="connsiteX528" fmla="*/ 230314 w 1422394"/>
              <a:gd name="connsiteY528" fmla="*/ 190318 h 434793"/>
              <a:gd name="connsiteX529" fmla="*/ 230314 w 1422394"/>
              <a:gd name="connsiteY529" fmla="*/ 190318 h 434793"/>
              <a:gd name="connsiteX530" fmla="*/ 230314 w 1422394"/>
              <a:gd name="connsiteY530" fmla="*/ 189852 h 434793"/>
              <a:gd name="connsiteX531" fmla="*/ 230314 w 1422394"/>
              <a:gd name="connsiteY531" fmla="*/ 189852 h 434793"/>
              <a:gd name="connsiteX532" fmla="*/ 230314 w 1422394"/>
              <a:gd name="connsiteY532" fmla="*/ 189541 h 434793"/>
              <a:gd name="connsiteX533" fmla="*/ 230314 w 1422394"/>
              <a:gd name="connsiteY533" fmla="*/ 189541 h 434793"/>
              <a:gd name="connsiteX534" fmla="*/ 230314 w 1422394"/>
              <a:gd name="connsiteY534" fmla="*/ 189262 h 434793"/>
              <a:gd name="connsiteX535" fmla="*/ 230314 w 1422394"/>
              <a:gd name="connsiteY535" fmla="*/ 189262 h 434793"/>
              <a:gd name="connsiteX536" fmla="*/ 230500 w 1422394"/>
              <a:gd name="connsiteY536" fmla="*/ 188951 h 434793"/>
              <a:gd name="connsiteX537" fmla="*/ 231494 w 1422394"/>
              <a:gd name="connsiteY537" fmla="*/ 188609 h 434793"/>
              <a:gd name="connsiteX538" fmla="*/ 233916 w 1422394"/>
              <a:gd name="connsiteY538" fmla="*/ 189200 h 434793"/>
              <a:gd name="connsiteX539" fmla="*/ 235625 w 1422394"/>
              <a:gd name="connsiteY539" fmla="*/ 188392 h 434793"/>
              <a:gd name="connsiteX540" fmla="*/ 236246 w 1422394"/>
              <a:gd name="connsiteY540" fmla="*/ 187398 h 434793"/>
              <a:gd name="connsiteX541" fmla="*/ 236494 w 1422394"/>
              <a:gd name="connsiteY541" fmla="*/ 186467 h 434793"/>
              <a:gd name="connsiteX542" fmla="*/ 236494 w 1422394"/>
              <a:gd name="connsiteY542" fmla="*/ 186094 h 434793"/>
              <a:gd name="connsiteX543" fmla="*/ 235159 w 1422394"/>
              <a:gd name="connsiteY543" fmla="*/ 186094 h 434793"/>
              <a:gd name="connsiteX544" fmla="*/ 234693 w 1422394"/>
              <a:gd name="connsiteY544" fmla="*/ 186249 h 434793"/>
              <a:gd name="connsiteX545" fmla="*/ 233730 w 1422394"/>
              <a:gd name="connsiteY545" fmla="*/ 186436 h 434793"/>
              <a:gd name="connsiteX546" fmla="*/ 233264 w 1422394"/>
              <a:gd name="connsiteY546" fmla="*/ 186436 h 434793"/>
              <a:gd name="connsiteX547" fmla="*/ 232177 w 1422394"/>
              <a:gd name="connsiteY547" fmla="*/ 185783 h 434793"/>
              <a:gd name="connsiteX548" fmla="*/ 231929 w 1422394"/>
              <a:gd name="connsiteY548" fmla="*/ 185318 h 434793"/>
              <a:gd name="connsiteX549" fmla="*/ 231587 w 1422394"/>
              <a:gd name="connsiteY549" fmla="*/ 184696 h 434793"/>
              <a:gd name="connsiteX550" fmla="*/ 229631 w 1422394"/>
              <a:gd name="connsiteY550" fmla="*/ 183175 h 434793"/>
              <a:gd name="connsiteX551" fmla="*/ 228513 w 1422394"/>
              <a:gd name="connsiteY551" fmla="*/ 182398 h 434793"/>
              <a:gd name="connsiteX552" fmla="*/ 227954 w 1422394"/>
              <a:gd name="connsiteY552" fmla="*/ 181870 h 434793"/>
              <a:gd name="connsiteX553" fmla="*/ 227550 w 1422394"/>
              <a:gd name="connsiteY553" fmla="*/ 181404 h 434793"/>
              <a:gd name="connsiteX554" fmla="*/ 227395 w 1422394"/>
              <a:gd name="connsiteY554" fmla="*/ 181404 h 434793"/>
              <a:gd name="connsiteX555" fmla="*/ 227115 w 1422394"/>
              <a:gd name="connsiteY555" fmla="*/ 181156 h 434793"/>
              <a:gd name="connsiteX556" fmla="*/ 226898 w 1422394"/>
              <a:gd name="connsiteY556" fmla="*/ 180970 h 434793"/>
              <a:gd name="connsiteX557" fmla="*/ 226680 w 1422394"/>
              <a:gd name="connsiteY557" fmla="*/ 180783 h 434793"/>
              <a:gd name="connsiteX558" fmla="*/ 226432 w 1422394"/>
              <a:gd name="connsiteY558" fmla="*/ 180597 h 434793"/>
              <a:gd name="connsiteX559" fmla="*/ 226214 w 1422394"/>
              <a:gd name="connsiteY559" fmla="*/ 180597 h 434793"/>
              <a:gd name="connsiteX560" fmla="*/ 225935 w 1422394"/>
              <a:gd name="connsiteY560" fmla="*/ 180597 h 434793"/>
              <a:gd name="connsiteX561" fmla="*/ 225749 w 1422394"/>
              <a:gd name="connsiteY561" fmla="*/ 180597 h 434793"/>
              <a:gd name="connsiteX562" fmla="*/ 225438 w 1422394"/>
              <a:gd name="connsiteY562" fmla="*/ 180442 h 434793"/>
              <a:gd name="connsiteX563" fmla="*/ 225438 w 1422394"/>
              <a:gd name="connsiteY563" fmla="*/ 180442 h 434793"/>
              <a:gd name="connsiteX564" fmla="*/ 225065 w 1422394"/>
              <a:gd name="connsiteY564" fmla="*/ 180442 h 434793"/>
              <a:gd name="connsiteX565" fmla="*/ 225065 w 1422394"/>
              <a:gd name="connsiteY565" fmla="*/ 180442 h 434793"/>
              <a:gd name="connsiteX566" fmla="*/ 222239 w 1422394"/>
              <a:gd name="connsiteY566" fmla="*/ 181435 h 434793"/>
              <a:gd name="connsiteX567" fmla="*/ 222239 w 1422394"/>
              <a:gd name="connsiteY567" fmla="*/ 181435 h 434793"/>
              <a:gd name="connsiteX568" fmla="*/ 221773 w 1422394"/>
              <a:gd name="connsiteY568" fmla="*/ 181901 h 434793"/>
              <a:gd name="connsiteX569" fmla="*/ 221773 w 1422394"/>
              <a:gd name="connsiteY569" fmla="*/ 181901 h 434793"/>
              <a:gd name="connsiteX570" fmla="*/ 221339 w 1422394"/>
              <a:gd name="connsiteY570" fmla="*/ 182522 h 434793"/>
              <a:gd name="connsiteX571" fmla="*/ 221339 w 1422394"/>
              <a:gd name="connsiteY571" fmla="*/ 182522 h 434793"/>
              <a:gd name="connsiteX572" fmla="*/ 220904 w 1422394"/>
              <a:gd name="connsiteY572" fmla="*/ 183268 h 434793"/>
              <a:gd name="connsiteX573" fmla="*/ 220034 w 1422394"/>
              <a:gd name="connsiteY573" fmla="*/ 185193 h 434793"/>
              <a:gd name="connsiteX574" fmla="*/ 215593 w 1422394"/>
              <a:gd name="connsiteY574" fmla="*/ 191405 h 434793"/>
              <a:gd name="connsiteX575" fmla="*/ 217208 w 1422394"/>
              <a:gd name="connsiteY575" fmla="*/ 191901 h 434793"/>
              <a:gd name="connsiteX576" fmla="*/ 219817 w 1422394"/>
              <a:gd name="connsiteY576" fmla="*/ 191901 h 434793"/>
              <a:gd name="connsiteX577" fmla="*/ 221276 w 1422394"/>
              <a:gd name="connsiteY577" fmla="*/ 191901 h 434793"/>
              <a:gd name="connsiteX578" fmla="*/ 221960 w 1422394"/>
              <a:gd name="connsiteY578" fmla="*/ 191901 h 434793"/>
              <a:gd name="connsiteX579" fmla="*/ 222363 w 1422394"/>
              <a:gd name="connsiteY579" fmla="*/ 191901 h 434793"/>
              <a:gd name="connsiteX580" fmla="*/ 222736 w 1422394"/>
              <a:gd name="connsiteY580" fmla="*/ 191901 h 434793"/>
              <a:gd name="connsiteX581" fmla="*/ 223078 w 1422394"/>
              <a:gd name="connsiteY581" fmla="*/ 191901 h 434793"/>
              <a:gd name="connsiteX582" fmla="*/ 223481 w 1422394"/>
              <a:gd name="connsiteY582" fmla="*/ 191901 h 434793"/>
              <a:gd name="connsiteX583" fmla="*/ 223730 w 1422394"/>
              <a:gd name="connsiteY583" fmla="*/ 191901 h 434793"/>
              <a:gd name="connsiteX584" fmla="*/ 224289 w 1422394"/>
              <a:gd name="connsiteY584" fmla="*/ 191684 h 434793"/>
              <a:gd name="connsiteX585" fmla="*/ 225221 w 1422394"/>
              <a:gd name="connsiteY585" fmla="*/ 191311 h 434793"/>
              <a:gd name="connsiteX586" fmla="*/ 225221 w 1422394"/>
              <a:gd name="connsiteY586" fmla="*/ 191311 h 434793"/>
              <a:gd name="connsiteX587" fmla="*/ 226090 w 1422394"/>
              <a:gd name="connsiteY587" fmla="*/ 191094 h 434793"/>
              <a:gd name="connsiteX588" fmla="*/ 229041 w 1422394"/>
              <a:gd name="connsiteY588" fmla="*/ 192181 h 434793"/>
              <a:gd name="connsiteX589" fmla="*/ 230314 w 1422394"/>
              <a:gd name="connsiteY589" fmla="*/ 192119 h 434793"/>
              <a:gd name="connsiteX590" fmla="*/ 256898 w 1422394"/>
              <a:gd name="connsiteY590" fmla="*/ 106682 h 434793"/>
              <a:gd name="connsiteX591" fmla="*/ 256898 w 1422394"/>
              <a:gd name="connsiteY591" fmla="*/ 78731 h 434793"/>
              <a:gd name="connsiteX592" fmla="*/ 190872 w 1422394"/>
              <a:gd name="connsiteY592" fmla="*/ 106123 h 434793"/>
              <a:gd name="connsiteX593" fmla="*/ 210531 w 1422394"/>
              <a:gd name="connsiteY593" fmla="*/ 125782 h 434793"/>
              <a:gd name="connsiteX594" fmla="*/ 256898 w 1422394"/>
              <a:gd name="connsiteY594" fmla="*/ 106589 h 434793"/>
              <a:gd name="connsiteX595" fmla="*/ 256898 w 1422394"/>
              <a:gd name="connsiteY595" fmla="*/ 71091 h 434793"/>
              <a:gd name="connsiteX596" fmla="*/ 256898 w 1422394"/>
              <a:gd name="connsiteY596" fmla="*/ 43140 h 434793"/>
              <a:gd name="connsiteX597" fmla="*/ 165809 w 1422394"/>
              <a:gd name="connsiteY597" fmla="*/ 80936 h 434793"/>
              <a:gd name="connsiteX598" fmla="*/ 185468 w 1422394"/>
              <a:gd name="connsiteY598" fmla="*/ 100595 h 434793"/>
              <a:gd name="connsiteX599" fmla="*/ 256898 w 1422394"/>
              <a:gd name="connsiteY599" fmla="*/ 70998 h 434793"/>
              <a:gd name="connsiteX600" fmla="*/ 160312 w 1422394"/>
              <a:gd name="connsiteY600" fmla="*/ 86619 h 434793"/>
              <a:gd name="connsiteX601" fmla="*/ 122547 w 1422394"/>
              <a:gd name="connsiteY601" fmla="*/ 177553 h 434793"/>
              <a:gd name="connsiteX602" fmla="*/ 150498 w 1422394"/>
              <a:gd name="connsiteY602" fmla="*/ 177553 h 434793"/>
              <a:gd name="connsiteX603" fmla="*/ 180126 w 1422394"/>
              <a:gd name="connsiteY603" fmla="*/ 106123 h 434793"/>
              <a:gd name="connsiteX604" fmla="*/ 122547 w 1422394"/>
              <a:gd name="connsiteY604" fmla="*/ 185318 h 434793"/>
              <a:gd name="connsiteX605" fmla="*/ 130063 w 1422394"/>
              <a:gd name="connsiteY605" fmla="*/ 226623 h 434793"/>
              <a:gd name="connsiteX606" fmla="*/ 130560 w 1422394"/>
              <a:gd name="connsiteY606" fmla="*/ 226623 h 434793"/>
              <a:gd name="connsiteX607" fmla="*/ 138914 w 1422394"/>
              <a:gd name="connsiteY607" fmla="*/ 225194 h 434793"/>
              <a:gd name="connsiteX608" fmla="*/ 140840 w 1422394"/>
              <a:gd name="connsiteY608" fmla="*/ 212399 h 434793"/>
              <a:gd name="connsiteX609" fmla="*/ 149846 w 1422394"/>
              <a:gd name="connsiteY609" fmla="*/ 199200 h 434793"/>
              <a:gd name="connsiteX610" fmla="*/ 151896 w 1422394"/>
              <a:gd name="connsiteY610" fmla="*/ 200380 h 434793"/>
              <a:gd name="connsiteX611" fmla="*/ 150498 w 1422394"/>
              <a:gd name="connsiteY611" fmla="*/ 185318 h 434793"/>
              <a:gd name="connsiteX612" fmla="*/ 256929 w 1422394"/>
              <a:gd name="connsiteY612" fmla="*/ 327464 h 434793"/>
              <a:gd name="connsiteX613" fmla="*/ 160343 w 1422394"/>
              <a:gd name="connsiteY613" fmla="*/ 287401 h 434793"/>
              <a:gd name="connsiteX614" fmla="*/ 140622 w 1422394"/>
              <a:gd name="connsiteY614" fmla="*/ 307122 h 434793"/>
              <a:gd name="connsiteX615" fmla="*/ 256929 w 1422394"/>
              <a:gd name="connsiteY615" fmla="*/ 355259 h 434793"/>
              <a:gd name="connsiteX616" fmla="*/ 256929 w 1422394"/>
              <a:gd name="connsiteY616" fmla="*/ 291904 h 434793"/>
              <a:gd name="connsiteX617" fmla="*/ 190220 w 1422394"/>
              <a:gd name="connsiteY617" fmla="*/ 266500 h 434793"/>
              <a:gd name="connsiteX618" fmla="*/ 191307 w 1422394"/>
              <a:gd name="connsiteY618" fmla="*/ 267990 h 434793"/>
              <a:gd name="connsiteX619" fmla="*/ 194195 w 1422394"/>
              <a:gd name="connsiteY619" fmla="*/ 276469 h 434793"/>
              <a:gd name="connsiteX620" fmla="*/ 185779 w 1422394"/>
              <a:gd name="connsiteY620" fmla="*/ 276935 h 434793"/>
              <a:gd name="connsiteX621" fmla="*/ 177797 w 1422394"/>
              <a:gd name="connsiteY621" fmla="*/ 280848 h 434793"/>
              <a:gd name="connsiteX622" fmla="*/ 171213 w 1422394"/>
              <a:gd name="connsiteY622" fmla="*/ 280102 h 434793"/>
              <a:gd name="connsiteX623" fmla="*/ 168977 w 1422394"/>
              <a:gd name="connsiteY623" fmla="*/ 278767 h 434793"/>
              <a:gd name="connsiteX624" fmla="*/ 165871 w 1422394"/>
              <a:gd name="connsiteY624" fmla="*/ 281873 h 434793"/>
              <a:gd name="connsiteX625" fmla="*/ 256961 w 1422394"/>
              <a:gd name="connsiteY625" fmla="*/ 319669 h 434793"/>
              <a:gd name="connsiteX626" fmla="*/ 256929 w 1422394"/>
              <a:gd name="connsiteY626" fmla="*/ 282121 h 434793"/>
              <a:gd name="connsiteX627" fmla="*/ 245687 w 1422394"/>
              <a:gd name="connsiteY627" fmla="*/ 281345 h 434793"/>
              <a:gd name="connsiteX628" fmla="*/ 238917 w 1422394"/>
              <a:gd name="connsiteY628" fmla="*/ 275786 h 434793"/>
              <a:gd name="connsiteX629" fmla="*/ 234413 w 1422394"/>
              <a:gd name="connsiteY629" fmla="*/ 268332 h 434793"/>
              <a:gd name="connsiteX630" fmla="*/ 237333 w 1422394"/>
              <a:gd name="connsiteY630" fmla="*/ 261530 h 434793"/>
              <a:gd name="connsiteX631" fmla="*/ 242923 w 1422394"/>
              <a:gd name="connsiteY631" fmla="*/ 254232 h 434793"/>
              <a:gd name="connsiteX632" fmla="*/ 210624 w 1422394"/>
              <a:gd name="connsiteY632" fmla="*/ 237120 h 434793"/>
              <a:gd name="connsiteX633" fmla="*/ 190872 w 1422394"/>
              <a:gd name="connsiteY633" fmla="*/ 256748 h 434793"/>
              <a:gd name="connsiteX634" fmla="*/ 256867 w 1422394"/>
              <a:gd name="connsiteY634" fmla="*/ 284047 h 434793"/>
              <a:gd name="connsiteX635" fmla="*/ 262923 w 1422394"/>
              <a:gd name="connsiteY635" fmla="*/ 244853 h 434793"/>
              <a:gd name="connsiteX636" fmla="*/ 271712 w 1422394"/>
              <a:gd name="connsiteY636" fmla="*/ 243238 h 434793"/>
              <a:gd name="connsiteX637" fmla="*/ 273327 w 1422394"/>
              <a:gd name="connsiteY637" fmla="*/ 247275 h 434793"/>
              <a:gd name="connsiteX638" fmla="*/ 284508 w 1422394"/>
              <a:gd name="connsiteY638" fmla="*/ 246996 h 434793"/>
              <a:gd name="connsiteX639" fmla="*/ 286961 w 1422394"/>
              <a:gd name="connsiteY639" fmla="*/ 244294 h 434793"/>
              <a:gd name="connsiteX640" fmla="*/ 296061 w 1422394"/>
              <a:gd name="connsiteY640" fmla="*/ 241406 h 434793"/>
              <a:gd name="connsiteX641" fmla="*/ 299943 w 1422394"/>
              <a:gd name="connsiteY641" fmla="*/ 239139 h 434793"/>
              <a:gd name="connsiteX642" fmla="*/ 297365 w 1422394"/>
              <a:gd name="connsiteY642" fmla="*/ 233207 h 434793"/>
              <a:gd name="connsiteX643" fmla="*/ 292924 w 1422394"/>
              <a:gd name="connsiteY643" fmla="*/ 236313 h 434793"/>
              <a:gd name="connsiteX644" fmla="*/ 288110 w 1422394"/>
              <a:gd name="connsiteY644" fmla="*/ 235878 h 434793"/>
              <a:gd name="connsiteX645" fmla="*/ 289943 w 1422394"/>
              <a:gd name="connsiteY645" fmla="*/ 231654 h 434793"/>
              <a:gd name="connsiteX646" fmla="*/ 294850 w 1422394"/>
              <a:gd name="connsiteY646" fmla="*/ 228051 h 434793"/>
              <a:gd name="connsiteX647" fmla="*/ 298980 w 1422394"/>
              <a:gd name="connsiteY647" fmla="*/ 224480 h 434793"/>
              <a:gd name="connsiteX648" fmla="*/ 293204 w 1422394"/>
              <a:gd name="connsiteY648" fmla="*/ 223797 h 434793"/>
              <a:gd name="connsiteX649" fmla="*/ 292645 w 1422394"/>
              <a:gd name="connsiteY649" fmla="*/ 221312 h 434793"/>
              <a:gd name="connsiteX650" fmla="*/ 291775 w 1422394"/>
              <a:gd name="connsiteY650" fmla="*/ 224418 h 434793"/>
              <a:gd name="connsiteX651" fmla="*/ 288856 w 1422394"/>
              <a:gd name="connsiteY651" fmla="*/ 225505 h 434793"/>
              <a:gd name="connsiteX652" fmla="*/ 287148 w 1422394"/>
              <a:gd name="connsiteY652" fmla="*/ 230847 h 434793"/>
              <a:gd name="connsiteX653" fmla="*/ 287955 w 1422394"/>
              <a:gd name="connsiteY653" fmla="*/ 233269 h 434793"/>
              <a:gd name="connsiteX654" fmla="*/ 285129 w 1422394"/>
              <a:gd name="connsiteY654" fmla="*/ 234604 h 434793"/>
              <a:gd name="connsiteX655" fmla="*/ 285129 w 1422394"/>
              <a:gd name="connsiteY655" fmla="*/ 237555 h 434793"/>
              <a:gd name="connsiteX656" fmla="*/ 284011 w 1422394"/>
              <a:gd name="connsiteY656" fmla="*/ 238890 h 434793"/>
              <a:gd name="connsiteX657" fmla="*/ 280160 w 1422394"/>
              <a:gd name="connsiteY657" fmla="*/ 236313 h 434793"/>
              <a:gd name="connsiteX658" fmla="*/ 274197 w 1422394"/>
              <a:gd name="connsiteY658" fmla="*/ 233207 h 434793"/>
              <a:gd name="connsiteX659" fmla="*/ 276060 w 1422394"/>
              <a:gd name="connsiteY659" fmla="*/ 236313 h 434793"/>
              <a:gd name="connsiteX660" fmla="*/ 278172 w 1422394"/>
              <a:gd name="connsiteY660" fmla="*/ 239418 h 434793"/>
              <a:gd name="connsiteX661" fmla="*/ 273762 w 1422394"/>
              <a:gd name="connsiteY661" fmla="*/ 237120 h 434793"/>
              <a:gd name="connsiteX662" fmla="*/ 269228 w 1422394"/>
              <a:gd name="connsiteY662" fmla="*/ 235194 h 434793"/>
              <a:gd name="connsiteX663" fmla="*/ 265843 w 1422394"/>
              <a:gd name="connsiteY663" fmla="*/ 236592 h 434793"/>
              <a:gd name="connsiteX664" fmla="*/ 262737 w 1422394"/>
              <a:gd name="connsiteY664" fmla="*/ 238921 h 434793"/>
              <a:gd name="connsiteX665" fmla="*/ 259290 w 1422394"/>
              <a:gd name="connsiteY665" fmla="*/ 243735 h 434793"/>
              <a:gd name="connsiteX666" fmla="*/ 251401 w 1422394"/>
              <a:gd name="connsiteY666" fmla="*/ 241437 h 434793"/>
              <a:gd name="connsiteX667" fmla="*/ 253296 w 1422394"/>
              <a:gd name="connsiteY667" fmla="*/ 235878 h 434793"/>
              <a:gd name="connsiteX668" fmla="*/ 258731 w 1422394"/>
              <a:gd name="connsiteY668" fmla="*/ 236623 h 434793"/>
              <a:gd name="connsiteX669" fmla="*/ 259010 w 1422394"/>
              <a:gd name="connsiteY669" fmla="*/ 232337 h 434793"/>
              <a:gd name="connsiteX670" fmla="*/ 257271 w 1422394"/>
              <a:gd name="connsiteY670" fmla="*/ 230722 h 434793"/>
              <a:gd name="connsiteX671" fmla="*/ 261495 w 1422394"/>
              <a:gd name="connsiteY671" fmla="*/ 228952 h 434793"/>
              <a:gd name="connsiteX672" fmla="*/ 265159 w 1422394"/>
              <a:gd name="connsiteY672" fmla="*/ 224915 h 434793"/>
              <a:gd name="connsiteX673" fmla="*/ 267551 w 1422394"/>
              <a:gd name="connsiteY673" fmla="*/ 223610 h 434793"/>
              <a:gd name="connsiteX674" fmla="*/ 266619 w 1422394"/>
              <a:gd name="connsiteY674" fmla="*/ 220753 h 434793"/>
              <a:gd name="connsiteX675" fmla="*/ 267706 w 1422394"/>
              <a:gd name="connsiteY675" fmla="*/ 219262 h 434793"/>
              <a:gd name="connsiteX676" fmla="*/ 268762 w 1422394"/>
              <a:gd name="connsiteY676" fmla="*/ 221716 h 434793"/>
              <a:gd name="connsiteX677" fmla="*/ 270035 w 1422394"/>
              <a:gd name="connsiteY677" fmla="*/ 222772 h 434793"/>
              <a:gd name="connsiteX678" fmla="*/ 275160 w 1422394"/>
              <a:gd name="connsiteY678" fmla="*/ 220877 h 434793"/>
              <a:gd name="connsiteX679" fmla="*/ 275160 w 1422394"/>
              <a:gd name="connsiteY679" fmla="*/ 217057 h 434793"/>
              <a:gd name="connsiteX680" fmla="*/ 276433 w 1422394"/>
              <a:gd name="connsiteY680" fmla="*/ 216747 h 434793"/>
              <a:gd name="connsiteX681" fmla="*/ 275657 w 1422394"/>
              <a:gd name="connsiteY681" fmla="*/ 214666 h 434793"/>
              <a:gd name="connsiteX682" fmla="*/ 278296 w 1422394"/>
              <a:gd name="connsiteY682" fmla="*/ 212337 h 434793"/>
              <a:gd name="connsiteX683" fmla="*/ 275346 w 1422394"/>
              <a:gd name="connsiteY683" fmla="*/ 213827 h 434793"/>
              <a:gd name="connsiteX684" fmla="*/ 272862 w 1422394"/>
              <a:gd name="connsiteY684" fmla="*/ 211312 h 434793"/>
              <a:gd name="connsiteX685" fmla="*/ 273017 w 1422394"/>
              <a:gd name="connsiteY685" fmla="*/ 207740 h 434793"/>
              <a:gd name="connsiteX686" fmla="*/ 271495 w 1422394"/>
              <a:gd name="connsiteY686" fmla="*/ 210535 h 434793"/>
              <a:gd name="connsiteX687" fmla="*/ 271775 w 1422394"/>
              <a:gd name="connsiteY687" fmla="*/ 214790 h 434793"/>
              <a:gd name="connsiteX688" fmla="*/ 270781 w 1422394"/>
              <a:gd name="connsiteY688" fmla="*/ 220784 h 434793"/>
              <a:gd name="connsiteX689" fmla="*/ 268110 w 1422394"/>
              <a:gd name="connsiteY689" fmla="*/ 217523 h 434793"/>
              <a:gd name="connsiteX690" fmla="*/ 267768 w 1422394"/>
              <a:gd name="connsiteY690" fmla="*/ 217120 h 434793"/>
              <a:gd name="connsiteX691" fmla="*/ 267551 w 1422394"/>
              <a:gd name="connsiteY691" fmla="*/ 217120 h 434793"/>
              <a:gd name="connsiteX692" fmla="*/ 267365 w 1422394"/>
              <a:gd name="connsiteY692" fmla="*/ 217120 h 434793"/>
              <a:gd name="connsiteX693" fmla="*/ 267365 w 1422394"/>
              <a:gd name="connsiteY693" fmla="*/ 217120 h 434793"/>
              <a:gd name="connsiteX694" fmla="*/ 267147 w 1422394"/>
              <a:gd name="connsiteY694" fmla="*/ 217368 h 434793"/>
              <a:gd name="connsiteX695" fmla="*/ 266712 w 1422394"/>
              <a:gd name="connsiteY695" fmla="*/ 218082 h 434793"/>
              <a:gd name="connsiteX696" fmla="*/ 266153 w 1422394"/>
              <a:gd name="connsiteY696" fmla="*/ 219449 h 434793"/>
              <a:gd name="connsiteX697" fmla="*/ 265159 w 1422394"/>
              <a:gd name="connsiteY697" fmla="*/ 220318 h 434793"/>
              <a:gd name="connsiteX698" fmla="*/ 260843 w 1422394"/>
              <a:gd name="connsiteY698" fmla="*/ 220567 h 434793"/>
              <a:gd name="connsiteX699" fmla="*/ 259197 w 1422394"/>
              <a:gd name="connsiteY699" fmla="*/ 220567 h 434793"/>
              <a:gd name="connsiteX700" fmla="*/ 260004 w 1422394"/>
              <a:gd name="connsiteY700" fmla="*/ 222989 h 434793"/>
              <a:gd name="connsiteX701" fmla="*/ 262023 w 1422394"/>
              <a:gd name="connsiteY701" fmla="*/ 226685 h 434793"/>
              <a:gd name="connsiteX702" fmla="*/ 256898 w 1422394"/>
              <a:gd name="connsiteY702" fmla="*/ 227958 h 434793"/>
              <a:gd name="connsiteX703" fmla="*/ 257892 w 1422394"/>
              <a:gd name="connsiteY703" fmla="*/ 224107 h 434793"/>
              <a:gd name="connsiteX704" fmla="*/ 256961 w 1422394"/>
              <a:gd name="connsiteY704" fmla="*/ 220380 h 434793"/>
              <a:gd name="connsiteX705" fmla="*/ 235904 w 1422394"/>
              <a:gd name="connsiteY705" fmla="*/ 211654 h 434793"/>
              <a:gd name="connsiteX706" fmla="*/ 216214 w 1422394"/>
              <a:gd name="connsiteY706" fmla="*/ 231343 h 434793"/>
              <a:gd name="connsiteX707" fmla="*/ 251650 w 1422394"/>
              <a:gd name="connsiteY707" fmla="*/ 247741 h 434793"/>
              <a:gd name="connsiteX708" fmla="*/ 255842 w 1422394"/>
              <a:gd name="connsiteY708" fmla="*/ 245629 h 434793"/>
              <a:gd name="connsiteX709" fmla="*/ 262892 w 1422394"/>
              <a:gd name="connsiteY709" fmla="*/ 244977 h 434793"/>
              <a:gd name="connsiteX710" fmla="*/ 264694 w 1422394"/>
              <a:gd name="connsiteY710" fmla="*/ 291780 h 434793"/>
              <a:gd name="connsiteX711" fmla="*/ 264694 w 1422394"/>
              <a:gd name="connsiteY711" fmla="*/ 319731 h 434793"/>
              <a:gd name="connsiteX712" fmla="*/ 297334 w 1422394"/>
              <a:gd name="connsiteY712" fmla="*/ 314886 h 434793"/>
              <a:gd name="connsiteX713" fmla="*/ 291464 w 1422394"/>
              <a:gd name="connsiteY713" fmla="*/ 309109 h 434793"/>
              <a:gd name="connsiteX714" fmla="*/ 288110 w 1422394"/>
              <a:gd name="connsiteY714" fmla="*/ 300569 h 434793"/>
              <a:gd name="connsiteX715" fmla="*/ 287334 w 1422394"/>
              <a:gd name="connsiteY715" fmla="*/ 295103 h 434793"/>
              <a:gd name="connsiteX716" fmla="*/ 281123 w 1422394"/>
              <a:gd name="connsiteY716" fmla="*/ 290103 h 434793"/>
              <a:gd name="connsiteX717" fmla="*/ 264663 w 1422394"/>
              <a:gd name="connsiteY717" fmla="*/ 291904 h 434793"/>
              <a:gd name="connsiteX718" fmla="*/ 278017 w 1422394"/>
              <a:gd name="connsiteY718" fmla="*/ 282618 h 434793"/>
              <a:gd name="connsiteX719" fmla="*/ 273980 w 1422394"/>
              <a:gd name="connsiteY719" fmla="*/ 281904 h 434793"/>
              <a:gd name="connsiteX720" fmla="*/ 264663 w 1422394"/>
              <a:gd name="connsiteY720" fmla="*/ 280475 h 434793"/>
              <a:gd name="connsiteX721" fmla="*/ 264663 w 1422394"/>
              <a:gd name="connsiteY721" fmla="*/ 284016 h 434793"/>
              <a:gd name="connsiteX722" fmla="*/ 277986 w 1422394"/>
              <a:gd name="connsiteY722" fmla="*/ 282742 h 434793"/>
              <a:gd name="connsiteX723" fmla="*/ 380970 w 1422394"/>
              <a:gd name="connsiteY723" fmla="*/ 306997 h 434793"/>
              <a:gd name="connsiteX724" fmla="*/ 361249 w 1422394"/>
              <a:gd name="connsiteY724" fmla="*/ 287276 h 434793"/>
              <a:gd name="connsiteX725" fmla="*/ 326900 w 1422394"/>
              <a:gd name="connsiteY725" fmla="*/ 311563 h 434793"/>
              <a:gd name="connsiteX726" fmla="*/ 313825 w 1422394"/>
              <a:gd name="connsiteY726" fmla="*/ 318706 h 434793"/>
              <a:gd name="connsiteX727" fmla="*/ 308670 w 1422394"/>
              <a:gd name="connsiteY727" fmla="*/ 320383 h 434793"/>
              <a:gd name="connsiteX728" fmla="*/ 307055 w 1422394"/>
              <a:gd name="connsiteY728" fmla="*/ 319886 h 434793"/>
              <a:gd name="connsiteX729" fmla="*/ 264694 w 1422394"/>
              <a:gd name="connsiteY729" fmla="*/ 327340 h 434793"/>
              <a:gd name="connsiteX730" fmla="*/ 264694 w 1422394"/>
              <a:gd name="connsiteY730" fmla="*/ 355135 h 434793"/>
              <a:gd name="connsiteX731" fmla="*/ 380939 w 1422394"/>
              <a:gd name="connsiteY731" fmla="*/ 307122 h 434793"/>
              <a:gd name="connsiteX732" fmla="*/ 342087 w 1422394"/>
              <a:gd name="connsiteY732" fmla="*/ 105968 h 434793"/>
              <a:gd name="connsiteX733" fmla="*/ 341869 w 1422394"/>
              <a:gd name="connsiteY733" fmla="*/ 106278 h 434793"/>
              <a:gd name="connsiteX734" fmla="*/ 354292 w 1422394"/>
              <a:gd name="connsiteY734" fmla="*/ 122304 h 434793"/>
              <a:gd name="connsiteX735" fmla="*/ 355627 w 1422394"/>
              <a:gd name="connsiteY735" fmla="*/ 121962 h 434793"/>
              <a:gd name="connsiteX736" fmla="*/ 357522 w 1422394"/>
              <a:gd name="connsiteY736" fmla="*/ 124602 h 434793"/>
              <a:gd name="connsiteX737" fmla="*/ 357522 w 1422394"/>
              <a:gd name="connsiteY737" fmla="*/ 127707 h 434793"/>
              <a:gd name="connsiteX738" fmla="*/ 360100 w 1422394"/>
              <a:gd name="connsiteY738" fmla="*/ 132645 h 434793"/>
              <a:gd name="connsiteX739" fmla="*/ 362056 w 1422394"/>
              <a:gd name="connsiteY739" fmla="*/ 134322 h 434793"/>
              <a:gd name="connsiteX740" fmla="*/ 363640 w 1422394"/>
              <a:gd name="connsiteY740" fmla="*/ 140534 h 434793"/>
              <a:gd name="connsiteX741" fmla="*/ 367305 w 1422394"/>
              <a:gd name="connsiteY741" fmla="*/ 151279 h 434793"/>
              <a:gd name="connsiteX742" fmla="*/ 370410 w 1422394"/>
              <a:gd name="connsiteY742" fmla="*/ 152770 h 434793"/>
              <a:gd name="connsiteX743" fmla="*/ 369044 w 1422394"/>
              <a:gd name="connsiteY743" fmla="*/ 158981 h 434793"/>
              <a:gd name="connsiteX744" fmla="*/ 371280 w 1422394"/>
              <a:gd name="connsiteY744" fmla="*/ 177615 h 434793"/>
              <a:gd name="connsiteX745" fmla="*/ 399231 w 1422394"/>
              <a:gd name="connsiteY745" fmla="*/ 177615 h 434793"/>
              <a:gd name="connsiteX746" fmla="*/ 387461 w 1422394"/>
              <a:gd name="connsiteY746" fmla="*/ 125471 h 434793"/>
              <a:gd name="connsiteX747" fmla="*/ 385255 w 1422394"/>
              <a:gd name="connsiteY747" fmla="*/ 127117 h 434793"/>
              <a:gd name="connsiteX748" fmla="*/ 380317 w 1422394"/>
              <a:gd name="connsiteY748" fmla="*/ 125130 h 434793"/>
              <a:gd name="connsiteX749" fmla="*/ 370038 w 1422394"/>
              <a:gd name="connsiteY749" fmla="*/ 113763 h 434793"/>
              <a:gd name="connsiteX750" fmla="*/ 364261 w 1422394"/>
              <a:gd name="connsiteY750" fmla="*/ 110316 h 434793"/>
              <a:gd name="connsiteX751" fmla="*/ 359044 w 1422394"/>
              <a:gd name="connsiteY751" fmla="*/ 106340 h 434793"/>
              <a:gd name="connsiteX752" fmla="*/ 355410 w 1422394"/>
              <a:gd name="connsiteY752" fmla="*/ 102645 h 434793"/>
              <a:gd name="connsiteX753" fmla="*/ 348857 w 1422394"/>
              <a:gd name="connsiteY753" fmla="*/ 99135 h 434793"/>
              <a:gd name="connsiteX754" fmla="*/ 342211 w 1422394"/>
              <a:gd name="connsiteY754" fmla="*/ 105781 h 434793"/>
              <a:gd name="connsiteX755" fmla="*/ 342056 w 1422394"/>
              <a:gd name="connsiteY755" fmla="*/ 106092 h 434793"/>
              <a:gd name="connsiteX756" fmla="*/ 359727 w 1422394"/>
              <a:gd name="connsiteY756" fmla="*/ 274761 h 434793"/>
              <a:gd name="connsiteX757" fmla="*/ 361249 w 1422394"/>
              <a:gd name="connsiteY757" fmla="*/ 276282 h 434793"/>
              <a:gd name="connsiteX758" fmla="*/ 398951 w 1422394"/>
              <a:gd name="connsiteY758" fmla="*/ 185318 h 434793"/>
              <a:gd name="connsiteX759" fmla="*/ 371000 w 1422394"/>
              <a:gd name="connsiteY759" fmla="*/ 185318 h 434793"/>
              <a:gd name="connsiteX760" fmla="*/ 341372 w 1422394"/>
              <a:gd name="connsiteY760" fmla="*/ 256748 h 434793"/>
              <a:gd name="connsiteX761" fmla="*/ 351404 w 1422394"/>
              <a:gd name="connsiteY761" fmla="*/ 266779 h 434793"/>
              <a:gd name="connsiteX762" fmla="*/ 351590 w 1422394"/>
              <a:gd name="connsiteY762" fmla="*/ 266344 h 434793"/>
              <a:gd name="connsiteX763" fmla="*/ 352211 w 1422394"/>
              <a:gd name="connsiteY763" fmla="*/ 260661 h 434793"/>
              <a:gd name="connsiteX764" fmla="*/ 356404 w 1422394"/>
              <a:gd name="connsiteY764" fmla="*/ 261624 h 434793"/>
              <a:gd name="connsiteX765" fmla="*/ 358702 w 1422394"/>
              <a:gd name="connsiteY765" fmla="*/ 267835 h 434793"/>
              <a:gd name="connsiteX766" fmla="*/ 359696 w 1422394"/>
              <a:gd name="connsiteY766" fmla="*/ 274885 h 434793"/>
              <a:gd name="connsiteX767" fmla="*/ 338608 w 1422394"/>
              <a:gd name="connsiteY767" fmla="*/ 292121 h 434793"/>
              <a:gd name="connsiteX768" fmla="*/ 334820 w 1422394"/>
              <a:gd name="connsiteY768" fmla="*/ 298084 h 434793"/>
              <a:gd name="connsiteX769" fmla="*/ 355783 w 1422394"/>
              <a:gd name="connsiteY769" fmla="*/ 281779 h 434793"/>
              <a:gd name="connsiteX770" fmla="*/ 336124 w 1422394"/>
              <a:gd name="connsiteY770" fmla="*/ 262121 h 434793"/>
              <a:gd name="connsiteX771" fmla="*/ 331900 w 1422394"/>
              <a:gd name="connsiteY771" fmla="*/ 265847 h 434793"/>
              <a:gd name="connsiteX772" fmla="*/ 334633 w 1422394"/>
              <a:gd name="connsiteY772" fmla="*/ 270723 h 434793"/>
              <a:gd name="connsiteX773" fmla="*/ 341559 w 1422394"/>
              <a:gd name="connsiteY773" fmla="*/ 277618 h 434793"/>
              <a:gd name="connsiteX774" fmla="*/ 336062 w 1422394"/>
              <a:gd name="connsiteY774" fmla="*/ 286935 h 434793"/>
              <a:gd name="connsiteX775" fmla="*/ 338577 w 1422394"/>
              <a:gd name="connsiteY775" fmla="*/ 292246 h 434793"/>
              <a:gd name="connsiteX776" fmla="*/ 343205 w 1422394"/>
              <a:gd name="connsiteY776" fmla="*/ 177212 h 434793"/>
              <a:gd name="connsiteX777" fmla="*/ 343018 w 1422394"/>
              <a:gd name="connsiteY777" fmla="*/ 177553 h 434793"/>
              <a:gd name="connsiteX778" fmla="*/ 363485 w 1422394"/>
              <a:gd name="connsiteY778" fmla="*/ 177553 h 434793"/>
              <a:gd name="connsiteX779" fmla="*/ 362771 w 1422394"/>
              <a:gd name="connsiteY779" fmla="*/ 168795 h 434793"/>
              <a:gd name="connsiteX780" fmla="*/ 362305 w 1422394"/>
              <a:gd name="connsiteY780" fmla="*/ 169696 h 434793"/>
              <a:gd name="connsiteX781" fmla="*/ 360628 w 1422394"/>
              <a:gd name="connsiteY781" fmla="*/ 169696 h 434793"/>
              <a:gd name="connsiteX782" fmla="*/ 362118 w 1422394"/>
              <a:gd name="connsiteY782" fmla="*/ 164478 h 434793"/>
              <a:gd name="connsiteX783" fmla="*/ 361590 w 1422394"/>
              <a:gd name="connsiteY783" fmla="*/ 161652 h 434793"/>
              <a:gd name="connsiteX784" fmla="*/ 358702 w 1422394"/>
              <a:gd name="connsiteY784" fmla="*/ 163857 h 434793"/>
              <a:gd name="connsiteX785" fmla="*/ 356621 w 1422394"/>
              <a:gd name="connsiteY785" fmla="*/ 167243 h 434793"/>
              <a:gd name="connsiteX786" fmla="*/ 352118 w 1422394"/>
              <a:gd name="connsiteY786" fmla="*/ 167895 h 434793"/>
              <a:gd name="connsiteX787" fmla="*/ 347925 w 1422394"/>
              <a:gd name="connsiteY787" fmla="*/ 173081 h 434793"/>
              <a:gd name="connsiteX788" fmla="*/ 343050 w 1422394"/>
              <a:gd name="connsiteY788" fmla="*/ 177212 h 434793"/>
              <a:gd name="connsiteX789" fmla="*/ 336124 w 1422394"/>
              <a:gd name="connsiteY789" fmla="*/ 111620 h 434793"/>
              <a:gd name="connsiteX790" fmla="*/ 316465 w 1422394"/>
              <a:gd name="connsiteY790" fmla="*/ 131279 h 434793"/>
              <a:gd name="connsiteX791" fmla="*/ 325409 w 1422394"/>
              <a:gd name="connsiteY791" fmla="*/ 143484 h 434793"/>
              <a:gd name="connsiteX792" fmla="*/ 332925 w 1422394"/>
              <a:gd name="connsiteY792" fmla="*/ 147397 h 434793"/>
              <a:gd name="connsiteX793" fmla="*/ 337863 w 1422394"/>
              <a:gd name="connsiteY793" fmla="*/ 154634 h 434793"/>
              <a:gd name="connsiteX794" fmla="*/ 339292 w 1422394"/>
              <a:gd name="connsiteY794" fmla="*/ 157584 h 434793"/>
              <a:gd name="connsiteX795" fmla="*/ 342553 w 1422394"/>
              <a:gd name="connsiteY795" fmla="*/ 157584 h 434793"/>
              <a:gd name="connsiteX796" fmla="*/ 346155 w 1422394"/>
              <a:gd name="connsiteY796" fmla="*/ 151652 h 434793"/>
              <a:gd name="connsiteX797" fmla="*/ 353298 w 1422394"/>
              <a:gd name="connsiteY797" fmla="*/ 156342 h 434793"/>
              <a:gd name="connsiteX798" fmla="*/ 351714 w 1422394"/>
              <a:gd name="connsiteY798" fmla="*/ 159447 h 434793"/>
              <a:gd name="connsiteX799" fmla="*/ 351497 w 1422394"/>
              <a:gd name="connsiteY799" fmla="*/ 165659 h 434793"/>
              <a:gd name="connsiteX800" fmla="*/ 357180 w 1422394"/>
              <a:gd name="connsiteY800" fmla="*/ 162988 h 434793"/>
              <a:gd name="connsiteX801" fmla="*/ 358640 w 1422394"/>
              <a:gd name="connsiteY801" fmla="*/ 158857 h 434793"/>
              <a:gd name="connsiteX802" fmla="*/ 360690 w 1422394"/>
              <a:gd name="connsiteY802" fmla="*/ 157367 h 434793"/>
              <a:gd name="connsiteX803" fmla="*/ 355410 w 1422394"/>
              <a:gd name="connsiteY803" fmla="*/ 141372 h 434793"/>
              <a:gd name="connsiteX804" fmla="*/ 353547 w 1422394"/>
              <a:gd name="connsiteY804" fmla="*/ 140192 h 434793"/>
              <a:gd name="connsiteX805" fmla="*/ 351311 w 1422394"/>
              <a:gd name="connsiteY805" fmla="*/ 138111 h 434793"/>
              <a:gd name="connsiteX806" fmla="*/ 348515 w 1422394"/>
              <a:gd name="connsiteY806" fmla="*/ 133639 h 434793"/>
              <a:gd name="connsiteX807" fmla="*/ 351373 w 1422394"/>
              <a:gd name="connsiteY807" fmla="*/ 134043 h 434793"/>
              <a:gd name="connsiteX808" fmla="*/ 351745 w 1422394"/>
              <a:gd name="connsiteY808" fmla="*/ 133608 h 434793"/>
              <a:gd name="connsiteX809" fmla="*/ 336093 w 1422394"/>
              <a:gd name="connsiteY809" fmla="*/ 111620 h 434793"/>
              <a:gd name="connsiteX810" fmla="*/ 312272 w 1422394"/>
              <a:gd name="connsiteY810" fmla="*/ 138298 h 434793"/>
              <a:gd name="connsiteX811" fmla="*/ 309881 w 1422394"/>
              <a:gd name="connsiteY811" fmla="*/ 137863 h 434793"/>
              <a:gd name="connsiteX812" fmla="*/ 303390 w 1422394"/>
              <a:gd name="connsiteY812" fmla="*/ 144354 h 434793"/>
              <a:gd name="connsiteX813" fmla="*/ 307552 w 1422394"/>
              <a:gd name="connsiteY813" fmla="*/ 144913 h 434793"/>
              <a:gd name="connsiteX814" fmla="*/ 311092 w 1422394"/>
              <a:gd name="connsiteY814" fmla="*/ 140596 h 434793"/>
              <a:gd name="connsiteX815" fmla="*/ 312241 w 1422394"/>
              <a:gd name="connsiteY815" fmla="*/ 143702 h 434793"/>
              <a:gd name="connsiteX816" fmla="*/ 310533 w 1422394"/>
              <a:gd name="connsiteY816" fmla="*/ 146528 h 434793"/>
              <a:gd name="connsiteX817" fmla="*/ 312117 w 1422394"/>
              <a:gd name="connsiteY817" fmla="*/ 149633 h 434793"/>
              <a:gd name="connsiteX818" fmla="*/ 313390 w 1422394"/>
              <a:gd name="connsiteY818" fmla="*/ 152366 h 434793"/>
              <a:gd name="connsiteX819" fmla="*/ 314012 w 1422394"/>
              <a:gd name="connsiteY819" fmla="*/ 148360 h 434793"/>
              <a:gd name="connsiteX820" fmla="*/ 317490 w 1422394"/>
              <a:gd name="connsiteY820" fmla="*/ 148702 h 434793"/>
              <a:gd name="connsiteX821" fmla="*/ 318577 w 1422394"/>
              <a:gd name="connsiteY821" fmla="*/ 147149 h 434793"/>
              <a:gd name="connsiteX822" fmla="*/ 312241 w 1422394"/>
              <a:gd name="connsiteY822" fmla="*/ 138298 h 434793"/>
              <a:gd name="connsiteX823" fmla="*/ 302148 w 1422394"/>
              <a:gd name="connsiteY823" fmla="*/ 241499 h 434793"/>
              <a:gd name="connsiteX824" fmla="*/ 300409 w 1422394"/>
              <a:gd name="connsiteY824" fmla="*/ 242244 h 434793"/>
              <a:gd name="connsiteX825" fmla="*/ 313111 w 1422394"/>
              <a:gd name="connsiteY825" fmla="*/ 248300 h 434793"/>
              <a:gd name="connsiteX826" fmla="*/ 320751 w 1422394"/>
              <a:gd name="connsiteY826" fmla="*/ 248549 h 434793"/>
              <a:gd name="connsiteX827" fmla="*/ 325565 w 1422394"/>
              <a:gd name="connsiteY827" fmla="*/ 249232 h 434793"/>
              <a:gd name="connsiteX828" fmla="*/ 329633 w 1422394"/>
              <a:gd name="connsiteY828" fmla="*/ 245164 h 434793"/>
              <a:gd name="connsiteX829" fmla="*/ 332739 w 1422394"/>
              <a:gd name="connsiteY829" fmla="*/ 239977 h 434793"/>
              <a:gd name="connsiteX830" fmla="*/ 336093 w 1422394"/>
              <a:gd name="connsiteY830" fmla="*/ 249294 h 434793"/>
              <a:gd name="connsiteX831" fmla="*/ 335875 w 1422394"/>
              <a:gd name="connsiteY831" fmla="*/ 251033 h 434793"/>
              <a:gd name="connsiteX832" fmla="*/ 336186 w 1422394"/>
              <a:gd name="connsiteY832" fmla="*/ 251344 h 434793"/>
              <a:gd name="connsiteX833" fmla="*/ 363454 w 1422394"/>
              <a:gd name="connsiteY833" fmla="*/ 185318 h 434793"/>
              <a:gd name="connsiteX834" fmla="*/ 342304 w 1422394"/>
              <a:gd name="connsiteY834" fmla="*/ 185318 h 434793"/>
              <a:gd name="connsiteX835" fmla="*/ 345627 w 1422394"/>
              <a:gd name="connsiteY835" fmla="*/ 190815 h 434793"/>
              <a:gd name="connsiteX836" fmla="*/ 349137 w 1422394"/>
              <a:gd name="connsiteY836" fmla="*/ 196684 h 434793"/>
              <a:gd name="connsiteX837" fmla="*/ 355100 w 1422394"/>
              <a:gd name="connsiteY837" fmla="*/ 201374 h 434793"/>
              <a:gd name="connsiteX838" fmla="*/ 340472 w 1422394"/>
              <a:gd name="connsiteY838" fmla="*/ 206063 h 434793"/>
              <a:gd name="connsiteX839" fmla="*/ 337987 w 1422394"/>
              <a:gd name="connsiteY839" fmla="*/ 207771 h 434793"/>
              <a:gd name="connsiteX840" fmla="*/ 331434 w 1422394"/>
              <a:gd name="connsiteY840" fmla="*/ 211871 h 434793"/>
              <a:gd name="connsiteX841" fmla="*/ 327832 w 1422394"/>
              <a:gd name="connsiteY841" fmla="*/ 218952 h 434793"/>
              <a:gd name="connsiteX842" fmla="*/ 320875 w 1422394"/>
              <a:gd name="connsiteY842" fmla="*/ 225753 h 434793"/>
              <a:gd name="connsiteX843" fmla="*/ 314508 w 1422394"/>
              <a:gd name="connsiteY843" fmla="*/ 229480 h 434793"/>
              <a:gd name="connsiteX844" fmla="*/ 320254 w 1422394"/>
              <a:gd name="connsiteY844" fmla="*/ 229884 h 434793"/>
              <a:gd name="connsiteX845" fmla="*/ 321341 w 1422394"/>
              <a:gd name="connsiteY845" fmla="*/ 229542 h 434793"/>
              <a:gd name="connsiteX846" fmla="*/ 323919 w 1422394"/>
              <a:gd name="connsiteY846" fmla="*/ 227523 h 434793"/>
              <a:gd name="connsiteX847" fmla="*/ 324757 w 1422394"/>
              <a:gd name="connsiteY847" fmla="*/ 224169 h 434793"/>
              <a:gd name="connsiteX848" fmla="*/ 329571 w 1422394"/>
              <a:gd name="connsiteY848" fmla="*/ 222151 h 434793"/>
              <a:gd name="connsiteX849" fmla="*/ 330968 w 1422394"/>
              <a:gd name="connsiteY849" fmla="*/ 231902 h 434793"/>
              <a:gd name="connsiteX850" fmla="*/ 325099 w 1422394"/>
              <a:gd name="connsiteY850" fmla="*/ 246375 h 434793"/>
              <a:gd name="connsiteX851" fmla="*/ 320161 w 1422394"/>
              <a:gd name="connsiteY851" fmla="*/ 245909 h 434793"/>
              <a:gd name="connsiteX852" fmla="*/ 311185 w 1422394"/>
              <a:gd name="connsiteY852" fmla="*/ 243797 h 434793"/>
              <a:gd name="connsiteX853" fmla="*/ 302117 w 1422394"/>
              <a:gd name="connsiteY853" fmla="*/ 241499 h 434793"/>
              <a:gd name="connsiteX854" fmla="*/ 434573 w 1422394"/>
              <a:gd name="connsiteY854" fmla="*/ 185318 h 434793"/>
              <a:gd name="connsiteX855" fmla="*/ 406778 w 1422394"/>
              <a:gd name="connsiteY855" fmla="*/ 185318 h 434793"/>
              <a:gd name="connsiteX856" fmla="*/ 366715 w 1422394"/>
              <a:gd name="connsiteY856" fmla="*/ 281904 h 434793"/>
              <a:gd name="connsiteX857" fmla="*/ 386436 w 1422394"/>
              <a:gd name="connsiteY857" fmla="*/ 301625 h 434793"/>
              <a:gd name="connsiteX858" fmla="*/ 434573 w 1422394"/>
              <a:gd name="connsiteY858" fmla="*/ 185318 h 434793"/>
              <a:gd name="connsiteX859" fmla="*/ 386529 w 1422394"/>
              <a:gd name="connsiteY859" fmla="*/ 61277 h 434793"/>
              <a:gd name="connsiteX860" fmla="*/ 365938 w 1422394"/>
              <a:gd name="connsiteY860" fmla="*/ 81868 h 434793"/>
              <a:gd name="connsiteX861" fmla="*/ 376373 w 1422394"/>
              <a:gd name="connsiteY861" fmla="*/ 94290 h 434793"/>
              <a:gd name="connsiteX862" fmla="*/ 382585 w 1422394"/>
              <a:gd name="connsiteY862" fmla="*/ 100284 h 434793"/>
              <a:gd name="connsiteX863" fmla="*/ 393392 w 1422394"/>
              <a:gd name="connsiteY863" fmla="*/ 118018 h 434793"/>
              <a:gd name="connsiteX864" fmla="*/ 392895 w 1422394"/>
              <a:gd name="connsiteY864" fmla="*/ 118453 h 434793"/>
              <a:gd name="connsiteX865" fmla="*/ 407026 w 1422394"/>
              <a:gd name="connsiteY865" fmla="*/ 177460 h 434793"/>
              <a:gd name="connsiteX866" fmla="*/ 434822 w 1422394"/>
              <a:gd name="connsiteY866" fmla="*/ 177460 h 434793"/>
              <a:gd name="connsiteX867" fmla="*/ 386529 w 1422394"/>
              <a:gd name="connsiteY867" fmla="*/ 61277 h 434793"/>
              <a:gd name="connsiteX868" fmla="*/ 264756 w 1422394"/>
              <a:gd name="connsiteY868" fmla="*/ 35438 h 434793"/>
              <a:gd name="connsiteX869" fmla="*/ 330223 w 1422394"/>
              <a:gd name="connsiteY869" fmla="*/ 52799 h 434793"/>
              <a:gd name="connsiteX870" fmla="*/ 335161 w 1422394"/>
              <a:gd name="connsiteY870" fmla="*/ 51712 h 434793"/>
              <a:gd name="connsiteX871" fmla="*/ 344820 w 1422394"/>
              <a:gd name="connsiteY871" fmla="*/ 54538 h 434793"/>
              <a:gd name="connsiteX872" fmla="*/ 351031 w 1422394"/>
              <a:gd name="connsiteY872" fmla="*/ 58917 h 434793"/>
              <a:gd name="connsiteX873" fmla="*/ 358143 w 1422394"/>
              <a:gd name="connsiteY873" fmla="*/ 68234 h 434793"/>
              <a:gd name="connsiteX874" fmla="*/ 360255 w 1422394"/>
              <a:gd name="connsiteY874" fmla="*/ 73451 h 434793"/>
              <a:gd name="connsiteX875" fmla="*/ 361746 w 1422394"/>
              <a:gd name="connsiteY875" fmla="*/ 75253 h 434793"/>
              <a:gd name="connsiteX876" fmla="*/ 381094 w 1422394"/>
              <a:gd name="connsiteY876" fmla="*/ 55936 h 434793"/>
              <a:gd name="connsiteX877" fmla="*/ 264787 w 1422394"/>
              <a:gd name="connsiteY877" fmla="*/ 7798 h 434793"/>
              <a:gd name="connsiteX878" fmla="*/ 264756 w 1422394"/>
              <a:gd name="connsiteY878" fmla="*/ 70998 h 434793"/>
              <a:gd name="connsiteX879" fmla="*/ 327521 w 1422394"/>
              <a:gd name="connsiteY879" fmla="*/ 93483 h 434793"/>
              <a:gd name="connsiteX880" fmla="*/ 322583 w 1422394"/>
              <a:gd name="connsiteY880" fmla="*/ 87116 h 434793"/>
              <a:gd name="connsiteX881" fmla="*/ 315130 w 1422394"/>
              <a:gd name="connsiteY881" fmla="*/ 82054 h 434793"/>
              <a:gd name="connsiteX882" fmla="*/ 322428 w 1422394"/>
              <a:gd name="connsiteY882" fmla="*/ 84725 h 434793"/>
              <a:gd name="connsiteX883" fmla="*/ 319881 w 1422394"/>
              <a:gd name="connsiteY883" fmla="*/ 78514 h 434793"/>
              <a:gd name="connsiteX884" fmla="*/ 327521 w 1422394"/>
              <a:gd name="connsiteY884" fmla="*/ 86868 h 434793"/>
              <a:gd name="connsiteX885" fmla="*/ 333142 w 1422394"/>
              <a:gd name="connsiteY885" fmla="*/ 89011 h 434793"/>
              <a:gd name="connsiteX886" fmla="*/ 336559 w 1422394"/>
              <a:gd name="connsiteY886" fmla="*/ 93576 h 434793"/>
              <a:gd name="connsiteX887" fmla="*/ 338143 w 1422394"/>
              <a:gd name="connsiteY887" fmla="*/ 95409 h 434793"/>
              <a:gd name="connsiteX888" fmla="*/ 336155 w 1422394"/>
              <a:gd name="connsiteY888" fmla="*/ 94787 h 434793"/>
              <a:gd name="connsiteX889" fmla="*/ 337490 w 1422394"/>
              <a:gd name="connsiteY889" fmla="*/ 99228 h 434793"/>
              <a:gd name="connsiteX890" fmla="*/ 346807 w 1422394"/>
              <a:gd name="connsiteY890" fmla="*/ 89911 h 434793"/>
              <a:gd name="connsiteX891" fmla="*/ 341000 w 1422394"/>
              <a:gd name="connsiteY891" fmla="*/ 83141 h 434793"/>
              <a:gd name="connsiteX892" fmla="*/ 336590 w 1422394"/>
              <a:gd name="connsiteY892" fmla="*/ 85377 h 434793"/>
              <a:gd name="connsiteX893" fmla="*/ 333484 w 1422394"/>
              <a:gd name="connsiteY893" fmla="*/ 86092 h 434793"/>
              <a:gd name="connsiteX894" fmla="*/ 333639 w 1422394"/>
              <a:gd name="connsiteY894" fmla="*/ 82396 h 434793"/>
              <a:gd name="connsiteX895" fmla="*/ 332397 w 1422394"/>
              <a:gd name="connsiteY895" fmla="*/ 79476 h 434793"/>
              <a:gd name="connsiteX896" fmla="*/ 331248 w 1422394"/>
              <a:gd name="connsiteY896" fmla="*/ 72768 h 434793"/>
              <a:gd name="connsiteX897" fmla="*/ 327304 w 1422394"/>
              <a:gd name="connsiteY897" fmla="*/ 66340 h 434793"/>
              <a:gd name="connsiteX898" fmla="*/ 323173 w 1422394"/>
              <a:gd name="connsiteY898" fmla="*/ 57985 h 434793"/>
              <a:gd name="connsiteX899" fmla="*/ 264663 w 1422394"/>
              <a:gd name="connsiteY899" fmla="*/ 43264 h 434793"/>
              <a:gd name="connsiteX900" fmla="*/ 264756 w 1422394"/>
              <a:gd name="connsiteY900" fmla="*/ 106589 h 434793"/>
              <a:gd name="connsiteX901" fmla="*/ 311030 w 1422394"/>
              <a:gd name="connsiteY901" fmla="*/ 125782 h 434793"/>
              <a:gd name="connsiteX902" fmla="*/ 330627 w 1422394"/>
              <a:gd name="connsiteY902" fmla="*/ 106123 h 434793"/>
              <a:gd name="connsiteX903" fmla="*/ 264694 w 1422394"/>
              <a:gd name="connsiteY903" fmla="*/ 78762 h 434793"/>
              <a:gd name="connsiteX904" fmla="*/ 264756 w 1422394"/>
              <a:gd name="connsiteY904" fmla="*/ 142211 h 434793"/>
              <a:gd name="connsiteX905" fmla="*/ 272520 w 1422394"/>
              <a:gd name="connsiteY905" fmla="*/ 143795 h 434793"/>
              <a:gd name="connsiteX906" fmla="*/ 276216 w 1422394"/>
              <a:gd name="connsiteY906" fmla="*/ 140441 h 434793"/>
              <a:gd name="connsiteX907" fmla="*/ 278762 w 1422394"/>
              <a:gd name="connsiteY907" fmla="*/ 141093 h 434793"/>
              <a:gd name="connsiteX908" fmla="*/ 276588 w 1422394"/>
              <a:gd name="connsiteY908" fmla="*/ 145285 h 434793"/>
              <a:gd name="connsiteX909" fmla="*/ 284321 w 1422394"/>
              <a:gd name="connsiteY909" fmla="*/ 149727 h 434793"/>
              <a:gd name="connsiteX910" fmla="*/ 285874 w 1422394"/>
              <a:gd name="connsiteY910" fmla="*/ 150969 h 434793"/>
              <a:gd name="connsiteX911" fmla="*/ 288545 w 1422394"/>
              <a:gd name="connsiteY911" fmla="*/ 148298 h 434793"/>
              <a:gd name="connsiteX912" fmla="*/ 288545 w 1422394"/>
              <a:gd name="connsiteY912" fmla="*/ 147987 h 434793"/>
              <a:gd name="connsiteX913" fmla="*/ 293328 w 1422394"/>
              <a:gd name="connsiteY913" fmla="*/ 143546 h 434793"/>
              <a:gd name="connsiteX914" fmla="*/ 301993 w 1422394"/>
              <a:gd name="connsiteY914" fmla="*/ 134882 h 434793"/>
              <a:gd name="connsiteX915" fmla="*/ 301340 w 1422394"/>
              <a:gd name="connsiteY915" fmla="*/ 134882 h 434793"/>
              <a:gd name="connsiteX916" fmla="*/ 297396 w 1422394"/>
              <a:gd name="connsiteY916" fmla="*/ 136465 h 434793"/>
              <a:gd name="connsiteX917" fmla="*/ 303608 w 1422394"/>
              <a:gd name="connsiteY917" fmla="*/ 132086 h 434793"/>
              <a:gd name="connsiteX918" fmla="*/ 304632 w 1422394"/>
              <a:gd name="connsiteY918" fmla="*/ 132490 h 434793"/>
              <a:gd name="connsiteX919" fmla="*/ 305719 w 1422394"/>
              <a:gd name="connsiteY919" fmla="*/ 131372 h 434793"/>
              <a:gd name="connsiteX920" fmla="*/ 264942 w 1422394"/>
              <a:gd name="connsiteY920" fmla="*/ 114446 h 434793"/>
              <a:gd name="connsiteX921" fmla="*/ 260874 w 1422394"/>
              <a:gd name="connsiteY921" fmla="*/ 149789 h 434793"/>
              <a:gd name="connsiteX922" fmla="*/ 251557 w 1422394"/>
              <a:gd name="connsiteY922" fmla="*/ 151217 h 434793"/>
              <a:gd name="connsiteX923" fmla="*/ 251091 w 1422394"/>
              <a:gd name="connsiteY923" fmla="*/ 152335 h 434793"/>
              <a:gd name="connsiteX924" fmla="*/ 254507 w 1422394"/>
              <a:gd name="connsiteY924" fmla="*/ 153267 h 434793"/>
              <a:gd name="connsiteX925" fmla="*/ 252178 w 1422394"/>
              <a:gd name="connsiteY925" fmla="*/ 154851 h 434793"/>
              <a:gd name="connsiteX926" fmla="*/ 254383 w 1422394"/>
              <a:gd name="connsiteY926" fmla="*/ 156652 h 434793"/>
              <a:gd name="connsiteX927" fmla="*/ 252271 w 1422394"/>
              <a:gd name="connsiteY927" fmla="*/ 160690 h 434793"/>
              <a:gd name="connsiteX928" fmla="*/ 243730 w 1422394"/>
              <a:gd name="connsiteY928" fmla="*/ 163795 h 434793"/>
              <a:gd name="connsiteX929" fmla="*/ 241525 w 1422394"/>
              <a:gd name="connsiteY929" fmla="*/ 167491 h 434793"/>
              <a:gd name="connsiteX930" fmla="*/ 235035 w 1422394"/>
              <a:gd name="connsiteY930" fmla="*/ 172677 h 434793"/>
              <a:gd name="connsiteX931" fmla="*/ 238327 w 1422394"/>
              <a:gd name="connsiteY931" fmla="*/ 171373 h 434793"/>
              <a:gd name="connsiteX932" fmla="*/ 242768 w 1422394"/>
              <a:gd name="connsiteY932" fmla="*/ 169199 h 434793"/>
              <a:gd name="connsiteX933" fmla="*/ 243513 w 1422394"/>
              <a:gd name="connsiteY933" fmla="*/ 172709 h 434793"/>
              <a:gd name="connsiteX934" fmla="*/ 238109 w 1422394"/>
              <a:gd name="connsiteY934" fmla="*/ 176435 h 434793"/>
              <a:gd name="connsiteX935" fmla="*/ 235345 w 1422394"/>
              <a:gd name="connsiteY935" fmla="*/ 176249 h 434793"/>
              <a:gd name="connsiteX936" fmla="*/ 240314 w 1422394"/>
              <a:gd name="connsiteY936" fmla="*/ 178485 h 434793"/>
              <a:gd name="connsiteX937" fmla="*/ 236898 w 1422394"/>
              <a:gd name="connsiteY937" fmla="*/ 181063 h 434793"/>
              <a:gd name="connsiteX938" fmla="*/ 237705 w 1422394"/>
              <a:gd name="connsiteY938" fmla="*/ 182398 h 434793"/>
              <a:gd name="connsiteX939" fmla="*/ 241277 w 1422394"/>
              <a:gd name="connsiteY939" fmla="*/ 182678 h 434793"/>
              <a:gd name="connsiteX940" fmla="*/ 235066 w 1422394"/>
              <a:gd name="connsiteY940" fmla="*/ 194448 h 434793"/>
              <a:gd name="connsiteX941" fmla="*/ 232426 w 1422394"/>
              <a:gd name="connsiteY941" fmla="*/ 195038 h 434793"/>
              <a:gd name="connsiteX942" fmla="*/ 236525 w 1422394"/>
              <a:gd name="connsiteY942" fmla="*/ 201405 h 434793"/>
              <a:gd name="connsiteX943" fmla="*/ 240066 w 1422394"/>
              <a:gd name="connsiteY943" fmla="*/ 197026 h 434793"/>
              <a:gd name="connsiteX944" fmla="*/ 241153 w 1422394"/>
              <a:gd name="connsiteY944" fmla="*/ 195473 h 434793"/>
              <a:gd name="connsiteX945" fmla="*/ 242923 w 1422394"/>
              <a:gd name="connsiteY945" fmla="*/ 194324 h 434793"/>
              <a:gd name="connsiteX946" fmla="*/ 246432 w 1422394"/>
              <a:gd name="connsiteY946" fmla="*/ 189634 h 434793"/>
              <a:gd name="connsiteX947" fmla="*/ 245935 w 1422394"/>
              <a:gd name="connsiteY947" fmla="*/ 186963 h 434793"/>
              <a:gd name="connsiteX948" fmla="*/ 247550 w 1422394"/>
              <a:gd name="connsiteY948" fmla="*/ 185659 h 434793"/>
              <a:gd name="connsiteX949" fmla="*/ 250035 w 1422394"/>
              <a:gd name="connsiteY949" fmla="*/ 186280 h 434793"/>
              <a:gd name="connsiteX950" fmla="*/ 254290 w 1422394"/>
              <a:gd name="connsiteY950" fmla="*/ 187181 h 434793"/>
              <a:gd name="connsiteX951" fmla="*/ 257395 w 1422394"/>
              <a:gd name="connsiteY951" fmla="*/ 188361 h 434793"/>
              <a:gd name="connsiteX952" fmla="*/ 257395 w 1422394"/>
              <a:gd name="connsiteY952" fmla="*/ 190659 h 434793"/>
              <a:gd name="connsiteX953" fmla="*/ 258482 w 1422394"/>
              <a:gd name="connsiteY953" fmla="*/ 190659 h 434793"/>
              <a:gd name="connsiteX954" fmla="*/ 255687 w 1422394"/>
              <a:gd name="connsiteY954" fmla="*/ 194914 h 434793"/>
              <a:gd name="connsiteX955" fmla="*/ 251308 w 1422394"/>
              <a:gd name="connsiteY955" fmla="*/ 203330 h 434793"/>
              <a:gd name="connsiteX956" fmla="*/ 246619 w 1422394"/>
              <a:gd name="connsiteY956" fmla="*/ 203330 h 434793"/>
              <a:gd name="connsiteX957" fmla="*/ 243855 w 1422394"/>
              <a:gd name="connsiteY957" fmla="*/ 204076 h 434793"/>
              <a:gd name="connsiteX958" fmla="*/ 239941 w 1422394"/>
              <a:gd name="connsiteY958" fmla="*/ 204914 h 434793"/>
              <a:gd name="connsiteX959" fmla="*/ 260780 w 1422394"/>
              <a:gd name="connsiteY959" fmla="*/ 212772 h 434793"/>
              <a:gd name="connsiteX960" fmla="*/ 265812 w 1422394"/>
              <a:gd name="connsiteY960" fmla="*/ 212337 h 434793"/>
              <a:gd name="connsiteX961" fmla="*/ 267489 w 1422394"/>
              <a:gd name="connsiteY961" fmla="*/ 207771 h 434793"/>
              <a:gd name="connsiteX962" fmla="*/ 267924 w 1422394"/>
              <a:gd name="connsiteY962" fmla="*/ 204883 h 434793"/>
              <a:gd name="connsiteX963" fmla="*/ 271930 w 1422394"/>
              <a:gd name="connsiteY963" fmla="*/ 201094 h 434793"/>
              <a:gd name="connsiteX964" fmla="*/ 274756 w 1422394"/>
              <a:gd name="connsiteY964" fmla="*/ 201498 h 434793"/>
              <a:gd name="connsiteX965" fmla="*/ 278887 w 1422394"/>
              <a:gd name="connsiteY965" fmla="*/ 202461 h 434793"/>
              <a:gd name="connsiteX966" fmla="*/ 275781 w 1422394"/>
              <a:gd name="connsiteY966" fmla="*/ 204417 h 434793"/>
              <a:gd name="connsiteX967" fmla="*/ 278887 w 1422394"/>
              <a:gd name="connsiteY967" fmla="*/ 205038 h 434793"/>
              <a:gd name="connsiteX968" fmla="*/ 279756 w 1422394"/>
              <a:gd name="connsiteY968" fmla="*/ 200846 h 434793"/>
              <a:gd name="connsiteX969" fmla="*/ 280253 w 1422394"/>
              <a:gd name="connsiteY969" fmla="*/ 199541 h 434793"/>
              <a:gd name="connsiteX970" fmla="*/ 281992 w 1422394"/>
              <a:gd name="connsiteY970" fmla="*/ 194945 h 434793"/>
              <a:gd name="connsiteX971" fmla="*/ 278452 w 1422394"/>
              <a:gd name="connsiteY971" fmla="*/ 194603 h 434793"/>
              <a:gd name="connsiteX972" fmla="*/ 276029 w 1422394"/>
              <a:gd name="connsiteY972" fmla="*/ 191032 h 434793"/>
              <a:gd name="connsiteX973" fmla="*/ 279787 w 1422394"/>
              <a:gd name="connsiteY973" fmla="*/ 193579 h 434793"/>
              <a:gd name="connsiteX974" fmla="*/ 282893 w 1422394"/>
              <a:gd name="connsiteY974" fmla="*/ 190783 h 434793"/>
              <a:gd name="connsiteX975" fmla="*/ 279787 w 1422394"/>
              <a:gd name="connsiteY975" fmla="*/ 187926 h 434793"/>
              <a:gd name="connsiteX976" fmla="*/ 281806 w 1422394"/>
              <a:gd name="connsiteY976" fmla="*/ 187119 h 434793"/>
              <a:gd name="connsiteX977" fmla="*/ 280501 w 1422394"/>
              <a:gd name="connsiteY977" fmla="*/ 184013 h 434793"/>
              <a:gd name="connsiteX978" fmla="*/ 276309 w 1422394"/>
              <a:gd name="connsiteY978" fmla="*/ 178050 h 434793"/>
              <a:gd name="connsiteX979" fmla="*/ 273638 w 1422394"/>
              <a:gd name="connsiteY979" fmla="*/ 179789 h 434793"/>
              <a:gd name="connsiteX980" fmla="*/ 272458 w 1422394"/>
              <a:gd name="connsiteY980" fmla="*/ 178889 h 434793"/>
              <a:gd name="connsiteX981" fmla="*/ 275563 w 1422394"/>
              <a:gd name="connsiteY981" fmla="*/ 175317 h 434793"/>
              <a:gd name="connsiteX982" fmla="*/ 278421 w 1422394"/>
              <a:gd name="connsiteY982" fmla="*/ 172491 h 434793"/>
              <a:gd name="connsiteX983" fmla="*/ 276464 w 1422394"/>
              <a:gd name="connsiteY983" fmla="*/ 168392 h 434793"/>
              <a:gd name="connsiteX984" fmla="*/ 276281 w 1422394"/>
              <a:gd name="connsiteY984" fmla="*/ 165280 h 434793"/>
              <a:gd name="connsiteX985" fmla="*/ 274166 w 1422394"/>
              <a:gd name="connsiteY985" fmla="*/ 164820 h 434793"/>
              <a:gd name="connsiteX986" fmla="*/ 271557 w 1422394"/>
              <a:gd name="connsiteY986" fmla="*/ 161404 h 434793"/>
              <a:gd name="connsiteX987" fmla="*/ 268917 w 1422394"/>
              <a:gd name="connsiteY987" fmla="*/ 159603 h 434793"/>
              <a:gd name="connsiteX988" fmla="*/ 264259 w 1422394"/>
              <a:gd name="connsiteY988" fmla="*/ 157522 h 434793"/>
              <a:gd name="connsiteX989" fmla="*/ 258420 w 1422394"/>
              <a:gd name="connsiteY989" fmla="*/ 154106 h 434793"/>
              <a:gd name="connsiteX990" fmla="*/ 256308 w 1422394"/>
              <a:gd name="connsiteY990" fmla="*/ 151994 h 434793"/>
              <a:gd name="connsiteX991" fmla="*/ 260749 w 1422394"/>
              <a:gd name="connsiteY991" fmla="*/ 151714 h 434793"/>
              <a:gd name="connsiteX992" fmla="*/ 261340 w 1422394"/>
              <a:gd name="connsiteY992" fmla="*/ 149416 h 434793"/>
              <a:gd name="connsiteX993" fmla="*/ 140684 w 1422394"/>
              <a:gd name="connsiteY993" fmla="*/ 55780 h 434793"/>
              <a:gd name="connsiteX994" fmla="*/ 160405 w 1422394"/>
              <a:gd name="connsiteY994" fmla="*/ 75501 h 434793"/>
              <a:gd name="connsiteX995" fmla="*/ 256992 w 1422394"/>
              <a:gd name="connsiteY995" fmla="*/ 35438 h 434793"/>
              <a:gd name="connsiteX996" fmla="*/ 256992 w 1422394"/>
              <a:gd name="connsiteY996" fmla="*/ 7642 h 434793"/>
              <a:gd name="connsiteX997" fmla="*/ 140591 w 1422394"/>
              <a:gd name="connsiteY997" fmla="*/ 55780 h 434793"/>
              <a:gd name="connsiteX998" fmla="*/ 86956 w 1422394"/>
              <a:gd name="connsiteY998" fmla="*/ 177553 h 434793"/>
              <a:gd name="connsiteX999" fmla="*/ 114752 w 1422394"/>
              <a:gd name="connsiteY999" fmla="*/ 177553 h 434793"/>
              <a:gd name="connsiteX1000" fmla="*/ 154815 w 1422394"/>
              <a:gd name="connsiteY1000" fmla="*/ 80998 h 434793"/>
              <a:gd name="connsiteX1001" fmla="*/ 134970 w 1422394"/>
              <a:gd name="connsiteY1001" fmla="*/ 61277 h 434793"/>
              <a:gd name="connsiteX1002" fmla="*/ 86956 w 1422394"/>
              <a:gd name="connsiteY1002" fmla="*/ 177553 h 434793"/>
              <a:gd name="connsiteX1003" fmla="*/ 693337 w 1422394"/>
              <a:gd name="connsiteY1003" fmla="*/ 25376 h 434793"/>
              <a:gd name="connsiteX1004" fmla="*/ 730140 w 1422394"/>
              <a:gd name="connsiteY1004" fmla="*/ 25376 h 434793"/>
              <a:gd name="connsiteX1005" fmla="*/ 730140 w 1422394"/>
              <a:gd name="connsiteY1005" fmla="*/ 142739 h 434793"/>
              <a:gd name="connsiteX1006" fmla="*/ 710822 w 1422394"/>
              <a:gd name="connsiteY1006" fmla="*/ 189821 h 434793"/>
              <a:gd name="connsiteX1007" fmla="*/ 661908 w 1422394"/>
              <a:gd name="connsiteY1007" fmla="*/ 205815 h 434793"/>
              <a:gd name="connsiteX1008" fmla="*/ 612776 w 1422394"/>
              <a:gd name="connsiteY1008" fmla="*/ 189821 h 434793"/>
              <a:gd name="connsiteX1009" fmla="*/ 593583 w 1422394"/>
              <a:gd name="connsiteY1009" fmla="*/ 142739 h 434793"/>
              <a:gd name="connsiteX1010" fmla="*/ 593583 w 1422394"/>
              <a:gd name="connsiteY1010" fmla="*/ 25376 h 434793"/>
              <a:gd name="connsiteX1011" fmla="*/ 630386 w 1422394"/>
              <a:gd name="connsiteY1011" fmla="*/ 25376 h 434793"/>
              <a:gd name="connsiteX1012" fmla="*/ 630386 w 1422394"/>
              <a:gd name="connsiteY1012" fmla="*/ 142739 h 434793"/>
              <a:gd name="connsiteX1013" fmla="*/ 638740 w 1422394"/>
              <a:gd name="connsiteY1013" fmla="*/ 168298 h 434793"/>
              <a:gd name="connsiteX1014" fmla="*/ 685014 w 1422394"/>
              <a:gd name="connsiteY1014" fmla="*/ 168298 h 434793"/>
              <a:gd name="connsiteX1015" fmla="*/ 693337 w 1422394"/>
              <a:gd name="connsiteY1015" fmla="*/ 142739 h 434793"/>
              <a:gd name="connsiteX1016" fmla="*/ 811601 w 1422394"/>
              <a:gd name="connsiteY1016" fmla="*/ 97272 h 434793"/>
              <a:gd name="connsiteX1017" fmla="*/ 789240 w 1422394"/>
              <a:gd name="connsiteY1017" fmla="*/ 109974 h 434793"/>
              <a:gd name="connsiteX1018" fmla="*/ 789240 w 1422394"/>
              <a:gd name="connsiteY1018" fmla="*/ 203361 h 434793"/>
              <a:gd name="connsiteX1019" fmla="*/ 753898 w 1422394"/>
              <a:gd name="connsiteY1019" fmla="*/ 203361 h 434793"/>
              <a:gd name="connsiteX1020" fmla="*/ 753898 w 1422394"/>
              <a:gd name="connsiteY1020" fmla="*/ 71091 h 434793"/>
              <a:gd name="connsiteX1021" fmla="*/ 787159 w 1422394"/>
              <a:gd name="connsiteY1021" fmla="*/ 71091 h 434793"/>
              <a:gd name="connsiteX1022" fmla="*/ 788371 w 1422394"/>
              <a:gd name="connsiteY1022" fmla="*/ 86247 h 434793"/>
              <a:gd name="connsiteX1023" fmla="*/ 826415 w 1422394"/>
              <a:gd name="connsiteY1023" fmla="*/ 68638 h 434793"/>
              <a:gd name="connsiteX1024" fmla="*/ 856726 w 1422394"/>
              <a:gd name="connsiteY1024" fmla="*/ 79911 h 434793"/>
              <a:gd name="connsiteX1025" fmla="*/ 868217 w 1422394"/>
              <a:gd name="connsiteY1025" fmla="*/ 119136 h 434793"/>
              <a:gd name="connsiteX1026" fmla="*/ 868217 w 1422394"/>
              <a:gd name="connsiteY1026" fmla="*/ 203361 h 434793"/>
              <a:gd name="connsiteX1027" fmla="*/ 832626 w 1422394"/>
              <a:gd name="connsiteY1027" fmla="*/ 203361 h 434793"/>
              <a:gd name="connsiteX1028" fmla="*/ 832626 w 1422394"/>
              <a:gd name="connsiteY1028" fmla="*/ 119012 h 434793"/>
              <a:gd name="connsiteX1029" fmla="*/ 827192 w 1422394"/>
              <a:gd name="connsiteY1029" fmla="*/ 101775 h 434793"/>
              <a:gd name="connsiteX1030" fmla="*/ 811601 w 1422394"/>
              <a:gd name="connsiteY1030" fmla="*/ 97272 h 434793"/>
              <a:gd name="connsiteX1031" fmla="*/ 891230 w 1422394"/>
              <a:gd name="connsiteY1031" fmla="*/ 36867 h 434793"/>
              <a:gd name="connsiteX1032" fmla="*/ 896634 w 1422394"/>
              <a:gd name="connsiteY1032" fmla="*/ 23823 h 434793"/>
              <a:gd name="connsiteX1033" fmla="*/ 925486 w 1422394"/>
              <a:gd name="connsiteY1033" fmla="*/ 23823 h 434793"/>
              <a:gd name="connsiteX1034" fmla="*/ 925486 w 1422394"/>
              <a:gd name="connsiteY1034" fmla="*/ 49973 h 434793"/>
              <a:gd name="connsiteX1035" fmla="*/ 896634 w 1422394"/>
              <a:gd name="connsiteY1035" fmla="*/ 49973 h 434793"/>
              <a:gd name="connsiteX1036" fmla="*/ 891230 w 1422394"/>
              <a:gd name="connsiteY1036" fmla="*/ 36867 h 434793"/>
              <a:gd name="connsiteX1037" fmla="*/ 928902 w 1422394"/>
              <a:gd name="connsiteY1037" fmla="*/ 71029 h 434793"/>
              <a:gd name="connsiteX1038" fmla="*/ 928902 w 1422394"/>
              <a:gd name="connsiteY1038" fmla="*/ 203299 h 434793"/>
              <a:gd name="connsiteX1039" fmla="*/ 893435 w 1422394"/>
              <a:gd name="connsiteY1039" fmla="*/ 203299 h 434793"/>
              <a:gd name="connsiteX1040" fmla="*/ 893435 w 1422394"/>
              <a:gd name="connsiteY1040" fmla="*/ 71091 h 434793"/>
              <a:gd name="connsiteX1041" fmla="*/ 1020861 w 1422394"/>
              <a:gd name="connsiteY1041" fmla="*/ 202461 h 434793"/>
              <a:gd name="connsiteX1042" fmla="*/ 999618 w 1422394"/>
              <a:gd name="connsiteY1042" fmla="*/ 205753 h 434793"/>
              <a:gd name="connsiteX1043" fmla="*/ 971978 w 1422394"/>
              <a:gd name="connsiteY1043" fmla="*/ 196715 h 434793"/>
              <a:gd name="connsiteX1044" fmla="*/ 961698 w 1422394"/>
              <a:gd name="connsiteY1044" fmla="*/ 166684 h 434793"/>
              <a:gd name="connsiteX1045" fmla="*/ 961698 w 1422394"/>
              <a:gd name="connsiteY1045" fmla="*/ 96899 h 434793"/>
              <a:gd name="connsiteX1046" fmla="*/ 942256 w 1422394"/>
              <a:gd name="connsiteY1046" fmla="*/ 96899 h 434793"/>
              <a:gd name="connsiteX1047" fmla="*/ 942256 w 1422394"/>
              <a:gd name="connsiteY1047" fmla="*/ 71091 h 434793"/>
              <a:gd name="connsiteX1048" fmla="*/ 961698 w 1422394"/>
              <a:gd name="connsiteY1048" fmla="*/ 71091 h 434793"/>
              <a:gd name="connsiteX1049" fmla="*/ 961698 w 1422394"/>
              <a:gd name="connsiteY1049" fmla="*/ 38451 h 434793"/>
              <a:gd name="connsiteX1050" fmla="*/ 997040 w 1422394"/>
              <a:gd name="connsiteY1050" fmla="*/ 38451 h 434793"/>
              <a:gd name="connsiteX1051" fmla="*/ 997040 w 1422394"/>
              <a:gd name="connsiteY1051" fmla="*/ 71091 h 434793"/>
              <a:gd name="connsiteX1052" fmla="*/ 1019525 w 1422394"/>
              <a:gd name="connsiteY1052" fmla="*/ 71091 h 434793"/>
              <a:gd name="connsiteX1053" fmla="*/ 1019525 w 1422394"/>
              <a:gd name="connsiteY1053" fmla="*/ 96899 h 434793"/>
              <a:gd name="connsiteX1054" fmla="*/ 997040 w 1422394"/>
              <a:gd name="connsiteY1054" fmla="*/ 96899 h 434793"/>
              <a:gd name="connsiteX1055" fmla="*/ 997040 w 1422394"/>
              <a:gd name="connsiteY1055" fmla="*/ 163019 h 434793"/>
              <a:gd name="connsiteX1056" fmla="*/ 1000456 w 1422394"/>
              <a:gd name="connsiteY1056" fmla="*/ 174044 h 434793"/>
              <a:gd name="connsiteX1057" fmla="*/ 1010612 w 1422394"/>
              <a:gd name="connsiteY1057" fmla="*/ 176715 h 434793"/>
              <a:gd name="connsiteX1058" fmla="*/ 1016420 w 1422394"/>
              <a:gd name="connsiteY1058" fmla="*/ 176404 h 434793"/>
              <a:gd name="connsiteX1059" fmla="*/ 1020861 w 1422394"/>
              <a:gd name="connsiteY1059" fmla="*/ 175752 h 434793"/>
              <a:gd name="connsiteX1060" fmla="*/ 1148566 w 1422394"/>
              <a:gd name="connsiteY1060" fmla="*/ 181808 h 434793"/>
              <a:gd name="connsiteX1061" fmla="*/ 1129248 w 1422394"/>
              <a:gd name="connsiteY1061" fmla="*/ 198299 h 434793"/>
              <a:gd name="connsiteX1062" fmla="*/ 1096949 w 1422394"/>
              <a:gd name="connsiteY1062" fmla="*/ 205753 h 434793"/>
              <a:gd name="connsiteX1063" fmla="*/ 1048687 w 1422394"/>
              <a:gd name="connsiteY1063" fmla="*/ 187119 h 434793"/>
              <a:gd name="connsiteX1064" fmla="*/ 1031327 w 1422394"/>
              <a:gd name="connsiteY1064" fmla="*/ 141838 h 434793"/>
              <a:gd name="connsiteX1065" fmla="*/ 1031327 w 1422394"/>
              <a:gd name="connsiteY1065" fmla="*/ 137055 h 434793"/>
              <a:gd name="connsiteX1066" fmla="*/ 1048004 w 1422394"/>
              <a:gd name="connsiteY1066" fmla="*/ 87893 h 434793"/>
              <a:gd name="connsiteX1067" fmla="*/ 1093036 w 1422394"/>
              <a:gd name="connsiteY1067" fmla="*/ 68700 h 434793"/>
              <a:gd name="connsiteX1068" fmla="*/ 1136516 w 1422394"/>
              <a:gd name="connsiteY1068" fmla="*/ 86557 h 434793"/>
              <a:gd name="connsiteX1069" fmla="*/ 1151423 w 1422394"/>
              <a:gd name="connsiteY1069" fmla="*/ 133763 h 434793"/>
              <a:gd name="connsiteX1070" fmla="*/ 1151423 w 1422394"/>
              <a:gd name="connsiteY1070" fmla="*/ 148795 h 434793"/>
              <a:gd name="connsiteX1071" fmla="*/ 1067135 w 1422394"/>
              <a:gd name="connsiteY1071" fmla="*/ 148795 h 434793"/>
              <a:gd name="connsiteX1072" fmla="*/ 1077291 w 1422394"/>
              <a:gd name="connsiteY1072" fmla="*/ 169510 h 434793"/>
              <a:gd name="connsiteX1073" fmla="*/ 1099030 w 1422394"/>
              <a:gd name="connsiteY1073" fmla="*/ 177398 h 434793"/>
              <a:gd name="connsiteX1074" fmla="*/ 1130957 w 1422394"/>
              <a:gd name="connsiteY1074" fmla="*/ 162615 h 434793"/>
              <a:gd name="connsiteX1075" fmla="*/ 1092819 w 1422394"/>
              <a:gd name="connsiteY1075" fmla="*/ 97086 h 434793"/>
              <a:gd name="connsiteX1076" fmla="*/ 1075458 w 1422394"/>
              <a:gd name="connsiteY1076" fmla="*/ 104663 h 434793"/>
              <a:gd name="connsiteX1077" fmla="*/ 1067508 w 1422394"/>
              <a:gd name="connsiteY1077" fmla="*/ 124446 h 434793"/>
              <a:gd name="connsiteX1078" fmla="*/ 1116639 w 1422394"/>
              <a:gd name="connsiteY1078" fmla="*/ 124446 h 434793"/>
              <a:gd name="connsiteX1079" fmla="*/ 1116639 w 1422394"/>
              <a:gd name="connsiteY1079" fmla="*/ 121776 h 434793"/>
              <a:gd name="connsiteX1080" fmla="*/ 1110708 w 1422394"/>
              <a:gd name="connsiteY1080" fmla="*/ 104104 h 434793"/>
              <a:gd name="connsiteX1081" fmla="*/ 1092819 w 1422394"/>
              <a:gd name="connsiteY1081" fmla="*/ 97148 h 434793"/>
              <a:gd name="connsiteX1082" fmla="*/ 1249903 w 1422394"/>
              <a:gd name="connsiteY1082" fmla="*/ 203361 h 434793"/>
              <a:gd name="connsiteX1083" fmla="*/ 1248195 w 1422394"/>
              <a:gd name="connsiteY1083" fmla="*/ 189324 h 434793"/>
              <a:gd name="connsiteX1084" fmla="*/ 1233723 w 1422394"/>
              <a:gd name="connsiteY1084" fmla="*/ 201436 h 434793"/>
              <a:gd name="connsiteX1085" fmla="*/ 1214344 w 1422394"/>
              <a:gd name="connsiteY1085" fmla="*/ 205815 h 434793"/>
              <a:gd name="connsiteX1086" fmla="*/ 1176206 w 1422394"/>
              <a:gd name="connsiteY1086" fmla="*/ 186746 h 434793"/>
              <a:gd name="connsiteX1087" fmla="*/ 1162634 w 1422394"/>
              <a:gd name="connsiteY1087" fmla="*/ 138826 h 434793"/>
              <a:gd name="connsiteX1088" fmla="*/ 1162634 w 1422394"/>
              <a:gd name="connsiteY1088" fmla="*/ 136248 h 434793"/>
              <a:gd name="connsiteX1089" fmla="*/ 1176206 w 1422394"/>
              <a:gd name="connsiteY1089" fmla="*/ 87365 h 434793"/>
              <a:gd name="connsiteX1090" fmla="*/ 1214592 w 1422394"/>
              <a:gd name="connsiteY1090" fmla="*/ 68731 h 434793"/>
              <a:gd name="connsiteX1091" fmla="*/ 1246270 w 1422394"/>
              <a:gd name="connsiteY1091" fmla="*/ 82831 h 434793"/>
              <a:gd name="connsiteX1092" fmla="*/ 1246270 w 1422394"/>
              <a:gd name="connsiteY1092" fmla="*/ 15593 h 434793"/>
              <a:gd name="connsiteX1093" fmla="*/ 1281736 w 1422394"/>
              <a:gd name="connsiteY1093" fmla="*/ 15593 h 434793"/>
              <a:gd name="connsiteX1094" fmla="*/ 1281736 w 1422394"/>
              <a:gd name="connsiteY1094" fmla="*/ 203361 h 434793"/>
              <a:gd name="connsiteX1095" fmla="*/ 1197977 w 1422394"/>
              <a:gd name="connsiteY1095" fmla="*/ 138733 h 434793"/>
              <a:gd name="connsiteX1096" fmla="*/ 1203629 w 1422394"/>
              <a:gd name="connsiteY1096" fmla="*/ 165814 h 434793"/>
              <a:gd name="connsiteX1097" fmla="*/ 1223164 w 1422394"/>
              <a:gd name="connsiteY1097" fmla="*/ 176994 h 434793"/>
              <a:gd name="connsiteX1098" fmla="*/ 1246270 w 1422394"/>
              <a:gd name="connsiteY1098" fmla="*/ 163298 h 434793"/>
              <a:gd name="connsiteX1099" fmla="*/ 1246270 w 1422394"/>
              <a:gd name="connsiteY1099" fmla="*/ 110937 h 434793"/>
              <a:gd name="connsiteX1100" fmla="*/ 1223412 w 1422394"/>
              <a:gd name="connsiteY1100" fmla="*/ 97272 h 434793"/>
              <a:gd name="connsiteX1101" fmla="*/ 1203784 w 1422394"/>
              <a:gd name="connsiteY1101" fmla="*/ 108577 h 434793"/>
              <a:gd name="connsiteX1102" fmla="*/ 1197977 w 1422394"/>
              <a:gd name="connsiteY1102" fmla="*/ 136248 h 434793"/>
              <a:gd name="connsiteX1103" fmla="*/ 740171 w 1422394"/>
              <a:gd name="connsiteY1103" fmla="*/ 238114 h 434793"/>
              <a:gd name="connsiteX1104" fmla="*/ 740171 w 1422394"/>
              <a:gd name="connsiteY1104" fmla="*/ 416099 h 434793"/>
              <a:gd name="connsiteX1105" fmla="*/ 703493 w 1422394"/>
              <a:gd name="connsiteY1105" fmla="*/ 416099 h 434793"/>
              <a:gd name="connsiteX1106" fmla="*/ 632063 w 1422394"/>
              <a:gd name="connsiteY1106" fmla="*/ 298861 h 434793"/>
              <a:gd name="connsiteX1107" fmla="*/ 632063 w 1422394"/>
              <a:gd name="connsiteY1107" fmla="*/ 416099 h 434793"/>
              <a:gd name="connsiteX1108" fmla="*/ 595292 w 1422394"/>
              <a:gd name="connsiteY1108" fmla="*/ 416099 h 434793"/>
              <a:gd name="connsiteX1109" fmla="*/ 595292 w 1422394"/>
              <a:gd name="connsiteY1109" fmla="*/ 238114 h 434793"/>
              <a:gd name="connsiteX1110" fmla="*/ 632094 w 1422394"/>
              <a:gd name="connsiteY1110" fmla="*/ 238114 h 434793"/>
              <a:gd name="connsiteX1111" fmla="*/ 703524 w 1422394"/>
              <a:gd name="connsiteY1111" fmla="*/ 355477 h 434793"/>
              <a:gd name="connsiteX1112" fmla="*/ 703524 w 1422394"/>
              <a:gd name="connsiteY1112" fmla="*/ 238114 h 434793"/>
              <a:gd name="connsiteX1113" fmla="*/ 843279 w 1422394"/>
              <a:gd name="connsiteY1113" fmla="*/ 416099 h 434793"/>
              <a:gd name="connsiteX1114" fmla="*/ 839738 w 1422394"/>
              <a:gd name="connsiteY1114" fmla="*/ 404267 h 434793"/>
              <a:gd name="connsiteX1115" fmla="*/ 826353 w 1422394"/>
              <a:gd name="connsiteY1115" fmla="*/ 414329 h 434793"/>
              <a:gd name="connsiteX1116" fmla="*/ 806352 w 1422394"/>
              <a:gd name="connsiteY1116" fmla="*/ 418553 h 434793"/>
              <a:gd name="connsiteX1117" fmla="*/ 774426 w 1422394"/>
              <a:gd name="connsiteY1117" fmla="*/ 407373 h 434793"/>
              <a:gd name="connsiteX1118" fmla="*/ 761476 w 1422394"/>
              <a:gd name="connsiteY1118" fmla="*/ 378956 h 434793"/>
              <a:gd name="connsiteX1119" fmla="*/ 777004 w 1422394"/>
              <a:gd name="connsiteY1119" fmla="*/ 346750 h 434793"/>
              <a:gd name="connsiteX1120" fmla="*/ 822595 w 1422394"/>
              <a:gd name="connsiteY1120" fmla="*/ 335290 h 434793"/>
              <a:gd name="connsiteX1121" fmla="*/ 838372 w 1422394"/>
              <a:gd name="connsiteY1121" fmla="*/ 335290 h 434793"/>
              <a:gd name="connsiteX1122" fmla="*/ 838372 w 1422394"/>
              <a:gd name="connsiteY1122" fmla="*/ 327588 h 434793"/>
              <a:gd name="connsiteX1123" fmla="*/ 833682 w 1422394"/>
              <a:gd name="connsiteY1123" fmla="*/ 312991 h 434793"/>
              <a:gd name="connsiteX1124" fmla="*/ 818806 w 1422394"/>
              <a:gd name="connsiteY1124" fmla="*/ 307556 h 434793"/>
              <a:gd name="connsiteX1125" fmla="*/ 799862 w 1422394"/>
              <a:gd name="connsiteY1125" fmla="*/ 323457 h 434793"/>
              <a:gd name="connsiteX1126" fmla="*/ 764426 w 1422394"/>
              <a:gd name="connsiteY1126" fmla="*/ 323457 h 434793"/>
              <a:gd name="connsiteX1127" fmla="*/ 779706 w 1422394"/>
              <a:gd name="connsiteY1127" fmla="*/ 293798 h 434793"/>
              <a:gd name="connsiteX1128" fmla="*/ 820670 w 1422394"/>
              <a:gd name="connsiteY1128" fmla="*/ 281376 h 434793"/>
              <a:gd name="connsiteX1129" fmla="*/ 858590 w 1422394"/>
              <a:gd name="connsiteY1129" fmla="*/ 292991 h 434793"/>
              <a:gd name="connsiteX1130" fmla="*/ 873683 w 1422394"/>
              <a:gd name="connsiteY1130" fmla="*/ 327836 h 434793"/>
              <a:gd name="connsiteX1131" fmla="*/ 873683 w 1422394"/>
              <a:gd name="connsiteY1131" fmla="*/ 383738 h 434793"/>
              <a:gd name="connsiteX1132" fmla="*/ 875019 w 1422394"/>
              <a:gd name="connsiteY1132" fmla="*/ 401969 h 434793"/>
              <a:gd name="connsiteX1133" fmla="*/ 878932 w 1422394"/>
              <a:gd name="connsiteY1133" fmla="*/ 413956 h 434793"/>
              <a:gd name="connsiteX1134" fmla="*/ 878932 w 1422394"/>
              <a:gd name="connsiteY1134" fmla="*/ 416006 h 434793"/>
              <a:gd name="connsiteX1135" fmla="*/ 814055 w 1422394"/>
              <a:gd name="connsiteY1135" fmla="*/ 391534 h 434793"/>
              <a:gd name="connsiteX1136" fmla="*/ 829272 w 1422394"/>
              <a:gd name="connsiteY1136" fmla="*/ 387558 h 434793"/>
              <a:gd name="connsiteX1137" fmla="*/ 838248 w 1422394"/>
              <a:gd name="connsiteY1137" fmla="*/ 378831 h 434793"/>
              <a:gd name="connsiteX1138" fmla="*/ 838248 w 1422394"/>
              <a:gd name="connsiteY1138" fmla="*/ 355850 h 434793"/>
              <a:gd name="connsiteX1139" fmla="*/ 823837 w 1422394"/>
              <a:gd name="connsiteY1139" fmla="*/ 355850 h 434793"/>
              <a:gd name="connsiteX1140" fmla="*/ 803309 w 1422394"/>
              <a:gd name="connsiteY1140" fmla="*/ 361781 h 434793"/>
              <a:gd name="connsiteX1141" fmla="*/ 796818 w 1422394"/>
              <a:gd name="connsiteY1141" fmla="*/ 376378 h 434793"/>
              <a:gd name="connsiteX1142" fmla="*/ 801383 w 1422394"/>
              <a:gd name="connsiteY1142" fmla="*/ 387248 h 434793"/>
              <a:gd name="connsiteX1143" fmla="*/ 814055 w 1422394"/>
              <a:gd name="connsiteY1143" fmla="*/ 391534 h 434793"/>
              <a:gd name="connsiteX1144" fmla="*/ 963872 w 1422394"/>
              <a:gd name="connsiteY1144" fmla="*/ 415137 h 434793"/>
              <a:gd name="connsiteX1145" fmla="*/ 954275 w 1422394"/>
              <a:gd name="connsiteY1145" fmla="*/ 417528 h 434793"/>
              <a:gd name="connsiteX1146" fmla="*/ 942598 w 1422394"/>
              <a:gd name="connsiteY1146" fmla="*/ 418429 h 434793"/>
              <a:gd name="connsiteX1147" fmla="*/ 914958 w 1422394"/>
              <a:gd name="connsiteY1147" fmla="*/ 409391 h 434793"/>
              <a:gd name="connsiteX1148" fmla="*/ 904678 w 1422394"/>
              <a:gd name="connsiteY1148" fmla="*/ 379328 h 434793"/>
              <a:gd name="connsiteX1149" fmla="*/ 904678 w 1422394"/>
              <a:gd name="connsiteY1149" fmla="*/ 309544 h 434793"/>
              <a:gd name="connsiteX1150" fmla="*/ 885236 w 1422394"/>
              <a:gd name="connsiteY1150" fmla="*/ 309544 h 434793"/>
              <a:gd name="connsiteX1151" fmla="*/ 885236 w 1422394"/>
              <a:gd name="connsiteY1151" fmla="*/ 283736 h 434793"/>
              <a:gd name="connsiteX1152" fmla="*/ 904678 w 1422394"/>
              <a:gd name="connsiteY1152" fmla="*/ 283736 h 434793"/>
              <a:gd name="connsiteX1153" fmla="*/ 904678 w 1422394"/>
              <a:gd name="connsiteY1153" fmla="*/ 251189 h 434793"/>
              <a:gd name="connsiteX1154" fmla="*/ 940020 w 1422394"/>
              <a:gd name="connsiteY1154" fmla="*/ 251189 h 434793"/>
              <a:gd name="connsiteX1155" fmla="*/ 940020 w 1422394"/>
              <a:gd name="connsiteY1155" fmla="*/ 283829 h 434793"/>
              <a:gd name="connsiteX1156" fmla="*/ 962505 w 1422394"/>
              <a:gd name="connsiteY1156" fmla="*/ 283829 h 434793"/>
              <a:gd name="connsiteX1157" fmla="*/ 962505 w 1422394"/>
              <a:gd name="connsiteY1157" fmla="*/ 309544 h 434793"/>
              <a:gd name="connsiteX1158" fmla="*/ 940020 w 1422394"/>
              <a:gd name="connsiteY1158" fmla="*/ 309544 h 434793"/>
              <a:gd name="connsiteX1159" fmla="*/ 940020 w 1422394"/>
              <a:gd name="connsiteY1159" fmla="*/ 375664 h 434793"/>
              <a:gd name="connsiteX1160" fmla="*/ 943436 w 1422394"/>
              <a:gd name="connsiteY1160" fmla="*/ 386689 h 434793"/>
              <a:gd name="connsiteX1161" fmla="*/ 953592 w 1422394"/>
              <a:gd name="connsiteY1161" fmla="*/ 389360 h 434793"/>
              <a:gd name="connsiteX1162" fmla="*/ 959400 w 1422394"/>
              <a:gd name="connsiteY1162" fmla="*/ 389080 h 434793"/>
              <a:gd name="connsiteX1163" fmla="*/ 963872 w 1422394"/>
              <a:gd name="connsiteY1163" fmla="*/ 388397 h 434793"/>
              <a:gd name="connsiteX1164" fmla="*/ 978686 w 1422394"/>
              <a:gd name="connsiteY1164" fmla="*/ 249481 h 434793"/>
              <a:gd name="connsiteX1165" fmla="*/ 984090 w 1422394"/>
              <a:gd name="connsiteY1165" fmla="*/ 236344 h 434793"/>
              <a:gd name="connsiteX1166" fmla="*/ 1012941 w 1422394"/>
              <a:gd name="connsiteY1166" fmla="*/ 236344 h 434793"/>
              <a:gd name="connsiteX1167" fmla="*/ 1012941 w 1422394"/>
              <a:gd name="connsiteY1167" fmla="*/ 262493 h 434793"/>
              <a:gd name="connsiteX1168" fmla="*/ 984090 w 1422394"/>
              <a:gd name="connsiteY1168" fmla="*/ 262493 h 434793"/>
              <a:gd name="connsiteX1169" fmla="*/ 978686 w 1422394"/>
              <a:gd name="connsiteY1169" fmla="*/ 249605 h 434793"/>
              <a:gd name="connsiteX1170" fmla="*/ 1016357 w 1422394"/>
              <a:gd name="connsiteY1170" fmla="*/ 283643 h 434793"/>
              <a:gd name="connsiteX1171" fmla="*/ 1016357 w 1422394"/>
              <a:gd name="connsiteY1171" fmla="*/ 415913 h 434793"/>
              <a:gd name="connsiteX1172" fmla="*/ 980891 w 1422394"/>
              <a:gd name="connsiteY1172" fmla="*/ 415913 h 434793"/>
              <a:gd name="connsiteX1173" fmla="*/ 980891 w 1422394"/>
              <a:gd name="connsiteY1173" fmla="*/ 283829 h 434793"/>
              <a:gd name="connsiteX1174" fmla="*/ 1036575 w 1422394"/>
              <a:gd name="connsiteY1174" fmla="*/ 351129 h 434793"/>
              <a:gd name="connsiteX1175" fmla="*/ 1036575 w 1422394"/>
              <a:gd name="connsiteY1175" fmla="*/ 348551 h 434793"/>
              <a:gd name="connsiteX1176" fmla="*/ 1052942 w 1422394"/>
              <a:gd name="connsiteY1176" fmla="*/ 300445 h 434793"/>
              <a:gd name="connsiteX1177" fmla="*/ 1099154 w 1422394"/>
              <a:gd name="connsiteY1177" fmla="*/ 281189 h 434793"/>
              <a:gd name="connsiteX1178" fmla="*/ 1145739 w 1422394"/>
              <a:gd name="connsiteY1178" fmla="*/ 300445 h 434793"/>
              <a:gd name="connsiteX1179" fmla="*/ 1162013 w 1422394"/>
              <a:gd name="connsiteY1179" fmla="*/ 348551 h 434793"/>
              <a:gd name="connsiteX1180" fmla="*/ 1162013 w 1422394"/>
              <a:gd name="connsiteY1180" fmla="*/ 351129 h 434793"/>
              <a:gd name="connsiteX1181" fmla="*/ 1145739 w 1422394"/>
              <a:gd name="connsiteY1181" fmla="*/ 399174 h 434793"/>
              <a:gd name="connsiteX1182" fmla="*/ 1099527 w 1422394"/>
              <a:gd name="connsiteY1182" fmla="*/ 418367 h 434793"/>
              <a:gd name="connsiteX1183" fmla="*/ 1052942 w 1422394"/>
              <a:gd name="connsiteY1183" fmla="*/ 399174 h 434793"/>
              <a:gd name="connsiteX1184" fmla="*/ 1036575 w 1422394"/>
              <a:gd name="connsiteY1184" fmla="*/ 351315 h 434793"/>
              <a:gd name="connsiteX1185" fmla="*/ 1072011 w 1422394"/>
              <a:gd name="connsiteY1185" fmla="*/ 348551 h 434793"/>
              <a:gd name="connsiteX1186" fmla="*/ 1072011 w 1422394"/>
              <a:gd name="connsiteY1186" fmla="*/ 351129 h 434793"/>
              <a:gd name="connsiteX1187" fmla="*/ 1078222 w 1422394"/>
              <a:gd name="connsiteY1187" fmla="*/ 378583 h 434793"/>
              <a:gd name="connsiteX1188" fmla="*/ 1099434 w 1422394"/>
              <a:gd name="connsiteY1188" fmla="*/ 389888 h 434793"/>
              <a:gd name="connsiteX1189" fmla="*/ 1120397 w 1422394"/>
              <a:gd name="connsiteY1189" fmla="*/ 378583 h 434793"/>
              <a:gd name="connsiteX1190" fmla="*/ 1126608 w 1422394"/>
              <a:gd name="connsiteY1190" fmla="*/ 351129 h 434793"/>
              <a:gd name="connsiteX1191" fmla="*/ 1126608 w 1422394"/>
              <a:gd name="connsiteY1191" fmla="*/ 348551 h 434793"/>
              <a:gd name="connsiteX1192" fmla="*/ 1120397 w 1422394"/>
              <a:gd name="connsiteY1192" fmla="*/ 321252 h 434793"/>
              <a:gd name="connsiteX1193" fmla="*/ 1099186 w 1422394"/>
              <a:gd name="connsiteY1193" fmla="*/ 309699 h 434793"/>
              <a:gd name="connsiteX1194" fmla="*/ 1078160 w 1422394"/>
              <a:gd name="connsiteY1194" fmla="*/ 321252 h 434793"/>
              <a:gd name="connsiteX1195" fmla="*/ 1072011 w 1422394"/>
              <a:gd name="connsiteY1195" fmla="*/ 348738 h 434793"/>
              <a:gd name="connsiteX1196" fmla="*/ 1237481 w 1422394"/>
              <a:gd name="connsiteY1196" fmla="*/ 310010 h 434793"/>
              <a:gd name="connsiteX1197" fmla="*/ 1215089 w 1422394"/>
              <a:gd name="connsiteY1197" fmla="*/ 322712 h 434793"/>
              <a:gd name="connsiteX1198" fmla="*/ 1215089 w 1422394"/>
              <a:gd name="connsiteY1198" fmla="*/ 416099 h 434793"/>
              <a:gd name="connsiteX1199" fmla="*/ 1179778 w 1422394"/>
              <a:gd name="connsiteY1199" fmla="*/ 416099 h 434793"/>
              <a:gd name="connsiteX1200" fmla="*/ 1179778 w 1422394"/>
              <a:gd name="connsiteY1200" fmla="*/ 283829 h 434793"/>
              <a:gd name="connsiteX1201" fmla="*/ 1212915 w 1422394"/>
              <a:gd name="connsiteY1201" fmla="*/ 283829 h 434793"/>
              <a:gd name="connsiteX1202" fmla="*/ 1214126 w 1422394"/>
              <a:gd name="connsiteY1202" fmla="*/ 298985 h 434793"/>
              <a:gd name="connsiteX1203" fmla="*/ 1252139 w 1422394"/>
              <a:gd name="connsiteY1203" fmla="*/ 281376 h 434793"/>
              <a:gd name="connsiteX1204" fmla="*/ 1282482 w 1422394"/>
              <a:gd name="connsiteY1204" fmla="*/ 292649 h 434793"/>
              <a:gd name="connsiteX1205" fmla="*/ 1293973 w 1422394"/>
              <a:gd name="connsiteY1205" fmla="*/ 331874 h 434793"/>
              <a:gd name="connsiteX1206" fmla="*/ 1293973 w 1422394"/>
              <a:gd name="connsiteY1206" fmla="*/ 416099 h 434793"/>
              <a:gd name="connsiteX1207" fmla="*/ 1258506 w 1422394"/>
              <a:gd name="connsiteY1207" fmla="*/ 416099 h 434793"/>
              <a:gd name="connsiteX1208" fmla="*/ 1258506 w 1422394"/>
              <a:gd name="connsiteY1208" fmla="*/ 331750 h 434793"/>
              <a:gd name="connsiteX1209" fmla="*/ 1253071 w 1422394"/>
              <a:gd name="connsiteY1209" fmla="*/ 314513 h 434793"/>
              <a:gd name="connsiteX1210" fmla="*/ 1237481 w 1422394"/>
              <a:gd name="connsiteY1210" fmla="*/ 310010 h 434793"/>
              <a:gd name="connsiteX1211" fmla="*/ 1389006 w 1422394"/>
              <a:gd name="connsiteY1211" fmla="*/ 379453 h 434793"/>
              <a:gd name="connsiteX1212" fmla="*/ 1383789 w 1422394"/>
              <a:gd name="connsiteY1212" fmla="*/ 369949 h 434793"/>
              <a:gd name="connsiteX1213" fmla="*/ 1362049 w 1422394"/>
              <a:gd name="connsiteY1213" fmla="*/ 362558 h 434793"/>
              <a:gd name="connsiteX1214" fmla="*/ 1328352 w 1422394"/>
              <a:gd name="connsiteY1214" fmla="*/ 348924 h 434793"/>
              <a:gd name="connsiteX1215" fmla="*/ 1314967 w 1422394"/>
              <a:gd name="connsiteY1215" fmla="*/ 322464 h 434793"/>
              <a:gd name="connsiteX1216" fmla="*/ 1328974 w 1422394"/>
              <a:gd name="connsiteY1216" fmla="*/ 293674 h 434793"/>
              <a:gd name="connsiteX1217" fmla="*/ 1367670 w 1422394"/>
              <a:gd name="connsiteY1217" fmla="*/ 281251 h 434793"/>
              <a:gd name="connsiteX1218" fmla="*/ 1408261 w 1422394"/>
              <a:gd name="connsiteY1218" fmla="*/ 293364 h 434793"/>
              <a:gd name="connsiteX1219" fmla="*/ 1423044 w 1422394"/>
              <a:gd name="connsiteY1219" fmla="*/ 323923 h 434793"/>
              <a:gd name="connsiteX1220" fmla="*/ 1387640 w 1422394"/>
              <a:gd name="connsiteY1220" fmla="*/ 323923 h 434793"/>
              <a:gd name="connsiteX1221" fmla="*/ 1382764 w 1422394"/>
              <a:gd name="connsiteY1221" fmla="*/ 311501 h 434793"/>
              <a:gd name="connsiteX1222" fmla="*/ 1367484 w 1422394"/>
              <a:gd name="connsiteY1222" fmla="*/ 306469 h 434793"/>
              <a:gd name="connsiteX1223" fmla="*/ 1353726 w 1422394"/>
              <a:gd name="connsiteY1223" fmla="*/ 310569 h 434793"/>
              <a:gd name="connsiteX1224" fmla="*/ 1348788 w 1422394"/>
              <a:gd name="connsiteY1224" fmla="*/ 320787 h 434793"/>
              <a:gd name="connsiteX1225" fmla="*/ 1354223 w 1422394"/>
              <a:gd name="connsiteY1225" fmla="*/ 330104 h 434793"/>
              <a:gd name="connsiteX1226" fmla="*/ 1373478 w 1422394"/>
              <a:gd name="connsiteY1226" fmla="*/ 336470 h 434793"/>
              <a:gd name="connsiteX1227" fmla="*/ 1409162 w 1422394"/>
              <a:gd name="connsiteY1227" fmla="*/ 349545 h 434793"/>
              <a:gd name="connsiteX1228" fmla="*/ 1423355 w 1422394"/>
              <a:gd name="connsiteY1228" fmla="*/ 378024 h 434793"/>
              <a:gd name="connsiteX1229" fmla="*/ 1408292 w 1422394"/>
              <a:gd name="connsiteY1229" fmla="*/ 407062 h 434793"/>
              <a:gd name="connsiteX1230" fmla="*/ 1367701 w 1422394"/>
              <a:gd name="connsiteY1230" fmla="*/ 418553 h 434793"/>
              <a:gd name="connsiteX1231" fmla="*/ 1325278 w 1422394"/>
              <a:gd name="connsiteY1231" fmla="*/ 404329 h 434793"/>
              <a:gd name="connsiteX1232" fmla="*/ 1310588 w 1422394"/>
              <a:gd name="connsiteY1232" fmla="*/ 373924 h 434793"/>
              <a:gd name="connsiteX1233" fmla="*/ 1344222 w 1422394"/>
              <a:gd name="connsiteY1233" fmla="*/ 373924 h 434793"/>
              <a:gd name="connsiteX1234" fmla="*/ 1351862 w 1422394"/>
              <a:gd name="connsiteY1234" fmla="*/ 388863 h 434793"/>
              <a:gd name="connsiteX1235" fmla="*/ 1368416 w 1422394"/>
              <a:gd name="connsiteY1235" fmla="*/ 393366 h 434793"/>
              <a:gd name="connsiteX1236" fmla="*/ 1389006 w 1422394"/>
              <a:gd name="connsiteY1236" fmla="*/ 379453 h 43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Lst>
            <a:rect l="l" t="t" r="r" b="b"/>
            <a:pathLst>
              <a:path w="1422394" h="434793">
                <a:moveTo>
                  <a:pt x="415194" y="395571"/>
                </a:moveTo>
                <a:cubicBezTo>
                  <a:pt x="415411" y="395571"/>
                  <a:pt x="415753" y="395788"/>
                  <a:pt x="415877" y="395913"/>
                </a:cubicBezTo>
                <a:cubicBezTo>
                  <a:pt x="406635" y="405239"/>
                  <a:pt x="395147" y="412028"/>
                  <a:pt x="382523" y="415634"/>
                </a:cubicBezTo>
                <a:cubicBezTo>
                  <a:pt x="373954" y="418000"/>
                  <a:pt x="365003" y="418643"/>
                  <a:pt x="356186" y="417528"/>
                </a:cubicBezTo>
                <a:cubicBezTo>
                  <a:pt x="342779" y="415730"/>
                  <a:pt x="330003" y="410748"/>
                  <a:pt x="318919" y="402994"/>
                </a:cubicBezTo>
                <a:cubicBezTo>
                  <a:pt x="312117" y="398521"/>
                  <a:pt x="305378" y="393925"/>
                  <a:pt x="298639" y="389329"/>
                </a:cubicBezTo>
                <a:cubicBezTo>
                  <a:pt x="291176" y="384459"/>
                  <a:pt x="282082" y="382748"/>
                  <a:pt x="273358" y="384577"/>
                </a:cubicBezTo>
                <a:cubicBezTo>
                  <a:pt x="268483" y="385105"/>
                  <a:pt x="272178" y="387434"/>
                  <a:pt x="272924" y="387683"/>
                </a:cubicBezTo>
                <a:cubicBezTo>
                  <a:pt x="284995" y="393586"/>
                  <a:pt x="296443" y="400692"/>
                  <a:pt x="307086" y="408894"/>
                </a:cubicBezTo>
                <a:cubicBezTo>
                  <a:pt x="314291" y="414174"/>
                  <a:pt x="327180" y="426597"/>
                  <a:pt x="327180" y="426597"/>
                </a:cubicBezTo>
                <a:lnTo>
                  <a:pt x="317552" y="434858"/>
                </a:lnTo>
                <a:cubicBezTo>
                  <a:pt x="317552" y="434858"/>
                  <a:pt x="310192" y="426597"/>
                  <a:pt x="306993" y="423398"/>
                </a:cubicBezTo>
                <a:cubicBezTo>
                  <a:pt x="294201" y="409776"/>
                  <a:pt x="279352" y="398251"/>
                  <a:pt x="262986" y="389235"/>
                </a:cubicBezTo>
                <a:cubicBezTo>
                  <a:pt x="262352" y="388788"/>
                  <a:pt x="261613" y="388512"/>
                  <a:pt x="260843" y="388428"/>
                </a:cubicBezTo>
                <a:cubicBezTo>
                  <a:pt x="260060" y="388509"/>
                  <a:pt x="259315" y="388788"/>
                  <a:pt x="258669" y="389235"/>
                </a:cubicBezTo>
                <a:cubicBezTo>
                  <a:pt x="242308" y="398257"/>
                  <a:pt x="227460" y="409786"/>
                  <a:pt x="214661" y="423398"/>
                </a:cubicBezTo>
                <a:cubicBezTo>
                  <a:pt x="211556" y="426503"/>
                  <a:pt x="204133" y="434858"/>
                  <a:pt x="204133" y="434858"/>
                </a:cubicBezTo>
                <a:lnTo>
                  <a:pt x="194475" y="426597"/>
                </a:lnTo>
                <a:cubicBezTo>
                  <a:pt x="194475" y="426597"/>
                  <a:pt x="207363" y="414174"/>
                  <a:pt x="214599" y="408894"/>
                </a:cubicBezTo>
                <a:cubicBezTo>
                  <a:pt x="225249" y="400698"/>
                  <a:pt x="236693" y="393590"/>
                  <a:pt x="248762" y="387683"/>
                </a:cubicBezTo>
                <a:cubicBezTo>
                  <a:pt x="249507" y="387310"/>
                  <a:pt x="253203" y="384981"/>
                  <a:pt x="248358" y="384577"/>
                </a:cubicBezTo>
                <a:cubicBezTo>
                  <a:pt x="239634" y="382741"/>
                  <a:pt x="230541" y="384453"/>
                  <a:pt x="223078" y="389329"/>
                </a:cubicBezTo>
                <a:cubicBezTo>
                  <a:pt x="216338" y="393925"/>
                  <a:pt x="209599" y="398646"/>
                  <a:pt x="202767" y="402994"/>
                </a:cubicBezTo>
                <a:cubicBezTo>
                  <a:pt x="191686" y="410751"/>
                  <a:pt x="178906" y="415736"/>
                  <a:pt x="165499" y="417528"/>
                </a:cubicBezTo>
                <a:cubicBezTo>
                  <a:pt x="156682" y="418643"/>
                  <a:pt x="147731" y="418000"/>
                  <a:pt x="139163" y="415634"/>
                </a:cubicBezTo>
                <a:cubicBezTo>
                  <a:pt x="126532" y="412006"/>
                  <a:pt x="115038" y="405205"/>
                  <a:pt x="105777" y="395882"/>
                </a:cubicBezTo>
                <a:cubicBezTo>
                  <a:pt x="105972" y="395680"/>
                  <a:pt x="106242" y="395568"/>
                  <a:pt x="106522" y="395571"/>
                </a:cubicBezTo>
                <a:lnTo>
                  <a:pt x="108603" y="396596"/>
                </a:lnTo>
                <a:cubicBezTo>
                  <a:pt x="122318" y="403369"/>
                  <a:pt x="137955" y="405192"/>
                  <a:pt x="152859" y="401751"/>
                </a:cubicBezTo>
                <a:cubicBezTo>
                  <a:pt x="163148" y="399382"/>
                  <a:pt x="173154" y="395913"/>
                  <a:pt x="182704" y="391409"/>
                </a:cubicBezTo>
                <a:cubicBezTo>
                  <a:pt x="189661" y="388304"/>
                  <a:pt x="196524" y="385198"/>
                  <a:pt x="203698" y="382807"/>
                </a:cubicBezTo>
                <a:cubicBezTo>
                  <a:pt x="221938" y="376934"/>
                  <a:pt x="241491" y="376505"/>
                  <a:pt x="259973" y="381564"/>
                </a:cubicBezTo>
                <a:lnTo>
                  <a:pt x="260936" y="381720"/>
                </a:lnTo>
                <a:lnTo>
                  <a:pt x="261899" y="381564"/>
                </a:lnTo>
                <a:cubicBezTo>
                  <a:pt x="280380" y="376505"/>
                  <a:pt x="299934" y="376934"/>
                  <a:pt x="318173" y="382807"/>
                </a:cubicBezTo>
                <a:cubicBezTo>
                  <a:pt x="325316" y="385167"/>
                  <a:pt x="332211" y="388459"/>
                  <a:pt x="339167" y="391409"/>
                </a:cubicBezTo>
                <a:cubicBezTo>
                  <a:pt x="348708" y="395913"/>
                  <a:pt x="358702" y="399382"/>
                  <a:pt x="368982" y="401751"/>
                </a:cubicBezTo>
                <a:cubicBezTo>
                  <a:pt x="383849" y="405127"/>
                  <a:pt x="399424" y="403273"/>
                  <a:pt x="413082" y="396503"/>
                </a:cubicBezTo>
                <a:close/>
                <a:moveTo>
                  <a:pt x="459760" y="355197"/>
                </a:moveTo>
                <a:cubicBezTo>
                  <a:pt x="453819" y="359946"/>
                  <a:pt x="447033" y="363530"/>
                  <a:pt x="439760" y="365757"/>
                </a:cubicBezTo>
                <a:cubicBezTo>
                  <a:pt x="429530" y="368757"/>
                  <a:pt x="418930" y="370313"/>
                  <a:pt x="408268" y="370384"/>
                </a:cubicBezTo>
                <a:cubicBezTo>
                  <a:pt x="394538" y="370816"/>
                  <a:pt x="380842" y="371996"/>
                  <a:pt x="367243" y="373924"/>
                </a:cubicBezTo>
                <a:lnTo>
                  <a:pt x="367025" y="373924"/>
                </a:lnTo>
                <a:cubicBezTo>
                  <a:pt x="366156" y="373924"/>
                  <a:pt x="365752" y="373707"/>
                  <a:pt x="366031" y="373428"/>
                </a:cubicBezTo>
                <a:lnTo>
                  <a:pt x="366249" y="373272"/>
                </a:lnTo>
                <a:cubicBezTo>
                  <a:pt x="378485" y="368800"/>
                  <a:pt x="386777" y="359328"/>
                  <a:pt x="393020" y="347402"/>
                </a:cubicBezTo>
                <a:cubicBezTo>
                  <a:pt x="397368" y="339172"/>
                  <a:pt x="404449" y="323054"/>
                  <a:pt x="406436" y="320445"/>
                </a:cubicBezTo>
                <a:cubicBezTo>
                  <a:pt x="406501" y="320212"/>
                  <a:pt x="406501" y="319964"/>
                  <a:pt x="406436" y="319731"/>
                </a:cubicBezTo>
                <a:cubicBezTo>
                  <a:pt x="405504" y="320041"/>
                  <a:pt x="392057" y="331501"/>
                  <a:pt x="385970" y="337184"/>
                </a:cubicBezTo>
                <a:cubicBezTo>
                  <a:pt x="378392" y="344203"/>
                  <a:pt x="371249" y="351750"/>
                  <a:pt x="363671" y="358924"/>
                </a:cubicBezTo>
                <a:cubicBezTo>
                  <a:pt x="351808" y="370260"/>
                  <a:pt x="334788" y="375198"/>
                  <a:pt x="328608" y="376813"/>
                </a:cubicBezTo>
                <a:cubicBezTo>
                  <a:pt x="328444" y="376859"/>
                  <a:pt x="328285" y="376934"/>
                  <a:pt x="328142" y="377030"/>
                </a:cubicBezTo>
                <a:cubicBezTo>
                  <a:pt x="328012" y="377201"/>
                  <a:pt x="327906" y="377387"/>
                  <a:pt x="327832" y="377589"/>
                </a:cubicBezTo>
                <a:cubicBezTo>
                  <a:pt x="327832" y="377589"/>
                  <a:pt x="327832" y="377589"/>
                  <a:pt x="327832" y="377589"/>
                </a:cubicBezTo>
                <a:lnTo>
                  <a:pt x="328111" y="377589"/>
                </a:lnTo>
                <a:cubicBezTo>
                  <a:pt x="332894" y="378676"/>
                  <a:pt x="346745" y="381689"/>
                  <a:pt x="353826" y="383583"/>
                </a:cubicBezTo>
                <a:cubicBezTo>
                  <a:pt x="364646" y="386723"/>
                  <a:pt x="375743" y="388801"/>
                  <a:pt x="386964" y="389794"/>
                </a:cubicBezTo>
                <a:cubicBezTo>
                  <a:pt x="416036" y="392698"/>
                  <a:pt x="444359" y="379440"/>
                  <a:pt x="460754" y="355259"/>
                </a:cubicBezTo>
                <a:lnTo>
                  <a:pt x="460754" y="355259"/>
                </a:lnTo>
                <a:cubicBezTo>
                  <a:pt x="460462" y="355061"/>
                  <a:pt x="460099" y="355005"/>
                  <a:pt x="459760" y="355104"/>
                </a:cubicBezTo>
                <a:close/>
                <a:moveTo>
                  <a:pt x="501438" y="291221"/>
                </a:moveTo>
                <a:cubicBezTo>
                  <a:pt x="494562" y="299330"/>
                  <a:pt x="486513" y="306364"/>
                  <a:pt x="477556" y="312091"/>
                </a:cubicBezTo>
                <a:cubicBezTo>
                  <a:pt x="469801" y="317277"/>
                  <a:pt x="461586" y="321746"/>
                  <a:pt x="453021" y="325445"/>
                </a:cubicBezTo>
                <a:cubicBezTo>
                  <a:pt x="442226" y="329961"/>
                  <a:pt x="432092" y="335914"/>
                  <a:pt x="422896" y="343147"/>
                </a:cubicBezTo>
                <a:cubicBezTo>
                  <a:pt x="422275" y="343644"/>
                  <a:pt x="421778" y="344048"/>
                  <a:pt x="421157" y="344483"/>
                </a:cubicBezTo>
                <a:cubicBezTo>
                  <a:pt x="420536" y="344918"/>
                  <a:pt x="420474" y="344328"/>
                  <a:pt x="420846" y="343893"/>
                </a:cubicBezTo>
                <a:cubicBezTo>
                  <a:pt x="421219" y="343458"/>
                  <a:pt x="435226" y="329141"/>
                  <a:pt x="439480" y="298954"/>
                </a:cubicBezTo>
                <a:cubicBezTo>
                  <a:pt x="440940" y="288426"/>
                  <a:pt x="441157" y="277059"/>
                  <a:pt x="444574" y="266903"/>
                </a:cubicBezTo>
                <a:cubicBezTo>
                  <a:pt x="444626" y="266614"/>
                  <a:pt x="444549" y="266316"/>
                  <a:pt x="444356" y="266096"/>
                </a:cubicBezTo>
                <a:cubicBezTo>
                  <a:pt x="444356" y="266096"/>
                  <a:pt x="444356" y="266096"/>
                  <a:pt x="444356" y="266096"/>
                </a:cubicBezTo>
                <a:cubicBezTo>
                  <a:pt x="434139" y="277804"/>
                  <a:pt x="425722" y="295972"/>
                  <a:pt x="421654" y="307339"/>
                </a:cubicBezTo>
                <a:cubicBezTo>
                  <a:pt x="418859" y="315383"/>
                  <a:pt x="416157" y="323457"/>
                  <a:pt x="413269" y="331470"/>
                </a:cubicBezTo>
                <a:cubicBezTo>
                  <a:pt x="409725" y="342430"/>
                  <a:pt x="403759" y="352449"/>
                  <a:pt x="395815" y="360788"/>
                </a:cubicBezTo>
                <a:lnTo>
                  <a:pt x="395069" y="361595"/>
                </a:lnTo>
                <a:cubicBezTo>
                  <a:pt x="395035" y="361760"/>
                  <a:pt x="395035" y="361927"/>
                  <a:pt x="395069" y="362092"/>
                </a:cubicBezTo>
                <a:lnTo>
                  <a:pt x="395069" y="362092"/>
                </a:lnTo>
                <a:lnTo>
                  <a:pt x="397833" y="361626"/>
                </a:lnTo>
                <a:cubicBezTo>
                  <a:pt x="407150" y="359701"/>
                  <a:pt x="416467" y="357464"/>
                  <a:pt x="425784" y="355912"/>
                </a:cubicBezTo>
                <a:cubicBezTo>
                  <a:pt x="440884" y="353558"/>
                  <a:pt x="455152" y="347449"/>
                  <a:pt x="467276" y="338147"/>
                </a:cubicBezTo>
                <a:cubicBezTo>
                  <a:pt x="480062" y="328902"/>
                  <a:pt x="490463" y="316743"/>
                  <a:pt x="497618" y="302681"/>
                </a:cubicBezTo>
                <a:cubicBezTo>
                  <a:pt x="499510" y="298979"/>
                  <a:pt x="501060" y="295112"/>
                  <a:pt x="502246" y="291128"/>
                </a:cubicBezTo>
                <a:cubicBezTo>
                  <a:pt x="501976" y="291037"/>
                  <a:pt x="501681" y="291072"/>
                  <a:pt x="501438" y="291221"/>
                </a:cubicBezTo>
                <a:close/>
                <a:moveTo>
                  <a:pt x="519669" y="219480"/>
                </a:moveTo>
                <a:cubicBezTo>
                  <a:pt x="515631" y="232275"/>
                  <a:pt x="508395" y="242648"/>
                  <a:pt x="497929" y="253642"/>
                </a:cubicBezTo>
                <a:cubicBezTo>
                  <a:pt x="489606" y="262214"/>
                  <a:pt x="473643" y="278487"/>
                  <a:pt x="466251" y="289668"/>
                </a:cubicBezTo>
                <a:cubicBezTo>
                  <a:pt x="466034" y="289978"/>
                  <a:pt x="465475" y="289823"/>
                  <a:pt x="465692" y="289264"/>
                </a:cubicBezTo>
                <a:cubicBezTo>
                  <a:pt x="469664" y="276195"/>
                  <a:pt x="470726" y="262413"/>
                  <a:pt x="468798" y="248890"/>
                </a:cubicBezTo>
                <a:cubicBezTo>
                  <a:pt x="466965" y="237431"/>
                  <a:pt x="461965" y="224977"/>
                  <a:pt x="460723" y="210970"/>
                </a:cubicBezTo>
                <a:cubicBezTo>
                  <a:pt x="460723" y="210784"/>
                  <a:pt x="460350" y="210380"/>
                  <a:pt x="460164" y="210349"/>
                </a:cubicBezTo>
                <a:cubicBezTo>
                  <a:pt x="459944" y="210772"/>
                  <a:pt x="459779" y="211222"/>
                  <a:pt x="459667" y="211685"/>
                </a:cubicBezTo>
                <a:cubicBezTo>
                  <a:pt x="456667" y="220688"/>
                  <a:pt x="454689" y="230002"/>
                  <a:pt x="453766" y="239449"/>
                </a:cubicBezTo>
                <a:cubicBezTo>
                  <a:pt x="453176" y="250878"/>
                  <a:pt x="455319" y="265568"/>
                  <a:pt x="454388" y="277307"/>
                </a:cubicBezTo>
                <a:cubicBezTo>
                  <a:pt x="453301" y="290879"/>
                  <a:pt x="452369" y="304327"/>
                  <a:pt x="446127" y="316625"/>
                </a:cubicBezTo>
                <a:cubicBezTo>
                  <a:pt x="446127" y="316625"/>
                  <a:pt x="446127" y="316625"/>
                  <a:pt x="446127" y="316811"/>
                </a:cubicBezTo>
                <a:cubicBezTo>
                  <a:pt x="446127" y="316998"/>
                  <a:pt x="446344" y="317774"/>
                  <a:pt x="446344" y="317774"/>
                </a:cubicBezTo>
                <a:lnTo>
                  <a:pt x="446344" y="317774"/>
                </a:lnTo>
                <a:cubicBezTo>
                  <a:pt x="451313" y="314668"/>
                  <a:pt x="465537" y="306190"/>
                  <a:pt x="474916" y="299917"/>
                </a:cubicBezTo>
                <a:cubicBezTo>
                  <a:pt x="486711" y="292329"/>
                  <a:pt x="496948" y="282559"/>
                  <a:pt x="505072" y="271127"/>
                </a:cubicBezTo>
                <a:cubicBezTo>
                  <a:pt x="515342" y="256443"/>
                  <a:pt x="520771" y="238918"/>
                  <a:pt x="520600" y="221002"/>
                </a:cubicBezTo>
                <a:cubicBezTo>
                  <a:pt x="520644" y="220402"/>
                  <a:pt x="520644" y="219800"/>
                  <a:pt x="520600" y="219200"/>
                </a:cubicBezTo>
                <a:cubicBezTo>
                  <a:pt x="520600" y="219200"/>
                  <a:pt x="519700" y="219480"/>
                  <a:pt x="519669" y="219480"/>
                </a:cubicBezTo>
                <a:close/>
                <a:moveTo>
                  <a:pt x="489482" y="227213"/>
                </a:moveTo>
                <a:cubicBezTo>
                  <a:pt x="489482" y="227368"/>
                  <a:pt x="489295" y="227430"/>
                  <a:pt x="489264" y="227461"/>
                </a:cubicBezTo>
                <a:cubicBezTo>
                  <a:pt x="489233" y="227492"/>
                  <a:pt x="488829" y="227182"/>
                  <a:pt x="488829" y="227120"/>
                </a:cubicBezTo>
                <a:cubicBezTo>
                  <a:pt x="489267" y="223294"/>
                  <a:pt x="489351" y="219436"/>
                  <a:pt x="489078" y="215598"/>
                </a:cubicBezTo>
                <a:cubicBezTo>
                  <a:pt x="488084" y="202181"/>
                  <a:pt x="480009" y="191094"/>
                  <a:pt x="472897" y="179914"/>
                </a:cubicBezTo>
                <a:cubicBezTo>
                  <a:pt x="468028" y="172637"/>
                  <a:pt x="463726" y="164997"/>
                  <a:pt x="460040" y="157056"/>
                </a:cubicBezTo>
                <a:cubicBezTo>
                  <a:pt x="460040" y="157056"/>
                  <a:pt x="459481" y="156683"/>
                  <a:pt x="459326" y="156745"/>
                </a:cubicBezTo>
                <a:cubicBezTo>
                  <a:pt x="459326" y="157957"/>
                  <a:pt x="459512" y="161901"/>
                  <a:pt x="459760" y="164447"/>
                </a:cubicBezTo>
                <a:cubicBezTo>
                  <a:pt x="461748" y="183640"/>
                  <a:pt x="467866" y="202430"/>
                  <a:pt x="474202" y="220660"/>
                </a:cubicBezTo>
                <a:cubicBezTo>
                  <a:pt x="478615" y="231961"/>
                  <a:pt x="480338" y="244136"/>
                  <a:pt x="479233" y="256220"/>
                </a:cubicBezTo>
                <a:cubicBezTo>
                  <a:pt x="479233" y="257276"/>
                  <a:pt x="479233" y="257400"/>
                  <a:pt x="479512" y="257711"/>
                </a:cubicBezTo>
                <a:cubicBezTo>
                  <a:pt x="479792" y="258021"/>
                  <a:pt x="479512" y="257711"/>
                  <a:pt x="479512" y="257711"/>
                </a:cubicBezTo>
                <a:cubicBezTo>
                  <a:pt x="483829" y="251499"/>
                  <a:pt x="492246" y="242710"/>
                  <a:pt x="497432" y="236406"/>
                </a:cubicBezTo>
                <a:cubicBezTo>
                  <a:pt x="503053" y="229542"/>
                  <a:pt x="531377" y="197274"/>
                  <a:pt x="517433" y="152273"/>
                </a:cubicBezTo>
                <a:cubicBezTo>
                  <a:pt x="516886" y="150351"/>
                  <a:pt x="516147" y="148491"/>
                  <a:pt x="515228" y="146714"/>
                </a:cubicBezTo>
                <a:cubicBezTo>
                  <a:pt x="515010" y="146714"/>
                  <a:pt x="514637" y="147273"/>
                  <a:pt x="514606" y="147428"/>
                </a:cubicBezTo>
                <a:cubicBezTo>
                  <a:pt x="514606" y="179789"/>
                  <a:pt x="499078" y="193672"/>
                  <a:pt x="492494" y="215753"/>
                </a:cubicBezTo>
                <a:cubicBezTo>
                  <a:pt x="491314" y="220008"/>
                  <a:pt x="490351" y="223921"/>
                  <a:pt x="489482" y="227182"/>
                </a:cubicBezTo>
                <a:close/>
                <a:moveTo>
                  <a:pt x="465102" y="126620"/>
                </a:moveTo>
                <a:cubicBezTo>
                  <a:pt x="458586" y="120946"/>
                  <a:pt x="452797" y="114490"/>
                  <a:pt x="447866" y="107396"/>
                </a:cubicBezTo>
                <a:cubicBezTo>
                  <a:pt x="447819" y="107328"/>
                  <a:pt x="447754" y="107275"/>
                  <a:pt x="447679" y="107241"/>
                </a:cubicBezTo>
                <a:cubicBezTo>
                  <a:pt x="447446" y="107170"/>
                  <a:pt x="447198" y="107170"/>
                  <a:pt x="446965" y="107241"/>
                </a:cubicBezTo>
                <a:cubicBezTo>
                  <a:pt x="446748" y="107241"/>
                  <a:pt x="446561" y="107241"/>
                  <a:pt x="446592" y="107241"/>
                </a:cubicBezTo>
                <a:cubicBezTo>
                  <a:pt x="448754" y="114788"/>
                  <a:pt x="451294" y="122220"/>
                  <a:pt x="454201" y="129509"/>
                </a:cubicBezTo>
                <a:cubicBezTo>
                  <a:pt x="458363" y="139105"/>
                  <a:pt x="465009" y="147149"/>
                  <a:pt x="471282" y="155410"/>
                </a:cubicBezTo>
                <a:cubicBezTo>
                  <a:pt x="471717" y="156031"/>
                  <a:pt x="472183" y="156621"/>
                  <a:pt x="472618" y="157211"/>
                </a:cubicBezTo>
                <a:cubicBezTo>
                  <a:pt x="478829" y="165659"/>
                  <a:pt x="488954" y="183640"/>
                  <a:pt x="491252" y="192864"/>
                </a:cubicBezTo>
                <a:cubicBezTo>
                  <a:pt x="491252" y="193113"/>
                  <a:pt x="491873" y="193361"/>
                  <a:pt x="491904" y="193268"/>
                </a:cubicBezTo>
                <a:cubicBezTo>
                  <a:pt x="492774" y="189976"/>
                  <a:pt x="496842" y="177181"/>
                  <a:pt x="499823" y="168423"/>
                </a:cubicBezTo>
                <a:cubicBezTo>
                  <a:pt x="502684" y="159683"/>
                  <a:pt x="505038" y="150786"/>
                  <a:pt x="506873" y="141776"/>
                </a:cubicBezTo>
                <a:cubicBezTo>
                  <a:pt x="509979" y="120471"/>
                  <a:pt x="502898" y="92862"/>
                  <a:pt x="490475" y="77768"/>
                </a:cubicBezTo>
                <a:cubicBezTo>
                  <a:pt x="490258" y="77768"/>
                  <a:pt x="490072" y="78389"/>
                  <a:pt x="490134" y="78514"/>
                </a:cubicBezTo>
                <a:cubicBezTo>
                  <a:pt x="490351" y="79228"/>
                  <a:pt x="490506" y="79787"/>
                  <a:pt x="490724" y="80470"/>
                </a:cubicBezTo>
                <a:cubicBezTo>
                  <a:pt x="490941" y="81154"/>
                  <a:pt x="491252" y="82334"/>
                  <a:pt x="491469" y="83296"/>
                </a:cubicBezTo>
                <a:cubicBezTo>
                  <a:pt x="494575" y="97179"/>
                  <a:pt x="493612" y="106962"/>
                  <a:pt x="492028" y="118732"/>
                </a:cubicBezTo>
                <a:cubicBezTo>
                  <a:pt x="490295" y="128030"/>
                  <a:pt x="489423" y="137472"/>
                  <a:pt x="489419" y="146931"/>
                </a:cubicBezTo>
                <a:cubicBezTo>
                  <a:pt x="489419" y="148515"/>
                  <a:pt x="490475" y="160193"/>
                  <a:pt x="490351" y="160627"/>
                </a:cubicBezTo>
                <a:cubicBezTo>
                  <a:pt x="490227" y="161062"/>
                  <a:pt x="489699" y="160627"/>
                  <a:pt x="489637" y="160627"/>
                </a:cubicBezTo>
                <a:cubicBezTo>
                  <a:pt x="489575" y="160627"/>
                  <a:pt x="488115" y="156280"/>
                  <a:pt x="486531" y="152739"/>
                </a:cubicBezTo>
                <a:cubicBezTo>
                  <a:pt x="485910" y="151186"/>
                  <a:pt x="485258" y="149633"/>
                  <a:pt x="484730" y="148671"/>
                </a:cubicBezTo>
                <a:cubicBezTo>
                  <a:pt x="479699" y="138484"/>
                  <a:pt x="473487" y="133360"/>
                  <a:pt x="465102" y="126620"/>
                </a:cubicBezTo>
                <a:close/>
                <a:moveTo>
                  <a:pt x="451406" y="40438"/>
                </a:moveTo>
                <a:cubicBezTo>
                  <a:pt x="455372" y="44210"/>
                  <a:pt x="458543" y="48741"/>
                  <a:pt x="460723" y="53762"/>
                </a:cubicBezTo>
                <a:cubicBezTo>
                  <a:pt x="464139" y="61805"/>
                  <a:pt x="465133" y="73886"/>
                  <a:pt x="467369" y="83017"/>
                </a:cubicBezTo>
                <a:cubicBezTo>
                  <a:pt x="468705" y="88576"/>
                  <a:pt x="469543" y="92334"/>
                  <a:pt x="471500" y="98794"/>
                </a:cubicBezTo>
                <a:cubicBezTo>
                  <a:pt x="471500" y="99353"/>
                  <a:pt x="471096" y="99601"/>
                  <a:pt x="470785" y="99073"/>
                </a:cubicBezTo>
                <a:lnTo>
                  <a:pt x="470630" y="98887"/>
                </a:lnTo>
                <a:cubicBezTo>
                  <a:pt x="464233" y="90191"/>
                  <a:pt x="456282" y="84787"/>
                  <a:pt x="444977" y="77644"/>
                </a:cubicBezTo>
                <a:cubicBezTo>
                  <a:pt x="438487" y="73753"/>
                  <a:pt x="432803" y="68650"/>
                  <a:pt x="428238" y="62613"/>
                </a:cubicBezTo>
                <a:lnTo>
                  <a:pt x="425691" y="59259"/>
                </a:lnTo>
                <a:cubicBezTo>
                  <a:pt x="425474" y="59108"/>
                  <a:pt x="425210" y="59032"/>
                  <a:pt x="424946" y="59041"/>
                </a:cubicBezTo>
                <a:cubicBezTo>
                  <a:pt x="424955" y="59513"/>
                  <a:pt x="425017" y="59982"/>
                  <a:pt x="425132" y="60439"/>
                </a:cubicBezTo>
                <a:cubicBezTo>
                  <a:pt x="426561" y="67737"/>
                  <a:pt x="431344" y="81247"/>
                  <a:pt x="439822" y="89259"/>
                </a:cubicBezTo>
                <a:cubicBezTo>
                  <a:pt x="445847" y="95005"/>
                  <a:pt x="452617" y="100098"/>
                  <a:pt x="459046" y="105409"/>
                </a:cubicBezTo>
                <a:cubicBezTo>
                  <a:pt x="467323" y="112434"/>
                  <a:pt x="474876" y="120266"/>
                  <a:pt x="481593" y="128794"/>
                </a:cubicBezTo>
                <a:lnTo>
                  <a:pt x="481593" y="128794"/>
                </a:lnTo>
                <a:cubicBezTo>
                  <a:pt x="481593" y="128794"/>
                  <a:pt x="482121" y="129105"/>
                  <a:pt x="482121" y="128794"/>
                </a:cubicBezTo>
                <a:lnTo>
                  <a:pt x="482121" y="128794"/>
                </a:lnTo>
                <a:cubicBezTo>
                  <a:pt x="482121" y="127086"/>
                  <a:pt x="481904" y="124415"/>
                  <a:pt x="481904" y="121279"/>
                </a:cubicBezTo>
                <a:cubicBezTo>
                  <a:pt x="481904" y="114260"/>
                  <a:pt x="482214" y="104850"/>
                  <a:pt x="482525" y="98390"/>
                </a:cubicBezTo>
                <a:cubicBezTo>
                  <a:pt x="482525" y="95781"/>
                  <a:pt x="482742" y="93141"/>
                  <a:pt x="482711" y="90533"/>
                </a:cubicBezTo>
                <a:cubicBezTo>
                  <a:pt x="482969" y="82685"/>
                  <a:pt x="481550" y="74871"/>
                  <a:pt x="478550" y="67613"/>
                </a:cubicBezTo>
                <a:cubicBezTo>
                  <a:pt x="473745" y="55740"/>
                  <a:pt x="464826" y="45994"/>
                  <a:pt x="453425" y="40159"/>
                </a:cubicBezTo>
                <a:cubicBezTo>
                  <a:pt x="452717" y="39814"/>
                  <a:pt x="451978" y="39533"/>
                  <a:pt x="451220" y="39320"/>
                </a:cubicBezTo>
                <a:cubicBezTo>
                  <a:pt x="451111" y="39589"/>
                  <a:pt x="451111" y="39890"/>
                  <a:pt x="451220" y="40159"/>
                </a:cubicBezTo>
                <a:cubicBezTo>
                  <a:pt x="451220" y="40159"/>
                  <a:pt x="451344" y="40407"/>
                  <a:pt x="451406" y="40438"/>
                </a:cubicBezTo>
                <a:close/>
                <a:moveTo>
                  <a:pt x="402275" y="17767"/>
                </a:moveTo>
                <a:cubicBezTo>
                  <a:pt x="408952" y="23975"/>
                  <a:pt x="414834" y="30985"/>
                  <a:pt x="419790" y="38637"/>
                </a:cubicBezTo>
                <a:cubicBezTo>
                  <a:pt x="424365" y="46127"/>
                  <a:pt x="429887" y="52996"/>
                  <a:pt x="436219" y="59072"/>
                </a:cubicBezTo>
                <a:cubicBezTo>
                  <a:pt x="440661" y="63575"/>
                  <a:pt x="453611" y="73607"/>
                  <a:pt x="456841" y="76122"/>
                </a:cubicBezTo>
                <a:lnTo>
                  <a:pt x="456841" y="76122"/>
                </a:lnTo>
                <a:cubicBezTo>
                  <a:pt x="456931" y="76160"/>
                  <a:pt x="457031" y="76160"/>
                  <a:pt x="457121" y="76122"/>
                </a:cubicBezTo>
                <a:cubicBezTo>
                  <a:pt x="457114" y="76070"/>
                  <a:pt x="457114" y="76020"/>
                  <a:pt x="457121" y="75967"/>
                </a:cubicBezTo>
                <a:cubicBezTo>
                  <a:pt x="456437" y="72240"/>
                  <a:pt x="450599" y="44910"/>
                  <a:pt x="433549" y="31556"/>
                </a:cubicBezTo>
                <a:cubicBezTo>
                  <a:pt x="423806" y="23851"/>
                  <a:pt x="412495" y="18371"/>
                  <a:pt x="400411" y="15500"/>
                </a:cubicBezTo>
                <a:cubicBezTo>
                  <a:pt x="400411" y="15748"/>
                  <a:pt x="400411" y="16338"/>
                  <a:pt x="400411" y="16307"/>
                </a:cubicBezTo>
                <a:cubicBezTo>
                  <a:pt x="401281" y="16897"/>
                  <a:pt x="401716" y="17239"/>
                  <a:pt x="402275" y="17767"/>
                </a:cubicBezTo>
                <a:close/>
                <a:moveTo>
                  <a:pt x="134597" y="389763"/>
                </a:moveTo>
                <a:cubicBezTo>
                  <a:pt x="145818" y="388770"/>
                  <a:pt x="156915" y="386692"/>
                  <a:pt x="167735" y="383552"/>
                </a:cubicBezTo>
                <a:cubicBezTo>
                  <a:pt x="174847" y="381658"/>
                  <a:pt x="188667" y="378645"/>
                  <a:pt x="193450" y="377558"/>
                </a:cubicBezTo>
                <a:lnTo>
                  <a:pt x="193729" y="377558"/>
                </a:lnTo>
                <a:cubicBezTo>
                  <a:pt x="193729" y="377558"/>
                  <a:pt x="193729" y="377558"/>
                  <a:pt x="193729" y="377558"/>
                </a:cubicBezTo>
                <a:cubicBezTo>
                  <a:pt x="193655" y="377356"/>
                  <a:pt x="193549" y="377170"/>
                  <a:pt x="193419" y="376999"/>
                </a:cubicBezTo>
                <a:cubicBezTo>
                  <a:pt x="193276" y="376903"/>
                  <a:pt x="193117" y="376828"/>
                  <a:pt x="192953" y="376782"/>
                </a:cubicBezTo>
                <a:cubicBezTo>
                  <a:pt x="186741" y="375198"/>
                  <a:pt x="169753" y="370229"/>
                  <a:pt x="157890" y="358893"/>
                </a:cubicBezTo>
                <a:cubicBezTo>
                  <a:pt x="150312" y="351874"/>
                  <a:pt x="143169" y="344328"/>
                  <a:pt x="135591" y="337153"/>
                </a:cubicBezTo>
                <a:cubicBezTo>
                  <a:pt x="129380" y="331470"/>
                  <a:pt x="116057" y="320010"/>
                  <a:pt x="115125" y="319700"/>
                </a:cubicBezTo>
                <a:cubicBezTo>
                  <a:pt x="115006" y="319917"/>
                  <a:pt x="114952" y="320165"/>
                  <a:pt x="114970" y="320414"/>
                </a:cubicBezTo>
                <a:cubicBezTo>
                  <a:pt x="116957" y="323023"/>
                  <a:pt x="124038" y="339048"/>
                  <a:pt x="128386" y="347371"/>
                </a:cubicBezTo>
                <a:cubicBezTo>
                  <a:pt x="134597" y="359297"/>
                  <a:pt x="142921" y="368769"/>
                  <a:pt x="155157" y="373241"/>
                </a:cubicBezTo>
                <a:lnTo>
                  <a:pt x="155374" y="373397"/>
                </a:lnTo>
                <a:cubicBezTo>
                  <a:pt x="155654" y="373676"/>
                  <a:pt x="155374" y="374049"/>
                  <a:pt x="154380" y="373893"/>
                </a:cubicBezTo>
                <a:lnTo>
                  <a:pt x="154163" y="373893"/>
                </a:lnTo>
                <a:cubicBezTo>
                  <a:pt x="140591" y="371980"/>
                  <a:pt x="126929" y="370810"/>
                  <a:pt x="113230" y="370384"/>
                </a:cubicBezTo>
                <a:cubicBezTo>
                  <a:pt x="102575" y="370278"/>
                  <a:pt x="91986" y="368691"/>
                  <a:pt x="81770" y="365663"/>
                </a:cubicBezTo>
                <a:cubicBezTo>
                  <a:pt x="74497" y="363437"/>
                  <a:pt x="67711" y="359853"/>
                  <a:pt x="61770" y="355104"/>
                </a:cubicBezTo>
                <a:cubicBezTo>
                  <a:pt x="61472" y="354977"/>
                  <a:pt x="61135" y="354977"/>
                  <a:pt x="60838" y="355104"/>
                </a:cubicBezTo>
                <a:lnTo>
                  <a:pt x="60838" y="355104"/>
                </a:lnTo>
                <a:cubicBezTo>
                  <a:pt x="77233" y="379285"/>
                  <a:pt x="105558" y="392543"/>
                  <a:pt x="134628" y="389639"/>
                </a:cubicBezTo>
                <a:close/>
                <a:moveTo>
                  <a:pt x="123976" y="361812"/>
                </a:moveTo>
                <a:lnTo>
                  <a:pt x="126740" y="362278"/>
                </a:lnTo>
                <a:lnTo>
                  <a:pt x="126740" y="362278"/>
                </a:lnTo>
                <a:cubicBezTo>
                  <a:pt x="126721" y="362114"/>
                  <a:pt x="126669" y="361955"/>
                  <a:pt x="126585" y="361812"/>
                </a:cubicBezTo>
                <a:lnTo>
                  <a:pt x="125839" y="361005"/>
                </a:lnTo>
                <a:cubicBezTo>
                  <a:pt x="117894" y="352666"/>
                  <a:pt x="111929" y="342647"/>
                  <a:pt x="108386" y="331687"/>
                </a:cubicBezTo>
                <a:cubicBezTo>
                  <a:pt x="105497" y="323675"/>
                  <a:pt x="102795" y="315600"/>
                  <a:pt x="100000" y="307556"/>
                </a:cubicBezTo>
                <a:cubicBezTo>
                  <a:pt x="96025" y="296190"/>
                  <a:pt x="87578" y="278022"/>
                  <a:pt x="77298" y="266313"/>
                </a:cubicBezTo>
                <a:cubicBezTo>
                  <a:pt x="77298" y="266313"/>
                  <a:pt x="77298" y="266313"/>
                  <a:pt x="77298" y="266313"/>
                </a:cubicBezTo>
                <a:cubicBezTo>
                  <a:pt x="77121" y="266543"/>
                  <a:pt x="77042" y="266832"/>
                  <a:pt x="77080" y="267121"/>
                </a:cubicBezTo>
                <a:cubicBezTo>
                  <a:pt x="80497" y="277276"/>
                  <a:pt x="80714" y="288643"/>
                  <a:pt x="82174" y="299171"/>
                </a:cubicBezTo>
                <a:cubicBezTo>
                  <a:pt x="86335" y="329358"/>
                  <a:pt x="100249" y="343582"/>
                  <a:pt x="100808" y="344110"/>
                </a:cubicBezTo>
                <a:cubicBezTo>
                  <a:pt x="101367" y="344638"/>
                  <a:pt x="100808" y="344949"/>
                  <a:pt x="100497" y="344700"/>
                </a:cubicBezTo>
                <a:cubicBezTo>
                  <a:pt x="100187" y="344452"/>
                  <a:pt x="99379" y="343893"/>
                  <a:pt x="98758" y="343365"/>
                </a:cubicBezTo>
                <a:cubicBezTo>
                  <a:pt x="89561" y="336132"/>
                  <a:pt x="79427" y="330178"/>
                  <a:pt x="68633" y="325662"/>
                </a:cubicBezTo>
                <a:cubicBezTo>
                  <a:pt x="60066" y="321964"/>
                  <a:pt x="51854" y="317495"/>
                  <a:pt x="44098" y="312308"/>
                </a:cubicBezTo>
                <a:cubicBezTo>
                  <a:pt x="35070" y="306529"/>
                  <a:pt x="26967" y="299420"/>
                  <a:pt x="20060" y="291221"/>
                </a:cubicBezTo>
                <a:cubicBezTo>
                  <a:pt x="19787" y="291081"/>
                  <a:pt x="19464" y="291081"/>
                  <a:pt x="19191" y="291221"/>
                </a:cubicBezTo>
                <a:cubicBezTo>
                  <a:pt x="20377" y="295205"/>
                  <a:pt x="21926" y="299072"/>
                  <a:pt x="23818" y="302774"/>
                </a:cubicBezTo>
                <a:cubicBezTo>
                  <a:pt x="31003" y="316811"/>
                  <a:pt x="41425" y="328936"/>
                  <a:pt x="54223" y="338147"/>
                </a:cubicBezTo>
                <a:cubicBezTo>
                  <a:pt x="66424" y="347579"/>
                  <a:pt x="80817" y="353766"/>
                  <a:pt x="96056" y="356129"/>
                </a:cubicBezTo>
                <a:cubicBezTo>
                  <a:pt x="105435" y="357558"/>
                  <a:pt x="114659" y="359794"/>
                  <a:pt x="123976" y="361719"/>
                </a:cubicBezTo>
                <a:close/>
                <a:moveTo>
                  <a:pt x="46831" y="299699"/>
                </a:moveTo>
                <a:cubicBezTo>
                  <a:pt x="56148" y="305910"/>
                  <a:pt x="70434" y="314358"/>
                  <a:pt x="75403" y="317557"/>
                </a:cubicBezTo>
                <a:lnTo>
                  <a:pt x="75403" y="317557"/>
                </a:lnTo>
                <a:cubicBezTo>
                  <a:pt x="75403" y="317557"/>
                  <a:pt x="75745" y="316936"/>
                  <a:pt x="75621" y="316594"/>
                </a:cubicBezTo>
                <a:cubicBezTo>
                  <a:pt x="75497" y="316252"/>
                  <a:pt x="75621" y="316594"/>
                  <a:pt x="75621" y="316408"/>
                </a:cubicBezTo>
                <a:cubicBezTo>
                  <a:pt x="69409" y="303985"/>
                  <a:pt x="68447" y="290662"/>
                  <a:pt x="67360" y="277090"/>
                </a:cubicBezTo>
                <a:cubicBezTo>
                  <a:pt x="66428" y="265350"/>
                  <a:pt x="68571" y="250661"/>
                  <a:pt x="67981" y="239232"/>
                </a:cubicBezTo>
                <a:cubicBezTo>
                  <a:pt x="67059" y="229784"/>
                  <a:pt x="65080" y="220471"/>
                  <a:pt x="62080" y="211467"/>
                </a:cubicBezTo>
                <a:cubicBezTo>
                  <a:pt x="61969" y="211004"/>
                  <a:pt x="61802" y="210554"/>
                  <a:pt x="61583" y="210132"/>
                </a:cubicBezTo>
                <a:cubicBezTo>
                  <a:pt x="61397" y="210132"/>
                  <a:pt x="61086" y="210567"/>
                  <a:pt x="61024" y="210753"/>
                </a:cubicBezTo>
                <a:cubicBezTo>
                  <a:pt x="59782" y="224759"/>
                  <a:pt x="54813" y="237213"/>
                  <a:pt x="52949" y="248673"/>
                </a:cubicBezTo>
                <a:cubicBezTo>
                  <a:pt x="51021" y="262195"/>
                  <a:pt x="52081" y="275978"/>
                  <a:pt x="56055" y="289047"/>
                </a:cubicBezTo>
                <a:cubicBezTo>
                  <a:pt x="56273" y="289606"/>
                  <a:pt x="55714" y="289761"/>
                  <a:pt x="55496" y="289450"/>
                </a:cubicBezTo>
                <a:cubicBezTo>
                  <a:pt x="48011" y="278487"/>
                  <a:pt x="31986" y="262338"/>
                  <a:pt x="23663" y="253642"/>
                </a:cubicBezTo>
                <a:cubicBezTo>
                  <a:pt x="13073" y="242493"/>
                  <a:pt x="5837" y="232120"/>
                  <a:pt x="1923" y="219480"/>
                </a:cubicBezTo>
                <a:cubicBezTo>
                  <a:pt x="1923" y="219480"/>
                  <a:pt x="1364" y="218983"/>
                  <a:pt x="1240" y="219045"/>
                </a:cubicBezTo>
                <a:cubicBezTo>
                  <a:pt x="1176" y="219644"/>
                  <a:pt x="1176" y="220247"/>
                  <a:pt x="1240" y="220846"/>
                </a:cubicBezTo>
                <a:cubicBezTo>
                  <a:pt x="1070" y="238763"/>
                  <a:pt x="6498" y="256288"/>
                  <a:pt x="16768" y="270972"/>
                </a:cubicBezTo>
                <a:cubicBezTo>
                  <a:pt x="24868" y="282382"/>
                  <a:pt x="35072" y="292143"/>
                  <a:pt x="46831" y="299730"/>
                </a:cubicBezTo>
                <a:close/>
                <a:moveTo>
                  <a:pt x="41800" y="257679"/>
                </a:moveTo>
                <a:cubicBezTo>
                  <a:pt x="41800" y="257679"/>
                  <a:pt x="41800" y="257679"/>
                  <a:pt x="41800" y="257679"/>
                </a:cubicBezTo>
                <a:cubicBezTo>
                  <a:pt x="41800" y="257679"/>
                  <a:pt x="42204" y="257214"/>
                  <a:pt x="42080" y="256158"/>
                </a:cubicBezTo>
                <a:cubicBezTo>
                  <a:pt x="40977" y="244074"/>
                  <a:pt x="42699" y="231899"/>
                  <a:pt x="47111" y="220598"/>
                </a:cubicBezTo>
                <a:cubicBezTo>
                  <a:pt x="53322" y="202368"/>
                  <a:pt x="59533" y="183578"/>
                  <a:pt x="61552" y="164385"/>
                </a:cubicBezTo>
                <a:cubicBezTo>
                  <a:pt x="61801" y="161839"/>
                  <a:pt x="62049" y="157894"/>
                  <a:pt x="61987" y="156683"/>
                </a:cubicBezTo>
                <a:cubicBezTo>
                  <a:pt x="61714" y="156699"/>
                  <a:pt x="61457" y="156823"/>
                  <a:pt x="61273" y="157025"/>
                </a:cubicBezTo>
                <a:cubicBezTo>
                  <a:pt x="57578" y="164951"/>
                  <a:pt x="53279" y="172584"/>
                  <a:pt x="48415" y="179852"/>
                </a:cubicBezTo>
                <a:cubicBezTo>
                  <a:pt x="41303" y="191032"/>
                  <a:pt x="33228" y="202119"/>
                  <a:pt x="32235" y="215536"/>
                </a:cubicBezTo>
                <a:cubicBezTo>
                  <a:pt x="31963" y="219374"/>
                  <a:pt x="32046" y="223231"/>
                  <a:pt x="32483" y="227058"/>
                </a:cubicBezTo>
                <a:cubicBezTo>
                  <a:pt x="32483" y="227058"/>
                  <a:pt x="32483" y="227492"/>
                  <a:pt x="32048" y="227399"/>
                </a:cubicBezTo>
                <a:cubicBezTo>
                  <a:pt x="31614" y="227306"/>
                  <a:pt x="31862" y="227399"/>
                  <a:pt x="31831" y="227151"/>
                </a:cubicBezTo>
                <a:cubicBezTo>
                  <a:pt x="30961" y="224045"/>
                  <a:pt x="29999" y="219977"/>
                  <a:pt x="28725" y="215753"/>
                </a:cubicBezTo>
                <a:cubicBezTo>
                  <a:pt x="22203" y="193610"/>
                  <a:pt x="6551" y="179727"/>
                  <a:pt x="6644" y="147428"/>
                </a:cubicBezTo>
                <a:cubicBezTo>
                  <a:pt x="6644" y="147273"/>
                  <a:pt x="6240" y="146714"/>
                  <a:pt x="6023" y="146714"/>
                </a:cubicBezTo>
                <a:cubicBezTo>
                  <a:pt x="5105" y="148491"/>
                  <a:pt x="4366" y="150351"/>
                  <a:pt x="3818" y="152273"/>
                </a:cubicBezTo>
                <a:cubicBezTo>
                  <a:pt x="-10127" y="197274"/>
                  <a:pt x="18197" y="229542"/>
                  <a:pt x="23787" y="236406"/>
                </a:cubicBezTo>
                <a:cubicBezTo>
                  <a:pt x="29160" y="242679"/>
                  <a:pt x="37576" y="251437"/>
                  <a:pt x="41800" y="257679"/>
                </a:cubicBezTo>
                <a:close/>
                <a:moveTo>
                  <a:pt x="21613" y="168267"/>
                </a:moveTo>
                <a:cubicBezTo>
                  <a:pt x="24719" y="176932"/>
                  <a:pt x="28694" y="189728"/>
                  <a:pt x="29564" y="193113"/>
                </a:cubicBezTo>
                <a:cubicBezTo>
                  <a:pt x="29564" y="193113"/>
                  <a:pt x="30154" y="193113"/>
                  <a:pt x="30216" y="192709"/>
                </a:cubicBezTo>
                <a:cubicBezTo>
                  <a:pt x="32638" y="183392"/>
                  <a:pt x="42639" y="165503"/>
                  <a:pt x="48850" y="157056"/>
                </a:cubicBezTo>
                <a:cubicBezTo>
                  <a:pt x="49285" y="156466"/>
                  <a:pt x="49751" y="155876"/>
                  <a:pt x="50185" y="155255"/>
                </a:cubicBezTo>
                <a:cubicBezTo>
                  <a:pt x="56397" y="146994"/>
                  <a:pt x="63105" y="138950"/>
                  <a:pt x="67267" y="129353"/>
                </a:cubicBezTo>
                <a:cubicBezTo>
                  <a:pt x="70174" y="122064"/>
                  <a:pt x="72714" y="114633"/>
                  <a:pt x="74875" y="107086"/>
                </a:cubicBezTo>
                <a:cubicBezTo>
                  <a:pt x="74875" y="107086"/>
                  <a:pt x="74875" y="107086"/>
                  <a:pt x="74503" y="107086"/>
                </a:cubicBezTo>
                <a:cubicBezTo>
                  <a:pt x="74270" y="107014"/>
                  <a:pt x="74021" y="107014"/>
                  <a:pt x="73788" y="107086"/>
                </a:cubicBezTo>
                <a:cubicBezTo>
                  <a:pt x="73714" y="107120"/>
                  <a:pt x="73649" y="107173"/>
                  <a:pt x="73602" y="107241"/>
                </a:cubicBezTo>
                <a:lnTo>
                  <a:pt x="73602" y="107241"/>
                </a:lnTo>
                <a:cubicBezTo>
                  <a:pt x="68670" y="114334"/>
                  <a:pt x="62881" y="120791"/>
                  <a:pt x="56366" y="126465"/>
                </a:cubicBezTo>
                <a:cubicBezTo>
                  <a:pt x="48105" y="133204"/>
                  <a:pt x="41645" y="138329"/>
                  <a:pt x="36676" y="148205"/>
                </a:cubicBezTo>
                <a:cubicBezTo>
                  <a:pt x="36148" y="149261"/>
                  <a:pt x="35496" y="150720"/>
                  <a:pt x="34874" y="152273"/>
                </a:cubicBezTo>
                <a:cubicBezTo>
                  <a:pt x="33353" y="155814"/>
                  <a:pt x="31769" y="160068"/>
                  <a:pt x="31769" y="160162"/>
                </a:cubicBezTo>
                <a:cubicBezTo>
                  <a:pt x="31769" y="160255"/>
                  <a:pt x="31241" y="160845"/>
                  <a:pt x="31055" y="160162"/>
                </a:cubicBezTo>
                <a:cubicBezTo>
                  <a:pt x="30868" y="159478"/>
                  <a:pt x="31893" y="148050"/>
                  <a:pt x="31986" y="146466"/>
                </a:cubicBezTo>
                <a:cubicBezTo>
                  <a:pt x="31983" y="137006"/>
                  <a:pt x="31110" y="127565"/>
                  <a:pt x="29377" y="118266"/>
                </a:cubicBezTo>
                <a:cubicBezTo>
                  <a:pt x="27794" y="106496"/>
                  <a:pt x="26707" y="96713"/>
                  <a:pt x="29936" y="82831"/>
                </a:cubicBezTo>
                <a:cubicBezTo>
                  <a:pt x="30154" y="81899"/>
                  <a:pt x="30402" y="80936"/>
                  <a:pt x="30682" y="80004"/>
                </a:cubicBezTo>
                <a:cubicBezTo>
                  <a:pt x="30961" y="79073"/>
                  <a:pt x="31055" y="78762"/>
                  <a:pt x="31272" y="78048"/>
                </a:cubicBezTo>
                <a:cubicBezTo>
                  <a:pt x="31272" y="78048"/>
                  <a:pt x="31272" y="77365"/>
                  <a:pt x="30930" y="77302"/>
                </a:cubicBezTo>
                <a:cubicBezTo>
                  <a:pt x="18508" y="92396"/>
                  <a:pt x="11489" y="120005"/>
                  <a:pt x="14532" y="141310"/>
                </a:cubicBezTo>
                <a:cubicBezTo>
                  <a:pt x="16380" y="150422"/>
                  <a:pt x="18744" y="159422"/>
                  <a:pt x="21613" y="168267"/>
                </a:cubicBezTo>
                <a:close/>
                <a:moveTo>
                  <a:pt x="39533" y="121434"/>
                </a:moveTo>
                <a:cubicBezTo>
                  <a:pt x="39533" y="124540"/>
                  <a:pt x="39533" y="127242"/>
                  <a:pt x="39316" y="128950"/>
                </a:cubicBezTo>
                <a:lnTo>
                  <a:pt x="39316" y="128950"/>
                </a:lnTo>
                <a:cubicBezTo>
                  <a:pt x="39316" y="129136"/>
                  <a:pt x="39844" y="128950"/>
                  <a:pt x="39844" y="128950"/>
                </a:cubicBezTo>
                <a:lnTo>
                  <a:pt x="39844" y="128950"/>
                </a:lnTo>
                <a:cubicBezTo>
                  <a:pt x="46561" y="120422"/>
                  <a:pt x="54114" y="112589"/>
                  <a:pt x="62391" y="105564"/>
                </a:cubicBezTo>
                <a:cubicBezTo>
                  <a:pt x="68819" y="100253"/>
                  <a:pt x="75590" y="95160"/>
                  <a:pt x="81615" y="89415"/>
                </a:cubicBezTo>
                <a:cubicBezTo>
                  <a:pt x="89969" y="81402"/>
                  <a:pt x="94876" y="67892"/>
                  <a:pt x="96305" y="60594"/>
                </a:cubicBezTo>
                <a:cubicBezTo>
                  <a:pt x="96419" y="60137"/>
                  <a:pt x="96482" y="59668"/>
                  <a:pt x="96491" y="59196"/>
                </a:cubicBezTo>
                <a:cubicBezTo>
                  <a:pt x="96226" y="59187"/>
                  <a:pt x="95964" y="59264"/>
                  <a:pt x="95746" y="59414"/>
                </a:cubicBezTo>
                <a:lnTo>
                  <a:pt x="93199" y="62768"/>
                </a:lnTo>
                <a:cubicBezTo>
                  <a:pt x="88635" y="68805"/>
                  <a:pt x="82952" y="73908"/>
                  <a:pt x="76459" y="77799"/>
                </a:cubicBezTo>
                <a:cubicBezTo>
                  <a:pt x="65155" y="84942"/>
                  <a:pt x="57204" y="90222"/>
                  <a:pt x="50807" y="99042"/>
                </a:cubicBezTo>
                <a:lnTo>
                  <a:pt x="50651" y="99228"/>
                </a:lnTo>
                <a:cubicBezTo>
                  <a:pt x="50341" y="99756"/>
                  <a:pt x="49782" y="99508"/>
                  <a:pt x="49937" y="98949"/>
                </a:cubicBezTo>
                <a:cubicBezTo>
                  <a:pt x="51894" y="92738"/>
                  <a:pt x="52732" y="88731"/>
                  <a:pt x="54067" y="83172"/>
                </a:cubicBezTo>
                <a:cubicBezTo>
                  <a:pt x="56304" y="74042"/>
                  <a:pt x="57173" y="61961"/>
                  <a:pt x="60745" y="53917"/>
                </a:cubicBezTo>
                <a:cubicBezTo>
                  <a:pt x="62915" y="48890"/>
                  <a:pt x="66085" y="44357"/>
                  <a:pt x="70062" y="40594"/>
                </a:cubicBezTo>
                <a:cubicBezTo>
                  <a:pt x="70062" y="40594"/>
                  <a:pt x="70062" y="40594"/>
                  <a:pt x="70062" y="40594"/>
                </a:cubicBezTo>
                <a:cubicBezTo>
                  <a:pt x="70170" y="40325"/>
                  <a:pt x="70170" y="40024"/>
                  <a:pt x="70062" y="39755"/>
                </a:cubicBezTo>
                <a:cubicBezTo>
                  <a:pt x="69303" y="39968"/>
                  <a:pt x="68565" y="40249"/>
                  <a:pt x="67857" y="40594"/>
                </a:cubicBezTo>
                <a:cubicBezTo>
                  <a:pt x="56455" y="46428"/>
                  <a:pt x="47536" y="56174"/>
                  <a:pt x="42732" y="68048"/>
                </a:cubicBezTo>
                <a:cubicBezTo>
                  <a:pt x="39813" y="75228"/>
                  <a:pt x="38437" y="82942"/>
                  <a:pt x="38694" y="90688"/>
                </a:cubicBezTo>
                <a:cubicBezTo>
                  <a:pt x="38694" y="93297"/>
                  <a:pt x="38694" y="95936"/>
                  <a:pt x="38881" y="98545"/>
                </a:cubicBezTo>
                <a:cubicBezTo>
                  <a:pt x="39222" y="105005"/>
                  <a:pt x="39533" y="114415"/>
                  <a:pt x="39533" y="121434"/>
                </a:cubicBezTo>
                <a:close/>
                <a:moveTo>
                  <a:pt x="64099" y="76216"/>
                </a:moveTo>
                <a:cubicBezTo>
                  <a:pt x="64189" y="76253"/>
                  <a:pt x="64289" y="76253"/>
                  <a:pt x="64378" y="76216"/>
                </a:cubicBezTo>
                <a:lnTo>
                  <a:pt x="64378" y="76216"/>
                </a:lnTo>
                <a:cubicBezTo>
                  <a:pt x="67484" y="73700"/>
                  <a:pt x="80528" y="63793"/>
                  <a:pt x="85000" y="59165"/>
                </a:cubicBezTo>
                <a:cubicBezTo>
                  <a:pt x="91376" y="53097"/>
                  <a:pt x="96940" y="46228"/>
                  <a:pt x="101553" y="38730"/>
                </a:cubicBezTo>
                <a:cubicBezTo>
                  <a:pt x="106499" y="31071"/>
                  <a:pt x="112383" y="24060"/>
                  <a:pt x="119069" y="17860"/>
                </a:cubicBezTo>
                <a:cubicBezTo>
                  <a:pt x="119628" y="17332"/>
                  <a:pt x="120063" y="16990"/>
                  <a:pt x="120622" y="16494"/>
                </a:cubicBezTo>
                <a:cubicBezTo>
                  <a:pt x="120622" y="16494"/>
                  <a:pt x="120839" y="15935"/>
                  <a:pt x="120622" y="15686"/>
                </a:cubicBezTo>
                <a:cubicBezTo>
                  <a:pt x="108537" y="18557"/>
                  <a:pt x="97227" y="24038"/>
                  <a:pt x="87484" y="31742"/>
                </a:cubicBezTo>
                <a:cubicBezTo>
                  <a:pt x="70434" y="45221"/>
                  <a:pt x="64596" y="72427"/>
                  <a:pt x="63912" y="76153"/>
                </a:cubicBezTo>
                <a:cubicBezTo>
                  <a:pt x="63977" y="76163"/>
                  <a:pt x="64040" y="76184"/>
                  <a:pt x="64099" y="76216"/>
                </a:cubicBezTo>
                <a:close/>
                <a:moveTo>
                  <a:pt x="256091" y="224573"/>
                </a:moveTo>
                <a:cubicBezTo>
                  <a:pt x="257426" y="222585"/>
                  <a:pt x="254103" y="221467"/>
                  <a:pt x="253234" y="224791"/>
                </a:cubicBezTo>
                <a:cubicBezTo>
                  <a:pt x="252364" y="228114"/>
                  <a:pt x="254787" y="226592"/>
                  <a:pt x="256091" y="224573"/>
                </a:cubicBezTo>
                <a:close/>
                <a:moveTo>
                  <a:pt x="292427" y="140720"/>
                </a:moveTo>
                <a:cubicBezTo>
                  <a:pt x="291123" y="140037"/>
                  <a:pt x="285812" y="146528"/>
                  <a:pt x="286682" y="147553"/>
                </a:cubicBezTo>
                <a:cubicBezTo>
                  <a:pt x="289036" y="145615"/>
                  <a:pt x="290995" y="143242"/>
                  <a:pt x="292458" y="140565"/>
                </a:cubicBezTo>
                <a:close/>
                <a:moveTo>
                  <a:pt x="293576" y="139571"/>
                </a:moveTo>
                <a:cubicBezTo>
                  <a:pt x="294384" y="139975"/>
                  <a:pt x="297893" y="138080"/>
                  <a:pt x="297241" y="137552"/>
                </a:cubicBezTo>
                <a:cubicBezTo>
                  <a:pt x="296589" y="137024"/>
                  <a:pt x="292458" y="135099"/>
                  <a:pt x="292365" y="136279"/>
                </a:cubicBezTo>
                <a:cubicBezTo>
                  <a:pt x="292272" y="138018"/>
                  <a:pt x="292800" y="138981"/>
                  <a:pt x="293607" y="139416"/>
                </a:cubicBezTo>
                <a:close/>
                <a:moveTo>
                  <a:pt x="357584" y="195659"/>
                </a:moveTo>
                <a:cubicBezTo>
                  <a:pt x="355907" y="195659"/>
                  <a:pt x="354106" y="198175"/>
                  <a:pt x="354478" y="198206"/>
                </a:cubicBezTo>
                <a:cubicBezTo>
                  <a:pt x="355690" y="198206"/>
                  <a:pt x="356590" y="199107"/>
                  <a:pt x="357584" y="198889"/>
                </a:cubicBezTo>
                <a:cubicBezTo>
                  <a:pt x="359478" y="198361"/>
                  <a:pt x="359261" y="195442"/>
                  <a:pt x="357615" y="195504"/>
                </a:cubicBezTo>
                <a:close/>
                <a:moveTo>
                  <a:pt x="334385" y="135254"/>
                </a:moveTo>
                <a:cubicBezTo>
                  <a:pt x="332956" y="135254"/>
                  <a:pt x="332583" y="136869"/>
                  <a:pt x="333950" y="137583"/>
                </a:cubicBezTo>
                <a:cubicBezTo>
                  <a:pt x="335149" y="137826"/>
                  <a:pt x="336394" y="137627"/>
                  <a:pt x="337459" y="137024"/>
                </a:cubicBezTo>
                <a:cubicBezTo>
                  <a:pt x="338422" y="136434"/>
                  <a:pt x="339509" y="135689"/>
                  <a:pt x="339323" y="134229"/>
                </a:cubicBezTo>
                <a:cubicBezTo>
                  <a:pt x="339323" y="133329"/>
                  <a:pt x="337118" y="130844"/>
                  <a:pt x="338205" y="129881"/>
                </a:cubicBezTo>
                <a:cubicBezTo>
                  <a:pt x="339292" y="128919"/>
                  <a:pt x="340534" y="130471"/>
                  <a:pt x="341683" y="129881"/>
                </a:cubicBezTo>
                <a:cubicBezTo>
                  <a:pt x="342832" y="129291"/>
                  <a:pt x="342956" y="128546"/>
                  <a:pt x="342987" y="127366"/>
                </a:cubicBezTo>
                <a:cubicBezTo>
                  <a:pt x="343018" y="126186"/>
                  <a:pt x="342397" y="123577"/>
                  <a:pt x="340503" y="123577"/>
                </a:cubicBezTo>
                <a:cubicBezTo>
                  <a:pt x="339074" y="123577"/>
                  <a:pt x="336621" y="127366"/>
                  <a:pt x="336528" y="127614"/>
                </a:cubicBezTo>
                <a:cubicBezTo>
                  <a:pt x="336143" y="128614"/>
                  <a:pt x="336143" y="129720"/>
                  <a:pt x="336528" y="130720"/>
                </a:cubicBezTo>
                <a:cubicBezTo>
                  <a:pt x="337428" y="132739"/>
                  <a:pt x="337087" y="135037"/>
                  <a:pt x="334416" y="135099"/>
                </a:cubicBezTo>
                <a:close/>
                <a:moveTo>
                  <a:pt x="365814" y="135534"/>
                </a:moveTo>
                <a:cubicBezTo>
                  <a:pt x="365814" y="136403"/>
                  <a:pt x="368299" y="142459"/>
                  <a:pt x="368547" y="144136"/>
                </a:cubicBezTo>
                <a:cubicBezTo>
                  <a:pt x="368795" y="145813"/>
                  <a:pt x="369323" y="150751"/>
                  <a:pt x="370659" y="150348"/>
                </a:cubicBezTo>
                <a:cubicBezTo>
                  <a:pt x="371497" y="150037"/>
                  <a:pt x="371435" y="146994"/>
                  <a:pt x="371249" y="145813"/>
                </a:cubicBezTo>
                <a:cubicBezTo>
                  <a:pt x="370715" y="142310"/>
                  <a:pt x="369873" y="138860"/>
                  <a:pt x="368733" y="135503"/>
                </a:cubicBezTo>
                <a:cubicBezTo>
                  <a:pt x="368050" y="133453"/>
                  <a:pt x="365131" y="126714"/>
                  <a:pt x="364168" y="126931"/>
                </a:cubicBezTo>
                <a:cubicBezTo>
                  <a:pt x="363205" y="127148"/>
                  <a:pt x="365628" y="131838"/>
                  <a:pt x="365969" y="133391"/>
                </a:cubicBezTo>
                <a:cubicBezTo>
                  <a:pt x="366035" y="134055"/>
                  <a:pt x="365994" y="134726"/>
                  <a:pt x="365845" y="135378"/>
                </a:cubicBezTo>
                <a:close/>
                <a:moveTo>
                  <a:pt x="349261" y="54321"/>
                </a:moveTo>
                <a:cubicBezTo>
                  <a:pt x="350814" y="54911"/>
                  <a:pt x="350814" y="51991"/>
                  <a:pt x="348174" y="49848"/>
                </a:cubicBezTo>
                <a:cubicBezTo>
                  <a:pt x="345534" y="47706"/>
                  <a:pt x="341963" y="48761"/>
                  <a:pt x="343018" y="49848"/>
                </a:cubicBezTo>
                <a:cubicBezTo>
                  <a:pt x="344907" y="51592"/>
                  <a:pt x="347003" y="53094"/>
                  <a:pt x="349261" y="54321"/>
                </a:cubicBezTo>
                <a:close/>
                <a:moveTo>
                  <a:pt x="277831" y="33761"/>
                </a:moveTo>
                <a:cubicBezTo>
                  <a:pt x="274725" y="31742"/>
                  <a:pt x="277303" y="28978"/>
                  <a:pt x="274725" y="27115"/>
                </a:cubicBezTo>
                <a:cubicBezTo>
                  <a:pt x="272026" y="26144"/>
                  <a:pt x="269011" y="26727"/>
                  <a:pt x="266868" y="28637"/>
                </a:cubicBezTo>
                <a:cubicBezTo>
                  <a:pt x="264787" y="31370"/>
                  <a:pt x="269601" y="30469"/>
                  <a:pt x="271340" y="31245"/>
                </a:cubicBezTo>
                <a:cubicBezTo>
                  <a:pt x="273079" y="32022"/>
                  <a:pt x="277551" y="35718"/>
                  <a:pt x="278234" y="34972"/>
                </a:cubicBezTo>
                <a:cubicBezTo>
                  <a:pt x="278918" y="34227"/>
                  <a:pt x="278048" y="34072"/>
                  <a:pt x="277831" y="33761"/>
                </a:cubicBezTo>
                <a:close/>
                <a:moveTo>
                  <a:pt x="296775" y="24227"/>
                </a:moveTo>
                <a:cubicBezTo>
                  <a:pt x="292582" y="22301"/>
                  <a:pt x="276775" y="22394"/>
                  <a:pt x="277178" y="26494"/>
                </a:cubicBezTo>
                <a:cubicBezTo>
                  <a:pt x="277520" y="30034"/>
                  <a:pt x="286309" y="26711"/>
                  <a:pt x="288576" y="26494"/>
                </a:cubicBezTo>
                <a:cubicBezTo>
                  <a:pt x="290843" y="26276"/>
                  <a:pt x="300347" y="26121"/>
                  <a:pt x="296651" y="24227"/>
                </a:cubicBezTo>
                <a:close/>
                <a:moveTo>
                  <a:pt x="250532" y="208144"/>
                </a:moveTo>
                <a:cubicBezTo>
                  <a:pt x="250314" y="207368"/>
                  <a:pt x="248948" y="207492"/>
                  <a:pt x="249290" y="208144"/>
                </a:cubicBezTo>
                <a:cubicBezTo>
                  <a:pt x="249631" y="208796"/>
                  <a:pt x="248886" y="209604"/>
                  <a:pt x="249569" y="210504"/>
                </a:cubicBezTo>
                <a:cubicBezTo>
                  <a:pt x="250709" y="211430"/>
                  <a:pt x="252342" y="211430"/>
                  <a:pt x="253482" y="210504"/>
                </a:cubicBezTo>
                <a:cubicBezTo>
                  <a:pt x="253954" y="209868"/>
                  <a:pt x="253858" y="208976"/>
                  <a:pt x="253265" y="208455"/>
                </a:cubicBezTo>
                <a:cubicBezTo>
                  <a:pt x="252395" y="208206"/>
                  <a:pt x="250594" y="208921"/>
                  <a:pt x="250408" y="208144"/>
                </a:cubicBezTo>
                <a:close/>
                <a:moveTo>
                  <a:pt x="244320" y="176715"/>
                </a:moveTo>
                <a:cubicBezTo>
                  <a:pt x="245625" y="176715"/>
                  <a:pt x="245563" y="175721"/>
                  <a:pt x="246339" y="175783"/>
                </a:cubicBezTo>
                <a:cubicBezTo>
                  <a:pt x="247116" y="175845"/>
                  <a:pt x="246339" y="176746"/>
                  <a:pt x="247799" y="176746"/>
                </a:cubicBezTo>
                <a:cubicBezTo>
                  <a:pt x="249258" y="176746"/>
                  <a:pt x="250470" y="173392"/>
                  <a:pt x="246246" y="173392"/>
                </a:cubicBezTo>
                <a:cubicBezTo>
                  <a:pt x="242830" y="173392"/>
                  <a:pt x="243296" y="176653"/>
                  <a:pt x="244320" y="176715"/>
                </a:cubicBezTo>
                <a:close/>
                <a:moveTo>
                  <a:pt x="249786" y="180193"/>
                </a:moveTo>
                <a:cubicBezTo>
                  <a:pt x="247178" y="179541"/>
                  <a:pt x="247706" y="181032"/>
                  <a:pt x="246091" y="181187"/>
                </a:cubicBezTo>
                <a:cubicBezTo>
                  <a:pt x="243420" y="181498"/>
                  <a:pt x="245780" y="179230"/>
                  <a:pt x="244476" y="178081"/>
                </a:cubicBezTo>
                <a:cubicBezTo>
                  <a:pt x="243917" y="177615"/>
                  <a:pt x="242333" y="179883"/>
                  <a:pt x="242240" y="181187"/>
                </a:cubicBezTo>
                <a:cubicBezTo>
                  <a:pt x="242240" y="181870"/>
                  <a:pt x="242240" y="184293"/>
                  <a:pt x="243265" y="184293"/>
                </a:cubicBezTo>
                <a:cubicBezTo>
                  <a:pt x="244289" y="184293"/>
                  <a:pt x="250314" y="185038"/>
                  <a:pt x="252302" y="185473"/>
                </a:cubicBezTo>
                <a:cubicBezTo>
                  <a:pt x="254290" y="185908"/>
                  <a:pt x="252209" y="180814"/>
                  <a:pt x="249880" y="180193"/>
                </a:cubicBezTo>
                <a:close/>
                <a:moveTo>
                  <a:pt x="220562" y="211685"/>
                </a:moveTo>
                <a:cubicBezTo>
                  <a:pt x="221370" y="211685"/>
                  <a:pt x="221960" y="208827"/>
                  <a:pt x="221463" y="207430"/>
                </a:cubicBezTo>
                <a:cubicBezTo>
                  <a:pt x="220966" y="206032"/>
                  <a:pt x="218357" y="207057"/>
                  <a:pt x="218140" y="207709"/>
                </a:cubicBezTo>
                <a:cubicBezTo>
                  <a:pt x="217922" y="208362"/>
                  <a:pt x="219755" y="211685"/>
                  <a:pt x="220562" y="211685"/>
                </a:cubicBezTo>
                <a:close/>
                <a:moveTo>
                  <a:pt x="182300" y="211405"/>
                </a:moveTo>
                <a:cubicBezTo>
                  <a:pt x="182300" y="210163"/>
                  <a:pt x="182300" y="206560"/>
                  <a:pt x="181431" y="205877"/>
                </a:cubicBezTo>
                <a:cubicBezTo>
                  <a:pt x="180561" y="205194"/>
                  <a:pt x="180685" y="206498"/>
                  <a:pt x="180095" y="206405"/>
                </a:cubicBezTo>
                <a:cubicBezTo>
                  <a:pt x="179505" y="206312"/>
                  <a:pt x="179629" y="204697"/>
                  <a:pt x="179039" y="204697"/>
                </a:cubicBezTo>
                <a:cubicBezTo>
                  <a:pt x="178449" y="204697"/>
                  <a:pt x="179257" y="207554"/>
                  <a:pt x="179878" y="209200"/>
                </a:cubicBezTo>
                <a:cubicBezTo>
                  <a:pt x="180499" y="210846"/>
                  <a:pt x="182145" y="213610"/>
                  <a:pt x="182300" y="211405"/>
                </a:cubicBezTo>
                <a:close/>
                <a:moveTo>
                  <a:pt x="181369" y="202647"/>
                </a:moveTo>
                <a:cubicBezTo>
                  <a:pt x="182161" y="199815"/>
                  <a:pt x="182599" y="196892"/>
                  <a:pt x="182673" y="193951"/>
                </a:cubicBezTo>
                <a:cubicBezTo>
                  <a:pt x="182487" y="191653"/>
                  <a:pt x="181244" y="189510"/>
                  <a:pt x="180934" y="189665"/>
                </a:cubicBezTo>
                <a:cubicBezTo>
                  <a:pt x="180623" y="189821"/>
                  <a:pt x="181151" y="191249"/>
                  <a:pt x="181213" y="193454"/>
                </a:cubicBezTo>
                <a:cubicBezTo>
                  <a:pt x="181005" y="195895"/>
                  <a:pt x="180515" y="198302"/>
                  <a:pt x="179754" y="200628"/>
                </a:cubicBezTo>
                <a:cubicBezTo>
                  <a:pt x="179754" y="201653"/>
                  <a:pt x="180748" y="203951"/>
                  <a:pt x="181369" y="202647"/>
                </a:cubicBezTo>
                <a:close/>
                <a:moveTo>
                  <a:pt x="79068" y="181435"/>
                </a:moveTo>
                <a:cubicBezTo>
                  <a:pt x="79118" y="81181"/>
                  <a:pt x="160430" y="-50"/>
                  <a:pt x="260684" y="0"/>
                </a:cubicBezTo>
                <a:cubicBezTo>
                  <a:pt x="360938" y="50"/>
                  <a:pt x="442170" y="81362"/>
                  <a:pt x="442120" y="181616"/>
                </a:cubicBezTo>
                <a:cubicBezTo>
                  <a:pt x="442071" y="281870"/>
                  <a:pt x="360758" y="363101"/>
                  <a:pt x="260504" y="363052"/>
                </a:cubicBezTo>
                <a:cubicBezTo>
                  <a:pt x="212391" y="363027"/>
                  <a:pt x="166256" y="343905"/>
                  <a:pt x="132237" y="309886"/>
                </a:cubicBezTo>
                <a:cubicBezTo>
                  <a:pt x="98072" y="275888"/>
                  <a:pt x="78927" y="229635"/>
                  <a:pt x="79068" y="181435"/>
                </a:cubicBezTo>
                <a:close/>
                <a:moveTo>
                  <a:pt x="134970" y="301625"/>
                </a:moveTo>
                <a:lnTo>
                  <a:pt x="154722" y="281904"/>
                </a:lnTo>
                <a:cubicBezTo>
                  <a:pt x="150837" y="277807"/>
                  <a:pt x="147188" y="273494"/>
                  <a:pt x="143790" y="268984"/>
                </a:cubicBezTo>
                <a:cubicBezTo>
                  <a:pt x="142191" y="268413"/>
                  <a:pt x="140762" y="267453"/>
                  <a:pt x="139629" y="266189"/>
                </a:cubicBezTo>
                <a:cubicBezTo>
                  <a:pt x="137951" y="264077"/>
                  <a:pt x="137082" y="261003"/>
                  <a:pt x="136274" y="261003"/>
                </a:cubicBezTo>
                <a:cubicBezTo>
                  <a:pt x="135467" y="261003"/>
                  <a:pt x="136274" y="262959"/>
                  <a:pt x="134411" y="263239"/>
                </a:cubicBezTo>
                <a:cubicBezTo>
                  <a:pt x="131958" y="263580"/>
                  <a:pt x="128510" y="257524"/>
                  <a:pt x="127175" y="255288"/>
                </a:cubicBezTo>
                <a:cubicBezTo>
                  <a:pt x="125839" y="253052"/>
                  <a:pt x="122982" y="252679"/>
                  <a:pt x="121678" y="250226"/>
                </a:cubicBezTo>
                <a:cubicBezTo>
                  <a:pt x="121305" y="249512"/>
                  <a:pt x="120436" y="247369"/>
                  <a:pt x="119628" y="248642"/>
                </a:cubicBezTo>
                <a:cubicBezTo>
                  <a:pt x="118262" y="250816"/>
                  <a:pt x="113634" y="243890"/>
                  <a:pt x="112454" y="244387"/>
                </a:cubicBezTo>
                <a:cubicBezTo>
                  <a:pt x="111274" y="244884"/>
                  <a:pt x="112299" y="246282"/>
                  <a:pt x="111615" y="246903"/>
                </a:cubicBezTo>
                <a:cubicBezTo>
                  <a:pt x="110280" y="248083"/>
                  <a:pt x="106367" y="241592"/>
                  <a:pt x="104907" y="242275"/>
                </a:cubicBezTo>
                <a:cubicBezTo>
                  <a:pt x="103448" y="242959"/>
                  <a:pt x="103230" y="243735"/>
                  <a:pt x="103137" y="245381"/>
                </a:cubicBezTo>
                <a:cubicBezTo>
                  <a:pt x="103044" y="247027"/>
                  <a:pt x="105280" y="251592"/>
                  <a:pt x="104503" y="252089"/>
                </a:cubicBezTo>
                <a:cubicBezTo>
                  <a:pt x="103727" y="252586"/>
                  <a:pt x="97764" y="238238"/>
                  <a:pt x="98975" y="237586"/>
                </a:cubicBezTo>
                <a:cubicBezTo>
                  <a:pt x="99690" y="237213"/>
                  <a:pt x="99565" y="238238"/>
                  <a:pt x="100342" y="237772"/>
                </a:cubicBezTo>
                <a:cubicBezTo>
                  <a:pt x="101118" y="237306"/>
                  <a:pt x="99783" y="236281"/>
                  <a:pt x="99410" y="234667"/>
                </a:cubicBezTo>
                <a:cubicBezTo>
                  <a:pt x="99038" y="233052"/>
                  <a:pt x="97609" y="232989"/>
                  <a:pt x="97485" y="231188"/>
                </a:cubicBezTo>
                <a:cubicBezTo>
                  <a:pt x="97360" y="229387"/>
                  <a:pt x="99938" y="230008"/>
                  <a:pt x="99907" y="229138"/>
                </a:cubicBezTo>
                <a:cubicBezTo>
                  <a:pt x="99830" y="228213"/>
                  <a:pt x="100172" y="227300"/>
                  <a:pt x="100839" y="226654"/>
                </a:cubicBezTo>
                <a:cubicBezTo>
                  <a:pt x="101677" y="225909"/>
                  <a:pt x="103634" y="226654"/>
                  <a:pt x="103944" y="224138"/>
                </a:cubicBezTo>
                <a:cubicBezTo>
                  <a:pt x="104255" y="221623"/>
                  <a:pt x="105404" y="224138"/>
                  <a:pt x="105622" y="225598"/>
                </a:cubicBezTo>
                <a:cubicBezTo>
                  <a:pt x="105839" y="227058"/>
                  <a:pt x="110622" y="227927"/>
                  <a:pt x="110839" y="226654"/>
                </a:cubicBezTo>
                <a:cubicBezTo>
                  <a:pt x="110839" y="225846"/>
                  <a:pt x="108945" y="225877"/>
                  <a:pt x="108945" y="225163"/>
                </a:cubicBezTo>
                <a:cubicBezTo>
                  <a:pt x="108945" y="223797"/>
                  <a:pt x="111553" y="225163"/>
                  <a:pt x="113324" y="225163"/>
                </a:cubicBezTo>
                <a:cubicBezTo>
                  <a:pt x="114100" y="225163"/>
                  <a:pt x="115498" y="223983"/>
                  <a:pt x="117268" y="224884"/>
                </a:cubicBezTo>
                <a:cubicBezTo>
                  <a:pt x="118632" y="225688"/>
                  <a:pt x="120125" y="226256"/>
                  <a:pt x="121678" y="226561"/>
                </a:cubicBezTo>
                <a:cubicBezTo>
                  <a:pt x="117392" y="213219"/>
                  <a:pt x="115059" y="199327"/>
                  <a:pt x="114752" y="185318"/>
                </a:cubicBezTo>
                <a:lnTo>
                  <a:pt x="86956" y="185318"/>
                </a:lnTo>
                <a:cubicBezTo>
                  <a:pt x="87772" y="228744"/>
                  <a:pt x="104915" y="270270"/>
                  <a:pt x="134970" y="301625"/>
                </a:cubicBezTo>
                <a:close/>
                <a:moveTo>
                  <a:pt x="249880" y="140627"/>
                </a:moveTo>
                <a:cubicBezTo>
                  <a:pt x="250066" y="140938"/>
                  <a:pt x="248047" y="142770"/>
                  <a:pt x="247022" y="144540"/>
                </a:cubicBezTo>
                <a:cubicBezTo>
                  <a:pt x="250240" y="143332"/>
                  <a:pt x="253603" y="142546"/>
                  <a:pt x="257023" y="142211"/>
                </a:cubicBezTo>
                <a:lnTo>
                  <a:pt x="257023" y="114260"/>
                </a:lnTo>
                <a:cubicBezTo>
                  <a:pt x="241898" y="115129"/>
                  <a:pt x="227516" y="121095"/>
                  <a:pt x="216214" y="131186"/>
                </a:cubicBezTo>
                <a:lnTo>
                  <a:pt x="235904" y="150876"/>
                </a:lnTo>
                <a:cubicBezTo>
                  <a:pt x="238174" y="149006"/>
                  <a:pt x="240640" y="147391"/>
                  <a:pt x="243265" y="146062"/>
                </a:cubicBezTo>
                <a:cubicBezTo>
                  <a:pt x="243948" y="145720"/>
                  <a:pt x="244631" y="145410"/>
                  <a:pt x="245345" y="145130"/>
                </a:cubicBezTo>
                <a:cubicBezTo>
                  <a:pt x="246557" y="142863"/>
                  <a:pt x="249507" y="140254"/>
                  <a:pt x="249880" y="140627"/>
                </a:cubicBezTo>
                <a:close/>
                <a:moveTo>
                  <a:pt x="181182" y="244511"/>
                </a:moveTo>
                <a:cubicBezTo>
                  <a:pt x="181263" y="245046"/>
                  <a:pt x="181263" y="245592"/>
                  <a:pt x="181182" y="246126"/>
                </a:cubicBezTo>
                <a:cubicBezTo>
                  <a:pt x="182642" y="247897"/>
                  <a:pt x="184102" y="249636"/>
                  <a:pt x="185654" y="251313"/>
                </a:cubicBezTo>
                <a:lnTo>
                  <a:pt x="205375" y="231623"/>
                </a:lnTo>
                <a:cubicBezTo>
                  <a:pt x="195912" y="221163"/>
                  <a:pt x="189592" y="208247"/>
                  <a:pt x="187145" y="194355"/>
                </a:cubicBezTo>
                <a:cubicBezTo>
                  <a:pt x="186611" y="194585"/>
                  <a:pt x="185993" y="194370"/>
                  <a:pt x="185717" y="193858"/>
                </a:cubicBezTo>
                <a:cubicBezTo>
                  <a:pt x="185313" y="193175"/>
                  <a:pt x="185903" y="192461"/>
                  <a:pt x="186741" y="191777"/>
                </a:cubicBezTo>
                <a:cubicBezTo>
                  <a:pt x="186462" y="189665"/>
                  <a:pt x="186245" y="187554"/>
                  <a:pt x="186151" y="185411"/>
                </a:cubicBezTo>
                <a:lnTo>
                  <a:pt x="173014" y="185411"/>
                </a:lnTo>
                <a:cubicBezTo>
                  <a:pt x="173014" y="187523"/>
                  <a:pt x="174008" y="190504"/>
                  <a:pt x="172611" y="191622"/>
                </a:cubicBezTo>
                <a:cubicBezTo>
                  <a:pt x="171213" y="192740"/>
                  <a:pt x="169878" y="191622"/>
                  <a:pt x="168853" y="191622"/>
                </a:cubicBezTo>
                <a:cubicBezTo>
                  <a:pt x="166337" y="191964"/>
                  <a:pt x="165747" y="195007"/>
                  <a:pt x="166430" y="197057"/>
                </a:cubicBezTo>
                <a:cubicBezTo>
                  <a:pt x="167017" y="198296"/>
                  <a:pt x="167297" y="199663"/>
                  <a:pt x="167238" y="201032"/>
                </a:cubicBezTo>
                <a:cubicBezTo>
                  <a:pt x="166989" y="202430"/>
                  <a:pt x="166244" y="203548"/>
                  <a:pt x="168449" y="204728"/>
                </a:cubicBezTo>
                <a:cubicBezTo>
                  <a:pt x="170654" y="205908"/>
                  <a:pt x="173791" y="209976"/>
                  <a:pt x="173542" y="210691"/>
                </a:cubicBezTo>
                <a:cubicBezTo>
                  <a:pt x="173294" y="211405"/>
                  <a:pt x="171151" y="209821"/>
                  <a:pt x="171027" y="211498"/>
                </a:cubicBezTo>
                <a:cubicBezTo>
                  <a:pt x="171027" y="212523"/>
                  <a:pt x="174132" y="211219"/>
                  <a:pt x="173853" y="214604"/>
                </a:cubicBezTo>
                <a:cubicBezTo>
                  <a:pt x="173775" y="216539"/>
                  <a:pt x="174117" y="218464"/>
                  <a:pt x="174847" y="220256"/>
                </a:cubicBezTo>
                <a:cubicBezTo>
                  <a:pt x="176319" y="222716"/>
                  <a:pt x="177173" y="225499"/>
                  <a:pt x="177331" y="228362"/>
                </a:cubicBezTo>
                <a:cubicBezTo>
                  <a:pt x="176884" y="231114"/>
                  <a:pt x="177086" y="233930"/>
                  <a:pt x="177921" y="236592"/>
                </a:cubicBezTo>
                <a:cubicBezTo>
                  <a:pt x="178915" y="239294"/>
                  <a:pt x="181058" y="241437"/>
                  <a:pt x="181058" y="244511"/>
                </a:cubicBezTo>
                <a:close/>
                <a:moveTo>
                  <a:pt x="164691" y="197740"/>
                </a:moveTo>
                <a:cubicBezTo>
                  <a:pt x="163076" y="195877"/>
                  <a:pt x="165747" y="190597"/>
                  <a:pt x="166151" y="189572"/>
                </a:cubicBezTo>
                <a:cubicBezTo>
                  <a:pt x="166555" y="188547"/>
                  <a:pt x="169039" y="187057"/>
                  <a:pt x="169753" y="185411"/>
                </a:cubicBezTo>
                <a:lnTo>
                  <a:pt x="158107" y="185411"/>
                </a:lnTo>
                <a:cubicBezTo>
                  <a:pt x="158331" y="191457"/>
                  <a:pt x="159079" y="197473"/>
                  <a:pt x="160343" y="203392"/>
                </a:cubicBezTo>
                <a:cubicBezTo>
                  <a:pt x="163138" y="204324"/>
                  <a:pt x="168542" y="202057"/>
                  <a:pt x="164691" y="197740"/>
                </a:cubicBezTo>
                <a:close/>
                <a:moveTo>
                  <a:pt x="157362" y="272835"/>
                </a:moveTo>
                <a:lnTo>
                  <a:pt x="157082" y="272835"/>
                </a:lnTo>
                <a:cubicBezTo>
                  <a:pt x="158138" y="274015"/>
                  <a:pt x="159225" y="275226"/>
                  <a:pt x="160188" y="276376"/>
                </a:cubicBezTo>
                <a:lnTo>
                  <a:pt x="162424" y="274140"/>
                </a:lnTo>
                <a:cubicBezTo>
                  <a:pt x="160468" y="272866"/>
                  <a:pt x="158542" y="272028"/>
                  <a:pt x="157362" y="272742"/>
                </a:cubicBezTo>
                <a:close/>
                <a:moveTo>
                  <a:pt x="205127" y="131372"/>
                </a:moveTo>
                <a:lnTo>
                  <a:pt x="185468" y="111713"/>
                </a:lnTo>
                <a:cubicBezTo>
                  <a:pt x="168716" y="129686"/>
                  <a:pt x="159005" y="153093"/>
                  <a:pt x="158107" y="177647"/>
                </a:cubicBezTo>
                <a:lnTo>
                  <a:pt x="171865" y="177647"/>
                </a:lnTo>
                <a:cubicBezTo>
                  <a:pt x="174164" y="173951"/>
                  <a:pt x="173387" y="171125"/>
                  <a:pt x="174164" y="168951"/>
                </a:cubicBezTo>
                <a:cubicBezTo>
                  <a:pt x="174993" y="166923"/>
                  <a:pt x="176036" y="164985"/>
                  <a:pt x="177269" y="163174"/>
                </a:cubicBezTo>
                <a:cubicBezTo>
                  <a:pt x="178263" y="161528"/>
                  <a:pt x="179412" y="159696"/>
                  <a:pt x="181555" y="159696"/>
                </a:cubicBezTo>
                <a:cubicBezTo>
                  <a:pt x="186027" y="159696"/>
                  <a:pt x="187145" y="157304"/>
                  <a:pt x="190002" y="156000"/>
                </a:cubicBezTo>
                <a:cubicBezTo>
                  <a:pt x="192860" y="154696"/>
                  <a:pt x="197860" y="153919"/>
                  <a:pt x="197301" y="152460"/>
                </a:cubicBezTo>
                <a:cubicBezTo>
                  <a:pt x="196742" y="151000"/>
                  <a:pt x="186804" y="155379"/>
                  <a:pt x="186586" y="154602"/>
                </a:cubicBezTo>
                <a:cubicBezTo>
                  <a:pt x="186182" y="153267"/>
                  <a:pt x="189692" y="153391"/>
                  <a:pt x="191276" y="152025"/>
                </a:cubicBezTo>
                <a:cubicBezTo>
                  <a:pt x="191537" y="151786"/>
                  <a:pt x="191829" y="151587"/>
                  <a:pt x="192145" y="151435"/>
                </a:cubicBezTo>
                <a:cubicBezTo>
                  <a:pt x="195357" y="144059"/>
                  <a:pt x="199742" y="137254"/>
                  <a:pt x="205127" y="131279"/>
                </a:cubicBezTo>
                <a:close/>
                <a:moveTo>
                  <a:pt x="201587" y="149758"/>
                </a:moveTo>
                <a:lnTo>
                  <a:pt x="202394" y="149354"/>
                </a:lnTo>
                <a:cubicBezTo>
                  <a:pt x="205388" y="147801"/>
                  <a:pt x="208888" y="147531"/>
                  <a:pt x="212084" y="148609"/>
                </a:cubicBezTo>
                <a:cubicBezTo>
                  <a:pt x="214553" y="149997"/>
                  <a:pt x="216882" y="151618"/>
                  <a:pt x="219040" y="153453"/>
                </a:cubicBezTo>
                <a:cubicBezTo>
                  <a:pt x="219662" y="153919"/>
                  <a:pt x="219941" y="153081"/>
                  <a:pt x="222798" y="152646"/>
                </a:cubicBezTo>
                <a:cubicBezTo>
                  <a:pt x="224009" y="152460"/>
                  <a:pt x="224258" y="153671"/>
                  <a:pt x="225904" y="153888"/>
                </a:cubicBezTo>
                <a:cubicBezTo>
                  <a:pt x="226491" y="153978"/>
                  <a:pt x="227087" y="153978"/>
                  <a:pt x="227674" y="153888"/>
                </a:cubicBezTo>
                <a:lnTo>
                  <a:pt x="210562" y="136776"/>
                </a:lnTo>
                <a:cubicBezTo>
                  <a:pt x="207065" y="140695"/>
                  <a:pt x="204049" y="145025"/>
                  <a:pt x="201587" y="149664"/>
                </a:cubicBezTo>
                <a:close/>
                <a:moveTo>
                  <a:pt x="182269" y="170938"/>
                </a:moveTo>
                <a:cubicBezTo>
                  <a:pt x="179170" y="170572"/>
                  <a:pt x="176359" y="172786"/>
                  <a:pt x="175990" y="175886"/>
                </a:cubicBezTo>
                <a:cubicBezTo>
                  <a:pt x="175921" y="176473"/>
                  <a:pt x="175943" y="177066"/>
                  <a:pt x="176058" y="177647"/>
                </a:cubicBezTo>
                <a:lnTo>
                  <a:pt x="185996" y="177647"/>
                </a:lnTo>
                <a:cubicBezTo>
                  <a:pt x="185996" y="175783"/>
                  <a:pt x="186245" y="173920"/>
                  <a:pt x="186493" y="172087"/>
                </a:cubicBezTo>
                <a:cubicBezTo>
                  <a:pt x="185182" y="171398"/>
                  <a:pt x="183745" y="170976"/>
                  <a:pt x="182269" y="170845"/>
                </a:cubicBezTo>
                <a:close/>
                <a:moveTo>
                  <a:pt x="210624" y="226219"/>
                </a:moveTo>
                <a:lnTo>
                  <a:pt x="230314" y="206529"/>
                </a:lnTo>
                <a:cubicBezTo>
                  <a:pt x="228699" y="204601"/>
                  <a:pt x="227277" y="202520"/>
                  <a:pt x="226059" y="200318"/>
                </a:cubicBezTo>
                <a:lnTo>
                  <a:pt x="226059" y="200318"/>
                </a:lnTo>
                <a:cubicBezTo>
                  <a:pt x="225777" y="200638"/>
                  <a:pt x="225534" y="200992"/>
                  <a:pt x="225345" y="201374"/>
                </a:cubicBezTo>
                <a:cubicBezTo>
                  <a:pt x="224941" y="202274"/>
                  <a:pt x="225345" y="205194"/>
                  <a:pt x="224227" y="206467"/>
                </a:cubicBezTo>
                <a:cubicBezTo>
                  <a:pt x="223109" y="207740"/>
                  <a:pt x="218450" y="202864"/>
                  <a:pt x="217115" y="202430"/>
                </a:cubicBezTo>
                <a:cubicBezTo>
                  <a:pt x="215779" y="201995"/>
                  <a:pt x="214444" y="203858"/>
                  <a:pt x="214537" y="204448"/>
                </a:cubicBezTo>
                <a:cubicBezTo>
                  <a:pt x="214786" y="205939"/>
                  <a:pt x="214537" y="206529"/>
                  <a:pt x="213823" y="206684"/>
                </a:cubicBezTo>
                <a:cubicBezTo>
                  <a:pt x="213109" y="206840"/>
                  <a:pt x="209848" y="204573"/>
                  <a:pt x="211338" y="203983"/>
                </a:cubicBezTo>
                <a:cubicBezTo>
                  <a:pt x="212829" y="203392"/>
                  <a:pt x="210872" y="201871"/>
                  <a:pt x="210127" y="201281"/>
                </a:cubicBezTo>
                <a:cubicBezTo>
                  <a:pt x="208854" y="200318"/>
                  <a:pt x="207021" y="201281"/>
                  <a:pt x="205934" y="199914"/>
                </a:cubicBezTo>
                <a:cubicBezTo>
                  <a:pt x="205025" y="198774"/>
                  <a:pt x="203838" y="197886"/>
                  <a:pt x="202487" y="197336"/>
                </a:cubicBezTo>
                <a:cubicBezTo>
                  <a:pt x="201357" y="196815"/>
                  <a:pt x="200074" y="196725"/>
                  <a:pt x="198885" y="197088"/>
                </a:cubicBezTo>
                <a:cubicBezTo>
                  <a:pt x="197891" y="197616"/>
                  <a:pt x="196804" y="196529"/>
                  <a:pt x="196058" y="195784"/>
                </a:cubicBezTo>
                <a:cubicBezTo>
                  <a:pt x="195313" y="195038"/>
                  <a:pt x="195251" y="194914"/>
                  <a:pt x="194816" y="194479"/>
                </a:cubicBezTo>
                <a:cubicBezTo>
                  <a:pt x="197152" y="206256"/>
                  <a:pt x="202615" y="217185"/>
                  <a:pt x="210624" y="226126"/>
                </a:cubicBezTo>
                <a:close/>
                <a:moveTo>
                  <a:pt x="230314" y="192212"/>
                </a:moveTo>
                <a:cubicBezTo>
                  <a:pt x="230314" y="192057"/>
                  <a:pt x="230314" y="191870"/>
                  <a:pt x="230314" y="191684"/>
                </a:cubicBezTo>
                <a:cubicBezTo>
                  <a:pt x="230314" y="191684"/>
                  <a:pt x="230314" y="191405"/>
                  <a:pt x="230314" y="191280"/>
                </a:cubicBezTo>
                <a:cubicBezTo>
                  <a:pt x="230314" y="191156"/>
                  <a:pt x="230314" y="191280"/>
                  <a:pt x="230314" y="191094"/>
                </a:cubicBezTo>
                <a:lnTo>
                  <a:pt x="230314" y="190846"/>
                </a:lnTo>
                <a:cubicBezTo>
                  <a:pt x="230314" y="190846"/>
                  <a:pt x="230314" y="190846"/>
                  <a:pt x="230314" y="190846"/>
                </a:cubicBezTo>
                <a:lnTo>
                  <a:pt x="230314" y="190318"/>
                </a:lnTo>
                <a:lnTo>
                  <a:pt x="230314" y="190318"/>
                </a:lnTo>
                <a:cubicBezTo>
                  <a:pt x="230314" y="190162"/>
                  <a:pt x="230314" y="190007"/>
                  <a:pt x="230314" y="189852"/>
                </a:cubicBezTo>
                <a:lnTo>
                  <a:pt x="230314" y="189852"/>
                </a:lnTo>
                <a:lnTo>
                  <a:pt x="230314" y="189541"/>
                </a:lnTo>
                <a:lnTo>
                  <a:pt x="230314" y="189541"/>
                </a:lnTo>
                <a:cubicBezTo>
                  <a:pt x="230292" y="189448"/>
                  <a:pt x="230292" y="189355"/>
                  <a:pt x="230314" y="189262"/>
                </a:cubicBezTo>
                <a:lnTo>
                  <a:pt x="230314" y="189262"/>
                </a:lnTo>
                <a:lnTo>
                  <a:pt x="230500" y="188951"/>
                </a:lnTo>
                <a:cubicBezTo>
                  <a:pt x="230752" y="188675"/>
                  <a:pt x="231128" y="188544"/>
                  <a:pt x="231494" y="188609"/>
                </a:cubicBezTo>
                <a:cubicBezTo>
                  <a:pt x="232289" y="188849"/>
                  <a:pt x="233100" y="189047"/>
                  <a:pt x="233916" y="189200"/>
                </a:cubicBezTo>
                <a:cubicBezTo>
                  <a:pt x="234590" y="189252"/>
                  <a:pt x="235239" y="188945"/>
                  <a:pt x="235625" y="188392"/>
                </a:cubicBezTo>
                <a:cubicBezTo>
                  <a:pt x="235870" y="188088"/>
                  <a:pt x="236081" y="187752"/>
                  <a:pt x="236246" y="187398"/>
                </a:cubicBezTo>
                <a:cubicBezTo>
                  <a:pt x="236392" y="187109"/>
                  <a:pt x="236479" y="186790"/>
                  <a:pt x="236494" y="186467"/>
                </a:cubicBezTo>
                <a:cubicBezTo>
                  <a:pt x="236528" y="186345"/>
                  <a:pt x="236528" y="186215"/>
                  <a:pt x="236494" y="186094"/>
                </a:cubicBezTo>
                <a:cubicBezTo>
                  <a:pt x="236494" y="185814"/>
                  <a:pt x="235966" y="185721"/>
                  <a:pt x="235159" y="186094"/>
                </a:cubicBezTo>
                <a:lnTo>
                  <a:pt x="234693" y="186249"/>
                </a:lnTo>
                <a:lnTo>
                  <a:pt x="233730" y="186436"/>
                </a:lnTo>
                <a:lnTo>
                  <a:pt x="233264" y="186436"/>
                </a:lnTo>
                <a:cubicBezTo>
                  <a:pt x="232823" y="186392"/>
                  <a:pt x="232426" y="186153"/>
                  <a:pt x="232177" y="185783"/>
                </a:cubicBezTo>
                <a:cubicBezTo>
                  <a:pt x="232069" y="185644"/>
                  <a:pt x="231985" y="185485"/>
                  <a:pt x="231929" y="185318"/>
                </a:cubicBezTo>
                <a:cubicBezTo>
                  <a:pt x="231839" y="185097"/>
                  <a:pt x="231724" y="184889"/>
                  <a:pt x="231587" y="184696"/>
                </a:cubicBezTo>
                <a:cubicBezTo>
                  <a:pt x="231050" y="184057"/>
                  <a:pt x="230382" y="183538"/>
                  <a:pt x="229631" y="183175"/>
                </a:cubicBezTo>
                <a:cubicBezTo>
                  <a:pt x="229233" y="182954"/>
                  <a:pt x="228857" y="182696"/>
                  <a:pt x="228513" y="182398"/>
                </a:cubicBezTo>
                <a:lnTo>
                  <a:pt x="227954" y="181870"/>
                </a:lnTo>
                <a:lnTo>
                  <a:pt x="227550" y="181404"/>
                </a:lnTo>
                <a:lnTo>
                  <a:pt x="227395" y="181404"/>
                </a:lnTo>
                <a:lnTo>
                  <a:pt x="227115" y="181156"/>
                </a:lnTo>
                <a:lnTo>
                  <a:pt x="226898" y="180970"/>
                </a:lnTo>
                <a:lnTo>
                  <a:pt x="226680" y="180783"/>
                </a:lnTo>
                <a:lnTo>
                  <a:pt x="226432" y="180597"/>
                </a:lnTo>
                <a:lnTo>
                  <a:pt x="226214" y="180597"/>
                </a:lnTo>
                <a:lnTo>
                  <a:pt x="225935" y="180597"/>
                </a:lnTo>
                <a:lnTo>
                  <a:pt x="225749" y="180597"/>
                </a:lnTo>
                <a:lnTo>
                  <a:pt x="225438" y="180442"/>
                </a:lnTo>
                <a:lnTo>
                  <a:pt x="225438" y="180442"/>
                </a:lnTo>
                <a:lnTo>
                  <a:pt x="225065" y="180442"/>
                </a:lnTo>
                <a:lnTo>
                  <a:pt x="225065" y="180442"/>
                </a:lnTo>
                <a:cubicBezTo>
                  <a:pt x="224016" y="180268"/>
                  <a:pt x="222947" y="180640"/>
                  <a:pt x="222239" y="181435"/>
                </a:cubicBezTo>
                <a:lnTo>
                  <a:pt x="222239" y="181435"/>
                </a:lnTo>
                <a:cubicBezTo>
                  <a:pt x="222068" y="181575"/>
                  <a:pt x="221913" y="181730"/>
                  <a:pt x="221773" y="181901"/>
                </a:cubicBezTo>
                <a:lnTo>
                  <a:pt x="221773" y="181901"/>
                </a:lnTo>
                <a:cubicBezTo>
                  <a:pt x="221603" y="182091"/>
                  <a:pt x="221457" y="182299"/>
                  <a:pt x="221339" y="182522"/>
                </a:cubicBezTo>
                <a:lnTo>
                  <a:pt x="221339" y="182522"/>
                </a:lnTo>
                <a:cubicBezTo>
                  <a:pt x="221339" y="182771"/>
                  <a:pt x="221059" y="183019"/>
                  <a:pt x="220904" y="183268"/>
                </a:cubicBezTo>
                <a:cubicBezTo>
                  <a:pt x="220578" y="183892"/>
                  <a:pt x="220289" y="184535"/>
                  <a:pt x="220034" y="185193"/>
                </a:cubicBezTo>
                <a:cubicBezTo>
                  <a:pt x="217798" y="191125"/>
                  <a:pt x="215158" y="189293"/>
                  <a:pt x="215593" y="191405"/>
                </a:cubicBezTo>
                <a:cubicBezTo>
                  <a:pt x="215593" y="191653"/>
                  <a:pt x="216276" y="191839"/>
                  <a:pt x="217208" y="191901"/>
                </a:cubicBezTo>
                <a:lnTo>
                  <a:pt x="219817" y="191901"/>
                </a:lnTo>
                <a:lnTo>
                  <a:pt x="221276" y="191901"/>
                </a:lnTo>
                <a:lnTo>
                  <a:pt x="221960" y="191901"/>
                </a:lnTo>
                <a:lnTo>
                  <a:pt x="222363" y="191901"/>
                </a:lnTo>
                <a:lnTo>
                  <a:pt x="222736" y="191901"/>
                </a:lnTo>
                <a:lnTo>
                  <a:pt x="223078" y="191901"/>
                </a:lnTo>
                <a:lnTo>
                  <a:pt x="223481" y="191901"/>
                </a:lnTo>
                <a:lnTo>
                  <a:pt x="223730" y="191901"/>
                </a:lnTo>
                <a:lnTo>
                  <a:pt x="224289" y="191684"/>
                </a:lnTo>
                <a:lnTo>
                  <a:pt x="225221" y="191311"/>
                </a:lnTo>
                <a:lnTo>
                  <a:pt x="225221" y="191311"/>
                </a:lnTo>
                <a:cubicBezTo>
                  <a:pt x="225503" y="191209"/>
                  <a:pt x="225795" y="191137"/>
                  <a:pt x="226090" y="191094"/>
                </a:cubicBezTo>
                <a:cubicBezTo>
                  <a:pt x="227205" y="190777"/>
                  <a:pt x="228398" y="191218"/>
                  <a:pt x="229041" y="192181"/>
                </a:cubicBezTo>
                <a:cubicBezTo>
                  <a:pt x="229460" y="192110"/>
                  <a:pt x="229888" y="192091"/>
                  <a:pt x="230314" y="192119"/>
                </a:cubicBezTo>
                <a:close/>
                <a:moveTo>
                  <a:pt x="256898" y="106682"/>
                </a:moveTo>
                <a:lnTo>
                  <a:pt x="256898" y="78731"/>
                </a:lnTo>
                <a:cubicBezTo>
                  <a:pt x="232314" y="79641"/>
                  <a:pt x="208879" y="89365"/>
                  <a:pt x="190872" y="106123"/>
                </a:cubicBezTo>
                <a:lnTo>
                  <a:pt x="210531" y="125782"/>
                </a:lnTo>
                <a:cubicBezTo>
                  <a:pt x="223311" y="114229"/>
                  <a:pt x="239693" y="107449"/>
                  <a:pt x="256898" y="106589"/>
                </a:cubicBezTo>
                <a:close/>
                <a:moveTo>
                  <a:pt x="256898" y="71091"/>
                </a:moveTo>
                <a:lnTo>
                  <a:pt x="256898" y="43140"/>
                </a:lnTo>
                <a:cubicBezTo>
                  <a:pt x="222910" y="44056"/>
                  <a:pt x="190462" y="57519"/>
                  <a:pt x="165809" y="80936"/>
                </a:cubicBezTo>
                <a:lnTo>
                  <a:pt x="185468" y="100595"/>
                </a:lnTo>
                <a:cubicBezTo>
                  <a:pt x="204916" y="82414"/>
                  <a:pt x="230292" y="71902"/>
                  <a:pt x="256898" y="70998"/>
                </a:cubicBezTo>
                <a:close/>
                <a:moveTo>
                  <a:pt x="160312" y="86619"/>
                </a:moveTo>
                <a:cubicBezTo>
                  <a:pt x="136964" y="111251"/>
                  <a:pt x="123519" y="143627"/>
                  <a:pt x="122547" y="177553"/>
                </a:cubicBezTo>
                <a:lnTo>
                  <a:pt x="150498" y="177553"/>
                </a:lnTo>
                <a:cubicBezTo>
                  <a:pt x="151399" y="150941"/>
                  <a:pt x="161927" y="125558"/>
                  <a:pt x="180126" y="106123"/>
                </a:cubicBezTo>
                <a:close/>
                <a:moveTo>
                  <a:pt x="122547" y="185318"/>
                </a:moveTo>
                <a:cubicBezTo>
                  <a:pt x="122926" y="199389"/>
                  <a:pt x="125464" y="213318"/>
                  <a:pt x="130063" y="226623"/>
                </a:cubicBezTo>
                <a:lnTo>
                  <a:pt x="130560" y="226623"/>
                </a:lnTo>
                <a:cubicBezTo>
                  <a:pt x="133420" y="226850"/>
                  <a:pt x="136293" y="226359"/>
                  <a:pt x="138914" y="225194"/>
                </a:cubicBezTo>
                <a:cubicBezTo>
                  <a:pt x="141647" y="223082"/>
                  <a:pt x="139132" y="215536"/>
                  <a:pt x="140840" y="212399"/>
                </a:cubicBezTo>
                <a:cubicBezTo>
                  <a:pt x="142952" y="208486"/>
                  <a:pt x="148262" y="199262"/>
                  <a:pt x="149846" y="199200"/>
                </a:cubicBezTo>
                <a:cubicBezTo>
                  <a:pt x="151430" y="199138"/>
                  <a:pt x="151182" y="200194"/>
                  <a:pt x="151896" y="200380"/>
                </a:cubicBezTo>
                <a:cubicBezTo>
                  <a:pt x="151082" y="195398"/>
                  <a:pt x="150616" y="190364"/>
                  <a:pt x="150498" y="185318"/>
                </a:cubicBezTo>
                <a:close/>
                <a:moveTo>
                  <a:pt x="256929" y="327464"/>
                </a:moveTo>
                <a:cubicBezTo>
                  <a:pt x="220888" y="326517"/>
                  <a:pt x="186474" y="312243"/>
                  <a:pt x="160343" y="287401"/>
                </a:cubicBezTo>
                <a:lnTo>
                  <a:pt x="140622" y="307122"/>
                </a:lnTo>
                <a:cubicBezTo>
                  <a:pt x="171959" y="337222"/>
                  <a:pt x="213487" y="354412"/>
                  <a:pt x="256929" y="355259"/>
                </a:cubicBezTo>
                <a:close/>
                <a:moveTo>
                  <a:pt x="256929" y="291904"/>
                </a:moveTo>
                <a:cubicBezTo>
                  <a:pt x="232485" y="291100"/>
                  <a:pt x="209009" y="282158"/>
                  <a:pt x="190220" y="266500"/>
                </a:cubicBezTo>
                <a:cubicBezTo>
                  <a:pt x="190617" y="266969"/>
                  <a:pt x="190981" y="267469"/>
                  <a:pt x="191307" y="267990"/>
                </a:cubicBezTo>
                <a:cubicBezTo>
                  <a:pt x="192580" y="270195"/>
                  <a:pt x="197021" y="274699"/>
                  <a:pt x="194195" y="276469"/>
                </a:cubicBezTo>
                <a:cubicBezTo>
                  <a:pt x="191369" y="278239"/>
                  <a:pt x="187984" y="276966"/>
                  <a:pt x="185779" y="276935"/>
                </a:cubicBezTo>
                <a:cubicBezTo>
                  <a:pt x="183574" y="276904"/>
                  <a:pt x="179847" y="280506"/>
                  <a:pt x="177797" y="280848"/>
                </a:cubicBezTo>
                <a:cubicBezTo>
                  <a:pt x="175580" y="281338"/>
                  <a:pt x="173263" y="281074"/>
                  <a:pt x="171213" y="280102"/>
                </a:cubicBezTo>
                <a:cubicBezTo>
                  <a:pt x="170421" y="279742"/>
                  <a:pt x="169670" y="279295"/>
                  <a:pt x="168977" y="278767"/>
                </a:cubicBezTo>
                <a:lnTo>
                  <a:pt x="165871" y="281873"/>
                </a:lnTo>
                <a:cubicBezTo>
                  <a:pt x="190540" y="305264"/>
                  <a:pt x="222978" y="318724"/>
                  <a:pt x="256961" y="319669"/>
                </a:cubicBezTo>
                <a:close/>
                <a:moveTo>
                  <a:pt x="256929" y="282121"/>
                </a:moveTo>
                <a:cubicBezTo>
                  <a:pt x="253169" y="282602"/>
                  <a:pt x="249349" y="282338"/>
                  <a:pt x="245687" y="281345"/>
                </a:cubicBezTo>
                <a:cubicBezTo>
                  <a:pt x="242768" y="279326"/>
                  <a:pt x="239289" y="277338"/>
                  <a:pt x="238917" y="275786"/>
                </a:cubicBezTo>
                <a:cubicBezTo>
                  <a:pt x="238202" y="273021"/>
                  <a:pt x="234413" y="270910"/>
                  <a:pt x="234413" y="268332"/>
                </a:cubicBezTo>
                <a:cubicBezTo>
                  <a:pt x="234413" y="265754"/>
                  <a:pt x="238389" y="264481"/>
                  <a:pt x="237333" y="261530"/>
                </a:cubicBezTo>
                <a:cubicBezTo>
                  <a:pt x="236463" y="259201"/>
                  <a:pt x="238761" y="256282"/>
                  <a:pt x="242923" y="254232"/>
                </a:cubicBezTo>
                <a:cubicBezTo>
                  <a:pt x="230910" y="251276"/>
                  <a:pt x="219817" y="245400"/>
                  <a:pt x="210624" y="237120"/>
                </a:cubicBezTo>
                <a:lnTo>
                  <a:pt x="190872" y="256748"/>
                </a:lnTo>
                <a:cubicBezTo>
                  <a:pt x="208860" y="273506"/>
                  <a:pt x="232298" y="283202"/>
                  <a:pt x="256867" y="284047"/>
                </a:cubicBezTo>
                <a:close/>
                <a:moveTo>
                  <a:pt x="262923" y="244853"/>
                </a:moveTo>
                <a:cubicBezTo>
                  <a:pt x="266029" y="244356"/>
                  <a:pt x="269135" y="243487"/>
                  <a:pt x="271712" y="243238"/>
                </a:cubicBezTo>
                <a:cubicBezTo>
                  <a:pt x="274290" y="242990"/>
                  <a:pt x="271712" y="247089"/>
                  <a:pt x="273327" y="247275"/>
                </a:cubicBezTo>
                <a:cubicBezTo>
                  <a:pt x="274942" y="247462"/>
                  <a:pt x="283918" y="248921"/>
                  <a:pt x="284508" y="246996"/>
                </a:cubicBezTo>
                <a:cubicBezTo>
                  <a:pt x="285098" y="245070"/>
                  <a:pt x="285129" y="244698"/>
                  <a:pt x="286961" y="244294"/>
                </a:cubicBezTo>
                <a:cubicBezTo>
                  <a:pt x="290188" y="244101"/>
                  <a:pt x="293312" y="243108"/>
                  <a:pt x="296061" y="241406"/>
                </a:cubicBezTo>
                <a:cubicBezTo>
                  <a:pt x="297117" y="240629"/>
                  <a:pt x="299166" y="240319"/>
                  <a:pt x="299943" y="239139"/>
                </a:cubicBezTo>
                <a:cubicBezTo>
                  <a:pt x="300719" y="237959"/>
                  <a:pt x="299477" y="232275"/>
                  <a:pt x="297365" y="233207"/>
                </a:cubicBezTo>
                <a:cubicBezTo>
                  <a:pt x="296340" y="233642"/>
                  <a:pt x="295098" y="235132"/>
                  <a:pt x="292924" y="236313"/>
                </a:cubicBezTo>
                <a:cubicBezTo>
                  <a:pt x="290750" y="237493"/>
                  <a:pt x="289539" y="237772"/>
                  <a:pt x="288110" y="235878"/>
                </a:cubicBezTo>
                <a:cubicBezTo>
                  <a:pt x="286682" y="233983"/>
                  <a:pt x="288887" y="232772"/>
                  <a:pt x="289943" y="231654"/>
                </a:cubicBezTo>
                <a:cubicBezTo>
                  <a:pt x="291558" y="229884"/>
                  <a:pt x="293048" y="228051"/>
                  <a:pt x="294850" y="228051"/>
                </a:cubicBezTo>
                <a:cubicBezTo>
                  <a:pt x="295564" y="228051"/>
                  <a:pt x="299322" y="226188"/>
                  <a:pt x="298980" y="224480"/>
                </a:cubicBezTo>
                <a:cubicBezTo>
                  <a:pt x="298576" y="222275"/>
                  <a:pt x="294228" y="224697"/>
                  <a:pt x="293204" y="223797"/>
                </a:cubicBezTo>
                <a:cubicBezTo>
                  <a:pt x="292179" y="222896"/>
                  <a:pt x="293204" y="221561"/>
                  <a:pt x="292645" y="221312"/>
                </a:cubicBezTo>
                <a:cubicBezTo>
                  <a:pt x="292086" y="221064"/>
                  <a:pt x="290533" y="223300"/>
                  <a:pt x="291775" y="224418"/>
                </a:cubicBezTo>
                <a:cubicBezTo>
                  <a:pt x="292427" y="225039"/>
                  <a:pt x="290750" y="226747"/>
                  <a:pt x="288856" y="225505"/>
                </a:cubicBezTo>
                <a:cubicBezTo>
                  <a:pt x="286961" y="224263"/>
                  <a:pt x="287023" y="229853"/>
                  <a:pt x="287148" y="230847"/>
                </a:cubicBezTo>
                <a:cubicBezTo>
                  <a:pt x="287272" y="231840"/>
                  <a:pt x="289290" y="231530"/>
                  <a:pt x="287955" y="233269"/>
                </a:cubicBezTo>
                <a:cubicBezTo>
                  <a:pt x="286620" y="235008"/>
                  <a:pt x="286092" y="233735"/>
                  <a:pt x="285129" y="234604"/>
                </a:cubicBezTo>
                <a:cubicBezTo>
                  <a:pt x="284166" y="235474"/>
                  <a:pt x="283669" y="236033"/>
                  <a:pt x="285129" y="237555"/>
                </a:cubicBezTo>
                <a:cubicBezTo>
                  <a:pt x="286589" y="239077"/>
                  <a:pt x="284446" y="241033"/>
                  <a:pt x="284011" y="238890"/>
                </a:cubicBezTo>
                <a:cubicBezTo>
                  <a:pt x="283700" y="237493"/>
                  <a:pt x="280719" y="237896"/>
                  <a:pt x="280160" y="236313"/>
                </a:cubicBezTo>
                <a:cubicBezTo>
                  <a:pt x="279601" y="234729"/>
                  <a:pt x="277054" y="234822"/>
                  <a:pt x="274197" y="233207"/>
                </a:cubicBezTo>
                <a:cubicBezTo>
                  <a:pt x="271992" y="232058"/>
                  <a:pt x="272271" y="235443"/>
                  <a:pt x="276060" y="236313"/>
                </a:cubicBezTo>
                <a:cubicBezTo>
                  <a:pt x="279166" y="237027"/>
                  <a:pt x="279166" y="237431"/>
                  <a:pt x="278172" y="239418"/>
                </a:cubicBezTo>
                <a:cubicBezTo>
                  <a:pt x="277178" y="241406"/>
                  <a:pt x="277582" y="238145"/>
                  <a:pt x="273762" y="237120"/>
                </a:cubicBezTo>
                <a:cubicBezTo>
                  <a:pt x="271278" y="236468"/>
                  <a:pt x="271184" y="235163"/>
                  <a:pt x="269228" y="235194"/>
                </a:cubicBezTo>
                <a:cubicBezTo>
                  <a:pt x="267271" y="235226"/>
                  <a:pt x="267924" y="237058"/>
                  <a:pt x="265843" y="236592"/>
                </a:cubicBezTo>
                <a:cubicBezTo>
                  <a:pt x="264290" y="236219"/>
                  <a:pt x="264041" y="238331"/>
                  <a:pt x="262737" y="238921"/>
                </a:cubicBezTo>
                <a:cubicBezTo>
                  <a:pt x="261433" y="239511"/>
                  <a:pt x="261060" y="242865"/>
                  <a:pt x="259290" y="243735"/>
                </a:cubicBezTo>
                <a:cubicBezTo>
                  <a:pt x="256619" y="245039"/>
                  <a:pt x="251153" y="244077"/>
                  <a:pt x="251401" y="241437"/>
                </a:cubicBezTo>
                <a:cubicBezTo>
                  <a:pt x="251650" y="238797"/>
                  <a:pt x="251774" y="236809"/>
                  <a:pt x="253296" y="235878"/>
                </a:cubicBezTo>
                <a:cubicBezTo>
                  <a:pt x="254818" y="234946"/>
                  <a:pt x="256867" y="237462"/>
                  <a:pt x="258731" y="236623"/>
                </a:cubicBezTo>
                <a:cubicBezTo>
                  <a:pt x="260594" y="235785"/>
                  <a:pt x="260221" y="233517"/>
                  <a:pt x="259010" y="232337"/>
                </a:cubicBezTo>
                <a:cubicBezTo>
                  <a:pt x="258669" y="231871"/>
                  <a:pt x="257240" y="231157"/>
                  <a:pt x="257271" y="230722"/>
                </a:cubicBezTo>
                <a:cubicBezTo>
                  <a:pt x="257302" y="230288"/>
                  <a:pt x="260097" y="229915"/>
                  <a:pt x="261495" y="228952"/>
                </a:cubicBezTo>
                <a:cubicBezTo>
                  <a:pt x="262808" y="227694"/>
                  <a:pt x="264035" y="226343"/>
                  <a:pt x="265159" y="224915"/>
                </a:cubicBezTo>
                <a:cubicBezTo>
                  <a:pt x="265905" y="224325"/>
                  <a:pt x="267427" y="224169"/>
                  <a:pt x="267551" y="223610"/>
                </a:cubicBezTo>
                <a:cubicBezTo>
                  <a:pt x="267675" y="223051"/>
                  <a:pt x="266495" y="221623"/>
                  <a:pt x="266619" y="220753"/>
                </a:cubicBezTo>
                <a:cubicBezTo>
                  <a:pt x="266743" y="219884"/>
                  <a:pt x="267054" y="219200"/>
                  <a:pt x="267706" y="219262"/>
                </a:cubicBezTo>
                <a:cubicBezTo>
                  <a:pt x="268358" y="219325"/>
                  <a:pt x="269197" y="221250"/>
                  <a:pt x="268762" y="221716"/>
                </a:cubicBezTo>
                <a:cubicBezTo>
                  <a:pt x="268327" y="222182"/>
                  <a:pt x="269104" y="223144"/>
                  <a:pt x="270035" y="222772"/>
                </a:cubicBezTo>
                <a:cubicBezTo>
                  <a:pt x="270967" y="222399"/>
                  <a:pt x="274228" y="221126"/>
                  <a:pt x="275160" y="220877"/>
                </a:cubicBezTo>
                <a:cubicBezTo>
                  <a:pt x="276091" y="220629"/>
                  <a:pt x="274849" y="217585"/>
                  <a:pt x="275160" y="217057"/>
                </a:cubicBezTo>
                <a:cubicBezTo>
                  <a:pt x="275470" y="216529"/>
                  <a:pt x="275936" y="217244"/>
                  <a:pt x="276433" y="216747"/>
                </a:cubicBezTo>
                <a:cubicBezTo>
                  <a:pt x="276930" y="216250"/>
                  <a:pt x="275408" y="215753"/>
                  <a:pt x="275657" y="214666"/>
                </a:cubicBezTo>
                <a:cubicBezTo>
                  <a:pt x="275905" y="213579"/>
                  <a:pt x="279228" y="212958"/>
                  <a:pt x="278296" y="212337"/>
                </a:cubicBezTo>
                <a:cubicBezTo>
                  <a:pt x="277365" y="211716"/>
                  <a:pt x="276091" y="213517"/>
                  <a:pt x="275346" y="213827"/>
                </a:cubicBezTo>
                <a:cubicBezTo>
                  <a:pt x="273638" y="214604"/>
                  <a:pt x="272799" y="212741"/>
                  <a:pt x="272862" y="211312"/>
                </a:cubicBezTo>
                <a:cubicBezTo>
                  <a:pt x="272862" y="210629"/>
                  <a:pt x="273824" y="208206"/>
                  <a:pt x="273017" y="207740"/>
                </a:cubicBezTo>
                <a:cubicBezTo>
                  <a:pt x="272209" y="207275"/>
                  <a:pt x="271681" y="209976"/>
                  <a:pt x="271495" y="210535"/>
                </a:cubicBezTo>
                <a:cubicBezTo>
                  <a:pt x="270821" y="211902"/>
                  <a:pt x="270927" y="213523"/>
                  <a:pt x="271775" y="214790"/>
                </a:cubicBezTo>
                <a:cubicBezTo>
                  <a:pt x="272427" y="216064"/>
                  <a:pt x="272085" y="220318"/>
                  <a:pt x="270781" y="220784"/>
                </a:cubicBezTo>
                <a:cubicBezTo>
                  <a:pt x="269476" y="221250"/>
                  <a:pt x="268762" y="218610"/>
                  <a:pt x="268110" y="217523"/>
                </a:cubicBezTo>
                <a:cubicBezTo>
                  <a:pt x="268038" y="217359"/>
                  <a:pt x="267920" y="217216"/>
                  <a:pt x="267768" y="217120"/>
                </a:cubicBezTo>
                <a:lnTo>
                  <a:pt x="267551" y="217120"/>
                </a:lnTo>
                <a:lnTo>
                  <a:pt x="267365" y="217120"/>
                </a:lnTo>
                <a:lnTo>
                  <a:pt x="267365" y="217120"/>
                </a:lnTo>
                <a:lnTo>
                  <a:pt x="267147" y="217368"/>
                </a:lnTo>
                <a:lnTo>
                  <a:pt x="266712" y="218082"/>
                </a:lnTo>
                <a:cubicBezTo>
                  <a:pt x="266492" y="218523"/>
                  <a:pt x="266305" y="218980"/>
                  <a:pt x="266153" y="219449"/>
                </a:cubicBezTo>
                <a:cubicBezTo>
                  <a:pt x="266017" y="219905"/>
                  <a:pt x="265632" y="220244"/>
                  <a:pt x="265159" y="220318"/>
                </a:cubicBezTo>
                <a:cubicBezTo>
                  <a:pt x="263725" y="220480"/>
                  <a:pt x="262284" y="220564"/>
                  <a:pt x="260843" y="220567"/>
                </a:cubicBezTo>
                <a:lnTo>
                  <a:pt x="259197" y="220567"/>
                </a:lnTo>
                <a:cubicBezTo>
                  <a:pt x="259398" y="221396"/>
                  <a:pt x="259669" y="222203"/>
                  <a:pt x="260004" y="222989"/>
                </a:cubicBezTo>
                <a:cubicBezTo>
                  <a:pt x="260780" y="224449"/>
                  <a:pt x="262271" y="225629"/>
                  <a:pt x="262023" y="226685"/>
                </a:cubicBezTo>
                <a:cubicBezTo>
                  <a:pt x="261774" y="227741"/>
                  <a:pt x="257271" y="228766"/>
                  <a:pt x="256898" y="227958"/>
                </a:cubicBezTo>
                <a:cubicBezTo>
                  <a:pt x="256526" y="227151"/>
                  <a:pt x="258016" y="225008"/>
                  <a:pt x="257892" y="224107"/>
                </a:cubicBezTo>
                <a:cubicBezTo>
                  <a:pt x="257675" y="222492"/>
                  <a:pt x="256836" y="221530"/>
                  <a:pt x="256961" y="220380"/>
                </a:cubicBezTo>
                <a:cubicBezTo>
                  <a:pt x="249234" y="219613"/>
                  <a:pt x="241907" y="216576"/>
                  <a:pt x="235904" y="211654"/>
                </a:cubicBezTo>
                <a:lnTo>
                  <a:pt x="216214" y="231343"/>
                </a:lnTo>
                <a:cubicBezTo>
                  <a:pt x="226140" y="240198"/>
                  <a:pt x="238476" y="245906"/>
                  <a:pt x="251650" y="247741"/>
                </a:cubicBezTo>
                <a:cubicBezTo>
                  <a:pt x="253544" y="246561"/>
                  <a:pt x="254321" y="244480"/>
                  <a:pt x="255842" y="245629"/>
                </a:cubicBezTo>
                <a:cubicBezTo>
                  <a:pt x="258110" y="247710"/>
                  <a:pt x="260998" y="245288"/>
                  <a:pt x="262892" y="244977"/>
                </a:cubicBezTo>
                <a:close/>
                <a:moveTo>
                  <a:pt x="264694" y="291780"/>
                </a:moveTo>
                <a:lnTo>
                  <a:pt x="264694" y="319731"/>
                </a:lnTo>
                <a:cubicBezTo>
                  <a:pt x="275728" y="319423"/>
                  <a:pt x="286685" y="317799"/>
                  <a:pt x="297334" y="314886"/>
                </a:cubicBezTo>
                <a:cubicBezTo>
                  <a:pt x="295160" y="313022"/>
                  <a:pt x="294228" y="310041"/>
                  <a:pt x="291464" y="309109"/>
                </a:cubicBezTo>
                <a:cubicBezTo>
                  <a:pt x="286837" y="307525"/>
                  <a:pt x="285595" y="304699"/>
                  <a:pt x="288110" y="300569"/>
                </a:cubicBezTo>
                <a:cubicBezTo>
                  <a:pt x="289446" y="298333"/>
                  <a:pt x="288918" y="297463"/>
                  <a:pt x="287334" y="295103"/>
                </a:cubicBezTo>
                <a:cubicBezTo>
                  <a:pt x="285812" y="292851"/>
                  <a:pt x="283647" y="291109"/>
                  <a:pt x="281123" y="290103"/>
                </a:cubicBezTo>
                <a:cubicBezTo>
                  <a:pt x="275688" y="291100"/>
                  <a:pt x="270184" y="291702"/>
                  <a:pt x="264663" y="291904"/>
                </a:cubicBezTo>
                <a:close/>
                <a:moveTo>
                  <a:pt x="278017" y="282618"/>
                </a:moveTo>
                <a:cubicBezTo>
                  <a:pt x="276877" y="281714"/>
                  <a:pt x="275358" y="281447"/>
                  <a:pt x="273980" y="281904"/>
                </a:cubicBezTo>
                <a:cubicBezTo>
                  <a:pt x="269445" y="283146"/>
                  <a:pt x="270874" y="279543"/>
                  <a:pt x="264663" y="280475"/>
                </a:cubicBezTo>
                <a:lnTo>
                  <a:pt x="264663" y="284016"/>
                </a:lnTo>
                <a:cubicBezTo>
                  <a:pt x="269125" y="283879"/>
                  <a:pt x="273576" y="283453"/>
                  <a:pt x="277986" y="282742"/>
                </a:cubicBezTo>
                <a:close/>
                <a:moveTo>
                  <a:pt x="380970" y="306997"/>
                </a:moveTo>
                <a:lnTo>
                  <a:pt x="361249" y="287276"/>
                </a:lnTo>
                <a:cubicBezTo>
                  <a:pt x="351012" y="296966"/>
                  <a:pt x="339447" y="305143"/>
                  <a:pt x="326900" y="311563"/>
                </a:cubicBezTo>
                <a:cubicBezTo>
                  <a:pt x="322807" y="314398"/>
                  <a:pt x="318425" y="316793"/>
                  <a:pt x="313825" y="318706"/>
                </a:cubicBezTo>
                <a:cubicBezTo>
                  <a:pt x="312241" y="319619"/>
                  <a:pt x="310487" y="320190"/>
                  <a:pt x="308670" y="320383"/>
                </a:cubicBezTo>
                <a:cubicBezTo>
                  <a:pt x="308095" y="320370"/>
                  <a:pt x="307536" y="320196"/>
                  <a:pt x="307055" y="319886"/>
                </a:cubicBezTo>
                <a:cubicBezTo>
                  <a:pt x="293381" y="324448"/>
                  <a:pt x="279104" y="326961"/>
                  <a:pt x="264694" y="327340"/>
                </a:cubicBezTo>
                <a:lnTo>
                  <a:pt x="264694" y="355135"/>
                </a:lnTo>
                <a:cubicBezTo>
                  <a:pt x="308101" y="354318"/>
                  <a:pt x="349609" y="337175"/>
                  <a:pt x="380939" y="307122"/>
                </a:cubicBezTo>
                <a:close/>
                <a:moveTo>
                  <a:pt x="342087" y="105968"/>
                </a:moveTo>
                <a:cubicBezTo>
                  <a:pt x="342062" y="106098"/>
                  <a:pt x="341981" y="106210"/>
                  <a:pt x="341869" y="106278"/>
                </a:cubicBezTo>
                <a:cubicBezTo>
                  <a:pt x="346475" y="111241"/>
                  <a:pt x="350634" y="116605"/>
                  <a:pt x="354292" y="122304"/>
                </a:cubicBezTo>
                <a:cubicBezTo>
                  <a:pt x="354696" y="121776"/>
                  <a:pt x="355037" y="121310"/>
                  <a:pt x="355627" y="121962"/>
                </a:cubicBezTo>
                <a:cubicBezTo>
                  <a:pt x="356621" y="123080"/>
                  <a:pt x="354603" y="125068"/>
                  <a:pt x="357522" y="124602"/>
                </a:cubicBezTo>
                <a:cubicBezTo>
                  <a:pt x="359261" y="124260"/>
                  <a:pt x="358919" y="126527"/>
                  <a:pt x="357522" y="127707"/>
                </a:cubicBezTo>
                <a:cubicBezTo>
                  <a:pt x="358423" y="129353"/>
                  <a:pt x="359292" y="130968"/>
                  <a:pt x="360100" y="132645"/>
                </a:cubicBezTo>
                <a:cubicBezTo>
                  <a:pt x="361125" y="133111"/>
                  <a:pt x="361901" y="133670"/>
                  <a:pt x="362056" y="134322"/>
                </a:cubicBezTo>
                <a:cubicBezTo>
                  <a:pt x="362721" y="136357"/>
                  <a:pt x="363249" y="138431"/>
                  <a:pt x="363640" y="140534"/>
                </a:cubicBezTo>
                <a:cubicBezTo>
                  <a:pt x="365038" y="144043"/>
                  <a:pt x="366249" y="147615"/>
                  <a:pt x="367305" y="151279"/>
                </a:cubicBezTo>
                <a:cubicBezTo>
                  <a:pt x="368733" y="150068"/>
                  <a:pt x="370410" y="150720"/>
                  <a:pt x="370410" y="152770"/>
                </a:cubicBezTo>
                <a:cubicBezTo>
                  <a:pt x="370525" y="154925"/>
                  <a:pt x="370053" y="157071"/>
                  <a:pt x="369044" y="158981"/>
                </a:cubicBezTo>
                <a:cubicBezTo>
                  <a:pt x="370317" y="165118"/>
                  <a:pt x="371066" y="171351"/>
                  <a:pt x="371280" y="177615"/>
                </a:cubicBezTo>
                <a:lnTo>
                  <a:pt x="399231" y="177615"/>
                </a:lnTo>
                <a:cubicBezTo>
                  <a:pt x="398725" y="159637"/>
                  <a:pt x="394728" y="141925"/>
                  <a:pt x="387461" y="125471"/>
                </a:cubicBezTo>
                <a:cubicBezTo>
                  <a:pt x="386933" y="125906"/>
                  <a:pt x="386187" y="125937"/>
                  <a:pt x="385255" y="127117"/>
                </a:cubicBezTo>
                <a:cubicBezTo>
                  <a:pt x="383827" y="128919"/>
                  <a:pt x="381560" y="126683"/>
                  <a:pt x="380317" y="125130"/>
                </a:cubicBezTo>
                <a:cubicBezTo>
                  <a:pt x="377988" y="122273"/>
                  <a:pt x="372491" y="114167"/>
                  <a:pt x="370038" y="113763"/>
                </a:cubicBezTo>
                <a:cubicBezTo>
                  <a:pt x="367584" y="113359"/>
                  <a:pt x="366435" y="110657"/>
                  <a:pt x="364261" y="110316"/>
                </a:cubicBezTo>
                <a:cubicBezTo>
                  <a:pt x="362087" y="109974"/>
                  <a:pt x="359385" y="108639"/>
                  <a:pt x="359044" y="106340"/>
                </a:cubicBezTo>
                <a:cubicBezTo>
                  <a:pt x="359028" y="104331"/>
                  <a:pt x="357419" y="102694"/>
                  <a:pt x="355410" y="102645"/>
                </a:cubicBezTo>
                <a:cubicBezTo>
                  <a:pt x="352873" y="102309"/>
                  <a:pt x="350543" y="101064"/>
                  <a:pt x="348857" y="99135"/>
                </a:cubicBezTo>
                <a:lnTo>
                  <a:pt x="342211" y="105781"/>
                </a:lnTo>
                <a:cubicBezTo>
                  <a:pt x="342192" y="105899"/>
                  <a:pt x="342136" y="106005"/>
                  <a:pt x="342056" y="106092"/>
                </a:cubicBezTo>
                <a:close/>
                <a:moveTo>
                  <a:pt x="359727" y="274761"/>
                </a:moveTo>
                <a:lnTo>
                  <a:pt x="361249" y="276282"/>
                </a:lnTo>
                <a:cubicBezTo>
                  <a:pt x="384603" y="251648"/>
                  <a:pt x="398032" y="219250"/>
                  <a:pt x="398951" y="185318"/>
                </a:cubicBezTo>
                <a:lnTo>
                  <a:pt x="371000" y="185318"/>
                </a:lnTo>
                <a:cubicBezTo>
                  <a:pt x="370066" y="211921"/>
                  <a:pt x="359541" y="237291"/>
                  <a:pt x="341372" y="256748"/>
                </a:cubicBezTo>
                <a:lnTo>
                  <a:pt x="351404" y="266779"/>
                </a:lnTo>
                <a:lnTo>
                  <a:pt x="351590" y="266344"/>
                </a:lnTo>
                <a:cubicBezTo>
                  <a:pt x="352124" y="264500"/>
                  <a:pt x="352335" y="262577"/>
                  <a:pt x="352211" y="260661"/>
                </a:cubicBezTo>
                <a:cubicBezTo>
                  <a:pt x="352211" y="259636"/>
                  <a:pt x="356124" y="259884"/>
                  <a:pt x="356404" y="261624"/>
                </a:cubicBezTo>
                <a:cubicBezTo>
                  <a:pt x="357034" y="263742"/>
                  <a:pt x="357805" y="265816"/>
                  <a:pt x="358702" y="267835"/>
                </a:cubicBezTo>
                <a:cubicBezTo>
                  <a:pt x="359798" y="270012"/>
                  <a:pt x="360146" y="272490"/>
                  <a:pt x="359696" y="274885"/>
                </a:cubicBezTo>
                <a:close/>
                <a:moveTo>
                  <a:pt x="338608" y="292121"/>
                </a:moveTo>
                <a:cubicBezTo>
                  <a:pt x="337894" y="293892"/>
                  <a:pt x="334167" y="297059"/>
                  <a:pt x="334820" y="298084"/>
                </a:cubicBezTo>
                <a:cubicBezTo>
                  <a:pt x="342307" y="293326"/>
                  <a:pt x="349326" y="287867"/>
                  <a:pt x="355783" y="281779"/>
                </a:cubicBezTo>
                <a:lnTo>
                  <a:pt x="336124" y="262121"/>
                </a:lnTo>
                <a:cubicBezTo>
                  <a:pt x="334757" y="263425"/>
                  <a:pt x="333329" y="264636"/>
                  <a:pt x="331900" y="265847"/>
                </a:cubicBezTo>
                <a:cubicBezTo>
                  <a:pt x="331559" y="268115"/>
                  <a:pt x="331900" y="269885"/>
                  <a:pt x="334633" y="270723"/>
                </a:cubicBezTo>
                <a:cubicBezTo>
                  <a:pt x="337366" y="271562"/>
                  <a:pt x="342584" y="274667"/>
                  <a:pt x="341559" y="277618"/>
                </a:cubicBezTo>
                <a:cubicBezTo>
                  <a:pt x="340534" y="280568"/>
                  <a:pt x="337459" y="284202"/>
                  <a:pt x="336062" y="286935"/>
                </a:cubicBezTo>
                <a:cubicBezTo>
                  <a:pt x="334664" y="289668"/>
                  <a:pt x="339478" y="290134"/>
                  <a:pt x="338577" y="292246"/>
                </a:cubicBezTo>
                <a:close/>
                <a:moveTo>
                  <a:pt x="343205" y="177212"/>
                </a:moveTo>
                <a:cubicBezTo>
                  <a:pt x="343161" y="177336"/>
                  <a:pt x="343099" y="177451"/>
                  <a:pt x="343018" y="177553"/>
                </a:cubicBezTo>
                <a:lnTo>
                  <a:pt x="363485" y="177553"/>
                </a:lnTo>
                <a:cubicBezTo>
                  <a:pt x="363485" y="174603"/>
                  <a:pt x="363112" y="171684"/>
                  <a:pt x="362771" y="168795"/>
                </a:cubicBezTo>
                <a:cubicBezTo>
                  <a:pt x="362615" y="169106"/>
                  <a:pt x="362429" y="169385"/>
                  <a:pt x="362305" y="169696"/>
                </a:cubicBezTo>
                <a:cubicBezTo>
                  <a:pt x="360752" y="172802"/>
                  <a:pt x="360534" y="170969"/>
                  <a:pt x="360628" y="169696"/>
                </a:cubicBezTo>
                <a:cubicBezTo>
                  <a:pt x="360898" y="167901"/>
                  <a:pt x="361398" y="166146"/>
                  <a:pt x="362118" y="164478"/>
                </a:cubicBezTo>
                <a:cubicBezTo>
                  <a:pt x="362118" y="163516"/>
                  <a:pt x="361777" y="162584"/>
                  <a:pt x="361590" y="161652"/>
                </a:cubicBezTo>
                <a:cubicBezTo>
                  <a:pt x="360833" y="162621"/>
                  <a:pt x="359839" y="163382"/>
                  <a:pt x="358702" y="163857"/>
                </a:cubicBezTo>
                <a:cubicBezTo>
                  <a:pt x="357801" y="164292"/>
                  <a:pt x="356963" y="166435"/>
                  <a:pt x="356621" y="167243"/>
                </a:cubicBezTo>
                <a:cubicBezTo>
                  <a:pt x="356280" y="168050"/>
                  <a:pt x="353981" y="167025"/>
                  <a:pt x="352118" y="167895"/>
                </a:cubicBezTo>
                <a:cubicBezTo>
                  <a:pt x="349012" y="169479"/>
                  <a:pt x="345565" y="169727"/>
                  <a:pt x="347925" y="173081"/>
                </a:cubicBezTo>
                <a:cubicBezTo>
                  <a:pt x="349416" y="175100"/>
                  <a:pt x="344261" y="174479"/>
                  <a:pt x="343050" y="177212"/>
                </a:cubicBezTo>
                <a:close/>
                <a:moveTo>
                  <a:pt x="336124" y="111620"/>
                </a:moveTo>
                <a:lnTo>
                  <a:pt x="316465" y="131279"/>
                </a:lnTo>
                <a:cubicBezTo>
                  <a:pt x="319850" y="135037"/>
                  <a:pt x="322847" y="139124"/>
                  <a:pt x="325409" y="143484"/>
                </a:cubicBezTo>
                <a:cubicBezTo>
                  <a:pt x="328316" y="143801"/>
                  <a:pt x="331000" y="145199"/>
                  <a:pt x="332925" y="147397"/>
                </a:cubicBezTo>
                <a:cubicBezTo>
                  <a:pt x="334354" y="149261"/>
                  <a:pt x="338515" y="152956"/>
                  <a:pt x="337863" y="154634"/>
                </a:cubicBezTo>
                <a:cubicBezTo>
                  <a:pt x="337490" y="155627"/>
                  <a:pt x="338360" y="156901"/>
                  <a:pt x="339292" y="157584"/>
                </a:cubicBezTo>
                <a:cubicBezTo>
                  <a:pt x="340751" y="158578"/>
                  <a:pt x="341776" y="158547"/>
                  <a:pt x="342553" y="157584"/>
                </a:cubicBezTo>
                <a:cubicBezTo>
                  <a:pt x="344012" y="155721"/>
                  <a:pt x="344230" y="153236"/>
                  <a:pt x="346155" y="151652"/>
                </a:cubicBezTo>
                <a:cubicBezTo>
                  <a:pt x="348081" y="150068"/>
                  <a:pt x="353329" y="155317"/>
                  <a:pt x="353298" y="156342"/>
                </a:cubicBezTo>
                <a:cubicBezTo>
                  <a:pt x="353267" y="157367"/>
                  <a:pt x="352056" y="157615"/>
                  <a:pt x="351714" y="159447"/>
                </a:cubicBezTo>
                <a:cubicBezTo>
                  <a:pt x="351217" y="161932"/>
                  <a:pt x="349075" y="164913"/>
                  <a:pt x="351497" y="165659"/>
                </a:cubicBezTo>
                <a:cubicBezTo>
                  <a:pt x="355037" y="166870"/>
                  <a:pt x="355503" y="165472"/>
                  <a:pt x="357180" y="162988"/>
                </a:cubicBezTo>
                <a:cubicBezTo>
                  <a:pt x="357988" y="161839"/>
                  <a:pt x="357801" y="159882"/>
                  <a:pt x="358640" y="158857"/>
                </a:cubicBezTo>
                <a:cubicBezTo>
                  <a:pt x="359233" y="158245"/>
                  <a:pt x="359926" y="157742"/>
                  <a:pt x="360690" y="157367"/>
                </a:cubicBezTo>
                <a:cubicBezTo>
                  <a:pt x="359385" y="151894"/>
                  <a:pt x="357618" y="146543"/>
                  <a:pt x="355410" y="141372"/>
                </a:cubicBezTo>
                <a:cubicBezTo>
                  <a:pt x="354898" y="140829"/>
                  <a:pt x="354258" y="140425"/>
                  <a:pt x="353547" y="140192"/>
                </a:cubicBezTo>
                <a:cubicBezTo>
                  <a:pt x="352273" y="139788"/>
                  <a:pt x="352988" y="138639"/>
                  <a:pt x="351311" y="138111"/>
                </a:cubicBezTo>
                <a:cubicBezTo>
                  <a:pt x="349634" y="137583"/>
                  <a:pt x="348671" y="136962"/>
                  <a:pt x="348515" y="133639"/>
                </a:cubicBezTo>
                <a:cubicBezTo>
                  <a:pt x="348360" y="130937"/>
                  <a:pt x="350783" y="134509"/>
                  <a:pt x="351373" y="134043"/>
                </a:cubicBezTo>
                <a:cubicBezTo>
                  <a:pt x="351519" y="133919"/>
                  <a:pt x="351646" y="133773"/>
                  <a:pt x="351745" y="133608"/>
                </a:cubicBezTo>
                <a:cubicBezTo>
                  <a:pt x="347512" y="125627"/>
                  <a:pt x="342251" y="118232"/>
                  <a:pt x="336093" y="111620"/>
                </a:cubicBezTo>
                <a:close/>
                <a:moveTo>
                  <a:pt x="312272" y="138298"/>
                </a:moveTo>
                <a:cubicBezTo>
                  <a:pt x="311456" y="138298"/>
                  <a:pt x="310645" y="138149"/>
                  <a:pt x="309881" y="137863"/>
                </a:cubicBezTo>
                <a:lnTo>
                  <a:pt x="303390" y="144354"/>
                </a:lnTo>
                <a:cubicBezTo>
                  <a:pt x="304632" y="144664"/>
                  <a:pt x="305999" y="144354"/>
                  <a:pt x="307552" y="144913"/>
                </a:cubicBezTo>
                <a:cubicBezTo>
                  <a:pt x="309105" y="145472"/>
                  <a:pt x="308452" y="140068"/>
                  <a:pt x="311092" y="140596"/>
                </a:cubicBezTo>
                <a:cubicBezTo>
                  <a:pt x="313732" y="141124"/>
                  <a:pt x="314477" y="142832"/>
                  <a:pt x="312241" y="143702"/>
                </a:cubicBezTo>
                <a:cubicBezTo>
                  <a:pt x="310471" y="144292"/>
                  <a:pt x="312707" y="145782"/>
                  <a:pt x="310533" y="146528"/>
                </a:cubicBezTo>
                <a:cubicBezTo>
                  <a:pt x="308359" y="147273"/>
                  <a:pt x="312148" y="148919"/>
                  <a:pt x="312117" y="149633"/>
                </a:cubicBezTo>
                <a:cubicBezTo>
                  <a:pt x="312086" y="150348"/>
                  <a:pt x="309415" y="151124"/>
                  <a:pt x="313390" y="152366"/>
                </a:cubicBezTo>
                <a:cubicBezTo>
                  <a:pt x="317366" y="153609"/>
                  <a:pt x="313390" y="149012"/>
                  <a:pt x="314012" y="148360"/>
                </a:cubicBezTo>
                <a:cubicBezTo>
                  <a:pt x="314633" y="147708"/>
                  <a:pt x="316900" y="149602"/>
                  <a:pt x="317490" y="148702"/>
                </a:cubicBezTo>
                <a:cubicBezTo>
                  <a:pt x="317707" y="148360"/>
                  <a:pt x="318080" y="147801"/>
                  <a:pt x="318577" y="147149"/>
                </a:cubicBezTo>
                <a:cubicBezTo>
                  <a:pt x="316704" y="144034"/>
                  <a:pt x="314583" y="141074"/>
                  <a:pt x="312241" y="138298"/>
                </a:cubicBezTo>
                <a:close/>
                <a:moveTo>
                  <a:pt x="302148" y="241499"/>
                </a:moveTo>
                <a:cubicBezTo>
                  <a:pt x="302148" y="242865"/>
                  <a:pt x="300812" y="241778"/>
                  <a:pt x="300409" y="242244"/>
                </a:cubicBezTo>
                <a:cubicBezTo>
                  <a:pt x="304390" y="244754"/>
                  <a:pt x="308654" y="246785"/>
                  <a:pt x="313111" y="248300"/>
                </a:cubicBezTo>
                <a:cubicBezTo>
                  <a:pt x="315599" y="249005"/>
                  <a:pt x="318223" y="249089"/>
                  <a:pt x="320751" y="248549"/>
                </a:cubicBezTo>
                <a:cubicBezTo>
                  <a:pt x="323515" y="248021"/>
                  <a:pt x="324291" y="249294"/>
                  <a:pt x="325565" y="249232"/>
                </a:cubicBezTo>
                <a:cubicBezTo>
                  <a:pt x="327397" y="249232"/>
                  <a:pt x="328670" y="246685"/>
                  <a:pt x="329633" y="245164"/>
                </a:cubicBezTo>
                <a:cubicBezTo>
                  <a:pt x="332459" y="241157"/>
                  <a:pt x="331931" y="240629"/>
                  <a:pt x="332739" y="239977"/>
                </a:cubicBezTo>
                <a:cubicBezTo>
                  <a:pt x="333546" y="239325"/>
                  <a:pt x="336466" y="245350"/>
                  <a:pt x="336093" y="249294"/>
                </a:cubicBezTo>
                <a:cubicBezTo>
                  <a:pt x="336093" y="249915"/>
                  <a:pt x="336093" y="250474"/>
                  <a:pt x="335875" y="251033"/>
                </a:cubicBezTo>
                <a:lnTo>
                  <a:pt x="336186" y="251344"/>
                </a:lnTo>
                <a:cubicBezTo>
                  <a:pt x="352901" y="233319"/>
                  <a:pt x="362578" y="209883"/>
                  <a:pt x="363454" y="185318"/>
                </a:cubicBezTo>
                <a:lnTo>
                  <a:pt x="342304" y="185318"/>
                </a:lnTo>
                <a:cubicBezTo>
                  <a:pt x="343537" y="187072"/>
                  <a:pt x="344646" y="188908"/>
                  <a:pt x="345627" y="190815"/>
                </a:cubicBezTo>
                <a:cubicBezTo>
                  <a:pt x="346714" y="193020"/>
                  <a:pt x="347335" y="196498"/>
                  <a:pt x="349137" y="196684"/>
                </a:cubicBezTo>
                <a:cubicBezTo>
                  <a:pt x="352025" y="196964"/>
                  <a:pt x="355006" y="199355"/>
                  <a:pt x="355100" y="201374"/>
                </a:cubicBezTo>
                <a:cubicBezTo>
                  <a:pt x="355255" y="205566"/>
                  <a:pt x="342180" y="206591"/>
                  <a:pt x="340472" y="206063"/>
                </a:cubicBezTo>
                <a:cubicBezTo>
                  <a:pt x="338764" y="205535"/>
                  <a:pt x="338080" y="205504"/>
                  <a:pt x="337987" y="207771"/>
                </a:cubicBezTo>
                <a:cubicBezTo>
                  <a:pt x="337894" y="210039"/>
                  <a:pt x="333267" y="210349"/>
                  <a:pt x="331434" y="211871"/>
                </a:cubicBezTo>
                <a:cubicBezTo>
                  <a:pt x="329602" y="213393"/>
                  <a:pt x="329198" y="216747"/>
                  <a:pt x="327832" y="218952"/>
                </a:cubicBezTo>
                <a:cubicBezTo>
                  <a:pt x="325726" y="221427"/>
                  <a:pt x="323397" y="223704"/>
                  <a:pt x="320875" y="225753"/>
                </a:cubicBezTo>
                <a:cubicBezTo>
                  <a:pt x="317769" y="227927"/>
                  <a:pt x="311807" y="228051"/>
                  <a:pt x="314508" y="229480"/>
                </a:cubicBezTo>
                <a:cubicBezTo>
                  <a:pt x="316434" y="230536"/>
                  <a:pt x="320720" y="230878"/>
                  <a:pt x="320254" y="229884"/>
                </a:cubicBezTo>
                <a:cubicBezTo>
                  <a:pt x="319788" y="228890"/>
                  <a:pt x="320596" y="228579"/>
                  <a:pt x="321341" y="229542"/>
                </a:cubicBezTo>
                <a:cubicBezTo>
                  <a:pt x="322086" y="230505"/>
                  <a:pt x="323981" y="228859"/>
                  <a:pt x="323919" y="227523"/>
                </a:cubicBezTo>
                <a:cubicBezTo>
                  <a:pt x="323857" y="226188"/>
                  <a:pt x="323608" y="224231"/>
                  <a:pt x="324757" y="224169"/>
                </a:cubicBezTo>
                <a:cubicBezTo>
                  <a:pt x="326652" y="224169"/>
                  <a:pt x="328639" y="221964"/>
                  <a:pt x="329571" y="222151"/>
                </a:cubicBezTo>
                <a:cubicBezTo>
                  <a:pt x="330503" y="222337"/>
                  <a:pt x="332055" y="224728"/>
                  <a:pt x="330968" y="231902"/>
                </a:cubicBezTo>
                <a:cubicBezTo>
                  <a:pt x="330074" y="237092"/>
                  <a:pt x="328074" y="242030"/>
                  <a:pt x="325099" y="246375"/>
                </a:cubicBezTo>
                <a:cubicBezTo>
                  <a:pt x="323639" y="248797"/>
                  <a:pt x="322148" y="246934"/>
                  <a:pt x="320161" y="245909"/>
                </a:cubicBezTo>
                <a:cubicBezTo>
                  <a:pt x="317220" y="245002"/>
                  <a:pt x="314223" y="244294"/>
                  <a:pt x="311185" y="243797"/>
                </a:cubicBezTo>
                <a:cubicBezTo>
                  <a:pt x="309788" y="243362"/>
                  <a:pt x="302055" y="240443"/>
                  <a:pt x="302117" y="241499"/>
                </a:cubicBezTo>
                <a:close/>
                <a:moveTo>
                  <a:pt x="434573" y="185318"/>
                </a:moveTo>
                <a:lnTo>
                  <a:pt x="406778" y="185318"/>
                </a:lnTo>
                <a:cubicBezTo>
                  <a:pt x="405858" y="221365"/>
                  <a:pt x="391582" y="255788"/>
                  <a:pt x="366715" y="281904"/>
                </a:cubicBezTo>
                <a:lnTo>
                  <a:pt x="386436" y="301625"/>
                </a:lnTo>
                <a:cubicBezTo>
                  <a:pt x="416564" y="270304"/>
                  <a:pt x="433754" y="228766"/>
                  <a:pt x="434573" y="185318"/>
                </a:cubicBezTo>
                <a:close/>
                <a:moveTo>
                  <a:pt x="386529" y="61277"/>
                </a:moveTo>
                <a:lnTo>
                  <a:pt x="365938" y="81868"/>
                </a:lnTo>
                <a:cubicBezTo>
                  <a:pt x="368932" y="86393"/>
                  <a:pt x="372435" y="90561"/>
                  <a:pt x="376373" y="94290"/>
                </a:cubicBezTo>
                <a:cubicBezTo>
                  <a:pt x="378423" y="96371"/>
                  <a:pt x="380597" y="98421"/>
                  <a:pt x="382585" y="100284"/>
                </a:cubicBezTo>
                <a:cubicBezTo>
                  <a:pt x="384572" y="102148"/>
                  <a:pt x="395566" y="115999"/>
                  <a:pt x="393392" y="118018"/>
                </a:cubicBezTo>
                <a:cubicBezTo>
                  <a:pt x="393240" y="118179"/>
                  <a:pt x="393076" y="118325"/>
                  <a:pt x="392895" y="118453"/>
                </a:cubicBezTo>
                <a:cubicBezTo>
                  <a:pt x="401666" y="136922"/>
                  <a:pt x="406480" y="157022"/>
                  <a:pt x="407026" y="177460"/>
                </a:cubicBezTo>
                <a:lnTo>
                  <a:pt x="434822" y="177460"/>
                </a:lnTo>
                <a:cubicBezTo>
                  <a:pt x="433943" y="134031"/>
                  <a:pt x="416694" y="92536"/>
                  <a:pt x="386529" y="61277"/>
                </a:cubicBezTo>
                <a:close/>
                <a:moveTo>
                  <a:pt x="264756" y="35438"/>
                </a:moveTo>
                <a:cubicBezTo>
                  <a:pt x="287641" y="35977"/>
                  <a:pt x="310077" y="41926"/>
                  <a:pt x="330223" y="52799"/>
                </a:cubicBezTo>
                <a:cubicBezTo>
                  <a:pt x="331906" y="52638"/>
                  <a:pt x="333565" y="52273"/>
                  <a:pt x="335161" y="51712"/>
                </a:cubicBezTo>
                <a:cubicBezTo>
                  <a:pt x="337615" y="50532"/>
                  <a:pt x="342491" y="53171"/>
                  <a:pt x="344820" y="54538"/>
                </a:cubicBezTo>
                <a:cubicBezTo>
                  <a:pt x="347149" y="55904"/>
                  <a:pt x="348640" y="57644"/>
                  <a:pt x="351031" y="58917"/>
                </a:cubicBezTo>
                <a:cubicBezTo>
                  <a:pt x="354460" y="61049"/>
                  <a:pt x="356991" y="64364"/>
                  <a:pt x="358143" y="68234"/>
                </a:cubicBezTo>
                <a:cubicBezTo>
                  <a:pt x="359013" y="72147"/>
                  <a:pt x="361497" y="71868"/>
                  <a:pt x="360255" y="73451"/>
                </a:cubicBezTo>
                <a:cubicBezTo>
                  <a:pt x="359634" y="74259"/>
                  <a:pt x="360565" y="74538"/>
                  <a:pt x="361746" y="75253"/>
                </a:cubicBezTo>
                <a:lnTo>
                  <a:pt x="381094" y="55936"/>
                </a:lnTo>
                <a:cubicBezTo>
                  <a:pt x="349767" y="25822"/>
                  <a:pt x="308232" y="8632"/>
                  <a:pt x="264787" y="7798"/>
                </a:cubicBezTo>
                <a:close/>
                <a:moveTo>
                  <a:pt x="264756" y="70998"/>
                </a:moveTo>
                <a:cubicBezTo>
                  <a:pt x="287502" y="71805"/>
                  <a:pt x="309437" y="79663"/>
                  <a:pt x="327521" y="93483"/>
                </a:cubicBezTo>
                <a:cubicBezTo>
                  <a:pt x="325534" y="90843"/>
                  <a:pt x="323515" y="88141"/>
                  <a:pt x="322583" y="87116"/>
                </a:cubicBezTo>
                <a:cubicBezTo>
                  <a:pt x="320875" y="85315"/>
                  <a:pt x="314477" y="83079"/>
                  <a:pt x="315130" y="82054"/>
                </a:cubicBezTo>
                <a:cubicBezTo>
                  <a:pt x="315782" y="81029"/>
                  <a:pt x="321341" y="85533"/>
                  <a:pt x="322428" y="84725"/>
                </a:cubicBezTo>
                <a:cubicBezTo>
                  <a:pt x="323515" y="83918"/>
                  <a:pt x="319571" y="78514"/>
                  <a:pt x="319881" y="78514"/>
                </a:cubicBezTo>
                <a:cubicBezTo>
                  <a:pt x="323002" y="80713"/>
                  <a:pt x="325608" y="83564"/>
                  <a:pt x="327521" y="86868"/>
                </a:cubicBezTo>
                <a:cubicBezTo>
                  <a:pt x="328484" y="88328"/>
                  <a:pt x="331093" y="87613"/>
                  <a:pt x="333142" y="89011"/>
                </a:cubicBezTo>
                <a:cubicBezTo>
                  <a:pt x="335192" y="90408"/>
                  <a:pt x="335037" y="92272"/>
                  <a:pt x="336559" y="93576"/>
                </a:cubicBezTo>
                <a:cubicBezTo>
                  <a:pt x="336807" y="93794"/>
                  <a:pt x="339975" y="95626"/>
                  <a:pt x="338143" y="95409"/>
                </a:cubicBezTo>
                <a:cubicBezTo>
                  <a:pt x="337584" y="95409"/>
                  <a:pt x="336776" y="94228"/>
                  <a:pt x="336155" y="94787"/>
                </a:cubicBezTo>
                <a:cubicBezTo>
                  <a:pt x="335534" y="95346"/>
                  <a:pt x="336403" y="97117"/>
                  <a:pt x="337490" y="99228"/>
                </a:cubicBezTo>
                <a:lnTo>
                  <a:pt x="346807" y="89911"/>
                </a:lnTo>
                <a:cubicBezTo>
                  <a:pt x="345472" y="87210"/>
                  <a:pt x="342832" y="83700"/>
                  <a:pt x="341000" y="83141"/>
                </a:cubicBezTo>
                <a:cubicBezTo>
                  <a:pt x="339167" y="82582"/>
                  <a:pt x="337894" y="84290"/>
                  <a:pt x="336590" y="85377"/>
                </a:cubicBezTo>
                <a:cubicBezTo>
                  <a:pt x="335285" y="86464"/>
                  <a:pt x="333670" y="86837"/>
                  <a:pt x="333484" y="86092"/>
                </a:cubicBezTo>
                <a:cubicBezTo>
                  <a:pt x="333459" y="84859"/>
                  <a:pt x="333512" y="83623"/>
                  <a:pt x="333639" y="82396"/>
                </a:cubicBezTo>
                <a:cubicBezTo>
                  <a:pt x="333639" y="81340"/>
                  <a:pt x="332677" y="80501"/>
                  <a:pt x="332397" y="79476"/>
                </a:cubicBezTo>
                <a:cubicBezTo>
                  <a:pt x="331745" y="77054"/>
                  <a:pt x="332739" y="74383"/>
                  <a:pt x="331248" y="72768"/>
                </a:cubicBezTo>
                <a:cubicBezTo>
                  <a:pt x="329757" y="70740"/>
                  <a:pt x="328437" y="68588"/>
                  <a:pt x="327304" y="66340"/>
                </a:cubicBezTo>
                <a:cubicBezTo>
                  <a:pt x="325335" y="63890"/>
                  <a:pt x="323925" y="61038"/>
                  <a:pt x="323173" y="57985"/>
                </a:cubicBezTo>
                <a:cubicBezTo>
                  <a:pt x="304999" y="48807"/>
                  <a:pt x="285014" y="43779"/>
                  <a:pt x="264663" y="43264"/>
                </a:cubicBezTo>
                <a:close/>
                <a:moveTo>
                  <a:pt x="264756" y="106589"/>
                </a:moveTo>
                <a:cubicBezTo>
                  <a:pt x="281933" y="107455"/>
                  <a:pt x="298281" y="114238"/>
                  <a:pt x="311030" y="125782"/>
                </a:cubicBezTo>
                <a:lnTo>
                  <a:pt x="330627" y="106123"/>
                </a:lnTo>
                <a:cubicBezTo>
                  <a:pt x="312639" y="89396"/>
                  <a:pt x="289241" y="79688"/>
                  <a:pt x="264694" y="78762"/>
                </a:cubicBezTo>
                <a:close/>
                <a:moveTo>
                  <a:pt x="264756" y="142211"/>
                </a:moveTo>
                <a:cubicBezTo>
                  <a:pt x="267392" y="142472"/>
                  <a:pt x="269992" y="143003"/>
                  <a:pt x="272520" y="143795"/>
                </a:cubicBezTo>
                <a:cubicBezTo>
                  <a:pt x="273203" y="142180"/>
                  <a:pt x="274849" y="141372"/>
                  <a:pt x="276216" y="140441"/>
                </a:cubicBezTo>
                <a:cubicBezTo>
                  <a:pt x="277582" y="139509"/>
                  <a:pt x="278980" y="138111"/>
                  <a:pt x="278762" y="141093"/>
                </a:cubicBezTo>
                <a:cubicBezTo>
                  <a:pt x="278675" y="142739"/>
                  <a:pt x="277883" y="144267"/>
                  <a:pt x="276588" y="145285"/>
                </a:cubicBezTo>
                <a:cubicBezTo>
                  <a:pt x="279324" y="146472"/>
                  <a:pt x="281918" y="147963"/>
                  <a:pt x="284321" y="149727"/>
                </a:cubicBezTo>
                <a:lnTo>
                  <a:pt x="285874" y="150969"/>
                </a:lnTo>
                <a:lnTo>
                  <a:pt x="288545" y="148298"/>
                </a:lnTo>
                <a:cubicBezTo>
                  <a:pt x="288526" y="148195"/>
                  <a:pt x="288526" y="148090"/>
                  <a:pt x="288545" y="147987"/>
                </a:cubicBezTo>
                <a:cubicBezTo>
                  <a:pt x="288545" y="146466"/>
                  <a:pt x="290781" y="144664"/>
                  <a:pt x="293328" y="143546"/>
                </a:cubicBezTo>
                <a:lnTo>
                  <a:pt x="301993" y="134882"/>
                </a:lnTo>
                <a:lnTo>
                  <a:pt x="301340" y="134882"/>
                </a:lnTo>
                <a:cubicBezTo>
                  <a:pt x="300160" y="134882"/>
                  <a:pt x="298514" y="137149"/>
                  <a:pt x="297396" y="136465"/>
                </a:cubicBezTo>
                <a:cubicBezTo>
                  <a:pt x="296278" y="135782"/>
                  <a:pt x="301216" y="131217"/>
                  <a:pt x="303608" y="132086"/>
                </a:cubicBezTo>
                <a:lnTo>
                  <a:pt x="304632" y="132490"/>
                </a:lnTo>
                <a:lnTo>
                  <a:pt x="305719" y="131372"/>
                </a:lnTo>
                <a:cubicBezTo>
                  <a:pt x="294433" y="121279"/>
                  <a:pt x="280057" y="115310"/>
                  <a:pt x="264942" y="114446"/>
                </a:cubicBezTo>
                <a:close/>
                <a:moveTo>
                  <a:pt x="260874" y="149789"/>
                </a:moveTo>
                <a:cubicBezTo>
                  <a:pt x="257712" y="149792"/>
                  <a:pt x="254572" y="150273"/>
                  <a:pt x="251557" y="151217"/>
                </a:cubicBezTo>
                <a:cubicBezTo>
                  <a:pt x="251184" y="151652"/>
                  <a:pt x="250873" y="152025"/>
                  <a:pt x="251091" y="152335"/>
                </a:cubicBezTo>
                <a:cubicBezTo>
                  <a:pt x="251867" y="153453"/>
                  <a:pt x="254196" y="151124"/>
                  <a:pt x="254507" y="153267"/>
                </a:cubicBezTo>
                <a:cubicBezTo>
                  <a:pt x="254724" y="154851"/>
                  <a:pt x="251929" y="153671"/>
                  <a:pt x="252178" y="154851"/>
                </a:cubicBezTo>
                <a:cubicBezTo>
                  <a:pt x="252426" y="156031"/>
                  <a:pt x="254321" y="155379"/>
                  <a:pt x="254383" y="156652"/>
                </a:cubicBezTo>
                <a:cubicBezTo>
                  <a:pt x="254196" y="158211"/>
                  <a:pt x="253445" y="159646"/>
                  <a:pt x="252271" y="160690"/>
                </a:cubicBezTo>
                <a:cubicBezTo>
                  <a:pt x="251029" y="161497"/>
                  <a:pt x="244352" y="162367"/>
                  <a:pt x="243730" y="163795"/>
                </a:cubicBezTo>
                <a:cubicBezTo>
                  <a:pt x="243240" y="165159"/>
                  <a:pt x="242491" y="166413"/>
                  <a:pt x="241525" y="167491"/>
                </a:cubicBezTo>
                <a:cubicBezTo>
                  <a:pt x="240407" y="168671"/>
                  <a:pt x="235066" y="171839"/>
                  <a:pt x="235035" y="172677"/>
                </a:cubicBezTo>
                <a:cubicBezTo>
                  <a:pt x="235035" y="174634"/>
                  <a:pt x="237612" y="172149"/>
                  <a:pt x="238327" y="171373"/>
                </a:cubicBezTo>
                <a:cubicBezTo>
                  <a:pt x="239041" y="170597"/>
                  <a:pt x="241060" y="170162"/>
                  <a:pt x="242768" y="169199"/>
                </a:cubicBezTo>
                <a:cubicBezTo>
                  <a:pt x="245128" y="167833"/>
                  <a:pt x="246060" y="172553"/>
                  <a:pt x="243513" y="172709"/>
                </a:cubicBezTo>
                <a:cubicBezTo>
                  <a:pt x="241929" y="172709"/>
                  <a:pt x="240594" y="177274"/>
                  <a:pt x="238109" y="176435"/>
                </a:cubicBezTo>
                <a:cubicBezTo>
                  <a:pt x="237488" y="176187"/>
                  <a:pt x="235718" y="175100"/>
                  <a:pt x="235345" y="176249"/>
                </a:cubicBezTo>
                <a:cubicBezTo>
                  <a:pt x="234972" y="177398"/>
                  <a:pt x="239041" y="177615"/>
                  <a:pt x="240314" y="178485"/>
                </a:cubicBezTo>
                <a:cubicBezTo>
                  <a:pt x="243420" y="180628"/>
                  <a:pt x="237830" y="180473"/>
                  <a:pt x="236898" y="181063"/>
                </a:cubicBezTo>
                <a:cubicBezTo>
                  <a:pt x="235966" y="181653"/>
                  <a:pt x="236463" y="182926"/>
                  <a:pt x="237705" y="182398"/>
                </a:cubicBezTo>
                <a:cubicBezTo>
                  <a:pt x="238948" y="181870"/>
                  <a:pt x="240532" y="180659"/>
                  <a:pt x="241277" y="182678"/>
                </a:cubicBezTo>
                <a:cubicBezTo>
                  <a:pt x="242271" y="185442"/>
                  <a:pt x="236743" y="195504"/>
                  <a:pt x="235066" y="194448"/>
                </a:cubicBezTo>
                <a:cubicBezTo>
                  <a:pt x="234165" y="193889"/>
                  <a:pt x="233264" y="194697"/>
                  <a:pt x="232426" y="195038"/>
                </a:cubicBezTo>
                <a:cubicBezTo>
                  <a:pt x="233547" y="197308"/>
                  <a:pt x="234920" y="199445"/>
                  <a:pt x="236525" y="201405"/>
                </a:cubicBezTo>
                <a:cubicBezTo>
                  <a:pt x="237612" y="199604"/>
                  <a:pt x="239351" y="197057"/>
                  <a:pt x="240066" y="197026"/>
                </a:cubicBezTo>
                <a:cubicBezTo>
                  <a:pt x="240780" y="196995"/>
                  <a:pt x="240749" y="196187"/>
                  <a:pt x="241153" y="195473"/>
                </a:cubicBezTo>
                <a:cubicBezTo>
                  <a:pt x="241556" y="194759"/>
                  <a:pt x="242861" y="195473"/>
                  <a:pt x="242923" y="194324"/>
                </a:cubicBezTo>
                <a:cubicBezTo>
                  <a:pt x="242985" y="193175"/>
                  <a:pt x="246029" y="191405"/>
                  <a:pt x="246432" y="189634"/>
                </a:cubicBezTo>
                <a:cubicBezTo>
                  <a:pt x="246619" y="188703"/>
                  <a:pt x="245470" y="187740"/>
                  <a:pt x="245935" y="186963"/>
                </a:cubicBezTo>
                <a:cubicBezTo>
                  <a:pt x="246265" y="186318"/>
                  <a:pt x="246852" y="185845"/>
                  <a:pt x="247550" y="185659"/>
                </a:cubicBezTo>
                <a:cubicBezTo>
                  <a:pt x="248140" y="185442"/>
                  <a:pt x="249600" y="186901"/>
                  <a:pt x="250035" y="186280"/>
                </a:cubicBezTo>
                <a:cubicBezTo>
                  <a:pt x="250470" y="185659"/>
                  <a:pt x="252644" y="186280"/>
                  <a:pt x="254290" y="187181"/>
                </a:cubicBezTo>
                <a:cubicBezTo>
                  <a:pt x="255066" y="187647"/>
                  <a:pt x="256526" y="187181"/>
                  <a:pt x="257395" y="188361"/>
                </a:cubicBezTo>
                <a:cubicBezTo>
                  <a:pt x="258638" y="190131"/>
                  <a:pt x="257395" y="190287"/>
                  <a:pt x="257395" y="190659"/>
                </a:cubicBezTo>
                <a:cubicBezTo>
                  <a:pt x="257395" y="191032"/>
                  <a:pt x="258141" y="190442"/>
                  <a:pt x="258482" y="190659"/>
                </a:cubicBezTo>
                <a:cubicBezTo>
                  <a:pt x="258824" y="190877"/>
                  <a:pt x="255221" y="193765"/>
                  <a:pt x="255687" y="194914"/>
                </a:cubicBezTo>
                <a:cubicBezTo>
                  <a:pt x="256153" y="196063"/>
                  <a:pt x="252333" y="202337"/>
                  <a:pt x="251308" y="203330"/>
                </a:cubicBezTo>
                <a:cubicBezTo>
                  <a:pt x="250283" y="204324"/>
                  <a:pt x="247519" y="203175"/>
                  <a:pt x="246619" y="203330"/>
                </a:cubicBezTo>
                <a:cubicBezTo>
                  <a:pt x="245718" y="203486"/>
                  <a:pt x="245407" y="204448"/>
                  <a:pt x="243855" y="204076"/>
                </a:cubicBezTo>
                <a:cubicBezTo>
                  <a:pt x="242494" y="203930"/>
                  <a:pt x="241122" y="204225"/>
                  <a:pt x="239941" y="204914"/>
                </a:cubicBezTo>
                <a:cubicBezTo>
                  <a:pt x="245699" y="209983"/>
                  <a:pt x="253109" y="212775"/>
                  <a:pt x="260780" y="212772"/>
                </a:cubicBezTo>
                <a:cubicBezTo>
                  <a:pt x="262467" y="212768"/>
                  <a:pt x="264150" y="212623"/>
                  <a:pt x="265812" y="212337"/>
                </a:cubicBezTo>
                <a:cubicBezTo>
                  <a:pt x="266765" y="210989"/>
                  <a:pt x="267343" y="209414"/>
                  <a:pt x="267489" y="207771"/>
                </a:cubicBezTo>
                <a:cubicBezTo>
                  <a:pt x="267458" y="206790"/>
                  <a:pt x="267607" y="205812"/>
                  <a:pt x="267924" y="204883"/>
                </a:cubicBezTo>
                <a:cubicBezTo>
                  <a:pt x="268327" y="204200"/>
                  <a:pt x="271029" y="201032"/>
                  <a:pt x="271930" y="201094"/>
                </a:cubicBezTo>
                <a:cubicBezTo>
                  <a:pt x="272830" y="201156"/>
                  <a:pt x="273452" y="201902"/>
                  <a:pt x="274756" y="201498"/>
                </a:cubicBezTo>
                <a:cubicBezTo>
                  <a:pt x="277303" y="200722"/>
                  <a:pt x="278855" y="201498"/>
                  <a:pt x="278887" y="202461"/>
                </a:cubicBezTo>
                <a:cubicBezTo>
                  <a:pt x="278918" y="203424"/>
                  <a:pt x="275781" y="203548"/>
                  <a:pt x="275781" y="204417"/>
                </a:cubicBezTo>
                <a:cubicBezTo>
                  <a:pt x="275781" y="205287"/>
                  <a:pt x="278203" y="205908"/>
                  <a:pt x="278887" y="205038"/>
                </a:cubicBezTo>
                <a:cubicBezTo>
                  <a:pt x="279955" y="203924"/>
                  <a:pt x="280293" y="202296"/>
                  <a:pt x="279756" y="200846"/>
                </a:cubicBezTo>
                <a:cubicBezTo>
                  <a:pt x="278731" y="199572"/>
                  <a:pt x="278793" y="199045"/>
                  <a:pt x="280253" y="199541"/>
                </a:cubicBezTo>
                <a:cubicBezTo>
                  <a:pt x="281154" y="199852"/>
                  <a:pt x="281154" y="196436"/>
                  <a:pt x="281992" y="194945"/>
                </a:cubicBezTo>
                <a:cubicBezTo>
                  <a:pt x="283172" y="193113"/>
                  <a:pt x="279849" y="194417"/>
                  <a:pt x="278452" y="194603"/>
                </a:cubicBezTo>
                <a:cubicBezTo>
                  <a:pt x="277054" y="194790"/>
                  <a:pt x="276060" y="191995"/>
                  <a:pt x="276029" y="191032"/>
                </a:cubicBezTo>
                <a:cubicBezTo>
                  <a:pt x="275998" y="190069"/>
                  <a:pt x="278514" y="193516"/>
                  <a:pt x="279787" y="193579"/>
                </a:cubicBezTo>
                <a:cubicBezTo>
                  <a:pt x="281328" y="193442"/>
                  <a:pt x="282595" y="192302"/>
                  <a:pt x="282893" y="190783"/>
                </a:cubicBezTo>
                <a:cubicBezTo>
                  <a:pt x="282893" y="189572"/>
                  <a:pt x="280160" y="189417"/>
                  <a:pt x="279787" y="187926"/>
                </a:cubicBezTo>
                <a:cubicBezTo>
                  <a:pt x="279539" y="187119"/>
                  <a:pt x="281992" y="187926"/>
                  <a:pt x="281806" y="187119"/>
                </a:cubicBezTo>
                <a:cubicBezTo>
                  <a:pt x="281619" y="186311"/>
                  <a:pt x="282054" y="184759"/>
                  <a:pt x="280501" y="184013"/>
                </a:cubicBezTo>
                <a:cubicBezTo>
                  <a:pt x="278949" y="183268"/>
                  <a:pt x="277396" y="178392"/>
                  <a:pt x="276309" y="178050"/>
                </a:cubicBezTo>
                <a:cubicBezTo>
                  <a:pt x="275222" y="177709"/>
                  <a:pt x="274290" y="179261"/>
                  <a:pt x="273638" y="179789"/>
                </a:cubicBezTo>
                <a:cubicBezTo>
                  <a:pt x="272986" y="180317"/>
                  <a:pt x="271899" y="179417"/>
                  <a:pt x="272458" y="178889"/>
                </a:cubicBezTo>
                <a:cubicBezTo>
                  <a:pt x="273725" y="177923"/>
                  <a:pt x="274784" y="176709"/>
                  <a:pt x="275563" y="175317"/>
                </a:cubicBezTo>
                <a:cubicBezTo>
                  <a:pt x="276216" y="173205"/>
                  <a:pt x="278918" y="175317"/>
                  <a:pt x="278421" y="172491"/>
                </a:cubicBezTo>
                <a:cubicBezTo>
                  <a:pt x="277924" y="169665"/>
                  <a:pt x="275315" y="169944"/>
                  <a:pt x="276464" y="168392"/>
                </a:cubicBezTo>
                <a:cubicBezTo>
                  <a:pt x="277272" y="167482"/>
                  <a:pt x="277191" y="166087"/>
                  <a:pt x="276281" y="165280"/>
                </a:cubicBezTo>
                <a:cubicBezTo>
                  <a:pt x="275703" y="164767"/>
                  <a:pt x="274902" y="164593"/>
                  <a:pt x="274166" y="164820"/>
                </a:cubicBezTo>
                <a:cubicBezTo>
                  <a:pt x="272955" y="165038"/>
                  <a:pt x="271712" y="163081"/>
                  <a:pt x="271557" y="161404"/>
                </a:cubicBezTo>
                <a:cubicBezTo>
                  <a:pt x="271557" y="160441"/>
                  <a:pt x="268824" y="160596"/>
                  <a:pt x="268917" y="159603"/>
                </a:cubicBezTo>
                <a:cubicBezTo>
                  <a:pt x="269135" y="157584"/>
                  <a:pt x="266091" y="157367"/>
                  <a:pt x="264259" y="157522"/>
                </a:cubicBezTo>
                <a:cubicBezTo>
                  <a:pt x="261998" y="157037"/>
                  <a:pt x="259951" y="155839"/>
                  <a:pt x="258420" y="154106"/>
                </a:cubicBezTo>
                <a:cubicBezTo>
                  <a:pt x="258016" y="153391"/>
                  <a:pt x="255315" y="154727"/>
                  <a:pt x="256308" y="151994"/>
                </a:cubicBezTo>
                <a:cubicBezTo>
                  <a:pt x="257302" y="149261"/>
                  <a:pt x="259662" y="152491"/>
                  <a:pt x="260749" y="151714"/>
                </a:cubicBezTo>
                <a:cubicBezTo>
                  <a:pt x="261532" y="151233"/>
                  <a:pt x="261793" y="150217"/>
                  <a:pt x="261340" y="149416"/>
                </a:cubicBezTo>
                <a:close/>
                <a:moveTo>
                  <a:pt x="140684" y="55780"/>
                </a:moveTo>
                <a:lnTo>
                  <a:pt x="160405" y="75501"/>
                </a:lnTo>
                <a:cubicBezTo>
                  <a:pt x="186530" y="50647"/>
                  <a:pt x="220947" y="36371"/>
                  <a:pt x="256992" y="35438"/>
                </a:cubicBezTo>
                <a:lnTo>
                  <a:pt x="256992" y="7642"/>
                </a:lnTo>
                <a:cubicBezTo>
                  <a:pt x="213512" y="8453"/>
                  <a:pt x="171943" y="25645"/>
                  <a:pt x="140591" y="55780"/>
                </a:cubicBezTo>
                <a:close/>
                <a:moveTo>
                  <a:pt x="86956" y="177553"/>
                </a:moveTo>
                <a:lnTo>
                  <a:pt x="114752" y="177553"/>
                </a:lnTo>
                <a:cubicBezTo>
                  <a:pt x="115699" y="141518"/>
                  <a:pt x="129973" y="107117"/>
                  <a:pt x="154815" y="80998"/>
                </a:cubicBezTo>
                <a:lnTo>
                  <a:pt x="134970" y="61277"/>
                </a:lnTo>
                <a:cubicBezTo>
                  <a:pt x="104909" y="92617"/>
                  <a:pt x="87765" y="134136"/>
                  <a:pt x="86956" y="177553"/>
                </a:cubicBezTo>
                <a:close/>
                <a:moveTo>
                  <a:pt x="693337" y="25376"/>
                </a:moveTo>
                <a:lnTo>
                  <a:pt x="730140" y="25376"/>
                </a:lnTo>
                <a:lnTo>
                  <a:pt x="730140" y="142739"/>
                </a:lnTo>
                <a:cubicBezTo>
                  <a:pt x="730140" y="163444"/>
                  <a:pt x="723701" y="179137"/>
                  <a:pt x="710822" y="189821"/>
                </a:cubicBezTo>
                <a:cubicBezTo>
                  <a:pt x="697943" y="200504"/>
                  <a:pt x="681638" y="205837"/>
                  <a:pt x="661908" y="205815"/>
                </a:cubicBezTo>
                <a:cubicBezTo>
                  <a:pt x="641929" y="205815"/>
                  <a:pt x="625550" y="200482"/>
                  <a:pt x="612776" y="189821"/>
                </a:cubicBezTo>
                <a:cubicBezTo>
                  <a:pt x="600003" y="179159"/>
                  <a:pt x="593605" y="163463"/>
                  <a:pt x="593583" y="142739"/>
                </a:cubicBezTo>
                <a:lnTo>
                  <a:pt x="593583" y="25376"/>
                </a:lnTo>
                <a:lnTo>
                  <a:pt x="630386" y="25376"/>
                </a:lnTo>
                <a:lnTo>
                  <a:pt x="630386" y="142739"/>
                </a:lnTo>
                <a:cubicBezTo>
                  <a:pt x="630386" y="154478"/>
                  <a:pt x="633171" y="162997"/>
                  <a:pt x="638740" y="168298"/>
                </a:cubicBezTo>
                <a:cubicBezTo>
                  <a:pt x="652343" y="178898"/>
                  <a:pt x="671411" y="178898"/>
                  <a:pt x="685014" y="168298"/>
                </a:cubicBezTo>
                <a:cubicBezTo>
                  <a:pt x="690564" y="162978"/>
                  <a:pt x="693337" y="154457"/>
                  <a:pt x="693337" y="142739"/>
                </a:cubicBezTo>
                <a:close/>
                <a:moveTo>
                  <a:pt x="811601" y="97272"/>
                </a:moveTo>
                <a:cubicBezTo>
                  <a:pt x="802321" y="96843"/>
                  <a:pt x="793622" y="101784"/>
                  <a:pt x="789240" y="109974"/>
                </a:cubicBezTo>
                <a:lnTo>
                  <a:pt x="789240" y="203361"/>
                </a:lnTo>
                <a:lnTo>
                  <a:pt x="753898" y="203361"/>
                </a:lnTo>
                <a:lnTo>
                  <a:pt x="753898" y="71091"/>
                </a:lnTo>
                <a:lnTo>
                  <a:pt x="787159" y="71091"/>
                </a:lnTo>
                <a:lnTo>
                  <a:pt x="788371" y="86247"/>
                </a:lnTo>
                <a:cubicBezTo>
                  <a:pt x="797523" y="74653"/>
                  <a:pt x="811654" y="68113"/>
                  <a:pt x="826415" y="68638"/>
                </a:cubicBezTo>
                <a:cubicBezTo>
                  <a:pt x="837630" y="68135"/>
                  <a:pt x="848568" y="72203"/>
                  <a:pt x="856726" y="79911"/>
                </a:cubicBezTo>
                <a:cubicBezTo>
                  <a:pt x="864366" y="87387"/>
                  <a:pt x="868196" y="100461"/>
                  <a:pt x="868217" y="119136"/>
                </a:cubicBezTo>
                <a:lnTo>
                  <a:pt x="868217" y="203361"/>
                </a:lnTo>
                <a:lnTo>
                  <a:pt x="832626" y="203361"/>
                </a:lnTo>
                <a:lnTo>
                  <a:pt x="832626" y="119012"/>
                </a:lnTo>
                <a:cubicBezTo>
                  <a:pt x="832626" y="110542"/>
                  <a:pt x="830816" y="104797"/>
                  <a:pt x="827192" y="101775"/>
                </a:cubicBezTo>
                <a:cubicBezTo>
                  <a:pt x="822682" y="98492"/>
                  <a:pt x="817166" y="96899"/>
                  <a:pt x="811601" y="97272"/>
                </a:cubicBezTo>
                <a:close/>
                <a:moveTo>
                  <a:pt x="891230" y="36867"/>
                </a:moveTo>
                <a:cubicBezTo>
                  <a:pt x="891106" y="31950"/>
                  <a:pt x="893069" y="27211"/>
                  <a:pt x="896634" y="23823"/>
                </a:cubicBezTo>
                <a:cubicBezTo>
                  <a:pt x="904991" y="16864"/>
                  <a:pt x="917128" y="16864"/>
                  <a:pt x="925486" y="23823"/>
                </a:cubicBezTo>
                <a:cubicBezTo>
                  <a:pt x="932629" y="31076"/>
                  <a:pt x="932629" y="42719"/>
                  <a:pt x="925486" y="49973"/>
                </a:cubicBezTo>
                <a:cubicBezTo>
                  <a:pt x="917113" y="56894"/>
                  <a:pt x="905007" y="56894"/>
                  <a:pt x="896634" y="49973"/>
                </a:cubicBezTo>
                <a:cubicBezTo>
                  <a:pt x="893041" y="46579"/>
                  <a:pt x="891072" y="41808"/>
                  <a:pt x="891230" y="36867"/>
                </a:cubicBezTo>
                <a:close/>
                <a:moveTo>
                  <a:pt x="928902" y="71029"/>
                </a:moveTo>
                <a:lnTo>
                  <a:pt x="928902" y="203299"/>
                </a:lnTo>
                <a:lnTo>
                  <a:pt x="893435" y="203299"/>
                </a:lnTo>
                <a:lnTo>
                  <a:pt x="893435" y="71091"/>
                </a:lnTo>
                <a:close/>
                <a:moveTo>
                  <a:pt x="1020861" y="202461"/>
                </a:moveTo>
                <a:cubicBezTo>
                  <a:pt x="1014013" y="204737"/>
                  <a:pt x="1006832" y="205849"/>
                  <a:pt x="999618" y="205753"/>
                </a:cubicBezTo>
                <a:cubicBezTo>
                  <a:pt x="988024" y="205753"/>
                  <a:pt x="978810" y="202740"/>
                  <a:pt x="971978" y="196715"/>
                </a:cubicBezTo>
                <a:cubicBezTo>
                  <a:pt x="965145" y="190690"/>
                  <a:pt x="961720" y="180681"/>
                  <a:pt x="961698" y="166684"/>
                </a:cubicBezTo>
                <a:lnTo>
                  <a:pt x="961698" y="96899"/>
                </a:lnTo>
                <a:lnTo>
                  <a:pt x="942256" y="96899"/>
                </a:lnTo>
                <a:lnTo>
                  <a:pt x="942256" y="71091"/>
                </a:lnTo>
                <a:lnTo>
                  <a:pt x="961698" y="71091"/>
                </a:lnTo>
                <a:lnTo>
                  <a:pt x="961698" y="38451"/>
                </a:lnTo>
                <a:lnTo>
                  <a:pt x="997040" y="38451"/>
                </a:lnTo>
                <a:lnTo>
                  <a:pt x="997040" y="71091"/>
                </a:lnTo>
                <a:lnTo>
                  <a:pt x="1019525" y="71091"/>
                </a:lnTo>
                <a:lnTo>
                  <a:pt x="1019525" y="96899"/>
                </a:lnTo>
                <a:lnTo>
                  <a:pt x="997040" y="96899"/>
                </a:lnTo>
                <a:lnTo>
                  <a:pt x="997040" y="163019"/>
                </a:lnTo>
                <a:cubicBezTo>
                  <a:pt x="997040" y="168578"/>
                  <a:pt x="998189" y="172336"/>
                  <a:pt x="1000456" y="174044"/>
                </a:cubicBezTo>
                <a:cubicBezTo>
                  <a:pt x="1003457" y="176025"/>
                  <a:pt x="1007025" y="176963"/>
                  <a:pt x="1010612" y="176715"/>
                </a:cubicBezTo>
                <a:cubicBezTo>
                  <a:pt x="1012553" y="176730"/>
                  <a:pt x="1014491" y="176625"/>
                  <a:pt x="1016420" y="176404"/>
                </a:cubicBezTo>
                <a:cubicBezTo>
                  <a:pt x="1018159" y="176218"/>
                  <a:pt x="1019525" y="176001"/>
                  <a:pt x="1020861" y="175752"/>
                </a:cubicBezTo>
                <a:close/>
                <a:moveTo>
                  <a:pt x="1148566" y="181808"/>
                </a:moveTo>
                <a:cubicBezTo>
                  <a:pt x="1143392" y="188634"/>
                  <a:pt x="1136801" y="194262"/>
                  <a:pt x="1129248" y="198299"/>
                </a:cubicBezTo>
                <a:cubicBezTo>
                  <a:pt x="1119323" y="203576"/>
                  <a:pt x="1108183" y="206147"/>
                  <a:pt x="1096949" y="205753"/>
                </a:cubicBezTo>
                <a:cubicBezTo>
                  <a:pt x="1076244" y="205753"/>
                  <a:pt x="1060157" y="199541"/>
                  <a:pt x="1048687" y="187119"/>
                </a:cubicBezTo>
                <a:cubicBezTo>
                  <a:pt x="1037212" y="174870"/>
                  <a:pt x="1030982" y="158618"/>
                  <a:pt x="1031327" y="141838"/>
                </a:cubicBezTo>
                <a:lnTo>
                  <a:pt x="1031327" y="137055"/>
                </a:lnTo>
                <a:cubicBezTo>
                  <a:pt x="1031327" y="117095"/>
                  <a:pt x="1036886" y="100710"/>
                  <a:pt x="1048004" y="87893"/>
                </a:cubicBezTo>
                <a:cubicBezTo>
                  <a:pt x="1059122" y="75076"/>
                  <a:pt x="1074132" y="68678"/>
                  <a:pt x="1093036" y="68700"/>
                </a:cubicBezTo>
                <a:cubicBezTo>
                  <a:pt x="1112043" y="68700"/>
                  <a:pt x="1126537" y="74653"/>
                  <a:pt x="1136516" y="86557"/>
                </a:cubicBezTo>
                <a:cubicBezTo>
                  <a:pt x="1146494" y="98461"/>
                  <a:pt x="1151463" y="114198"/>
                  <a:pt x="1151423" y="133763"/>
                </a:cubicBezTo>
                <a:lnTo>
                  <a:pt x="1151423" y="148795"/>
                </a:lnTo>
                <a:lnTo>
                  <a:pt x="1067135" y="148795"/>
                </a:lnTo>
                <a:cubicBezTo>
                  <a:pt x="1068017" y="156668"/>
                  <a:pt x="1071607" y="163991"/>
                  <a:pt x="1077291" y="169510"/>
                </a:cubicBezTo>
                <a:cubicBezTo>
                  <a:pt x="1083219" y="174895"/>
                  <a:pt x="1091030" y="177727"/>
                  <a:pt x="1099030" y="177398"/>
                </a:cubicBezTo>
                <a:cubicBezTo>
                  <a:pt x="1111428" y="177883"/>
                  <a:pt x="1123307" y="172382"/>
                  <a:pt x="1130957" y="162615"/>
                </a:cubicBezTo>
                <a:close/>
                <a:moveTo>
                  <a:pt x="1092819" y="97086"/>
                </a:moveTo>
                <a:cubicBezTo>
                  <a:pt x="1086157" y="96704"/>
                  <a:pt x="1079710" y="99517"/>
                  <a:pt x="1075458" y="104663"/>
                </a:cubicBezTo>
                <a:cubicBezTo>
                  <a:pt x="1071070" y="110418"/>
                  <a:pt x="1068321" y="117254"/>
                  <a:pt x="1067508" y="124446"/>
                </a:cubicBezTo>
                <a:lnTo>
                  <a:pt x="1116639" y="124446"/>
                </a:lnTo>
                <a:lnTo>
                  <a:pt x="1116639" y="121776"/>
                </a:lnTo>
                <a:cubicBezTo>
                  <a:pt x="1116723" y="115384"/>
                  <a:pt x="1114630" y="109151"/>
                  <a:pt x="1110708" y="104104"/>
                </a:cubicBezTo>
                <a:cubicBezTo>
                  <a:pt x="1106919" y="99446"/>
                  <a:pt x="1100956" y="97126"/>
                  <a:pt x="1092819" y="97148"/>
                </a:cubicBezTo>
                <a:close/>
                <a:moveTo>
                  <a:pt x="1249903" y="203361"/>
                </a:moveTo>
                <a:lnTo>
                  <a:pt x="1248195" y="189324"/>
                </a:lnTo>
                <a:cubicBezTo>
                  <a:pt x="1244273" y="194330"/>
                  <a:pt x="1239341" y="198458"/>
                  <a:pt x="1233723" y="201436"/>
                </a:cubicBezTo>
                <a:cubicBezTo>
                  <a:pt x="1227716" y="204451"/>
                  <a:pt x="1221064" y="205955"/>
                  <a:pt x="1214344" y="205815"/>
                </a:cubicBezTo>
                <a:cubicBezTo>
                  <a:pt x="1199197" y="206442"/>
                  <a:pt x="1184793" y="199237"/>
                  <a:pt x="1176206" y="186746"/>
                </a:cubicBezTo>
                <a:cubicBezTo>
                  <a:pt x="1167159" y="174035"/>
                  <a:pt x="1162634" y="158059"/>
                  <a:pt x="1162634" y="138826"/>
                </a:cubicBezTo>
                <a:lnTo>
                  <a:pt x="1162634" y="136248"/>
                </a:lnTo>
                <a:cubicBezTo>
                  <a:pt x="1162634" y="116123"/>
                  <a:pt x="1167159" y="99828"/>
                  <a:pt x="1176206" y="87365"/>
                </a:cubicBezTo>
                <a:cubicBezTo>
                  <a:pt x="1185253" y="74902"/>
                  <a:pt x="1198048" y="68690"/>
                  <a:pt x="1214592" y="68731"/>
                </a:cubicBezTo>
                <a:cubicBezTo>
                  <a:pt x="1226735" y="68427"/>
                  <a:pt x="1238369" y="73604"/>
                  <a:pt x="1246270" y="82831"/>
                </a:cubicBezTo>
                <a:lnTo>
                  <a:pt x="1246270" y="15593"/>
                </a:lnTo>
                <a:lnTo>
                  <a:pt x="1281736" y="15593"/>
                </a:lnTo>
                <a:lnTo>
                  <a:pt x="1281736" y="203361"/>
                </a:lnTo>
                <a:close/>
                <a:moveTo>
                  <a:pt x="1197977" y="138733"/>
                </a:moveTo>
                <a:cubicBezTo>
                  <a:pt x="1197713" y="148077"/>
                  <a:pt x="1199648" y="157354"/>
                  <a:pt x="1203629" y="165814"/>
                </a:cubicBezTo>
                <a:cubicBezTo>
                  <a:pt x="1207356" y="173268"/>
                  <a:pt x="1213868" y="176994"/>
                  <a:pt x="1223164" y="176994"/>
                </a:cubicBezTo>
                <a:cubicBezTo>
                  <a:pt x="1232943" y="177584"/>
                  <a:pt x="1242096" y="172162"/>
                  <a:pt x="1246270" y="163298"/>
                </a:cubicBezTo>
                <a:lnTo>
                  <a:pt x="1246270" y="110937"/>
                </a:lnTo>
                <a:cubicBezTo>
                  <a:pt x="1242220" y="102083"/>
                  <a:pt x="1233127" y="96648"/>
                  <a:pt x="1223412" y="97272"/>
                </a:cubicBezTo>
                <a:cubicBezTo>
                  <a:pt x="1215182" y="96704"/>
                  <a:pt x="1207424" y="101173"/>
                  <a:pt x="1203784" y="108577"/>
                </a:cubicBezTo>
                <a:cubicBezTo>
                  <a:pt x="1199682" y="117210"/>
                  <a:pt x="1197691" y="126695"/>
                  <a:pt x="1197977" y="136248"/>
                </a:cubicBezTo>
                <a:close/>
                <a:moveTo>
                  <a:pt x="740171" y="238114"/>
                </a:moveTo>
                <a:lnTo>
                  <a:pt x="740171" y="416099"/>
                </a:lnTo>
                <a:lnTo>
                  <a:pt x="703493" y="416099"/>
                </a:lnTo>
                <a:lnTo>
                  <a:pt x="632063" y="298861"/>
                </a:lnTo>
                <a:lnTo>
                  <a:pt x="632063" y="416099"/>
                </a:lnTo>
                <a:lnTo>
                  <a:pt x="595292" y="416099"/>
                </a:lnTo>
                <a:lnTo>
                  <a:pt x="595292" y="238114"/>
                </a:lnTo>
                <a:lnTo>
                  <a:pt x="632094" y="238114"/>
                </a:lnTo>
                <a:lnTo>
                  <a:pt x="703524" y="355477"/>
                </a:lnTo>
                <a:lnTo>
                  <a:pt x="703524" y="238114"/>
                </a:lnTo>
                <a:close/>
                <a:moveTo>
                  <a:pt x="843279" y="416099"/>
                </a:moveTo>
                <a:cubicBezTo>
                  <a:pt x="841577" y="412332"/>
                  <a:pt x="840384" y="408351"/>
                  <a:pt x="839738" y="404267"/>
                </a:cubicBezTo>
                <a:cubicBezTo>
                  <a:pt x="835925" y="408407"/>
                  <a:pt x="831390" y="411817"/>
                  <a:pt x="826353" y="414329"/>
                </a:cubicBezTo>
                <a:cubicBezTo>
                  <a:pt x="820123" y="417326"/>
                  <a:pt x="813263" y="418773"/>
                  <a:pt x="806352" y="418553"/>
                </a:cubicBezTo>
                <a:cubicBezTo>
                  <a:pt x="794694" y="418898"/>
                  <a:pt x="783321" y="414916"/>
                  <a:pt x="774426" y="407373"/>
                </a:cubicBezTo>
                <a:cubicBezTo>
                  <a:pt x="766001" y="400372"/>
                  <a:pt x="761230" y="389906"/>
                  <a:pt x="761476" y="378956"/>
                </a:cubicBezTo>
                <a:cubicBezTo>
                  <a:pt x="760914" y="366294"/>
                  <a:pt x="766749" y="354197"/>
                  <a:pt x="777004" y="346750"/>
                </a:cubicBezTo>
                <a:cubicBezTo>
                  <a:pt x="787355" y="339110"/>
                  <a:pt x="802554" y="335290"/>
                  <a:pt x="822595" y="335290"/>
                </a:cubicBezTo>
                <a:lnTo>
                  <a:pt x="838372" y="335290"/>
                </a:lnTo>
                <a:lnTo>
                  <a:pt x="838372" y="327588"/>
                </a:lnTo>
                <a:cubicBezTo>
                  <a:pt x="838633" y="322315"/>
                  <a:pt x="836965" y="317125"/>
                  <a:pt x="833682" y="312991"/>
                </a:cubicBezTo>
                <a:cubicBezTo>
                  <a:pt x="830555" y="309348"/>
                  <a:pt x="825598" y="307535"/>
                  <a:pt x="818806" y="307556"/>
                </a:cubicBezTo>
                <a:cubicBezTo>
                  <a:pt x="806197" y="307556"/>
                  <a:pt x="799862" y="312836"/>
                  <a:pt x="799862" y="323457"/>
                </a:cubicBezTo>
                <a:lnTo>
                  <a:pt x="764426" y="323457"/>
                </a:lnTo>
                <a:cubicBezTo>
                  <a:pt x="764426" y="311966"/>
                  <a:pt x="769519" y="302081"/>
                  <a:pt x="779706" y="293798"/>
                </a:cubicBezTo>
                <a:cubicBezTo>
                  <a:pt x="789892" y="285516"/>
                  <a:pt x="803548" y="281376"/>
                  <a:pt x="820670" y="281376"/>
                </a:cubicBezTo>
                <a:cubicBezTo>
                  <a:pt x="834257" y="280876"/>
                  <a:pt x="847614" y="284969"/>
                  <a:pt x="858590" y="292991"/>
                </a:cubicBezTo>
                <a:cubicBezTo>
                  <a:pt x="868652" y="300755"/>
                  <a:pt x="873683" y="312370"/>
                  <a:pt x="873683" y="327836"/>
                </a:cubicBezTo>
                <a:lnTo>
                  <a:pt x="873683" y="383738"/>
                </a:lnTo>
                <a:cubicBezTo>
                  <a:pt x="873568" y="389844"/>
                  <a:pt x="874016" y="395947"/>
                  <a:pt x="875019" y="401969"/>
                </a:cubicBezTo>
                <a:cubicBezTo>
                  <a:pt x="875761" y="406127"/>
                  <a:pt x="877078" y="410161"/>
                  <a:pt x="878932" y="413956"/>
                </a:cubicBezTo>
                <a:lnTo>
                  <a:pt x="878932" y="416006"/>
                </a:lnTo>
                <a:close/>
                <a:moveTo>
                  <a:pt x="814055" y="391534"/>
                </a:moveTo>
                <a:cubicBezTo>
                  <a:pt x="819406" y="391704"/>
                  <a:pt x="824688" y="390322"/>
                  <a:pt x="829272" y="387558"/>
                </a:cubicBezTo>
                <a:cubicBezTo>
                  <a:pt x="832937" y="385431"/>
                  <a:pt x="836021" y="382434"/>
                  <a:pt x="838248" y="378831"/>
                </a:cubicBezTo>
                <a:lnTo>
                  <a:pt x="838248" y="355850"/>
                </a:lnTo>
                <a:lnTo>
                  <a:pt x="823837" y="355850"/>
                </a:lnTo>
                <a:cubicBezTo>
                  <a:pt x="814520" y="355850"/>
                  <a:pt x="807626" y="357806"/>
                  <a:pt x="803309" y="361781"/>
                </a:cubicBezTo>
                <a:cubicBezTo>
                  <a:pt x="799094" y="365449"/>
                  <a:pt x="796719" y="370794"/>
                  <a:pt x="796818" y="376378"/>
                </a:cubicBezTo>
                <a:cubicBezTo>
                  <a:pt x="796691" y="380493"/>
                  <a:pt x="798358" y="384459"/>
                  <a:pt x="801383" y="387248"/>
                </a:cubicBezTo>
                <a:cubicBezTo>
                  <a:pt x="804893" y="390260"/>
                  <a:pt x="809436" y="391798"/>
                  <a:pt x="814055" y="391534"/>
                </a:cubicBezTo>
                <a:close/>
                <a:moveTo>
                  <a:pt x="963872" y="415137"/>
                </a:moveTo>
                <a:cubicBezTo>
                  <a:pt x="960732" y="416152"/>
                  <a:pt x="957524" y="416950"/>
                  <a:pt x="954275" y="417528"/>
                </a:cubicBezTo>
                <a:cubicBezTo>
                  <a:pt x="950415" y="418155"/>
                  <a:pt x="946508" y="418457"/>
                  <a:pt x="942598" y="418429"/>
                </a:cubicBezTo>
                <a:cubicBezTo>
                  <a:pt x="931004" y="418429"/>
                  <a:pt x="921790" y="415416"/>
                  <a:pt x="914958" y="409391"/>
                </a:cubicBezTo>
                <a:cubicBezTo>
                  <a:pt x="908125" y="403366"/>
                  <a:pt x="904699" y="393344"/>
                  <a:pt x="904678" y="379328"/>
                </a:cubicBezTo>
                <a:lnTo>
                  <a:pt x="904678" y="309544"/>
                </a:lnTo>
                <a:lnTo>
                  <a:pt x="885236" y="309544"/>
                </a:lnTo>
                <a:lnTo>
                  <a:pt x="885236" y="283736"/>
                </a:lnTo>
                <a:lnTo>
                  <a:pt x="904678" y="283736"/>
                </a:lnTo>
                <a:lnTo>
                  <a:pt x="904678" y="251189"/>
                </a:lnTo>
                <a:lnTo>
                  <a:pt x="940020" y="251189"/>
                </a:lnTo>
                <a:lnTo>
                  <a:pt x="940020" y="283829"/>
                </a:lnTo>
                <a:lnTo>
                  <a:pt x="962505" y="283829"/>
                </a:lnTo>
                <a:lnTo>
                  <a:pt x="962505" y="309544"/>
                </a:lnTo>
                <a:lnTo>
                  <a:pt x="940020" y="309544"/>
                </a:lnTo>
                <a:lnTo>
                  <a:pt x="940020" y="375664"/>
                </a:lnTo>
                <a:cubicBezTo>
                  <a:pt x="940020" y="381223"/>
                  <a:pt x="941169" y="384981"/>
                  <a:pt x="943436" y="386689"/>
                </a:cubicBezTo>
                <a:cubicBezTo>
                  <a:pt x="946440" y="388667"/>
                  <a:pt x="950005" y="389605"/>
                  <a:pt x="953592" y="389360"/>
                </a:cubicBezTo>
                <a:cubicBezTo>
                  <a:pt x="955530" y="389369"/>
                  <a:pt x="957471" y="389276"/>
                  <a:pt x="959400" y="389080"/>
                </a:cubicBezTo>
                <a:cubicBezTo>
                  <a:pt x="961139" y="388863"/>
                  <a:pt x="962505" y="388645"/>
                  <a:pt x="963872" y="388397"/>
                </a:cubicBezTo>
                <a:close/>
                <a:moveTo>
                  <a:pt x="978686" y="249481"/>
                </a:moveTo>
                <a:cubicBezTo>
                  <a:pt x="978537" y="244533"/>
                  <a:pt x="980499" y="239754"/>
                  <a:pt x="984090" y="236344"/>
                </a:cubicBezTo>
                <a:cubicBezTo>
                  <a:pt x="992462" y="229421"/>
                  <a:pt x="1004568" y="229421"/>
                  <a:pt x="1012941" y="236344"/>
                </a:cubicBezTo>
                <a:cubicBezTo>
                  <a:pt x="1020084" y="243595"/>
                  <a:pt x="1020084" y="255242"/>
                  <a:pt x="1012941" y="262493"/>
                </a:cubicBezTo>
                <a:cubicBezTo>
                  <a:pt x="1004568" y="269416"/>
                  <a:pt x="992462" y="269416"/>
                  <a:pt x="984090" y="262493"/>
                </a:cubicBezTo>
                <a:cubicBezTo>
                  <a:pt x="980552" y="259152"/>
                  <a:pt x="978589" y="254471"/>
                  <a:pt x="978686" y="249605"/>
                </a:cubicBezTo>
                <a:close/>
                <a:moveTo>
                  <a:pt x="1016357" y="283643"/>
                </a:moveTo>
                <a:lnTo>
                  <a:pt x="1016357" y="415913"/>
                </a:lnTo>
                <a:lnTo>
                  <a:pt x="980891" y="415913"/>
                </a:lnTo>
                <a:lnTo>
                  <a:pt x="980891" y="283829"/>
                </a:lnTo>
                <a:close/>
                <a:moveTo>
                  <a:pt x="1036575" y="351129"/>
                </a:moveTo>
                <a:lnTo>
                  <a:pt x="1036575" y="348551"/>
                </a:lnTo>
                <a:cubicBezTo>
                  <a:pt x="1036575" y="329336"/>
                  <a:pt x="1042032" y="313302"/>
                  <a:pt x="1052942" y="300445"/>
                </a:cubicBezTo>
                <a:cubicBezTo>
                  <a:pt x="1063852" y="287587"/>
                  <a:pt x="1079257" y="281168"/>
                  <a:pt x="1099154" y="281189"/>
                </a:cubicBezTo>
                <a:cubicBezTo>
                  <a:pt x="1119279" y="281189"/>
                  <a:pt x="1134807" y="287609"/>
                  <a:pt x="1145739" y="300445"/>
                </a:cubicBezTo>
                <a:cubicBezTo>
                  <a:pt x="1156671" y="313280"/>
                  <a:pt x="1162097" y="329318"/>
                  <a:pt x="1162013" y="348551"/>
                </a:cubicBezTo>
                <a:lnTo>
                  <a:pt x="1162013" y="351129"/>
                </a:lnTo>
                <a:cubicBezTo>
                  <a:pt x="1162013" y="370384"/>
                  <a:pt x="1156588" y="386400"/>
                  <a:pt x="1145739" y="399174"/>
                </a:cubicBezTo>
                <a:cubicBezTo>
                  <a:pt x="1134891" y="411947"/>
                  <a:pt x="1119487" y="418345"/>
                  <a:pt x="1099527" y="418367"/>
                </a:cubicBezTo>
                <a:cubicBezTo>
                  <a:pt x="1079486" y="418367"/>
                  <a:pt x="1063958" y="411969"/>
                  <a:pt x="1052942" y="399174"/>
                </a:cubicBezTo>
                <a:cubicBezTo>
                  <a:pt x="1041926" y="386378"/>
                  <a:pt x="1036473" y="370424"/>
                  <a:pt x="1036575" y="351315"/>
                </a:cubicBezTo>
                <a:close/>
                <a:moveTo>
                  <a:pt x="1072011" y="348551"/>
                </a:moveTo>
                <a:lnTo>
                  <a:pt x="1072011" y="351129"/>
                </a:lnTo>
                <a:cubicBezTo>
                  <a:pt x="1071744" y="360657"/>
                  <a:pt x="1073878" y="370098"/>
                  <a:pt x="1078222" y="378583"/>
                </a:cubicBezTo>
                <a:cubicBezTo>
                  <a:pt x="1082353" y="386130"/>
                  <a:pt x="1089403" y="389888"/>
                  <a:pt x="1099434" y="389888"/>
                </a:cubicBezTo>
                <a:cubicBezTo>
                  <a:pt x="1109465" y="389888"/>
                  <a:pt x="1116298" y="386130"/>
                  <a:pt x="1120397" y="378583"/>
                </a:cubicBezTo>
                <a:cubicBezTo>
                  <a:pt x="1124754" y="370105"/>
                  <a:pt x="1126891" y="360657"/>
                  <a:pt x="1126608" y="351129"/>
                </a:cubicBezTo>
                <a:lnTo>
                  <a:pt x="1126608" y="348551"/>
                </a:lnTo>
                <a:cubicBezTo>
                  <a:pt x="1126841" y="339076"/>
                  <a:pt x="1124708" y="329694"/>
                  <a:pt x="1120397" y="321252"/>
                </a:cubicBezTo>
                <a:cubicBezTo>
                  <a:pt x="1116257" y="313550"/>
                  <a:pt x="1109186" y="309699"/>
                  <a:pt x="1099186" y="309699"/>
                </a:cubicBezTo>
                <a:cubicBezTo>
                  <a:pt x="1089185" y="309699"/>
                  <a:pt x="1082176" y="313550"/>
                  <a:pt x="1078160" y="321252"/>
                </a:cubicBezTo>
                <a:cubicBezTo>
                  <a:pt x="1073871" y="329765"/>
                  <a:pt x="1071756" y="339209"/>
                  <a:pt x="1072011" y="348738"/>
                </a:cubicBezTo>
                <a:close/>
                <a:moveTo>
                  <a:pt x="1237481" y="310010"/>
                </a:moveTo>
                <a:cubicBezTo>
                  <a:pt x="1228195" y="309584"/>
                  <a:pt x="1219486" y="314522"/>
                  <a:pt x="1215089" y="322712"/>
                </a:cubicBezTo>
                <a:lnTo>
                  <a:pt x="1215089" y="416099"/>
                </a:lnTo>
                <a:lnTo>
                  <a:pt x="1179778" y="416099"/>
                </a:lnTo>
                <a:lnTo>
                  <a:pt x="1179778" y="283829"/>
                </a:lnTo>
                <a:lnTo>
                  <a:pt x="1212915" y="283829"/>
                </a:lnTo>
                <a:lnTo>
                  <a:pt x="1214126" y="298985"/>
                </a:lnTo>
                <a:cubicBezTo>
                  <a:pt x="1223269" y="287394"/>
                  <a:pt x="1237388" y="280854"/>
                  <a:pt x="1252139" y="281376"/>
                </a:cubicBezTo>
                <a:cubicBezTo>
                  <a:pt x="1263363" y="280876"/>
                  <a:pt x="1274308" y="284941"/>
                  <a:pt x="1282482" y="292649"/>
                </a:cubicBezTo>
                <a:cubicBezTo>
                  <a:pt x="1290122" y="300143"/>
                  <a:pt x="1293951" y="313218"/>
                  <a:pt x="1293973" y="331874"/>
                </a:cubicBezTo>
                <a:lnTo>
                  <a:pt x="1293973" y="416099"/>
                </a:lnTo>
                <a:lnTo>
                  <a:pt x="1258506" y="416099"/>
                </a:lnTo>
                <a:lnTo>
                  <a:pt x="1258506" y="331750"/>
                </a:lnTo>
                <a:cubicBezTo>
                  <a:pt x="1258506" y="323262"/>
                  <a:pt x="1256696" y="317516"/>
                  <a:pt x="1253071" y="314513"/>
                </a:cubicBezTo>
                <a:cubicBezTo>
                  <a:pt x="1248562" y="311230"/>
                  <a:pt x="1243046" y="309637"/>
                  <a:pt x="1237481" y="310010"/>
                </a:cubicBezTo>
                <a:close/>
                <a:moveTo>
                  <a:pt x="1389006" y="379453"/>
                </a:moveTo>
                <a:cubicBezTo>
                  <a:pt x="1388966" y="375611"/>
                  <a:pt x="1387006" y="372046"/>
                  <a:pt x="1383789" y="369949"/>
                </a:cubicBezTo>
                <a:cubicBezTo>
                  <a:pt x="1380341" y="367403"/>
                  <a:pt x="1373074" y="364918"/>
                  <a:pt x="1362049" y="362558"/>
                </a:cubicBezTo>
                <a:cubicBezTo>
                  <a:pt x="1350014" y="360322"/>
                  <a:pt x="1338555" y="355685"/>
                  <a:pt x="1328352" y="348924"/>
                </a:cubicBezTo>
                <a:cubicBezTo>
                  <a:pt x="1319594" y="343029"/>
                  <a:pt x="1314529" y="333010"/>
                  <a:pt x="1314967" y="322464"/>
                </a:cubicBezTo>
                <a:cubicBezTo>
                  <a:pt x="1315066" y="311249"/>
                  <a:pt x="1320209" y="300674"/>
                  <a:pt x="1328974" y="293674"/>
                </a:cubicBezTo>
                <a:cubicBezTo>
                  <a:pt x="1338291" y="285391"/>
                  <a:pt x="1351188" y="281251"/>
                  <a:pt x="1367670" y="281251"/>
                </a:cubicBezTo>
                <a:cubicBezTo>
                  <a:pt x="1384876" y="281251"/>
                  <a:pt x="1398407" y="285289"/>
                  <a:pt x="1408261" y="293364"/>
                </a:cubicBezTo>
                <a:cubicBezTo>
                  <a:pt x="1417730" y="300649"/>
                  <a:pt x="1423212" y="311976"/>
                  <a:pt x="1423044" y="323923"/>
                </a:cubicBezTo>
                <a:lnTo>
                  <a:pt x="1387640" y="323923"/>
                </a:lnTo>
                <a:cubicBezTo>
                  <a:pt x="1387745" y="319296"/>
                  <a:pt x="1385987" y="314821"/>
                  <a:pt x="1382764" y="311501"/>
                </a:cubicBezTo>
                <a:cubicBezTo>
                  <a:pt x="1379512" y="308147"/>
                  <a:pt x="1374419" y="306469"/>
                  <a:pt x="1367484" y="306469"/>
                </a:cubicBezTo>
                <a:cubicBezTo>
                  <a:pt x="1362558" y="306174"/>
                  <a:pt x="1357685" y="307625"/>
                  <a:pt x="1353726" y="310569"/>
                </a:cubicBezTo>
                <a:cubicBezTo>
                  <a:pt x="1350574" y="313016"/>
                  <a:pt x="1348747" y="316796"/>
                  <a:pt x="1348788" y="320787"/>
                </a:cubicBezTo>
                <a:cubicBezTo>
                  <a:pt x="1348847" y="324628"/>
                  <a:pt x="1350906" y="328163"/>
                  <a:pt x="1354223" y="330104"/>
                </a:cubicBezTo>
                <a:cubicBezTo>
                  <a:pt x="1360198" y="333383"/>
                  <a:pt x="1366726" y="335538"/>
                  <a:pt x="1373478" y="336470"/>
                </a:cubicBezTo>
                <a:cubicBezTo>
                  <a:pt x="1386059" y="338663"/>
                  <a:pt x="1398143" y="343091"/>
                  <a:pt x="1409162" y="349545"/>
                </a:cubicBezTo>
                <a:cubicBezTo>
                  <a:pt x="1418643" y="355405"/>
                  <a:pt x="1423376" y="364896"/>
                  <a:pt x="1423355" y="378024"/>
                </a:cubicBezTo>
                <a:cubicBezTo>
                  <a:pt x="1423429" y="389596"/>
                  <a:pt x="1417793" y="400456"/>
                  <a:pt x="1408292" y="407062"/>
                </a:cubicBezTo>
                <a:cubicBezTo>
                  <a:pt x="1398252" y="414742"/>
                  <a:pt x="1384720" y="418575"/>
                  <a:pt x="1367701" y="418553"/>
                </a:cubicBezTo>
                <a:cubicBezTo>
                  <a:pt x="1349191" y="418553"/>
                  <a:pt x="1335051" y="413811"/>
                  <a:pt x="1325278" y="404329"/>
                </a:cubicBezTo>
                <a:cubicBezTo>
                  <a:pt x="1315504" y="394847"/>
                  <a:pt x="1310610" y="384710"/>
                  <a:pt x="1310588" y="373924"/>
                </a:cubicBezTo>
                <a:lnTo>
                  <a:pt x="1344222" y="373924"/>
                </a:lnTo>
                <a:cubicBezTo>
                  <a:pt x="1344017" y="379890"/>
                  <a:pt x="1346906" y="385540"/>
                  <a:pt x="1351862" y="388863"/>
                </a:cubicBezTo>
                <a:cubicBezTo>
                  <a:pt x="1356831" y="391931"/>
                  <a:pt x="1362580" y="393493"/>
                  <a:pt x="1368416" y="393366"/>
                </a:cubicBezTo>
                <a:cubicBezTo>
                  <a:pt x="1382143" y="393388"/>
                  <a:pt x="1389006" y="388748"/>
                  <a:pt x="1389006" y="379453"/>
                </a:cubicBezTo>
                <a:close/>
              </a:path>
            </a:pathLst>
          </a:custGeom>
          <a:solidFill>
            <a:srgbClr val="FFFFFF"/>
          </a:solidFill>
          <a:ln w="3099" cap="flat">
            <a:noFill/>
            <a:prstDash val="solid"/>
            <a:miter/>
          </a:ln>
        </p:spPr>
        <p:txBody>
          <a:bodyPr rtlCol="0" anchor="ctr"/>
          <a:lstStyle/>
          <a:p>
            <a:endParaRPr lang="en-US" sz="1688"/>
          </a:p>
        </p:txBody>
      </p:sp>
      <p:cxnSp>
        <p:nvCxnSpPr>
          <p:cNvPr id="38" name="Straight Connector 37">
            <a:extLst>
              <a:ext uri="{FF2B5EF4-FFF2-40B4-BE49-F238E27FC236}">
                <a16:creationId xmlns:a16="http://schemas.microsoft.com/office/drawing/2014/main" id="{7AA5B4E0-2E88-4CD0-B5AE-478EAE689F20}"/>
              </a:ext>
            </a:extLst>
          </p:cNvPr>
          <p:cNvCxnSpPr>
            <a:cxnSpLocks/>
          </p:cNvCxnSpPr>
          <p:nvPr userDrawn="1"/>
        </p:nvCxnSpPr>
        <p:spPr>
          <a:xfrm>
            <a:off x="11666572" y="3092398"/>
            <a:ext cx="0" cy="1926087"/>
          </a:xfrm>
          <a:prstGeom prst="line">
            <a:avLst/>
          </a:prstGeom>
          <a:ln w="444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AFEDF4CD-627D-4C70-8901-8EA1C867B6E2}"/>
              </a:ext>
            </a:extLst>
          </p:cNvPr>
          <p:cNvCxnSpPr/>
          <p:nvPr userDrawn="1"/>
        </p:nvCxnSpPr>
        <p:spPr>
          <a:xfrm>
            <a:off x="2681819" y="6343266"/>
            <a:ext cx="0" cy="347158"/>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pic>
        <p:nvPicPr>
          <p:cNvPr id="40" name="Picture 39" descr="A picture containing text&#10;&#10;Description automatically generated">
            <a:extLst>
              <a:ext uri="{FF2B5EF4-FFF2-40B4-BE49-F238E27FC236}">
                <a16:creationId xmlns:a16="http://schemas.microsoft.com/office/drawing/2014/main" id="{68E6FBEB-D203-42BF-BA92-536A1074590E}"/>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2845807" y="6343266"/>
            <a:ext cx="1722130" cy="338506"/>
          </a:xfrm>
          <a:prstGeom prst="rect">
            <a:avLst/>
          </a:prstGeom>
        </p:spPr>
      </p:pic>
      <p:sp>
        <p:nvSpPr>
          <p:cNvPr id="41" name="TextBox 40">
            <a:extLst>
              <a:ext uri="{FF2B5EF4-FFF2-40B4-BE49-F238E27FC236}">
                <a16:creationId xmlns:a16="http://schemas.microsoft.com/office/drawing/2014/main" id="{E97A035B-C149-4CA4-884C-3122430AB205}"/>
              </a:ext>
            </a:extLst>
          </p:cNvPr>
          <p:cNvSpPr txBox="1"/>
          <p:nvPr userDrawn="1"/>
        </p:nvSpPr>
        <p:spPr>
          <a:xfrm>
            <a:off x="2051215" y="6321731"/>
            <a:ext cx="566990" cy="400110"/>
          </a:xfrm>
          <a:prstGeom prst="rect">
            <a:avLst/>
          </a:prstGeom>
          <a:noFill/>
        </p:spPr>
        <p:txBody>
          <a:bodyPr wrap="square" rtlCol="0">
            <a:spAutoFit/>
          </a:bodyPr>
          <a:lstStyle/>
          <a:p>
            <a:pPr defTabSz="914514">
              <a:lnSpc>
                <a:spcPts val="844"/>
              </a:lnSpc>
            </a:pPr>
            <a:r>
              <a:rPr lang="en-US" sz="844" spc="9">
                <a:solidFill>
                  <a:srgbClr val="FFFFFF"/>
                </a:solidFill>
                <a:latin typeface="Oswald SemiBold" pitchFamily="2" charset="0"/>
              </a:rPr>
              <a:t>DECADE</a:t>
            </a:r>
            <a:br>
              <a:rPr lang="en-US" sz="844" spc="9">
                <a:solidFill>
                  <a:srgbClr val="FFFFFF"/>
                </a:solidFill>
                <a:latin typeface="Oswald SemiBold" pitchFamily="2" charset="0"/>
              </a:rPr>
            </a:br>
            <a:r>
              <a:rPr lang="en-US" sz="844" spc="9">
                <a:solidFill>
                  <a:srgbClr val="FFFFFF"/>
                </a:solidFill>
                <a:latin typeface="Oswald SemiBold" pitchFamily="2" charset="0"/>
              </a:rPr>
              <a:t>OF</a:t>
            </a:r>
            <a:br>
              <a:rPr lang="en-US" sz="844" spc="9">
                <a:solidFill>
                  <a:srgbClr val="FFFFFF"/>
                </a:solidFill>
                <a:latin typeface="Oswald SemiBold" pitchFamily="2" charset="0"/>
              </a:rPr>
            </a:br>
            <a:r>
              <a:rPr lang="en-US" sz="844" spc="9">
                <a:solidFill>
                  <a:srgbClr val="FFFFFF"/>
                </a:solidFill>
                <a:latin typeface="Oswald SemiBold" pitchFamily="2" charset="0"/>
              </a:rPr>
              <a:t>ACTION</a:t>
            </a:r>
          </a:p>
        </p:txBody>
      </p:sp>
    </p:spTree>
    <p:extLst>
      <p:ext uri="{BB962C8B-B14F-4D97-AF65-F5344CB8AC3E}">
        <p14:creationId xmlns:p14="http://schemas.microsoft.com/office/powerpoint/2010/main" val="275981429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p:cSld name="Layout guide">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50EC8136-A046-4C55-BD4F-E6FD062CC431}"/>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50EC8136-A046-4C55-BD4F-E6FD062CC43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Date Placeholder 1"/>
          <p:cNvSpPr>
            <a:spLocks noGrp="1"/>
          </p:cNvSpPr>
          <p:nvPr>
            <p:ph type="dt" sz="half" idx="10"/>
          </p:nvPr>
        </p:nvSpPr>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56"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grpSp>
        <p:nvGrpSpPr>
          <p:cNvPr id="55" name="Group 54">
            <a:extLst>
              <a:ext uri="{FF2B5EF4-FFF2-40B4-BE49-F238E27FC236}">
                <a16:creationId xmlns:a16="http://schemas.microsoft.com/office/drawing/2014/main" id="{D51117B0-682C-45AD-A1BD-FCE08CB67D72}"/>
              </a:ext>
            </a:extLst>
          </p:cNvPr>
          <p:cNvGrpSpPr/>
          <p:nvPr userDrawn="1"/>
        </p:nvGrpSpPr>
        <p:grpSpPr>
          <a:xfrm>
            <a:off x="-599" y="-1"/>
            <a:ext cx="12193800" cy="6858001"/>
            <a:chOff x="-640" y="-1"/>
            <a:chExt cx="13005133" cy="7315201"/>
          </a:xfrm>
        </p:grpSpPr>
        <p:sp>
          <p:nvSpPr>
            <p:cNvPr id="93" name="Freeform: Shape 92">
              <a:extLst>
                <a:ext uri="{FF2B5EF4-FFF2-40B4-BE49-F238E27FC236}">
                  <a16:creationId xmlns:a16="http://schemas.microsoft.com/office/drawing/2014/main" id="{736CEFF6-5E3F-4832-9A30-2A73BF9C885B}"/>
                </a:ext>
              </a:extLst>
            </p:cNvPr>
            <p:cNvSpPr/>
            <p:nvPr/>
          </p:nvSpPr>
          <p:spPr>
            <a:xfrm>
              <a:off x="0" y="-1"/>
              <a:ext cx="13004493" cy="7315200"/>
            </a:xfrm>
            <a:custGeom>
              <a:avLst/>
              <a:gdLst>
                <a:gd name="connsiteX0" fmla="*/ 671919 w 13004493"/>
                <a:gd name="connsiteY0" fmla="*/ 664320 h 7315200"/>
                <a:gd name="connsiteX1" fmla="*/ 671919 w 13004493"/>
                <a:gd name="connsiteY1" fmla="*/ 680551 h 7315200"/>
                <a:gd name="connsiteX2" fmla="*/ 344487 w 13004493"/>
                <a:gd name="connsiteY2" fmla="*/ 680551 h 7315200"/>
                <a:gd name="connsiteX3" fmla="*/ 344487 w 13004493"/>
                <a:gd name="connsiteY3" fmla="*/ 6845707 h 7315200"/>
                <a:gd name="connsiteX4" fmla="*/ 12658726 w 13004493"/>
                <a:gd name="connsiteY4" fmla="*/ 6845707 h 7315200"/>
                <a:gd name="connsiteX5" fmla="*/ 12658726 w 13004493"/>
                <a:gd name="connsiteY5" fmla="*/ 680551 h 7315200"/>
                <a:gd name="connsiteX6" fmla="*/ 12331295 w 13004493"/>
                <a:gd name="connsiteY6" fmla="*/ 680551 h 7315200"/>
                <a:gd name="connsiteX7" fmla="*/ 12331295 w 13004493"/>
                <a:gd name="connsiteY7" fmla="*/ 664320 h 7315200"/>
                <a:gd name="connsiteX8" fmla="*/ 0 w 13004493"/>
                <a:gd name="connsiteY8" fmla="*/ 0 h 7315200"/>
                <a:gd name="connsiteX9" fmla="*/ 13004493 w 13004493"/>
                <a:gd name="connsiteY9" fmla="*/ 0 h 7315200"/>
                <a:gd name="connsiteX10" fmla="*/ 13004493 w 13004493"/>
                <a:gd name="connsiteY10" fmla="*/ 664320 h 7315200"/>
                <a:gd name="connsiteX11" fmla="*/ 13003213 w 13004493"/>
                <a:gd name="connsiteY11" fmla="*/ 664320 h 7315200"/>
                <a:gd name="connsiteX12" fmla="*/ 13003213 w 13004493"/>
                <a:gd name="connsiteY12" fmla="*/ 6571304 h 7315200"/>
                <a:gd name="connsiteX13" fmla="*/ 13004493 w 13004493"/>
                <a:gd name="connsiteY13" fmla="*/ 6571304 h 7315200"/>
                <a:gd name="connsiteX14" fmla="*/ 13004493 w 13004493"/>
                <a:gd name="connsiteY14" fmla="*/ 7315200 h 7315200"/>
                <a:gd name="connsiteX15" fmla="*/ 13003213 w 13004493"/>
                <a:gd name="connsiteY15" fmla="*/ 7315200 h 7315200"/>
                <a:gd name="connsiteX16" fmla="*/ 12331295 w 13004493"/>
                <a:gd name="connsiteY16" fmla="*/ 7315200 h 7315200"/>
                <a:gd name="connsiteX17" fmla="*/ 671919 w 13004493"/>
                <a:gd name="connsiteY17" fmla="*/ 7315200 h 7315200"/>
                <a:gd name="connsiteX18" fmla="*/ 1 w 13004493"/>
                <a:gd name="connsiteY18" fmla="*/ 7315200 h 7315200"/>
                <a:gd name="connsiteX19" fmla="*/ 1 w 13004493"/>
                <a:gd name="connsiteY19" fmla="*/ 6571304 h 7315200"/>
                <a:gd name="connsiteX20" fmla="*/ 1 w 13004493"/>
                <a:gd name="connsiteY20" fmla="*/ 664320 h 7315200"/>
                <a:gd name="connsiteX21" fmla="*/ 0 w 13004493"/>
                <a:gd name="connsiteY21" fmla="*/ 664320 h 73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004493" h="7315200">
                  <a:moveTo>
                    <a:pt x="671919" y="664320"/>
                  </a:moveTo>
                  <a:lnTo>
                    <a:pt x="671919" y="680551"/>
                  </a:lnTo>
                  <a:lnTo>
                    <a:pt x="344487" y="680551"/>
                  </a:lnTo>
                  <a:lnTo>
                    <a:pt x="344487" y="6845707"/>
                  </a:lnTo>
                  <a:lnTo>
                    <a:pt x="12658726" y="6845707"/>
                  </a:lnTo>
                  <a:lnTo>
                    <a:pt x="12658726" y="680551"/>
                  </a:lnTo>
                  <a:lnTo>
                    <a:pt x="12331295" y="680551"/>
                  </a:lnTo>
                  <a:lnTo>
                    <a:pt x="12331295" y="664320"/>
                  </a:lnTo>
                  <a:close/>
                  <a:moveTo>
                    <a:pt x="0" y="0"/>
                  </a:moveTo>
                  <a:lnTo>
                    <a:pt x="13004493" y="0"/>
                  </a:lnTo>
                  <a:lnTo>
                    <a:pt x="13004493" y="664320"/>
                  </a:lnTo>
                  <a:lnTo>
                    <a:pt x="13003213" y="664320"/>
                  </a:lnTo>
                  <a:lnTo>
                    <a:pt x="13003213" y="6571304"/>
                  </a:lnTo>
                  <a:lnTo>
                    <a:pt x="13004493" y="6571304"/>
                  </a:lnTo>
                  <a:lnTo>
                    <a:pt x="13004493" y="7315200"/>
                  </a:lnTo>
                  <a:lnTo>
                    <a:pt x="13003213" y="7315200"/>
                  </a:lnTo>
                  <a:lnTo>
                    <a:pt x="12331295" y="7315200"/>
                  </a:lnTo>
                  <a:lnTo>
                    <a:pt x="671919" y="7315200"/>
                  </a:lnTo>
                  <a:lnTo>
                    <a:pt x="1" y="7315200"/>
                  </a:lnTo>
                  <a:lnTo>
                    <a:pt x="1" y="6571304"/>
                  </a:lnTo>
                  <a:lnTo>
                    <a:pt x="1" y="664320"/>
                  </a:lnTo>
                  <a:lnTo>
                    <a:pt x="0" y="664320"/>
                  </a:lnTo>
                  <a:close/>
                </a:path>
              </a:pathLst>
            </a:custGeom>
            <a:solidFill>
              <a:srgbClr val="FFEFEF">
                <a:alpha val="64000"/>
              </a:srgbClr>
            </a:solidFill>
            <a:ln>
              <a:noFill/>
            </a:ln>
          </p:spPr>
          <p:txBody>
            <a:bodyPr vert="horz" wrap="square" lIns="91440" tIns="45720" rIns="91440" bIns="45720" numCol="1" anchor="t" anchorCtr="0" compatLnSpc="1">
              <a:prstTxWarp prst="textNoShape">
                <a:avLst/>
              </a:prstTxWarp>
              <a:noAutofit/>
            </a:bodyPr>
            <a:lstStyle/>
            <a:p>
              <a:endParaRPr lang="en-US" sz="1920">
                <a:solidFill>
                  <a:schemeClr val="tx1"/>
                </a:solidFill>
                <a:latin typeface="+mn-lt"/>
                <a:ea typeface="+mn-ea"/>
                <a:cs typeface="+mn-cs"/>
              </a:endParaRPr>
            </a:p>
          </p:txBody>
        </p:sp>
        <p:cxnSp>
          <p:nvCxnSpPr>
            <p:cNvPr id="94" name="Straight Connector 93">
              <a:extLst>
                <a:ext uri="{FF2B5EF4-FFF2-40B4-BE49-F238E27FC236}">
                  <a16:creationId xmlns:a16="http://schemas.microsoft.com/office/drawing/2014/main" id="{EE3E4DC6-EB36-4F2F-B208-E590A0255820}"/>
                </a:ext>
              </a:extLst>
            </p:cNvPr>
            <p:cNvCxnSpPr/>
            <p:nvPr/>
          </p:nvCxnSpPr>
          <p:spPr>
            <a:xfrm>
              <a:off x="-640" y="680550"/>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FFC423E3-4CB7-4970-804E-459C34384B28}"/>
                </a:ext>
              </a:extLst>
            </p:cNvPr>
            <p:cNvCxnSpPr/>
            <p:nvPr/>
          </p:nvCxnSpPr>
          <p:spPr>
            <a:xfrm>
              <a:off x="-640" y="94189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D9980964-4F5C-4397-9762-85E766DEB068}"/>
                </a:ext>
              </a:extLst>
            </p:cNvPr>
            <p:cNvCxnSpPr/>
            <p:nvPr/>
          </p:nvCxnSpPr>
          <p:spPr>
            <a:xfrm>
              <a:off x="-640" y="1203246"/>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638F80E-299D-4435-B492-C5887F62E83E}"/>
                </a:ext>
              </a:extLst>
            </p:cNvPr>
            <p:cNvCxnSpPr/>
            <p:nvPr/>
          </p:nvCxnSpPr>
          <p:spPr>
            <a:xfrm>
              <a:off x="-640" y="1464594"/>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E8984382-F4F9-454F-9BAA-70EBFBF532FD}"/>
                </a:ext>
              </a:extLst>
            </p:cNvPr>
            <p:cNvCxnSpPr/>
            <p:nvPr/>
          </p:nvCxnSpPr>
          <p:spPr>
            <a:xfrm>
              <a:off x="-640" y="1727943"/>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DCFD27E-D781-4DBE-8C9B-841B73D3B9B2}"/>
                </a:ext>
              </a:extLst>
            </p:cNvPr>
            <p:cNvCxnSpPr/>
            <p:nvPr/>
          </p:nvCxnSpPr>
          <p:spPr>
            <a:xfrm>
              <a:off x="-640" y="1987290"/>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2B8BD8AC-055D-4DE9-B02E-7382BB8656ED}"/>
                </a:ext>
              </a:extLst>
            </p:cNvPr>
            <p:cNvCxnSpPr/>
            <p:nvPr/>
          </p:nvCxnSpPr>
          <p:spPr>
            <a:xfrm>
              <a:off x="-640" y="2771334"/>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DB54B308-0A59-4C0B-9EA9-89FFFD7B0659}"/>
                </a:ext>
              </a:extLst>
            </p:cNvPr>
            <p:cNvCxnSpPr/>
            <p:nvPr/>
          </p:nvCxnSpPr>
          <p:spPr>
            <a:xfrm>
              <a:off x="-640" y="3294030"/>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43FF4B33-9F34-4DA6-A877-24E5F47DD8B0}"/>
                </a:ext>
              </a:extLst>
            </p:cNvPr>
            <p:cNvCxnSpPr/>
            <p:nvPr/>
          </p:nvCxnSpPr>
          <p:spPr>
            <a:xfrm>
              <a:off x="-640" y="355537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1B8BB017-2050-46E4-9223-E52A41EF457E}"/>
                </a:ext>
              </a:extLst>
            </p:cNvPr>
            <p:cNvCxnSpPr/>
            <p:nvPr/>
          </p:nvCxnSpPr>
          <p:spPr>
            <a:xfrm>
              <a:off x="-640" y="3816726"/>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68618238-4679-4A0B-B14F-997E28353C18}"/>
                </a:ext>
              </a:extLst>
            </p:cNvPr>
            <p:cNvCxnSpPr/>
            <p:nvPr/>
          </p:nvCxnSpPr>
          <p:spPr>
            <a:xfrm>
              <a:off x="-640" y="4078074"/>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B43FC4B7-F20C-47E1-B235-A015ED1F85BF}"/>
                </a:ext>
              </a:extLst>
            </p:cNvPr>
            <p:cNvCxnSpPr/>
            <p:nvPr/>
          </p:nvCxnSpPr>
          <p:spPr>
            <a:xfrm>
              <a:off x="-640" y="4339422"/>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71B1E261-8C51-44BF-9B67-0C4EBCCB22F0}"/>
                </a:ext>
              </a:extLst>
            </p:cNvPr>
            <p:cNvCxnSpPr/>
            <p:nvPr/>
          </p:nvCxnSpPr>
          <p:spPr>
            <a:xfrm>
              <a:off x="-640" y="4600770"/>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E9C3AA8C-2992-4562-95B8-1D057BE437DE}"/>
                </a:ext>
              </a:extLst>
            </p:cNvPr>
            <p:cNvCxnSpPr/>
            <p:nvPr/>
          </p:nvCxnSpPr>
          <p:spPr>
            <a:xfrm>
              <a:off x="-640" y="486211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CE8F3AC2-76E1-4E8E-BCA2-5D700675C04A}"/>
                </a:ext>
              </a:extLst>
            </p:cNvPr>
            <p:cNvCxnSpPr/>
            <p:nvPr/>
          </p:nvCxnSpPr>
          <p:spPr>
            <a:xfrm>
              <a:off x="-640" y="5123466"/>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C4FA15C-B255-4DE2-8B34-FF36C8E4E61D}"/>
                </a:ext>
              </a:extLst>
            </p:cNvPr>
            <p:cNvCxnSpPr/>
            <p:nvPr/>
          </p:nvCxnSpPr>
          <p:spPr>
            <a:xfrm>
              <a:off x="-640" y="5384814"/>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F3BCB79C-EEB6-43F0-823F-0815A76F27D0}"/>
                </a:ext>
              </a:extLst>
            </p:cNvPr>
            <p:cNvCxnSpPr/>
            <p:nvPr/>
          </p:nvCxnSpPr>
          <p:spPr>
            <a:xfrm>
              <a:off x="-640" y="5646162"/>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BF850D72-9CE0-46A7-9A3B-A7E1BB0ADAD7}"/>
                </a:ext>
              </a:extLst>
            </p:cNvPr>
            <p:cNvCxnSpPr/>
            <p:nvPr/>
          </p:nvCxnSpPr>
          <p:spPr>
            <a:xfrm>
              <a:off x="-640" y="5907510"/>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47EDFFB2-136F-4514-9081-ABEBCDBBB4F4}"/>
                </a:ext>
              </a:extLst>
            </p:cNvPr>
            <p:cNvCxnSpPr/>
            <p:nvPr/>
          </p:nvCxnSpPr>
          <p:spPr>
            <a:xfrm>
              <a:off x="-640" y="616885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706300D5-FAD2-4044-B699-45AE1F7714C1}"/>
                </a:ext>
              </a:extLst>
            </p:cNvPr>
            <p:cNvCxnSpPr/>
            <p:nvPr/>
          </p:nvCxnSpPr>
          <p:spPr>
            <a:xfrm>
              <a:off x="-640" y="643020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sp>
          <p:nvSpPr>
            <p:cNvPr id="114" name="Slide edges">
              <a:extLst>
                <a:ext uri="{FF2B5EF4-FFF2-40B4-BE49-F238E27FC236}">
                  <a16:creationId xmlns:a16="http://schemas.microsoft.com/office/drawing/2014/main" id="{692BD2C1-3B3C-4995-B2ED-C8389F3C2FB6}"/>
                </a:ext>
              </a:extLst>
            </p:cNvPr>
            <p:cNvSpPr>
              <a:spLocks/>
            </p:cNvSpPr>
            <p:nvPr userDrawn="1"/>
          </p:nvSpPr>
          <p:spPr bwMode="auto">
            <a:xfrm>
              <a:off x="-640" y="0"/>
              <a:ext cx="13004493" cy="7315200"/>
            </a:xfrm>
            <a:custGeom>
              <a:avLst/>
              <a:gdLst>
                <a:gd name="T0" fmla="*/ 6024 w 6026"/>
                <a:gd name="T1" fmla="*/ 3394 h 3396"/>
                <a:gd name="T2" fmla="*/ 6024 w 6026"/>
                <a:gd name="T3" fmla="*/ 3391 h 3396"/>
                <a:gd name="T4" fmla="*/ 5 w 6026"/>
                <a:gd name="T5" fmla="*/ 3391 h 3396"/>
                <a:gd name="T6" fmla="*/ 5 w 6026"/>
                <a:gd name="T7" fmla="*/ 5 h 3396"/>
                <a:gd name="T8" fmla="*/ 6021 w 6026"/>
                <a:gd name="T9" fmla="*/ 5 h 3396"/>
                <a:gd name="T10" fmla="*/ 6021 w 6026"/>
                <a:gd name="T11" fmla="*/ 3394 h 3396"/>
                <a:gd name="T12" fmla="*/ 6024 w 6026"/>
                <a:gd name="T13" fmla="*/ 3394 h 3396"/>
                <a:gd name="T14" fmla="*/ 6024 w 6026"/>
                <a:gd name="T15" fmla="*/ 3391 h 3396"/>
                <a:gd name="T16" fmla="*/ 6024 w 6026"/>
                <a:gd name="T17" fmla="*/ 3394 h 3396"/>
                <a:gd name="T18" fmla="*/ 6026 w 6026"/>
                <a:gd name="T19" fmla="*/ 3394 h 3396"/>
                <a:gd name="T20" fmla="*/ 6026 w 6026"/>
                <a:gd name="T21" fmla="*/ 0 h 3396"/>
                <a:gd name="T22" fmla="*/ 0 w 6026"/>
                <a:gd name="T23" fmla="*/ 0 h 3396"/>
                <a:gd name="T24" fmla="*/ 0 w 6026"/>
                <a:gd name="T25" fmla="*/ 3396 h 3396"/>
                <a:gd name="T26" fmla="*/ 6026 w 6026"/>
                <a:gd name="T27" fmla="*/ 3396 h 3396"/>
                <a:gd name="T28" fmla="*/ 6026 w 6026"/>
                <a:gd name="T29" fmla="*/ 3394 h 3396"/>
                <a:gd name="T30" fmla="*/ 6024 w 6026"/>
                <a:gd name="T31" fmla="*/ 3394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26" h="3396">
                  <a:moveTo>
                    <a:pt x="6024" y="3394"/>
                  </a:moveTo>
                  <a:lnTo>
                    <a:pt x="6024" y="3391"/>
                  </a:lnTo>
                  <a:lnTo>
                    <a:pt x="5" y="3391"/>
                  </a:lnTo>
                  <a:lnTo>
                    <a:pt x="5" y="5"/>
                  </a:lnTo>
                  <a:lnTo>
                    <a:pt x="6021" y="5"/>
                  </a:lnTo>
                  <a:lnTo>
                    <a:pt x="6021" y="3394"/>
                  </a:lnTo>
                  <a:lnTo>
                    <a:pt x="6024" y="3394"/>
                  </a:lnTo>
                  <a:lnTo>
                    <a:pt x="6024" y="3391"/>
                  </a:lnTo>
                  <a:lnTo>
                    <a:pt x="6024" y="3394"/>
                  </a:lnTo>
                  <a:lnTo>
                    <a:pt x="6026" y="3394"/>
                  </a:lnTo>
                  <a:lnTo>
                    <a:pt x="6026" y="0"/>
                  </a:lnTo>
                  <a:lnTo>
                    <a:pt x="0" y="0"/>
                  </a:lnTo>
                  <a:lnTo>
                    <a:pt x="0" y="3396"/>
                  </a:lnTo>
                  <a:lnTo>
                    <a:pt x="6026" y="3396"/>
                  </a:lnTo>
                  <a:lnTo>
                    <a:pt x="6026" y="3394"/>
                  </a:lnTo>
                  <a:lnTo>
                    <a:pt x="6024" y="339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25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75757"/>
                </a:solidFill>
                <a:effectLst/>
                <a:uLnTx/>
                <a:uFillTx/>
                <a:latin typeface="+mn-lt"/>
                <a:ea typeface="+mn-ea"/>
                <a:cs typeface="+mn-cs"/>
              </a:endParaRPr>
            </a:p>
          </p:txBody>
        </p:sp>
        <p:sp>
          <p:nvSpPr>
            <p:cNvPr id="115" name="Footnote measure">
              <a:extLst>
                <a:ext uri="{FF2B5EF4-FFF2-40B4-BE49-F238E27FC236}">
                  <a16:creationId xmlns:a16="http://schemas.microsoft.com/office/drawing/2014/main" id="{E93BEE1F-DE21-4A13-873C-CBC41353B039}"/>
                </a:ext>
              </a:extLst>
            </p:cNvPr>
            <p:cNvSpPr>
              <a:spLocks noChangeArrowheads="1"/>
            </p:cNvSpPr>
            <p:nvPr userDrawn="1"/>
          </p:nvSpPr>
          <p:spPr bwMode="auto">
            <a:xfrm>
              <a:off x="344487" y="6430208"/>
              <a:ext cx="12314239" cy="415498"/>
            </a:xfrm>
            <a:prstGeom prst="rect">
              <a:avLst/>
            </a:prstGeom>
            <a:solidFill>
              <a:schemeClr val="accent3">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16" name="Whitespace measure">
              <a:extLst>
                <a:ext uri="{FF2B5EF4-FFF2-40B4-BE49-F238E27FC236}">
                  <a16:creationId xmlns:a16="http://schemas.microsoft.com/office/drawing/2014/main" id="{94911516-DA79-46DD-8F7E-D5BB64D8FB9B}"/>
                </a:ext>
              </a:extLst>
            </p:cNvPr>
            <p:cNvSpPr>
              <a:spLocks noChangeArrowheads="1"/>
            </p:cNvSpPr>
            <p:nvPr userDrawn="1"/>
          </p:nvSpPr>
          <p:spPr bwMode="auto">
            <a:xfrm>
              <a:off x="344487" y="1464594"/>
              <a:ext cx="12314239" cy="263349"/>
            </a:xfrm>
            <a:prstGeom prst="rect">
              <a:avLst/>
            </a:prstGeom>
            <a:solidFill>
              <a:schemeClr val="accent3">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grpSp>
          <p:nvGrpSpPr>
            <p:cNvPr id="117" name="Group 116">
              <a:extLst>
                <a:ext uri="{FF2B5EF4-FFF2-40B4-BE49-F238E27FC236}">
                  <a16:creationId xmlns:a16="http://schemas.microsoft.com/office/drawing/2014/main" id="{E4499BE3-5CC0-4382-AE67-38510E469202}"/>
                </a:ext>
              </a:extLst>
            </p:cNvPr>
            <p:cNvGrpSpPr/>
            <p:nvPr userDrawn="1"/>
          </p:nvGrpSpPr>
          <p:grpSpPr>
            <a:xfrm>
              <a:off x="344487" y="680550"/>
              <a:ext cx="12314239" cy="5749658"/>
              <a:chOff x="671278" y="665120"/>
              <a:chExt cx="11660657" cy="5906183"/>
            </a:xfrm>
          </p:grpSpPr>
          <p:grpSp>
            <p:nvGrpSpPr>
              <p:cNvPr id="123" name="Gutter space">
                <a:extLst>
                  <a:ext uri="{FF2B5EF4-FFF2-40B4-BE49-F238E27FC236}">
                    <a16:creationId xmlns:a16="http://schemas.microsoft.com/office/drawing/2014/main" id="{121D2F79-5019-4B65-971C-1F8DA4F859A4}"/>
                  </a:ext>
                </a:extLst>
              </p:cNvPr>
              <p:cNvGrpSpPr/>
              <p:nvPr userDrawn="1"/>
            </p:nvGrpSpPr>
            <p:grpSpPr>
              <a:xfrm>
                <a:off x="1361967" y="665120"/>
                <a:ext cx="10279279" cy="5906183"/>
                <a:chOff x="1277000" y="623550"/>
                <a:chExt cx="9638000" cy="5537047"/>
              </a:xfrm>
            </p:grpSpPr>
            <p:sp>
              <p:nvSpPr>
                <p:cNvPr id="130" name="Rectangle 34">
                  <a:extLst>
                    <a:ext uri="{FF2B5EF4-FFF2-40B4-BE49-F238E27FC236}">
                      <a16:creationId xmlns:a16="http://schemas.microsoft.com/office/drawing/2014/main" id="{6D3D267D-7640-45AC-AAD4-DE76A63E5EB7}"/>
                    </a:ext>
                  </a:extLst>
                </p:cNvPr>
                <p:cNvSpPr>
                  <a:spLocks noChangeArrowheads="1"/>
                </p:cNvSpPr>
                <p:nvPr/>
              </p:nvSpPr>
              <p:spPr bwMode="auto">
                <a:xfrm>
                  <a:off x="688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31" name="Rectangle 35">
                  <a:extLst>
                    <a:ext uri="{FF2B5EF4-FFF2-40B4-BE49-F238E27FC236}">
                      <a16:creationId xmlns:a16="http://schemas.microsoft.com/office/drawing/2014/main" id="{1061B566-E546-49C9-AE54-957076BEA371}"/>
                    </a:ext>
                  </a:extLst>
                </p:cNvPr>
                <p:cNvSpPr>
                  <a:spLocks noChangeArrowheads="1"/>
                </p:cNvSpPr>
                <p:nvPr/>
              </p:nvSpPr>
              <p:spPr bwMode="auto">
                <a:xfrm>
                  <a:off x="875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32" name="Rectangle 36">
                  <a:extLst>
                    <a:ext uri="{FF2B5EF4-FFF2-40B4-BE49-F238E27FC236}">
                      <a16:creationId xmlns:a16="http://schemas.microsoft.com/office/drawing/2014/main" id="{CDFA9621-2C97-4393-B596-AEACE96B3F5F}"/>
                    </a:ext>
                  </a:extLst>
                </p:cNvPr>
                <p:cNvSpPr>
                  <a:spLocks noChangeArrowheads="1"/>
                </p:cNvSpPr>
                <p:nvPr/>
              </p:nvSpPr>
              <p:spPr bwMode="auto">
                <a:xfrm>
                  <a:off x="782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33" name="Rectangle 37">
                  <a:extLst>
                    <a:ext uri="{FF2B5EF4-FFF2-40B4-BE49-F238E27FC236}">
                      <a16:creationId xmlns:a16="http://schemas.microsoft.com/office/drawing/2014/main" id="{5BC33AA8-D547-4885-868D-8B35670056F4}"/>
                    </a:ext>
                  </a:extLst>
                </p:cNvPr>
                <p:cNvSpPr>
                  <a:spLocks noChangeArrowheads="1"/>
                </p:cNvSpPr>
                <p:nvPr/>
              </p:nvSpPr>
              <p:spPr bwMode="auto">
                <a:xfrm>
                  <a:off x="969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38" name="Rectangle 38">
                  <a:extLst>
                    <a:ext uri="{FF2B5EF4-FFF2-40B4-BE49-F238E27FC236}">
                      <a16:creationId xmlns:a16="http://schemas.microsoft.com/office/drawing/2014/main" id="{385A9492-5427-4BA9-8125-83409B6194CE}"/>
                    </a:ext>
                  </a:extLst>
                </p:cNvPr>
                <p:cNvSpPr>
                  <a:spLocks noChangeArrowheads="1"/>
                </p:cNvSpPr>
                <p:nvPr/>
              </p:nvSpPr>
              <p:spPr bwMode="auto">
                <a:xfrm>
                  <a:off x="1062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39" name="Rectangle 39">
                  <a:extLst>
                    <a:ext uri="{FF2B5EF4-FFF2-40B4-BE49-F238E27FC236}">
                      <a16:creationId xmlns:a16="http://schemas.microsoft.com/office/drawing/2014/main" id="{D38FFB0B-7A14-45BF-9D0D-460FE5CD8100}"/>
                    </a:ext>
                  </a:extLst>
                </p:cNvPr>
                <p:cNvSpPr>
                  <a:spLocks noChangeArrowheads="1"/>
                </p:cNvSpPr>
                <p:nvPr/>
              </p:nvSpPr>
              <p:spPr bwMode="auto">
                <a:xfrm>
                  <a:off x="595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40" name="Rectangle 40">
                  <a:extLst>
                    <a:ext uri="{FF2B5EF4-FFF2-40B4-BE49-F238E27FC236}">
                      <a16:creationId xmlns:a16="http://schemas.microsoft.com/office/drawing/2014/main" id="{3ECDCD76-C042-4764-A3AE-6772D540074D}"/>
                    </a:ext>
                  </a:extLst>
                </p:cNvPr>
                <p:cNvSpPr>
                  <a:spLocks noChangeArrowheads="1"/>
                </p:cNvSpPr>
                <p:nvPr/>
              </p:nvSpPr>
              <p:spPr bwMode="auto">
                <a:xfrm>
                  <a:off x="127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41" name="Rectangle 41">
                  <a:extLst>
                    <a:ext uri="{FF2B5EF4-FFF2-40B4-BE49-F238E27FC236}">
                      <a16:creationId xmlns:a16="http://schemas.microsoft.com/office/drawing/2014/main" id="{9B3AC101-AB9C-477A-85B1-03C247D00E34}"/>
                    </a:ext>
                  </a:extLst>
                </p:cNvPr>
                <p:cNvSpPr>
                  <a:spLocks noChangeArrowheads="1"/>
                </p:cNvSpPr>
                <p:nvPr/>
              </p:nvSpPr>
              <p:spPr bwMode="auto">
                <a:xfrm>
                  <a:off x="221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42" name="Rectangle 42">
                  <a:extLst>
                    <a:ext uri="{FF2B5EF4-FFF2-40B4-BE49-F238E27FC236}">
                      <a16:creationId xmlns:a16="http://schemas.microsoft.com/office/drawing/2014/main" id="{96A2E2AE-48D0-47E8-A61F-D49D469AC5FA}"/>
                    </a:ext>
                  </a:extLst>
                </p:cNvPr>
                <p:cNvSpPr>
                  <a:spLocks noChangeArrowheads="1"/>
                </p:cNvSpPr>
                <p:nvPr/>
              </p:nvSpPr>
              <p:spPr bwMode="auto">
                <a:xfrm>
                  <a:off x="314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43" name="Rectangle 43">
                  <a:extLst>
                    <a:ext uri="{FF2B5EF4-FFF2-40B4-BE49-F238E27FC236}">
                      <a16:creationId xmlns:a16="http://schemas.microsoft.com/office/drawing/2014/main" id="{A7095F4F-6887-4A60-9D9E-043AC776D0B3}"/>
                    </a:ext>
                  </a:extLst>
                </p:cNvPr>
                <p:cNvSpPr>
                  <a:spLocks noChangeArrowheads="1"/>
                </p:cNvSpPr>
                <p:nvPr/>
              </p:nvSpPr>
              <p:spPr bwMode="auto">
                <a:xfrm>
                  <a:off x="408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44" name="Rectangle 44">
                  <a:extLst>
                    <a:ext uri="{FF2B5EF4-FFF2-40B4-BE49-F238E27FC236}">
                      <a16:creationId xmlns:a16="http://schemas.microsoft.com/office/drawing/2014/main" id="{C19AA7DF-6889-43EA-BE0E-02182112EE16}"/>
                    </a:ext>
                  </a:extLst>
                </p:cNvPr>
                <p:cNvSpPr>
                  <a:spLocks noChangeArrowheads="1"/>
                </p:cNvSpPr>
                <p:nvPr/>
              </p:nvSpPr>
              <p:spPr bwMode="auto">
                <a:xfrm>
                  <a:off x="501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grpSp>
          <p:grpSp>
            <p:nvGrpSpPr>
              <p:cNvPr id="124" name="Five column measure">
                <a:extLst>
                  <a:ext uri="{FF2B5EF4-FFF2-40B4-BE49-F238E27FC236}">
                    <a16:creationId xmlns:a16="http://schemas.microsoft.com/office/drawing/2014/main" id="{2EF33B6F-ACF7-4B84-95BF-126DFAAB265E}"/>
                  </a:ext>
                </a:extLst>
              </p:cNvPr>
              <p:cNvGrpSpPr/>
              <p:nvPr userDrawn="1"/>
            </p:nvGrpSpPr>
            <p:grpSpPr>
              <a:xfrm>
                <a:off x="671278" y="6373463"/>
                <a:ext cx="11660657" cy="84838"/>
                <a:chOff x="629400" y="5975122"/>
                <a:chExt cx="10933200" cy="79536"/>
              </a:xfrm>
            </p:grpSpPr>
            <p:sp>
              <p:nvSpPr>
                <p:cNvPr id="125" name="Rectangle 5">
                  <a:extLst>
                    <a:ext uri="{FF2B5EF4-FFF2-40B4-BE49-F238E27FC236}">
                      <a16:creationId xmlns:a16="http://schemas.microsoft.com/office/drawing/2014/main" id="{90556E0E-9171-4DCE-B915-901B8313CB95}"/>
                    </a:ext>
                  </a:extLst>
                </p:cNvPr>
                <p:cNvSpPr>
                  <a:spLocks noChangeArrowheads="1"/>
                </p:cNvSpPr>
                <p:nvPr/>
              </p:nvSpPr>
              <p:spPr bwMode="auto">
                <a:xfrm>
                  <a:off x="2880128" y="5975122"/>
                  <a:ext cx="1930288"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26" name="Rectangle 7">
                  <a:extLst>
                    <a:ext uri="{FF2B5EF4-FFF2-40B4-BE49-F238E27FC236}">
                      <a16:creationId xmlns:a16="http://schemas.microsoft.com/office/drawing/2014/main" id="{6CBDA382-131B-4A42-847B-A655C4D493F1}"/>
                    </a:ext>
                  </a:extLst>
                </p:cNvPr>
                <p:cNvSpPr>
                  <a:spLocks noChangeArrowheads="1"/>
                </p:cNvSpPr>
                <p:nvPr/>
              </p:nvSpPr>
              <p:spPr bwMode="auto">
                <a:xfrm>
                  <a:off x="9626194" y="5975122"/>
                  <a:ext cx="1936406"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27" name="Rectangle 9">
                  <a:extLst>
                    <a:ext uri="{FF2B5EF4-FFF2-40B4-BE49-F238E27FC236}">
                      <a16:creationId xmlns:a16="http://schemas.microsoft.com/office/drawing/2014/main" id="{ECA5C526-19A4-4E97-A240-819C12701BB7}"/>
                    </a:ext>
                  </a:extLst>
                </p:cNvPr>
                <p:cNvSpPr>
                  <a:spLocks noChangeArrowheads="1"/>
                </p:cNvSpPr>
                <p:nvPr/>
              </p:nvSpPr>
              <p:spPr bwMode="auto">
                <a:xfrm>
                  <a:off x="7372407" y="5975122"/>
                  <a:ext cx="1936406"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28" name="Rectangle 11">
                  <a:extLst>
                    <a:ext uri="{FF2B5EF4-FFF2-40B4-BE49-F238E27FC236}">
                      <a16:creationId xmlns:a16="http://schemas.microsoft.com/office/drawing/2014/main" id="{0955FB51-8A83-422B-AA16-4EE57ADBCF78}"/>
                    </a:ext>
                  </a:extLst>
                </p:cNvPr>
                <p:cNvSpPr>
                  <a:spLocks noChangeArrowheads="1"/>
                </p:cNvSpPr>
                <p:nvPr/>
              </p:nvSpPr>
              <p:spPr bwMode="auto">
                <a:xfrm>
                  <a:off x="5127797" y="5975122"/>
                  <a:ext cx="1927229"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29" name="Rectangle 13">
                  <a:extLst>
                    <a:ext uri="{FF2B5EF4-FFF2-40B4-BE49-F238E27FC236}">
                      <a16:creationId xmlns:a16="http://schemas.microsoft.com/office/drawing/2014/main" id="{808DC903-ADB2-4D58-9AD4-913C124A98DD}"/>
                    </a:ext>
                  </a:extLst>
                </p:cNvPr>
                <p:cNvSpPr>
                  <a:spLocks noChangeArrowheads="1"/>
                </p:cNvSpPr>
                <p:nvPr/>
              </p:nvSpPr>
              <p:spPr bwMode="auto">
                <a:xfrm>
                  <a:off x="629400" y="5975122"/>
                  <a:ext cx="1933347"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grpSp>
        </p:grpSp>
        <p:sp>
          <p:nvSpPr>
            <p:cNvPr id="118" name="Live area">
              <a:extLst>
                <a:ext uri="{FF2B5EF4-FFF2-40B4-BE49-F238E27FC236}">
                  <a16:creationId xmlns:a16="http://schemas.microsoft.com/office/drawing/2014/main" id="{18F4DFF2-242F-4D40-9022-EEB932406C95}"/>
                </a:ext>
              </a:extLst>
            </p:cNvPr>
            <p:cNvSpPr/>
            <p:nvPr userDrawn="1"/>
          </p:nvSpPr>
          <p:spPr>
            <a:xfrm>
              <a:off x="344487" y="1727943"/>
              <a:ext cx="12314239" cy="4702265"/>
            </a:xfrm>
            <a:custGeom>
              <a:avLst/>
              <a:gdLst>
                <a:gd name="connsiteX0" fmla="*/ 0 w 10931999"/>
                <a:gd name="connsiteY0" fmla="*/ 0 h 5537797"/>
                <a:gd name="connsiteX1" fmla="*/ 10931999 w 10931999"/>
                <a:gd name="connsiteY1" fmla="*/ 0 h 5537797"/>
                <a:gd name="connsiteX2" fmla="*/ 10931999 w 10931999"/>
                <a:gd name="connsiteY2" fmla="*/ 5537797 h 5537797"/>
                <a:gd name="connsiteX3" fmla="*/ 0 w 10931999"/>
                <a:gd name="connsiteY3" fmla="*/ 5537797 h 5537797"/>
              </a:gdLst>
              <a:ahLst/>
              <a:cxnLst>
                <a:cxn ang="0">
                  <a:pos x="connsiteX0" y="connsiteY0"/>
                </a:cxn>
                <a:cxn ang="0">
                  <a:pos x="connsiteX1" y="connsiteY1"/>
                </a:cxn>
                <a:cxn ang="0">
                  <a:pos x="connsiteX2" y="connsiteY2"/>
                </a:cxn>
                <a:cxn ang="0">
                  <a:pos x="connsiteX3" y="connsiteY3"/>
                </a:cxn>
              </a:cxnLst>
              <a:rect l="l" t="t" r="r" b="b"/>
              <a:pathLst>
                <a:path w="10931999" h="5537797">
                  <a:moveTo>
                    <a:pt x="0" y="0"/>
                  </a:moveTo>
                  <a:lnTo>
                    <a:pt x="10931999" y="0"/>
                  </a:lnTo>
                  <a:lnTo>
                    <a:pt x="10931999" y="5537797"/>
                  </a:lnTo>
                  <a:lnTo>
                    <a:pt x="0" y="5537797"/>
                  </a:lnTo>
                  <a:close/>
                </a:path>
              </a:pathLst>
            </a:custGeom>
            <a:noFill/>
            <a:ln w="9525">
              <a:solidFill>
                <a:srgbClr val="E71C57">
                  <a:alpha val="35000"/>
                </a:srgb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a:solidFill>
                  <a:schemeClr val="bg1"/>
                </a:solidFill>
                <a:latin typeface="+mn-lt"/>
                <a:ea typeface="+mn-ea"/>
                <a:cs typeface="+mn-cs"/>
              </a:endParaRPr>
            </a:p>
          </p:txBody>
        </p:sp>
        <p:sp>
          <p:nvSpPr>
            <p:cNvPr id="119" name="Footnote example">
              <a:extLst>
                <a:ext uri="{FF2B5EF4-FFF2-40B4-BE49-F238E27FC236}">
                  <a16:creationId xmlns:a16="http://schemas.microsoft.com/office/drawing/2014/main" id="{5EEA925A-608C-4C87-95B0-6E965975E810}"/>
                </a:ext>
              </a:extLst>
            </p:cNvPr>
            <p:cNvSpPr txBox="1"/>
            <p:nvPr userDrawn="1"/>
          </p:nvSpPr>
          <p:spPr>
            <a:xfrm>
              <a:off x="344487" y="6430002"/>
              <a:ext cx="9030914" cy="415703"/>
            </a:xfrm>
            <a:prstGeom prst="rect">
              <a:avLst/>
            </a:prstGeom>
            <a:noFill/>
            <a:ln w="9525" algn="ctr">
              <a:noFill/>
              <a:miter lim="800000"/>
              <a:headEnd type="none" w="lg" len="lg"/>
              <a:tailEnd type="none" w="lg" len="lg"/>
            </a:ln>
          </p:spPr>
          <p:txBody>
            <a:bodyPr vert="horz" wrap="square" lIns="0" tIns="0" rIns="0" bIns="0" anchor="b" anchorCtr="0">
              <a:spAutoFit/>
            </a:bodyPr>
            <a:lstStyle>
              <a:defPPr>
                <a:defRPr lang="en-US"/>
              </a:defPPr>
              <a:lvl1pPr defTabSz="914400">
                <a:lnSpc>
                  <a:spcPct val="90000"/>
                </a:lnSpc>
                <a:defRPr sz="1000" kern="0">
                  <a:solidFill>
                    <a:prstClr val="white">
                      <a:lumMod val="50000"/>
                    </a:prstClr>
                  </a:solidFill>
                </a:defRPr>
              </a:lvl1pPr>
            </a:lstStyle>
            <a:p>
              <a:pPr lvl="0"/>
              <a:r>
                <a:rPr lang="en-US" sz="938" noProof="0">
                  <a:solidFill>
                    <a:schemeClr val="bg1">
                      <a:lumMod val="65000"/>
                    </a:schemeClr>
                  </a:solidFill>
                  <a:sym typeface="Trebuchet MS" panose="020B0603020202020204" pitchFamily="34" charset="0"/>
                </a:rPr>
                <a:t>1. xxxx  2. xxxx  3. xxxx</a:t>
              </a:r>
            </a:p>
            <a:p>
              <a:pPr lvl="0"/>
              <a:r>
                <a:rPr lang="en-US" sz="938" noProof="0">
                  <a:solidFill>
                    <a:schemeClr val="bg1">
                      <a:lumMod val="65000"/>
                    </a:schemeClr>
                  </a:solidFill>
                  <a:sym typeface="Trebuchet MS" panose="020B0603020202020204" pitchFamily="34" charset="0"/>
                </a:rPr>
                <a:t>Note: List footnotes in numerical order. Footnote numbers are not bracketed. Use 10pt font. Do not put a period at the end of the note or the source</a:t>
              </a:r>
            </a:p>
            <a:p>
              <a:pPr lvl="0"/>
              <a:r>
                <a:rPr lang="en-US" sz="938" noProof="0">
                  <a:solidFill>
                    <a:schemeClr val="bg1">
                      <a:lumMod val="65000"/>
                    </a:schemeClr>
                  </a:solidFill>
                  <a:sym typeface="Trebuchet MS" panose="020B0603020202020204" pitchFamily="34" charset="0"/>
                </a:rPr>
                <a:t>Source: Include a source for every chart that you use. Separate sources with a semicolon; BCG-related sources go at the end</a:t>
              </a:r>
            </a:p>
          </p:txBody>
        </p:sp>
        <p:cxnSp>
          <p:nvCxnSpPr>
            <p:cNvPr id="120" name="Straight Connector 119">
              <a:extLst>
                <a:ext uri="{FF2B5EF4-FFF2-40B4-BE49-F238E27FC236}">
                  <a16:creationId xmlns:a16="http://schemas.microsoft.com/office/drawing/2014/main" id="{6FD68366-6159-40B4-978D-9FD51BDA850B}"/>
                </a:ext>
              </a:extLst>
            </p:cNvPr>
            <p:cNvCxnSpPr/>
            <p:nvPr userDrawn="1"/>
          </p:nvCxnSpPr>
          <p:spPr>
            <a:xfrm>
              <a:off x="-640" y="2509986"/>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3CAFEB56-B3EE-4F75-9297-A466CA1405F0}"/>
                </a:ext>
              </a:extLst>
            </p:cNvPr>
            <p:cNvCxnSpPr/>
            <p:nvPr userDrawn="1"/>
          </p:nvCxnSpPr>
          <p:spPr>
            <a:xfrm>
              <a:off x="-640" y="3032682"/>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46E8E706-32E4-4525-92E3-425B95C161B8}"/>
                </a:ext>
              </a:extLst>
            </p:cNvPr>
            <p:cNvCxnSpPr/>
            <p:nvPr userDrawn="1"/>
          </p:nvCxnSpPr>
          <p:spPr>
            <a:xfrm>
              <a:off x="-640" y="224863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00138869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Standard slide">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38688721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30" imgH="531" progId="TCLayout.ActiveDocument.1">
                  <p:embed/>
                </p:oleObj>
              </mc:Choice>
              <mc:Fallback>
                <p:oleObj name="think-cell Slide" r:id="rId4" imgW="530" imgH="531" progId="TCLayout.ActiveDocument.1">
                  <p:embed/>
                  <p:pic>
                    <p:nvPicPr>
                      <p:cNvPr id="4" name="Object 3"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0" y="0"/>
            <a:ext cx="158750" cy="158750"/>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lvl="0" indent="0" algn="ctr" eaLnBrk="1">
              <a:lnSpc>
                <a:spcPct val="85000"/>
              </a:lnSpc>
              <a:spcBef>
                <a:spcPct val="0"/>
              </a:spcBef>
              <a:spcAft>
                <a:spcPct val="0"/>
              </a:spcAft>
            </a:pPr>
            <a:endParaRPr lang="en-US" sz="2400" b="1" i="0" baseline="0">
              <a:solidFill>
                <a:schemeClr val="tx1"/>
              </a:solidFill>
              <a:latin typeface="Calibri" panose="020F0502020204030204" pitchFamily="34" charset="0"/>
              <a:ea typeface="+mj-ea"/>
              <a:cs typeface="Calibri" panose="020F0502020204030204" pitchFamily="34" charset="0"/>
              <a:sym typeface="Calibri" panose="020F0502020204030204" pitchFamily="34" charset="0"/>
            </a:endParaRPr>
          </a:p>
        </p:txBody>
      </p:sp>
      <p:pic>
        <p:nvPicPr>
          <p:cNvPr id="6" name="Grafik 3">
            <a:extLst>
              <a:ext uri="{FF2B5EF4-FFF2-40B4-BE49-F238E27FC236}">
                <a16:creationId xmlns:a16="http://schemas.microsoft.com/office/drawing/2014/main" id="{78CC7348-BBF3-4CBD-B4B6-E36649206DEB}"/>
              </a:ext>
            </a:extLst>
          </p:cNvPr>
          <p:cNvPicPr>
            <a:picLocks noChangeAspect="1"/>
          </p:cNvPicPr>
          <p:nvPr userDrawn="1"/>
        </p:nvPicPr>
        <p:blipFill rotWithShape="1">
          <a:blip r:embed="rId6" cstate="print">
            <a:duotone>
              <a:schemeClr val="accent2">
                <a:shade val="45000"/>
                <a:satMod val="135000"/>
              </a:schemeClr>
              <a:prstClr val="white"/>
            </a:duotone>
            <a:extLst>
              <a:ext uri="{28A0092B-C50C-407E-A947-70E740481C1C}">
                <a14:useLocalDpi xmlns:a14="http://schemas.microsoft.com/office/drawing/2010/main" val="0"/>
              </a:ext>
            </a:extLst>
          </a:blip>
          <a:srcRect b="85485"/>
          <a:stretch/>
        </p:blipFill>
        <p:spPr>
          <a:xfrm>
            <a:off x="1" y="0"/>
            <a:ext cx="12192000" cy="995680"/>
          </a:xfrm>
          <a:prstGeom prst="rect">
            <a:avLst/>
          </a:prstGeom>
          <a:effectLst>
            <a:outerShdw blurRad="50800" dist="38100" dir="2700000" algn="tl" rotWithShape="0">
              <a:prstClr val="black">
                <a:alpha val="40000"/>
              </a:prstClr>
            </a:outerShdw>
          </a:effectLst>
        </p:spPr>
      </p:pic>
      <p:sp>
        <p:nvSpPr>
          <p:cNvPr id="7" name="Rectangle 6">
            <a:extLst>
              <a:ext uri="{FF2B5EF4-FFF2-40B4-BE49-F238E27FC236}">
                <a16:creationId xmlns:a16="http://schemas.microsoft.com/office/drawing/2014/main" id="{B3C73FE1-3276-4888-ABD3-C8F914BEE8A8}"/>
              </a:ext>
            </a:extLst>
          </p:cNvPr>
          <p:cNvSpPr/>
          <p:nvPr userDrawn="1"/>
        </p:nvSpPr>
        <p:spPr>
          <a:xfrm>
            <a:off x="1" y="0"/>
            <a:ext cx="12191998" cy="1003300"/>
          </a:xfrm>
          <a:prstGeom prst="rect">
            <a:avLst/>
          </a:prstGeom>
          <a:gradFill flip="none" rotWithShape="1">
            <a:gsLst>
              <a:gs pos="3000">
                <a:schemeClr val="tx1">
                  <a:alpha val="50000"/>
                </a:schemeClr>
              </a:gs>
              <a:gs pos="100000">
                <a:srgbClr val="00689D">
                  <a:alpha val="0"/>
                </a:srgbClr>
              </a:gs>
            </a:gsLst>
            <a:lin ang="2100000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400">
              <a:solidFill>
                <a:schemeClr val="tx1"/>
              </a:solidFill>
            </a:endParaRPr>
          </a:p>
        </p:txBody>
      </p:sp>
      <p:sp>
        <p:nvSpPr>
          <p:cNvPr id="2" name="Title 1">
            <a:extLst>
              <a:ext uri="{FF2B5EF4-FFF2-40B4-BE49-F238E27FC236}">
                <a16:creationId xmlns:a16="http://schemas.microsoft.com/office/drawing/2014/main" id="{C6CF3749-1BA8-45CA-9D8B-0BB4A89AF307}"/>
              </a:ext>
            </a:extLst>
          </p:cNvPr>
          <p:cNvSpPr>
            <a:spLocks noGrp="1"/>
          </p:cNvSpPr>
          <p:nvPr>
            <p:ph type="title"/>
          </p:nvPr>
        </p:nvSpPr>
        <p:spPr>
          <a:xfrm>
            <a:off x="343747" y="178752"/>
            <a:ext cx="11010053" cy="638175"/>
          </a:xfrm>
          <a:prstGeom prst="rect">
            <a:avLst/>
          </a:prstGeom>
        </p:spPr>
        <p:txBody>
          <a:bodyPr anchor="ctr"/>
          <a:lstStyle/>
          <a:p>
            <a:r>
              <a:rPr lang="en-US"/>
              <a:t>Click to edit Master title style</a:t>
            </a:r>
          </a:p>
        </p:txBody>
      </p:sp>
      <p:pic>
        <p:nvPicPr>
          <p:cNvPr id="5" name="Picture 4" descr="A picture containing drawing, clock&#10;&#10;Description automatically generated">
            <a:extLst>
              <a:ext uri="{FF2B5EF4-FFF2-40B4-BE49-F238E27FC236}">
                <a16:creationId xmlns:a16="http://schemas.microsoft.com/office/drawing/2014/main" id="{B547E3FB-98CB-4779-B0B5-85E51F463248}"/>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1669904" y="199417"/>
            <a:ext cx="313554" cy="638175"/>
          </a:xfrm>
          <a:prstGeom prst="rect">
            <a:avLst/>
          </a:prstGeom>
        </p:spPr>
      </p:pic>
    </p:spTree>
    <p:extLst>
      <p:ext uri="{BB962C8B-B14F-4D97-AF65-F5344CB8AC3E}">
        <p14:creationId xmlns:p14="http://schemas.microsoft.com/office/powerpoint/2010/main" val="34517746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preserve="1" userDrawn="1">
  <p:cSld name="D. Title Slide">
    <p:bg>
      <p:bgPr>
        <a:solidFill>
          <a:srgbClr val="149ED9"/>
        </a:soli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84" imgH="384" progId="TCLayout.ActiveDocument.1">
                  <p:embed/>
                </p:oleObj>
              </mc:Choice>
              <mc:Fallback>
                <p:oleObj name="think-cell Slide" r:id="rId4" imgW="384" imgH="384" progId="TCLayout.ActiveDocument.1">
                  <p:embed/>
                  <p:pic>
                    <p:nvPicPr>
                      <p:cNvPr id="3" name="Object 2"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Rectangle 1" hidden="1"/>
          <p:cNvSpPr/>
          <p:nvPr userDrawn="1">
            <p:custDataLst>
              <p:tags r:id="rId2"/>
            </p:custDataLst>
          </p:nvPr>
        </p:nvSpPr>
        <p:spPr>
          <a:xfrm>
            <a:off x="1"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93000"/>
              </a:lnSpc>
              <a:spcBef>
                <a:spcPct val="0"/>
              </a:spcBef>
              <a:spcAft>
                <a:spcPct val="0"/>
              </a:spcAft>
            </a:pPr>
            <a:endParaRPr lang="en-US" sz="5399" b="0" i="0" baseline="0">
              <a:solidFill>
                <a:srgbClr val="FFFFFF"/>
              </a:solidFill>
              <a:latin typeface="+mn-lt"/>
              <a:ea typeface="+mn-ea"/>
              <a:cs typeface="+mn-cs"/>
              <a:sym typeface="Trebuchet MS" panose="020B0603020202020204" pitchFamily="34" charset="0"/>
            </a:endParaRPr>
          </a:p>
        </p:txBody>
      </p:sp>
      <p:sp>
        <p:nvSpPr>
          <p:cNvPr id="16" name="Title 1">
            <a:extLst>
              <a:ext uri="{FF2B5EF4-FFF2-40B4-BE49-F238E27FC236}">
                <a16:creationId xmlns:a16="http://schemas.microsoft.com/office/drawing/2014/main" id="{D7EAEFA4-C136-4E1E-A27A-A45C9CBBC645}"/>
              </a:ext>
            </a:extLst>
          </p:cNvPr>
          <p:cNvSpPr>
            <a:spLocks noGrp="1"/>
          </p:cNvSpPr>
          <p:nvPr>
            <p:ph type="ctrTitle"/>
          </p:nvPr>
        </p:nvSpPr>
        <p:spPr>
          <a:xfrm>
            <a:off x="4727358" y="3112982"/>
            <a:ext cx="6787392" cy="845344"/>
          </a:xfrm>
          <a:prstGeom prst="rect">
            <a:avLst/>
          </a:prstGeom>
        </p:spPr>
        <p:txBody>
          <a:bodyPr vert="horz" wrap="square" tIns="0" bIns="0" anchor="t" anchorCtr="0">
            <a:noAutofit/>
          </a:bodyPr>
          <a:lstStyle>
            <a:lvl1pPr algn="r">
              <a:defRPr lang="en-CA" sz="2625" b="1" kern="800" cap="none" spc="19" baseline="0">
                <a:solidFill>
                  <a:schemeClr val="bg2"/>
                </a:solidFill>
                <a:latin typeface="+mn-lt"/>
                <a:ea typeface="Roboto Medium" panose="02000000000000000000" pitchFamily="2" charset="0"/>
                <a:cs typeface="+mj-cs"/>
              </a:defRPr>
            </a:lvl1pPr>
          </a:lstStyle>
          <a:p>
            <a:r>
              <a:rPr lang="en-US"/>
              <a:t>Click to edit Master title style</a:t>
            </a:r>
            <a:endParaRPr lang="en-CA"/>
          </a:p>
        </p:txBody>
      </p:sp>
      <p:sp>
        <p:nvSpPr>
          <p:cNvPr id="17" name="Text Placeholder 47">
            <a:extLst>
              <a:ext uri="{FF2B5EF4-FFF2-40B4-BE49-F238E27FC236}">
                <a16:creationId xmlns:a16="http://schemas.microsoft.com/office/drawing/2014/main" id="{A74A2E31-9EE5-4D67-BE3B-567E75381FF0}"/>
              </a:ext>
            </a:extLst>
          </p:cNvPr>
          <p:cNvSpPr>
            <a:spLocks noGrp="1"/>
          </p:cNvSpPr>
          <p:nvPr>
            <p:ph type="body" sz="quarter" idx="10" hasCustomPrompt="1"/>
          </p:nvPr>
        </p:nvSpPr>
        <p:spPr>
          <a:xfrm>
            <a:off x="5775236" y="4572000"/>
            <a:ext cx="5739513" cy="447974"/>
          </a:xfrm>
          <a:prstGeom prst="rect">
            <a:avLst/>
          </a:prstGeom>
        </p:spPr>
        <p:txBody>
          <a:bodyPr anchor="b">
            <a:noAutofit/>
          </a:bodyPr>
          <a:lstStyle>
            <a:lvl1pPr marL="0" indent="0" algn="r">
              <a:buNone/>
              <a:defRPr lang="en-CA" sz="1875" b="0" kern="800" cap="none" spc="19" baseline="0" dirty="0">
                <a:solidFill>
                  <a:schemeClr val="bg2"/>
                </a:solidFill>
                <a:latin typeface="Roboto Light" panose="02000000000000000000" pitchFamily="2" charset="0"/>
                <a:ea typeface="Roboto Light" panose="02000000000000000000" pitchFamily="2" charset="0"/>
                <a:cs typeface="+mj-cs"/>
              </a:defRPr>
            </a:lvl1pPr>
          </a:lstStyle>
          <a:p>
            <a:pPr lvl="0"/>
            <a:r>
              <a:rPr lang="en-CA"/>
              <a:t>Click to add Speaker / Organization / Date</a:t>
            </a:r>
          </a:p>
        </p:txBody>
      </p:sp>
      <p:grpSp>
        <p:nvGrpSpPr>
          <p:cNvPr id="19" name="Group 18">
            <a:extLst>
              <a:ext uri="{FF2B5EF4-FFF2-40B4-BE49-F238E27FC236}">
                <a16:creationId xmlns:a16="http://schemas.microsoft.com/office/drawing/2014/main" id="{AD5A6F40-A710-4CBB-9B01-A607490EC4FB}"/>
              </a:ext>
            </a:extLst>
          </p:cNvPr>
          <p:cNvGrpSpPr/>
          <p:nvPr userDrawn="1"/>
        </p:nvGrpSpPr>
        <p:grpSpPr>
          <a:xfrm>
            <a:off x="1740656" y="6334632"/>
            <a:ext cx="344853" cy="345665"/>
            <a:chOff x="3948113" y="1543051"/>
            <a:chExt cx="5127625" cy="5140325"/>
          </a:xfrm>
          <a:solidFill>
            <a:schemeClr val="bg2"/>
          </a:solidFill>
        </p:grpSpPr>
        <p:sp>
          <p:nvSpPr>
            <p:cNvPr id="23" name="Freeform 5">
              <a:extLst>
                <a:ext uri="{FF2B5EF4-FFF2-40B4-BE49-F238E27FC236}">
                  <a16:creationId xmlns:a16="http://schemas.microsoft.com/office/drawing/2014/main" id="{128F5BEB-3813-41A8-9B9D-4209114F2FC4}"/>
                </a:ext>
              </a:extLst>
            </p:cNvPr>
            <p:cNvSpPr>
              <a:spLocks/>
            </p:cNvSpPr>
            <p:nvPr/>
          </p:nvSpPr>
          <p:spPr bwMode="auto">
            <a:xfrm>
              <a:off x="4267200" y="2265363"/>
              <a:ext cx="1233487" cy="1125538"/>
            </a:xfrm>
            <a:custGeom>
              <a:avLst/>
              <a:gdLst>
                <a:gd name="T0" fmla="*/ 47 w 58"/>
                <a:gd name="T1" fmla="*/ 53 h 53"/>
                <a:gd name="T2" fmla="*/ 58 w 58"/>
                <a:gd name="T3" fmla="*/ 39 h 53"/>
                <a:gd name="T4" fmla="*/ 22 w 58"/>
                <a:gd name="T5" fmla="*/ 0 h 53"/>
                <a:gd name="T6" fmla="*/ 0 w 58"/>
                <a:gd name="T7" fmla="*/ 29 h 53"/>
                <a:gd name="T8" fmla="*/ 47 w 58"/>
                <a:gd name="T9" fmla="*/ 53 h 53"/>
              </a:gdLst>
              <a:ahLst/>
              <a:cxnLst>
                <a:cxn ang="0">
                  <a:pos x="T0" y="T1"/>
                </a:cxn>
                <a:cxn ang="0">
                  <a:pos x="T2" y="T3"/>
                </a:cxn>
                <a:cxn ang="0">
                  <a:pos x="T4" y="T5"/>
                </a:cxn>
                <a:cxn ang="0">
                  <a:pos x="T6" y="T7"/>
                </a:cxn>
                <a:cxn ang="0">
                  <a:pos x="T8" y="T9"/>
                </a:cxn>
              </a:cxnLst>
              <a:rect l="0" t="0" r="r" b="b"/>
              <a:pathLst>
                <a:path w="58" h="53">
                  <a:moveTo>
                    <a:pt x="47" y="53"/>
                  </a:moveTo>
                  <a:cubicBezTo>
                    <a:pt x="50" y="48"/>
                    <a:pt x="53" y="43"/>
                    <a:pt x="58" y="39"/>
                  </a:cubicBezTo>
                  <a:cubicBezTo>
                    <a:pt x="22" y="0"/>
                    <a:pt x="22" y="0"/>
                    <a:pt x="22" y="0"/>
                  </a:cubicBezTo>
                  <a:cubicBezTo>
                    <a:pt x="13" y="8"/>
                    <a:pt x="6" y="18"/>
                    <a:pt x="0" y="29"/>
                  </a:cubicBezTo>
                  <a:lnTo>
                    <a:pt x="47" y="53"/>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4" name="Freeform 6">
              <a:extLst>
                <a:ext uri="{FF2B5EF4-FFF2-40B4-BE49-F238E27FC236}">
                  <a16:creationId xmlns:a16="http://schemas.microsoft.com/office/drawing/2014/main" id="{05B976F5-672E-4442-943A-92A0F5CE2501}"/>
                </a:ext>
              </a:extLst>
            </p:cNvPr>
            <p:cNvSpPr>
              <a:spLocks/>
            </p:cNvSpPr>
            <p:nvPr/>
          </p:nvSpPr>
          <p:spPr bwMode="auto">
            <a:xfrm>
              <a:off x="7118350" y="1754188"/>
              <a:ext cx="1063625" cy="1254125"/>
            </a:xfrm>
            <a:custGeom>
              <a:avLst/>
              <a:gdLst>
                <a:gd name="T0" fmla="*/ 0 w 50"/>
                <a:gd name="T1" fmla="*/ 49 h 59"/>
                <a:gd name="T2" fmla="*/ 15 w 50"/>
                <a:gd name="T3" fmla="*/ 59 h 59"/>
                <a:gd name="T4" fmla="*/ 50 w 50"/>
                <a:gd name="T5" fmla="*/ 20 h 59"/>
                <a:gd name="T6" fmla="*/ 19 w 50"/>
                <a:gd name="T7" fmla="*/ 0 h 59"/>
                <a:gd name="T8" fmla="*/ 0 w 50"/>
                <a:gd name="T9" fmla="*/ 49 h 59"/>
              </a:gdLst>
              <a:ahLst/>
              <a:cxnLst>
                <a:cxn ang="0">
                  <a:pos x="T0" y="T1"/>
                </a:cxn>
                <a:cxn ang="0">
                  <a:pos x="T2" y="T3"/>
                </a:cxn>
                <a:cxn ang="0">
                  <a:pos x="T4" y="T5"/>
                </a:cxn>
                <a:cxn ang="0">
                  <a:pos x="T6" y="T7"/>
                </a:cxn>
                <a:cxn ang="0">
                  <a:pos x="T8" y="T9"/>
                </a:cxn>
              </a:cxnLst>
              <a:rect l="0" t="0" r="r" b="b"/>
              <a:pathLst>
                <a:path w="50" h="59">
                  <a:moveTo>
                    <a:pt x="0" y="49"/>
                  </a:moveTo>
                  <a:cubicBezTo>
                    <a:pt x="5" y="52"/>
                    <a:pt x="10" y="55"/>
                    <a:pt x="15" y="59"/>
                  </a:cubicBezTo>
                  <a:cubicBezTo>
                    <a:pt x="50" y="20"/>
                    <a:pt x="50" y="20"/>
                    <a:pt x="50" y="20"/>
                  </a:cubicBezTo>
                  <a:cubicBezTo>
                    <a:pt x="41" y="12"/>
                    <a:pt x="30" y="5"/>
                    <a:pt x="19" y="0"/>
                  </a:cubicBezTo>
                  <a:lnTo>
                    <a:pt x="0" y="49"/>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5" name="Freeform 7">
              <a:extLst>
                <a:ext uri="{FF2B5EF4-FFF2-40B4-BE49-F238E27FC236}">
                  <a16:creationId xmlns:a16="http://schemas.microsoft.com/office/drawing/2014/main" id="{40B8EAC3-55FA-4FB5-9F8C-93CB4E338CCC}"/>
                </a:ext>
              </a:extLst>
            </p:cNvPr>
            <p:cNvSpPr>
              <a:spLocks/>
            </p:cNvSpPr>
            <p:nvPr/>
          </p:nvSpPr>
          <p:spPr bwMode="auto">
            <a:xfrm>
              <a:off x="7842250" y="3051176"/>
              <a:ext cx="1212850" cy="849313"/>
            </a:xfrm>
            <a:custGeom>
              <a:avLst/>
              <a:gdLst>
                <a:gd name="T0" fmla="*/ 47 w 57"/>
                <a:gd name="T1" fmla="*/ 0 h 40"/>
                <a:gd name="T2" fmla="*/ 0 w 57"/>
                <a:gd name="T3" fmla="*/ 24 h 40"/>
                <a:gd name="T4" fmla="*/ 5 w 57"/>
                <a:gd name="T5" fmla="*/ 40 h 40"/>
                <a:gd name="T6" fmla="*/ 57 w 57"/>
                <a:gd name="T7" fmla="*/ 35 h 40"/>
                <a:gd name="T8" fmla="*/ 47 w 57"/>
                <a:gd name="T9" fmla="*/ 0 h 40"/>
              </a:gdLst>
              <a:ahLst/>
              <a:cxnLst>
                <a:cxn ang="0">
                  <a:pos x="T0" y="T1"/>
                </a:cxn>
                <a:cxn ang="0">
                  <a:pos x="T2" y="T3"/>
                </a:cxn>
                <a:cxn ang="0">
                  <a:pos x="T4" y="T5"/>
                </a:cxn>
                <a:cxn ang="0">
                  <a:pos x="T6" y="T7"/>
                </a:cxn>
                <a:cxn ang="0">
                  <a:pos x="T8" y="T9"/>
                </a:cxn>
              </a:cxnLst>
              <a:rect l="0" t="0" r="r" b="b"/>
              <a:pathLst>
                <a:path w="57" h="40">
                  <a:moveTo>
                    <a:pt x="47" y="0"/>
                  </a:moveTo>
                  <a:cubicBezTo>
                    <a:pt x="0" y="24"/>
                    <a:pt x="0" y="24"/>
                    <a:pt x="0" y="24"/>
                  </a:cubicBezTo>
                  <a:cubicBezTo>
                    <a:pt x="2" y="29"/>
                    <a:pt x="4" y="34"/>
                    <a:pt x="5" y="40"/>
                  </a:cubicBezTo>
                  <a:cubicBezTo>
                    <a:pt x="57" y="35"/>
                    <a:pt x="57" y="35"/>
                    <a:pt x="57" y="35"/>
                  </a:cubicBezTo>
                  <a:cubicBezTo>
                    <a:pt x="56" y="23"/>
                    <a:pt x="52" y="11"/>
                    <a:pt x="47" y="0"/>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8" name="Freeform 8">
              <a:extLst>
                <a:ext uri="{FF2B5EF4-FFF2-40B4-BE49-F238E27FC236}">
                  <a16:creationId xmlns:a16="http://schemas.microsoft.com/office/drawing/2014/main" id="{8337F330-BEBF-4C95-ADE5-FE280ADBAF06}"/>
                </a:ext>
              </a:extLst>
            </p:cNvPr>
            <p:cNvSpPr>
              <a:spLocks/>
            </p:cNvSpPr>
            <p:nvPr/>
          </p:nvSpPr>
          <p:spPr bwMode="auto">
            <a:xfrm>
              <a:off x="7543800" y="2286001"/>
              <a:ext cx="1233487" cy="1125538"/>
            </a:xfrm>
            <a:custGeom>
              <a:avLst/>
              <a:gdLst>
                <a:gd name="T0" fmla="*/ 11 w 58"/>
                <a:gd name="T1" fmla="*/ 53 h 53"/>
                <a:gd name="T2" fmla="*/ 58 w 58"/>
                <a:gd name="T3" fmla="*/ 29 h 53"/>
                <a:gd name="T4" fmla="*/ 36 w 58"/>
                <a:gd name="T5" fmla="*/ 0 h 53"/>
                <a:gd name="T6" fmla="*/ 0 w 58"/>
                <a:gd name="T7" fmla="*/ 39 h 53"/>
                <a:gd name="T8" fmla="*/ 11 w 58"/>
                <a:gd name="T9" fmla="*/ 53 h 53"/>
              </a:gdLst>
              <a:ahLst/>
              <a:cxnLst>
                <a:cxn ang="0">
                  <a:pos x="T0" y="T1"/>
                </a:cxn>
                <a:cxn ang="0">
                  <a:pos x="T2" y="T3"/>
                </a:cxn>
                <a:cxn ang="0">
                  <a:pos x="T4" y="T5"/>
                </a:cxn>
                <a:cxn ang="0">
                  <a:pos x="T6" y="T7"/>
                </a:cxn>
                <a:cxn ang="0">
                  <a:pos x="T8" y="T9"/>
                </a:cxn>
              </a:cxnLst>
              <a:rect l="0" t="0" r="r" b="b"/>
              <a:pathLst>
                <a:path w="58" h="53">
                  <a:moveTo>
                    <a:pt x="11" y="53"/>
                  </a:moveTo>
                  <a:cubicBezTo>
                    <a:pt x="58" y="29"/>
                    <a:pt x="58" y="29"/>
                    <a:pt x="58" y="29"/>
                  </a:cubicBezTo>
                  <a:cubicBezTo>
                    <a:pt x="52" y="18"/>
                    <a:pt x="45" y="8"/>
                    <a:pt x="36" y="0"/>
                  </a:cubicBezTo>
                  <a:cubicBezTo>
                    <a:pt x="0" y="39"/>
                    <a:pt x="0" y="39"/>
                    <a:pt x="0" y="39"/>
                  </a:cubicBezTo>
                  <a:cubicBezTo>
                    <a:pt x="4" y="43"/>
                    <a:pt x="8" y="48"/>
                    <a:pt x="11" y="53"/>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9" name="Freeform 9">
              <a:extLst>
                <a:ext uri="{FF2B5EF4-FFF2-40B4-BE49-F238E27FC236}">
                  <a16:creationId xmlns:a16="http://schemas.microsoft.com/office/drawing/2014/main" id="{0DDD145A-ED2B-4990-AB92-845746E84FB6}"/>
                </a:ext>
              </a:extLst>
            </p:cNvPr>
            <p:cNvSpPr>
              <a:spLocks/>
            </p:cNvSpPr>
            <p:nvPr/>
          </p:nvSpPr>
          <p:spPr bwMode="auto">
            <a:xfrm>
              <a:off x="3948113" y="3943351"/>
              <a:ext cx="1149350" cy="785813"/>
            </a:xfrm>
            <a:custGeom>
              <a:avLst/>
              <a:gdLst>
                <a:gd name="T0" fmla="*/ 52 w 54"/>
                <a:gd name="T1" fmla="*/ 8 h 37"/>
                <a:gd name="T2" fmla="*/ 52 w 54"/>
                <a:gd name="T3" fmla="*/ 5 h 37"/>
                <a:gd name="T4" fmla="*/ 0 w 54"/>
                <a:gd name="T5" fmla="*/ 0 h 37"/>
                <a:gd name="T6" fmla="*/ 0 w 54"/>
                <a:gd name="T7" fmla="*/ 8 h 37"/>
                <a:gd name="T8" fmla="*/ 3 w 54"/>
                <a:gd name="T9" fmla="*/ 37 h 37"/>
                <a:gd name="T10" fmla="*/ 54 w 54"/>
                <a:gd name="T11" fmla="*/ 23 h 37"/>
                <a:gd name="T12" fmla="*/ 52 w 54"/>
                <a:gd name="T13" fmla="*/ 8 h 37"/>
              </a:gdLst>
              <a:ahLst/>
              <a:cxnLst>
                <a:cxn ang="0">
                  <a:pos x="T0" y="T1"/>
                </a:cxn>
                <a:cxn ang="0">
                  <a:pos x="T2" y="T3"/>
                </a:cxn>
                <a:cxn ang="0">
                  <a:pos x="T4" y="T5"/>
                </a:cxn>
                <a:cxn ang="0">
                  <a:pos x="T6" y="T7"/>
                </a:cxn>
                <a:cxn ang="0">
                  <a:pos x="T8" y="T9"/>
                </a:cxn>
                <a:cxn ang="0">
                  <a:pos x="T10" y="T11"/>
                </a:cxn>
                <a:cxn ang="0">
                  <a:pos x="T12" y="T13"/>
                </a:cxn>
              </a:cxnLst>
              <a:rect l="0" t="0" r="r" b="b"/>
              <a:pathLst>
                <a:path w="54" h="37">
                  <a:moveTo>
                    <a:pt x="52" y="8"/>
                  </a:moveTo>
                  <a:cubicBezTo>
                    <a:pt x="52" y="7"/>
                    <a:pt x="52" y="6"/>
                    <a:pt x="52" y="5"/>
                  </a:cubicBezTo>
                  <a:cubicBezTo>
                    <a:pt x="0" y="0"/>
                    <a:pt x="0" y="0"/>
                    <a:pt x="0" y="0"/>
                  </a:cubicBezTo>
                  <a:cubicBezTo>
                    <a:pt x="0" y="3"/>
                    <a:pt x="0" y="6"/>
                    <a:pt x="0" y="8"/>
                  </a:cubicBezTo>
                  <a:cubicBezTo>
                    <a:pt x="0" y="18"/>
                    <a:pt x="1" y="28"/>
                    <a:pt x="3" y="37"/>
                  </a:cubicBezTo>
                  <a:cubicBezTo>
                    <a:pt x="54" y="23"/>
                    <a:pt x="54" y="23"/>
                    <a:pt x="54" y="23"/>
                  </a:cubicBezTo>
                  <a:cubicBezTo>
                    <a:pt x="53" y="18"/>
                    <a:pt x="52" y="13"/>
                    <a:pt x="52" y="8"/>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0" name="Freeform 10">
              <a:extLst>
                <a:ext uri="{FF2B5EF4-FFF2-40B4-BE49-F238E27FC236}">
                  <a16:creationId xmlns:a16="http://schemas.microsoft.com/office/drawing/2014/main" id="{92BEBCCC-2083-4FC7-B11D-4F035CDC0317}"/>
                </a:ext>
              </a:extLst>
            </p:cNvPr>
            <p:cNvSpPr>
              <a:spLocks/>
            </p:cNvSpPr>
            <p:nvPr/>
          </p:nvSpPr>
          <p:spPr bwMode="auto">
            <a:xfrm>
              <a:off x="7351713" y="5026026"/>
              <a:ext cx="1171575" cy="1211263"/>
            </a:xfrm>
            <a:custGeom>
              <a:avLst/>
              <a:gdLst>
                <a:gd name="T0" fmla="*/ 13 w 55"/>
                <a:gd name="T1" fmla="*/ 0 h 57"/>
                <a:gd name="T2" fmla="*/ 0 w 55"/>
                <a:gd name="T3" fmla="*/ 12 h 57"/>
                <a:gd name="T4" fmla="*/ 28 w 55"/>
                <a:gd name="T5" fmla="*/ 57 h 57"/>
                <a:gd name="T6" fmla="*/ 55 w 55"/>
                <a:gd name="T7" fmla="*/ 32 h 57"/>
                <a:gd name="T8" fmla="*/ 13 w 55"/>
                <a:gd name="T9" fmla="*/ 0 h 57"/>
              </a:gdLst>
              <a:ahLst/>
              <a:cxnLst>
                <a:cxn ang="0">
                  <a:pos x="T0" y="T1"/>
                </a:cxn>
                <a:cxn ang="0">
                  <a:pos x="T2" y="T3"/>
                </a:cxn>
                <a:cxn ang="0">
                  <a:pos x="T4" y="T5"/>
                </a:cxn>
                <a:cxn ang="0">
                  <a:pos x="T6" y="T7"/>
                </a:cxn>
                <a:cxn ang="0">
                  <a:pos x="T8" y="T9"/>
                </a:cxn>
              </a:cxnLst>
              <a:rect l="0" t="0" r="r" b="b"/>
              <a:pathLst>
                <a:path w="55" h="57">
                  <a:moveTo>
                    <a:pt x="13" y="0"/>
                  </a:moveTo>
                  <a:cubicBezTo>
                    <a:pt x="9" y="5"/>
                    <a:pt x="5" y="9"/>
                    <a:pt x="0" y="12"/>
                  </a:cubicBezTo>
                  <a:cubicBezTo>
                    <a:pt x="28" y="57"/>
                    <a:pt x="28" y="57"/>
                    <a:pt x="28" y="57"/>
                  </a:cubicBezTo>
                  <a:cubicBezTo>
                    <a:pt x="38" y="50"/>
                    <a:pt x="48" y="42"/>
                    <a:pt x="55" y="32"/>
                  </a:cubicBezTo>
                  <a:lnTo>
                    <a:pt x="13"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1" name="Freeform 11">
              <a:extLst>
                <a:ext uri="{FF2B5EF4-FFF2-40B4-BE49-F238E27FC236}">
                  <a16:creationId xmlns:a16="http://schemas.microsoft.com/office/drawing/2014/main" id="{05E8DCCC-F263-4582-93E1-B56A298CE3B4}"/>
                </a:ext>
              </a:extLst>
            </p:cNvPr>
            <p:cNvSpPr>
              <a:spLocks/>
            </p:cNvSpPr>
            <p:nvPr/>
          </p:nvSpPr>
          <p:spPr bwMode="auto">
            <a:xfrm>
              <a:off x="7926388" y="3963988"/>
              <a:ext cx="1149350" cy="765175"/>
            </a:xfrm>
            <a:custGeom>
              <a:avLst/>
              <a:gdLst>
                <a:gd name="T0" fmla="*/ 2 w 54"/>
                <a:gd name="T1" fmla="*/ 7 h 36"/>
                <a:gd name="T2" fmla="*/ 0 w 54"/>
                <a:gd name="T3" fmla="*/ 22 h 36"/>
                <a:gd name="T4" fmla="*/ 51 w 54"/>
                <a:gd name="T5" fmla="*/ 36 h 36"/>
                <a:gd name="T6" fmla="*/ 54 w 54"/>
                <a:gd name="T7" fmla="*/ 7 h 36"/>
                <a:gd name="T8" fmla="*/ 54 w 54"/>
                <a:gd name="T9" fmla="*/ 0 h 36"/>
                <a:gd name="T10" fmla="*/ 2 w 54"/>
                <a:gd name="T11" fmla="*/ 5 h 36"/>
                <a:gd name="T12" fmla="*/ 2 w 54"/>
                <a:gd name="T13" fmla="*/ 7 h 36"/>
              </a:gdLst>
              <a:ahLst/>
              <a:cxnLst>
                <a:cxn ang="0">
                  <a:pos x="T0" y="T1"/>
                </a:cxn>
                <a:cxn ang="0">
                  <a:pos x="T2" y="T3"/>
                </a:cxn>
                <a:cxn ang="0">
                  <a:pos x="T4" y="T5"/>
                </a:cxn>
                <a:cxn ang="0">
                  <a:pos x="T6" y="T7"/>
                </a:cxn>
                <a:cxn ang="0">
                  <a:pos x="T8" y="T9"/>
                </a:cxn>
                <a:cxn ang="0">
                  <a:pos x="T10" y="T11"/>
                </a:cxn>
                <a:cxn ang="0">
                  <a:pos x="T12" y="T13"/>
                </a:cxn>
              </a:cxnLst>
              <a:rect l="0" t="0" r="r" b="b"/>
              <a:pathLst>
                <a:path w="54" h="36">
                  <a:moveTo>
                    <a:pt x="2" y="7"/>
                  </a:moveTo>
                  <a:cubicBezTo>
                    <a:pt x="2" y="12"/>
                    <a:pt x="1" y="17"/>
                    <a:pt x="0" y="22"/>
                  </a:cubicBezTo>
                  <a:cubicBezTo>
                    <a:pt x="51" y="36"/>
                    <a:pt x="51" y="36"/>
                    <a:pt x="51" y="36"/>
                  </a:cubicBezTo>
                  <a:cubicBezTo>
                    <a:pt x="53" y="27"/>
                    <a:pt x="54" y="17"/>
                    <a:pt x="54" y="7"/>
                  </a:cubicBezTo>
                  <a:cubicBezTo>
                    <a:pt x="54" y="5"/>
                    <a:pt x="54" y="2"/>
                    <a:pt x="54" y="0"/>
                  </a:cubicBezTo>
                  <a:cubicBezTo>
                    <a:pt x="2" y="5"/>
                    <a:pt x="2" y="5"/>
                    <a:pt x="2" y="5"/>
                  </a:cubicBezTo>
                  <a:cubicBezTo>
                    <a:pt x="2" y="6"/>
                    <a:pt x="2" y="6"/>
                    <a:pt x="2" y="7"/>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2" name="Freeform 12">
              <a:extLst>
                <a:ext uri="{FF2B5EF4-FFF2-40B4-BE49-F238E27FC236}">
                  <a16:creationId xmlns:a16="http://schemas.microsoft.com/office/drawing/2014/main" id="{EDA43690-859B-4E5D-8E36-5D946E35F18A}"/>
                </a:ext>
              </a:extLst>
            </p:cNvPr>
            <p:cNvSpPr>
              <a:spLocks/>
            </p:cNvSpPr>
            <p:nvPr/>
          </p:nvSpPr>
          <p:spPr bwMode="auto">
            <a:xfrm>
              <a:off x="4522788" y="5048251"/>
              <a:ext cx="1169987" cy="1211263"/>
            </a:xfrm>
            <a:custGeom>
              <a:avLst/>
              <a:gdLst>
                <a:gd name="T0" fmla="*/ 42 w 55"/>
                <a:gd name="T1" fmla="*/ 0 h 57"/>
                <a:gd name="T2" fmla="*/ 0 w 55"/>
                <a:gd name="T3" fmla="*/ 32 h 57"/>
                <a:gd name="T4" fmla="*/ 27 w 55"/>
                <a:gd name="T5" fmla="*/ 57 h 57"/>
                <a:gd name="T6" fmla="*/ 55 w 55"/>
                <a:gd name="T7" fmla="*/ 12 h 57"/>
                <a:gd name="T8" fmla="*/ 42 w 55"/>
                <a:gd name="T9" fmla="*/ 0 h 57"/>
              </a:gdLst>
              <a:ahLst/>
              <a:cxnLst>
                <a:cxn ang="0">
                  <a:pos x="T0" y="T1"/>
                </a:cxn>
                <a:cxn ang="0">
                  <a:pos x="T2" y="T3"/>
                </a:cxn>
                <a:cxn ang="0">
                  <a:pos x="T4" y="T5"/>
                </a:cxn>
                <a:cxn ang="0">
                  <a:pos x="T6" y="T7"/>
                </a:cxn>
                <a:cxn ang="0">
                  <a:pos x="T8" y="T9"/>
                </a:cxn>
              </a:cxnLst>
              <a:rect l="0" t="0" r="r" b="b"/>
              <a:pathLst>
                <a:path w="55" h="57">
                  <a:moveTo>
                    <a:pt x="42" y="0"/>
                  </a:moveTo>
                  <a:cubicBezTo>
                    <a:pt x="0" y="32"/>
                    <a:pt x="0" y="32"/>
                    <a:pt x="0" y="32"/>
                  </a:cubicBezTo>
                  <a:cubicBezTo>
                    <a:pt x="8" y="42"/>
                    <a:pt x="17" y="50"/>
                    <a:pt x="27" y="57"/>
                  </a:cubicBezTo>
                  <a:cubicBezTo>
                    <a:pt x="55" y="12"/>
                    <a:pt x="55" y="12"/>
                    <a:pt x="55" y="12"/>
                  </a:cubicBezTo>
                  <a:cubicBezTo>
                    <a:pt x="50" y="9"/>
                    <a:pt x="46" y="5"/>
                    <a:pt x="42" y="0"/>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3" name="Freeform 13">
              <a:extLst>
                <a:ext uri="{FF2B5EF4-FFF2-40B4-BE49-F238E27FC236}">
                  <a16:creationId xmlns:a16="http://schemas.microsoft.com/office/drawing/2014/main" id="{DE1D16FD-0985-4856-B600-4274AB3FA451}"/>
                </a:ext>
              </a:extLst>
            </p:cNvPr>
            <p:cNvSpPr>
              <a:spLocks/>
            </p:cNvSpPr>
            <p:nvPr/>
          </p:nvSpPr>
          <p:spPr bwMode="auto">
            <a:xfrm>
              <a:off x="3968750" y="3028951"/>
              <a:ext cx="1212850" cy="850900"/>
            </a:xfrm>
            <a:custGeom>
              <a:avLst/>
              <a:gdLst>
                <a:gd name="T0" fmla="*/ 52 w 57"/>
                <a:gd name="T1" fmla="*/ 40 h 40"/>
                <a:gd name="T2" fmla="*/ 57 w 57"/>
                <a:gd name="T3" fmla="*/ 24 h 40"/>
                <a:gd name="T4" fmla="*/ 10 w 57"/>
                <a:gd name="T5" fmla="*/ 0 h 40"/>
                <a:gd name="T6" fmla="*/ 0 w 57"/>
                <a:gd name="T7" fmla="*/ 36 h 40"/>
                <a:gd name="T8" fmla="*/ 52 w 57"/>
                <a:gd name="T9" fmla="*/ 40 h 40"/>
              </a:gdLst>
              <a:ahLst/>
              <a:cxnLst>
                <a:cxn ang="0">
                  <a:pos x="T0" y="T1"/>
                </a:cxn>
                <a:cxn ang="0">
                  <a:pos x="T2" y="T3"/>
                </a:cxn>
                <a:cxn ang="0">
                  <a:pos x="T4" y="T5"/>
                </a:cxn>
                <a:cxn ang="0">
                  <a:pos x="T6" y="T7"/>
                </a:cxn>
                <a:cxn ang="0">
                  <a:pos x="T8" y="T9"/>
                </a:cxn>
              </a:cxnLst>
              <a:rect l="0" t="0" r="r" b="b"/>
              <a:pathLst>
                <a:path w="57" h="40">
                  <a:moveTo>
                    <a:pt x="52" y="40"/>
                  </a:moveTo>
                  <a:cubicBezTo>
                    <a:pt x="53" y="35"/>
                    <a:pt x="55" y="29"/>
                    <a:pt x="57" y="24"/>
                  </a:cubicBezTo>
                  <a:cubicBezTo>
                    <a:pt x="10" y="0"/>
                    <a:pt x="10" y="0"/>
                    <a:pt x="10" y="0"/>
                  </a:cubicBezTo>
                  <a:cubicBezTo>
                    <a:pt x="5" y="11"/>
                    <a:pt x="1" y="23"/>
                    <a:pt x="0" y="36"/>
                  </a:cubicBezTo>
                  <a:lnTo>
                    <a:pt x="52" y="4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4" name="Freeform 14">
              <a:extLst>
                <a:ext uri="{FF2B5EF4-FFF2-40B4-BE49-F238E27FC236}">
                  <a16:creationId xmlns:a16="http://schemas.microsoft.com/office/drawing/2014/main" id="{9A95FB78-6150-4D75-A47E-3D461061C43E}"/>
                </a:ext>
              </a:extLst>
            </p:cNvPr>
            <p:cNvSpPr>
              <a:spLocks/>
            </p:cNvSpPr>
            <p:nvPr/>
          </p:nvSpPr>
          <p:spPr bwMode="auto">
            <a:xfrm>
              <a:off x="6883400" y="5387976"/>
              <a:ext cx="936625" cy="1231900"/>
            </a:xfrm>
            <a:custGeom>
              <a:avLst/>
              <a:gdLst>
                <a:gd name="T0" fmla="*/ 44 w 44"/>
                <a:gd name="T1" fmla="*/ 44 h 58"/>
                <a:gd name="T2" fmla="*/ 16 w 44"/>
                <a:gd name="T3" fmla="*/ 0 h 58"/>
                <a:gd name="T4" fmla="*/ 0 w 44"/>
                <a:gd name="T5" fmla="*/ 6 h 58"/>
                <a:gd name="T6" fmla="*/ 10 w 44"/>
                <a:gd name="T7" fmla="*/ 58 h 58"/>
                <a:gd name="T8" fmla="*/ 44 w 44"/>
                <a:gd name="T9" fmla="*/ 44 h 58"/>
              </a:gdLst>
              <a:ahLst/>
              <a:cxnLst>
                <a:cxn ang="0">
                  <a:pos x="T0" y="T1"/>
                </a:cxn>
                <a:cxn ang="0">
                  <a:pos x="T2" y="T3"/>
                </a:cxn>
                <a:cxn ang="0">
                  <a:pos x="T4" y="T5"/>
                </a:cxn>
                <a:cxn ang="0">
                  <a:pos x="T6" y="T7"/>
                </a:cxn>
                <a:cxn ang="0">
                  <a:pos x="T8" y="T9"/>
                </a:cxn>
              </a:cxnLst>
              <a:rect l="0" t="0" r="r" b="b"/>
              <a:pathLst>
                <a:path w="44" h="58">
                  <a:moveTo>
                    <a:pt x="44" y="44"/>
                  </a:moveTo>
                  <a:cubicBezTo>
                    <a:pt x="16" y="0"/>
                    <a:pt x="16" y="0"/>
                    <a:pt x="16" y="0"/>
                  </a:cubicBezTo>
                  <a:cubicBezTo>
                    <a:pt x="11" y="2"/>
                    <a:pt x="6" y="5"/>
                    <a:pt x="0" y="6"/>
                  </a:cubicBezTo>
                  <a:cubicBezTo>
                    <a:pt x="10" y="58"/>
                    <a:pt x="10" y="58"/>
                    <a:pt x="10" y="58"/>
                  </a:cubicBezTo>
                  <a:cubicBezTo>
                    <a:pt x="22" y="55"/>
                    <a:pt x="33" y="51"/>
                    <a:pt x="44" y="44"/>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5" name="Freeform 15">
              <a:extLst>
                <a:ext uri="{FF2B5EF4-FFF2-40B4-BE49-F238E27FC236}">
                  <a16:creationId xmlns:a16="http://schemas.microsoft.com/office/drawing/2014/main" id="{D1E46E2F-BAC2-4E99-8714-0F497FCBA60C}"/>
                </a:ext>
              </a:extLst>
            </p:cNvPr>
            <p:cNvSpPr>
              <a:spLocks/>
            </p:cNvSpPr>
            <p:nvPr/>
          </p:nvSpPr>
          <p:spPr bwMode="auto">
            <a:xfrm>
              <a:off x="7735888" y="4579938"/>
              <a:ext cx="1233487" cy="998538"/>
            </a:xfrm>
            <a:custGeom>
              <a:avLst/>
              <a:gdLst>
                <a:gd name="T0" fmla="*/ 7 w 58"/>
                <a:gd name="T1" fmla="*/ 0 h 47"/>
                <a:gd name="T2" fmla="*/ 0 w 58"/>
                <a:gd name="T3" fmla="*/ 15 h 47"/>
                <a:gd name="T4" fmla="*/ 42 w 58"/>
                <a:gd name="T5" fmla="*/ 47 h 47"/>
                <a:gd name="T6" fmla="*/ 58 w 58"/>
                <a:gd name="T7" fmla="*/ 15 h 47"/>
                <a:gd name="T8" fmla="*/ 7 w 58"/>
                <a:gd name="T9" fmla="*/ 0 h 47"/>
              </a:gdLst>
              <a:ahLst/>
              <a:cxnLst>
                <a:cxn ang="0">
                  <a:pos x="T0" y="T1"/>
                </a:cxn>
                <a:cxn ang="0">
                  <a:pos x="T2" y="T3"/>
                </a:cxn>
                <a:cxn ang="0">
                  <a:pos x="T4" y="T5"/>
                </a:cxn>
                <a:cxn ang="0">
                  <a:pos x="T6" y="T7"/>
                </a:cxn>
                <a:cxn ang="0">
                  <a:pos x="T8" y="T9"/>
                </a:cxn>
              </a:cxnLst>
              <a:rect l="0" t="0" r="r" b="b"/>
              <a:pathLst>
                <a:path w="58" h="47">
                  <a:moveTo>
                    <a:pt x="7" y="0"/>
                  </a:moveTo>
                  <a:cubicBezTo>
                    <a:pt x="5" y="5"/>
                    <a:pt x="3" y="11"/>
                    <a:pt x="0" y="15"/>
                  </a:cubicBezTo>
                  <a:cubicBezTo>
                    <a:pt x="42" y="47"/>
                    <a:pt x="42" y="47"/>
                    <a:pt x="42" y="47"/>
                  </a:cubicBezTo>
                  <a:cubicBezTo>
                    <a:pt x="49" y="37"/>
                    <a:pt x="54" y="26"/>
                    <a:pt x="58" y="15"/>
                  </a:cubicBezTo>
                  <a:lnTo>
                    <a:pt x="7"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6" name="Freeform 16">
              <a:extLst>
                <a:ext uri="{FF2B5EF4-FFF2-40B4-BE49-F238E27FC236}">
                  <a16:creationId xmlns:a16="http://schemas.microsoft.com/office/drawing/2014/main" id="{BA84B5B9-4195-4B54-8659-D148C037992C}"/>
                </a:ext>
              </a:extLst>
            </p:cNvPr>
            <p:cNvSpPr>
              <a:spLocks/>
            </p:cNvSpPr>
            <p:nvPr/>
          </p:nvSpPr>
          <p:spPr bwMode="auto">
            <a:xfrm>
              <a:off x="6138863" y="5557838"/>
              <a:ext cx="787400" cy="1125538"/>
            </a:xfrm>
            <a:custGeom>
              <a:avLst/>
              <a:gdLst>
                <a:gd name="T0" fmla="*/ 27 w 37"/>
                <a:gd name="T1" fmla="*/ 0 h 53"/>
                <a:gd name="T2" fmla="*/ 18 w 37"/>
                <a:gd name="T3" fmla="*/ 0 h 53"/>
                <a:gd name="T4" fmla="*/ 10 w 37"/>
                <a:gd name="T5" fmla="*/ 0 h 53"/>
                <a:gd name="T6" fmla="*/ 0 w 37"/>
                <a:gd name="T7" fmla="*/ 52 h 53"/>
                <a:gd name="T8" fmla="*/ 18 w 37"/>
                <a:gd name="T9" fmla="*/ 53 h 53"/>
                <a:gd name="T10" fmla="*/ 37 w 37"/>
                <a:gd name="T11" fmla="*/ 51 h 53"/>
                <a:gd name="T12" fmla="*/ 27 w 37"/>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37" h="53">
                  <a:moveTo>
                    <a:pt x="27" y="0"/>
                  </a:moveTo>
                  <a:cubicBezTo>
                    <a:pt x="24" y="0"/>
                    <a:pt x="21" y="0"/>
                    <a:pt x="18" y="0"/>
                  </a:cubicBezTo>
                  <a:cubicBezTo>
                    <a:pt x="15" y="0"/>
                    <a:pt x="12" y="0"/>
                    <a:pt x="10" y="0"/>
                  </a:cubicBezTo>
                  <a:cubicBezTo>
                    <a:pt x="0" y="52"/>
                    <a:pt x="0" y="52"/>
                    <a:pt x="0" y="52"/>
                  </a:cubicBezTo>
                  <a:cubicBezTo>
                    <a:pt x="6" y="53"/>
                    <a:pt x="12" y="53"/>
                    <a:pt x="18" y="53"/>
                  </a:cubicBezTo>
                  <a:cubicBezTo>
                    <a:pt x="24" y="53"/>
                    <a:pt x="31" y="53"/>
                    <a:pt x="37" y="51"/>
                  </a:cubicBezTo>
                  <a:lnTo>
                    <a:pt x="27"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7" name="Freeform 17">
              <a:extLst>
                <a:ext uri="{FF2B5EF4-FFF2-40B4-BE49-F238E27FC236}">
                  <a16:creationId xmlns:a16="http://schemas.microsoft.com/office/drawing/2014/main" id="{65885B1A-B67A-466E-9EC5-92F8D9CFFFFB}"/>
                </a:ext>
              </a:extLst>
            </p:cNvPr>
            <p:cNvSpPr>
              <a:spLocks/>
            </p:cNvSpPr>
            <p:nvPr/>
          </p:nvSpPr>
          <p:spPr bwMode="auto">
            <a:xfrm>
              <a:off x="6607175" y="1543051"/>
              <a:ext cx="766762" cy="1189038"/>
            </a:xfrm>
            <a:custGeom>
              <a:avLst/>
              <a:gdLst>
                <a:gd name="T0" fmla="*/ 0 w 36"/>
                <a:gd name="T1" fmla="*/ 53 h 56"/>
                <a:gd name="T2" fmla="*/ 17 w 36"/>
                <a:gd name="T3" fmla="*/ 56 h 56"/>
                <a:gd name="T4" fmla="*/ 36 w 36"/>
                <a:gd name="T5" fmla="*/ 7 h 56"/>
                <a:gd name="T6" fmla="*/ 0 w 36"/>
                <a:gd name="T7" fmla="*/ 0 h 56"/>
                <a:gd name="T8" fmla="*/ 0 w 36"/>
                <a:gd name="T9" fmla="*/ 53 h 56"/>
              </a:gdLst>
              <a:ahLst/>
              <a:cxnLst>
                <a:cxn ang="0">
                  <a:pos x="T0" y="T1"/>
                </a:cxn>
                <a:cxn ang="0">
                  <a:pos x="T2" y="T3"/>
                </a:cxn>
                <a:cxn ang="0">
                  <a:pos x="T4" y="T5"/>
                </a:cxn>
                <a:cxn ang="0">
                  <a:pos x="T6" y="T7"/>
                </a:cxn>
                <a:cxn ang="0">
                  <a:pos x="T8" y="T9"/>
                </a:cxn>
              </a:cxnLst>
              <a:rect l="0" t="0" r="r" b="b"/>
              <a:pathLst>
                <a:path w="36" h="56">
                  <a:moveTo>
                    <a:pt x="0" y="53"/>
                  </a:moveTo>
                  <a:cubicBezTo>
                    <a:pt x="6" y="54"/>
                    <a:pt x="11" y="55"/>
                    <a:pt x="17" y="56"/>
                  </a:cubicBezTo>
                  <a:cubicBezTo>
                    <a:pt x="36" y="7"/>
                    <a:pt x="36" y="7"/>
                    <a:pt x="36" y="7"/>
                  </a:cubicBezTo>
                  <a:cubicBezTo>
                    <a:pt x="24" y="3"/>
                    <a:pt x="12" y="1"/>
                    <a:pt x="0" y="0"/>
                  </a:cubicBezTo>
                  <a:lnTo>
                    <a:pt x="0" y="53"/>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8" name="Freeform 18">
              <a:extLst>
                <a:ext uri="{FF2B5EF4-FFF2-40B4-BE49-F238E27FC236}">
                  <a16:creationId xmlns:a16="http://schemas.microsoft.com/office/drawing/2014/main" id="{6E5FAD3E-9675-4789-BD36-535858A09115}"/>
                </a:ext>
              </a:extLst>
            </p:cNvPr>
            <p:cNvSpPr>
              <a:spLocks/>
            </p:cNvSpPr>
            <p:nvPr/>
          </p:nvSpPr>
          <p:spPr bwMode="auto">
            <a:xfrm>
              <a:off x="5245100" y="5387976"/>
              <a:ext cx="936625" cy="1231900"/>
            </a:xfrm>
            <a:custGeom>
              <a:avLst/>
              <a:gdLst>
                <a:gd name="T0" fmla="*/ 44 w 44"/>
                <a:gd name="T1" fmla="*/ 7 h 58"/>
                <a:gd name="T2" fmla="*/ 27 w 44"/>
                <a:gd name="T3" fmla="*/ 0 h 58"/>
                <a:gd name="T4" fmla="*/ 0 w 44"/>
                <a:gd name="T5" fmla="*/ 45 h 58"/>
                <a:gd name="T6" fmla="*/ 34 w 44"/>
                <a:gd name="T7" fmla="*/ 58 h 58"/>
                <a:gd name="T8" fmla="*/ 44 w 44"/>
                <a:gd name="T9" fmla="*/ 7 h 58"/>
              </a:gdLst>
              <a:ahLst/>
              <a:cxnLst>
                <a:cxn ang="0">
                  <a:pos x="T0" y="T1"/>
                </a:cxn>
                <a:cxn ang="0">
                  <a:pos x="T2" y="T3"/>
                </a:cxn>
                <a:cxn ang="0">
                  <a:pos x="T4" y="T5"/>
                </a:cxn>
                <a:cxn ang="0">
                  <a:pos x="T6" y="T7"/>
                </a:cxn>
                <a:cxn ang="0">
                  <a:pos x="T8" y="T9"/>
                </a:cxn>
              </a:cxnLst>
              <a:rect l="0" t="0" r="r" b="b"/>
              <a:pathLst>
                <a:path w="44" h="58">
                  <a:moveTo>
                    <a:pt x="44" y="7"/>
                  </a:moveTo>
                  <a:cubicBezTo>
                    <a:pt x="38" y="5"/>
                    <a:pt x="33" y="3"/>
                    <a:pt x="27" y="0"/>
                  </a:cubicBezTo>
                  <a:cubicBezTo>
                    <a:pt x="0" y="45"/>
                    <a:pt x="0" y="45"/>
                    <a:pt x="0" y="45"/>
                  </a:cubicBezTo>
                  <a:cubicBezTo>
                    <a:pt x="10" y="51"/>
                    <a:pt x="22" y="56"/>
                    <a:pt x="34" y="58"/>
                  </a:cubicBezTo>
                  <a:lnTo>
                    <a:pt x="44" y="7"/>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9" name="Freeform 19">
              <a:extLst>
                <a:ext uri="{FF2B5EF4-FFF2-40B4-BE49-F238E27FC236}">
                  <a16:creationId xmlns:a16="http://schemas.microsoft.com/office/drawing/2014/main" id="{20D50F77-A2FB-4A1D-B5E3-8E1E0AA36A5B}"/>
                </a:ext>
              </a:extLst>
            </p:cNvPr>
            <p:cNvSpPr>
              <a:spLocks/>
            </p:cNvSpPr>
            <p:nvPr/>
          </p:nvSpPr>
          <p:spPr bwMode="auto">
            <a:xfrm>
              <a:off x="5670550" y="1543051"/>
              <a:ext cx="766762" cy="1189038"/>
            </a:xfrm>
            <a:custGeom>
              <a:avLst/>
              <a:gdLst>
                <a:gd name="T0" fmla="*/ 19 w 36"/>
                <a:gd name="T1" fmla="*/ 56 h 56"/>
                <a:gd name="T2" fmla="*/ 36 w 36"/>
                <a:gd name="T3" fmla="*/ 53 h 56"/>
                <a:gd name="T4" fmla="*/ 36 w 36"/>
                <a:gd name="T5" fmla="*/ 0 h 56"/>
                <a:gd name="T6" fmla="*/ 0 w 36"/>
                <a:gd name="T7" fmla="*/ 7 h 56"/>
                <a:gd name="T8" fmla="*/ 19 w 36"/>
                <a:gd name="T9" fmla="*/ 56 h 56"/>
              </a:gdLst>
              <a:ahLst/>
              <a:cxnLst>
                <a:cxn ang="0">
                  <a:pos x="T0" y="T1"/>
                </a:cxn>
                <a:cxn ang="0">
                  <a:pos x="T2" y="T3"/>
                </a:cxn>
                <a:cxn ang="0">
                  <a:pos x="T4" y="T5"/>
                </a:cxn>
                <a:cxn ang="0">
                  <a:pos x="T6" y="T7"/>
                </a:cxn>
                <a:cxn ang="0">
                  <a:pos x="T8" y="T9"/>
                </a:cxn>
              </a:cxnLst>
              <a:rect l="0" t="0" r="r" b="b"/>
              <a:pathLst>
                <a:path w="36" h="56">
                  <a:moveTo>
                    <a:pt x="19" y="56"/>
                  </a:moveTo>
                  <a:cubicBezTo>
                    <a:pt x="25" y="54"/>
                    <a:pt x="30" y="53"/>
                    <a:pt x="36" y="53"/>
                  </a:cubicBezTo>
                  <a:cubicBezTo>
                    <a:pt x="36" y="0"/>
                    <a:pt x="36" y="0"/>
                    <a:pt x="36" y="0"/>
                  </a:cubicBezTo>
                  <a:cubicBezTo>
                    <a:pt x="24" y="1"/>
                    <a:pt x="11" y="3"/>
                    <a:pt x="0" y="7"/>
                  </a:cubicBezTo>
                  <a:lnTo>
                    <a:pt x="19" y="56"/>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40" name="Freeform 20">
              <a:extLst>
                <a:ext uri="{FF2B5EF4-FFF2-40B4-BE49-F238E27FC236}">
                  <a16:creationId xmlns:a16="http://schemas.microsoft.com/office/drawing/2014/main" id="{6EB681C1-A01E-4179-A92D-C5FABC9220EA}"/>
                </a:ext>
              </a:extLst>
            </p:cNvPr>
            <p:cNvSpPr>
              <a:spLocks/>
            </p:cNvSpPr>
            <p:nvPr/>
          </p:nvSpPr>
          <p:spPr bwMode="auto">
            <a:xfrm>
              <a:off x="4054475" y="4579938"/>
              <a:ext cx="1255712" cy="1020763"/>
            </a:xfrm>
            <a:custGeom>
              <a:avLst/>
              <a:gdLst>
                <a:gd name="T0" fmla="*/ 59 w 59"/>
                <a:gd name="T1" fmla="*/ 16 h 48"/>
                <a:gd name="T2" fmla="*/ 51 w 59"/>
                <a:gd name="T3" fmla="*/ 0 h 48"/>
                <a:gd name="T4" fmla="*/ 0 w 59"/>
                <a:gd name="T5" fmla="*/ 15 h 48"/>
                <a:gd name="T6" fmla="*/ 17 w 59"/>
                <a:gd name="T7" fmla="*/ 48 h 48"/>
                <a:gd name="T8" fmla="*/ 59 w 59"/>
                <a:gd name="T9" fmla="*/ 16 h 48"/>
              </a:gdLst>
              <a:ahLst/>
              <a:cxnLst>
                <a:cxn ang="0">
                  <a:pos x="T0" y="T1"/>
                </a:cxn>
                <a:cxn ang="0">
                  <a:pos x="T2" y="T3"/>
                </a:cxn>
                <a:cxn ang="0">
                  <a:pos x="T4" y="T5"/>
                </a:cxn>
                <a:cxn ang="0">
                  <a:pos x="T6" y="T7"/>
                </a:cxn>
                <a:cxn ang="0">
                  <a:pos x="T8" y="T9"/>
                </a:cxn>
              </a:cxnLst>
              <a:rect l="0" t="0" r="r" b="b"/>
              <a:pathLst>
                <a:path w="59" h="48">
                  <a:moveTo>
                    <a:pt x="59" y="16"/>
                  </a:moveTo>
                  <a:cubicBezTo>
                    <a:pt x="56" y="11"/>
                    <a:pt x="53" y="6"/>
                    <a:pt x="51" y="0"/>
                  </a:cubicBezTo>
                  <a:cubicBezTo>
                    <a:pt x="0" y="15"/>
                    <a:pt x="0" y="15"/>
                    <a:pt x="0" y="15"/>
                  </a:cubicBezTo>
                  <a:cubicBezTo>
                    <a:pt x="4" y="27"/>
                    <a:pt x="10" y="38"/>
                    <a:pt x="17" y="48"/>
                  </a:cubicBezTo>
                  <a:lnTo>
                    <a:pt x="59" y="16"/>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41" name="Freeform 21">
              <a:extLst>
                <a:ext uri="{FF2B5EF4-FFF2-40B4-BE49-F238E27FC236}">
                  <a16:creationId xmlns:a16="http://schemas.microsoft.com/office/drawing/2014/main" id="{1F6255C2-7DE8-45D0-BD6F-FD53519268EB}"/>
                </a:ext>
              </a:extLst>
            </p:cNvPr>
            <p:cNvSpPr>
              <a:spLocks/>
            </p:cNvSpPr>
            <p:nvPr/>
          </p:nvSpPr>
          <p:spPr bwMode="auto">
            <a:xfrm>
              <a:off x="4862513" y="1754188"/>
              <a:ext cx="1063625" cy="1233488"/>
            </a:xfrm>
            <a:custGeom>
              <a:avLst/>
              <a:gdLst>
                <a:gd name="T0" fmla="*/ 35 w 50"/>
                <a:gd name="T1" fmla="*/ 58 h 58"/>
                <a:gd name="T2" fmla="*/ 50 w 50"/>
                <a:gd name="T3" fmla="*/ 49 h 58"/>
                <a:gd name="T4" fmla="*/ 31 w 50"/>
                <a:gd name="T5" fmla="*/ 0 h 58"/>
                <a:gd name="T6" fmla="*/ 0 w 50"/>
                <a:gd name="T7" fmla="*/ 19 h 58"/>
                <a:gd name="T8" fmla="*/ 35 w 50"/>
                <a:gd name="T9" fmla="*/ 58 h 58"/>
              </a:gdLst>
              <a:ahLst/>
              <a:cxnLst>
                <a:cxn ang="0">
                  <a:pos x="T0" y="T1"/>
                </a:cxn>
                <a:cxn ang="0">
                  <a:pos x="T2" y="T3"/>
                </a:cxn>
                <a:cxn ang="0">
                  <a:pos x="T4" y="T5"/>
                </a:cxn>
                <a:cxn ang="0">
                  <a:pos x="T6" y="T7"/>
                </a:cxn>
                <a:cxn ang="0">
                  <a:pos x="T8" y="T9"/>
                </a:cxn>
              </a:cxnLst>
              <a:rect l="0" t="0" r="r" b="b"/>
              <a:pathLst>
                <a:path w="50" h="58">
                  <a:moveTo>
                    <a:pt x="35" y="58"/>
                  </a:moveTo>
                  <a:cubicBezTo>
                    <a:pt x="40" y="54"/>
                    <a:pt x="45" y="51"/>
                    <a:pt x="50" y="49"/>
                  </a:cubicBezTo>
                  <a:cubicBezTo>
                    <a:pt x="31" y="0"/>
                    <a:pt x="31" y="0"/>
                    <a:pt x="31" y="0"/>
                  </a:cubicBezTo>
                  <a:cubicBezTo>
                    <a:pt x="20" y="5"/>
                    <a:pt x="9" y="11"/>
                    <a:pt x="0" y="19"/>
                  </a:cubicBezTo>
                  <a:lnTo>
                    <a:pt x="35" y="58"/>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grpSp>
      <p:cxnSp>
        <p:nvCxnSpPr>
          <p:cNvPr id="42" name="Straight Connector 41">
            <a:extLst>
              <a:ext uri="{FF2B5EF4-FFF2-40B4-BE49-F238E27FC236}">
                <a16:creationId xmlns:a16="http://schemas.microsoft.com/office/drawing/2014/main" id="{3B150FC7-4DB1-457B-AB1C-C5D7B2F7517D}"/>
              </a:ext>
            </a:extLst>
          </p:cNvPr>
          <p:cNvCxnSpPr/>
          <p:nvPr userDrawn="1"/>
        </p:nvCxnSpPr>
        <p:spPr>
          <a:xfrm>
            <a:off x="1562495" y="6343266"/>
            <a:ext cx="0" cy="347158"/>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1FC3E115-CFB2-424D-AB7B-36DB018FB444}"/>
              </a:ext>
            </a:extLst>
          </p:cNvPr>
          <p:cNvGrpSpPr/>
          <p:nvPr userDrawn="1"/>
        </p:nvGrpSpPr>
        <p:grpSpPr>
          <a:xfrm>
            <a:off x="2252623" y="6475382"/>
            <a:ext cx="199395" cy="66805"/>
            <a:chOff x="2165967" y="6917391"/>
            <a:chExt cx="182216" cy="61057"/>
          </a:xfrm>
        </p:grpSpPr>
        <p:sp>
          <p:nvSpPr>
            <p:cNvPr id="45" name="L-Shape 44">
              <a:extLst>
                <a:ext uri="{FF2B5EF4-FFF2-40B4-BE49-F238E27FC236}">
                  <a16:creationId xmlns:a16="http://schemas.microsoft.com/office/drawing/2014/main" id="{6483EBC2-F82B-48AE-863C-383AB10AC7BD}"/>
                </a:ext>
              </a:extLst>
            </p:cNvPr>
            <p:cNvSpPr/>
            <p:nvPr/>
          </p:nvSpPr>
          <p:spPr>
            <a:xfrm rot="13500000">
              <a:off x="2165967"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sp>
          <p:nvSpPr>
            <p:cNvPr id="46" name="L-Shape 45">
              <a:extLst>
                <a:ext uri="{FF2B5EF4-FFF2-40B4-BE49-F238E27FC236}">
                  <a16:creationId xmlns:a16="http://schemas.microsoft.com/office/drawing/2014/main" id="{3B115CFB-DA76-45E3-B48A-4B58159C767A}"/>
                </a:ext>
              </a:extLst>
            </p:cNvPr>
            <p:cNvSpPr/>
            <p:nvPr/>
          </p:nvSpPr>
          <p:spPr>
            <a:xfrm rot="13500000">
              <a:off x="2226546"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sp>
          <p:nvSpPr>
            <p:cNvPr id="47" name="L-Shape 46">
              <a:extLst>
                <a:ext uri="{FF2B5EF4-FFF2-40B4-BE49-F238E27FC236}">
                  <a16:creationId xmlns:a16="http://schemas.microsoft.com/office/drawing/2014/main" id="{FBD9C191-92EC-438D-AF28-E6C11345D3D2}"/>
                </a:ext>
              </a:extLst>
            </p:cNvPr>
            <p:cNvSpPr/>
            <p:nvPr/>
          </p:nvSpPr>
          <p:spPr>
            <a:xfrm rot="13500000">
              <a:off x="2287126"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grpSp>
      <p:sp>
        <p:nvSpPr>
          <p:cNvPr id="48" name="Graphic 4">
            <a:extLst>
              <a:ext uri="{FF2B5EF4-FFF2-40B4-BE49-F238E27FC236}">
                <a16:creationId xmlns:a16="http://schemas.microsoft.com/office/drawing/2014/main" id="{D04D91A6-FEC3-42F8-80C3-F615A83CB953}"/>
              </a:ext>
            </a:extLst>
          </p:cNvPr>
          <p:cNvSpPr/>
          <p:nvPr userDrawn="1"/>
        </p:nvSpPr>
        <p:spPr>
          <a:xfrm>
            <a:off x="235364" y="6337754"/>
            <a:ext cx="1130954" cy="345665"/>
          </a:xfrm>
          <a:custGeom>
            <a:avLst/>
            <a:gdLst>
              <a:gd name="connsiteX0" fmla="*/ 415194 w 1422394"/>
              <a:gd name="connsiteY0" fmla="*/ 395571 h 434793"/>
              <a:gd name="connsiteX1" fmla="*/ 415877 w 1422394"/>
              <a:gd name="connsiteY1" fmla="*/ 395913 h 434793"/>
              <a:gd name="connsiteX2" fmla="*/ 382523 w 1422394"/>
              <a:gd name="connsiteY2" fmla="*/ 415634 h 434793"/>
              <a:gd name="connsiteX3" fmla="*/ 356186 w 1422394"/>
              <a:gd name="connsiteY3" fmla="*/ 417528 h 434793"/>
              <a:gd name="connsiteX4" fmla="*/ 318919 w 1422394"/>
              <a:gd name="connsiteY4" fmla="*/ 402994 h 434793"/>
              <a:gd name="connsiteX5" fmla="*/ 298639 w 1422394"/>
              <a:gd name="connsiteY5" fmla="*/ 389329 h 434793"/>
              <a:gd name="connsiteX6" fmla="*/ 273358 w 1422394"/>
              <a:gd name="connsiteY6" fmla="*/ 384577 h 434793"/>
              <a:gd name="connsiteX7" fmla="*/ 272924 w 1422394"/>
              <a:gd name="connsiteY7" fmla="*/ 387683 h 434793"/>
              <a:gd name="connsiteX8" fmla="*/ 307086 w 1422394"/>
              <a:gd name="connsiteY8" fmla="*/ 408894 h 434793"/>
              <a:gd name="connsiteX9" fmla="*/ 327180 w 1422394"/>
              <a:gd name="connsiteY9" fmla="*/ 426597 h 434793"/>
              <a:gd name="connsiteX10" fmla="*/ 317552 w 1422394"/>
              <a:gd name="connsiteY10" fmla="*/ 434858 h 434793"/>
              <a:gd name="connsiteX11" fmla="*/ 306993 w 1422394"/>
              <a:gd name="connsiteY11" fmla="*/ 423398 h 434793"/>
              <a:gd name="connsiteX12" fmla="*/ 262986 w 1422394"/>
              <a:gd name="connsiteY12" fmla="*/ 389235 h 434793"/>
              <a:gd name="connsiteX13" fmla="*/ 260843 w 1422394"/>
              <a:gd name="connsiteY13" fmla="*/ 388428 h 434793"/>
              <a:gd name="connsiteX14" fmla="*/ 258669 w 1422394"/>
              <a:gd name="connsiteY14" fmla="*/ 389235 h 434793"/>
              <a:gd name="connsiteX15" fmla="*/ 214661 w 1422394"/>
              <a:gd name="connsiteY15" fmla="*/ 423398 h 434793"/>
              <a:gd name="connsiteX16" fmla="*/ 204133 w 1422394"/>
              <a:gd name="connsiteY16" fmla="*/ 434858 h 434793"/>
              <a:gd name="connsiteX17" fmla="*/ 194475 w 1422394"/>
              <a:gd name="connsiteY17" fmla="*/ 426597 h 434793"/>
              <a:gd name="connsiteX18" fmla="*/ 214599 w 1422394"/>
              <a:gd name="connsiteY18" fmla="*/ 408894 h 434793"/>
              <a:gd name="connsiteX19" fmla="*/ 248762 w 1422394"/>
              <a:gd name="connsiteY19" fmla="*/ 387683 h 434793"/>
              <a:gd name="connsiteX20" fmla="*/ 248358 w 1422394"/>
              <a:gd name="connsiteY20" fmla="*/ 384577 h 434793"/>
              <a:gd name="connsiteX21" fmla="*/ 223078 w 1422394"/>
              <a:gd name="connsiteY21" fmla="*/ 389329 h 434793"/>
              <a:gd name="connsiteX22" fmla="*/ 202767 w 1422394"/>
              <a:gd name="connsiteY22" fmla="*/ 402994 h 434793"/>
              <a:gd name="connsiteX23" fmla="*/ 165499 w 1422394"/>
              <a:gd name="connsiteY23" fmla="*/ 417528 h 434793"/>
              <a:gd name="connsiteX24" fmla="*/ 139163 w 1422394"/>
              <a:gd name="connsiteY24" fmla="*/ 415634 h 434793"/>
              <a:gd name="connsiteX25" fmla="*/ 105777 w 1422394"/>
              <a:gd name="connsiteY25" fmla="*/ 395882 h 434793"/>
              <a:gd name="connsiteX26" fmla="*/ 106522 w 1422394"/>
              <a:gd name="connsiteY26" fmla="*/ 395571 h 434793"/>
              <a:gd name="connsiteX27" fmla="*/ 108603 w 1422394"/>
              <a:gd name="connsiteY27" fmla="*/ 396596 h 434793"/>
              <a:gd name="connsiteX28" fmla="*/ 152859 w 1422394"/>
              <a:gd name="connsiteY28" fmla="*/ 401751 h 434793"/>
              <a:gd name="connsiteX29" fmla="*/ 182704 w 1422394"/>
              <a:gd name="connsiteY29" fmla="*/ 391409 h 434793"/>
              <a:gd name="connsiteX30" fmla="*/ 203698 w 1422394"/>
              <a:gd name="connsiteY30" fmla="*/ 382807 h 434793"/>
              <a:gd name="connsiteX31" fmla="*/ 259973 w 1422394"/>
              <a:gd name="connsiteY31" fmla="*/ 381564 h 434793"/>
              <a:gd name="connsiteX32" fmla="*/ 260936 w 1422394"/>
              <a:gd name="connsiteY32" fmla="*/ 381720 h 434793"/>
              <a:gd name="connsiteX33" fmla="*/ 261899 w 1422394"/>
              <a:gd name="connsiteY33" fmla="*/ 381564 h 434793"/>
              <a:gd name="connsiteX34" fmla="*/ 318173 w 1422394"/>
              <a:gd name="connsiteY34" fmla="*/ 382807 h 434793"/>
              <a:gd name="connsiteX35" fmla="*/ 339167 w 1422394"/>
              <a:gd name="connsiteY35" fmla="*/ 391409 h 434793"/>
              <a:gd name="connsiteX36" fmla="*/ 368982 w 1422394"/>
              <a:gd name="connsiteY36" fmla="*/ 401751 h 434793"/>
              <a:gd name="connsiteX37" fmla="*/ 413082 w 1422394"/>
              <a:gd name="connsiteY37" fmla="*/ 396503 h 434793"/>
              <a:gd name="connsiteX38" fmla="*/ 459760 w 1422394"/>
              <a:gd name="connsiteY38" fmla="*/ 355197 h 434793"/>
              <a:gd name="connsiteX39" fmla="*/ 439760 w 1422394"/>
              <a:gd name="connsiteY39" fmla="*/ 365757 h 434793"/>
              <a:gd name="connsiteX40" fmla="*/ 408268 w 1422394"/>
              <a:gd name="connsiteY40" fmla="*/ 370384 h 434793"/>
              <a:gd name="connsiteX41" fmla="*/ 367243 w 1422394"/>
              <a:gd name="connsiteY41" fmla="*/ 373924 h 434793"/>
              <a:gd name="connsiteX42" fmla="*/ 367025 w 1422394"/>
              <a:gd name="connsiteY42" fmla="*/ 373924 h 434793"/>
              <a:gd name="connsiteX43" fmla="*/ 366031 w 1422394"/>
              <a:gd name="connsiteY43" fmla="*/ 373428 h 434793"/>
              <a:gd name="connsiteX44" fmla="*/ 366249 w 1422394"/>
              <a:gd name="connsiteY44" fmla="*/ 373272 h 434793"/>
              <a:gd name="connsiteX45" fmla="*/ 393020 w 1422394"/>
              <a:gd name="connsiteY45" fmla="*/ 347402 h 434793"/>
              <a:gd name="connsiteX46" fmla="*/ 406436 w 1422394"/>
              <a:gd name="connsiteY46" fmla="*/ 320445 h 434793"/>
              <a:gd name="connsiteX47" fmla="*/ 406436 w 1422394"/>
              <a:gd name="connsiteY47" fmla="*/ 319731 h 434793"/>
              <a:gd name="connsiteX48" fmla="*/ 385970 w 1422394"/>
              <a:gd name="connsiteY48" fmla="*/ 337184 h 434793"/>
              <a:gd name="connsiteX49" fmla="*/ 363671 w 1422394"/>
              <a:gd name="connsiteY49" fmla="*/ 358924 h 434793"/>
              <a:gd name="connsiteX50" fmla="*/ 328608 w 1422394"/>
              <a:gd name="connsiteY50" fmla="*/ 376813 h 434793"/>
              <a:gd name="connsiteX51" fmla="*/ 328142 w 1422394"/>
              <a:gd name="connsiteY51" fmla="*/ 377030 h 434793"/>
              <a:gd name="connsiteX52" fmla="*/ 327832 w 1422394"/>
              <a:gd name="connsiteY52" fmla="*/ 377589 h 434793"/>
              <a:gd name="connsiteX53" fmla="*/ 327832 w 1422394"/>
              <a:gd name="connsiteY53" fmla="*/ 377589 h 434793"/>
              <a:gd name="connsiteX54" fmla="*/ 328111 w 1422394"/>
              <a:gd name="connsiteY54" fmla="*/ 377589 h 434793"/>
              <a:gd name="connsiteX55" fmla="*/ 353826 w 1422394"/>
              <a:gd name="connsiteY55" fmla="*/ 383583 h 434793"/>
              <a:gd name="connsiteX56" fmla="*/ 386964 w 1422394"/>
              <a:gd name="connsiteY56" fmla="*/ 389794 h 434793"/>
              <a:gd name="connsiteX57" fmla="*/ 460754 w 1422394"/>
              <a:gd name="connsiteY57" fmla="*/ 355259 h 434793"/>
              <a:gd name="connsiteX58" fmla="*/ 460754 w 1422394"/>
              <a:gd name="connsiteY58" fmla="*/ 355259 h 434793"/>
              <a:gd name="connsiteX59" fmla="*/ 459760 w 1422394"/>
              <a:gd name="connsiteY59" fmla="*/ 355104 h 434793"/>
              <a:gd name="connsiteX60" fmla="*/ 501438 w 1422394"/>
              <a:gd name="connsiteY60" fmla="*/ 291221 h 434793"/>
              <a:gd name="connsiteX61" fmla="*/ 477556 w 1422394"/>
              <a:gd name="connsiteY61" fmla="*/ 312091 h 434793"/>
              <a:gd name="connsiteX62" fmla="*/ 453021 w 1422394"/>
              <a:gd name="connsiteY62" fmla="*/ 325445 h 434793"/>
              <a:gd name="connsiteX63" fmla="*/ 422896 w 1422394"/>
              <a:gd name="connsiteY63" fmla="*/ 343147 h 434793"/>
              <a:gd name="connsiteX64" fmla="*/ 421157 w 1422394"/>
              <a:gd name="connsiteY64" fmla="*/ 344483 h 434793"/>
              <a:gd name="connsiteX65" fmla="*/ 420846 w 1422394"/>
              <a:gd name="connsiteY65" fmla="*/ 343893 h 434793"/>
              <a:gd name="connsiteX66" fmla="*/ 439480 w 1422394"/>
              <a:gd name="connsiteY66" fmla="*/ 298954 h 434793"/>
              <a:gd name="connsiteX67" fmla="*/ 444574 w 1422394"/>
              <a:gd name="connsiteY67" fmla="*/ 266903 h 434793"/>
              <a:gd name="connsiteX68" fmla="*/ 444356 w 1422394"/>
              <a:gd name="connsiteY68" fmla="*/ 266096 h 434793"/>
              <a:gd name="connsiteX69" fmla="*/ 444356 w 1422394"/>
              <a:gd name="connsiteY69" fmla="*/ 266096 h 434793"/>
              <a:gd name="connsiteX70" fmla="*/ 421654 w 1422394"/>
              <a:gd name="connsiteY70" fmla="*/ 307339 h 434793"/>
              <a:gd name="connsiteX71" fmla="*/ 413269 w 1422394"/>
              <a:gd name="connsiteY71" fmla="*/ 331470 h 434793"/>
              <a:gd name="connsiteX72" fmla="*/ 395815 w 1422394"/>
              <a:gd name="connsiteY72" fmla="*/ 360788 h 434793"/>
              <a:gd name="connsiteX73" fmla="*/ 395069 w 1422394"/>
              <a:gd name="connsiteY73" fmla="*/ 361595 h 434793"/>
              <a:gd name="connsiteX74" fmla="*/ 395069 w 1422394"/>
              <a:gd name="connsiteY74" fmla="*/ 362092 h 434793"/>
              <a:gd name="connsiteX75" fmla="*/ 395069 w 1422394"/>
              <a:gd name="connsiteY75" fmla="*/ 362092 h 434793"/>
              <a:gd name="connsiteX76" fmla="*/ 397833 w 1422394"/>
              <a:gd name="connsiteY76" fmla="*/ 361626 h 434793"/>
              <a:gd name="connsiteX77" fmla="*/ 425784 w 1422394"/>
              <a:gd name="connsiteY77" fmla="*/ 355912 h 434793"/>
              <a:gd name="connsiteX78" fmla="*/ 467276 w 1422394"/>
              <a:gd name="connsiteY78" fmla="*/ 338147 h 434793"/>
              <a:gd name="connsiteX79" fmla="*/ 497618 w 1422394"/>
              <a:gd name="connsiteY79" fmla="*/ 302681 h 434793"/>
              <a:gd name="connsiteX80" fmla="*/ 502246 w 1422394"/>
              <a:gd name="connsiteY80" fmla="*/ 291128 h 434793"/>
              <a:gd name="connsiteX81" fmla="*/ 501438 w 1422394"/>
              <a:gd name="connsiteY81" fmla="*/ 291221 h 434793"/>
              <a:gd name="connsiteX82" fmla="*/ 519669 w 1422394"/>
              <a:gd name="connsiteY82" fmla="*/ 219480 h 434793"/>
              <a:gd name="connsiteX83" fmla="*/ 497929 w 1422394"/>
              <a:gd name="connsiteY83" fmla="*/ 253642 h 434793"/>
              <a:gd name="connsiteX84" fmla="*/ 466251 w 1422394"/>
              <a:gd name="connsiteY84" fmla="*/ 289668 h 434793"/>
              <a:gd name="connsiteX85" fmla="*/ 465692 w 1422394"/>
              <a:gd name="connsiteY85" fmla="*/ 289264 h 434793"/>
              <a:gd name="connsiteX86" fmla="*/ 468798 w 1422394"/>
              <a:gd name="connsiteY86" fmla="*/ 248890 h 434793"/>
              <a:gd name="connsiteX87" fmla="*/ 460723 w 1422394"/>
              <a:gd name="connsiteY87" fmla="*/ 210970 h 434793"/>
              <a:gd name="connsiteX88" fmla="*/ 460164 w 1422394"/>
              <a:gd name="connsiteY88" fmla="*/ 210349 h 434793"/>
              <a:gd name="connsiteX89" fmla="*/ 459667 w 1422394"/>
              <a:gd name="connsiteY89" fmla="*/ 211685 h 434793"/>
              <a:gd name="connsiteX90" fmla="*/ 453766 w 1422394"/>
              <a:gd name="connsiteY90" fmla="*/ 239449 h 434793"/>
              <a:gd name="connsiteX91" fmla="*/ 454388 w 1422394"/>
              <a:gd name="connsiteY91" fmla="*/ 277307 h 434793"/>
              <a:gd name="connsiteX92" fmla="*/ 446127 w 1422394"/>
              <a:gd name="connsiteY92" fmla="*/ 316625 h 434793"/>
              <a:gd name="connsiteX93" fmla="*/ 446127 w 1422394"/>
              <a:gd name="connsiteY93" fmla="*/ 316811 h 434793"/>
              <a:gd name="connsiteX94" fmla="*/ 446344 w 1422394"/>
              <a:gd name="connsiteY94" fmla="*/ 317774 h 434793"/>
              <a:gd name="connsiteX95" fmla="*/ 446344 w 1422394"/>
              <a:gd name="connsiteY95" fmla="*/ 317774 h 434793"/>
              <a:gd name="connsiteX96" fmla="*/ 474916 w 1422394"/>
              <a:gd name="connsiteY96" fmla="*/ 299917 h 434793"/>
              <a:gd name="connsiteX97" fmla="*/ 505072 w 1422394"/>
              <a:gd name="connsiteY97" fmla="*/ 271127 h 434793"/>
              <a:gd name="connsiteX98" fmla="*/ 520600 w 1422394"/>
              <a:gd name="connsiteY98" fmla="*/ 221002 h 434793"/>
              <a:gd name="connsiteX99" fmla="*/ 520600 w 1422394"/>
              <a:gd name="connsiteY99" fmla="*/ 219200 h 434793"/>
              <a:gd name="connsiteX100" fmla="*/ 519669 w 1422394"/>
              <a:gd name="connsiteY100" fmla="*/ 219480 h 434793"/>
              <a:gd name="connsiteX101" fmla="*/ 489482 w 1422394"/>
              <a:gd name="connsiteY101" fmla="*/ 227213 h 434793"/>
              <a:gd name="connsiteX102" fmla="*/ 489264 w 1422394"/>
              <a:gd name="connsiteY102" fmla="*/ 227461 h 434793"/>
              <a:gd name="connsiteX103" fmla="*/ 488829 w 1422394"/>
              <a:gd name="connsiteY103" fmla="*/ 227120 h 434793"/>
              <a:gd name="connsiteX104" fmla="*/ 489078 w 1422394"/>
              <a:gd name="connsiteY104" fmla="*/ 215598 h 434793"/>
              <a:gd name="connsiteX105" fmla="*/ 472897 w 1422394"/>
              <a:gd name="connsiteY105" fmla="*/ 179914 h 434793"/>
              <a:gd name="connsiteX106" fmla="*/ 460040 w 1422394"/>
              <a:gd name="connsiteY106" fmla="*/ 157056 h 434793"/>
              <a:gd name="connsiteX107" fmla="*/ 459326 w 1422394"/>
              <a:gd name="connsiteY107" fmla="*/ 156745 h 434793"/>
              <a:gd name="connsiteX108" fmla="*/ 459760 w 1422394"/>
              <a:gd name="connsiteY108" fmla="*/ 164447 h 434793"/>
              <a:gd name="connsiteX109" fmla="*/ 474202 w 1422394"/>
              <a:gd name="connsiteY109" fmla="*/ 220660 h 434793"/>
              <a:gd name="connsiteX110" fmla="*/ 479233 w 1422394"/>
              <a:gd name="connsiteY110" fmla="*/ 256220 h 434793"/>
              <a:gd name="connsiteX111" fmla="*/ 479512 w 1422394"/>
              <a:gd name="connsiteY111" fmla="*/ 257711 h 434793"/>
              <a:gd name="connsiteX112" fmla="*/ 479512 w 1422394"/>
              <a:gd name="connsiteY112" fmla="*/ 257711 h 434793"/>
              <a:gd name="connsiteX113" fmla="*/ 497432 w 1422394"/>
              <a:gd name="connsiteY113" fmla="*/ 236406 h 434793"/>
              <a:gd name="connsiteX114" fmla="*/ 517433 w 1422394"/>
              <a:gd name="connsiteY114" fmla="*/ 152273 h 434793"/>
              <a:gd name="connsiteX115" fmla="*/ 515228 w 1422394"/>
              <a:gd name="connsiteY115" fmla="*/ 146714 h 434793"/>
              <a:gd name="connsiteX116" fmla="*/ 514606 w 1422394"/>
              <a:gd name="connsiteY116" fmla="*/ 147428 h 434793"/>
              <a:gd name="connsiteX117" fmla="*/ 492494 w 1422394"/>
              <a:gd name="connsiteY117" fmla="*/ 215753 h 434793"/>
              <a:gd name="connsiteX118" fmla="*/ 489482 w 1422394"/>
              <a:gd name="connsiteY118" fmla="*/ 227182 h 434793"/>
              <a:gd name="connsiteX119" fmla="*/ 465102 w 1422394"/>
              <a:gd name="connsiteY119" fmla="*/ 126620 h 434793"/>
              <a:gd name="connsiteX120" fmla="*/ 447866 w 1422394"/>
              <a:gd name="connsiteY120" fmla="*/ 107396 h 434793"/>
              <a:gd name="connsiteX121" fmla="*/ 447679 w 1422394"/>
              <a:gd name="connsiteY121" fmla="*/ 107241 h 434793"/>
              <a:gd name="connsiteX122" fmla="*/ 446965 w 1422394"/>
              <a:gd name="connsiteY122" fmla="*/ 107241 h 434793"/>
              <a:gd name="connsiteX123" fmla="*/ 446592 w 1422394"/>
              <a:gd name="connsiteY123" fmla="*/ 107241 h 434793"/>
              <a:gd name="connsiteX124" fmla="*/ 454201 w 1422394"/>
              <a:gd name="connsiteY124" fmla="*/ 129509 h 434793"/>
              <a:gd name="connsiteX125" fmla="*/ 471282 w 1422394"/>
              <a:gd name="connsiteY125" fmla="*/ 155410 h 434793"/>
              <a:gd name="connsiteX126" fmla="*/ 472618 w 1422394"/>
              <a:gd name="connsiteY126" fmla="*/ 157211 h 434793"/>
              <a:gd name="connsiteX127" fmla="*/ 491252 w 1422394"/>
              <a:gd name="connsiteY127" fmla="*/ 192864 h 434793"/>
              <a:gd name="connsiteX128" fmla="*/ 491904 w 1422394"/>
              <a:gd name="connsiteY128" fmla="*/ 193268 h 434793"/>
              <a:gd name="connsiteX129" fmla="*/ 499823 w 1422394"/>
              <a:gd name="connsiteY129" fmla="*/ 168423 h 434793"/>
              <a:gd name="connsiteX130" fmla="*/ 506873 w 1422394"/>
              <a:gd name="connsiteY130" fmla="*/ 141776 h 434793"/>
              <a:gd name="connsiteX131" fmla="*/ 490475 w 1422394"/>
              <a:gd name="connsiteY131" fmla="*/ 77768 h 434793"/>
              <a:gd name="connsiteX132" fmla="*/ 490134 w 1422394"/>
              <a:gd name="connsiteY132" fmla="*/ 78514 h 434793"/>
              <a:gd name="connsiteX133" fmla="*/ 490724 w 1422394"/>
              <a:gd name="connsiteY133" fmla="*/ 80470 h 434793"/>
              <a:gd name="connsiteX134" fmla="*/ 491469 w 1422394"/>
              <a:gd name="connsiteY134" fmla="*/ 83296 h 434793"/>
              <a:gd name="connsiteX135" fmla="*/ 492028 w 1422394"/>
              <a:gd name="connsiteY135" fmla="*/ 118732 h 434793"/>
              <a:gd name="connsiteX136" fmla="*/ 489419 w 1422394"/>
              <a:gd name="connsiteY136" fmla="*/ 146931 h 434793"/>
              <a:gd name="connsiteX137" fmla="*/ 490351 w 1422394"/>
              <a:gd name="connsiteY137" fmla="*/ 160627 h 434793"/>
              <a:gd name="connsiteX138" fmla="*/ 489637 w 1422394"/>
              <a:gd name="connsiteY138" fmla="*/ 160627 h 434793"/>
              <a:gd name="connsiteX139" fmla="*/ 486531 w 1422394"/>
              <a:gd name="connsiteY139" fmla="*/ 152739 h 434793"/>
              <a:gd name="connsiteX140" fmla="*/ 484730 w 1422394"/>
              <a:gd name="connsiteY140" fmla="*/ 148671 h 434793"/>
              <a:gd name="connsiteX141" fmla="*/ 465102 w 1422394"/>
              <a:gd name="connsiteY141" fmla="*/ 126620 h 434793"/>
              <a:gd name="connsiteX142" fmla="*/ 451406 w 1422394"/>
              <a:gd name="connsiteY142" fmla="*/ 40438 h 434793"/>
              <a:gd name="connsiteX143" fmla="*/ 460723 w 1422394"/>
              <a:gd name="connsiteY143" fmla="*/ 53762 h 434793"/>
              <a:gd name="connsiteX144" fmla="*/ 467369 w 1422394"/>
              <a:gd name="connsiteY144" fmla="*/ 83017 h 434793"/>
              <a:gd name="connsiteX145" fmla="*/ 471500 w 1422394"/>
              <a:gd name="connsiteY145" fmla="*/ 98794 h 434793"/>
              <a:gd name="connsiteX146" fmla="*/ 470785 w 1422394"/>
              <a:gd name="connsiteY146" fmla="*/ 99073 h 434793"/>
              <a:gd name="connsiteX147" fmla="*/ 470630 w 1422394"/>
              <a:gd name="connsiteY147" fmla="*/ 98887 h 434793"/>
              <a:gd name="connsiteX148" fmla="*/ 444977 w 1422394"/>
              <a:gd name="connsiteY148" fmla="*/ 77644 h 434793"/>
              <a:gd name="connsiteX149" fmla="*/ 428238 w 1422394"/>
              <a:gd name="connsiteY149" fmla="*/ 62613 h 434793"/>
              <a:gd name="connsiteX150" fmla="*/ 425691 w 1422394"/>
              <a:gd name="connsiteY150" fmla="*/ 59259 h 434793"/>
              <a:gd name="connsiteX151" fmla="*/ 424946 w 1422394"/>
              <a:gd name="connsiteY151" fmla="*/ 59041 h 434793"/>
              <a:gd name="connsiteX152" fmla="*/ 425132 w 1422394"/>
              <a:gd name="connsiteY152" fmla="*/ 60439 h 434793"/>
              <a:gd name="connsiteX153" fmla="*/ 439822 w 1422394"/>
              <a:gd name="connsiteY153" fmla="*/ 89259 h 434793"/>
              <a:gd name="connsiteX154" fmla="*/ 459046 w 1422394"/>
              <a:gd name="connsiteY154" fmla="*/ 105409 h 434793"/>
              <a:gd name="connsiteX155" fmla="*/ 481593 w 1422394"/>
              <a:gd name="connsiteY155" fmla="*/ 128794 h 434793"/>
              <a:gd name="connsiteX156" fmla="*/ 481593 w 1422394"/>
              <a:gd name="connsiteY156" fmla="*/ 128794 h 434793"/>
              <a:gd name="connsiteX157" fmla="*/ 482121 w 1422394"/>
              <a:gd name="connsiteY157" fmla="*/ 128794 h 434793"/>
              <a:gd name="connsiteX158" fmla="*/ 482121 w 1422394"/>
              <a:gd name="connsiteY158" fmla="*/ 128794 h 434793"/>
              <a:gd name="connsiteX159" fmla="*/ 481904 w 1422394"/>
              <a:gd name="connsiteY159" fmla="*/ 121279 h 434793"/>
              <a:gd name="connsiteX160" fmla="*/ 482525 w 1422394"/>
              <a:gd name="connsiteY160" fmla="*/ 98390 h 434793"/>
              <a:gd name="connsiteX161" fmla="*/ 482711 w 1422394"/>
              <a:gd name="connsiteY161" fmla="*/ 90533 h 434793"/>
              <a:gd name="connsiteX162" fmla="*/ 478550 w 1422394"/>
              <a:gd name="connsiteY162" fmla="*/ 67613 h 434793"/>
              <a:gd name="connsiteX163" fmla="*/ 453425 w 1422394"/>
              <a:gd name="connsiteY163" fmla="*/ 40159 h 434793"/>
              <a:gd name="connsiteX164" fmla="*/ 451220 w 1422394"/>
              <a:gd name="connsiteY164" fmla="*/ 39320 h 434793"/>
              <a:gd name="connsiteX165" fmla="*/ 451220 w 1422394"/>
              <a:gd name="connsiteY165" fmla="*/ 40159 h 434793"/>
              <a:gd name="connsiteX166" fmla="*/ 451406 w 1422394"/>
              <a:gd name="connsiteY166" fmla="*/ 40438 h 434793"/>
              <a:gd name="connsiteX167" fmla="*/ 402275 w 1422394"/>
              <a:gd name="connsiteY167" fmla="*/ 17767 h 434793"/>
              <a:gd name="connsiteX168" fmla="*/ 419790 w 1422394"/>
              <a:gd name="connsiteY168" fmla="*/ 38637 h 434793"/>
              <a:gd name="connsiteX169" fmla="*/ 436219 w 1422394"/>
              <a:gd name="connsiteY169" fmla="*/ 59072 h 434793"/>
              <a:gd name="connsiteX170" fmla="*/ 456841 w 1422394"/>
              <a:gd name="connsiteY170" fmla="*/ 76122 h 434793"/>
              <a:gd name="connsiteX171" fmla="*/ 456841 w 1422394"/>
              <a:gd name="connsiteY171" fmla="*/ 76122 h 434793"/>
              <a:gd name="connsiteX172" fmla="*/ 457121 w 1422394"/>
              <a:gd name="connsiteY172" fmla="*/ 76122 h 434793"/>
              <a:gd name="connsiteX173" fmla="*/ 457121 w 1422394"/>
              <a:gd name="connsiteY173" fmla="*/ 75967 h 434793"/>
              <a:gd name="connsiteX174" fmla="*/ 433549 w 1422394"/>
              <a:gd name="connsiteY174" fmla="*/ 31556 h 434793"/>
              <a:gd name="connsiteX175" fmla="*/ 400411 w 1422394"/>
              <a:gd name="connsiteY175" fmla="*/ 15500 h 434793"/>
              <a:gd name="connsiteX176" fmla="*/ 400411 w 1422394"/>
              <a:gd name="connsiteY176" fmla="*/ 16307 h 434793"/>
              <a:gd name="connsiteX177" fmla="*/ 402275 w 1422394"/>
              <a:gd name="connsiteY177" fmla="*/ 17767 h 434793"/>
              <a:gd name="connsiteX178" fmla="*/ 134597 w 1422394"/>
              <a:gd name="connsiteY178" fmla="*/ 389763 h 434793"/>
              <a:gd name="connsiteX179" fmla="*/ 167735 w 1422394"/>
              <a:gd name="connsiteY179" fmla="*/ 383552 h 434793"/>
              <a:gd name="connsiteX180" fmla="*/ 193450 w 1422394"/>
              <a:gd name="connsiteY180" fmla="*/ 377558 h 434793"/>
              <a:gd name="connsiteX181" fmla="*/ 193729 w 1422394"/>
              <a:gd name="connsiteY181" fmla="*/ 377558 h 434793"/>
              <a:gd name="connsiteX182" fmla="*/ 193729 w 1422394"/>
              <a:gd name="connsiteY182" fmla="*/ 377558 h 434793"/>
              <a:gd name="connsiteX183" fmla="*/ 193419 w 1422394"/>
              <a:gd name="connsiteY183" fmla="*/ 376999 h 434793"/>
              <a:gd name="connsiteX184" fmla="*/ 192953 w 1422394"/>
              <a:gd name="connsiteY184" fmla="*/ 376782 h 434793"/>
              <a:gd name="connsiteX185" fmla="*/ 157890 w 1422394"/>
              <a:gd name="connsiteY185" fmla="*/ 358893 h 434793"/>
              <a:gd name="connsiteX186" fmla="*/ 135591 w 1422394"/>
              <a:gd name="connsiteY186" fmla="*/ 337153 h 434793"/>
              <a:gd name="connsiteX187" fmla="*/ 115125 w 1422394"/>
              <a:gd name="connsiteY187" fmla="*/ 319700 h 434793"/>
              <a:gd name="connsiteX188" fmla="*/ 114970 w 1422394"/>
              <a:gd name="connsiteY188" fmla="*/ 320414 h 434793"/>
              <a:gd name="connsiteX189" fmla="*/ 128386 w 1422394"/>
              <a:gd name="connsiteY189" fmla="*/ 347371 h 434793"/>
              <a:gd name="connsiteX190" fmla="*/ 155157 w 1422394"/>
              <a:gd name="connsiteY190" fmla="*/ 373241 h 434793"/>
              <a:gd name="connsiteX191" fmla="*/ 155374 w 1422394"/>
              <a:gd name="connsiteY191" fmla="*/ 373397 h 434793"/>
              <a:gd name="connsiteX192" fmla="*/ 154380 w 1422394"/>
              <a:gd name="connsiteY192" fmla="*/ 373893 h 434793"/>
              <a:gd name="connsiteX193" fmla="*/ 154163 w 1422394"/>
              <a:gd name="connsiteY193" fmla="*/ 373893 h 434793"/>
              <a:gd name="connsiteX194" fmla="*/ 113230 w 1422394"/>
              <a:gd name="connsiteY194" fmla="*/ 370384 h 434793"/>
              <a:gd name="connsiteX195" fmla="*/ 81770 w 1422394"/>
              <a:gd name="connsiteY195" fmla="*/ 365663 h 434793"/>
              <a:gd name="connsiteX196" fmla="*/ 61770 w 1422394"/>
              <a:gd name="connsiteY196" fmla="*/ 355104 h 434793"/>
              <a:gd name="connsiteX197" fmla="*/ 60838 w 1422394"/>
              <a:gd name="connsiteY197" fmla="*/ 355104 h 434793"/>
              <a:gd name="connsiteX198" fmla="*/ 60838 w 1422394"/>
              <a:gd name="connsiteY198" fmla="*/ 355104 h 434793"/>
              <a:gd name="connsiteX199" fmla="*/ 134628 w 1422394"/>
              <a:gd name="connsiteY199" fmla="*/ 389639 h 434793"/>
              <a:gd name="connsiteX200" fmla="*/ 123976 w 1422394"/>
              <a:gd name="connsiteY200" fmla="*/ 361812 h 434793"/>
              <a:gd name="connsiteX201" fmla="*/ 126740 w 1422394"/>
              <a:gd name="connsiteY201" fmla="*/ 362278 h 434793"/>
              <a:gd name="connsiteX202" fmla="*/ 126740 w 1422394"/>
              <a:gd name="connsiteY202" fmla="*/ 362278 h 434793"/>
              <a:gd name="connsiteX203" fmla="*/ 126585 w 1422394"/>
              <a:gd name="connsiteY203" fmla="*/ 361812 h 434793"/>
              <a:gd name="connsiteX204" fmla="*/ 125839 w 1422394"/>
              <a:gd name="connsiteY204" fmla="*/ 361005 h 434793"/>
              <a:gd name="connsiteX205" fmla="*/ 108386 w 1422394"/>
              <a:gd name="connsiteY205" fmla="*/ 331687 h 434793"/>
              <a:gd name="connsiteX206" fmla="*/ 100000 w 1422394"/>
              <a:gd name="connsiteY206" fmla="*/ 307556 h 434793"/>
              <a:gd name="connsiteX207" fmla="*/ 77298 w 1422394"/>
              <a:gd name="connsiteY207" fmla="*/ 266313 h 434793"/>
              <a:gd name="connsiteX208" fmla="*/ 77298 w 1422394"/>
              <a:gd name="connsiteY208" fmla="*/ 266313 h 434793"/>
              <a:gd name="connsiteX209" fmla="*/ 77080 w 1422394"/>
              <a:gd name="connsiteY209" fmla="*/ 267121 h 434793"/>
              <a:gd name="connsiteX210" fmla="*/ 82174 w 1422394"/>
              <a:gd name="connsiteY210" fmla="*/ 299171 h 434793"/>
              <a:gd name="connsiteX211" fmla="*/ 100808 w 1422394"/>
              <a:gd name="connsiteY211" fmla="*/ 344110 h 434793"/>
              <a:gd name="connsiteX212" fmla="*/ 100497 w 1422394"/>
              <a:gd name="connsiteY212" fmla="*/ 344700 h 434793"/>
              <a:gd name="connsiteX213" fmla="*/ 98758 w 1422394"/>
              <a:gd name="connsiteY213" fmla="*/ 343365 h 434793"/>
              <a:gd name="connsiteX214" fmla="*/ 68633 w 1422394"/>
              <a:gd name="connsiteY214" fmla="*/ 325662 h 434793"/>
              <a:gd name="connsiteX215" fmla="*/ 44098 w 1422394"/>
              <a:gd name="connsiteY215" fmla="*/ 312308 h 434793"/>
              <a:gd name="connsiteX216" fmla="*/ 20060 w 1422394"/>
              <a:gd name="connsiteY216" fmla="*/ 291221 h 434793"/>
              <a:gd name="connsiteX217" fmla="*/ 19191 w 1422394"/>
              <a:gd name="connsiteY217" fmla="*/ 291221 h 434793"/>
              <a:gd name="connsiteX218" fmla="*/ 23818 w 1422394"/>
              <a:gd name="connsiteY218" fmla="*/ 302774 h 434793"/>
              <a:gd name="connsiteX219" fmla="*/ 54223 w 1422394"/>
              <a:gd name="connsiteY219" fmla="*/ 338147 h 434793"/>
              <a:gd name="connsiteX220" fmla="*/ 96056 w 1422394"/>
              <a:gd name="connsiteY220" fmla="*/ 356129 h 434793"/>
              <a:gd name="connsiteX221" fmla="*/ 123976 w 1422394"/>
              <a:gd name="connsiteY221" fmla="*/ 361719 h 434793"/>
              <a:gd name="connsiteX222" fmla="*/ 46831 w 1422394"/>
              <a:gd name="connsiteY222" fmla="*/ 299699 h 434793"/>
              <a:gd name="connsiteX223" fmla="*/ 75403 w 1422394"/>
              <a:gd name="connsiteY223" fmla="*/ 317557 h 434793"/>
              <a:gd name="connsiteX224" fmla="*/ 75403 w 1422394"/>
              <a:gd name="connsiteY224" fmla="*/ 317557 h 434793"/>
              <a:gd name="connsiteX225" fmla="*/ 75621 w 1422394"/>
              <a:gd name="connsiteY225" fmla="*/ 316594 h 434793"/>
              <a:gd name="connsiteX226" fmla="*/ 75621 w 1422394"/>
              <a:gd name="connsiteY226" fmla="*/ 316408 h 434793"/>
              <a:gd name="connsiteX227" fmla="*/ 67360 w 1422394"/>
              <a:gd name="connsiteY227" fmla="*/ 277090 h 434793"/>
              <a:gd name="connsiteX228" fmla="*/ 67981 w 1422394"/>
              <a:gd name="connsiteY228" fmla="*/ 239232 h 434793"/>
              <a:gd name="connsiteX229" fmla="*/ 62080 w 1422394"/>
              <a:gd name="connsiteY229" fmla="*/ 211467 h 434793"/>
              <a:gd name="connsiteX230" fmla="*/ 61583 w 1422394"/>
              <a:gd name="connsiteY230" fmla="*/ 210132 h 434793"/>
              <a:gd name="connsiteX231" fmla="*/ 61024 w 1422394"/>
              <a:gd name="connsiteY231" fmla="*/ 210753 h 434793"/>
              <a:gd name="connsiteX232" fmla="*/ 52949 w 1422394"/>
              <a:gd name="connsiteY232" fmla="*/ 248673 h 434793"/>
              <a:gd name="connsiteX233" fmla="*/ 56055 w 1422394"/>
              <a:gd name="connsiteY233" fmla="*/ 289047 h 434793"/>
              <a:gd name="connsiteX234" fmla="*/ 55496 w 1422394"/>
              <a:gd name="connsiteY234" fmla="*/ 289450 h 434793"/>
              <a:gd name="connsiteX235" fmla="*/ 23663 w 1422394"/>
              <a:gd name="connsiteY235" fmla="*/ 253642 h 434793"/>
              <a:gd name="connsiteX236" fmla="*/ 1923 w 1422394"/>
              <a:gd name="connsiteY236" fmla="*/ 219480 h 434793"/>
              <a:gd name="connsiteX237" fmla="*/ 1240 w 1422394"/>
              <a:gd name="connsiteY237" fmla="*/ 219045 h 434793"/>
              <a:gd name="connsiteX238" fmla="*/ 1240 w 1422394"/>
              <a:gd name="connsiteY238" fmla="*/ 220846 h 434793"/>
              <a:gd name="connsiteX239" fmla="*/ 16768 w 1422394"/>
              <a:gd name="connsiteY239" fmla="*/ 270972 h 434793"/>
              <a:gd name="connsiteX240" fmla="*/ 46831 w 1422394"/>
              <a:gd name="connsiteY240" fmla="*/ 299730 h 434793"/>
              <a:gd name="connsiteX241" fmla="*/ 41800 w 1422394"/>
              <a:gd name="connsiteY241" fmla="*/ 257679 h 434793"/>
              <a:gd name="connsiteX242" fmla="*/ 41800 w 1422394"/>
              <a:gd name="connsiteY242" fmla="*/ 257679 h 434793"/>
              <a:gd name="connsiteX243" fmla="*/ 42080 w 1422394"/>
              <a:gd name="connsiteY243" fmla="*/ 256158 h 434793"/>
              <a:gd name="connsiteX244" fmla="*/ 47111 w 1422394"/>
              <a:gd name="connsiteY244" fmla="*/ 220598 h 434793"/>
              <a:gd name="connsiteX245" fmla="*/ 61552 w 1422394"/>
              <a:gd name="connsiteY245" fmla="*/ 164385 h 434793"/>
              <a:gd name="connsiteX246" fmla="*/ 61987 w 1422394"/>
              <a:gd name="connsiteY246" fmla="*/ 156683 h 434793"/>
              <a:gd name="connsiteX247" fmla="*/ 61273 w 1422394"/>
              <a:gd name="connsiteY247" fmla="*/ 157025 h 434793"/>
              <a:gd name="connsiteX248" fmla="*/ 48415 w 1422394"/>
              <a:gd name="connsiteY248" fmla="*/ 179852 h 434793"/>
              <a:gd name="connsiteX249" fmla="*/ 32235 w 1422394"/>
              <a:gd name="connsiteY249" fmla="*/ 215536 h 434793"/>
              <a:gd name="connsiteX250" fmla="*/ 32483 w 1422394"/>
              <a:gd name="connsiteY250" fmla="*/ 227058 h 434793"/>
              <a:gd name="connsiteX251" fmla="*/ 32048 w 1422394"/>
              <a:gd name="connsiteY251" fmla="*/ 227399 h 434793"/>
              <a:gd name="connsiteX252" fmla="*/ 31831 w 1422394"/>
              <a:gd name="connsiteY252" fmla="*/ 227151 h 434793"/>
              <a:gd name="connsiteX253" fmla="*/ 28725 w 1422394"/>
              <a:gd name="connsiteY253" fmla="*/ 215753 h 434793"/>
              <a:gd name="connsiteX254" fmla="*/ 6644 w 1422394"/>
              <a:gd name="connsiteY254" fmla="*/ 147428 h 434793"/>
              <a:gd name="connsiteX255" fmla="*/ 6023 w 1422394"/>
              <a:gd name="connsiteY255" fmla="*/ 146714 h 434793"/>
              <a:gd name="connsiteX256" fmla="*/ 3818 w 1422394"/>
              <a:gd name="connsiteY256" fmla="*/ 152273 h 434793"/>
              <a:gd name="connsiteX257" fmla="*/ 23787 w 1422394"/>
              <a:gd name="connsiteY257" fmla="*/ 236406 h 434793"/>
              <a:gd name="connsiteX258" fmla="*/ 41800 w 1422394"/>
              <a:gd name="connsiteY258" fmla="*/ 257679 h 434793"/>
              <a:gd name="connsiteX259" fmla="*/ 21613 w 1422394"/>
              <a:gd name="connsiteY259" fmla="*/ 168267 h 434793"/>
              <a:gd name="connsiteX260" fmla="*/ 29564 w 1422394"/>
              <a:gd name="connsiteY260" fmla="*/ 193113 h 434793"/>
              <a:gd name="connsiteX261" fmla="*/ 30216 w 1422394"/>
              <a:gd name="connsiteY261" fmla="*/ 192709 h 434793"/>
              <a:gd name="connsiteX262" fmla="*/ 48850 w 1422394"/>
              <a:gd name="connsiteY262" fmla="*/ 157056 h 434793"/>
              <a:gd name="connsiteX263" fmla="*/ 50185 w 1422394"/>
              <a:gd name="connsiteY263" fmla="*/ 155255 h 434793"/>
              <a:gd name="connsiteX264" fmla="*/ 67267 w 1422394"/>
              <a:gd name="connsiteY264" fmla="*/ 129353 h 434793"/>
              <a:gd name="connsiteX265" fmla="*/ 74875 w 1422394"/>
              <a:gd name="connsiteY265" fmla="*/ 107086 h 434793"/>
              <a:gd name="connsiteX266" fmla="*/ 74503 w 1422394"/>
              <a:gd name="connsiteY266" fmla="*/ 107086 h 434793"/>
              <a:gd name="connsiteX267" fmla="*/ 73788 w 1422394"/>
              <a:gd name="connsiteY267" fmla="*/ 107086 h 434793"/>
              <a:gd name="connsiteX268" fmla="*/ 73602 w 1422394"/>
              <a:gd name="connsiteY268" fmla="*/ 107241 h 434793"/>
              <a:gd name="connsiteX269" fmla="*/ 73602 w 1422394"/>
              <a:gd name="connsiteY269" fmla="*/ 107241 h 434793"/>
              <a:gd name="connsiteX270" fmla="*/ 56366 w 1422394"/>
              <a:gd name="connsiteY270" fmla="*/ 126465 h 434793"/>
              <a:gd name="connsiteX271" fmla="*/ 36676 w 1422394"/>
              <a:gd name="connsiteY271" fmla="*/ 148205 h 434793"/>
              <a:gd name="connsiteX272" fmla="*/ 34874 w 1422394"/>
              <a:gd name="connsiteY272" fmla="*/ 152273 h 434793"/>
              <a:gd name="connsiteX273" fmla="*/ 31769 w 1422394"/>
              <a:gd name="connsiteY273" fmla="*/ 160162 h 434793"/>
              <a:gd name="connsiteX274" fmla="*/ 31055 w 1422394"/>
              <a:gd name="connsiteY274" fmla="*/ 160162 h 434793"/>
              <a:gd name="connsiteX275" fmla="*/ 31986 w 1422394"/>
              <a:gd name="connsiteY275" fmla="*/ 146466 h 434793"/>
              <a:gd name="connsiteX276" fmla="*/ 29377 w 1422394"/>
              <a:gd name="connsiteY276" fmla="*/ 118266 h 434793"/>
              <a:gd name="connsiteX277" fmla="*/ 29936 w 1422394"/>
              <a:gd name="connsiteY277" fmla="*/ 82831 h 434793"/>
              <a:gd name="connsiteX278" fmla="*/ 30682 w 1422394"/>
              <a:gd name="connsiteY278" fmla="*/ 80004 h 434793"/>
              <a:gd name="connsiteX279" fmla="*/ 31272 w 1422394"/>
              <a:gd name="connsiteY279" fmla="*/ 78048 h 434793"/>
              <a:gd name="connsiteX280" fmla="*/ 30930 w 1422394"/>
              <a:gd name="connsiteY280" fmla="*/ 77302 h 434793"/>
              <a:gd name="connsiteX281" fmla="*/ 14532 w 1422394"/>
              <a:gd name="connsiteY281" fmla="*/ 141310 h 434793"/>
              <a:gd name="connsiteX282" fmla="*/ 21613 w 1422394"/>
              <a:gd name="connsiteY282" fmla="*/ 168267 h 434793"/>
              <a:gd name="connsiteX283" fmla="*/ 39533 w 1422394"/>
              <a:gd name="connsiteY283" fmla="*/ 121434 h 434793"/>
              <a:gd name="connsiteX284" fmla="*/ 39316 w 1422394"/>
              <a:gd name="connsiteY284" fmla="*/ 128950 h 434793"/>
              <a:gd name="connsiteX285" fmla="*/ 39316 w 1422394"/>
              <a:gd name="connsiteY285" fmla="*/ 128950 h 434793"/>
              <a:gd name="connsiteX286" fmla="*/ 39844 w 1422394"/>
              <a:gd name="connsiteY286" fmla="*/ 128950 h 434793"/>
              <a:gd name="connsiteX287" fmla="*/ 39844 w 1422394"/>
              <a:gd name="connsiteY287" fmla="*/ 128950 h 434793"/>
              <a:gd name="connsiteX288" fmla="*/ 62391 w 1422394"/>
              <a:gd name="connsiteY288" fmla="*/ 105564 h 434793"/>
              <a:gd name="connsiteX289" fmla="*/ 81615 w 1422394"/>
              <a:gd name="connsiteY289" fmla="*/ 89415 h 434793"/>
              <a:gd name="connsiteX290" fmla="*/ 96305 w 1422394"/>
              <a:gd name="connsiteY290" fmla="*/ 60594 h 434793"/>
              <a:gd name="connsiteX291" fmla="*/ 96491 w 1422394"/>
              <a:gd name="connsiteY291" fmla="*/ 59196 h 434793"/>
              <a:gd name="connsiteX292" fmla="*/ 95746 w 1422394"/>
              <a:gd name="connsiteY292" fmla="*/ 59414 h 434793"/>
              <a:gd name="connsiteX293" fmla="*/ 93199 w 1422394"/>
              <a:gd name="connsiteY293" fmla="*/ 62768 h 434793"/>
              <a:gd name="connsiteX294" fmla="*/ 76459 w 1422394"/>
              <a:gd name="connsiteY294" fmla="*/ 77799 h 434793"/>
              <a:gd name="connsiteX295" fmla="*/ 50807 w 1422394"/>
              <a:gd name="connsiteY295" fmla="*/ 99042 h 434793"/>
              <a:gd name="connsiteX296" fmla="*/ 50651 w 1422394"/>
              <a:gd name="connsiteY296" fmla="*/ 99228 h 434793"/>
              <a:gd name="connsiteX297" fmla="*/ 49937 w 1422394"/>
              <a:gd name="connsiteY297" fmla="*/ 98949 h 434793"/>
              <a:gd name="connsiteX298" fmla="*/ 54067 w 1422394"/>
              <a:gd name="connsiteY298" fmla="*/ 83172 h 434793"/>
              <a:gd name="connsiteX299" fmla="*/ 60745 w 1422394"/>
              <a:gd name="connsiteY299" fmla="*/ 53917 h 434793"/>
              <a:gd name="connsiteX300" fmla="*/ 70062 w 1422394"/>
              <a:gd name="connsiteY300" fmla="*/ 40594 h 434793"/>
              <a:gd name="connsiteX301" fmla="*/ 70062 w 1422394"/>
              <a:gd name="connsiteY301" fmla="*/ 40594 h 434793"/>
              <a:gd name="connsiteX302" fmla="*/ 70062 w 1422394"/>
              <a:gd name="connsiteY302" fmla="*/ 39755 h 434793"/>
              <a:gd name="connsiteX303" fmla="*/ 67857 w 1422394"/>
              <a:gd name="connsiteY303" fmla="*/ 40594 h 434793"/>
              <a:gd name="connsiteX304" fmla="*/ 42732 w 1422394"/>
              <a:gd name="connsiteY304" fmla="*/ 68048 h 434793"/>
              <a:gd name="connsiteX305" fmla="*/ 38694 w 1422394"/>
              <a:gd name="connsiteY305" fmla="*/ 90688 h 434793"/>
              <a:gd name="connsiteX306" fmla="*/ 38881 w 1422394"/>
              <a:gd name="connsiteY306" fmla="*/ 98545 h 434793"/>
              <a:gd name="connsiteX307" fmla="*/ 39533 w 1422394"/>
              <a:gd name="connsiteY307" fmla="*/ 121434 h 434793"/>
              <a:gd name="connsiteX308" fmla="*/ 64099 w 1422394"/>
              <a:gd name="connsiteY308" fmla="*/ 76216 h 434793"/>
              <a:gd name="connsiteX309" fmla="*/ 64378 w 1422394"/>
              <a:gd name="connsiteY309" fmla="*/ 76216 h 434793"/>
              <a:gd name="connsiteX310" fmla="*/ 64378 w 1422394"/>
              <a:gd name="connsiteY310" fmla="*/ 76216 h 434793"/>
              <a:gd name="connsiteX311" fmla="*/ 85000 w 1422394"/>
              <a:gd name="connsiteY311" fmla="*/ 59165 h 434793"/>
              <a:gd name="connsiteX312" fmla="*/ 101553 w 1422394"/>
              <a:gd name="connsiteY312" fmla="*/ 38730 h 434793"/>
              <a:gd name="connsiteX313" fmla="*/ 119069 w 1422394"/>
              <a:gd name="connsiteY313" fmla="*/ 17860 h 434793"/>
              <a:gd name="connsiteX314" fmla="*/ 120622 w 1422394"/>
              <a:gd name="connsiteY314" fmla="*/ 16494 h 434793"/>
              <a:gd name="connsiteX315" fmla="*/ 120622 w 1422394"/>
              <a:gd name="connsiteY315" fmla="*/ 15686 h 434793"/>
              <a:gd name="connsiteX316" fmla="*/ 87484 w 1422394"/>
              <a:gd name="connsiteY316" fmla="*/ 31742 h 434793"/>
              <a:gd name="connsiteX317" fmla="*/ 63912 w 1422394"/>
              <a:gd name="connsiteY317" fmla="*/ 76153 h 434793"/>
              <a:gd name="connsiteX318" fmla="*/ 64099 w 1422394"/>
              <a:gd name="connsiteY318" fmla="*/ 76216 h 434793"/>
              <a:gd name="connsiteX319" fmla="*/ 256091 w 1422394"/>
              <a:gd name="connsiteY319" fmla="*/ 224573 h 434793"/>
              <a:gd name="connsiteX320" fmla="*/ 253234 w 1422394"/>
              <a:gd name="connsiteY320" fmla="*/ 224791 h 434793"/>
              <a:gd name="connsiteX321" fmla="*/ 256091 w 1422394"/>
              <a:gd name="connsiteY321" fmla="*/ 224573 h 434793"/>
              <a:gd name="connsiteX322" fmla="*/ 292427 w 1422394"/>
              <a:gd name="connsiteY322" fmla="*/ 140720 h 434793"/>
              <a:gd name="connsiteX323" fmla="*/ 286682 w 1422394"/>
              <a:gd name="connsiteY323" fmla="*/ 147553 h 434793"/>
              <a:gd name="connsiteX324" fmla="*/ 292458 w 1422394"/>
              <a:gd name="connsiteY324" fmla="*/ 140565 h 434793"/>
              <a:gd name="connsiteX325" fmla="*/ 293576 w 1422394"/>
              <a:gd name="connsiteY325" fmla="*/ 139571 h 434793"/>
              <a:gd name="connsiteX326" fmla="*/ 297241 w 1422394"/>
              <a:gd name="connsiteY326" fmla="*/ 137552 h 434793"/>
              <a:gd name="connsiteX327" fmla="*/ 292365 w 1422394"/>
              <a:gd name="connsiteY327" fmla="*/ 136279 h 434793"/>
              <a:gd name="connsiteX328" fmla="*/ 293607 w 1422394"/>
              <a:gd name="connsiteY328" fmla="*/ 139416 h 434793"/>
              <a:gd name="connsiteX329" fmla="*/ 357584 w 1422394"/>
              <a:gd name="connsiteY329" fmla="*/ 195659 h 434793"/>
              <a:gd name="connsiteX330" fmla="*/ 354478 w 1422394"/>
              <a:gd name="connsiteY330" fmla="*/ 198206 h 434793"/>
              <a:gd name="connsiteX331" fmla="*/ 357584 w 1422394"/>
              <a:gd name="connsiteY331" fmla="*/ 198889 h 434793"/>
              <a:gd name="connsiteX332" fmla="*/ 357615 w 1422394"/>
              <a:gd name="connsiteY332" fmla="*/ 195504 h 434793"/>
              <a:gd name="connsiteX333" fmla="*/ 334385 w 1422394"/>
              <a:gd name="connsiteY333" fmla="*/ 135254 h 434793"/>
              <a:gd name="connsiteX334" fmla="*/ 333950 w 1422394"/>
              <a:gd name="connsiteY334" fmla="*/ 137583 h 434793"/>
              <a:gd name="connsiteX335" fmla="*/ 337459 w 1422394"/>
              <a:gd name="connsiteY335" fmla="*/ 137024 h 434793"/>
              <a:gd name="connsiteX336" fmla="*/ 339323 w 1422394"/>
              <a:gd name="connsiteY336" fmla="*/ 134229 h 434793"/>
              <a:gd name="connsiteX337" fmla="*/ 338205 w 1422394"/>
              <a:gd name="connsiteY337" fmla="*/ 129881 h 434793"/>
              <a:gd name="connsiteX338" fmla="*/ 341683 w 1422394"/>
              <a:gd name="connsiteY338" fmla="*/ 129881 h 434793"/>
              <a:gd name="connsiteX339" fmla="*/ 342987 w 1422394"/>
              <a:gd name="connsiteY339" fmla="*/ 127366 h 434793"/>
              <a:gd name="connsiteX340" fmla="*/ 340503 w 1422394"/>
              <a:gd name="connsiteY340" fmla="*/ 123577 h 434793"/>
              <a:gd name="connsiteX341" fmla="*/ 336528 w 1422394"/>
              <a:gd name="connsiteY341" fmla="*/ 127614 h 434793"/>
              <a:gd name="connsiteX342" fmla="*/ 336528 w 1422394"/>
              <a:gd name="connsiteY342" fmla="*/ 130720 h 434793"/>
              <a:gd name="connsiteX343" fmla="*/ 334416 w 1422394"/>
              <a:gd name="connsiteY343" fmla="*/ 135099 h 434793"/>
              <a:gd name="connsiteX344" fmla="*/ 365814 w 1422394"/>
              <a:gd name="connsiteY344" fmla="*/ 135534 h 434793"/>
              <a:gd name="connsiteX345" fmla="*/ 368547 w 1422394"/>
              <a:gd name="connsiteY345" fmla="*/ 144136 h 434793"/>
              <a:gd name="connsiteX346" fmla="*/ 370659 w 1422394"/>
              <a:gd name="connsiteY346" fmla="*/ 150348 h 434793"/>
              <a:gd name="connsiteX347" fmla="*/ 371249 w 1422394"/>
              <a:gd name="connsiteY347" fmla="*/ 145813 h 434793"/>
              <a:gd name="connsiteX348" fmla="*/ 368733 w 1422394"/>
              <a:gd name="connsiteY348" fmla="*/ 135503 h 434793"/>
              <a:gd name="connsiteX349" fmla="*/ 364168 w 1422394"/>
              <a:gd name="connsiteY349" fmla="*/ 126931 h 434793"/>
              <a:gd name="connsiteX350" fmla="*/ 365969 w 1422394"/>
              <a:gd name="connsiteY350" fmla="*/ 133391 h 434793"/>
              <a:gd name="connsiteX351" fmla="*/ 365845 w 1422394"/>
              <a:gd name="connsiteY351" fmla="*/ 135378 h 434793"/>
              <a:gd name="connsiteX352" fmla="*/ 349261 w 1422394"/>
              <a:gd name="connsiteY352" fmla="*/ 54321 h 434793"/>
              <a:gd name="connsiteX353" fmla="*/ 348174 w 1422394"/>
              <a:gd name="connsiteY353" fmla="*/ 49848 h 434793"/>
              <a:gd name="connsiteX354" fmla="*/ 343018 w 1422394"/>
              <a:gd name="connsiteY354" fmla="*/ 49848 h 434793"/>
              <a:gd name="connsiteX355" fmla="*/ 349261 w 1422394"/>
              <a:gd name="connsiteY355" fmla="*/ 54321 h 434793"/>
              <a:gd name="connsiteX356" fmla="*/ 277831 w 1422394"/>
              <a:gd name="connsiteY356" fmla="*/ 33761 h 434793"/>
              <a:gd name="connsiteX357" fmla="*/ 274725 w 1422394"/>
              <a:gd name="connsiteY357" fmla="*/ 27115 h 434793"/>
              <a:gd name="connsiteX358" fmla="*/ 266868 w 1422394"/>
              <a:gd name="connsiteY358" fmla="*/ 28637 h 434793"/>
              <a:gd name="connsiteX359" fmla="*/ 271340 w 1422394"/>
              <a:gd name="connsiteY359" fmla="*/ 31245 h 434793"/>
              <a:gd name="connsiteX360" fmla="*/ 278234 w 1422394"/>
              <a:gd name="connsiteY360" fmla="*/ 34972 h 434793"/>
              <a:gd name="connsiteX361" fmla="*/ 277831 w 1422394"/>
              <a:gd name="connsiteY361" fmla="*/ 33761 h 434793"/>
              <a:gd name="connsiteX362" fmla="*/ 296775 w 1422394"/>
              <a:gd name="connsiteY362" fmla="*/ 24227 h 434793"/>
              <a:gd name="connsiteX363" fmla="*/ 277178 w 1422394"/>
              <a:gd name="connsiteY363" fmla="*/ 26494 h 434793"/>
              <a:gd name="connsiteX364" fmla="*/ 288576 w 1422394"/>
              <a:gd name="connsiteY364" fmla="*/ 26494 h 434793"/>
              <a:gd name="connsiteX365" fmla="*/ 296651 w 1422394"/>
              <a:gd name="connsiteY365" fmla="*/ 24227 h 434793"/>
              <a:gd name="connsiteX366" fmla="*/ 250532 w 1422394"/>
              <a:gd name="connsiteY366" fmla="*/ 208144 h 434793"/>
              <a:gd name="connsiteX367" fmla="*/ 249290 w 1422394"/>
              <a:gd name="connsiteY367" fmla="*/ 208144 h 434793"/>
              <a:gd name="connsiteX368" fmla="*/ 249569 w 1422394"/>
              <a:gd name="connsiteY368" fmla="*/ 210504 h 434793"/>
              <a:gd name="connsiteX369" fmla="*/ 253482 w 1422394"/>
              <a:gd name="connsiteY369" fmla="*/ 210504 h 434793"/>
              <a:gd name="connsiteX370" fmla="*/ 253265 w 1422394"/>
              <a:gd name="connsiteY370" fmla="*/ 208455 h 434793"/>
              <a:gd name="connsiteX371" fmla="*/ 250408 w 1422394"/>
              <a:gd name="connsiteY371" fmla="*/ 208144 h 434793"/>
              <a:gd name="connsiteX372" fmla="*/ 244320 w 1422394"/>
              <a:gd name="connsiteY372" fmla="*/ 176715 h 434793"/>
              <a:gd name="connsiteX373" fmla="*/ 246339 w 1422394"/>
              <a:gd name="connsiteY373" fmla="*/ 175783 h 434793"/>
              <a:gd name="connsiteX374" fmla="*/ 247799 w 1422394"/>
              <a:gd name="connsiteY374" fmla="*/ 176746 h 434793"/>
              <a:gd name="connsiteX375" fmla="*/ 246246 w 1422394"/>
              <a:gd name="connsiteY375" fmla="*/ 173392 h 434793"/>
              <a:gd name="connsiteX376" fmla="*/ 244320 w 1422394"/>
              <a:gd name="connsiteY376" fmla="*/ 176715 h 434793"/>
              <a:gd name="connsiteX377" fmla="*/ 249786 w 1422394"/>
              <a:gd name="connsiteY377" fmla="*/ 180193 h 434793"/>
              <a:gd name="connsiteX378" fmla="*/ 246091 w 1422394"/>
              <a:gd name="connsiteY378" fmla="*/ 181187 h 434793"/>
              <a:gd name="connsiteX379" fmla="*/ 244476 w 1422394"/>
              <a:gd name="connsiteY379" fmla="*/ 178081 h 434793"/>
              <a:gd name="connsiteX380" fmla="*/ 242240 w 1422394"/>
              <a:gd name="connsiteY380" fmla="*/ 181187 h 434793"/>
              <a:gd name="connsiteX381" fmla="*/ 243265 w 1422394"/>
              <a:gd name="connsiteY381" fmla="*/ 184293 h 434793"/>
              <a:gd name="connsiteX382" fmla="*/ 252302 w 1422394"/>
              <a:gd name="connsiteY382" fmla="*/ 185473 h 434793"/>
              <a:gd name="connsiteX383" fmla="*/ 249880 w 1422394"/>
              <a:gd name="connsiteY383" fmla="*/ 180193 h 434793"/>
              <a:gd name="connsiteX384" fmla="*/ 220562 w 1422394"/>
              <a:gd name="connsiteY384" fmla="*/ 211685 h 434793"/>
              <a:gd name="connsiteX385" fmla="*/ 221463 w 1422394"/>
              <a:gd name="connsiteY385" fmla="*/ 207430 h 434793"/>
              <a:gd name="connsiteX386" fmla="*/ 218140 w 1422394"/>
              <a:gd name="connsiteY386" fmla="*/ 207709 h 434793"/>
              <a:gd name="connsiteX387" fmla="*/ 220562 w 1422394"/>
              <a:gd name="connsiteY387" fmla="*/ 211685 h 434793"/>
              <a:gd name="connsiteX388" fmla="*/ 182300 w 1422394"/>
              <a:gd name="connsiteY388" fmla="*/ 211405 h 434793"/>
              <a:gd name="connsiteX389" fmla="*/ 181431 w 1422394"/>
              <a:gd name="connsiteY389" fmla="*/ 205877 h 434793"/>
              <a:gd name="connsiteX390" fmla="*/ 180095 w 1422394"/>
              <a:gd name="connsiteY390" fmla="*/ 206405 h 434793"/>
              <a:gd name="connsiteX391" fmla="*/ 179039 w 1422394"/>
              <a:gd name="connsiteY391" fmla="*/ 204697 h 434793"/>
              <a:gd name="connsiteX392" fmla="*/ 179878 w 1422394"/>
              <a:gd name="connsiteY392" fmla="*/ 209200 h 434793"/>
              <a:gd name="connsiteX393" fmla="*/ 182300 w 1422394"/>
              <a:gd name="connsiteY393" fmla="*/ 211405 h 434793"/>
              <a:gd name="connsiteX394" fmla="*/ 181369 w 1422394"/>
              <a:gd name="connsiteY394" fmla="*/ 202647 h 434793"/>
              <a:gd name="connsiteX395" fmla="*/ 182673 w 1422394"/>
              <a:gd name="connsiteY395" fmla="*/ 193951 h 434793"/>
              <a:gd name="connsiteX396" fmla="*/ 180934 w 1422394"/>
              <a:gd name="connsiteY396" fmla="*/ 189665 h 434793"/>
              <a:gd name="connsiteX397" fmla="*/ 181213 w 1422394"/>
              <a:gd name="connsiteY397" fmla="*/ 193454 h 434793"/>
              <a:gd name="connsiteX398" fmla="*/ 179754 w 1422394"/>
              <a:gd name="connsiteY398" fmla="*/ 200628 h 434793"/>
              <a:gd name="connsiteX399" fmla="*/ 181369 w 1422394"/>
              <a:gd name="connsiteY399" fmla="*/ 202647 h 434793"/>
              <a:gd name="connsiteX400" fmla="*/ 79068 w 1422394"/>
              <a:gd name="connsiteY400" fmla="*/ 181435 h 434793"/>
              <a:gd name="connsiteX401" fmla="*/ 260684 w 1422394"/>
              <a:gd name="connsiteY401" fmla="*/ 0 h 434793"/>
              <a:gd name="connsiteX402" fmla="*/ 442120 w 1422394"/>
              <a:gd name="connsiteY402" fmla="*/ 181616 h 434793"/>
              <a:gd name="connsiteX403" fmla="*/ 260504 w 1422394"/>
              <a:gd name="connsiteY403" fmla="*/ 363052 h 434793"/>
              <a:gd name="connsiteX404" fmla="*/ 132237 w 1422394"/>
              <a:gd name="connsiteY404" fmla="*/ 309886 h 434793"/>
              <a:gd name="connsiteX405" fmla="*/ 79068 w 1422394"/>
              <a:gd name="connsiteY405" fmla="*/ 181435 h 434793"/>
              <a:gd name="connsiteX406" fmla="*/ 134970 w 1422394"/>
              <a:gd name="connsiteY406" fmla="*/ 301625 h 434793"/>
              <a:gd name="connsiteX407" fmla="*/ 154722 w 1422394"/>
              <a:gd name="connsiteY407" fmla="*/ 281904 h 434793"/>
              <a:gd name="connsiteX408" fmla="*/ 143790 w 1422394"/>
              <a:gd name="connsiteY408" fmla="*/ 268984 h 434793"/>
              <a:gd name="connsiteX409" fmla="*/ 139629 w 1422394"/>
              <a:gd name="connsiteY409" fmla="*/ 266189 h 434793"/>
              <a:gd name="connsiteX410" fmla="*/ 136274 w 1422394"/>
              <a:gd name="connsiteY410" fmla="*/ 261003 h 434793"/>
              <a:gd name="connsiteX411" fmla="*/ 134411 w 1422394"/>
              <a:gd name="connsiteY411" fmla="*/ 263239 h 434793"/>
              <a:gd name="connsiteX412" fmla="*/ 127175 w 1422394"/>
              <a:gd name="connsiteY412" fmla="*/ 255288 h 434793"/>
              <a:gd name="connsiteX413" fmla="*/ 121678 w 1422394"/>
              <a:gd name="connsiteY413" fmla="*/ 250226 h 434793"/>
              <a:gd name="connsiteX414" fmla="*/ 119628 w 1422394"/>
              <a:gd name="connsiteY414" fmla="*/ 248642 h 434793"/>
              <a:gd name="connsiteX415" fmla="*/ 112454 w 1422394"/>
              <a:gd name="connsiteY415" fmla="*/ 244387 h 434793"/>
              <a:gd name="connsiteX416" fmla="*/ 111615 w 1422394"/>
              <a:gd name="connsiteY416" fmla="*/ 246903 h 434793"/>
              <a:gd name="connsiteX417" fmla="*/ 104907 w 1422394"/>
              <a:gd name="connsiteY417" fmla="*/ 242275 h 434793"/>
              <a:gd name="connsiteX418" fmla="*/ 103137 w 1422394"/>
              <a:gd name="connsiteY418" fmla="*/ 245381 h 434793"/>
              <a:gd name="connsiteX419" fmla="*/ 104503 w 1422394"/>
              <a:gd name="connsiteY419" fmla="*/ 252089 h 434793"/>
              <a:gd name="connsiteX420" fmla="*/ 98975 w 1422394"/>
              <a:gd name="connsiteY420" fmla="*/ 237586 h 434793"/>
              <a:gd name="connsiteX421" fmla="*/ 100342 w 1422394"/>
              <a:gd name="connsiteY421" fmla="*/ 237772 h 434793"/>
              <a:gd name="connsiteX422" fmla="*/ 99410 w 1422394"/>
              <a:gd name="connsiteY422" fmla="*/ 234667 h 434793"/>
              <a:gd name="connsiteX423" fmla="*/ 97485 w 1422394"/>
              <a:gd name="connsiteY423" fmla="*/ 231188 h 434793"/>
              <a:gd name="connsiteX424" fmla="*/ 99907 w 1422394"/>
              <a:gd name="connsiteY424" fmla="*/ 229138 h 434793"/>
              <a:gd name="connsiteX425" fmla="*/ 100839 w 1422394"/>
              <a:gd name="connsiteY425" fmla="*/ 226654 h 434793"/>
              <a:gd name="connsiteX426" fmla="*/ 103944 w 1422394"/>
              <a:gd name="connsiteY426" fmla="*/ 224138 h 434793"/>
              <a:gd name="connsiteX427" fmla="*/ 105622 w 1422394"/>
              <a:gd name="connsiteY427" fmla="*/ 225598 h 434793"/>
              <a:gd name="connsiteX428" fmla="*/ 110839 w 1422394"/>
              <a:gd name="connsiteY428" fmla="*/ 226654 h 434793"/>
              <a:gd name="connsiteX429" fmla="*/ 108945 w 1422394"/>
              <a:gd name="connsiteY429" fmla="*/ 225163 h 434793"/>
              <a:gd name="connsiteX430" fmla="*/ 113324 w 1422394"/>
              <a:gd name="connsiteY430" fmla="*/ 225163 h 434793"/>
              <a:gd name="connsiteX431" fmla="*/ 117268 w 1422394"/>
              <a:gd name="connsiteY431" fmla="*/ 224884 h 434793"/>
              <a:gd name="connsiteX432" fmla="*/ 121678 w 1422394"/>
              <a:gd name="connsiteY432" fmla="*/ 226561 h 434793"/>
              <a:gd name="connsiteX433" fmla="*/ 114752 w 1422394"/>
              <a:gd name="connsiteY433" fmla="*/ 185318 h 434793"/>
              <a:gd name="connsiteX434" fmla="*/ 86956 w 1422394"/>
              <a:gd name="connsiteY434" fmla="*/ 185318 h 434793"/>
              <a:gd name="connsiteX435" fmla="*/ 134970 w 1422394"/>
              <a:gd name="connsiteY435" fmla="*/ 301625 h 434793"/>
              <a:gd name="connsiteX436" fmla="*/ 249880 w 1422394"/>
              <a:gd name="connsiteY436" fmla="*/ 140627 h 434793"/>
              <a:gd name="connsiteX437" fmla="*/ 247022 w 1422394"/>
              <a:gd name="connsiteY437" fmla="*/ 144540 h 434793"/>
              <a:gd name="connsiteX438" fmla="*/ 257023 w 1422394"/>
              <a:gd name="connsiteY438" fmla="*/ 142211 h 434793"/>
              <a:gd name="connsiteX439" fmla="*/ 257023 w 1422394"/>
              <a:gd name="connsiteY439" fmla="*/ 114260 h 434793"/>
              <a:gd name="connsiteX440" fmla="*/ 216214 w 1422394"/>
              <a:gd name="connsiteY440" fmla="*/ 131186 h 434793"/>
              <a:gd name="connsiteX441" fmla="*/ 235904 w 1422394"/>
              <a:gd name="connsiteY441" fmla="*/ 150876 h 434793"/>
              <a:gd name="connsiteX442" fmla="*/ 243265 w 1422394"/>
              <a:gd name="connsiteY442" fmla="*/ 146062 h 434793"/>
              <a:gd name="connsiteX443" fmla="*/ 245345 w 1422394"/>
              <a:gd name="connsiteY443" fmla="*/ 145130 h 434793"/>
              <a:gd name="connsiteX444" fmla="*/ 249880 w 1422394"/>
              <a:gd name="connsiteY444" fmla="*/ 140627 h 434793"/>
              <a:gd name="connsiteX445" fmla="*/ 181182 w 1422394"/>
              <a:gd name="connsiteY445" fmla="*/ 244511 h 434793"/>
              <a:gd name="connsiteX446" fmla="*/ 181182 w 1422394"/>
              <a:gd name="connsiteY446" fmla="*/ 246126 h 434793"/>
              <a:gd name="connsiteX447" fmla="*/ 185654 w 1422394"/>
              <a:gd name="connsiteY447" fmla="*/ 251313 h 434793"/>
              <a:gd name="connsiteX448" fmla="*/ 205375 w 1422394"/>
              <a:gd name="connsiteY448" fmla="*/ 231623 h 434793"/>
              <a:gd name="connsiteX449" fmla="*/ 187145 w 1422394"/>
              <a:gd name="connsiteY449" fmla="*/ 194355 h 434793"/>
              <a:gd name="connsiteX450" fmla="*/ 185717 w 1422394"/>
              <a:gd name="connsiteY450" fmla="*/ 193858 h 434793"/>
              <a:gd name="connsiteX451" fmla="*/ 186741 w 1422394"/>
              <a:gd name="connsiteY451" fmla="*/ 191777 h 434793"/>
              <a:gd name="connsiteX452" fmla="*/ 186151 w 1422394"/>
              <a:gd name="connsiteY452" fmla="*/ 185411 h 434793"/>
              <a:gd name="connsiteX453" fmla="*/ 173014 w 1422394"/>
              <a:gd name="connsiteY453" fmla="*/ 185411 h 434793"/>
              <a:gd name="connsiteX454" fmla="*/ 172611 w 1422394"/>
              <a:gd name="connsiteY454" fmla="*/ 191622 h 434793"/>
              <a:gd name="connsiteX455" fmla="*/ 168853 w 1422394"/>
              <a:gd name="connsiteY455" fmla="*/ 191622 h 434793"/>
              <a:gd name="connsiteX456" fmla="*/ 166430 w 1422394"/>
              <a:gd name="connsiteY456" fmla="*/ 197057 h 434793"/>
              <a:gd name="connsiteX457" fmla="*/ 167238 w 1422394"/>
              <a:gd name="connsiteY457" fmla="*/ 201032 h 434793"/>
              <a:gd name="connsiteX458" fmla="*/ 168449 w 1422394"/>
              <a:gd name="connsiteY458" fmla="*/ 204728 h 434793"/>
              <a:gd name="connsiteX459" fmla="*/ 173542 w 1422394"/>
              <a:gd name="connsiteY459" fmla="*/ 210691 h 434793"/>
              <a:gd name="connsiteX460" fmla="*/ 171027 w 1422394"/>
              <a:gd name="connsiteY460" fmla="*/ 211498 h 434793"/>
              <a:gd name="connsiteX461" fmla="*/ 173853 w 1422394"/>
              <a:gd name="connsiteY461" fmla="*/ 214604 h 434793"/>
              <a:gd name="connsiteX462" fmla="*/ 174847 w 1422394"/>
              <a:gd name="connsiteY462" fmla="*/ 220256 h 434793"/>
              <a:gd name="connsiteX463" fmla="*/ 177331 w 1422394"/>
              <a:gd name="connsiteY463" fmla="*/ 228362 h 434793"/>
              <a:gd name="connsiteX464" fmla="*/ 177921 w 1422394"/>
              <a:gd name="connsiteY464" fmla="*/ 236592 h 434793"/>
              <a:gd name="connsiteX465" fmla="*/ 181058 w 1422394"/>
              <a:gd name="connsiteY465" fmla="*/ 244511 h 434793"/>
              <a:gd name="connsiteX466" fmla="*/ 164691 w 1422394"/>
              <a:gd name="connsiteY466" fmla="*/ 197740 h 434793"/>
              <a:gd name="connsiteX467" fmla="*/ 166151 w 1422394"/>
              <a:gd name="connsiteY467" fmla="*/ 189572 h 434793"/>
              <a:gd name="connsiteX468" fmla="*/ 169753 w 1422394"/>
              <a:gd name="connsiteY468" fmla="*/ 185411 h 434793"/>
              <a:gd name="connsiteX469" fmla="*/ 158107 w 1422394"/>
              <a:gd name="connsiteY469" fmla="*/ 185411 h 434793"/>
              <a:gd name="connsiteX470" fmla="*/ 160343 w 1422394"/>
              <a:gd name="connsiteY470" fmla="*/ 203392 h 434793"/>
              <a:gd name="connsiteX471" fmla="*/ 164691 w 1422394"/>
              <a:gd name="connsiteY471" fmla="*/ 197740 h 434793"/>
              <a:gd name="connsiteX472" fmla="*/ 157362 w 1422394"/>
              <a:gd name="connsiteY472" fmla="*/ 272835 h 434793"/>
              <a:gd name="connsiteX473" fmla="*/ 157082 w 1422394"/>
              <a:gd name="connsiteY473" fmla="*/ 272835 h 434793"/>
              <a:gd name="connsiteX474" fmla="*/ 160188 w 1422394"/>
              <a:gd name="connsiteY474" fmla="*/ 276376 h 434793"/>
              <a:gd name="connsiteX475" fmla="*/ 162424 w 1422394"/>
              <a:gd name="connsiteY475" fmla="*/ 274140 h 434793"/>
              <a:gd name="connsiteX476" fmla="*/ 157362 w 1422394"/>
              <a:gd name="connsiteY476" fmla="*/ 272742 h 434793"/>
              <a:gd name="connsiteX477" fmla="*/ 205127 w 1422394"/>
              <a:gd name="connsiteY477" fmla="*/ 131372 h 434793"/>
              <a:gd name="connsiteX478" fmla="*/ 185468 w 1422394"/>
              <a:gd name="connsiteY478" fmla="*/ 111713 h 434793"/>
              <a:gd name="connsiteX479" fmla="*/ 158107 w 1422394"/>
              <a:gd name="connsiteY479" fmla="*/ 177647 h 434793"/>
              <a:gd name="connsiteX480" fmla="*/ 171865 w 1422394"/>
              <a:gd name="connsiteY480" fmla="*/ 177647 h 434793"/>
              <a:gd name="connsiteX481" fmla="*/ 174164 w 1422394"/>
              <a:gd name="connsiteY481" fmla="*/ 168951 h 434793"/>
              <a:gd name="connsiteX482" fmla="*/ 177269 w 1422394"/>
              <a:gd name="connsiteY482" fmla="*/ 163174 h 434793"/>
              <a:gd name="connsiteX483" fmla="*/ 181555 w 1422394"/>
              <a:gd name="connsiteY483" fmla="*/ 159696 h 434793"/>
              <a:gd name="connsiteX484" fmla="*/ 190002 w 1422394"/>
              <a:gd name="connsiteY484" fmla="*/ 156000 h 434793"/>
              <a:gd name="connsiteX485" fmla="*/ 197301 w 1422394"/>
              <a:gd name="connsiteY485" fmla="*/ 152460 h 434793"/>
              <a:gd name="connsiteX486" fmla="*/ 186586 w 1422394"/>
              <a:gd name="connsiteY486" fmla="*/ 154602 h 434793"/>
              <a:gd name="connsiteX487" fmla="*/ 191276 w 1422394"/>
              <a:gd name="connsiteY487" fmla="*/ 152025 h 434793"/>
              <a:gd name="connsiteX488" fmla="*/ 192145 w 1422394"/>
              <a:gd name="connsiteY488" fmla="*/ 151435 h 434793"/>
              <a:gd name="connsiteX489" fmla="*/ 205127 w 1422394"/>
              <a:gd name="connsiteY489" fmla="*/ 131279 h 434793"/>
              <a:gd name="connsiteX490" fmla="*/ 201587 w 1422394"/>
              <a:gd name="connsiteY490" fmla="*/ 149758 h 434793"/>
              <a:gd name="connsiteX491" fmla="*/ 202394 w 1422394"/>
              <a:gd name="connsiteY491" fmla="*/ 149354 h 434793"/>
              <a:gd name="connsiteX492" fmla="*/ 212084 w 1422394"/>
              <a:gd name="connsiteY492" fmla="*/ 148609 h 434793"/>
              <a:gd name="connsiteX493" fmla="*/ 219040 w 1422394"/>
              <a:gd name="connsiteY493" fmla="*/ 153453 h 434793"/>
              <a:gd name="connsiteX494" fmla="*/ 222798 w 1422394"/>
              <a:gd name="connsiteY494" fmla="*/ 152646 h 434793"/>
              <a:gd name="connsiteX495" fmla="*/ 225904 w 1422394"/>
              <a:gd name="connsiteY495" fmla="*/ 153888 h 434793"/>
              <a:gd name="connsiteX496" fmla="*/ 227674 w 1422394"/>
              <a:gd name="connsiteY496" fmla="*/ 153888 h 434793"/>
              <a:gd name="connsiteX497" fmla="*/ 210562 w 1422394"/>
              <a:gd name="connsiteY497" fmla="*/ 136776 h 434793"/>
              <a:gd name="connsiteX498" fmla="*/ 201587 w 1422394"/>
              <a:gd name="connsiteY498" fmla="*/ 149664 h 434793"/>
              <a:gd name="connsiteX499" fmla="*/ 182269 w 1422394"/>
              <a:gd name="connsiteY499" fmla="*/ 170938 h 434793"/>
              <a:gd name="connsiteX500" fmla="*/ 175990 w 1422394"/>
              <a:gd name="connsiteY500" fmla="*/ 175886 h 434793"/>
              <a:gd name="connsiteX501" fmla="*/ 176058 w 1422394"/>
              <a:gd name="connsiteY501" fmla="*/ 177647 h 434793"/>
              <a:gd name="connsiteX502" fmla="*/ 185996 w 1422394"/>
              <a:gd name="connsiteY502" fmla="*/ 177647 h 434793"/>
              <a:gd name="connsiteX503" fmla="*/ 186493 w 1422394"/>
              <a:gd name="connsiteY503" fmla="*/ 172087 h 434793"/>
              <a:gd name="connsiteX504" fmla="*/ 182269 w 1422394"/>
              <a:gd name="connsiteY504" fmla="*/ 170845 h 434793"/>
              <a:gd name="connsiteX505" fmla="*/ 210624 w 1422394"/>
              <a:gd name="connsiteY505" fmla="*/ 226219 h 434793"/>
              <a:gd name="connsiteX506" fmla="*/ 230314 w 1422394"/>
              <a:gd name="connsiteY506" fmla="*/ 206529 h 434793"/>
              <a:gd name="connsiteX507" fmla="*/ 226059 w 1422394"/>
              <a:gd name="connsiteY507" fmla="*/ 200318 h 434793"/>
              <a:gd name="connsiteX508" fmla="*/ 226059 w 1422394"/>
              <a:gd name="connsiteY508" fmla="*/ 200318 h 434793"/>
              <a:gd name="connsiteX509" fmla="*/ 225345 w 1422394"/>
              <a:gd name="connsiteY509" fmla="*/ 201374 h 434793"/>
              <a:gd name="connsiteX510" fmla="*/ 224227 w 1422394"/>
              <a:gd name="connsiteY510" fmla="*/ 206467 h 434793"/>
              <a:gd name="connsiteX511" fmla="*/ 217115 w 1422394"/>
              <a:gd name="connsiteY511" fmla="*/ 202430 h 434793"/>
              <a:gd name="connsiteX512" fmla="*/ 214537 w 1422394"/>
              <a:gd name="connsiteY512" fmla="*/ 204448 h 434793"/>
              <a:gd name="connsiteX513" fmla="*/ 213823 w 1422394"/>
              <a:gd name="connsiteY513" fmla="*/ 206684 h 434793"/>
              <a:gd name="connsiteX514" fmla="*/ 211338 w 1422394"/>
              <a:gd name="connsiteY514" fmla="*/ 203983 h 434793"/>
              <a:gd name="connsiteX515" fmla="*/ 210127 w 1422394"/>
              <a:gd name="connsiteY515" fmla="*/ 201281 h 434793"/>
              <a:gd name="connsiteX516" fmla="*/ 205934 w 1422394"/>
              <a:gd name="connsiteY516" fmla="*/ 199914 h 434793"/>
              <a:gd name="connsiteX517" fmla="*/ 202487 w 1422394"/>
              <a:gd name="connsiteY517" fmla="*/ 197336 h 434793"/>
              <a:gd name="connsiteX518" fmla="*/ 198885 w 1422394"/>
              <a:gd name="connsiteY518" fmla="*/ 197088 h 434793"/>
              <a:gd name="connsiteX519" fmla="*/ 196058 w 1422394"/>
              <a:gd name="connsiteY519" fmla="*/ 195784 h 434793"/>
              <a:gd name="connsiteX520" fmla="*/ 194816 w 1422394"/>
              <a:gd name="connsiteY520" fmla="*/ 194479 h 434793"/>
              <a:gd name="connsiteX521" fmla="*/ 210624 w 1422394"/>
              <a:gd name="connsiteY521" fmla="*/ 226126 h 434793"/>
              <a:gd name="connsiteX522" fmla="*/ 230314 w 1422394"/>
              <a:gd name="connsiteY522" fmla="*/ 192212 h 434793"/>
              <a:gd name="connsiteX523" fmla="*/ 230314 w 1422394"/>
              <a:gd name="connsiteY523" fmla="*/ 191684 h 434793"/>
              <a:gd name="connsiteX524" fmla="*/ 230314 w 1422394"/>
              <a:gd name="connsiteY524" fmla="*/ 191280 h 434793"/>
              <a:gd name="connsiteX525" fmla="*/ 230314 w 1422394"/>
              <a:gd name="connsiteY525" fmla="*/ 191094 h 434793"/>
              <a:gd name="connsiteX526" fmla="*/ 230314 w 1422394"/>
              <a:gd name="connsiteY526" fmla="*/ 190846 h 434793"/>
              <a:gd name="connsiteX527" fmla="*/ 230314 w 1422394"/>
              <a:gd name="connsiteY527" fmla="*/ 190846 h 434793"/>
              <a:gd name="connsiteX528" fmla="*/ 230314 w 1422394"/>
              <a:gd name="connsiteY528" fmla="*/ 190318 h 434793"/>
              <a:gd name="connsiteX529" fmla="*/ 230314 w 1422394"/>
              <a:gd name="connsiteY529" fmla="*/ 190318 h 434793"/>
              <a:gd name="connsiteX530" fmla="*/ 230314 w 1422394"/>
              <a:gd name="connsiteY530" fmla="*/ 189852 h 434793"/>
              <a:gd name="connsiteX531" fmla="*/ 230314 w 1422394"/>
              <a:gd name="connsiteY531" fmla="*/ 189852 h 434793"/>
              <a:gd name="connsiteX532" fmla="*/ 230314 w 1422394"/>
              <a:gd name="connsiteY532" fmla="*/ 189541 h 434793"/>
              <a:gd name="connsiteX533" fmla="*/ 230314 w 1422394"/>
              <a:gd name="connsiteY533" fmla="*/ 189541 h 434793"/>
              <a:gd name="connsiteX534" fmla="*/ 230314 w 1422394"/>
              <a:gd name="connsiteY534" fmla="*/ 189262 h 434793"/>
              <a:gd name="connsiteX535" fmla="*/ 230314 w 1422394"/>
              <a:gd name="connsiteY535" fmla="*/ 189262 h 434793"/>
              <a:gd name="connsiteX536" fmla="*/ 230500 w 1422394"/>
              <a:gd name="connsiteY536" fmla="*/ 188951 h 434793"/>
              <a:gd name="connsiteX537" fmla="*/ 231494 w 1422394"/>
              <a:gd name="connsiteY537" fmla="*/ 188609 h 434793"/>
              <a:gd name="connsiteX538" fmla="*/ 233916 w 1422394"/>
              <a:gd name="connsiteY538" fmla="*/ 189200 h 434793"/>
              <a:gd name="connsiteX539" fmla="*/ 235625 w 1422394"/>
              <a:gd name="connsiteY539" fmla="*/ 188392 h 434793"/>
              <a:gd name="connsiteX540" fmla="*/ 236246 w 1422394"/>
              <a:gd name="connsiteY540" fmla="*/ 187398 h 434793"/>
              <a:gd name="connsiteX541" fmla="*/ 236494 w 1422394"/>
              <a:gd name="connsiteY541" fmla="*/ 186467 h 434793"/>
              <a:gd name="connsiteX542" fmla="*/ 236494 w 1422394"/>
              <a:gd name="connsiteY542" fmla="*/ 186094 h 434793"/>
              <a:gd name="connsiteX543" fmla="*/ 235159 w 1422394"/>
              <a:gd name="connsiteY543" fmla="*/ 186094 h 434793"/>
              <a:gd name="connsiteX544" fmla="*/ 234693 w 1422394"/>
              <a:gd name="connsiteY544" fmla="*/ 186249 h 434793"/>
              <a:gd name="connsiteX545" fmla="*/ 233730 w 1422394"/>
              <a:gd name="connsiteY545" fmla="*/ 186436 h 434793"/>
              <a:gd name="connsiteX546" fmla="*/ 233264 w 1422394"/>
              <a:gd name="connsiteY546" fmla="*/ 186436 h 434793"/>
              <a:gd name="connsiteX547" fmla="*/ 232177 w 1422394"/>
              <a:gd name="connsiteY547" fmla="*/ 185783 h 434793"/>
              <a:gd name="connsiteX548" fmla="*/ 231929 w 1422394"/>
              <a:gd name="connsiteY548" fmla="*/ 185318 h 434793"/>
              <a:gd name="connsiteX549" fmla="*/ 231587 w 1422394"/>
              <a:gd name="connsiteY549" fmla="*/ 184696 h 434793"/>
              <a:gd name="connsiteX550" fmla="*/ 229631 w 1422394"/>
              <a:gd name="connsiteY550" fmla="*/ 183175 h 434793"/>
              <a:gd name="connsiteX551" fmla="*/ 228513 w 1422394"/>
              <a:gd name="connsiteY551" fmla="*/ 182398 h 434793"/>
              <a:gd name="connsiteX552" fmla="*/ 227954 w 1422394"/>
              <a:gd name="connsiteY552" fmla="*/ 181870 h 434793"/>
              <a:gd name="connsiteX553" fmla="*/ 227550 w 1422394"/>
              <a:gd name="connsiteY553" fmla="*/ 181404 h 434793"/>
              <a:gd name="connsiteX554" fmla="*/ 227395 w 1422394"/>
              <a:gd name="connsiteY554" fmla="*/ 181404 h 434793"/>
              <a:gd name="connsiteX555" fmla="*/ 227115 w 1422394"/>
              <a:gd name="connsiteY555" fmla="*/ 181156 h 434793"/>
              <a:gd name="connsiteX556" fmla="*/ 226898 w 1422394"/>
              <a:gd name="connsiteY556" fmla="*/ 180970 h 434793"/>
              <a:gd name="connsiteX557" fmla="*/ 226680 w 1422394"/>
              <a:gd name="connsiteY557" fmla="*/ 180783 h 434793"/>
              <a:gd name="connsiteX558" fmla="*/ 226432 w 1422394"/>
              <a:gd name="connsiteY558" fmla="*/ 180597 h 434793"/>
              <a:gd name="connsiteX559" fmla="*/ 226214 w 1422394"/>
              <a:gd name="connsiteY559" fmla="*/ 180597 h 434793"/>
              <a:gd name="connsiteX560" fmla="*/ 225935 w 1422394"/>
              <a:gd name="connsiteY560" fmla="*/ 180597 h 434793"/>
              <a:gd name="connsiteX561" fmla="*/ 225749 w 1422394"/>
              <a:gd name="connsiteY561" fmla="*/ 180597 h 434793"/>
              <a:gd name="connsiteX562" fmla="*/ 225438 w 1422394"/>
              <a:gd name="connsiteY562" fmla="*/ 180442 h 434793"/>
              <a:gd name="connsiteX563" fmla="*/ 225438 w 1422394"/>
              <a:gd name="connsiteY563" fmla="*/ 180442 h 434793"/>
              <a:gd name="connsiteX564" fmla="*/ 225065 w 1422394"/>
              <a:gd name="connsiteY564" fmla="*/ 180442 h 434793"/>
              <a:gd name="connsiteX565" fmla="*/ 225065 w 1422394"/>
              <a:gd name="connsiteY565" fmla="*/ 180442 h 434793"/>
              <a:gd name="connsiteX566" fmla="*/ 222239 w 1422394"/>
              <a:gd name="connsiteY566" fmla="*/ 181435 h 434793"/>
              <a:gd name="connsiteX567" fmla="*/ 222239 w 1422394"/>
              <a:gd name="connsiteY567" fmla="*/ 181435 h 434793"/>
              <a:gd name="connsiteX568" fmla="*/ 221773 w 1422394"/>
              <a:gd name="connsiteY568" fmla="*/ 181901 h 434793"/>
              <a:gd name="connsiteX569" fmla="*/ 221773 w 1422394"/>
              <a:gd name="connsiteY569" fmla="*/ 181901 h 434793"/>
              <a:gd name="connsiteX570" fmla="*/ 221339 w 1422394"/>
              <a:gd name="connsiteY570" fmla="*/ 182522 h 434793"/>
              <a:gd name="connsiteX571" fmla="*/ 221339 w 1422394"/>
              <a:gd name="connsiteY571" fmla="*/ 182522 h 434793"/>
              <a:gd name="connsiteX572" fmla="*/ 220904 w 1422394"/>
              <a:gd name="connsiteY572" fmla="*/ 183268 h 434793"/>
              <a:gd name="connsiteX573" fmla="*/ 220034 w 1422394"/>
              <a:gd name="connsiteY573" fmla="*/ 185193 h 434793"/>
              <a:gd name="connsiteX574" fmla="*/ 215593 w 1422394"/>
              <a:gd name="connsiteY574" fmla="*/ 191405 h 434793"/>
              <a:gd name="connsiteX575" fmla="*/ 217208 w 1422394"/>
              <a:gd name="connsiteY575" fmla="*/ 191901 h 434793"/>
              <a:gd name="connsiteX576" fmla="*/ 219817 w 1422394"/>
              <a:gd name="connsiteY576" fmla="*/ 191901 h 434793"/>
              <a:gd name="connsiteX577" fmla="*/ 221276 w 1422394"/>
              <a:gd name="connsiteY577" fmla="*/ 191901 h 434793"/>
              <a:gd name="connsiteX578" fmla="*/ 221960 w 1422394"/>
              <a:gd name="connsiteY578" fmla="*/ 191901 h 434793"/>
              <a:gd name="connsiteX579" fmla="*/ 222363 w 1422394"/>
              <a:gd name="connsiteY579" fmla="*/ 191901 h 434793"/>
              <a:gd name="connsiteX580" fmla="*/ 222736 w 1422394"/>
              <a:gd name="connsiteY580" fmla="*/ 191901 h 434793"/>
              <a:gd name="connsiteX581" fmla="*/ 223078 w 1422394"/>
              <a:gd name="connsiteY581" fmla="*/ 191901 h 434793"/>
              <a:gd name="connsiteX582" fmla="*/ 223481 w 1422394"/>
              <a:gd name="connsiteY582" fmla="*/ 191901 h 434793"/>
              <a:gd name="connsiteX583" fmla="*/ 223730 w 1422394"/>
              <a:gd name="connsiteY583" fmla="*/ 191901 h 434793"/>
              <a:gd name="connsiteX584" fmla="*/ 224289 w 1422394"/>
              <a:gd name="connsiteY584" fmla="*/ 191684 h 434793"/>
              <a:gd name="connsiteX585" fmla="*/ 225221 w 1422394"/>
              <a:gd name="connsiteY585" fmla="*/ 191311 h 434793"/>
              <a:gd name="connsiteX586" fmla="*/ 225221 w 1422394"/>
              <a:gd name="connsiteY586" fmla="*/ 191311 h 434793"/>
              <a:gd name="connsiteX587" fmla="*/ 226090 w 1422394"/>
              <a:gd name="connsiteY587" fmla="*/ 191094 h 434793"/>
              <a:gd name="connsiteX588" fmla="*/ 229041 w 1422394"/>
              <a:gd name="connsiteY588" fmla="*/ 192181 h 434793"/>
              <a:gd name="connsiteX589" fmla="*/ 230314 w 1422394"/>
              <a:gd name="connsiteY589" fmla="*/ 192119 h 434793"/>
              <a:gd name="connsiteX590" fmla="*/ 256898 w 1422394"/>
              <a:gd name="connsiteY590" fmla="*/ 106682 h 434793"/>
              <a:gd name="connsiteX591" fmla="*/ 256898 w 1422394"/>
              <a:gd name="connsiteY591" fmla="*/ 78731 h 434793"/>
              <a:gd name="connsiteX592" fmla="*/ 190872 w 1422394"/>
              <a:gd name="connsiteY592" fmla="*/ 106123 h 434793"/>
              <a:gd name="connsiteX593" fmla="*/ 210531 w 1422394"/>
              <a:gd name="connsiteY593" fmla="*/ 125782 h 434793"/>
              <a:gd name="connsiteX594" fmla="*/ 256898 w 1422394"/>
              <a:gd name="connsiteY594" fmla="*/ 106589 h 434793"/>
              <a:gd name="connsiteX595" fmla="*/ 256898 w 1422394"/>
              <a:gd name="connsiteY595" fmla="*/ 71091 h 434793"/>
              <a:gd name="connsiteX596" fmla="*/ 256898 w 1422394"/>
              <a:gd name="connsiteY596" fmla="*/ 43140 h 434793"/>
              <a:gd name="connsiteX597" fmla="*/ 165809 w 1422394"/>
              <a:gd name="connsiteY597" fmla="*/ 80936 h 434793"/>
              <a:gd name="connsiteX598" fmla="*/ 185468 w 1422394"/>
              <a:gd name="connsiteY598" fmla="*/ 100595 h 434793"/>
              <a:gd name="connsiteX599" fmla="*/ 256898 w 1422394"/>
              <a:gd name="connsiteY599" fmla="*/ 70998 h 434793"/>
              <a:gd name="connsiteX600" fmla="*/ 160312 w 1422394"/>
              <a:gd name="connsiteY600" fmla="*/ 86619 h 434793"/>
              <a:gd name="connsiteX601" fmla="*/ 122547 w 1422394"/>
              <a:gd name="connsiteY601" fmla="*/ 177553 h 434793"/>
              <a:gd name="connsiteX602" fmla="*/ 150498 w 1422394"/>
              <a:gd name="connsiteY602" fmla="*/ 177553 h 434793"/>
              <a:gd name="connsiteX603" fmla="*/ 180126 w 1422394"/>
              <a:gd name="connsiteY603" fmla="*/ 106123 h 434793"/>
              <a:gd name="connsiteX604" fmla="*/ 122547 w 1422394"/>
              <a:gd name="connsiteY604" fmla="*/ 185318 h 434793"/>
              <a:gd name="connsiteX605" fmla="*/ 130063 w 1422394"/>
              <a:gd name="connsiteY605" fmla="*/ 226623 h 434793"/>
              <a:gd name="connsiteX606" fmla="*/ 130560 w 1422394"/>
              <a:gd name="connsiteY606" fmla="*/ 226623 h 434793"/>
              <a:gd name="connsiteX607" fmla="*/ 138914 w 1422394"/>
              <a:gd name="connsiteY607" fmla="*/ 225194 h 434793"/>
              <a:gd name="connsiteX608" fmla="*/ 140840 w 1422394"/>
              <a:gd name="connsiteY608" fmla="*/ 212399 h 434793"/>
              <a:gd name="connsiteX609" fmla="*/ 149846 w 1422394"/>
              <a:gd name="connsiteY609" fmla="*/ 199200 h 434793"/>
              <a:gd name="connsiteX610" fmla="*/ 151896 w 1422394"/>
              <a:gd name="connsiteY610" fmla="*/ 200380 h 434793"/>
              <a:gd name="connsiteX611" fmla="*/ 150498 w 1422394"/>
              <a:gd name="connsiteY611" fmla="*/ 185318 h 434793"/>
              <a:gd name="connsiteX612" fmla="*/ 256929 w 1422394"/>
              <a:gd name="connsiteY612" fmla="*/ 327464 h 434793"/>
              <a:gd name="connsiteX613" fmla="*/ 160343 w 1422394"/>
              <a:gd name="connsiteY613" fmla="*/ 287401 h 434793"/>
              <a:gd name="connsiteX614" fmla="*/ 140622 w 1422394"/>
              <a:gd name="connsiteY614" fmla="*/ 307122 h 434793"/>
              <a:gd name="connsiteX615" fmla="*/ 256929 w 1422394"/>
              <a:gd name="connsiteY615" fmla="*/ 355259 h 434793"/>
              <a:gd name="connsiteX616" fmla="*/ 256929 w 1422394"/>
              <a:gd name="connsiteY616" fmla="*/ 291904 h 434793"/>
              <a:gd name="connsiteX617" fmla="*/ 190220 w 1422394"/>
              <a:gd name="connsiteY617" fmla="*/ 266500 h 434793"/>
              <a:gd name="connsiteX618" fmla="*/ 191307 w 1422394"/>
              <a:gd name="connsiteY618" fmla="*/ 267990 h 434793"/>
              <a:gd name="connsiteX619" fmla="*/ 194195 w 1422394"/>
              <a:gd name="connsiteY619" fmla="*/ 276469 h 434793"/>
              <a:gd name="connsiteX620" fmla="*/ 185779 w 1422394"/>
              <a:gd name="connsiteY620" fmla="*/ 276935 h 434793"/>
              <a:gd name="connsiteX621" fmla="*/ 177797 w 1422394"/>
              <a:gd name="connsiteY621" fmla="*/ 280848 h 434793"/>
              <a:gd name="connsiteX622" fmla="*/ 171213 w 1422394"/>
              <a:gd name="connsiteY622" fmla="*/ 280102 h 434793"/>
              <a:gd name="connsiteX623" fmla="*/ 168977 w 1422394"/>
              <a:gd name="connsiteY623" fmla="*/ 278767 h 434793"/>
              <a:gd name="connsiteX624" fmla="*/ 165871 w 1422394"/>
              <a:gd name="connsiteY624" fmla="*/ 281873 h 434793"/>
              <a:gd name="connsiteX625" fmla="*/ 256961 w 1422394"/>
              <a:gd name="connsiteY625" fmla="*/ 319669 h 434793"/>
              <a:gd name="connsiteX626" fmla="*/ 256929 w 1422394"/>
              <a:gd name="connsiteY626" fmla="*/ 282121 h 434793"/>
              <a:gd name="connsiteX627" fmla="*/ 245687 w 1422394"/>
              <a:gd name="connsiteY627" fmla="*/ 281345 h 434793"/>
              <a:gd name="connsiteX628" fmla="*/ 238917 w 1422394"/>
              <a:gd name="connsiteY628" fmla="*/ 275786 h 434793"/>
              <a:gd name="connsiteX629" fmla="*/ 234413 w 1422394"/>
              <a:gd name="connsiteY629" fmla="*/ 268332 h 434793"/>
              <a:gd name="connsiteX630" fmla="*/ 237333 w 1422394"/>
              <a:gd name="connsiteY630" fmla="*/ 261530 h 434793"/>
              <a:gd name="connsiteX631" fmla="*/ 242923 w 1422394"/>
              <a:gd name="connsiteY631" fmla="*/ 254232 h 434793"/>
              <a:gd name="connsiteX632" fmla="*/ 210624 w 1422394"/>
              <a:gd name="connsiteY632" fmla="*/ 237120 h 434793"/>
              <a:gd name="connsiteX633" fmla="*/ 190872 w 1422394"/>
              <a:gd name="connsiteY633" fmla="*/ 256748 h 434793"/>
              <a:gd name="connsiteX634" fmla="*/ 256867 w 1422394"/>
              <a:gd name="connsiteY634" fmla="*/ 284047 h 434793"/>
              <a:gd name="connsiteX635" fmla="*/ 262923 w 1422394"/>
              <a:gd name="connsiteY635" fmla="*/ 244853 h 434793"/>
              <a:gd name="connsiteX636" fmla="*/ 271712 w 1422394"/>
              <a:gd name="connsiteY636" fmla="*/ 243238 h 434793"/>
              <a:gd name="connsiteX637" fmla="*/ 273327 w 1422394"/>
              <a:gd name="connsiteY637" fmla="*/ 247275 h 434793"/>
              <a:gd name="connsiteX638" fmla="*/ 284508 w 1422394"/>
              <a:gd name="connsiteY638" fmla="*/ 246996 h 434793"/>
              <a:gd name="connsiteX639" fmla="*/ 286961 w 1422394"/>
              <a:gd name="connsiteY639" fmla="*/ 244294 h 434793"/>
              <a:gd name="connsiteX640" fmla="*/ 296061 w 1422394"/>
              <a:gd name="connsiteY640" fmla="*/ 241406 h 434793"/>
              <a:gd name="connsiteX641" fmla="*/ 299943 w 1422394"/>
              <a:gd name="connsiteY641" fmla="*/ 239139 h 434793"/>
              <a:gd name="connsiteX642" fmla="*/ 297365 w 1422394"/>
              <a:gd name="connsiteY642" fmla="*/ 233207 h 434793"/>
              <a:gd name="connsiteX643" fmla="*/ 292924 w 1422394"/>
              <a:gd name="connsiteY643" fmla="*/ 236313 h 434793"/>
              <a:gd name="connsiteX644" fmla="*/ 288110 w 1422394"/>
              <a:gd name="connsiteY644" fmla="*/ 235878 h 434793"/>
              <a:gd name="connsiteX645" fmla="*/ 289943 w 1422394"/>
              <a:gd name="connsiteY645" fmla="*/ 231654 h 434793"/>
              <a:gd name="connsiteX646" fmla="*/ 294850 w 1422394"/>
              <a:gd name="connsiteY646" fmla="*/ 228051 h 434793"/>
              <a:gd name="connsiteX647" fmla="*/ 298980 w 1422394"/>
              <a:gd name="connsiteY647" fmla="*/ 224480 h 434793"/>
              <a:gd name="connsiteX648" fmla="*/ 293204 w 1422394"/>
              <a:gd name="connsiteY648" fmla="*/ 223797 h 434793"/>
              <a:gd name="connsiteX649" fmla="*/ 292645 w 1422394"/>
              <a:gd name="connsiteY649" fmla="*/ 221312 h 434793"/>
              <a:gd name="connsiteX650" fmla="*/ 291775 w 1422394"/>
              <a:gd name="connsiteY650" fmla="*/ 224418 h 434793"/>
              <a:gd name="connsiteX651" fmla="*/ 288856 w 1422394"/>
              <a:gd name="connsiteY651" fmla="*/ 225505 h 434793"/>
              <a:gd name="connsiteX652" fmla="*/ 287148 w 1422394"/>
              <a:gd name="connsiteY652" fmla="*/ 230847 h 434793"/>
              <a:gd name="connsiteX653" fmla="*/ 287955 w 1422394"/>
              <a:gd name="connsiteY653" fmla="*/ 233269 h 434793"/>
              <a:gd name="connsiteX654" fmla="*/ 285129 w 1422394"/>
              <a:gd name="connsiteY654" fmla="*/ 234604 h 434793"/>
              <a:gd name="connsiteX655" fmla="*/ 285129 w 1422394"/>
              <a:gd name="connsiteY655" fmla="*/ 237555 h 434793"/>
              <a:gd name="connsiteX656" fmla="*/ 284011 w 1422394"/>
              <a:gd name="connsiteY656" fmla="*/ 238890 h 434793"/>
              <a:gd name="connsiteX657" fmla="*/ 280160 w 1422394"/>
              <a:gd name="connsiteY657" fmla="*/ 236313 h 434793"/>
              <a:gd name="connsiteX658" fmla="*/ 274197 w 1422394"/>
              <a:gd name="connsiteY658" fmla="*/ 233207 h 434793"/>
              <a:gd name="connsiteX659" fmla="*/ 276060 w 1422394"/>
              <a:gd name="connsiteY659" fmla="*/ 236313 h 434793"/>
              <a:gd name="connsiteX660" fmla="*/ 278172 w 1422394"/>
              <a:gd name="connsiteY660" fmla="*/ 239418 h 434793"/>
              <a:gd name="connsiteX661" fmla="*/ 273762 w 1422394"/>
              <a:gd name="connsiteY661" fmla="*/ 237120 h 434793"/>
              <a:gd name="connsiteX662" fmla="*/ 269228 w 1422394"/>
              <a:gd name="connsiteY662" fmla="*/ 235194 h 434793"/>
              <a:gd name="connsiteX663" fmla="*/ 265843 w 1422394"/>
              <a:gd name="connsiteY663" fmla="*/ 236592 h 434793"/>
              <a:gd name="connsiteX664" fmla="*/ 262737 w 1422394"/>
              <a:gd name="connsiteY664" fmla="*/ 238921 h 434793"/>
              <a:gd name="connsiteX665" fmla="*/ 259290 w 1422394"/>
              <a:gd name="connsiteY665" fmla="*/ 243735 h 434793"/>
              <a:gd name="connsiteX666" fmla="*/ 251401 w 1422394"/>
              <a:gd name="connsiteY666" fmla="*/ 241437 h 434793"/>
              <a:gd name="connsiteX667" fmla="*/ 253296 w 1422394"/>
              <a:gd name="connsiteY667" fmla="*/ 235878 h 434793"/>
              <a:gd name="connsiteX668" fmla="*/ 258731 w 1422394"/>
              <a:gd name="connsiteY668" fmla="*/ 236623 h 434793"/>
              <a:gd name="connsiteX669" fmla="*/ 259010 w 1422394"/>
              <a:gd name="connsiteY669" fmla="*/ 232337 h 434793"/>
              <a:gd name="connsiteX670" fmla="*/ 257271 w 1422394"/>
              <a:gd name="connsiteY670" fmla="*/ 230722 h 434793"/>
              <a:gd name="connsiteX671" fmla="*/ 261495 w 1422394"/>
              <a:gd name="connsiteY671" fmla="*/ 228952 h 434793"/>
              <a:gd name="connsiteX672" fmla="*/ 265159 w 1422394"/>
              <a:gd name="connsiteY672" fmla="*/ 224915 h 434793"/>
              <a:gd name="connsiteX673" fmla="*/ 267551 w 1422394"/>
              <a:gd name="connsiteY673" fmla="*/ 223610 h 434793"/>
              <a:gd name="connsiteX674" fmla="*/ 266619 w 1422394"/>
              <a:gd name="connsiteY674" fmla="*/ 220753 h 434793"/>
              <a:gd name="connsiteX675" fmla="*/ 267706 w 1422394"/>
              <a:gd name="connsiteY675" fmla="*/ 219262 h 434793"/>
              <a:gd name="connsiteX676" fmla="*/ 268762 w 1422394"/>
              <a:gd name="connsiteY676" fmla="*/ 221716 h 434793"/>
              <a:gd name="connsiteX677" fmla="*/ 270035 w 1422394"/>
              <a:gd name="connsiteY677" fmla="*/ 222772 h 434793"/>
              <a:gd name="connsiteX678" fmla="*/ 275160 w 1422394"/>
              <a:gd name="connsiteY678" fmla="*/ 220877 h 434793"/>
              <a:gd name="connsiteX679" fmla="*/ 275160 w 1422394"/>
              <a:gd name="connsiteY679" fmla="*/ 217057 h 434793"/>
              <a:gd name="connsiteX680" fmla="*/ 276433 w 1422394"/>
              <a:gd name="connsiteY680" fmla="*/ 216747 h 434793"/>
              <a:gd name="connsiteX681" fmla="*/ 275657 w 1422394"/>
              <a:gd name="connsiteY681" fmla="*/ 214666 h 434793"/>
              <a:gd name="connsiteX682" fmla="*/ 278296 w 1422394"/>
              <a:gd name="connsiteY682" fmla="*/ 212337 h 434793"/>
              <a:gd name="connsiteX683" fmla="*/ 275346 w 1422394"/>
              <a:gd name="connsiteY683" fmla="*/ 213827 h 434793"/>
              <a:gd name="connsiteX684" fmla="*/ 272862 w 1422394"/>
              <a:gd name="connsiteY684" fmla="*/ 211312 h 434793"/>
              <a:gd name="connsiteX685" fmla="*/ 273017 w 1422394"/>
              <a:gd name="connsiteY685" fmla="*/ 207740 h 434793"/>
              <a:gd name="connsiteX686" fmla="*/ 271495 w 1422394"/>
              <a:gd name="connsiteY686" fmla="*/ 210535 h 434793"/>
              <a:gd name="connsiteX687" fmla="*/ 271775 w 1422394"/>
              <a:gd name="connsiteY687" fmla="*/ 214790 h 434793"/>
              <a:gd name="connsiteX688" fmla="*/ 270781 w 1422394"/>
              <a:gd name="connsiteY688" fmla="*/ 220784 h 434793"/>
              <a:gd name="connsiteX689" fmla="*/ 268110 w 1422394"/>
              <a:gd name="connsiteY689" fmla="*/ 217523 h 434793"/>
              <a:gd name="connsiteX690" fmla="*/ 267768 w 1422394"/>
              <a:gd name="connsiteY690" fmla="*/ 217120 h 434793"/>
              <a:gd name="connsiteX691" fmla="*/ 267551 w 1422394"/>
              <a:gd name="connsiteY691" fmla="*/ 217120 h 434793"/>
              <a:gd name="connsiteX692" fmla="*/ 267365 w 1422394"/>
              <a:gd name="connsiteY692" fmla="*/ 217120 h 434793"/>
              <a:gd name="connsiteX693" fmla="*/ 267365 w 1422394"/>
              <a:gd name="connsiteY693" fmla="*/ 217120 h 434793"/>
              <a:gd name="connsiteX694" fmla="*/ 267147 w 1422394"/>
              <a:gd name="connsiteY694" fmla="*/ 217368 h 434793"/>
              <a:gd name="connsiteX695" fmla="*/ 266712 w 1422394"/>
              <a:gd name="connsiteY695" fmla="*/ 218082 h 434793"/>
              <a:gd name="connsiteX696" fmla="*/ 266153 w 1422394"/>
              <a:gd name="connsiteY696" fmla="*/ 219449 h 434793"/>
              <a:gd name="connsiteX697" fmla="*/ 265159 w 1422394"/>
              <a:gd name="connsiteY697" fmla="*/ 220318 h 434793"/>
              <a:gd name="connsiteX698" fmla="*/ 260843 w 1422394"/>
              <a:gd name="connsiteY698" fmla="*/ 220567 h 434793"/>
              <a:gd name="connsiteX699" fmla="*/ 259197 w 1422394"/>
              <a:gd name="connsiteY699" fmla="*/ 220567 h 434793"/>
              <a:gd name="connsiteX700" fmla="*/ 260004 w 1422394"/>
              <a:gd name="connsiteY700" fmla="*/ 222989 h 434793"/>
              <a:gd name="connsiteX701" fmla="*/ 262023 w 1422394"/>
              <a:gd name="connsiteY701" fmla="*/ 226685 h 434793"/>
              <a:gd name="connsiteX702" fmla="*/ 256898 w 1422394"/>
              <a:gd name="connsiteY702" fmla="*/ 227958 h 434793"/>
              <a:gd name="connsiteX703" fmla="*/ 257892 w 1422394"/>
              <a:gd name="connsiteY703" fmla="*/ 224107 h 434793"/>
              <a:gd name="connsiteX704" fmla="*/ 256961 w 1422394"/>
              <a:gd name="connsiteY704" fmla="*/ 220380 h 434793"/>
              <a:gd name="connsiteX705" fmla="*/ 235904 w 1422394"/>
              <a:gd name="connsiteY705" fmla="*/ 211654 h 434793"/>
              <a:gd name="connsiteX706" fmla="*/ 216214 w 1422394"/>
              <a:gd name="connsiteY706" fmla="*/ 231343 h 434793"/>
              <a:gd name="connsiteX707" fmla="*/ 251650 w 1422394"/>
              <a:gd name="connsiteY707" fmla="*/ 247741 h 434793"/>
              <a:gd name="connsiteX708" fmla="*/ 255842 w 1422394"/>
              <a:gd name="connsiteY708" fmla="*/ 245629 h 434793"/>
              <a:gd name="connsiteX709" fmla="*/ 262892 w 1422394"/>
              <a:gd name="connsiteY709" fmla="*/ 244977 h 434793"/>
              <a:gd name="connsiteX710" fmla="*/ 264694 w 1422394"/>
              <a:gd name="connsiteY710" fmla="*/ 291780 h 434793"/>
              <a:gd name="connsiteX711" fmla="*/ 264694 w 1422394"/>
              <a:gd name="connsiteY711" fmla="*/ 319731 h 434793"/>
              <a:gd name="connsiteX712" fmla="*/ 297334 w 1422394"/>
              <a:gd name="connsiteY712" fmla="*/ 314886 h 434793"/>
              <a:gd name="connsiteX713" fmla="*/ 291464 w 1422394"/>
              <a:gd name="connsiteY713" fmla="*/ 309109 h 434793"/>
              <a:gd name="connsiteX714" fmla="*/ 288110 w 1422394"/>
              <a:gd name="connsiteY714" fmla="*/ 300569 h 434793"/>
              <a:gd name="connsiteX715" fmla="*/ 287334 w 1422394"/>
              <a:gd name="connsiteY715" fmla="*/ 295103 h 434793"/>
              <a:gd name="connsiteX716" fmla="*/ 281123 w 1422394"/>
              <a:gd name="connsiteY716" fmla="*/ 290103 h 434793"/>
              <a:gd name="connsiteX717" fmla="*/ 264663 w 1422394"/>
              <a:gd name="connsiteY717" fmla="*/ 291904 h 434793"/>
              <a:gd name="connsiteX718" fmla="*/ 278017 w 1422394"/>
              <a:gd name="connsiteY718" fmla="*/ 282618 h 434793"/>
              <a:gd name="connsiteX719" fmla="*/ 273980 w 1422394"/>
              <a:gd name="connsiteY719" fmla="*/ 281904 h 434793"/>
              <a:gd name="connsiteX720" fmla="*/ 264663 w 1422394"/>
              <a:gd name="connsiteY720" fmla="*/ 280475 h 434793"/>
              <a:gd name="connsiteX721" fmla="*/ 264663 w 1422394"/>
              <a:gd name="connsiteY721" fmla="*/ 284016 h 434793"/>
              <a:gd name="connsiteX722" fmla="*/ 277986 w 1422394"/>
              <a:gd name="connsiteY722" fmla="*/ 282742 h 434793"/>
              <a:gd name="connsiteX723" fmla="*/ 380970 w 1422394"/>
              <a:gd name="connsiteY723" fmla="*/ 306997 h 434793"/>
              <a:gd name="connsiteX724" fmla="*/ 361249 w 1422394"/>
              <a:gd name="connsiteY724" fmla="*/ 287276 h 434793"/>
              <a:gd name="connsiteX725" fmla="*/ 326900 w 1422394"/>
              <a:gd name="connsiteY725" fmla="*/ 311563 h 434793"/>
              <a:gd name="connsiteX726" fmla="*/ 313825 w 1422394"/>
              <a:gd name="connsiteY726" fmla="*/ 318706 h 434793"/>
              <a:gd name="connsiteX727" fmla="*/ 308670 w 1422394"/>
              <a:gd name="connsiteY727" fmla="*/ 320383 h 434793"/>
              <a:gd name="connsiteX728" fmla="*/ 307055 w 1422394"/>
              <a:gd name="connsiteY728" fmla="*/ 319886 h 434793"/>
              <a:gd name="connsiteX729" fmla="*/ 264694 w 1422394"/>
              <a:gd name="connsiteY729" fmla="*/ 327340 h 434793"/>
              <a:gd name="connsiteX730" fmla="*/ 264694 w 1422394"/>
              <a:gd name="connsiteY730" fmla="*/ 355135 h 434793"/>
              <a:gd name="connsiteX731" fmla="*/ 380939 w 1422394"/>
              <a:gd name="connsiteY731" fmla="*/ 307122 h 434793"/>
              <a:gd name="connsiteX732" fmla="*/ 342087 w 1422394"/>
              <a:gd name="connsiteY732" fmla="*/ 105968 h 434793"/>
              <a:gd name="connsiteX733" fmla="*/ 341869 w 1422394"/>
              <a:gd name="connsiteY733" fmla="*/ 106278 h 434793"/>
              <a:gd name="connsiteX734" fmla="*/ 354292 w 1422394"/>
              <a:gd name="connsiteY734" fmla="*/ 122304 h 434793"/>
              <a:gd name="connsiteX735" fmla="*/ 355627 w 1422394"/>
              <a:gd name="connsiteY735" fmla="*/ 121962 h 434793"/>
              <a:gd name="connsiteX736" fmla="*/ 357522 w 1422394"/>
              <a:gd name="connsiteY736" fmla="*/ 124602 h 434793"/>
              <a:gd name="connsiteX737" fmla="*/ 357522 w 1422394"/>
              <a:gd name="connsiteY737" fmla="*/ 127707 h 434793"/>
              <a:gd name="connsiteX738" fmla="*/ 360100 w 1422394"/>
              <a:gd name="connsiteY738" fmla="*/ 132645 h 434793"/>
              <a:gd name="connsiteX739" fmla="*/ 362056 w 1422394"/>
              <a:gd name="connsiteY739" fmla="*/ 134322 h 434793"/>
              <a:gd name="connsiteX740" fmla="*/ 363640 w 1422394"/>
              <a:gd name="connsiteY740" fmla="*/ 140534 h 434793"/>
              <a:gd name="connsiteX741" fmla="*/ 367305 w 1422394"/>
              <a:gd name="connsiteY741" fmla="*/ 151279 h 434793"/>
              <a:gd name="connsiteX742" fmla="*/ 370410 w 1422394"/>
              <a:gd name="connsiteY742" fmla="*/ 152770 h 434793"/>
              <a:gd name="connsiteX743" fmla="*/ 369044 w 1422394"/>
              <a:gd name="connsiteY743" fmla="*/ 158981 h 434793"/>
              <a:gd name="connsiteX744" fmla="*/ 371280 w 1422394"/>
              <a:gd name="connsiteY744" fmla="*/ 177615 h 434793"/>
              <a:gd name="connsiteX745" fmla="*/ 399231 w 1422394"/>
              <a:gd name="connsiteY745" fmla="*/ 177615 h 434793"/>
              <a:gd name="connsiteX746" fmla="*/ 387461 w 1422394"/>
              <a:gd name="connsiteY746" fmla="*/ 125471 h 434793"/>
              <a:gd name="connsiteX747" fmla="*/ 385255 w 1422394"/>
              <a:gd name="connsiteY747" fmla="*/ 127117 h 434793"/>
              <a:gd name="connsiteX748" fmla="*/ 380317 w 1422394"/>
              <a:gd name="connsiteY748" fmla="*/ 125130 h 434793"/>
              <a:gd name="connsiteX749" fmla="*/ 370038 w 1422394"/>
              <a:gd name="connsiteY749" fmla="*/ 113763 h 434793"/>
              <a:gd name="connsiteX750" fmla="*/ 364261 w 1422394"/>
              <a:gd name="connsiteY750" fmla="*/ 110316 h 434793"/>
              <a:gd name="connsiteX751" fmla="*/ 359044 w 1422394"/>
              <a:gd name="connsiteY751" fmla="*/ 106340 h 434793"/>
              <a:gd name="connsiteX752" fmla="*/ 355410 w 1422394"/>
              <a:gd name="connsiteY752" fmla="*/ 102645 h 434793"/>
              <a:gd name="connsiteX753" fmla="*/ 348857 w 1422394"/>
              <a:gd name="connsiteY753" fmla="*/ 99135 h 434793"/>
              <a:gd name="connsiteX754" fmla="*/ 342211 w 1422394"/>
              <a:gd name="connsiteY754" fmla="*/ 105781 h 434793"/>
              <a:gd name="connsiteX755" fmla="*/ 342056 w 1422394"/>
              <a:gd name="connsiteY755" fmla="*/ 106092 h 434793"/>
              <a:gd name="connsiteX756" fmla="*/ 359727 w 1422394"/>
              <a:gd name="connsiteY756" fmla="*/ 274761 h 434793"/>
              <a:gd name="connsiteX757" fmla="*/ 361249 w 1422394"/>
              <a:gd name="connsiteY757" fmla="*/ 276282 h 434793"/>
              <a:gd name="connsiteX758" fmla="*/ 398951 w 1422394"/>
              <a:gd name="connsiteY758" fmla="*/ 185318 h 434793"/>
              <a:gd name="connsiteX759" fmla="*/ 371000 w 1422394"/>
              <a:gd name="connsiteY759" fmla="*/ 185318 h 434793"/>
              <a:gd name="connsiteX760" fmla="*/ 341372 w 1422394"/>
              <a:gd name="connsiteY760" fmla="*/ 256748 h 434793"/>
              <a:gd name="connsiteX761" fmla="*/ 351404 w 1422394"/>
              <a:gd name="connsiteY761" fmla="*/ 266779 h 434793"/>
              <a:gd name="connsiteX762" fmla="*/ 351590 w 1422394"/>
              <a:gd name="connsiteY762" fmla="*/ 266344 h 434793"/>
              <a:gd name="connsiteX763" fmla="*/ 352211 w 1422394"/>
              <a:gd name="connsiteY763" fmla="*/ 260661 h 434793"/>
              <a:gd name="connsiteX764" fmla="*/ 356404 w 1422394"/>
              <a:gd name="connsiteY764" fmla="*/ 261624 h 434793"/>
              <a:gd name="connsiteX765" fmla="*/ 358702 w 1422394"/>
              <a:gd name="connsiteY765" fmla="*/ 267835 h 434793"/>
              <a:gd name="connsiteX766" fmla="*/ 359696 w 1422394"/>
              <a:gd name="connsiteY766" fmla="*/ 274885 h 434793"/>
              <a:gd name="connsiteX767" fmla="*/ 338608 w 1422394"/>
              <a:gd name="connsiteY767" fmla="*/ 292121 h 434793"/>
              <a:gd name="connsiteX768" fmla="*/ 334820 w 1422394"/>
              <a:gd name="connsiteY768" fmla="*/ 298084 h 434793"/>
              <a:gd name="connsiteX769" fmla="*/ 355783 w 1422394"/>
              <a:gd name="connsiteY769" fmla="*/ 281779 h 434793"/>
              <a:gd name="connsiteX770" fmla="*/ 336124 w 1422394"/>
              <a:gd name="connsiteY770" fmla="*/ 262121 h 434793"/>
              <a:gd name="connsiteX771" fmla="*/ 331900 w 1422394"/>
              <a:gd name="connsiteY771" fmla="*/ 265847 h 434793"/>
              <a:gd name="connsiteX772" fmla="*/ 334633 w 1422394"/>
              <a:gd name="connsiteY772" fmla="*/ 270723 h 434793"/>
              <a:gd name="connsiteX773" fmla="*/ 341559 w 1422394"/>
              <a:gd name="connsiteY773" fmla="*/ 277618 h 434793"/>
              <a:gd name="connsiteX774" fmla="*/ 336062 w 1422394"/>
              <a:gd name="connsiteY774" fmla="*/ 286935 h 434793"/>
              <a:gd name="connsiteX775" fmla="*/ 338577 w 1422394"/>
              <a:gd name="connsiteY775" fmla="*/ 292246 h 434793"/>
              <a:gd name="connsiteX776" fmla="*/ 343205 w 1422394"/>
              <a:gd name="connsiteY776" fmla="*/ 177212 h 434793"/>
              <a:gd name="connsiteX777" fmla="*/ 343018 w 1422394"/>
              <a:gd name="connsiteY777" fmla="*/ 177553 h 434793"/>
              <a:gd name="connsiteX778" fmla="*/ 363485 w 1422394"/>
              <a:gd name="connsiteY778" fmla="*/ 177553 h 434793"/>
              <a:gd name="connsiteX779" fmla="*/ 362771 w 1422394"/>
              <a:gd name="connsiteY779" fmla="*/ 168795 h 434793"/>
              <a:gd name="connsiteX780" fmla="*/ 362305 w 1422394"/>
              <a:gd name="connsiteY780" fmla="*/ 169696 h 434793"/>
              <a:gd name="connsiteX781" fmla="*/ 360628 w 1422394"/>
              <a:gd name="connsiteY781" fmla="*/ 169696 h 434793"/>
              <a:gd name="connsiteX782" fmla="*/ 362118 w 1422394"/>
              <a:gd name="connsiteY782" fmla="*/ 164478 h 434793"/>
              <a:gd name="connsiteX783" fmla="*/ 361590 w 1422394"/>
              <a:gd name="connsiteY783" fmla="*/ 161652 h 434793"/>
              <a:gd name="connsiteX784" fmla="*/ 358702 w 1422394"/>
              <a:gd name="connsiteY784" fmla="*/ 163857 h 434793"/>
              <a:gd name="connsiteX785" fmla="*/ 356621 w 1422394"/>
              <a:gd name="connsiteY785" fmla="*/ 167243 h 434793"/>
              <a:gd name="connsiteX786" fmla="*/ 352118 w 1422394"/>
              <a:gd name="connsiteY786" fmla="*/ 167895 h 434793"/>
              <a:gd name="connsiteX787" fmla="*/ 347925 w 1422394"/>
              <a:gd name="connsiteY787" fmla="*/ 173081 h 434793"/>
              <a:gd name="connsiteX788" fmla="*/ 343050 w 1422394"/>
              <a:gd name="connsiteY788" fmla="*/ 177212 h 434793"/>
              <a:gd name="connsiteX789" fmla="*/ 336124 w 1422394"/>
              <a:gd name="connsiteY789" fmla="*/ 111620 h 434793"/>
              <a:gd name="connsiteX790" fmla="*/ 316465 w 1422394"/>
              <a:gd name="connsiteY790" fmla="*/ 131279 h 434793"/>
              <a:gd name="connsiteX791" fmla="*/ 325409 w 1422394"/>
              <a:gd name="connsiteY791" fmla="*/ 143484 h 434793"/>
              <a:gd name="connsiteX792" fmla="*/ 332925 w 1422394"/>
              <a:gd name="connsiteY792" fmla="*/ 147397 h 434793"/>
              <a:gd name="connsiteX793" fmla="*/ 337863 w 1422394"/>
              <a:gd name="connsiteY793" fmla="*/ 154634 h 434793"/>
              <a:gd name="connsiteX794" fmla="*/ 339292 w 1422394"/>
              <a:gd name="connsiteY794" fmla="*/ 157584 h 434793"/>
              <a:gd name="connsiteX795" fmla="*/ 342553 w 1422394"/>
              <a:gd name="connsiteY795" fmla="*/ 157584 h 434793"/>
              <a:gd name="connsiteX796" fmla="*/ 346155 w 1422394"/>
              <a:gd name="connsiteY796" fmla="*/ 151652 h 434793"/>
              <a:gd name="connsiteX797" fmla="*/ 353298 w 1422394"/>
              <a:gd name="connsiteY797" fmla="*/ 156342 h 434793"/>
              <a:gd name="connsiteX798" fmla="*/ 351714 w 1422394"/>
              <a:gd name="connsiteY798" fmla="*/ 159447 h 434793"/>
              <a:gd name="connsiteX799" fmla="*/ 351497 w 1422394"/>
              <a:gd name="connsiteY799" fmla="*/ 165659 h 434793"/>
              <a:gd name="connsiteX800" fmla="*/ 357180 w 1422394"/>
              <a:gd name="connsiteY800" fmla="*/ 162988 h 434793"/>
              <a:gd name="connsiteX801" fmla="*/ 358640 w 1422394"/>
              <a:gd name="connsiteY801" fmla="*/ 158857 h 434793"/>
              <a:gd name="connsiteX802" fmla="*/ 360690 w 1422394"/>
              <a:gd name="connsiteY802" fmla="*/ 157367 h 434793"/>
              <a:gd name="connsiteX803" fmla="*/ 355410 w 1422394"/>
              <a:gd name="connsiteY803" fmla="*/ 141372 h 434793"/>
              <a:gd name="connsiteX804" fmla="*/ 353547 w 1422394"/>
              <a:gd name="connsiteY804" fmla="*/ 140192 h 434793"/>
              <a:gd name="connsiteX805" fmla="*/ 351311 w 1422394"/>
              <a:gd name="connsiteY805" fmla="*/ 138111 h 434793"/>
              <a:gd name="connsiteX806" fmla="*/ 348515 w 1422394"/>
              <a:gd name="connsiteY806" fmla="*/ 133639 h 434793"/>
              <a:gd name="connsiteX807" fmla="*/ 351373 w 1422394"/>
              <a:gd name="connsiteY807" fmla="*/ 134043 h 434793"/>
              <a:gd name="connsiteX808" fmla="*/ 351745 w 1422394"/>
              <a:gd name="connsiteY808" fmla="*/ 133608 h 434793"/>
              <a:gd name="connsiteX809" fmla="*/ 336093 w 1422394"/>
              <a:gd name="connsiteY809" fmla="*/ 111620 h 434793"/>
              <a:gd name="connsiteX810" fmla="*/ 312272 w 1422394"/>
              <a:gd name="connsiteY810" fmla="*/ 138298 h 434793"/>
              <a:gd name="connsiteX811" fmla="*/ 309881 w 1422394"/>
              <a:gd name="connsiteY811" fmla="*/ 137863 h 434793"/>
              <a:gd name="connsiteX812" fmla="*/ 303390 w 1422394"/>
              <a:gd name="connsiteY812" fmla="*/ 144354 h 434793"/>
              <a:gd name="connsiteX813" fmla="*/ 307552 w 1422394"/>
              <a:gd name="connsiteY813" fmla="*/ 144913 h 434793"/>
              <a:gd name="connsiteX814" fmla="*/ 311092 w 1422394"/>
              <a:gd name="connsiteY814" fmla="*/ 140596 h 434793"/>
              <a:gd name="connsiteX815" fmla="*/ 312241 w 1422394"/>
              <a:gd name="connsiteY815" fmla="*/ 143702 h 434793"/>
              <a:gd name="connsiteX816" fmla="*/ 310533 w 1422394"/>
              <a:gd name="connsiteY816" fmla="*/ 146528 h 434793"/>
              <a:gd name="connsiteX817" fmla="*/ 312117 w 1422394"/>
              <a:gd name="connsiteY817" fmla="*/ 149633 h 434793"/>
              <a:gd name="connsiteX818" fmla="*/ 313390 w 1422394"/>
              <a:gd name="connsiteY818" fmla="*/ 152366 h 434793"/>
              <a:gd name="connsiteX819" fmla="*/ 314012 w 1422394"/>
              <a:gd name="connsiteY819" fmla="*/ 148360 h 434793"/>
              <a:gd name="connsiteX820" fmla="*/ 317490 w 1422394"/>
              <a:gd name="connsiteY820" fmla="*/ 148702 h 434793"/>
              <a:gd name="connsiteX821" fmla="*/ 318577 w 1422394"/>
              <a:gd name="connsiteY821" fmla="*/ 147149 h 434793"/>
              <a:gd name="connsiteX822" fmla="*/ 312241 w 1422394"/>
              <a:gd name="connsiteY822" fmla="*/ 138298 h 434793"/>
              <a:gd name="connsiteX823" fmla="*/ 302148 w 1422394"/>
              <a:gd name="connsiteY823" fmla="*/ 241499 h 434793"/>
              <a:gd name="connsiteX824" fmla="*/ 300409 w 1422394"/>
              <a:gd name="connsiteY824" fmla="*/ 242244 h 434793"/>
              <a:gd name="connsiteX825" fmla="*/ 313111 w 1422394"/>
              <a:gd name="connsiteY825" fmla="*/ 248300 h 434793"/>
              <a:gd name="connsiteX826" fmla="*/ 320751 w 1422394"/>
              <a:gd name="connsiteY826" fmla="*/ 248549 h 434793"/>
              <a:gd name="connsiteX827" fmla="*/ 325565 w 1422394"/>
              <a:gd name="connsiteY827" fmla="*/ 249232 h 434793"/>
              <a:gd name="connsiteX828" fmla="*/ 329633 w 1422394"/>
              <a:gd name="connsiteY828" fmla="*/ 245164 h 434793"/>
              <a:gd name="connsiteX829" fmla="*/ 332739 w 1422394"/>
              <a:gd name="connsiteY829" fmla="*/ 239977 h 434793"/>
              <a:gd name="connsiteX830" fmla="*/ 336093 w 1422394"/>
              <a:gd name="connsiteY830" fmla="*/ 249294 h 434793"/>
              <a:gd name="connsiteX831" fmla="*/ 335875 w 1422394"/>
              <a:gd name="connsiteY831" fmla="*/ 251033 h 434793"/>
              <a:gd name="connsiteX832" fmla="*/ 336186 w 1422394"/>
              <a:gd name="connsiteY832" fmla="*/ 251344 h 434793"/>
              <a:gd name="connsiteX833" fmla="*/ 363454 w 1422394"/>
              <a:gd name="connsiteY833" fmla="*/ 185318 h 434793"/>
              <a:gd name="connsiteX834" fmla="*/ 342304 w 1422394"/>
              <a:gd name="connsiteY834" fmla="*/ 185318 h 434793"/>
              <a:gd name="connsiteX835" fmla="*/ 345627 w 1422394"/>
              <a:gd name="connsiteY835" fmla="*/ 190815 h 434793"/>
              <a:gd name="connsiteX836" fmla="*/ 349137 w 1422394"/>
              <a:gd name="connsiteY836" fmla="*/ 196684 h 434793"/>
              <a:gd name="connsiteX837" fmla="*/ 355100 w 1422394"/>
              <a:gd name="connsiteY837" fmla="*/ 201374 h 434793"/>
              <a:gd name="connsiteX838" fmla="*/ 340472 w 1422394"/>
              <a:gd name="connsiteY838" fmla="*/ 206063 h 434793"/>
              <a:gd name="connsiteX839" fmla="*/ 337987 w 1422394"/>
              <a:gd name="connsiteY839" fmla="*/ 207771 h 434793"/>
              <a:gd name="connsiteX840" fmla="*/ 331434 w 1422394"/>
              <a:gd name="connsiteY840" fmla="*/ 211871 h 434793"/>
              <a:gd name="connsiteX841" fmla="*/ 327832 w 1422394"/>
              <a:gd name="connsiteY841" fmla="*/ 218952 h 434793"/>
              <a:gd name="connsiteX842" fmla="*/ 320875 w 1422394"/>
              <a:gd name="connsiteY842" fmla="*/ 225753 h 434793"/>
              <a:gd name="connsiteX843" fmla="*/ 314508 w 1422394"/>
              <a:gd name="connsiteY843" fmla="*/ 229480 h 434793"/>
              <a:gd name="connsiteX844" fmla="*/ 320254 w 1422394"/>
              <a:gd name="connsiteY844" fmla="*/ 229884 h 434793"/>
              <a:gd name="connsiteX845" fmla="*/ 321341 w 1422394"/>
              <a:gd name="connsiteY845" fmla="*/ 229542 h 434793"/>
              <a:gd name="connsiteX846" fmla="*/ 323919 w 1422394"/>
              <a:gd name="connsiteY846" fmla="*/ 227523 h 434793"/>
              <a:gd name="connsiteX847" fmla="*/ 324757 w 1422394"/>
              <a:gd name="connsiteY847" fmla="*/ 224169 h 434793"/>
              <a:gd name="connsiteX848" fmla="*/ 329571 w 1422394"/>
              <a:gd name="connsiteY848" fmla="*/ 222151 h 434793"/>
              <a:gd name="connsiteX849" fmla="*/ 330968 w 1422394"/>
              <a:gd name="connsiteY849" fmla="*/ 231902 h 434793"/>
              <a:gd name="connsiteX850" fmla="*/ 325099 w 1422394"/>
              <a:gd name="connsiteY850" fmla="*/ 246375 h 434793"/>
              <a:gd name="connsiteX851" fmla="*/ 320161 w 1422394"/>
              <a:gd name="connsiteY851" fmla="*/ 245909 h 434793"/>
              <a:gd name="connsiteX852" fmla="*/ 311185 w 1422394"/>
              <a:gd name="connsiteY852" fmla="*/ 243797 h 434793"/>
              <a:gd name="connsiteX853" fmla="*/ 302117 w 1422394"/>
              <a:gd name="connsiteY853" fmla="*/ 241499 h 434793"/>
              <a:gd name="connsiteX854" fmla="*/ 434573 w 1422394"/>
              <a:gd name="connsiteY854" fmla="*/ 185318 h 434793"/>
              <a:gd name="connsiteX855" fmla="*/ 406778 w 1422394"/>
              <a:gd name="connsiteY855" fmla="*/ 185318 h 434793"/>
              <a:gd name="connsiteX856" fmla="*/ 366715 w 1422394"/>
              <a:gd name="connsiteY856" fmla="*/ 281904 h 434793"/>
              <a:gd name="connsiteX857" fmla="*/ 386436 w 1422394"/>
              <a:gd name="connsiteY857" fmla="*/ 301625 h 434793"/>
              <a:gd name="connsiteX858" fmla="*/ 434573 w 1422394"/>
              <a:gd name="connsiteY858" fmla="*/ 185318 h 434793"/>
              <a:gd name="connsiteX859" fmla="*/ 386529 w 1422394"/>
              <a:gd name="connsiteY859" fmla="*/ 61277 h 434793"/>
              <a:gd name="connsiteX860" fmla="*/ 365938 w 1422394"/>
              <a:gd name="connsiteY860" fmla="*/ 81868 h 434793"/>
              <a:gd name="connsiteX861" fmla="*/ 376373 w 1422394"/>
              <a:gd name="connsiteY861" fmla="*/ 94290 h 434793"/>
              <a:gd name="connsiteX862" fmla="*/ 382585 w 1422394"/>
              <a:gd name="connsiteY862" fmla="*/ 100284 h 434793"/>
              <a:gd name="connsiteX863" fmla="*/ 393392 w 1422394"/>
              <a:gd name="connsiteY863" fmla="*/ 118018 h 434793"/>
              <a:gd name="connsiteX864" fmla="*/ 392895 w 1422394"/>
              <a:gd name="connsiteY864" fmla="*/ 118453 h 434793"/>
              <a:gd name="connsiteX865" fmla="*/ 407026 w 1422394"/>
              <a:gd name="connsiteY865" fmla="*/ 177460 h 434793"/>
              <a:gd name="connsiteX866" fmla="*/ 434822 w 1422394"/>
              <a:gd name="connsiteY866" fmla="*/ 177460 h 434793"/>
              <a:gd name="connsiteX867" fmla="*/ 386529 w 1422394"/>
              <a:gd name="connsiteY867" fmla="*/ 61277 h 434793"/>
              <a:gd name="connsiteX868" fmla="*/ 264756 w 1422394"/>
              <a:gd name="connsiteY868" fmla="*/ 35438 h 434793"/>
              <a:gd name="connsiteX869" fmla="*/ 330223 w 1422394"/>
              <a:gd name="connsiteY869" fmla="*/ 52799 h 434793"/>
              <a:gd name="connsiteX870" fmla="*/ 335161 w 1422394"/>
              <a:gd name="connsiteY870" fmla="*/ 51712 h 434793"/>
              <a:gd name="connsiteX871" fmla="*/ 344820 w 1422394"/>
              <a:gd name="connsiteY871" fmla="*/ 54538 h 434793"/>
              <a:gd name="connsiteX872" fmla="*/ 351031 w 1422394"/>
              <a:gd name="connsiteY872" fmla="*/ 58917 h 434793"/>
              <a:gd name="connsiteX873" fmla="*/ 358143 w 1422394"/>
              <a:gd name="connsiteY873" fmla="*/ 68234 h 434793"/>
              <a:gd name="connsiteX874" fmla="*/ 360255 w 1422394"/>
              <a:gd name="connsiteY874" fmla="*/ 73451 h 434793"/>
              <a:gd name="connsiteX875" fmla="*/ 361746 w 1422394"/>
              <a:gd name="connsiteY875" fmla="*/ 75253 h 434793"/>
              <a:gd name="connsiteX876" fmla="*/ 381094 w 1422394"/>
              <a:gd name="connsiteY876" fmla="*/ 55936 h 434793"/>
              <a:gd name="connsiteX877" fmla="*/ 264787 w 1422394"/>
              <a:gd name="connsiteY877" fmla="*/ 7798 h 434793"/>
              <a:gd name="connsiteX878" fmla="*/ 264756 w 1422394"/>
              <a:gd name="connsiteY878" fmla="*/ 70998 h 434793"/>
              <a:gd name="connsiteX879" fmla="*/ 327521 w 1422394"/>
              <a:gd name="connsiteY879" fmla="*/ 93483 h 434793"/>
              <a:gd name="connsiteX880" fmla="*/ 322583 w 1422394"/>
              <a:gd name="connsiteY880" fmla="*/ 87116 h 434793"/>
              <a:gd name="connsiteX881" fmla="*/ 315130 w 1422394"/>
              <a:gd name="connsiteY881" fmla="*/ 82054 h 434793"/>
              <a:gd name="connsiteX882" fmla="*/ 322428 w 1422394"/>
              <a:gd name="connsiteY882" fmla="*/ 84725 h 434793"/>
              <a:gd name="connsiteX883" fmla="*/ 319881 w 1422394"/>
              <a:gd name="connsiteY883" fmla="*/ 78514 h 434793"/>
              <a:gd name="connsiteX884" fmla="*/ 327521 w 1422394"/>
              <a:gd name="connsiteY884" fmla="*/ 86868 h 434793"/>
              <a:gd name="connsiteX885" fmla="*/ 333142 w 1422394"/>
              <a:gd name="connsiteY885" fmla="*/ 89011 h 434793"/>
              <a:gd name="connsiteX886" fmla="*/ 336559 w 1422394"/>
              <a:gd name="connsiteY886" fmla="*/ 93576 h 434793"/>
              <a:gd name="connsiteX887" fmla="*/ 338143 w 1422394"/>
              <a:gd name="connsiteY887" fmla="*/ 95409 h 434793"/>
              <a:gd name="connsiteX888" fmla="*/ 336155 w 1422394"/>
              <a:gd name="connsiteY888" fmla="*/ 94787 h 434793"/>
              <a:gd name="connsiteX889" fmla="*/ 337490 w 1422394"/>
              <a:gd name="connsiteY889" fmla="*/ 99228 h 434793"/>
              <a:gd name="connsiteX890" fmla="*/ 346807 w 1422394"/>
              <a:gd name="connsiteY890" fmla="*/ 89911 h 434793"/>
              <a:gd name="connsiteX891" fmla="*/ 341000 w 1422394"/>
              <a:gd name="connsiteY891" fmla="*/ 83141 h 434793"/>
              <a:gd name="connsiteX892" fmla="*/ 336590 w 1422394"/>
              <a:gd name="connsiteY892" fmla="*/ 85377 h 434793"/>
              <a:gd name="connsiteX893" fmla="*/ 333484 w 1422394"/>
              <a:gd name="connsiteY893" fmla="*/ 86092 h 434793"/>
              <a:gd name="connsiteX894" fmla="*/ 333639 w 1422394"/>
              <a:gd name="connsiteY894" fmla="*/ 82396 h 434793"/>
              <a:gd name="connsiteX895" fmla="*/ 332397 w 1422394"/>
              <a:gd name="connsiteY895" fmla="*/ 79476 h 434793"/>
              <a:gd name="connsiteX896" fmla="*/ 331248 w 1422394"/>
              <a:gd name="connsiteY896" fmla="*/ 72768 h 434793"/>
              <a:gd name="connsiteX897" fmla="*/ 327304 w 1422394"/>
              <a:gd name="connsiteY897" fmla="*/ 66340 h 434793"/>
              <a:gd name="connsiteX898" fmla="*/ 323173 w 1422394"/>
              <a:gd name="connsiteY898" fmla="*/ 57985 h 434793"/>
              <a:gd name="connsiteX899" fmla="*/ 264663 w 1422394"/>
              <a:gd name="connsiteY899" fmla="*/ 43264 h 434793"/>
              <a:gd name="connsiteX900" fmla="*/ 264756 w 1422394"/>
              <a:gd name="connsiteY900" fmla="*/ 106589 h 434793"/>
              <a:gd name="connsiteX901" fmla="*/ 311030 w 1422394"/>
              <a:gd name="connsiteY901" fmla="*/ 125782 h 434793"/>
              <a:gd name="connsiteX902" fmla="*/ 330627 w 1422394"/>
              <a:gd name="connsiteY902" fmla="*/ 106123 h 434793"/>
              <a:gd name="connsiteX903" fmla="*/ 264694 w 1422394"/>
              <a:gd name="connsiteY903" fmla="*/ 78762 h 434793"/>
              <a:gd name="connsiteX904" fmla="*/ 264756 w 1422394"/>
              <a:gd name="connsiteY904" fmla="*/ 142211 h 434793"/>
              <a:gd name="connsiteX905" fmla="*/ 272520 w 1422394"/>
              <a:gd name="connsiteY905" fmla="*/ 143795 h 434793"/>
              <a:gd name="connsiteX906" fmla="*/ 276216 w 1422394"/>
              <a:gd name="connsiteY906" fmla="*/ 140441 h 434793"/>
              <a:gd name="connsiteX907" fmla="*/ 278762 w 1422394"/>
              <a:gd name="connsiteY907" fmla="*/ 141093 h 434793"/>
              <a:gd name="connsiteX908" fmla="*/ 276588 w 1422394"/>
              <a:gd name="connsiteY908" fmla="*/ 145285 h 434793"/>
              <a:gd name="connsiteX909" fmla="*/ 284321 w 1422394"/>
              <a:gd name="connsiteY909" fmla="*/ 149727 h 434793"/>
              <a:gd name="connsiteX910" fmla="*/ 285874 w 1422394"/>
              <a:gd name="connsiteY910" fmla="*/ 150969 h 434793"/>
              <a:gd name="connsiteX911" fmla="*/ 288545 w 1422394"/>
              <a:gd name="connsiteY911" fmla="*/ 148298 h 434793"/>
              <a:gd name="connsiteX912" fmla="*/ 288545 w 1422394"/>
              <a:gd name="connsiteY912" fmla="*/ 147987 h 434793"/>
              <a:gd name="connsiteX913" fmla="*/ 293328 w 1422394"/>
              <a:gd name="connsiteY913" fmla="*/ 143546 h 434793"/>
              <a:gd name="connsiteX914" fmla="*/ 301993 w 1422394"/>
              <a:gd name="connsiteY914" fmla="*/ 134882 h 434793"/>
              <a:gd name="connsiteX915" fmla="*/ 301340 w 1422394"/>
              <a:gd name="connsiteY915" fmla="*/ 134882 h 434793"/>
              <a:gd name="connsiteX916" fmla="*/ 297396 w 1422394"/>
              <a:gd name="connsiteY916" fmla="*/ 136465 h 434793"/>
              <a:gd name="connsiteX917" fmla="*/ 303608 w 1422394"/>
              <a:gd name="connsiteY917" fmla="*/ 132086 h 434793"/>
              <a:gd name="connsiteX918" fmla="*/ 304632 w 1422394"/>
              <a:gd name="connsiteY918" fmla="*/ 132490 h 434793"/>
              <a:gd name="connsiteX919" fmla="*/ 305719 w 1422394"/>
              <a:gd name="connsiteY919" fmla="*/ 131372 h 434793"/>
              <a:gd name="connsiteX920" fmla="*/ 264942 w 1422394"/>
              <a:gd name="connsiteY920" fmla="*/ 114446 h 434793"/>
              <a:gd name="connsiteX921" fmla="*/ 260874 w 1422394"/>
              <a:gd name="connsiteY921" fmla="*/ 149789 h 434793"/>
              <a:gd name="connsiteX922" fmla="*/ 251557 w 1422394"/>
              <a:gd name="connsiteY922" fmla="*/ 151217 h 434793"/>
              <a:gd name="connsiteX923" fmla="*/ 251091 w 1422394"/>
              <a:gd name="connsiteY923" fmla="*/ 152335 h 434793"/>
              <a:gd name="connsiteX924" fmla="*/ 254507 w 1422394"/>
              <a:gd name="connsiteY924" fmla="*/ 153267 h 434793"/>
              <a:gd name="connsiteX925" fmla="*/ 252178 w 1422394"/>
              <a:gd name="connsiteY925" fmla="*/ 154851 h 434793"/>
              <a:gd name="connsiteX926" fmla="*/ 254383 w 1422394"/>
              <a:gd name="connsiteY926" fmla="*/ 156652 h 434793"/>
              <a:gd name="connsiteX927" fmla="*/ 252271 w 1422394"/>
              <a:gd name="connsiteY927" fmla="*/ 160690 h 434793"/>
              <a:gd name="connsiteX928" fmla="*/ 243730 w 1422394"/>
              <a:gd name="connsiteY928" fmla="*/ 163795 h 434793"/>
              <a:gd name="connsiteX929" fmla="*/ 241525 w 1422394"/>
              <a:gd name="connsiteY929" fmla="*/ 167491 h 434793"/>
              <a:gd name="connsiteX930" fmla="*/ 235035 w 1422394"/>
              <a:gd name="connsiteY930" fmla="*/ 172677 h 434793"/>
              <a:gd name="connsiteX931" fmla="*/ 238327 w 1422394"/>
              <a:gd name="connsiteY931" fmla="*/ 171373 h 434793"/>
              <a:gd name="connsiteX932" fmla="*/ 242768 w 1422394"/>
              <a:gd name="connsiteY932" fmla="*/ 169199 h 434793"/>
              <a:gd name="connsiteX933" fmla="*/ 243513 w 1422394"/>
              <a:gd name="connsiteY933" fmla="*/ 172709 h 434793"/>
              <a:gd name="connsiteX934" fmla="*/ 238109 w 1422394"/>
              <a:gd name="connsiteY934" fmla="*/ 176435 h 434793"/>
              <a:gd name="connsiteX935" fmla="*/ 235345 w 1422394"/>
              <a:gd name="connsiteY935" fmla="*/ 176249 h 434793"/>
              <a:gd name="connsiteX936" fmla="*/ 240314 w 1422394"/>
              <a:gd name="connsiteY936" fmla="*/ 178485 h 434793"/>
              <a:gd name="connsiteX937" fmla="*/ 236898 w 1422394"/>
              <a:gd name="connsiteY937" fmla="*/ 181063 h 434793"/>
              <a:gd name="connsiteX938" fmla="*/ 237705 w 1422394"/>
              <a:gd name="connsiteY938" fmla="*/ 182398 h 434793"/>
              <a:gd name="connsiteX939" fmla="*/ 241277 w 1422394"/>
              <a:gd name="connsiteY939" fmla="*/ 182678 h 434793"/>
              <a:gd name="connsiteX940" fmla="*/ 235066 w 1422394"/>
              <a:gd name="connsiteY940" fmla="*/ 194448 h 434793"/>
              <a:gd name="connsiteX941" fmla="*/ 232426 w 1422394"/>
              <a:gd name="connsiteY941" fmla="*/ 195038 h 434793"/>
              <a:gd name="connsiteX942" fmla="*/ 236525 w 1422394"/>
              <a:gd name="connsiteY942" fmla="*/ 201405 h 434793"/>
              <a:gd name="connsiteX943" fmla="*/ 240066 w 1422394"/>
              <a:gd name="connsiteY943" fmla="*/ 197026 h 434793"/>
              <a:gd name="connsiteX944" fmla="*/ 241153 w 1422394"/>
              <a:gd name="connsiteY944" fmla="*/ 195473 h 434793"/>
              <a:gd name="connsiteX945" fmla="*/ 242923 w 1422394"/>
              <a:gd name="connsiteY945" fmla="*/ 194324 h 434793"/>
              <a:gd name="connsiteX946" fmla="*/ 246432 w 1422394"/>
              <a:gd name="connsiteY946" fmla="*/ 189634 h 434793"/>
              <a:gd name="connsiteX947" fmla="*/ 245935 w 1422394"/>
              <a:gd name="connsiteY947" fmla="*/ 186963 h 434793"/>
              <a:gd name="connsiteX948" fmla="*/ 247550 w 1422394"/>
              <a:gd name="connsiteY948" fmla="*/ 185659 h 434793"/>
              <a:gd name="connsiteX949" fmla="*/ 250035 w 1422394"/>
              <a:gd name="connsiteY949" fmla="*/ 186280 h 434793"/>
              <a:gd name="connsiteX950" fmla="*/ 254290 w 1422394"/>
              <a:gd name="connsiteY950" fmla="*/ 187181 h 434793"/>
              <a:gd name="connsiteX951" fmla="*/ 257395 w 1422394"/>
              <a:gd name="connsiteY951" fmla="*/ 188361 h 434793"/>
              <a:gd name="connsiteX952" fmla="*/ 257395 w 1422394"/>
              <a:gd name="connsiteY952" fmla="*/ 190659 h 434793"/>
              <a:gd name="connsiteX953" fmla="*/ 258482 w 1422394"/>
              <a:gd name="connsiteY953" fmla="*/ 190659 h 434793"/>
              <a:gd name="connsiteX954" fmla="*/ 255687 w 1422394"/>
              <a:gd name="connsiteY954" fmla="*/ 194914 h 434793"/>
              <a:gd name="connsiteX955" fmla="*/ 251308 w 1422394"/>
              <a:gd name="connsiteY955" fmla="*/ 203330 h 434793"/>
              <a:gd name="connsiteX956" fmla="*/ 246619 w 1422394"/>
              <a:gd name="connsiteY956" fmla="*/ 203330 h 434793"/>
              <a:gd name="connsiteX957" fmla="*/ 243855 w 1422394"/>
              <a:gd name="connsiteY957" fmla="*/ 204076 h 434793"/>
              <a:gd name="connsiteX958" fmla="*/ 239941 w 1422394"/>
              <a:gd name="connsiteY958" fmla="*/ 204914 h 434793"/>
              <a:gd name="connsiteX959" fmla="*/ 260780 w 1422394"/>
              <a:gd name="connsiteY959" fmla="*/ 212772 h 434793"/>
              <a:gd name="connsiteX960" fmla="*/ 265812 w 1422394"/>
              <a:gd name="connsiteY960" fmla="*/ 212337 h 434793"/>
              <a:gd name="connsiteX961" fmla="*/ 267489 w 1422394"/>
              <a:gd name="connsiteY961" fmla="*/ 207771 h 434793"/>
              <a:gd name="connsiteX962" fmla="*/ 267924 w 1422394"/>
              <a:gd name="connsiteY962" fmla="*/ 204883 h 434793"/>
              <a:gd name="connsiteX963" fmla="*/ 271930 w 1422394"/>
              <a:gd name="connsiteY963" fmla="*/ 201094 h 434793"/>
              <a:gd name="connsiteX964" fmla="*/ 274756 w 1422394"/>
              <a:gd name="connsiteY964" fmla="*/ 201498 h 434793"/>
              <a:gd name="connsiteX965" fmla="*/ 278887 w 1422394"/>
              <a:gd name="connsiteY965" fmla="*/ 202461 h 434793"/>
              <a:gd name="connsiteX966" fmla="*/ 275781 w 1422394"/>
              <a:gd name="connsiteY966" fmla="*/ 204417 h 434793"/>
              <a:gd name="connsiteX967" fmla="*/ 278887 w 1422394"/>
              <a:gd name="connsiteY967" fmla="*/ 205038 h 434793"/>
              <a:gd name="connsiteX968" fmla="*/ 279756 w 1422394"/>
              <a:gd name="connsiteY968" fmla="*/ 200846 h 434793"/>
              <a:gd name="connsiteX969" fmla="*/ 280253 w 1422394"/>
              <a:gd name="connsiteY969" fmla="*/ 199541 h 434793"/>
              <a:gd name="connsiteX970" fmla="*/ 281992 w 1422394"/>
              <a:gd name="connsiteY970" fmla="*/ 194945 h 434793"/>
              <a:gd name="connsiteX971" fmla="*/ 278452 w 1422394"/>
              <a:gd name="connsiteY971" fmla="*/ 194603 h 434793"/>
              <a:gd name="connsiteX972" fmla="*/ 276029 w 1422394"/>
              <a:gd name="connsiteY972" fmla="*/ 191032 h 434793"/>
              <a:gd name="connsiteX973" fmla="*/ 279787 w 1422394"/>
              <a:gd name="connsiteY973" fmla="*/ 193579 h 434793"/>
              <a:gd name="connsiteX974" fmla="*/ 282893 w 1422394"/>
              <a:gd name="connsiteY974" fmla="*/ 190783 h 434793"/>
              <a:gd name="connsiteX975" fmla="*/ 279787 w 1422394"/>
              <a:gd name="connsiteY975" fmla="*/ 187926 h 434793"/>
              <a:gd name="connsiteX976" fmla="*/ 281806 w 1422394"/>
              <a:gd name="connsiteY976" fmla="*/ 187119 h 434793"/>
              <a:gd name="connsiteX977" fmla="*/ 280501 w 1422394"/>
              <a:gd name="connsiteY977" fmla="*/ 184013 h 434793"/>
              <a:gd name="connsiteX978" fmla="*/ 276309 w 1422394"/>
              <a:gd name="connsiteY978" fmla="*/ 178050 h 434793"/>
              <a:gd name="connsiteX979" fmla="*/ 273638 w 1422394"/>
              <a:gd name="connsiteY979" fmla="*/ 179789 h 434793"/>
              <a:gd name="connsiteX980" fmla="*/ 272458 w 1422394"/>
              <a:gd name="connsiteY980" fmla="*/ 178889 h 434793"/>
              <a:gd name="connsiteX981" fmla="*/ 275563 w 1422394"/>
              <a:gd name="connsiteY981" fmla="*/ 175317 h 434793"/>
              <a:gd name="connsiteX982" fmla="*/ 278421 w 1422394"/>
              <a:gd name="connsiteY982" fmla="*/ 172491 h 434793"/>
              <a:gd name="connsiteX983" fmla="*/ 276464 w 1422394"/>
              <a:gd name="connsiteY983" fmla="*/ 168392 h 434793"/>
              <a:gd name="connsiteX984" fmla="*/ 276281 w 1422394"/>
              <a:gd name="connsiteY984" fmla="*/ 165280 h 434793"/>
              <a:gd name="connsiteX985" fmla="*/ 274166 w 1422394"/>
              <a:gd name="connsiteY985" fmla="*/ 164820 h 434793"/>
              <a:gd name="connsiteX986" fmla="*/ 271557 w 1422394"/>
              <a:gd name="connsiteY986" fmla="*/ 161404 h 434793"/>
              <a:gd name="connsiteX987" fmla="*/ 268917 w 1422394"/>
              <a:gd name="connsiteY987" fmla="*/ 159603 h 434793"/>
              <a:gd name="connsiteX988" fmla="*/ 264259 w 1422394"/>
              <a:gd name="connsiteY988" fmla="*/ 157522 h 434793"/>
              <a:gd name="connsiteX989" fmla="*/ 258420 w 1422394"/>
              <a:gd name="connsiteY989" fmla="*/ 154106 h 434793"/>
              <a:gd name="connsiteX990" fmla="*/ 256308 w 1422394"/>
              <a:gd name="connsiteY990" fmla="*/ 151994 h 434793"/>
              <a:gd name="connsiteX991" fmla="*/ 260749 w 1422394"/>
              <a:gd name="connsiteY991" fmla="*/ 151714 h 434793"/>
              <a:gd name="connsiteX992" fmla="*/ 261340 w 1422394"/>
              <a:gd name="connsiteY992" fmla="*/ 149416 h 434793"/>
              <a:gd name="connsiteX993" fmla="*/ 140684 w 1422394"/>
              <a:gd name="connsiteY993" fmla="*/ 55780 h 434793"/>
              <a:gd name="connsiteX994" fmla="*/ 160405 w 1422394"/>
              <a:gd name="connsiteY994" fmla="*/ 75501 h 434793"/>
              <a:gd name="connsiteX995" fmla="*/ 256992 w 1422394"/>
              <a:gd name="connsiteY995" fmla="*/ 35438 h 434793"/>
              <a:gd name="connsiteX996" fmla="*/ 256992 w 1422394"/>
              <a:gd name="connsiteY996" fmla="*/ 7642 h 434793"/>
              <a:gd name="connsiteX997" fmla="*/ 140591 w 1422394"/>
              <a:gd name="connsiteY997" fmla="*/ 55780 h 434793"/>
              <a:gd name="connsiteX998" fmla="*/ 86956 w 1422394"/>
              <a:gd name="connsiteY998" fmla="*/ 177553 h 434793"/>
              <a:gd name="connsiteX999" fmla="*/ 114752 w 1422394"/>
              <a:gd name="connsiteY999" fmla="*/ 177553 h 434793"/>
              <a:gd name="connsiteX1000" fmla="*/ 154815 w 1422394"/>
              <a:gd name="connsiteY1000" fmla="*/ 80998 h 434793"/>
              <a:gd name="connsiteX1001" fmla="*/ 134970 w 1422394"/>
              <a:gd name="connsiteY1001" fmla="*/ 61277 h 434793"/>
              <a:gd name="connsiteX1002" fmla="*/ 86956 w 1422394"/>
              <a:gd name="connsiteY1002" fmla="*/ 177553 h 434793"/>
              <a:gd name="connsiteX1003" fmla="*/ 693337 w 1422394"/>
              <a:gd name="connsiteY1003" fmla="*/ 25376 h 434793"/>
              <a:gd name="connsiteX1004" fmla="*/ 730140 w 1422394"/>
              <a:gd name="connsiteY1004" fmla="*/ 25376 h 434793"/>
              <a:gd name="connsiteX1005" fmla="*/ 730140 w 1422394"/>
              <a:gd name="connsiteY1005" fmla="*/ 142739 h 434793"/>
              <a:gd name="connsiteX1006" fmla="*/ 710822 w 1422394"/>
              <a:gd name="connsiteY1006" fmla="*/ 189821 h 434793"/>
              <a:gd name="connsiteX1007" fmla="*/ 661908 w 1422394"/>
              <a:gd name="connsiteY1007" fmla="*/ 205815 h 434793"/>
              <a:gd name="connsiteX1008" fmla="*/ 612776 w 1422394"/>
              <a:gd name="connsiteY1008" fmla="*/ 189821 h 434793"/>
              <a:gd name="connsiteX1009" fmla="*/ 593583 w 1422394"/>
              <a:gd name="connsiteY1009" fmla="*/ 142739 h 434793"/>
              <a:gd name="connsiteX1010" fmla="*/ 593583 w 1422394"/>
              <a:gd name="connsiteY1010" fmla="*/ 25376 h 434793"/>
              <a:gd name="connsiteX1011" fmla="*/ 630386 w 1422394"/>
              <a:gd name="connsiteY1011" fmla="*/ 25376 h 434793"/>
              <a:gd name="connsiteX1012" fmla="*/ 630386 w 1422394"/>
              <a:gd name="connsiteY1012" fmla="*/ 142739 h 434793"/>
              <a:gd name="connsiteX1013" fmla="*/ 638740 w 1422394"/>
              <a:gd name="connsiteY1013" fmla="*/ 168298 h 434793"/>
              <a:gd name="connsiteX1014" fmla="*/ 685014 w 1422394"/>
              <a:gd name="connsiteY1014" fmla="*/ 168298 h 434793"/>
              <a:gd name="connsiteX1015" fmla="*/ 693337 w 1422394"/>
              <a:gd name="connsiteY1015" fmla="*/ 142739 h 434793"/>
              <a:gd name="connsiteX1016" fmla="*/ 811601 w 1422394"/>
              <a:gd name="connsiteY1016" fmla="*/ 97272 h 434793"/>
              <a:gd name="connsiteX1017" fmla="*/ 789240 w 1422394"/>
              <a:gd name="connsiteY1017" fmla="*/ 109974 h 434793"/>
              <a:gd name="connsiteX1018" fmla="*/ 789240 w 1422394"/>
              <a:gd name="connsiteY1018" fmla="*/ 203361 h 434793"/>
              <a:gd name="connsiteX1019" fmla="*/ 753898 w 1422394"/>
              <a:gd name="connsiteY1019" fmla="*/ 203361 h 434793"/>
              <a:gd name="connsiteX1020" fmla="*/ 753898 w 1422394"/>
              <a:gd name="connsiteY1020" fmla="*/ 71091 h 434793"/>
              <a:gd name="connsiteX1021" fmla="*/ 787159 w 1422394"/>
              <a:gd name="connsiteY1021" fmla="*/ 71091 h 434793"/>
              <a:gd name="connsiteX1022" fmla="*/ 788371 w 1422394"/>
              <a:gd name="connsiteY1022" fmla="*/ 86247 h 434793"/>
              <a:gd name="connsiteX1023" fmla="*/ 826415 w 1422394"/>
              <a:gd name="connsiteY1023" fmla="*/ 68638 h 434793"/>
              <a:gd name="connsiteX1024" fmla="*/ 856726 w 1422394"/>
              <a:gd name="connsiteY1024" fmla="*/ 79911 h 434793"/>
              <a:gd name="connsiteX1025" fmla="*/ 868217 w 1422394"/>
              <a:gd name="connsiteY1025" fmla="*/ 119136 h 434793"/>
              <a:gd name="connsiteX1026" fmla="*/ 868217 w 1422394"/>
              <a:gd name="connsiteY1026" fmla="*/ 203361 h 434793"/>
              <a:gd name="connsiteX1027" fmla="*/ 832626 w 1422394"/>
              <a:gd name="connsiteY1027" fmla="*/ 203361 h 434793"/>
              <a:gd name="connsiteX1028" fmla="*/ 832626 w 1422394"/>
              <a:gd name="connsiteY1028" fmla="*/ 119012 h 434793"/>
              <a:gd name="connsiteX1029" fmla="*/ 827192 w 1422394"/>
              <a:gd name="connsiteY1029" fmla="*/ 101775 h 434793"/>
              <a:gd name="connsiteX1030" fmla="*/ 811601 w 1422394"/>
              <a:gd name="connsiteY1030" fmla="*/ 97272 h 434793"/>
              <a:gd name="connsiteX1031" fmla="*/ 891230 w 1422394"/>
              <a:gd name="connsiteY1031" fmla="*/ 36867 h 434793"/>
              <a:gd name="connsiteX1032" fmla="*/ 896634 w 1422394"/>
              <a:gd name="connsiteY1032" fmla="*/ 23823 h 434793"/>
              <a:gd name="connsiteX1033" fmla="*/ 925486 w 1422394"/>
              <a:gd name="connsiteY1033" fmla="*/ 23823 h 434793"/>
              <a:gd name="connsiteX1034" fmla="*/ 925486 w 1422394"/>
              <a:gd name="connsiteY1034" fmla="*/ 49973 h 434793"/>
              <a:gd name="connsiteX1035" fmla="*/ 896634 w 1422394"/>
              <a:gd name="connsiteY1035" fmla="*/ 49973 h 434793"/>
              <a:gd name="connsiteX1036" fmla="*/ 891230 w 1422394"/>
              <a:gd name="connsiteY1036" fmla="*/ 36867 h 434793"/>
              <a:gd name="connsiteX1037" fmla="*/ 928902 w 1422394"/>
              <a:gd name="connsiteY1037" fmla="*/ 71029 h 434793"/>
              <a:gd name="connsiteX1038" fmla="*/ 928902 w 1422394"/>
              <a:gd name="connsiteY1038" fmla="*/ 203299 h 434793"/>
              <a:gd name="connsiteX1039" fmla="*/ 893435 w 1422394"/>
              <a:gd name="connsiteY1039" fmla="*/ 203299 h 434793"/>
              <a:gd name="connsiteX1040" fmla="*/ 893435 w 1422394"/>
              <a:gd name="connsiteY1040" fmla="*/ 71091 h 434793"/>
              <a:gd name="connsiteX1041" fmla="*/ 1020861 w 1422394"/>
              <a:gd name="connsiteY1041" fmla="*/ 202461 h 434793"/>
              <a:gd name="connsiteX1042" fmla="*/ 999618 w 1422394"/>
              <a:gd name="connsiteY1042" fmla="*/ 205753 h 434793"/>
              <a:gd name="connsiteX1043" fmla="*/ 971978 w 1422394"/>
              <a:gd name="connsiteY1043" fmla="*/ 196715 h 434793"/>
              <a:gd name="connsiteX1044" fmla="*/ 961698 w 1422394"/>
              <a:gd name="connsiteY1044" fmla="*/ 166684 h 434793"/>
              <a:gd name="connsiteX1045" fmla="*/ 961698 w 1422394"/>
              <a:gd name="connsiteY1045" fmla="*/ 96899 h 434793"/>
              <a:gd name="connsiteX1046" fmla="*/ 942256 w 1422394"/>
              <a:gd name="connsiteY1046" fmla="*/ 96899 h 434793"/>
              <a:gd name="connsiteX1047" fmla="*/ 942256 w 1422394"/>
              <a:gd name="connsiteY1047" fmla="*/ 71091 h 434793"/>
              <a:gd name="connsiteX1048" fmla="*/ 961698 w 1422394"/>
              <a:gd name="connsiteY1048" fmla="*/ 71091 h 434793"/>
              <a:gd name="connsiteX1049" fmla="*/ 961698 w 1422394"/>
              <a:gd name="connsiteY1049" fmla="*/ 38451 h 434793"/>
              <a:gd name="connsiteX1050" fmla="*/ 997040 w 1422394"/>
              <a:gd name="connsiteY1050" fmla="*/ 38451 h 434793"/>
              <a:gd name="connsiteX1051" fmla="*/ 997040 w 1422394"/>
              <a:gd name="connsiteY1051" fmla="*/ 71091 h 434793"/>
              <a:gd name="connsiteX1052" fmla="*/ 1019525 w 1422394"/>
              <a:gd name="connsiteY1052" fmla="*/ 71091 h 434793"/>
              <a:gd name="connsiteX1053" fmla="*/ 1019525 w 1422394"/>
              <a:gd name="connsiteY1053" fmla="*/ 96899 h 434793"/>
              <a:gd name="connsiteX1054" fmla="*/ 997040 w 1422394"/>
              <a:gd name="connsiteY1054" fmla="*/ 96899 h 434793"/>
              <a:gd name="connsiteX1055" fmla="*/ 997040 w 1422394"/>
              <a:gd name="connsiteY1055" fmla="*/ 163019 h 434793"/>
              <a:gd name="connsiteX1056" fmla="*/ 1000456 w 1422394"/>
              <a:gd name="connsiteY1056" fmla="*/ 174044 h 434793"/>
              <a:gd name="connsiteX1057" fmla="*/ 1010612 w 1422394"/>
              <a:gd name="connsiteY1057" fmla="*/ 176715 h 434793"/>
              <a:gd name="connsiteX1058" fmla="*/ 1016420 w 1422394"/>
              <a:gd name="connsiteY1058" fmla="*/ 176404 h 434793"/>
              <a:gd name="connsiteX1059" fmla="*/ 1020861 w 1422394"/>
              <a:gd name="connsiteY1059" fmla="*/ 175752 h 434793"/>
              <a:gd name="connsiteX1060" fmla="*/ 1148566 w 1422394"/>
              <a:gd name="connsiteY1060" fmla="*/ 181808 h 434793"/>
              <a:gd name="connsiteX1061" fmla="*/ 1129248 w 1422394"/>
              <a:gd name="connsiteY1061" fmla="*/ 198299 h 434793"/>
              <a:gd name="connsiteX1062" fmla="*/ 1096949 w 1422394"/>
              <a:gd name="connsiteY1062" fmla="*/ 205753 h 434793"/>
              <a:gd name="connsiteX1063" fmla="*/ 1048687 w 1422394"/>
              <a:gd name="connsiteY1063" fmla="*/ 187119 h 434793"/>
              <a:gd name="connsiteX1064" fmla="*/ 1031327 w 1422394"/>
              <a:gd name="connsiteY1064" fmla="*/ 141838 h 434793"/>
              <a:gd name="connsiteX1065" fmla="*/ 1031327 w 1422394"/>
              <a:gd name="connsiteY1065" fmla="*/ 137055 h 434793"/>
              <a:gd name="connsiteX1066" fmla="*/ 1048004 w 1422394"/>
              <a:gd name="connsiteY1066" fmla="*/ 87893 h 434793"/>
              <a:gd name="connsiteX1067" fmla="*/ 1093036 w 1422394"/>
              <a:gd name="connsiteY1067" fmla="*/ 68700 h 434793"/>
              <a:gd name="connsiteX1068" fmla="*/ 1136516 w 1422394"/>
              <a:gd name="connsiteY1068" fmla="*/ 86557 h 434793"/>
              <a:gd name="connsiteX1069" fmla="*/ 1151423 w 1422394"/>
              <a:gd name="connsiteY1069" fmla="*/ 133763 h 434793"/>
              <a:gd name="connsiteX1070" fmla="*/ 1151423 w 1422394"/>
              <a:gd name="connsiteY1070" fmla="*/ 148795 h 434793"/>
              <a:gd name="connsiteX1071" fmla="*/ 1067135 w 1422394"/>
              <a:gd name="connsiteY1071" fmla="*/ 148795 h 434793"/>
              <a:gd name="connsiteX1072" fmla="*/ 1077291 w 1422394"/>
              <a:gd name="connsiteY1072" fmla="*/ 169510 h 434793"/>
              <a:gd name="connsiteX1073" fmla="*/ 1099030 w 1422394"/>
              <a:gd name="connsiteY1073" fmla="*/ 177398 h 434793"/>
              <a:gd name="connsiteX1074" fmla="*/ 1130957 w 1422394"/>
              <a:gd name="connsiteY1074" fmla="*/ 162615 h 434793"/>
              <a:gd name="connsiteX1075" fmla="*/ 1092819 w 1422394"/>
              <a:gd name="connsiteY1075" fmla="*/ 97086 h 434793"/>
              <a:gd name="connsiteX1076" fmla="*/ 1075458 w 1422394"/>
              <a:gd name="connsiteY1076" fmla="*/ 104663 h 434793"/>
              <a:gd name="connsiteX1077" fmla="*/ 1067508 w 1422394"/>
              <a:gd name="connsiteY1077" fmla="*/ 124446 h 434793"/>
              <a:gd name="connsiteX1078" fmla="*/ 1116639 w 1422394"/>
              <a:gd name="connsiteY1078" fmla="*/ 124446 h 434793"/>
              <a:gd name="connsiteX1079" fmla="*/ 1116639 w 1422394"/>
              <a:gd name="connsiteY1079" fmla="*/ 121776 h 434793"/>
              <a:gd name="connsiteX1080" fmla="*/ 1110708 w 1422394"/>
              <a:gd name="connsiteY1080" fmla="*/ 104104 h 434793"/>
              <a:gd name="connsiteX1081" fmla="*/ 1092819 w 1422394"/>
              <a:gd name="connsiteY1081" fmla="*/ 97148 h 434793"/>
              <a:gd name="connsiteX1082" fmla="*/ 1249903 w 1422394"/>
              <a:gd name="connsiteY1082" fmla="*/ 203361 h 434793"/>
              <a:gd name="connsiteX1083" fmla="*/ 1248195 w 1422394"/>
              <a:gd name="connsiteY1083" fmla="*/ 189324 h 434793"/>
              <a:gd name="connsiteX1084" fmla="*/ 1233723 w 1422394"/>
              <a:gd name="connsiteY1084" fmla="*/ 201436 h 434793"/>
              <a:gd name="connsiteX1085" fmla="*/ 1214344 w 1422394"/>
              <a:gd name="connsiteY1085" fmla="*/ 205815 h 434793"/>
              <a:gd name="connsiteX1086" fmla="*/ 1176206 w 1422394"/>
              <a:gd name="connsiteY1086" fmla="*/ 186746 h 434793"/>
              <a:gd name="connsiteX1087" fmla="*/ 1162634 w 1422394"/>
              <a:gd name="connsiteY1087" fmla="*/ 138826 h 434793"/>
              <a:gd name="connsiteX1088" fmla="*/ 1162634 w 1422394"/>
              <a:gd name="connsiteY1088" fmla="*/ 136248 h 434793"/>
              <a:gd name="connsiteX1089" fmla="*/ 1176206 w 1422394"/>
              <a:gd name="connsiteY1089" fmla="*/ 87365 h 434793"/>
              <a:gd name="connsiteX1090" fmla="*/ 1214592 w 1422394"/>
              <a:gd name="connsiteY1090" fmla="*/ 68731 h 434793"/>
              <a:gd name="connsiteX1091" fmla="*/ 1246270 w 1422394"/>
              <a:gd name="connsiteY1091" fmla="*/ 82831 h 434793"/>
              <a:gd name="connsiteX1092" fmla="*/ 1246270 w 1422394"/>
              <a:gd name="connsiteY1092" fmla="*/ 15593 h 434793"/>
              <a:gd name="connsiteX1093" fmla="*/ 1281736 w 1422394"/>
              <a:gd name="connsiteY1093" fmla="*/ 15593 h 434793"/>
              <a:gd name="connsiteX1094" fmla="*/ 1281736 w 1422394"/>
              <a:gd name="connsiteY1094" fmla="*/ 203361 h 434793"/>
              <a:gd name="connsiteX1095" fmla="*/ 1197977 w 1422394"/>
              <a:gd name="connsiteY1095" fmla="*/ 138733 h 434793"/>
              <a:gd name="connsiteX1096" fmla="*/ 1203629 w 1422394"/>
              <a:gd name="connsiteY1096" fmla="*/ 165814 h 434793"/>
              <a:gd name="connsiteX1097" fmla="*/ 1223164 w 1422394"/>
              <a:gd name="connsiteY1097" fmla="*/ 176994 h 434793"/>
              <a:gd name="connsiteX1098" fmla="*/ 1246270 w 1422394"/>
              <a:gd name="connsiteY1098" fmla="*/ 163298 h 434793"/>
              <a:gd name="connsiteX1099" fmla="*/ 1246270 w 1422394"/>
              <a:gd name="connsiteY1099" fmla="*/ 110937 h 434793"/>
              <a:gd name="connsiteX1100" fmla="*/ 1223412 w 1422394"/>
              <a:gd name="connsiteY1100" fmla="*/ 97272 h 434793"/>
              <a:gd name="connsiteX1101" fmla="*/ 1203784 w 1422394"/>
              <a:gd name="connsiteY1101" fmla="*/ 108577 h 434793"/>
              <a:gd name="connsiteX1102" fmla="*/ 1197977 w 1422394"/>
              <a:gd name="connsiteY1102" fmla="*/ 136248 h 434793"/>
              <a:gd name="connsiteX1103" fmla="*/ 740171 w 1422394"/>
              <a:gd name="connsiteY1103" fmla="*/ 238114 h 434793"/>
              <a:gd name="connsiteX1104" fmla="*/ 740171 w 1422394"/>
              <a:gd name="connsiteY1104" fmla="*/ 416099 h 434793"/>
              <a:gd name="connsiteX1105" fmla="*/ 703493 w 1422394"/>
              <a:gd name="connsiteY1105" fmla="*/ 416099 h 434793"/>
              <a:gd name="connsiteX1106" fmla="*/ 632063 w 1422394"/>
              <a:gd name="connsiteY1106" fmla="*/ 298861 h 434793"/>
              <a:gd name="connsiteX1107" fmla="*/ 632063 w 1422394"/>
              <a:gd name="connsiteY1107" fmla="*/ 416099 h 434793"/>
              <a:gd name="connsiteX1108" fmla="*/ 595292 w 1422394"/>
              <a:gd name="connsiteY1108" fmla="*/ 416099 h 434793"/>
              <a:gd name="connsiteX1109" fmla="*/ 595292 w 1422394"/>
              <a:gd name="connsiteY1109" fmla="*/ 238114 h 434793"/>
              <a:gd name="connsiteX1110" fmla="*/ 632094 w 1422394"/>
              <a:gd name="connsiteY1110" fmla="*/ 238114 h 434793"/>
              <a:gd name="connsiteX1111" fmla="*/ 703524 w 1422394"/>
              <a:gd name="connsiteY1111" fmla="*/ 355477 h 434793"/>
              <a:gd name="connsiteX1112" fmla="*/ 703524 w 1422394"/>
              <a:gd name="connsiteY1112" fmla="*/ 238114 h 434793"/>
              <a:gd name="connsiteX1113" fmla="*/ 843279 w 1422394"/>
              <a:gd name="connsiteY1113" fmla="*/ 416099 h 434793"/>
              <a:gd name="connsiteX1114" fmla="*/ 839738 w 1422394"/>
              <a:gd name="connsiteY1114" fmla="*/ 404267 h 434793"/>
              <a:gd name="connsiteX1115" fmla="*/ 826353 w 1422394"/>
              <a:gd name="connsiteY1115" fmla="*/ 414329 h 434793"/>
              <a:gd name="connsiteX1116" fmla="*/ 806352 w 1422394"/>
              <a:gd name="connsiteY1116" fmla="*/ 418553 h 434793"/>
              <a:gd name="connsiteX1117" fmla="*/ 774426 w 1422394"/>
              <a:gd name="connsiteY1117" fmla="*/ 407373 h 434793"/>
              <a:gd name="connsiteX1118" fmla="*/ 761476 w 1422394"/>
              <a:gd name="connsiteY1118" fmla="*/ 378956 h 434793"/>
              <a:gd name="connsiteX1119" fmla="*/ 777004 w 1422394"/>
              <a:gd name="connsiteY1119" fmla="*/ 346750 h 434793"/>
              <a:gd name="connsiteX1120" fmla="*/ 822595 w 1422394"/>
              <a:gd name="connsiteY1120" fmla="*/ 335290 h 434793"/>
              <a:gd name="connsiteX1121" fmla="*/ 838372 w 1422394"/>
              <a:gd name="connsiteY1121" fmla="*/ 335290 h 434793"/>
              <a:gd name="connsiteX1122" fmla="*/ 838372 w 1422394"/>
              <a:gd name="connsiteY1122" fmla="*/ 327588 h 434793"/>
              <a:gd name="connsiteX1123" fmla="*/ 833682 w 1422394"/>
              <a:gd name="connsiteY1123" fmla="*/ 312991 h 434793"/>
              <a:gd name="connsiteX1124" fmla="*/ 818806 w 1422394"/>
              <a:gd name="connsiteY1124" fmla="*/ 307556 h 434793"/>
              <a:gd name="connsiteX1125" fmla="*/ 799862 w 1422394"/>
              <a:gd name="connsiteY1125" fmla="*/ 323457 h 434793"/>
              <a:gd name="connsiteX1126" fmla="*/ 764426 w 1422394"/>
              <a:gd name="connsiteY1126" fmla="*/ 323457 h 434793"/>
              <a:gd name="connsiteX1127" fmla="*/ 779706 w 1422394"/>
              <a:gd name="connsiteY1127" fmla="*/ 293798 h 434793"/>
              <a:gd name="connsiteX1128" fmla="*/ 820670 w 1422394"/>
              <a:gd name="connsiteY1128" fmla="*/ 281376 h 434793"/>
              <a:gd name="connsiteX1129" fmla="*/ 858590 w 1422394"/>
              <a:gd name="connsiteY1129" fmla="*/ 292991 h 434793"/>
              <a:gd name="connsiteX1130" fmla="*/ 873683 w 1422394"/>
              <a:gd name="connsiteY1130" fmla="*/ 327836 h 434793"/>
              <a:gd name="connsiteX1131" fmla="*/ 873683 w 1422394"/>
              <a:gd name="connsiteY1131" fmla="*/ 383738 h 434793"/>
              <a:gd name="connsiteX1132" fmla="*/ 875019 w 1422394"/>
              <a:gd name="connsiteY1132" fmla="*/ 401969 h 434793"/>
              <a:gd name="connsiteX1133" fmla="*/ 878932 w 1422394"/>
              <a:gd name="connsiteY1133" fmla="*/ 413956 h 434793"/>
              <a:gd name="connsiteX1134" fmla="*/ 878932 w 1422394"/>
              <a:gd name="connsiteY1134" fmla="*/ 416006 h 434793"/>
              <a:gd name="connsiteX1135" fmla="*/ 814055 w 1422394"/>
              <a:gd name="connsiteY1135" fmla="*/ 391534 h 434793"/>
              <a:gd name="connsiteX1136" fmla="*/ 829272 w 1422394"/>
              <a:gd name="connsiteY1136" fmla="*/ 387558 h 434793"/>
              <a:gd name="connsiteX1137" fmla="*/ 838248 w 1422394"/>
              <a:gd name="connsiteY1137" fmla="*/ 378831 h 434793"/>
              <a:gd name="connsiteX1138" fmla="*/ 838248 w 1422394"/>
              <a:gd name="connsiteY1138" fmla="*/ 355850 h 434793"/>
              <a:gd name="connsiteX1139" fmla="*/ 823837 w 1422394"/>
              <a:gd name="connsiteY1139" fmla="*/ 355850 h 434793"/>
              <a:gd name="connsiteX1140" fmla="*/ 803309 w 1422394"/>
              <a:gd name="connsiteY1140" fmla="*/ 361781 h 434793"/>
              <a:gd name="connsiteX1141" fmla="*/ 796818 w 1422394"/>
              <a:gd name="connsiteY1141" fmla="*/ 376378 h 434793"/>
              <a:gd name="connsiteX1142" fmla="*/ 801383 w 1422394"/>
              <a:gd name="connsiteY1142" fmla="*/ 387248 h 434793"/>
              <a:gd name="connsiteX1143" fmla="*/ 814055 w 1422394"/>
              <a:gd name="connsiteY1143" fmla="*/ 391534 h 434793"/>
              <a:gd name="connsiteX1144" fmla="*/ 963872 w 1422394"/>
              <a:gd name="connsiteY1144" fmla="*/ 415137 h 434793"/>
              <a:gd name="connsiteX1145" fmla="*/ 954275 w 1422394"/>
              <a:gd name="connsiteY1145" fmla="*/ 417528 h 434793"/>
              <a:gd name="connsiteX1146" fmla="*/ 942598 w 1422394"/>
              <a:gd name="connsiteY1146" fmla="*/ 418429 h 434793"/>
              <a:gd name="connsiteX1147" fmla="*/ 914958 w 1422394"/>
              <a:gd name="connsiteY1147" fmla="*/ 409391 h 434793"/>
              <a:gd name="connsiteX1148" fmla="*/ 904678 w 1422394"/>
              <a:gd name="connsiteY1148" fmla="*/ 379328 h 434793"/>
              <a:gd name="connsiteX1149" fmla="*/ 904678 w 1422394"/>
              <a:gd name="connsiteY1149" fmla="*/ 309544 h 434793"/>
              <a:gd name="connsiteX1150" fmla="*/ 885236 w 1422394"/>
              <a:gd name="connsiteY1150" fmla="*/ 309544 h 434793"/>
              <a:gd name="connsiteX1151" fmla="*/ 885236 w 1422394"/>
              <a:gd name="connsiteY1151" fmla="*/ 283736 h 434793"/>
              <a:gd name="connsiteX1152" fmla="*/ 904678 w 1422394"/>
              <a:gd name="connsiteY1152" fmla="*/ 283736 h 434793"/>
              <a:gd name="connsiteX1153" fmla="*/ 904678 w 1422394"/>
              <a:gd name="connsiteY1153" fmla="*/ 251189 h 434793"/>
              <a:gd name="connsiteX1154" fmla="*/ 940020 w 1422394"/>
              <a:gd name="connsiteY1154" fmla="*/ 251189 h 434793"/>
              <a:gd name="connsiteX1155" fmla="*/ 940020 w 1422394"/>
              <a:gd name="connsiteY1155" fmla="*/ 283829 h 434793"/>
              <a:gd name="connsiteX1156" fmla="*/ 962505 w 1422394"/>
              <a:gd name="connsiteY1156" fmla="*/ 283829 h 434793"/>
              <a:gd name="connsiteX1157" fmla="*/ 962505 w 1422394"/>
              <a:gd name="connsiteY1157" fmla="*/ 309544 h 434793"/>
              <a:gd name="connsiteX1158" fmla="*/ 940020 w 1422394"/>
              <a:gd name="connsiteY1158" fmla="*/ 309544 h 434793"/>
              <a:gd name="connsiteX1159" fmla="*/ 940020 w 1422394"/>
              <a:gd name="connsiteY1159" fmla="*/ 375664 h 434793"/>
              <a:gd name="connsiteX1160" fmla="*/ 943436 w 1422394"/>
              <a:gd name="connsiteY1160" fmla="*/ 386689 h 434793"/>
              <a:gd name="connsiteX1161" fmla="*/ 953592 w 1422394"/>
              <a:gd name="connsiteY1161" fmla="*/ 389360 h 434793"/>
              <a:gd name="connsiteX1162" fmla="*/ 959400 w 1422394"/>
              <a:gd name="connsiteY1162" fmla="*/ 389080 h 434793"/>
              <a:gd name="connsiteX1163" fmla="*/ 963872 w 1422394"/>
              <a:gd name="connsiteY1163" fmla="*/ 388397 h 434793"/>
              <a:gd name="connsiteX1164" fmla="*/ 978686 w 1422394"/>
              <a:gd name="connsiteY1164" fmla="*/ 249481 h 434793"/>
              <a:gd name="connsiteX1165" fmla="*/ 984090 w 1422394"/>
              <a:gd name="connsiteY1165" fmla="*/ 236344 h 434793"/>
              <a:gd name="connsiteX1166" fmla="*/ 1012941 w 1422394"/>
              <a:gd name="connsiteY1166" fmla="*/ 236344 h 434793"/>
              <a:gd name="connsiteX1167" fmla="*/ 1012941 w 1422394"/>
              <a:gd name="connsiteY1167" fmla="*/ 262493 h 434793"/>
              <a:gd name="connsiteX1168" fmla="*/ 984090 w 1422394"/>
              <a:gd name="connsiteY1168" fmla="*/ 262493 h 434793"/>
              <a:gd name="connsiteX1169" fmla="*/ 978686 w 1422394"/>
              <a:gd name="connsiteY1169" fmla="*/ 249605 h 434793"/>
              <a:gd name="connsiteX1170" fmla="*/ 1016357 w 1422394"/>
              <a:gd name="connsiteY1170" fmla="*/ 283643 h 434793"/>
              <a:gd name="connsiteX1171" fmla="*/ 1016357 w 1422394"/>
              <a:gd name="connsiteY1171" fmla="*/ 415913 h 434793"/>
              <a:gd name="connsiteX1172" fmla="*/ 980891 w 1422394"/>
              <a:gd name="connsiteY1172" fmla="*/ 415913 h 434793"/>
              <a:gd name="connsiteX1173" fmla="*/ 980891 w 1422394"/>
              <a:gd name="connsiteY1173" fmla="*/ 283829 h 434793"/>
              <a:gd name="connsiteX1174" fmla="*/ 1036575 w 1422394"/>
              <a:gd name="connsiteY1174" fmla="*/ 351129 h 434793"/>
              <a:gd name="connsiteX1175" fmla="*/ 1036575 w 1422394"/>
              <a:gd name="connsiteY1175" fmla="*/ 348551 h 434793"/>
              <a:gd name="connsiteX1176" fmla="*/ 1052942 w 1422394"/>
              <a:gd name="connsiteY1176" fmla="*/ 300445 h 434793"/>
              <a:gd name="connsiteX1177" fmla="*/ 1099154 w 1422394"/>
              <a:gd name="connsiteY1177" fmla="*/ 281189 h 434793"/>
              <a:gd name="connsiteX1178" fmla="*/ 1145739 w 1422394"/>
              <a:gd name="connsiteY1178" fmla="*/ 300445 h 434793"/>
              <a:gd name="connsiteX1179" fmla="*/ 1162013 w 1422394"/>
              <a:gd name="connsiteY1179" fmla="*/ 348551 h 434793"/>
              <a:gd name="connsiteX1180" fmla="*/ 1162013 w 1422394"/>
              <a:gd name="connsiteY1180" fmla="*/ 351129 h 434793"/>
              <a:gd name="connsiteX1181" fmla="*/ 1145739 w 1422394"/>
              <a:gd name="connsiteY1181" fmla="*/ 399174 h 434793"/>
              <a:gd name="connsiteX1182" fmla="*/ 1099527 w 1422394"/>
              <a:gd name="connsiteY1182" fmla="*/ 418367 h 434793"/>
              <a:gd name="connsiteX1183" fmla="*/ 1052942 w 1422394"/>
              <a:gd name="connsiteY1183" fmla="*/ 399174 h 434793"/>
              <a:gd name="connsiteX1184" fmla="*/ 1036575 w 1422394"/>
              <a:gd name="connsiteY1184" fmla="*/ 351315 h 434793"/>
              <a:gd name="connsiteX1185" fmla="*/ 1072011 w 1422394"/>
              <a:gd name="connsiteY1185" fmla="*/ 348551 h 434793"/>
              <a:gd name="connsiteX1186" fmla="*/ 1072011 w 1422394"/>
              <a:gd name="connsiteY1186" fmla="*/ 351129 h 434793"/>
              <a:gd name="connsiteX1187" fmla="*/ 1078222 w 1422394"/>
              <a:gd name="connsiteY1187" fmla="*/ 378583 h 434793"/>
              <a:gd name="connsiteX1188" fmla="*/ 1099434 w 1422394"/>
              <a:gd name="connsiteY1188" fmla="*/ 389888 h 434793"/>
              <a:gd name="connsiteX1189" fmla="*/ 1120397 w 1422394"/>
              <a:gd name="connsiteY1189" fmla="*/ 378583 h 434793"/>
              <a:gd name="connsiteX1190" fmla="*/ 1126608 w 1422394"/>
              <a:gd name="connsiteY1190" fmla="*/ 351129 h 434793"/>
              <a:gd name="connsiteX1191" fmla="*/ 1126608 w 1422394"/>
              <a:gd name="connsiteY1191" fmla="*/ 348551 h 434793"/>
              <a:gd name="connsiteX1192" fmla="*/ 1120397 w 1422394"/>
              <a:gd name="connsiteY1192" fmla="*/ 321252 h 434793"/>
              <a:gd name="connsiteX1193" fmla="*/ 1099186 w 1422394"/>
              <a:gd name="connsiteY1193" fmla="*/ 309699 h 434793"/>
              <a:gd name="connsiteX1194" fmla="*/ 1078160 w 1422394"/>
              <a:gd name="connsiteY1194" fmla="*/ 321252 h 434793"/>
              <a:gd name="connsiteX1195" fmla="*/ 1072011 w 1422394"/>
              <a:gd name="connsiteY1195" fmla="*/ 348738 h 434793"/>
              <a:gd name="connsiteX1196" fmla="*/ 1237481 w 1422394"/>
              <a:gd name="connsiteY1196" fmla="*/ 310010 h 434793"/>
              <a:gd name="connsiteX1197" fmla="*/ 1215089 w 1422394"/>
              <a:gd name="connsiteY1197" fmla="*/ 322712 h 434793"/>
              <a:gd name="connsiteX1198" fmla="*/ 1215089 w 1422394"/>
              <a:gd name="connsiteY1198" fmla="*/ 416099 h 434793"/>
              <a:gd name="connsiteX1199" fmla="*/ 1179778 w 1422394"/>
              <a:gd name="connsiteY1199" fmla="*/ 416099 h 434793"/>
              <a:gd name="connsiteX1200" fmla="*/ 1179778 w 1422394"/>
              <a:gd name="connsiteY1200" fmla="*/ 283829 h 434793"/>
              <a:gd name="connsiteX1201" fmla="*/ 1212915 w 1422394"/>
              <a:gd name="connsiteY1201" fmla="*/ 283829 h 434793"/>
              <a:gd name="connsiteX1202" fmla="*/ 1214126 w 1422394"/>
              <a:gd name="connsiteY1202" fmla="*/ 298985 h 434793"/>
              <a:gd name="connsiteX1203" fmla="*/ 1252139 w 1422394"/>
              <a:gd name="connsiteY1203" fmla="*/ 281376 h 434793"/>
              <a:gd name="connsiteX1204" fmla="*/ 1282482 w 1422394"/>
              <a:gd name="connsiteY1204" fmla="*/ 292649 h 434793"/>
              <a:gd name="connsiteX1205" fmla="*/ 1293973 w 1422394"/>
              <a:gd name="connsiteY1205" fmla="*/ 331874 h 434793"/>
              <a:gd name="connsiteX1206" fmla="*/ 1293973 w 1422394"/>
              <a:gd name="connsiteY1206" fmla="*/ 416099 h 434793"/>
              <a:gd name="connsiteX1207" fmla="*/ 1258506 w 1422394"/>
              <a:gd name="connsiteY1207" fmla="*/ 416099 h 434793"/>
              <a:gd name="connsiteX1208" fmla="*/ 1258506 w 1422394"/>
              <a:gd name="connsiteY1208" fmla="*/ 331750 h 434793"/>
              <a:gd name="connsiteX1209" fmla="*/ 1253071 w 1422394"/>
              <a:gd name="connsiteY1209" fmla="*/ 314513 h 434793"/>
              <a:gd name="connsiteX1210" fmla="*/ 1237481 w 1422394"/>
              <a:gd name="connsiteY1210" fmla="*/ 310010 h 434793"/>
              <a:gd name="connsiteX1211" fmla="*/ 1389006 w 1422394"/>
              <a:gd name="connsiteY1211" fmla="*/ 379453 h 434793"/>
              <a:gd name="connsiteX1212" fmla="*/ 1383789 w 1422394"/>
              <a:gd name="connsiteY1212" fmla="*/ 369949 h 434793"/>
              <a:gd name="connsiteX1213" fmla="*/ 1362049 w 1422394"/>
              <a:gd name="connsiteY1213" fmla="*/ 362558 h 434793"/>
              <a:gd name="connsiteX1214" fmla="*/ 1328352 w 1422394"/>
              <a:gd name="connsiteY1214" fmla="*/ 348924 h 434793"/>
              <a:gd name="connsiteX1215" fmla="*/ 1314967 w 1422394"/>
              <a:gd name="connsiteY1215" fmla="*/ 322464 h 434793"/>
              <a:gd name="connsiteX1216" fmla="*/ 1328974 w 1422394"/>
              <a:gd name="connsiteY1216" fmla="*/ 293674 h 434793"/>
              <a:gd name="connsiteX1217" fmla="*/ 1367670 w 1422394"/>
              <a:gd name="connsiteY1217" fmla="*/ 281251 h 434793"/>
              <a:gd name="connsiteX1218" fmla="*/ 1408261 w 1422394"/>
              <a:gd name="connsiteY1218" fmla="*/ 293364 h 434793"/>
              <a:gd name="connsiteX1219" fmla="*/ 1423044 w 1422394"/>
              <a:gd name="connsiteY1219" fmla="*/ 323923 h 434793"/>
              <a:gd name="connsiteX1220" fmla="*/ 1387640 w 1422394"/>
              <a:gd name="connsiteY1220" fmla="*/ 323923 h 434793"/>
              <a:gd name="connsiteX1221" fmla="*/ 1382764 w 1422394"/>
              <a:gd name="connsiteY1221" fmla="*/ 311501 h 434793"/>
              <a:gd name="connsiteX1222" fmla="*/ 1367484 w 1422394"/>
              <a:gd name="connsiteY1222" fmla="*/ 306469 h 434793"/>
              <a:gd name="connsiteX1223" fmla="*/ 1353726 w 1422394"/>
              <a:gd name="connsiteY1223" fmla="*/ 310569 h 434793"/>
              <a:gd name="connsiteX1224" fmla="*/ 1348788 w 1422394"/>
              <a:gd name="connsiteY1224" fmla="*/ 320787 h 434793"/>
              <a:gd name="connsiteX1225" fmla="*/ 1354223 w 1422394"/>
              <a:gd name="connsiteY1225" fmla="*/ 330104 h 434793"/>
              <a:gd name="connsiteX1226" fmla="*/ 1373478 w 1422394"/>
              <a:gd name="connsiteY1226" fmla="*/ 336470 h 434793"/>
              <a:gd name="connsiteX1227" fmla="*/ 1409162 w 1422394"/>
              <a:gd name="connsiteY1227" fmla="*/ 349545 h 434793"/>
              <a:gd name="connsiteX1228" fmla="*/ 1423355 w 1422394"/>
              <a:gd name="connsiteY1228" fmla="*/ 378024 h 434793"/>
              <a:gd name="connsiteX1229" fmla="*/ 1408292 w 1422394"/>
              <a:gd name="connsiteY1229" fmla="*/ 407062 h 434793"/>
              <a:gd name="connsiteX1230" fmla="*/ 1367701 w 1422394"/>
              <a:gd name="connsiteY1230" fmla="*/ 418553 h 434793"/>
              <a:gd name="connsiteX1231" fmla="*/ 1325278 w 1422394"/>
              <a:gd name="connsiteY1231" fmla="*/ 404329 h 434793"/>
              <a:gd name="connsiteX1232" fmla="*/ 1310588 w 1422394"/>
              <a:gd name="connsiteY1232" fmla="*/ 373924 h 434793"/>
              <a:gd name="connsiteX1233" fmla="*/ 1344222 w 1422394"/>
              <a:gd name="connsiteY1233" fmla="*/ 373924 h 434793"/>
              <a:gd name="connsiteX1234" fmla="*/ 1351862 w 1422394"/>
              <a:gd name="connsiteY1234" fmla="*/ 388863 h 434793"/>
              <a:gd name="connsiteX1235" fmla="*/ 1368416 w 1422394"/>
              <a:gd name="connsiteY1235" fmla="*/ 393366 h 434793"/>
              <a:gd name="connsiteX1236" fmla="*/ 1389006 w 1422394"/>
              <a:gd name="connsiteY1236" fmla="*/ 379453 h 43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Lst>
            <a:rect l="l" t="t" r="r" b="b"/>
            <a:pathLst>
              <a:path w="1422394" h="434793">
                <a:moveTo>
                  <a:pt x="415194" y="395571"/>
                </a:moveTo>
                <a:cubicBezTo>
                  <a:pt x="415411" y="395571"/>
                  <a:pt x="415753" y="395788"/>
                  <a:pt x="415877" y="395913"/>
                </a:cubicBezTo>
                <a:cubicBezTo>
                  <a:pt x="406635" y="405239"/>
                  <a:pt x="395147" y="412028"/>
                  <a:pt x="382523" y="415634"/>
                </a:cubicBezTo>
                <a:cubicBezTo>
                  <a:pt x="373954" y="418000"/>
                  <a:pt x="365003" y="418643"/>
                  <a:pt x="356186" y="417528"/>
                </a:cubicBezTo>
                <a:cubicBezTo>
                  <a:pt x="342779" y="415730"/>
                  <a:pt x="330003" y="410748"/>
                  <a:pt x="318919" y="402994"/>
                </a:cubicBezTo>
                <a:cubicBezTo>
                  <a:pt x="312117" y="398521"/>
                  <a:pt x="305378" y="393925"/>
                  <a:pt x="298639" y="389329"/>
                </a:cubicBezTo>
                <a:cubicBezTo>
                  <a:pt x="291176" y="384459"/>
                  <a:pt x="282082" y="382748"/>
                  <a:pt x="273358" y="384577"/>
                </a:cubicBezTo>
                <a:cubicBezTo>
                  <a:pt x="268483" y="385105"/>
                  <a:pt x="272178" y="387434"/>
                  <a:pt x="272924" y="387683"/>
                </a:cubicBezTo>
                <a:cubicBezTo>
                  <a:pt x="284995" y="393586"/>
                  <a:pt x="296443" y="400692"/>
                  <a:pt x="307086" y="408894"/>
                </a:cubicBezTo>
                <a:cubicBezTo>
                  <a:pt x="314291" y="414174"/>
                  <a:pt x="327180" y="426597"/>
                  <a:pt x="327180" y="426597"/>
                </a:cubicBezTo>
                <a:lnTo>
                  <a:pt x="317552" y="434858"/>
                </a:lnTo>
                <a:cubicBezTo>
                  <a:pt x="317552" y="434858"/>
                  <a:pt x="310192" y="426597"/>
                  <a:pt x="306993" y="423398"/>
                </a:cubicBezTo>
                <a:cubicBezTo>
                  <a:pt x="294201" y="409776"/>
                  <a:pt x="279352" y="398251"/>
                  <a:pt x="262986" y="389235"/>
                </a:cubicBezTo>
                <a:cubicBezTo>
                  <a:pt x="262352" y="388788"/>
                  <a:pt x="261613" y="388512"/>
                  <a:pt x="260843" y="388428"/>
                </a:cubicBezTo>
                <a:cubicBezTo>
                  <a:pt x="260060" y="388509"/>
                  <a:pt x="259315" y="388788"/>
                  <a:pt x="258669" y="389235"/>
                </a:cubicBezTo>
                <a:cubicBezTo>
                  <a:pt x="242308" y="398257"/>
                  <a:pt x="227460" y="409786"/>
                  <a:pt x="214661" y="423398"/>
                </a:cubicBezTo>
                <a:cubicBezTo>
                  <a:pt x="211556" y="426503"/>
                  <a:pt x="204133" y="434858"/>
                  <a:pt x="204133" y="434858"/>
                </a:cubicBezTo>
                <a:lnTo>
                  <a:pt x="194475" y="426597"/>
                </a:lnTo>
                <a:cubicBezTo>
                  <a:pt x="194475" y="426597"/>
                  <a:pt x="207363" y="414174"/>
                  <a:pt x="214599" y="408894"/>
                </a:cubicBezTo>
                <a:cubicBezTo>
                  <a:pt x="225249" y="400698"/>
                  <a:pt x="236693" y="393590"/>
                  <a:pt x="248762" y="387683"/>
                </a:cubicBezTo>
                <a:cubicBezTo>
                  <a:pt x="249507" y="387310"/>
                  <a:pt x="253203" y="384981"/>
                  <a:pt x="248358" y="384577"/>
                </a:cubicBezTo>
                <a:cubicBezTo>
                  <a:pt x="239634" y="382741"/>
                  <a:pt x="230541" y="384453"/>
                  <a:pt x="223078" y="389329"/>
                </a:cubicBezTo>
                <a:cubicBezTo>
                  <a:pt x="216338" y="393925"/>
                  <a:pt x="209599" y="398646"/>
                  <a:pt x="202767" y="402994"/>
                </a:cubicBezTo>
                <a:cubicBezTo>
                  <a:pt x="191686" y="410751"/>
                  <a:pt x="178906" y="415736"/>
                  <a:pt x="165499" y="417528"/>
                </a:cubicBezTo>
                <a:cubicBezTo>
                  <a:pt x="156682" y="418643"/>
                  <a:pt x="147731" y="418000"/>
                  <a:pt x="139163" y="415634"/>
                </a:cubicBezTo>
                <a:cubicBezTo>
                  <a:pt x="126532" y="412006"/>
                  <a:pt x="115038" y="405205"/>
                  <a:pt x="105777" y="395882"/>
                </a:cubicBezTo>
                <a:cubicBezTo>
                  <a:pt x="105972" y="395680"/>
                  <a:pt x="106242" y="395568"/>
                  <a:pt x="106522" y="395571"/>
                </a:cubicBezTo>
                <a:lnTo>
                  <a:pt x="108603" y="396596"/>
                </a:lnTo>
                <a:cubicBezTo>
                  <a:pt x="122318" y="403369"/>
                  <a:pt x="137955" y="405192"/>
                  <a:pt x="152859" y="401751"/>
                </a:cubicBezTo>
                <a:cubicBezTo>
                  <a:pt x="163148" y="399382"/>
                  <a:pt x="173154" y="395913"/>
                  <a:pt x="182704" y="391409"/>
                </a:cubicBezTo>
                <a:cubicBezTo>
                  <a:pt x="189661" y="388304"/>
                  <a:pt x="196524" y="385198"/>
                  <a:pt x="203698" y="382807"/>
                </a:cubicBezTo>
                <a:cubicBezTo>
                  <a:pt x="221938" y="376934"/>
                  <a:pt x="241491" y="376505"/>
                  <a:pt x="259973" y="381564"/>
                </a:cubicBezTo>
                <a:lnTo>
                  <a:pt x="260936" y="381720"/>
                </a:lnTo>
                <a:lnTo>
                  <a:pt x="261899" y="381564"/>
                </a:lnTo>
                <a:cubicBezTo>
                  <a:pt x="280380" y="376505"/>
                  <a:pt x="299934" y="376934"/>
                  <a:pt x="318173" y="382807"/>
                </a:cubicBezTo>
                <a:cubicBezTo>
                  <a:pt x="325316" y="385167"/>
                  <a:pt x="332211" y="388459"/>
                  <a:pt x="339167" y="391409"/>
                </a:cubicBezTo>
                <a:cubicBezTo>
                  <a:pt x="348708" y="395913"/>
                  <a:pt x="358702" y="399382"/>
                  <a:pt x="368982" y="401751"/>
                </a:cubicBezTo>
                <a:cubicBezTo>
                  <a:pt x="383849" y="405127"/>
                  <a:pt x="399424" y="403273"/>
                  <a:pt x="413082" y="396503"/>
                </a:cubicBezTo>
                <a:close/>
                <a:moveTo>
                  <a:pt x="459760" y="355197"/>
                </a:moveTo>
                <a:cubicBezTo>
                  <a:pt x="453819" y="359946"/>
                  <a:pt x="447033" y="363530"/>
                  <a:pt x="439760" y="365757"/>
                </a:cubicBezTo>
                <a:cubicBezTo>
                  <a:pt x="429530" y="368757"/>
                  <a:pt x="418930" y="370313"/>
                  <a:pt x="408268" y="370384"/>
                </a:cubicBezTo>
                <a:cubicBezTo>
                  <a:pt x="394538" y="370816"/>
                  <a:pt x="380842" y="371996"/>
                  <a:pt x="367243" y="373924"/>
                </a:cubicBezTo>
                <a:lnTo>
                  <a:pt x="367025" y="373924"/>
                </a:lnTo>
                <a:cubicBezTo>
                  <a:pt x="366156" y="373924"/>
                  <a:pt x="365752" y="373707"/>
                  <a:pt x="366031" y="373428"/>
                </a:cubicBezTo>
                <a:lnTo>
                  <a:pt x="366249" y="373272"/>
                </a:lnTo>
                <a:cubicBezTo>
                  <a:pt x="378485" y="368800"/>
                  <a:pt x="386777" y="359328"/>
                  <a:pt x="393020" y="347402"/>
                </a:cubicBezTo>
                <a:cubicBezTo>
                  <a:pt x="397368" y="339172"/>
                  <a:pt x="404449" y="323054"/>
                  <a:pt x="406436" y="320445"/>
                </a:cubicBezTo>
                <a:cubicBezTo>
                  <a:pt x="406501" y="320212"/>
                  <a:pt x="406501" y="319964"/>
                  <a:pt x="406436" y="319731"/>
                </a:cubicBezTo>
                <a:cubicBezTo>
                  <a:pt x="405504" y="320041"/>
                  <a:pt x="392057" y="331501"/>
                  <a:pt x="385970" y="337184"/>
                </a:cubicBezTo>
                <a:cubicBezTo>
                  <a:pt x="378392" y="344203"/>
                  <a:pt x="371249" y="351750"/>
                  <a:pt x="363671" y="358924"/>
                </a:cubicBezTo>
                <a:cubicBezTo>
                  <a:pt x="351808" y="370260"/>
                  <a:pt x="334788" y="375198"/>
                  <a:pt x="328608" y="376813"/>
                </a:cubicBezTo>
                <a:cubicBezTo>
                  <a:pt x="328444" y="376859"/>
                  <a:pt x="328285" y="376934"/>
                  <a:pt x="328142" y="377030"/>
                </a:cubicBezTo>
                <a:cubicBezTo>
                  <a:pt x="328012" y="377201"/>
                  <a:pt x="327906" y="377387"/>
                  <a:pt x="327832" y="377589"/>
                </a:cubicBezTo>
                <a:cubicBezTo>
                  <a:pt x="327832" y="377589"/>
                  <a:pt x="327832" y="377589"/>
                  <a:pt x="327832" y="377589"/>
                </a:cubicBezTo>
                <a:lnTo>
                  <a:pt x="328111" y="377589"/>
                </a:lnTo>
                <a:cubicBezTo>
                  <a:pt x="332894" y="378676"/>
                  <a:pt x="346745" y="381689"/>
                  <a:pt x="353826" y="383583"/>
                </a:cubicBezTo>
                <a:cubicBezTo>
                  <a:pt x="364646" y="386723"/>
                  <a:pt x="375743" y="388801"/>
                  <a:pt x="386964" y="389794"/>
                </a:cubicBezTo>
                <a:cubicBezTo>
                  <a:pt x="416036" y="392698"/>
                  <a:pt x="444359" y="379440"/>
                  <a:pt x="460754" y="355259"/>
                </a:cubicBezTo>
                <a:lnTo>
                  <a:pt x="460754" y="355259"/>
                </a:lnTo>
                <a:cubicBezTo>
                  <a:pt x="460462" y="355061"/>
                  <a:pt x="460099" y="355005"/>
                  <a:pt x="459760" y="355104"/>
                </a:cubicBezTo>
                <a:close/>
                <a:moveTo>
                  <a:pt x="501438" y="291221"/>
                </a:moveTo>
                <a:cubicBezTo>
                  <a:pt x="494562" y="299330"/>
                  <a:pt x="486513" y="306364"/>
                  <a:pt x="477556" y="312091"/>
                </a:cubicBezTo>
                <a:cubicBezTo>
                  <a:pt x="469801" y="317277"/>
                  <a:pt x="461586" y="321746"/>
                  <a:pt x="453021" y="325445"/>
                </a:cubicBezTo>
                <a:cubicBezTo>
                  <a:pt x="442226" y="329961"/>
                  <a:pt x="432092" y="335914"/>
                  <a:pt x="422896" y="343147"/>
                </a:cubicBezTo>
                <a:cubicBezTo>
                  <a:pt x="422275" y="343644"/>
                  <a:pt x="421778" y="344048"/>
                  <a:pt x="421157" y="344483"/>
                </a:cubicBezTo>
                <a:cubicBezTo>
                  <a:pt x="420536" y="344918"/>
                  <a:pt x="420474" y="344328"/>
                  <a:pt x="420846" y="343893"/>
                </a:cubicBezTo>
                <a:cubicBezTo>
                  <a:pt x="421219" y="343458"/>
                  <a:pt x="435226" y="329141"/>
                  <a:pt x="439480" y="298954"/>
                </a:cubicBezTo>
                <a:cubicBezTo>
                  <a:pt x="440940" y="288426"/>
                  <a:pt x="441157" y="277059"/>
                  <a:pt x="444574" y="266903"/>
                </a:cubicBezTo>
                <a:cubicBezTo>
                  <a:pt x="444626" y="266614"/>
                  <a:pt x="444549" y="266316"/>
                  <a:pt x="444356" y="266096"/>
                </a:cubicBezTo>
                <a:cubicBezTo>
                  <a:pt x="444356" y="266096"/>
                  <a:pt x="444356" y="266096"/>
                  <a:pt x="444356" y="266096"/>
                </a:cubicBezTo>
                <a:cubicBezTo>
                  <a:pt x="434139" y="277804"/>
                  <a:pt x="425722" y="295972"/>
                  <a:pt x="421654" y="307339"/>
                </a:cubicBezTo>
                <a:cubicBezTo>
                  <a:pt x="418859" y="315383"/>
                  <a:pt x="416157" y="323457"/>
                  <a:pt x="413269" y="331470"/>
                </a:cubicBezTo>
                <a:cubicBezTo>
                  <a:pt x="409725" y="342430"/>
                  <a:pt x="403759" y="352449"/>
                  <a:pt x="395815" y="360788"/>
                </a:cubicBezTo>
                <a:lnTo>
                  <a:pt x="395069" y="361595"/>
                </a:lnTo>
                <a:cubicBezTo>
                  <a:pt x="395035" y="361760"/>
                  <a:pt x="395035" y="361927"/>
                  <a:pt x="395069" y="362092"/>
                </a:cubicBezTo>
                <a:lnTo>
                  <a:pt x="395069" y="362092"/>
                </a:lnTo>
                <a:lnTo>
                  <a:pt x="397833" y="361626"/>
                </a:lnTo>
                <a:cubicBezTo>
                  <a:pt x="407150" y="359701"/>
                  <a:pt x="416467" y="357464"/>
                  <a:pt x="425784" y="355912"/>
                </a:cubicBezTo>
                <a:cubicBezTo>
                  <a:pt x="440884" y="353558"/>
                  <a:pt x="455152" y="347449"/>
                  <a:pt x="467276" y="338147"/>
                </a:cubicBezTo>
                <a:cubicBezTo>
                  <a:pt x="480062" y="328902"/>
                  <a:pt x="490463" y="316743"/>
                  <a:pt x="497618" y="302681"/>
                </a:cubicBezTo>
                <a:cubicBezTo>
                  <a:pt x="499510" y="298979"/>
                  <a:pt x="501060" y="295112"/>
                  <a:pt x="502246" y="291128"/>
                </a:cubicBezTo>
                <a:cubicBezTo>
                  <a:pt x="501976" y="291037"/>
                  <a:pt x="501681" y="291072"/>
                  <a:pt x="501438" y="291221"/>
                </a:cubicBezTo>
                <a:close/>
                <a:moveTo>
                  <a:pt x="519669" y="219480"/>
                </a:moveTo>
                <a:cubicBezTo>
                  <a:pt x="515631" y="232275"/>
                  <a:pt x="508395" y="242648"/>
                  <a:pt x="497929" y="253642"/>
                </a:cubicBezTo>
                <a:cubicBezTo>
                  <a:pt x="489606" y="262214"/>
                  <a:pt x="473643" y="278487"/>
                  <a:pt x="466251" y="289668"/>
                </a:cubicBezTo>
                <a:cubicBezTo>
                  <a:pt x="466034" y="289978"/>
                  <a:pt x="465475" y="289823"/>
                  <a:pt x="465692" y="289264"/>
                </a:cubicBezTo>
                <a:cubicBezTo>
                  <a:pt x="469664" y="276195"/>
                  <a:pt x="470726" y="262413"/>
                  <a:pt x="468798" y="248890"/>
                </a:cubicBezTo>
                <a:cubicBezTo>
                  <a:pt x="466965" y="237431"/>
                  <a:pt x="461965" y="224977"/>
                  <a:pt x="460723" y="210970"/>
                </a:cubicBezTo>
                <a:cubicBezTo>
                  <a:pt x="460723" y="210784"/>
                  <a:pt x="460350" y="210380"/>
                  <a:pt x="460164" y="210349"/>
                </a:cubicBezTo>
                <a:cubicBezTo>
                  <a:pt x="459944" y="210772"/>
                  <a:pt x="459779" y="211222"/>
                  <a:pt x="459667" y="211685"/>
                </a:cubicBezTo>
                <a:cubicBezTo>
                  <a:pt x="456667" y="220688"/>
                  <a:pt x="454689" y="230002"/>
                  <a:pt x="453766" y="239449"/>
                </a:cubicBezTo>
                <a:cubicBezTo>
                  <a:pt x="453176" y="250878"/>
                  <a:pt x="455319" y="265568"/>
                  <a:pt x="454388" y="277307"/>
                </a:cubicBezTo>
                <a:cubicBezTo>
                  <a:pt x="453301" y="290879"/>
                  <a:pt x="452369" y="304327"/>
                  <a:pt x="446127" y="316625"/>
                </a:cubicBezTo>
                <a:cubicBezTo>
                  <a:pt x="446127" y="316625"/>
                  <a:pt x="446127" y="316625"/>
                  <a:pt x="446127" y="316811"/>
                </a:cubicBezTo>
                <a:cubicBezTo>
                  <a:pt x="446127" y="316998"/>
                  <a:pt x="446344" y="317774"/>
                  <a:pt x="446344" y="317774"/>
                </a:cubicBezTo>
                <a:lnTo>
                  <a:pt x="446344" y="317774"/>
                </a:lnTo>
                <a:cubicBezTo>
                  <a:pt x="451313" y="314668"/>
                  <a:pt x="465537" y="306190"/>
                  <a:pt x="474916" y="299917"/>
                </a:cubicBezTo>
                <a:cubicBezTo>
                  <a:pt x="486711" y="292329"/>
                  <a:pt x="496948" y="282559"/>
                  <a:pt x="505072" y="271127"/>
                </a:cubicBezTo>
                <a:cubicBezTo>
                  <a:pt x="515342" y="256443"/>
                  <a:pt x="520771" y="238918"/>
                  <a:pt x="520600" y="221002"/>
                </a:cubicBezTo>
                <a:cubicBezTo>
                  <a:pt x="520644" y="220402"/>
                  <a:pt x="520644" y="219800"/>
                  <a:pt x="520600" y="219200"/>
                </a:cubicBezTo>
                <a:cubicBezTo>
                  <a:pt x="520600" y="219200"/>
                  <a:pt x="519700" y="219480"/>
                  <a:pt x="519669" y="219480"/>
                </a:cubicBezTo>
                <a:close/>
                <a:moveTo>
                  <a:pt x="489482" y="227213"/>
                </a:moveTo>
                <a:cubicBezTo>
                  <a:pt x="489482" y="227368"/>
                  <a:pt x="489295" y="227430"/>
                  <a:pt x="489264" y="227461"/>
                </a:cubicBezTo>
                <a:cubicBezTo>
                  <a:pt x="489233" y="227492"/>
                  <a:pt x="488829" y="227182"/>
                  <a:pt x="488829" y="227120"/>
                </a:cubicBezTo>
                <a:cubicBezTo>
                  <a:pt x="489267" y="223294"/>
                  <a:pt x="489351" y="219436"/>
                  <a:pt x="489078" y="215598"/>
                </a:cubicBezTo>
                <a:cubicBezTo>
                  <a:pt x="488084" y="202181"/>
                  <a:pt x="480009" y="191094"/>
                  <a:pt x="472897" y="179914"/>
                </a:cubicBezTo>
                <a:cubicBezTo>
                  <a:pt x="468028" y="172637"/>
                  <a:pt x="463726" y="164997"/>
                  <a:pt x="460040" y="157056"/>
                </a:cubicBezTo>
                <a:cubicBezTo>
                  <a:pt x="460040" y="157056"/>
                  <a:pt x="459481" y="156683"/>
                  <a:pt x="459326" y="156745"/>
                </a:cubicBezTo>
                <a:cubicBezTo>
                  <a:pt x="459326" y="157957"/>
                  <a:pt x="459512" y="161901"/>
                  <a:pt x="459760" y="164447"/>
                </a:cubicBezTo>
                <a:cubicBezTo>
                  <a:pt x="461748" y="183640"/>
                  <a:pt x="467866" y="202430"/>
                  <a:pt x="474202" y="220660"/>
                </a:cubicBezTo>
                <a:cubicBezTo>
                  <a:pt x="478615" y="231961"/>
                  <a:pt x="480338" y="244136"/>
                  <a:pt x="479233" y="256220"/>
                </a:cubicBezTo>
                <a:cubicBezTo>
                  <a:pt x="479233" y="257276"/>
                  <a:pt x="479233" y="257400"/>
                  <a:pt x="479512" y="257711"/>
                </a:cubicBezTo>
                <a:cubicBezTo>
                  <a:pt x="479792" y="258021"/>
                  <a:pt x="479512" y="257711"/>
                  <a:pt x="479512" y="257711"/>
                </a:cubicBezTo>
                <a:cubicBezTo>
                  <a:pt x="483829" y="251499"/>
                  <a:pt x="492246" y="242710"/>
                  <a:pt x="497432" y="236406"/>
                </a:cubicBezTo>
                <a:cubicBezTo>
                  <a:pt x="503053" y="229542"/>
                  <a:pt x="531377" y="197274"/>
                  <a:pt x="517433" y="152273"/>
                </a:cubicBezTo>
                <a:cubicBezTo>
                  <a:pt x="516886" y="150351"/>
                  <a:pt x="516147" y="148491"/>
                  <a:pt x="515228" y="146714"/>
                </a:cubicBezTo>
                <a:cubicBezTo>
                  <a:pt x="515010" y="146714"/>
                  <a:pt x="514637" y="147273"/>
                  <a:pt x="514606" y="147428"/>
                </a:cubicBezTo>
                <a:cubicBezTo>
                  <a:pt x="514606" y="179789"/>
                  <a:pt x="499078" y="193672"/>
                  <a:pt x="492494" y="215753"/>
                </a:cubicBezTo>
                <a:cubicBezTo>
                  <a:pt x="491314" y="220008"/>
                  <a:pt x="490351" y="223921"/>
                  <a:pt x="489482" y="227182"/>
                </a:cubicBezTo>
                <a:close/>
                <a:moveTo>
                  <a:pt x="465102" y="126620"/>
                </a:moveTo>
                <a:cubicBezTo>
                  <a:pt x="458586" y="120946"/>
                  <a:pt x="452797" y="114490"/>
                  <a:pt x="447866" y="107396"/>
                </a:cubicBezTo>
                <a:cubicBezTo>
                  <a:pt x="447819" y="107328"/>
                  <a:pt x="447754" y="107275"/>
                  <a:pt x="447679" y="107241"/>
                </a:cubicBezTo>
                <a:cubicBezTo>
                  <a:pt x="447446" y="107170"/>
                  <a:pt x="447198" y="107170"/>
                  <a:pt x="446965" y="107241"/>
                </a:cubicBezTo>
                <a:cubicBezTo>
                  <a:pt x="446748" y="107241"/>
                  <a:pt x="446561" y="107241"/>
                  <a:pt x="446592" y="107241"/>
                </a:cubicBezTo>
                <a:cubicBezTo>
                  <a:pt x="448754" y="114788"/>
                  <a:pt x="451294" y="122220"/>
                  <a:pt x="454201" y="129509"/>
                </a:cubicBezTo>
                <a:cubicBezTo>
                  <a:pt x="458363" y="139105"/>
                  <a:pt x="465009" y="147149"/>
                  <a:pt x="471282" y="155410"/>
                </a:cubicBezTo>
                <a:cubicBezTo>
                  <a:pt x="471717" y="156031"/>
                  <a:pt x="472183" y="156621"/>
                  <a:pt x="472618" y="157211"/>
                </a:cubicBezTo>
                <a:cubicBezTo>
                  <a:pt x="478829" y="165659"/>
                  <a:pt x="488954" y="183640"/>
                  <a:pt x="491252" y="192864"/>
                </a:cubicBezTo>
                <a:cubicBezTo>
                  <a:pt x="491252" y="193113"/>
                  <a:pt x="491873" y="193361"/>
                  <a:pt x="491904" y="193268"/>
                </a:cubicBezTo>
                <a:cubicBezTo>
                  <a:pt x="492774" y="189976"/>
                  <a:pt x="496842" y="177181"/>
                  <a:pt x="499823" y="168423"/>
                </a:cubicBezTo>
                <a:cubicBezTo>
                  <a:pt x="502684" y="159683"/>
                  <a:pt x="505038" y="150786"/>
                  <a:pt x="506873" y="141776"/>
                </a:cubicBezTo>
                <a:cubicBezTo>
                  <a:pt x="509979" y="120471"/>
                  <a:pt x="502898" y="92862"/>
                  <a:pt x="490475" y="77768"/>
                </a:cubicBezTo>
                <a:cubicBezTo>
                  <a:pt x="490258" y="77768"/>
                  <a:pt x="490072" y="78389"/>
                  <a:pt x="490134" y="78514"/>
                </a:cubicBezTo>
                <a:cubicBezTo>
                  <a:pt x="490351" y="79228"/>
                  <a:pt x="490506" y="79787"/>
                  <a:pt x="490724" y="80470"/>
                </a:cubicBezTo>
                <a:cubicBezTo>
                  <a:pt x="490941" y="81154"/>
                  <a:pt x="491252" y="82334"/>
                  <a:pt x="491469" y="83296"/>
                </a:cubicBezTo>
                <a:cubicBezTo>
                  <a:pt x="494575" y="97179"/>
                  <a:pt x="493612" y="106962"/>
                  <a:pt x="492028" y="118732"/>
                </a:cubicBezTo>
                <a:cubicBezTo>
                  <a:pt x="490295" y="128030"/>
                  <a:pt x="489423" y="137472"/>
                  <a:pt x="489419" y="146931"/>
                </a:cubicBezTo>
                <a:cubicBezTo>
                  <a:pt x="489419" y="148515"/>
                  <a:pt x="490475" y="160193"/>
                  <a:pt x="490351" y="160627"/>
                </a:cubicBezTo>
                <a:cubicBezTo>
                  <a:pt x="490227" y="161062"/>
                  <a:pt x="489699" y="160627"/>
                  <a:pt x="489637" y="160627"/>
                </a:cubicBezTo>
                <a:cubicBezTo>
                  <a:pt x="489575" y="160627"/>
                  <a:pt x="488115" y="156280"/>
                  <a:pt x="486531" y="152739"/>
                </a:cubicBezTo>
                <a:cubicBezTo>
                  <a:pt x="485910" y="151186"/>
                  <a:pt x="485258" y="149633"/>
                  <a:pt x="484730" y="148671"/>
                </a:cubicBezTo>
                <a:cubicBezTo>
                  <a:pt x="479699" y="138484"/>
                  <a:pt x="473487" y="133360"/>
                  <a:pt x="465102" y="126620"/>
                </a:cubicBezTo>
                <a:close/>
                <a:moveTo>
                  <a:pt x="451406" y="40438"/>
                </a:moveTo>
                <a:cubicBezTo>
                  <a:pt x="455372" y="44210"/>
                  <a:pt x="458543" y="48741"/>
                  <a:pt x="460723" y="53762"/>
                </a:cubicBezTo>
                <a:cubicBezTo>
                  <a:pt x="464139" y="61805"/>
                  <a:pt x="465133" y="73886"/>
                  <a:pt x="467369" y="83017"/>
                </a:cubicBezTo>
                <a:cubicBezTo>
                  <a:pt x="468705" y="88576"/>
                  <a:pt x="469543" y="92334"/>
                  <a:pt x="471500" y="98794"/>
                </a:cubicBezTo>
                <a:cubicBezTo>
                  <a:pt x="471500" y="99353"/>
                  <a:pt x="471096" y="99601"/>
                  <a:pt x="470785" y="99073"/>
                </a:cubicBezTo>
                <a:lnTo>
                  <a:pt x="470630" y="98887"/>
                </a:lnTo>
                <a:cubicBezTo>
                  <a:pt x="464233" y="90191"/>
                  <a:pt x="456282" y="84787"/>
                  <a:pt x="444977" y="77644"/>
                </a:cubicBezTo>
                <a:cubicBezTo>
                  <a:pt x="438487" y="73753"/>
                  <a:pt x="432803" y="68650"/>
                  <a:pt x="428238" y="62613"/>
                </a:cubicBezTo>
                <a:lnTo>
                  <a:pt x="425691" y="59259"/>
                </a:lnTo>
                <a:cubicBezTo>
                  <a:pt x="425474" y="59108"/>
                  <a:pt x="425210" y="59032"/>
                  <a:pt x="424946" y="59041"/>
                </a:cubicBezTo>
                <a:cubicBezTo>
                  <a:pt x="424955" y="59513"/>
                  <a:pt x="425017" y="59982"/>
                  <a:pt x="425132" y="60439"/>
                </a:cubicBezTo>
                <a:cubicBezTo>
                  <a:pt x="426561" y="67737"/>
                  <a:pt x="431344" y="81247"/>
                  <a:pt x="439822" y="89259"/>
                </a:cubicBezTo>
                <a:cubicBezTo>
                  <a:pt x="445847" y="95005"/>
                  <a:pt x="452617" y="100098"/>
                  <a:pt x="459046" y="105409"/>
                </a:cubicBezTo>
                <a:cubicBezTo>
                  <a:pt x="467323" y="112434"/>
                  <a:pt x="474876" y="120266"/>
                  <a:pt x="481593" y="128794"/>
                </a:cubicBezTo>
                <a:lnTo>
                  <a:pt x="481593" y="128794"/>
                </a:lnTo>
                <a:cubicBezTo>
                  <a:pt x="481593" y="128794"/>
                  <a:pt x="482121" y="129105"/>
                  <a:pt x="482121" y="128794"/>
                </a:cubicBezTo>
                <a:lnTo>
                  <a:pt x="482121" y="128794"/>
                </a:lnTo>
                <a:cubicBezTo>
                  <a:pt x="482121" y="127086"/>
                  <a:pt x="481904" y="124415"/>
                  <a:pt x="481904" y="121279"/>
                </a:cubicBezTo>
                <a:cubicBezTo>
                  <a:pt x="481904" y="114260"/>
                  <a:pt x="482214" y="104850"/>
                  <a:pt x="482525" y="98390"/>
                </a:cubicBezTo>
                <a:cubicBezTo>
                  <a:pt x="482525" y="95781"/>
                  <a:pt x="482742" y="93141"/>
                  <a:pt x="482711" y="90533"/>
                </a:cubicBezTo>
                <a:cubicBezTo>
                  <a:pt x="482969" y="82685"/>
                  <a:pt x="481550" y="74871"/>
                  <a:pt x="478550" y="67613"/>
                </a:cubicBezTo>
                <a:cubicBezTo>
                  <a:pt x="473745" y="55740"/>
                  <a:pt x="464826" y="45994"/>
                  <a:pt x="453425" y="40159"/>
                </a:cubicBezTo>
                <a:cubicBezTo>
                  <a:pt x="452717" y="39814"/>
                  <a:pt x="451978" y="39533"/>
                  <a:pt x="451220" y="39320"/>
                </a:cubicBezTo>
                <a:cubicBezTo>
                  <a:pt x="451111" y="39589"/>
                  <a:pt x="451111" y="39890"/>
                  <a:pt x="451220" y="40159"/>
                </a:cubicBezTo>
                <a:cubicBezTo>
                  <a:pt x="451220" y="40159"/>
                  <a:pt x="451344" y="40407"/>
                  <a:pt x="451406" y="40438"/>
                </a:cubicBezTo>
                <a:close/>
                <a:moveTo>
                  <a:pt x="402275" y="17767"/>
                </a:moveTo>
                <a:cubicBezTo>
                  <a:pt x="408952" y="23975"/>
                  <a:pt x="414834" y="30985"/>
                  <a:pt x="419790" y="38637"/>
                </a:cubicBezTo>
                <a:cubicBezTo>
                  <a:pt x="424365" y="46127"/>
                  <a:pt x="429887" y="52996"/>
                  <a:pt x="436219" y="59072"/>
                </a:cubicBezTo>
                <a:cubicBezTo>
                  <a:pt x="440661" y="63575"/>
                  <a:pt x="453611" y="73607"/>
                  <a:pt x="456841" y="76122"/>
                </a:cubicBezTo>
                <a:lnTo>
                  <a:pt x="456841" y="76122"/>
                </a:lnTo>
                <a:cubicBezTo>
                  <a:pt x="456931" y="76160"/>
                  <a:pt x="457031" y="76160"/>
                  <a:pt x="457121" y="76122"/>
                </a:cubicBezTo>
                <a:cubicBezTo>
                  <a:pt x="457114" y="76070"/>
                  <a:pt x="457114" y="76020"/>
                  <a:pt x="457121" y="75967"/>
                </a:cubicBezTo>
                <a:cubicBezTo>
                  <a:pt x="456437" y="72240"/>
                  <a:pt x="450599" y="44910"/>
                  <a:pt x="433549" y="31556"/>
                </a:cubicBezTo>
                <a:cubicBezTo>
                  <a:pt x="423806" y="23851"/>
                  <a:pt x="412495" y="18371"/>
                  <a:pt x="400411" y="15500"/>
                </a:cubicBezTo>
                <a:cubicBezTo>
                  <a:pt x="400411" y="15748"/>
                  <a:pt x="400411" y="16338"/>
                  <a:pt x="400411" y="16307"/>
                </a:cubicBezTo>
                <a:cubicBezTo>
                  <a:pt x="401281" y="16897"/>
                  <a:pt x="401716" y="17239"/>
                  <a:pt x="402275" y="17767"/>
                </a:cubicBezTo>
                <a:close/>
                <a:moveTo>
                  <a:pt x="134597" y="389763"/>
                </a:moveTo>
                <a:cubicBezTo>
                  <a:pt x="145818" y="388770"/>
                  <a:pt x="156915" y="386692"/>
                  <a:pt x="167735" y="383552"/>
                </a:cubicBezTo>
                <a:cubicBezTo>
                  <a:pt x="174847" y="381658"/>
                  <a:pt x="188667" y="378645"/>
                  <a:pt x="193450" y="377558"/>
                </a:cubicBezTo>
                <a:lnTo>
                  <a:pt x="193729" y="377558"/>
                </a:lnTo>
                <a:cubicBezTo>
                  <a:pt x="193729" y="377558"/>
                  <a:pt x="193729" y="377558"/>
                  <a:pt x="193729" y="377558"/>
                </a:cubicBezTo>
                <a:cubicBezTo>
                  <a:pt x="193655" y="377356"/>
                  <a:pt x="193549" y="377170"/>
                  <a:pt x="193419" y="376999"/>
                </a:cubicBezTo>
                <a:cubicBezTo>
                  <a:pt x="193276" y="376903"/>
                  <a:pt x="193117" y="376828"/>
                  <a:pt x="192953" y="376782"/>
                </a:cubicBezTo>
                <a:cubicBezTo>
                  <a:pt x="186741" y="375198"/>
                  <a:pt x="169753" y="370229"/>
                  <a:pt x="157890" y="358893"/>
                </a:cubicBezTo>
                <a:cubicBezTo>
                  <a:pt x="150312" y="351874"/>
                  <a:pt x="143169" y="344328"/>
                  <a:pt x="135591" y="337153"/>
                </a:cubicBezTo>
                <a:cubicBezTo>
                  <a:pt x="129380" y="331470"/>
                  <a:pt x="116057" y="320010"/>
                  <a:pt x="115125" y="319700"/>
                </a:cubicBezTo>
                <a:cubicBezTo>
                  <a:pt x="115006" y="319917"/>
                  <a:pt x="114952" y="320165"/>
                  <a:pt x="114970" y="320414"/>
                </a:cubicBezTo>
                <a:cubicBezTo>
                  <a:pt x="116957" y="323023"/>
                  <a:pt x="124038" y="339048"/>
                  <a:pt x="128386" y="347371"/>
                </a:cubicBezTo>
                <a:cubicBezTo>
                  <a:pt x="134597" y="359297"/>
                  <a:pt x="142921" y="368769"/>
                  <a:pt x="155157" y="373241"/>
                </a:cubicBezTo>
                <a:lnTo>
                  <a:pt x="155374" y="373397"/>
                </a:lnTo>
                <a:cubicBezTo>
                  <a:pt x="155654" y="373676"/>
                  <a:pt x="155374" y="374049"/>
                  <a:pt x="154380" y="373893"/>
                </a:cubicBezTo>
                <a:lnTo>
                  <a:pt x="154163" y="373893"/>
                </a:lnTo>
                <a:cubicBezTo>
                  <a:pt x="140591" y="371980"/>
                  <a:pt x="126929" y="370810"/>
                  <a:pt x="113230" y="370384"/>
                </a:cubicBezTo>
                <a:cubicBezTo>
                  <a:pt x="102575" y="370278"/>
                  <a:pt x="91986" y="368691"/>
                  <a:pt x="81770" y="365663"/>
                </a:cubicBezTo>
                <a:cubicBezTo>
                  <a:pt x="74497" y="363437"/>
                  <a:pt x="67711" y="359853"/>
                  <a:pt x="61770" y="355104"/>
                </a:cubicBezTo>
                <a:cubicBezTo>
                  <a:pt x="61472" y="354977"/>
                  <a:pt x="61135" y="354977"/>
                  <a:pt x="60838" y="355104"/>
                </a:cubicBezTo>
                <a:lnTo>
                  <a:pt x="60838" y="355104"/>
                </a:lnTo>
                <a:cubicBezTo>
                  <a:pt x="77233" y="379285"/>
                  <a:pt x="105558" y="392543"/>
                  <a:pt x="134628" y="389639"/>
                </a:cubicBezTo>
                <a:close/>
                <a:moveTo>
                  <a:pt x="123976" y="361812"/>
                </a:moveTo>
                <a:lnTo>
                  <a:pt x="126740" y="362278"/>
                </a:lnTo>
                <a:lnTo>
                  <a:pt x="126740" y="362278"/>
                </a:lnTo>
                <a:cubicBezTo>
                  <a:pt x="126721" y="362114"/>
                  <a:pt x="126669" y="361955"/>
                  <a:pt x="126585" y="361812"/>
                </a:cubicBezTo>
                <a:lnTo>
                  <a:pt x="125839" y="361005"/>
                </a:lnTo>
                <a:cubicBezTo>
                  <a:pt x="117894" y="352666"/>
                  <a:pt x="111929" y="342647"/>
                  <a:pt x="108386" y="331687"/>
                </a:cubicBezTo>
                <a:cubicBezTo>
                  <a:pt x="105497" y="323675"/>
                  <a:pt x="102795" y="315600"/>
                  <a:pt x="100000" y="307556"/>
                </a:cubicBezTo>
                <a:cubicBezTo>
                  <a:pt x="96025" y="296190"/>
                  <a:pt x="87578" y="278022"/>
                  <a:pt x="77298" y="266313"/>
                </a:cubicBezTo>
                <a:cubicBezTo>
                  <a:pt x="77298" y="266313"/>
                  <a:pt x="77298" y="266313"/>
                  <a:pt x="77298" y="266313"/>
                </a:cubicBezTo>
                <a:cubicBezTo>
                  <a:pt x="77121" y="266543"/>
                  <a:pt x="77042" y="266832"/>
                  <a:pt x="77080" y="267121"/>
                </a:cubicBezTo>
                <a:cubicBezTo>
                  <a:pt x="80497" y="277276"/>
                  <a:pt x="80714" y="288643"/>
                  <a:pt x="82174" y="299171"/>
                </a:cubicBezTo>
                <a:cubicBezTo>
                  <a:pt x="86335" y="329358"/>
                  <a:pt x="100249" y="343582"/>
                  <a:pt x="100808" y="344110"/>
                </a:cubicBezTo>
                <a:cubicBezTo>
                  <a:pt x="101367" y="344638"/>
                  <a:pt x="100808" y="344949"/>
                  <a:pt x="100497" y="344700"/>
                </a:cubicBezTo>
                <a:cubicBezTo>
                  <a:pt x="100187" y="344452"/>
                  <a:pt x="99379" y="343893"/>
                  <a:pt x="98758" y="343365"/>
                </a:cubicBezTo>
                <a:cubicBezTo>
                  <a:pt x="89561" y="336132"/>
                  <a:pt x="79427" y="330178"/>
                  <a:pt x="68633" y="325662"/>
                </a:cubicBezTo>
                <a:cubicBezTo>
                  <a:pt x="60066" y="321964"/>
                  <a:pt x="51854" y="317495"/>
                  <a:pt x="44098" y="312308"/>
                </a:cubicBezTo>
                <a:cubicBezTo>
                  <a:pt x="35070" y="306529"/>
                  <a:pt x="26967" y="299420"/>
                  <a:pt x="20060" y="291221"/>
                </a:cubicBezTo>
                <a:cubicBezTo>
                  <a:pt x="19787" y="291081"/>
                  <a:pt x="19464" y="291081"/>
                  <a:pt x="19191" y="291221"/>
                </a:cubicBezTo>
                <a:cubicBezTo>
                  <a:pt x="20377" y="295205"/>
                  <a:pt x="21926" y="299072"/>
                  <a:pt x="23818" y="302774"/>
                </a:cubicBezTo>
                <a:cubicBezTo>
                  <a:pt x="31003" y="316811"/>
                  <a:pt x="41425" y="328936"/>
                  <a:pt x="54223" y="338147"/>
                </a:cubicBezTo>
                <a:cubicBezTo>
                  <a:pt x="66424" y="347579"/>
                  <a:pt x="80817" y="353766"/>
                  <a:pt x="96056" y="356129"/>
                </a:cubicBezTo>
                <a:cubicBezTo>
                  <a:pt x="105435" y="357558"/>
                  <a:pt x="114659" y="359794"/>
                  <a:pt x="123976" y="361719"/>
                </a:cubicBezTo>
                <a:close/>
                <a:moveTo>
                  <a:pt x="46831" y="299699"/>
                </a:moveTo>
                <a:cubicBezTo>
                  <a:pt x="56148" y="305910"/>
                  <a:pt x="70434" y="314358"/>
                  <a:pt x="75403" y="317557"/>
                </a:cubicBezTo>
                <a:lnTo>
                  <a:pt x="75403" y="317557"/>
                </a:lnTo>
                <a:cubicBezTo>
                  <a:pt x="75403" y="317557"/>
                  <a:pt x="75745" y="316936"/>
                  <a:pt x="75621" y="316594"/>
                </a:cubicBezTo>
                <a:cubicBezTo>
                  <a:pt x="75497" y="316252"/>
                  <a:pt x="75621" y="316594"/>
                  <a:pt x="75621" y="316408"/>
                </a:cubicBezTo>
                <a:cubicBezTo>
                  <a:pt x="69409" y="303985"/>
                  <a:pt x="68447" y="290662"/>
                  <a:pt x="67360" y="277090"/>
                </a:cubicBezTo>
                <a:cubicBezTo>
                  <a:pt x="66428" y="265350"/>
                  <a:pt x="68571" y="250661"/>
                  <a:pt x="67981" y="239232"/>
                </a:cubicBezTo>
                <a:cubicBezTo>
                  <a:pt x="67059" y="229784"/>
                  <a:pt x="65080" y="220471"/>
                  <a:pt x="62080" y="211467"/>
                </a:cubicBezTo>
                <a:cubicBezTo>
                  <a:pt x="61969" y="211004"/>
                  <a:pt x="61802" y="210554"/>
                  <a:pt x="61583" y="210132"/>
                </a:cubicBezTo>
                <a:cubicBezTo>
                  <a:pt x="61397" y="210132"/>
                  <a:pt x="61086" y="210567"/>
                  <a:pt x="61024" y="210753"/>
                </a:cubicBezTo>
                <a:cubicBezTo>
                  <a:pt x="59782" y="224759"/>
                  <a:pt x="54813" y="237213"/>
                  <a:pt x="52949" y="248673"/>
                </a:cubicBezTo>
                <a:cubicBezTo>
                  <a:pt x="51021" y="262195"/>
                  <a:pt x="52081" y="275978"/>
                  <a:pt x="56055" y="289047"/>
                </a:cubicBezTo>
                <a:cubicBezTo>
                  <a:pt x="56273" y="289606"/>
                  <a:pt x="55714" y="289761"/>
                  <a:pt x="55496" y="289450"/>
                </a:cubicBezTo>
                <a:cubicBezTo>
                  <a:pt x="48011" y="278487"/>
                  <a:pt x="31986" y="262338"/>
                  <a:pt x="23663" y="253642"/>
                </a:cubicBezTo>
                <a:cubicBezTo>
                  <a:pt x="13073" y="242493"/>
                  <a:pt x="5837" y="232120"/>
                  <a:pt x="1923" y="219480"/>
                </a:cubicBezTo>
                <a:cubicBezTo>
                  <a:pt x="1923" y="219480"/>
                  <a:pt x="1364" y="218983"/>
                  <a:pt x="1240" y="219045"/>
                </a:cubicBezTo>
                <a:cubicBezTo>
                  <a:pt x="1176" y="219644"/>
                  <a:pt x="1176" y="220247"/>
                  <a:pt x="1240" y="220846"/>
                </a:cubicBezTo>
                <a:cubicBezTo>
                  <a:pt x="1070" y="238763"/>
                  <a:pt x="6498" y="256288"/>
                  <a:pt x="16768" y="270972"/>
                </a:cubicBezTo>
                <a:cubicBezTo>
                  <a:pt x="24868" y="282382"/>
                  <a:pt x="35072" y="292143"/>
                  <a:pt x="46831" y="299730"/>
                </a:cubicBezTo>
                <a:close/>
                <a:moveTo>
                  <a:pt x="41800" y="257679"/>
                </a:moveTo>
                <a:cubicBezTo>
                  <a:pt x="41800" y="257679"/>
                  <a:pt x="41800" y="257679"/>
                  <a:pt x="41800" y="257679"/>
                </a:cubicBezTo>
                <a:cubicBezTo>
                  <a:pt x="41800" y="257679"/>
                  <a:pt x="42204" y="257214"/>
                  <a:pt x="42080" y="256158"/>
                </a:cubicBezTo>
                <a:cubicBezTo>
                  <a:pt x="40977" y="244074"/>
                  <a:pt x="42699" y="231899"/>
                  <a:pt x="47111" y="220598"/>
                </a:cubicBezTo>
                <a:cubicBezTo>
                  <a:pt x="53322" y="202368"/>
                  <a:pt x="59533" y="183578"/>
                  <a:pt x="61552" y="164385"/>
                </a:cubicBezTo>
                <a:cubicBezTo>
                  <a:pt x="61801" y="161839"/>
                  <a:pt x="62049" y="157894"/>
                  <a:pt x="61987" y="156683"/>
                </a:cubicBezTo>
                <a:cubicBezTo>
                  <a:pt x="61714" y="156699"/>
                  <a:pt x="61457" y="156823"/>
                  <a:pt x="61273" y="157025"/>
                </a:cubicBezTo>
                <a:cubicBezTo>
                  <a:pt x="57578" y="164951"/>
                  <a:pt x="53279" y="172584"/>
                  <a:pt x="48415" y="179852"/>
                </a:cubicBezTo>
                <a:cubicBezTo>
                  <a:pt x="41303" y="191032"/>
                  <a:pt x="33228" y="202119"/>
                  <a:pt x="32235" y="215536"/>
                </a:cubicBezTo>
                <a:cubicBezTo>
                  <a:pt x="31963" y="219374"/>
                  <a:pt x="32046" y="223231"/>
                  <a:pt x="32483" y="227058"/>
                </a:cubicBezTo>
                <a:cubicBezTo>
                  <a:pt x="32483" y="227058"/>
                  <a:pt x="32483" y="227492"/>
                  <a:pt x="32048" y="227399"/>
                </a:cubicBezTo>
                <a:cubicBezTo>
                  <a:pt x="31614" y="227306"/>
                  <a:pt x="31862" y="227399"/>
                  <a:pt x="31831" y="227151"/>
                </a:cubicBezTo>
                <a:cubicBezTo>
                  <a:pt x="30961" y="224045"/>
                  <a:pt x="29999" y="219977"/>
                  <a:pt x="28725" y="215753"/>
                </a:cubicBezTo>
                <a:cubicBezTo>
                  <a:pt x="22203" y="193610"/>
                  <a:pt x="6551" y="179727"/>
                  <a:pt x="6644" y="147428"/>
                </a:cubicBezTo>
                <a:cubicBezTo>
                  <a:pt x="6644" y="147273"/>
                  <a:pt x="6240" y="146714"/>
                  <a:pt x="6023" y="146714"/>
                </a:cubicBezTo>
                <a:cubicBezTo>
                  <a:pt x="5105" y="148491"/>
                  <a:pt x="4366" y="150351"/>
                  <a:pt x="3818" y="152273"/>
                </a:cubicBezTo>
                <a:cubicBezTo>
                  <a:pt x="-10127" y="197274"/>
                  <a:pt x="18197" y="229542"/>
                  <a:pt x="23787" y="236406"/>
                </a:cubicBezTo>
                <a:cubicBezTo>
                  <a:pt x="29160" y="242679"/>
                  <a:pt x="37576" y="251437"/>
                  <a:pt x="41800" y="257679"/>
                </a:cubicBezTo>
                <a:close/>
                <a:moveTo>
                  <a:pt x="21613" y="168267"/>
                </a:moveTo>
                <a:cubicBezTo>
                  <a:pt x="24719" y="176932"/>
                  <a:pt x="28694" y="189728"/>
                  <a:pt x="29564" y="193113"/>
                </a:cubicBezTo>
                <a:cubicBezTo>
                  <a:pt x="29564" y="193113"/>
                  <a:pt x="30154" y="193113"/>
                  <a:pt x="30216" y="192709"/>
                </a:cubicBezTo>
                <a:cubicBezTo>
                  <a:pt x="32638" y="183392"/>
                  <a:pt x="42639" y="165503"/>
                  <a:pt x="48850" y="157056"/>
                </a:cubicBezTo>
                <a:cubicBezTo>
                  <a:pt x="49285" y="156466"/>
                  <a:pt x="49751" y="155876"/>
                  <a:pt x="50185" y="155255"/>
                </a:cubicBezTo>
                <a:cubicBezTo>
                  <a:pt x="56397" y="146994"/>
                  <a:pt x="63105" y="138950"/>
                  <a:pt x="67267" y="129353"/>
                </a:cubicBezTo>
                <a:cubicBezTo>
                  <a:pt x="70174" y="122064"/>
                  <a:pt x="72714" y="114633"/>
                  <a:pt x="74875" y="107086"/>
                </a:cubicBezTo>
                <a:cubicBezTo>
                  <a:pt x="74875" y="107086"/>
                  <a:pt x="74875" y="107086"/>
                  <a:pt x="74503" y="107086"/>
                </a:cubicBezTo>
                <a:cubicBezTo>
                  <a:pt x="74270" y="107014"/>
                  <a:pt x="74021" y="107014"/>
                  <a:pt x="73788" y="107086"/>
                </a:cubicBezTo>
                <a:cubicBezTo>
                  <a:pt x="73714" y="107120"/>
                  <a:pt x="73649" y="107173"/>
                  <a:pt x="73602" y="107241"/>
                </a:cubicBezTo>
                <a:lnTo>
                  <a:pt x="73602" y="107241"/>
                </a:lnTo>
                <a:cubicBezTo>
                  <a:pt x="68670" y="114334"/>
                  <a:pt x="62881" y="120791"/>
                  <a:pt x="56366" y="126465"/>
                </a:cubicBezTo>
                <a:cubicBezTo>
                  <a:pt x="48105" y="133204"/>
                  <a:pt x="41645" y="138329"/>
                  <a:pt x="36676" y="148205"/>
                </a:cubicBezTo>
                <a:cubicBezTo>
                  <a:pt x="36148" y="149261"/>
                  <a:pt x="35496" y="150720"/>
                  <a:pt x="34874" y="152273"/>
                </a:cubicBezTo>
                <a:cubicBezTo>
                  <a:pt x="33353" y="155814"/>
                  <a:pt x="31769" y="160068"/>
                  <a:pt x="31769" y="160162"/>
                </a:cubicBezTo>
                <a:cubicBezTo>
                  <a:pt x="31769" y="160255"/>
                  <a:pt x="31241" y="160845"/>
                  <a:pt x="31055" y="160162"/>
                </a:cubicBezTo>
                <a:cubicBezTo>
                  <a:pt x="30868" y="159478"/>
                  <a:pt x="31893" y="148050"/>
                  <a:pt x="31986" y="146466"/>
                </a:cubicBezTo>
                <a:cubicBezTo>
                  <a:pt x="31983" y="137006"/>
                  <a:pt x="31110" y="127565"/>
                  <a:pt x="29377" y="118266"/>
                </a:cubicBezTo>
                <a:cubicBezTo>
                  <a:pt x="27794" y="106496"/>
                  <a:pt x="26707" y="96713"/>
                  <a:pt x="29936" y="82831"/>
                </a:cubicBezTo>
                <a:cubicBezTo>
                  <a:pt x="30154" y="81899"/>
                  <a:pt x="30402" y="80936"/>
                  <a:pt x="30682" y="80004"/>
                </a:cubicBezTo>
                <a:cubicBezTo>
                  <a:pt x="30961" y="79073"/>
                  <a:pt x="31055" y="78762"/>
                  <a:pt x="31272" y="78048"/>
                </a:cubicBezTo>
                <a:cubicBezTo>
                  <a:pt x="31272" y="78048"/>
                  <a:pt x="31272" y="77365"/>
                  <a:pt x="30930" y="77302"/>
                </a:cubicBezTo>
                <a:cubicBezTo>
                  <a:pt x="18508" y="92396"/>
                  <a:pt x="11489" y="120005"/>
                  <a:pt x="14532" y="141310"/>
                </a:cubicBezTo>
                <a:cubicBezTo>
                  <a:pt x="16380" y="150422"/>
                  <a:pt x="18744" y="159422"/>
                  <a:pt x="21613" y="168267"/>
                </a:cubicBezTo>
                <a:close/>
                <a:moveTo>
                  <a:pt x="39533" y="121434"/>
                </a:moveTo>
                <a:cubicBezTo>
                  <a:pt x="39533" y="124540"/>
                  <a:pt x="39533" y="127242"/>
                  <a:pt x="39316" y="128950"/>
                </a:cubicBezTo>
                <a:lnTo>
                  <a:pt x="39316" y="128950"/>
                </a:lnTo>
                <a:cubicBezTo>
                  <a:pt x="39316" y="129136"/>
                  <a:pt x="39844" y="128950"/>
                  <a:pt x="39844" y="128950"/>
                </a:cubicBezTo>
                <a:lnTo>
                  <a:pt x="39844" y="128950"/>
                </a:lnTo>
                <a:cubicBezTo>
                  <a:pt x="46561" y="120422"/>
                  <a:pt x="54114" y="112589"/>
                  <a:pt x="62391" y="105564"/>
                </a:cubicBezTo>
                <a:cubicBezTo>
                  <a:pt x="68819" y="100253"/>
                  <a:pt x="75590" y="95160"/>
                  <a:pt x="81615" y="89415"/>
                </a:cubicBezTo>
                <a:cubicBezTo>
                  <a:pt x="89969" y="81402"/>
                  <a:pt x="94876" y="67892"/>
                  <a:pt x="96305" y="60594"/>
                </a:cubicBezTo>
                <a:cubicBezTo>
                  <a:pt x="96419" y="60137"/>
                  <a:pt x="96482" y="59668"/>
                  <a:pt x="96491" y="59196"/>
                </a:cubicBezTo>
                <a:cubicBezTo>
                  <a:pt x="96226" y="59187"/>
                  <a:pt x="95964" y="59264"/>
                  <a:pt x="95746" y="59414"/>
                </a:cubicBezTo>
                <a:lnTo>
                  <a:pt x="93199" y="62768"/>
                </a:lnTo>
                <a:cubicBezTo>
                  <a:pt x="88635" y="68805"/>
                  <a:pt x="82952" y="73908"/>
                  <a:pt x="76459" y="77799"/>
                </a:cubicBezTo>
                <a:cubicBezTo>
                  <a:pt x="65155" y="84942"/>
                  <a:pt x="57204" y="90222"/>
                  <a:pt x="50807" y="99042"/>
                </a:cubicBezTo>
                <a:lnTo>
                  <a:pt x="50651" y="99228"/>
                </a:lnTo>
                <a:cubicBezTo>
                  <a:pt x="50341" y="99756"/>
                  <a:pt x="49782" y="99508"/>
                  <a:pt x="49937" y="98949"/>
                </a:cubicBezTo>
                <a:cubicBezTo>
                  <a:pt x="51894" y="92738"/>
                  <a:pt x="52732" y="88731"/>
                  <a:pt x="54067" y="83172"/>
                </a:cubicBezTo>
                <a:cubicBezTo>
                  <a:pt x="56304" y="74042"/>
                  <a:pt x="57173" y="61961"/>
                  <a:pt x="60745" y="53917"/>
                </a:cubicBezTo>
                <a:cubicBezTo>
                  <a:pt x="62915" y="48890"/>
                  <a:pt x="66085" y="44357"/>
                  <a:pt x="70062" y="40594"/>
                </a:cubicBezTo>
                <a:cubicBezTo>
                  <a:pt x="70062" y="40594"/>
                  <a:pt x="70062" y="40594"/>
                  <a:pt x="70062" y="40594"/>
                </a:cubicBezTo>
                <a:cubicBezTo>
                  <a:pt x="70170" y="40325"/>
                  <a:pt x="70170" y="40024"/>
                  <a:pt x="70062" y="39755"/>
                </a:cubicBezTo>
                <a:cubicBezTo>
                  <a:pt x="69303" y="39968"/>
                  <a:pt x="68565" y="40249"/>
                  <a:pt x="67857" y="40594"/>
                </a:cubicBezTo>
                <a:cubicBezTo>
                  <a:pt x="56455" y="46428"/>
                  <a:pt x="47536" y="56174"/>
                  <a:pt x="42732" y="68048"/>
                </a:cubicBezTo>
                <a:cubicBezTo>
                  <a:pt x="39813" y="75228"/>
                  <a:pt x="38437" y="82942"/>
                  <a:pt x="38694" y="90688"/>
                </a:cubicBezTo>
                <a:cubicBezTo>
                  <a:pt x="38694" y="93297"/>
                  <a:pt x="38694" y="95936"/>
                  <a:pt x="38881" y="98545"/>
                </a:cubicBezTo>
                <a:cubicBezTo>
                  <a:pt x="39222" y="105005"/>
                  <a:pt x="39533" y="114415"/>
                  <a:pt x="39533" y="121434"/>
                </a:cubicBezTo>
                <a:close/>
                <a:moveTo>
                  <a:pt x="64099" y="76216"/>
                </a:moveTo>
                <a:cubicBezTo>
                  <a:pt x="64189" y="76253"/>
                  <a:pt x="64289" y="76253"/>
                  <a:pt x="64378" y="76216"/>
                </a:cubicBezTo>
                <a:lnTo>
                  <a:pt x="64378" y="76216"/>
                </a:lnTo>
                <a:cubicBezTo>
                  <a:pt x="67484" y="73700"/>
                  <a:pt x="80528" y="63793"/>
                  <a:pt x="85000" y="59165"/>
                </a:cubicBezTo>
                <a:cubicBezTo>
                  <a:pt x="91376" y="53097"/>
                  <a:pt x="96940" y="46228"/>
                  <a:pt x="101553" y="38730"/>
                </a:cubicBezTo>
                <a:cubicBezTo>
                  <a:pt x="106499" y="31071"/>
                  <a:pt x="112383" y="24060"/>
                  <a:pt x="119069" y="17860"/>
                </a:cubicBezTo>
                <a:cubicBezTo>
                  <a:pt x="119628" y="17332"/>
                  <a:pt x="120063" y="16990"/>
                  <a:pt x="120622" y="16494"/>
                </a:cubicBezTo>
                <a:cubicBezTo>
                  <a:pt x="120622" y="16494"/>
                  <a:pt x="120839" y="15935"/>
                  <a:pt x="120622" y="15686"/>
                </a:cubicBezTo>
                <a:cubicBezTo>
                  <a:pt x="108537" y="18557"/>
                  <a:pt x="97227" y="24038"/>
                  <a:pt x="87484" y="31742"/>
                </a:cubicBezTo>
                <a:cubicBezTo>
                  <a:pt x="70434" y="45221"/>
                  <a:pt x="64596" y="72427"/>
                  <a:pt x="63912" y="76153"/>
                </a:cubicBezTo>
                <a:cubicBezTo>
                  <a:pt x="63977" y="76163"/>
                  <a:pt x="64040" y="76184"/>
                  <a:pt x="64099" y="76216"/>
                </a:cubicBezTo>
                <a:close/>
                <a:moveTo>
                  <a:pt x="256091" y="224573"/>
                </a:moveTo>
                <a:cubicBezTo>
                  <a:pt x="257426" y="222585"/>
                  <a:pt x="254103" y="221467"/>
                  <a:pt x="253234" y="224791"/>
                </a:cubicBezTo>
                <a:cubicBezTo>
                  <a:pt x="252364" y="228114"/>
                  <a:pt x="254787" y="226592"/>
                  <a:pt x="256091" y="224573"/>
                </a:cubicBezTo>
                <a:close/>
                <a:moveTo>
                  <a:pt x="292427" y="140720"/>
                </a:moveTo>
                <a:cubicBezTo>
                  <a:pt x="291123" y="140037"/>
                  <a:pt x="285812" y="146528"/>
                  <a:pt x="286682" y="147553"/>
                </a:cubicBezTo>
                <a:cubicBezTo>
                  <a:pt x="289036" y="145615"/>
                  <a:pt x="290995" y="143242"/>
                  <a:pt x="292458" y="140565"/>
                </a:cubicBezTo>
                <a:close/>
                <a:moveTo>
                  <a:pt x="293576" y="139571"/>
                </a:moveTo>
                <a:cubicBezTo>
                  <a:pt x="294384" y="139975"/>
                  <a:pt x="297893" y="138080"/>
                  <a:pt x="297241" y="137552"/>
                </a:cubicBezTo>
                <a:cubicBezTo>
                  <a:pt x="296589" y="137024"/>
                  <a:pt x="292458" y="135099"/>
                  <a:pt x="292365" y="136279"/>
                </a:cubicBezTo>
                <a:cubicBezTo>
                  <a:pt x="292272" y="138018"/>
                  <a:pt x="292800" y="138981"/>
                  <a:pt x="293607" y="139416"/>
                </a:cubicBezTo>
                <a:close/>
                <a:moveTo>
                  <a:pt x="357584" y="195659"/>
                </a:moveTo>
                <a:cubicBezTo>
                  <a:pt x="355907" y="195659"/>
                  <a:pt x="354106" y="198175"/>
                  <a:pt x="354478" y="198206"/>
                </a:cubicBezTo>
                <a:cubicBezTo>
                  <a:pt x="355690" y="198206"/>
                  <a:pt x="356590" y="199107"/>
                  <a:pt x="357584" y="198889"/>
                </a:cubicBezTo>
                <a:cubicBezTo>
                  <a:pt x="359478" y="198361"/>
                  <a:pt x="359261" y="195442"/>
                  <a:pt x="357615" y="195504"/>
                </a:cubicBezTo>
                <a:close/>
                <a:moveTo>
                  <a:pt x="334385" y="135254"/>
                </a:moveTo>
                <a:cubicBezTo>
                  <a:pt x="332956" y="135254"/>
                  <a:pt x="332583" y="136869"/>
                  <a:pt x="333950" y="137583"/>
                </a:cubicBezTo>
                <a:cubicBezTo>
                  <a:pt x="335149" y="137826"/>
                  <a:pt x="336394" y="137627"/>
                  <a:pt x="337459" y="137024"/>
                </a:cubicBezTo>
                <a:cubicBezTo>
                  <a:pt x="338422" y="136434"/>
                  <a:pt x="339509" y="135689"/>
                  <a:pt x="339323" y="134229"/>
                </a:cubicBezTo>
                <a:cubicBezTo>
                  <a:pt x="339323" y="133329"/>
                  <a:pt x="337118" y="130844"/>
                  <a:pt x="338205" y="129881"/>
                </a:cubicBezTo>
                <a:cubicBezTo>
                  <a:pt x="339292" y="128919"/>
                  <a:pt x="340534" y="130471"/>
                  <a:pt x="341683" y="129881"/>
                </a:cubicBezTo>
                <a:cubicBezTo>
                  <a:pt x="342832" y="129291"/>
                  <a:pt x="342956" y="128546"/>
                  <a:pt x="342987" y="127366"/>
                </a:cubicBezTo>
                <a:cubicBezTo>
                  <a:pt x="343018" y="126186"/>
                  <a:pt x="342397" y="123577"/>
                  <a:pt x="340503" y="123577"/>
                </a:cubicBezTo>
                <a:cubicBezTo>
                  <a:pt x="339074" y="123577"/>
                  <a:pt x="336621" y="127366"/>
                  <a:pt x="336528" y="127614"/>
                </a:cubicBezTo>
                <a:cubicBezTo>
                  <a:pt x="336143" y="128614"/>
                  <a:pt x="336143" y="129720"/>
                  <a:pt x="336528" y="130720"/>
                </a:cubicBezTo>
                <a:cubicBezTo>
                  <a:pt x="337428" y="132739"/>
                  <a:pt x="337087" y="135037"/>
                  <a:pt x="334416" y="135099"/>
                </a:cubicBezTo>
                <a:close/>
                <a:moveTo>
                  <a:pt x="365814" y="135534"/>
                </a:moveTo>
                <a:cubicBezTo>
                  <a:pt x="365814" y="136403"/>
                  <a:pt x="368299" y="142459"/>
                  <a:pt x="368547" y="144136"/>
                </a:cubicBezTo>
                <a:cubicBezTo>
                  <a:pt x="368795" y="145813"/>
                  <a:pt x="369323" y="150751"/>
                  <a:pt x="370659" y="150348"/>
                </a:cubicBezTo>
                <a:cubicBezTo>
                  <a:pt x="371497" y="150037"/>
                  <a:pt x="371435" y="146994"/>
                  <a:pt x="371249" y="145813"/>
                </a:cubicBezTo>
                <a:cubicBezTo>
                  <a:pt x="370715" y="142310"/>
                  <a:pt x="369873" y="138860"/>
                  <a:pt x="368733" y="135503"/>
                </a:cubicBezTo>
                <a:cubicBezTo>
                  <a:pt x="368050" y="133453"/>
                  <a:pt x="365131" y="126714"/>
                  <a:pt x="364168" y="126931"/>
                </a:cubicBezTo>
                <a:cubicBezTo>
                  <a:pt x="363205" y="127148"/>
                  <a:pt x="365628" y="131838"/>
                  <a:pt x="365969" y="133391"/>
                </a:cubicBezTo>
                <a:cubicBezTo>
                  <a:pt x="366035" y="134055"/>
                  <a:pt x="365994" y="134726"/>
                  <a:pt x="365845" y="135378"/>
                </a:cubicBezTo>
                <a:close/>
                <a:moveTo>
                  <a:pt x="349261" y="54321"/>
                </a:moveTo>
                <a:cubicBezTo>
                  <a:pt x="350814" y="54911"/>
                  <a:pt x="350814" y="51991"/>
                  <a:pt x="348174" y="49848"/>
                </a:cubicBezTo>
                <a:cubicBezTo>
                  <a:pt x="345534" y="47706"/>
                  <a:pt x="341963" y="48761"/>
                  <a:pt x="343018" y="49848"/>
                </a:cubicBezTo>
                <a:cubicBezTo>
                  <a:pt x="344907" y="51592"/>
                  <a:pt x="347003" y="53094"/>
                  <a:pt x="349261" y="54321"/>
                </a:cubicBezTo>
                <a:close/>
                <a:moveTo>
                  <a:pt x="277831" y="33761"/>
                </a:moveTo>
                <a:cubicBezTo>
                  <a:pt x="274725" y="31742"/>
                  <a:pt x="277303" y="28978"/>
                  <a:pt x="274725" y="27115"/>
                </a:cubicBezTo>
                <a:cubicBezTo>
                  <a:pt x="272026" y="26144"/>
                  <a:pt x="269011" y="26727"/>
                  <a:pt x="266868" y="28637"/>
                </a:cubicBezTo>
                <a:cubicBezTo>
                  <a:pt x="264787" y="31370"/>
                  <a:pt x="269601" y="30469"/>
                  <a:pt x="271340" y="31245"/>
                </a:cubicBezTo>
                <a:cubicBezTo>
                  <a:pt x="273079" y="32022"/>
                  <a:pt x="277551" y="35718"/>
                  <a:pt x="278234" y="34972"/>
                </a:cubicBezTo>
                <a:cubicBezTo>
                  <a:pt x="278918" y="34227"/>
                  <a:pt x="278048" y="34072"/>
                  <a:pt x="277831" y="33761"/>
                </a:cubicBezTo>
                <a:close/>
                <a:moveTo>
                  <a:pt x="296775" y="24227"/>
                </a:moveTo>
                <a:cubicBezTo>
                  <a:pt x="292582" y="22301"/>
                  <a:pt x="276775" y="22394"/>
                  <a:pt x="277178" y="26494"/>
                </a:cubicBezTo>
                <a:cubicBezTo>
                  <a:pt x="277520" y="30034"/>
                  <a:pt x="286309" y="26711"/>
                  <a:pt x="288576" y="26494"/>
                </a:cubicBezTo>
                <a:cubicBezTo>
                  <a:pt x="290843" y="26276"/>
                  <a:pt x="300347" y="26121"/>
                  <a:pt x="296651" y="24227"/>
                </a:cubicBezTo>
                <a:close/>
                <a:moveTo>
                  <a:pt x="250532" y="208144"/>
                </a:moveTo>
                <a:cubicBezTo>
                  <a:pt x="250314" y="207368"/>
                  <a:pt x="248948" y="207492"/>
                  <a:pt x="249290" y="208144"/>
                </a:cubicBezTo>
                <a:cubicBezTo>
                  <a:pt x="249631" y="208796"/>
                  <a:pt x="248886" y="209604"/>
                  <a:pt x="249569" y="210504"/>
                </a:cubicBezTo>
                <a:cubicBezTo>
                  <a:pt x="250709" y="211430"/>
                  <a:pt x="252342" y="211430"/>
                  <a:pt x="253482" y="210504"/>
                </a:cubicBezTo>
                <a:cubicBezTo>
                  <a:pt x="253954" y="209868"/>
                  <a:pt x="253858" y="208976"/>
                  <a:pt x="253265" y="208455"/>
                </a:cubicBezTo>
                <a:cubicBezTo>
                  <a:pt x="252395" y="208206"/>
                  <a:pt x="250594" y="208921"/>
                  <a:pt x="250408" y="208144"/>
                </a:cubicBezTo>
                <a:close/>
                <a:moveTo>
                  <a:pt x="244320" y="176715"/>
                </a:moveTo>
                <a:cubicBezTo>
                  <a:pt x="245625" y="176715"/>
                  <a:pt x="245563" y="175721"/>
                  <a:pt x="246339" y="175783"/>
                </a:cubicBezTo>
                <a:cubicBezTo>
                  <a:pt x="247116" y="175845"/>
                  <a:pt x="246339" y="176746"/>
                  <a:pt x="247799" y="176746"/>
                </a:cubicBezTo>
                <a:cubicBezTo>
                  <a:pt x="249258" y="176746"/>
                  <a:pt x="250470" y="173392"/>
                  <a:pt x="246246" y="173392"/>
                </a:cubicBezTo>
                <a:cubicBezTo>
                  <a:pt x="242830" y="173392"/>
                  <a:pt x="243296" y="176653"/>
                  <a:pt x="244320" y="176715"/>
                </a:cubicBezTo>
                <a:close/>
                <a:moveTo>
                  <a:pt x="249786" y="180193"/>
                </a:moveTo>
                <a:cubicBezTo>
                  <a:pt x="247178" y="179541"/>
                  <a:pt x="247706" y="181032"/>
                  <a:pt x="246091" y="181187"/>
                </a:cubicBezTo>
                <a:cubicBezTo>
                  <a:pt x="243420" y="181498"/>
                  <a:pt x="245780" y="179230"/>
                  <a:pt x="244476" y="178081"/>
                </a:cubicBezTo>
                <a:cubicBezTo>
                  <a:pt x="243917" y="177615"/>
                  <a:pt x="242333" y="179883"/>
                  <a:pt x="242240" y="181187"/>
                </a:cubicBezTo>
                <a:cubicBezTo>
                  <a:pt x="242240" y="181870"/>
                  <a:pt x="242240" y="184293"/>
                  <a:pt x="243265" y="184293"/>
                </a:cubicBezTo>
                <a:cubicBezTo>
                  <a:pt x="244289" y="184293"/>
                  <a:pt x="250314" y="185038"/>
                  <a:pt x="252302" y="185473"/>
                </a:cubicBezTo>
                <a:cubicBezTo>
                  <a:pt x="254290" y="185908"/>
                  <a:pt x="252209" y="180814"/>
                  <a:pt x="249880" y="180193"/>
                </a:cubicBezTo>
                <a:close/>
                <a:moveTo>
                  <a:pt x="220562" y="211685"/>
                </a:moveTo>
                <a:cubicBezTo>
                  <a:pt x="221370" y="211685"/>
                  <a:pt x="221960" y="208827"/>
                  <a:pt x="221463" y="207430"/>
                </a:cubicBezTo>
                <a:cubicBezTo>
                  <a:pt x="220966" y="206032"/>
                  <a:pt x="218357" y="207057"/>
                  <a:pt x="218140" y="207709"/>
                </a:cubicBezTo>
                <a:cubicBezTo>
                  <a:pt x="217922" y="208362"/>
                  <a:pt x="219755" y="211685"/>
                  <a:pt x="220562" y="211685"/>
                </a:cubicBezTo>
                <a:close/>
                <a:moveTo>
                  <a:pt x="182300" y="211405"/>
                </a:moveTo>
                <a:cubicBezTo>
                  <a:pt x="182300" y="210163"/>
                  <a:pt x="182300" y="206560"/>
                  <a:pt x="181431" y="205877"/>
                </a:cubicBezTo>
                <a:cubicBezTo>
                  <a:pt x="180561" y="205194"/>
                  <a:pt x="180685" y="206498"/>
                  <a:pt x="180095" y="206405"/>
                </a:cubicBezTo>
                <a:cubicBezTo>
                  <a:pt x="179505" y="206312"/>
                  <a:pt x="179629" y="204697"/>
                  <a:pt x="179039" y="204697"/>
                </a:cubicBezTo>
                <a:cubicBezTo>
                  <a:pt x="178449" y="204697"/>
                  <a:pt x="179257" y="207554"/>
                  <a:pt x="179878" y="209200"/>
                </a:cubicBezTo>
                <a:cubicBezTo>
                  <a:pt x="180499" y="210846"/>
                  <a:pt x="182145" y="213610"/>
                  <a:pt x="182300" y="211405"/>
                </a:cubicBezTo>
                <a:close/>
                <a:moveTo>
                  <a:pt x="181369" y="202647"/>
                </a:moveTo>
                <a:cubicBezTo>
                  <a:pt x="182161" y="199815"/>
                  <a:pt x="182599" y="196892"/>
                  <a:pt x="182673" y="193951"/>
                </a:cubicBezTo>
                <a:cubicBezTo>
                  <a:pt x="182487" y="191653"/>
                  <a:pt x="181244" y="189510"/>
                  <a:pt x="180934" y="189665"/>
                </a:cubicBezTo>
                <a:cubicBezTo>
                  <a:pt x="180623" y="189821"/>
                  <a:pt x="181151" y="191249"/>
                  <a:pt x="181213" y="193454"/>
                </a:cubicBezTo>
                <a:cubicBezTo>
                  <a:pt x="181005" y="195895"/>
                  <a:pt x="180515" y="198302"/>
                  <a:pt x="179754" y="200628"/>
                </a:cubicBezTo>
                <a:cubicBezTo>
                  <a:pt x="179754" y="201653"/>
                  <a:pt x="180748" y="203951"/>
                  <a:pt x="181369" y="202647"/>
                </a:cubicBezTo>
                <a:close/>
                <a:moveTo>
                  <a:pt x="79068" y="181435"/>
                </a:moveTo>
                <a:cubicBezTo>
                  <a:pt x="79118" y="81181"/>
                  <a:pt x="160430" y="-50"/>
                  <a:pt x="260684" y="0"/>
                </a:cubicBezTo>
                <a:cubicBezTo>
                  <a:pt x="360938" y="50"/>
                  <a:pt x="442170" y="81362"/>
                  <a:pt x="442120" y="181616"/>
                </a:cubicBezTo>
                <a:cubicBezTo>
                  <a:pt x="442071" y="281870"/>
                  <a:pt x="360758" y="363101"/>
                  <a:pt x="260504" y="363052"/>
                </a:cubicBezTo>
                <a:cubicBezTo>
                  <a:pt x="212391" y="363027"/>
                  <a:pt x="166256" y="343905"/>
                  <a:pt x="132237" y="309886"/>
                </a:cubicBezTo>
                <a:cubicBezTo>
                  <a:pt x="98072" y="275888"/>
                  <a:pt x="78927" y="229635"/>
                  <a:pt x="79068" y="181435"/>
                </a:cubicBezTo>
                <a:close/>
                <a:moveTo>
                  <a:pt x="134970" y="301625"/>
                </a:moveTo>
                <a:lnTo>
                  <a:pt x="154722" y="281904"/>
                </a:lnTo>
                <a:cubicBezTo>
                  <a:pt x="150837" y="277807"/>
                  <a:pt x="147188" y="273494"/>
                  <a:pt x="143790" y="268984"/>
                </a:cubicBezTo>
                <a:cubicBezTo>
                  <a:pt x="142191" y="268413"/>
                  <a:pt x="140762" y="267453"/>
                  <a:pt x="139629" y="266189"/>
                </a:cubicBezTo>
                <a:cubicBezTo>
                  <a:pt x="137951" y="264077"/>
                  <a:pt x="137082" y="261003"/>
                  <a:pt x="136274" y="261003"/>
                </a:cubicBezTo>
                <a:cubicBezTo>
                  <a:pt x="135467" y="261003"/>
                  <a:pt x="136274" y="262959"/>
                  <a:pt x="134411" y="263239"/>
                </a:cubicBezTo>
                <a:cubicBezTo>
                  <a:pt x="131958" y="263580"/>
                  <a:pt x="128510" y="257524"/>
                  <a:pt x="127175" y="255288"/>
                </a:cubicBezTo>
                <a:cubicBezTo>
                  <a:pt x="125839" y="253052"/>
                  <a:pt x="122982" y="252679"/>
                  <a:pt x="121678" y="250226"/>
                </a:cubicBezTo>
                <a:cubicBezTo>
                  <a:pt x="121305" y="249512"/>
                  <a:pt x="120436" y="247369"/>
                  <a:pt x="119628" y="248642"/>
                </a:cubicBezTo>
                <a:cubicBezTo>
                  <a:pt x="118262" y="250816"/>
                  <a:pt x="113634" y="243890"/>
                  <a:pt x="112454" y="244387"/>
                </a:cubicBezTo>
                <a:cubicBezTo>
                  <a:pt x="111274" y="244884"/>
                  <a:pt x="112299" y="246282"/>
                  <a:pt x="111615" y="246903"/>
                </a:cubicBezTo>
                <a:cubicBezTo>
                  <a:pt x="110280" y="248083"/>
                  <a:pt x="106367" y="241592"/>
                  <a:pt x="104907" y="242275"/>
                </a:cubicBezTo>
                <a:cubicBezTo>
                  <a:pt x="103448" y="242959"/>
                  <a:pt x="103230" y="243735"/>
                  <a:pt x="103137" y="245381"/>
                </a:cubicBezTo>
                <a:cubicBezTo>
                  <a:pt x="103044" y="247027"/>
                  <a:pt x="105280" y="251592"/>
                  <a:pt x="104503" y="252089"/>
                </a:cubicBezTo>
                <a:cubicBezTo>
                  <a:pt x="103727" y="252586"/>
                  <a:pt x="97764" y="238238"/>
                  <a:pt x="98975" y="237586"/>
                </a:cubicBezTo>
                <a:cubicBezTo>
                  <a:pt x="99690" y="237213"/>
                  <a:pt x="99565" y="238238"/>
                  <a:pt x="100342" y="237772"/>
                </a:cubicBezTo>
                <a:cubicBezTo>
                  <a:pt x="101118" y="237306"/>
                  <a:pt x="99783" y="236281"/>
                  <a:pt x="99410" y="234667"/>
                </a:cubicBezTo>
                <a:cubicBezTo>
                  <a:pt x="99038" y="233052"/>
                  <a:pt x="97609" y="232989"/>
                  <a:pt x="97485" y="231188"/>
                </a:cubicBezTo>
                <a:cubicBezTo>
                  <a:pt x="97360" y="229387"/>
                  <a:pt x="99938" y="230008"/>
                  <a:pt x="99907" y="229138"/>
                </a:cubicBezTo>
                <a:cubicBezTo>
                  <a:pt x="99830" y="228213"/>
                  <a:pt x="100172" y="227300"/>
                  <a:pt x="100839" y="226654"/>
                </a:cubicBezTo>
                <a:cubicBezTo>
                  <a:pt x="101677" y="225909"/>
                  <a:pt x="103634" y="226654"/>
                  <a:pt x="103944" y="224138"/>
                </a:cubicBezTo>
                <a:cubicBezTo>
                  <a:pt x="104255" y="221623"/>
                  <a:pt x="105404" y="224138"/>
                  <a:pt x="105622" y="225598"/>
                </a:cubicBezTo>
                <a:cubicBezTo>
                  <a:pt x="105839" y="227058"/>
                  <a:pt x="110622" y="227927"/>
                  <a:pt x="110839" y="226654"/>
                </a:cubicBezTo>
                <a:cubicBezTo>
                  <a:pt x="110839" y="225846"/>
                  <a:pt x="108945" y="225877"/>
                  <a:pt x="108945" y="225163"/>
                </a:cubicBezTo>
                <a:cubicBezTo>
                  <a:pt x="108945" y="223797"/>
                  <a:pt x="111553" y="225163"/>
                  <a:pt x="113324" y="225163"/>
                </a:cubicBezTo>
                <a:cubicBezTo>
                  <a:pt x="114100" y="225163"/>
                  <a:pt x="115498" y="223983"/>
                  <a:pt x="117268" y="224884"/>
                </a:cubicBezTo>
                <a:cubicBezTo>
                  <a:pt x="118632" y="225688"/>
                  <a:pt x="120125" y="226256"/>
                  <a:pt x="121678" y="226561"/>
                </a:cubicBezTo>
                <a:cubicBezTo>
                  <a:pt x="117392" y="213219"/>
                  <a:pt x="115059" y="199327"/>
                  <a:pt x="114752" y="185318"/>
                </a:cubicBezTo>
                <a:lnTo>
                  <a:pt x="86956" y="185318"/>
                </a:lnTo>
                <a:cubicBezTo>
                  <a:pt x="87772" y="228744"/>
                  <a:pt x="104915" y="270270"/>
                  <a:pt x="134970" y="301625"/>
                </a:cubicBezTo>
                <a:close/>
                <a:moveTo>
                  <a:pt x="249880" y="140627"/>
                </a:moveTo>
                <a:cubicBezTo>
                  <a:pt x="250066" y="140938"/>
                  <a:pt x="248047" y="142770"/>
                  <a:pt x="247022" y="144540"/>
                </a:cubicBezTo>
                <a:cubicBezTo>
                  <a:pt x="250240" y="143332"/>
                  <a:pt x="253603" y="142546"/>
                  <a:pt x="257023" y="142211"/>
                </a:cubicBezTo>
                <a:lnTo>
                  <a:pt x="257023" y="114260"/>
                </a:lnTo>
                <a:cubicBezTo>
                  <a:pt x="241898" y="115129"/>
                  <a:pt x="227516" y="121095"/>
                  <a:pt x="216214" y="131186"/>
                </a:cubicBezTo>
                <a:lnTo>
                  <a:pt x="235904" y="150876"/>
                </a:lnTo>
                <a:cubicBezTo>
                  <a:pt x="238174" y="149006"/>
                  <a:pt x="240640" y="147391"/>
                  <a:pt x="243265" y="146062"/>
                </a:cubicBezTo>
                <a:cubicBezTo>
                  <a:pt x="243948" y="145720"/>
                  <a:pt x="244631" y="145410"/>
                  <a:pt x="245345" y="145130"/>
                </a:cubicBezTo>
                <a:cubicBezTo>
                  <a:pt x="246557" y="142863"/>
                  <a:pt x="249507" y="140254"/>
                  <a:pt x="249880" y="140627"/>
                </a:cubicBezTo>
                <a:close/>
                <a:moveTo>
                  <a:pt x="181182" y="244511"/>
                </a:moveTo>
                <a:cubicBezTo>
                  <a:pt x="181263" y="245046"/>
                  <a:pt x="181263" y="245592"/>
                  <a:pt x="181182" y="246126"/>
                </a:cubicBezTo>
                <a:cubicBezTo>
                  <a:pt x="182642" y="247897"/>
                  <a:pt x="184102" y="249636"/>
                  <a:pt x="185654" y="251313"/>
                </a:cubicBezTo>
                <a:lnTo>
                  <a:pt x="205375" y="231623"/>
                </a:lnTo>
                <a:cubicBezTo>
                  <a:pt x="195912" y="221163"/>
                  <a:pt x="189592" y="208247"/>
                  <a:pt x="187145" y="194355"/>
                </a:cubicBezTo>
                <a:cubicBezTo>
                  <a:pt x="186611" y="194585"/>
                  <a:pt x="185993" y="194370"/>
                  <a:pt x="185717" y="193858"/>
                </a:cubicBezTo>
                <a:cubicBezTo>
                  <a:pt x="185313" y="193175"/>
                  <a:pt x="185903" y="192461"/>
                  <a:pt x="186741" y="191777"/>
                </a:cubicBezTo>
                <a:cubicBezTo>
                  <a:pt x="186462" y="189665"/>
                  <a:pt x="186245" y="187554"/>
                  <a:pt x="186151" y="185411"/>
                </a:cubicBezTo>
                <a:lnTo>
                  <a:pt x="173014" y="185411"/>
                </a:lnTo>
                <a:cubicBezTo>
                  <a:pt x="173014" y="187523"/>
                  <a:pt x="174008" y="190504"/>
                  <a:pt x="172611" y="191622"/>
                </a:cubicBezTo>
                <a:cubicBezTo>
                  <a:pt x="171213" y="192740"/>
                  <a:pt x="169878" y="191622"/>
                  <a:pt x="168853" y="191622"/>
                </a:cubicBezTo>
                <a:cubicBezTo>
                  <a:pt x="166337" y="191964"/>
                  <a:pt x="165747" y="195007"/>
                  <a:pt x="166430" y="197057"/>
                </a:cubicBezTo>
                <a:cubicBezTo>
                  <a:pt x="167017" y="198296"/>
                  <a:pt x="167297" y="199663"/>
                  <a:pt x="167238" y="201032"/>
                </a:cubicBezTo>
                <a:cubicBezTo>
                  <a:pt x="166989" y="202430"/>
                  <a:pt x="166244" y="203548"/>
                  <a:pt x="168449" y="204728"/>
                </a:cubicBezTo>
                <a:cubicBezTo>
                  <a:pt x="170654" y="205908"/>
                  <a:pt x="173791" y="209976"/>
                  <a:pt x="173542" y="210691"/>
                </a:cubicBezTo>
                <a:cubicBezTo>
                  <a:pt x="173294" y="211405"/>
                  <a:pt x="171151" y="209821"/>
                  <a:pt x="171027" y="211498"/>
                </a:cubicBezTo>
                <a:cubicBezTo>
                  <a:pt x="171027" y="212523"/>
                  <a:pt x="174132" y="211219"/>
                  <a:pt x="173853" y="214604"/>
                </a:cubicBezTo>
                <a:cubicBezTo>
                  <a:pt x="173775" y="216539"/>
                  <a:pt x="174117" y="218464"/>
                  <a:pt x="174847" y="220256"/>
                </a:cubicBezTo>
                <a:cubicBezTo>
                  <a:pt x="176319" y="222716"/>
                  <a:pt x="177173" y="225499"/>
                  <a:pt x="177331" y="228362"/>
                </a:cubicBezTo>
                <a:cubicBezTo>
                  <a:pt x="176884" y="231114"/>
                  <a:pt x="177086" y="233930"/>
                  <a:pt x="177921" y="236592"/>
                </a:cubicBezTo>
                <a:cubicBezTo>
                  <a:pt x="178915" y="239294"/>
                  <a:pt x="181058" y="241437"/>
                  <a:pt x="181058" y="244511"/>
                </a:cubicBezTo>
                <a:close/>
                <a:moveTo>
                  <a:pt x="164691" y="197740"/>
                </a:moveTo>
                <a:cubicBezTo>
                  <a:pt x="163076" y="195877"/>
                  <a:pt x="165747" y="190597"/>
                  <a:pt x="166151" y="189572"/>
                </a:cubicBezTo>
                <a:cubicBezTo>
                  <a:pt x="166555" y="188547"/>
                  <a:pt x="169039" y="187057"/>
                  <a:pt x="169753" y="185411"/>
                </a:cubicBezTo>
                <a:lnTo>
                  <a:pt x="158107" y="185411"/>
                </a:lnTo>
                <a:cubicBezTo>
                  <a:pt x="158331" y="191457"/>
                  <a:pt x="159079" y="197473"/>
                  <a:pt x="160343" y="203392"/>
                </a:cubicBezTo>
                <a:cubicBezTo>
                  <a:pt x="163138" y="204324"/>
                  <a:pt x="168542" y="202057"/>
                  <a:pt x="164691" y="197740"/>
                </a:cubicBezTo>
                <a:close/>
                <a:moveTo>
                  <a:pt x="157362" y="272835"/>
                </a:moveTo>
                <a:lnTo>
                  <a:pt x="157082" y="272835"/>
                </a:lnTo>
                <a:cubicBezTo>
                  <a:pt x="158138" y="274015"/>
                  <a:pt x="159225" y="275226"/>
                  <a:pt x="160188" y="276376"/>
                </a:cubicBezTo>
                <a:lnTo>
                  <a:pt x="162424" y="274140"/>
                </a:lnTo>
                <a:cubicBezTo>
                  <a:pt x="160468" y="272866"/>
                  <a:pt x="158542" y="272028"/>
                  <a:pt x="157362" y="272742"/>
                </a:cubicBezTo>
                <a:close/>
                <a:moveTo>
                  <a:pt x="205127" y="131372"/>
                </a:moveTo>
                <a:lnTo>
                  <a:pt x="185468" y="111713"/>
                </a:lnTo>
                <a:cubicBezTo>
                  <a:pt x="168716" y="129686"/>
                  <a:pt x="159005" y="153093"/>
                  <a:pt x="158107" y="177647"/>
                </a:cubicBezTo>
                <a:lnTo>
                  <a:pt x="171865" y="177647"/>
                </a:lnTo>
                <a:cubicBezTo>
                  <a:pt x="174164" y="173951"/>
                  <a:pt x="173387" y="171125"/>
                  <a:pt x="174164" y="168951"/>
                </a:cubicBezTo>
                <a:cubicBezTo>
                  <a:pt x="174993" y="166923"/>
                  <a:pt x="176036" y="164985"/>
                  <a:pt x="177269" y="163174"/>
                </a:cubicBezTo>
                <a:cubicBezTo>
                  <a:pt x="178263" y="161528"/>
                  <a:pt x="179412" y="159696"/>
                  <a:pt x="181555" y="159696"/>
                </a:cubicBezTo>
                <a:cubicBezTo>
                  <a:pt x="186027" y="159696"/>
                  <a:pt x="187145" y="157304"/>
                  <a:pt x="190002" y="156000"/>
                </a:cubicBezTo>
                <a:cubicBezTo>
                  <a:pt x="192860" y="154696"/>
                  <a:pt x="197860" y="153919"/>
                  <a:pt x="197301" y="152460"/>
                </a:cubicBezTo>
                <a:cubicBezTo>
                  <a:pt x="196742" y="151000"/>
                  <a:pt x="186804" y="155379"/>
                  <a:pt x="186586" y="154602"/>
                </a:cubicBezTo>
                <a:cubicBezTo>
                  <a:pt x="186182" y="153267"/>
                  <a:pt x="189692" y="153391"/>
                  <a:pt x="191276" y="152025"/>
                </a:cubicBezTo>
                <a:cubicBezTo>
                  <a:pt x="191537" y="151786"/>
                  <a:pt x="191829" y="151587"/>
                  <a:pt x="192145" y="151435"/>
                </a:cubicBezTo>
                <a:cubicBezTo>
                  <a:pt x="195357" y="144059"/>
                  <a:pt x="199742" y="137254"/>
                  <a:pt x="205127" y="131279"/>
                </a:cubicBezTo>
                <a:close/>
                <a:moveTo>
                  <a:pt x="201587" y="149758"/>
                </a:moveTo>
                <a:lnTo>
                  <a:pt x="202394" y="149354"/>
                </a:lnTo>
                <a:cubicBezTo>
                  <a:pt x="205388" y="147801"/>
                  <a:pt x="208888" y="147531"/>
                  <a:pt x="212084" y="148609"/>
                </a:cubicBezTo>
                <a:cubicBezTo>
                  <a:pt x="214553" y="149997"/>
                  <a:pt x="216882" y="151618"/>
                  <a:pt x="219040" y="153453"/>
                </a:cubicBezTo>
                <a:cubicBezTo>
                  <a:pt x="219662" y="153919"/>
                  <a:pt x="219941" y="153081"/>
                  <a:pt x="222798" y="152646"/>
                </a:cubicBezTo>
                <a:cubicBezTo>
                  <a:pt x="224009" y="152460"/>
                  <a:pt x="224258" y="153671"/>
                  <a:pt x="225904" y="153888"/>
                </a:cubicBezTo>
                <a:cubicBezTo>
                  <a:pt x="226491" y="153978"/>
                  <a:pt x="227087" y="153978"/>
                  <a:pt x="227674" y="153888"/>
                </a:cubicBezTo>
                <a:lnTo>
                  <a:pt x="210562" y="136776"/>
                </a:lnTo>
                <a:cubicBezTo>
                  <a:pt x="207065" y="140695"/>
                  <a:pt x="204049" y="145025"/>
                  <a:pt x="201587" y="149664"/>
                </a:cubicBezTo>
                <a:close/>
                <a:moveTo>
                  <a:pt x="182269" y="170938"/>
                </a:moveTo>
                <a:cubicBezTo>
                  <a:pt x="179170" y="170572"/>
                  <a:pt x="176359" y="172786"/>
                  <a:pt x="175990" y="175886"/>
                </a:cubicBezTo>
                <a:cubicBezTo>
                  <a:pt x="175921" y="176473"/>
                  <a:pt x="175943" y="177066"/>
                  <a:pt x="176058" y="177647"/>
                </a:cubicBezTo>
                <a:lnTo>
                  <a:pt x="185996" y="177647"/>
                </a:lnTo>
                <a:cubicBezTo>
                  <a:pt x="185996" y="175783"/>
                  <a:pt x="186245" y="173920"/>
                  <a:pt x="186493" y="172087"/>
                </a:cubicBezTo>
                <a:cubicBezTo>
                  <a:pt x="185182" y="171398"/>
                  <a:pt x="183745" y="170976"/>
                  <a:pt x="182269" y="170845"/>
                </a:cubicBezTo>
                <a:close/>
                <a:moveTo>
                  <a:pt x="210624" y="226219"/>
                </a:moveTo>
                <a:lnTo>
                  <a:pt x="230314" y="206529"/>
                </a:lnTo>
                <a:cubicBezTo>
                  <a:pt x="228699" y="204601"/>
                  <a:pt x="227277" y="202520"/>
                  <a:pt x="226059" y="200318"/>
                </a:cubicBezTo>
                <a:lnTo>
                  <a:pt x="226059" y="200318"/>
                </a:lnTo>
                <a:cubicBezTo>
                  <a:pt x="225777" y="200638"/>
                  <a:pt x="225534" y="200992"/>
                  <a:pt x="225345" y="201374"/>
                </a:cubicBezTo>
                <a:cubicBezTo>
                  <a:pt x="224941" y="202274"/>
                  <a:pt x="225345" y="205194"/>
                  <a:pt x="224227" y="206467"/>
                </a:cubicBezTo>
                <a:cubicBezTo>
                  <a:pt x="223109" y="207740"/>
                  <a:pt x="218450" y="202864"/>
                  <a:pt x="217115" y="202430"/>
                </a:cubicBezTo>
                <a:cubicBezTo>
                  <a:pt x="215779" y="201995"/>
                  <a:pt x="214444" y="203858"/>
                  <a:pt x="214537" y="204448"/>
                </a:cubicBezTo>
                <a:cubicBezTo>
                  <a:pt x="214786" y="205939"/>
                  <a:pt x="214537" y="206529"/>
                  <a:pt x="213823" y="206684"/>
                </a:cubicBezTo>
                <a:cubicBezTo>
                  <a:pt x="213109" y="206840"/>
                  <a:pt x="209848" y="204573"/>
                  <a:pt x="211338" y="203983"/>
                </a:cubicBezTo>
                <a:cubicBezTo>
                  <a:pt x="212829" y="203392"/>
                  <a:pt x="210872" y="201871"/>
                  <a:pt x="210127" y="201281"/>
                </a:cubicBezTo>
                <a:cubicBezTo>
                  <a:pt x="208854" y="200318"/>
                  <a:pt x="207021" y="201281"/>
                  <a:pt x="205934" y="199914"/>
                </a:cubicBezTo>
                <a:cubicBezTo>
                  <a:pt x="205025" y="198774"/>
                  <a:pt x="203838" y="197886"/>
                  <a:pt x="202487" y="197336"/>
                </a:cubicBezTo>
                <a:cubicBezTo>
                  <a:pt x="201357" y="196815"/>
                  <a:pt x="200074" y="196725"/>
                  <a:pt x="198885" y="197088"/>
                </a:cubicBezTo>
                <a:cubicBezTo>
                  <a:pt x="197891" y="197616"/>
                  <a:pt x="196804" y="196529"/>
                  <a:pt x="196058" y="195784"/>
                </a:cubicBezTo>
                <a:cubicBezTo>
                  <a:pt x="195313" y="195038"/>
                  <a:pt x="195251" y="194914"/>
                  <a:pt x="194816" y="194479"/>
                </a:cubicBezTo>
                <a:cubicBezTo>
                  <a:pt x="197152" y="206256"/>
                  <a:pt x="202615" y="217185"/>
                  <a:pt x="210624" y="226126"/>
                </a:cubicBezTo>
                <a:close/>
                <a:moveTo>
                  <a:pt x="230314" y="192212"/>
                </a:moveTo>
                <a:cubicBezTo>
                  <a:pt x="230314" y="192057"/>
                  <a:pt x="230314" y="191870"/>
                  <a:pt x="230314" y="191684"/>
                </a:cubicBezTo>
                <a:cubicBezTo>
                  <a:pt x="230314" y="191684"/>
                  <a:pt x="230314" y="191405"/>
                  <a:pt x="230314" y="191280"/>
                </a:cubicBezTo>
                <a:cubicBezTo>
                  <a:pt x="230314" y="191156"/>
                  <a:pt x="230314" y="191280"/>
                  <a:pt x="230314" y="191094"/>
                </a:cubicBezTo>
                <a:lnTo>
                  <a:pt x="230314" y="190846"/>
                </a:lnTo>
                <a:cubicBezTo>
                  <a:pt x="230314" y="190846"/>
                  <a:pt x="230314" y="190846"/>
                  <a:pt x="230314" y="190846"/>
                </a:cubicBezTo>
                <a:lnTo>
                  <a:pt x="230314" y="190318"/>
                </a:lnTo>
                <a:lnTo>
                  <a:pt x="230314" y="190318"/>
                </a:lnTo>
                <a:cubicBezTo>
                  <a:pt x="230314" y="190162"/>
                  <a:pt x="230314" y="190007"/>
                  <a:pt x="230314" y="189852"/>
                </a:cubicBezTo>
                <a:lnTo>
                  <a:pt x="230314" y="189852"/>
                </a:lnTo>
                <a:lnTo>
                  <a:pt x="230314" y="189541"/>
                </a:lnTo>
                <a:lnTo>
                  <a:pt x="230314" y="189541"/>
                </a:lnTo>
                <a:cubicBezTo>
                  <a:pt x="230292" y="189448"/>
                  <a:pt x="230292" y="189355"/>
                  <a:pt x="230314" y="189262"/>
                </a:cubicBezTo>
                <a:lnTo>
                  <a:pt x="230314" y="189262"/>
                </a:lnTo>
                <a:lnTo>
                  <a:pt x="230500" y="188951"/>
                </a:lnTo>
                <a:cubicBezTo>
                  <a:pt x="230752" y="188675"/>
                  <a:pt x="231128" y="188544"/>
                  <a:pt x="231494" y="188609"/>
                </a:cubicBezTo>
                <a:cubicBezTo>
                  <a:pt x="232289" y="188849"/>
                  <a:pt x="233100" y="189047"/>
                  <a:pt x="233916" y="189200"/>
                </a:cubicBezTo>
                <a:cubicBezTo>
                  <a:pt x="234590" y="189252"/>
                  <a:pt x="235239" y="188945"/>
                  <a:pt x="235625" y="188392"/>
                </a:cubicBezTo>
                <a:cubicBezTo>
                  <a:pt x="235870" y="188088"/>
                  <a:pt x="236081" y="187752"/>
                  <a:pt x="236246" y="187398"/>
                </a:cubicBezTo>
                <a:cubicBezTo>
                  <a:pt x="236392" y="187109"/>
                  <a:pt x="236479" y="186790"/>
                  <a:pt x="236494" y="186467"/>
                </a:cubicBezTo>
                <a:cubicBezTo>
                  <a:pt x="236528" y="186345"/>
                  <a:pt x="236528" y="186215"/>
                  <a:pt x="236494" y="186094"/>
                </a:cubicBezTo>
                <a:cubicBezTo>
                  <a:pt x="236494" y="185814"/>
                  <a:pt x="235966" y="185721"/>
                  <a:pt x="235159" y="186094"/>
                </a:cubicBezTo>
                <a:lnTo>
                  <a:pt x="234693" y="186249"/>
                </a:lnTo>
                <a:lnTo>
                  <a:pt x="233730" y="186436"/>
                </a:lnTo>
                <a:lnTo>
                  <a:pt x="233264" y="186436"/>
                </a:lnTo>
                <a:cubicBezTo>
                  <a:pt x="232823" y="186392"/>
                  <a:pt x="232426" y="186153"/>
                  <a:pt x="232177" y="185783"/>
                </a:cubicBezTo>
                <a:cubicBezTo>
                  <a:pt x="232069" y="185644"/>
                  <a:pt x="231985" y="185485"/>
                  <a:pt x="231929" y="185318"/>
                </a:cubicBezTo>
                <a:cubicBezTo>
                  <a:pt x="231839" y="185097"/>
                  <a:pt x="231724" y="184889"/>
                  <a:pt x="231587" y="184696"/>
                </a:cubicBezTo>
                <a:cubicBezTo>
                  <a:pt x="231050" y="184057"/>
                  <a:pt x="230382" y="183538"/>
                  <a:pt x="229631" y="183175"/>
                </a:cubicBezTo>
                <a:cubicBezTo>
                  <a:pt x="229233" y="182954"/>
                  <a:pt x="228857" y="182696"/>
                  <a:pt x="228513" y="182398"/>
                </a:cubicBezTo>
                <a:lnTo>
                  <a:pt x="227954" y="181870"/>
                </a:lnTo>
                <a:lnTo>
                  <a:pt x="227550" y="181404"/>
                </a:lnTo>
                <a:lnTo>
                  <a:pt x="227395" y="181404"/>
                </a:lnTo>
                <a:lnTo>
                  <a:pt x="227115" y="181156"/>
                </a:lnTo>
                <a:lnTo>
                  <a:pt x="226898" y="180970"/>
                </a:lnTo>
                <a:lnTo>
                  <a:pt x="226680" y="180783"/>
                </a:lnTo>
                <a:lnTo>
                  <a:pt x="226432" y="180597"/>
                </a:lnTo>
                <a:lnTo>
                  <a:pt x="226214" y="180597"/>
                </a:lnTo>
                <a:lnTo>
                  <a:pt x="225935" y="180597"/>
                </a:lnTo>
                <a:lnTo>
                  <a:pt x="225749" y="180597"/>
                </a:lnTo>
                <a:lnTo>
                  <a:pt x="225438" y="180442"/>
                </a:lnTo>
                <a:lnTo>
                  <a:pt x="225438" y="180442"/>
                </a:lnTo>
                <a:lnTo>
                  <a:pt x="225065" y="180442"/>
                </a:lnTo>
                <a:lnTo>
                  <a:pt x="225065" y="180442"/>
                </a:lnTo>
                <a:cubicBezTo>
                  <a:pt x="224016" y="180268"/>
                  <a:pt x="222947" y="180640"/>
                  <a:pt x="222239" y="181435"/>
                </a:cubicBezTo>
                <a:lnTo>
                  <a:pt x="222239" y="181435"/>
                </a:lnTo>
                <a:cubicBezTo>
                  <a:pt x="222068" y="181575"/>
                  <a:pt x="221913" y="181730"/>
                  <a:pt x="221773" y="181901"/>
                </a:cubicBezTo>
                <a:lnTo>
                  <a:pt x="221773" y="181901"/>
                </a:lnTo>
                <a:cubicBezTo>
                  <a:pt x="221603" y="182091"/>
                  <a:pt x="221457" y="182299"/>
                  <a:pt x="221339" y="182522"/>
                </a:cubicBezTo>
                <a:lnTo>
                  <a:pt x="221339" y="182522"/>
                </a:lnTo>
                <a:cubicBezTo>
                  <a:pt x="221339" y="182771"/>
                  <a:pt x="221059" y="183019"/>
                  <a:pt x="220904" y="183268"/>
                </a:cubicBezTo>
                <a:cubicBezTo>
                  <a:pt x="220578" y="183892"/>
                  <a:pt x="220289" y="184535"/>
                  <a:pt x="220034" y="185193"/>
                </a:cubicBezTo>
                <a:cubicBezTo>
                  <a:pt x="217798" y="191125"/>
                  <a:pt x="215158" y="189293"/>
                  <a:pt x="215593" y="191405"/>
                </a:cubicBezTo>
                <a:cubicBezTo>
                  <a:pt x="215593" y="191653"/>
                  <a:pt x="216276" y="191839"/>
                  <a:pt x="217208" y="191901"/>
                </a:cubicBezTo>
                <a:lnTo>
                  <a:pt x="219817" y="191901"/>
                </a:lnTo>
                <a:lnTo>
                  <a:pt x="221276" y="191901"/>
                </a:lnTo>
                <a:lnTo>
                  <a:pt x="221960" y="191901"/>
                </a:lnTo>
                <a:lnTo>
                  <a:pt x="222363" y="191901"/>
                </a:lnTo>
                <a:lnTo>
                  <a:pt x="222736" y="191901"/>
                </a:lnTo>
                <a:lnTo>
                  <a:pt x="223078" y="191901"/>
                </a:lnTo>
                <a:lnTo>
                  <a:pt x="223481" y="191901"/>
                </a:lnTo>
                <a:lnTo>
                  <a:pt x="223730" y="191901"/>
                </a:lnTo>
                <a:lnTo>
                  <a:pt x="224289" y="191684"/>
                </a:lnTo>
                <a:lnTo>
                  <a:pt x="225221" y="191311"/>
                </a:lnTo>
                <a:lnTo>
                  <a:pt x="225221" y="191311"/>
                </a:lnTo>
                <a:cubicBezTo>
                  <a:pt x="225503" y="191209"/>
                  <a:pt x="225795" y="191137"/>
                  <a:pt x="226090" y="191094"/>
                </a:cubicBezTo>
                <a:cubicBezTo>
                  <a:pt x="227205" y="190777"/>
                  <a:pt x="228398" y="191218"/>
                  <a:pt x="229041" y="192181"/>
                </a:cubicBezTo>
                <a:cubicBezTo>
                  <a:pt x="229460" y="192110"/>
                  <a:pt x="229888" y="192091"/>
                  <a:pt x="230314" y="192119"/>
                </a:cubicBezTo>
                <a:close/>
                <a:moveTo>
                  <a:pt x="256898" y="106682"/>
                </a:moveTo>
                <a:lnTo>
                  <a:pt x="256898" y="78731"/>
                </a:lnTo>
                <a:cubicBezTo>
                  <a:pt x="232314" y="79641"/>
                  <a:pt x="208879" y="89365"/>
                  <a:pt x="190872" y="106123"/>
                </a:cubicBezTo>
                <a:lnTo>
                  <a:pt x="210531" y="125782"/>
                </a:lnTo>
                <a:cubicBezTo>
                  <a:pt x="223311" y="114229"/>
                  <a:pt x="239693" y="107449"/>
                  <a:pt x="256898" y="106589"/>
                </a:cubicBezTo>
                <a:close/>
                <a:moveTo>
                  <a:pt x="256898" y="71091"/>
                </a:moveTo>
                <a:lnTo>
                  <a:pt x="256898" y="43140"/>
                </a:lnTo>
                <a:cubicBezTo>
                  <a:pt x="222910" y="44056"/>
                  <a:pt x="190462" y="57519"/>
                  <a:pt x="165809" y="80936"/>
                </a:cubicBezTo>
                <a:lnTo>
                  <a:pt x="185468" y="100595"/>
                </a:lnTo>
                <a:cubicBezTo>
                  <a:pt x="204916" y="82414"/>
                  <a:pt x="230292" y="71902"/>
                  <a:pt x="256898" y="70998"/>
                </a:cubicBezTo>
                <a:close/>
                <a:moveTo>
                  <a:pt x="160312" y="86619"/>
                </a:moveTo>
                <a:cubicBezTo>
                  <a:pt x="136964" y="111251"/>
                  <a:pt x="123519" y="143627"/>
                  <a:pt x="122547" y="177553"/>
                </a:cubicBezTo>
                <a:lnTo>
                  <a:pt x="150498" y="177553"/>
                </a:lnTo>
                <a:cubicBezTo>
                  <a:pt x="151399" y="150941"/>
                  <a:pt x="161927" y="125558"/>
                  <a:pt x="180126" y="106123"/>
                </a:cubicBezTo>
                <a:close/>
                <a:moveTo>
                  <a:pt x="122547" y="185318"/>
                </a:moveTo>
                <a:cubicBezTo>
                  <a:pt x="122926" y="199389"/>
                  <a:pt x="125464" y="213318"/>
                  <a:pt x="130063" y="226623"/>
                </a:cubicBezTo>
                <a:lnTo>
                  <a:pt x="130560" y="226623"/>
                </a:lnTo>
                <a:cubicBezTo>
                  <a:pt x="133420" y="226850"/>
                  <a:pt x="136293" y="226359"/>
                  <a:pt x="138914" y="225194"/>
                </a:cubicBezTo>
                <a:cubicBezTo>
                  <a:pt x="141647" y="223082"/>
                  <a:pt x="139132" y="215536"/>
                  <a:pt x="140840" y="212399"/>
                </a:cubicBezTo>
                <a:cubicBezTo>
                  <a:pt x="142952" y="208486"/>
                  <a:pt x="148262" y="199262"/>
                  <a:pt x="149846" y="199200"/>
                </a:cubicBezTo>
                <a:cubicBezTo>
                  <a:pt x="151430" y="199138"/>
                  <a:pt x="151182" y="200194"/>
                  <a:pt x="151896" y="200380"/>
                </a:cubicBezTo>
                <a:cubicBezTo>
                  <a:pt x="151082" y="195398"/>
                  <a:pt x="150616" y="190364"/>
                  <a:pt x="150498" y="185318"/>
                </a:cubicBezTo>
                <a:close/>
                <a:moveTo>
                  <a:pt x="256929" y="327464"/>
                </a:moveTo>
                <a:cubicBezTo>
                  <a:pt x="220888" y="326517"/>
                  <a:pt x="186474" y="312243"/>
                  <a:pt x="160343" y="287401"/>
                </a:cubicBezTo>
                <a:lnTo>
                  <a:pt x="140622" y="307122"/>
                </a:lnTo>
                <a:cubicBezTo>
                  <a:pt x="171959" y="337222"/>
                  <a:pt x="213487" y="354412"/>
                  <a:pt x="256929" y="355259"/>
                </a:cubicBezTo>
                <a:close/>
                <a:moveTo>
                  <a:pt x="256929" y="291904"/>
                </a:moveTo>
                <a:cubicBezTo>
                  <a:pt x="232485" y="291100"/>
                  <a:pt x="209009" y="282158"/>
                  <a:pt x="190220" y="266500"/>
                </a:cubicBezTo>
                <a:cubicBezTo>
                  <a:pt x="190617" y="266969"/>
                  <a:pt x="190981" y="267469"/>
                  <a:pt x="191307" y="267990"/>
                </a:cubicBezTo>
                <a:cubicBezTo>
                  <a:pt x="192580" y="270195"/>
                  <a:pt x="197021" y="274699"/>
                  <a:pt x="194195" y="276469"/>
                </a:cubicBezTo>
                <a:cubicBezTo>
                  <a:pt x="191369" y="278239"/>
                  <a:pt x="187984" y="276966"/>
                  <a:pt x="185779" y="276935"/>
                </a:cubicBezTo>
                <a:cubicBezTo>
                  <a:pt x="183574" y="276904"/>
                  <a:pt x="179847" y="280506"/>
                  <a:pt x="177797" y="280848"/>
                </a:cubicBezTo>
                <a:cubicBezTo>
                  <a:pt x="175580" y="281338"/>
                  <a:pt x="173263" y="281074"/>
                  <a:pt x="171213" y="280102"/>
                </a:cubicBezTo>
                <a:cubicBezTo>
                  <a:pt x="170421" y="279742"/>
                  <a:pt x="169670" y="279295"/>
                  <a:pt x="168977" y="278767"/>
                </a:cubicBezTo>
                <a:lnTo>
                  <a:pt x="165871" y="281873"/>
                </a:lnTo>
                <a:cubicBezTo>
                  <a:pt x="190540" y="305264"/>
                  <a:pt x="222978" y="318724"/>
                  <a:pt x="256961" y="319669"/>
                </a:cubicBezTo>
                <a:close/>
                <a:moveTo>
                  <a:pt x="256929" y="282121"/>
                </a:moveTo>
                <a:cubicBezTo>
                  <a:pt x="253169" y="282602"/>
                  <a:pt x="249349" y="282338"/>
                  <a:pt x="245687" y="281345"/>
                </a:cubicBezTo>
                <a:cubicBezTo>
                  <a:pt x="242768" y="279326"/>
                  <a:pt x="239289" y="277338"/>
                  <a:pt x="238917" y="275786"/>
                </a:cubicBezTo>
                <a:cubicBezTo>
                  <a:pt x="238202" y="273021"/>
                  <a:pt x="234413" y="270910"/>
                  <a:pt x="234413" y="268332"/>
                </a:cubicBezTo>
                <a:cubicBezTo>
                  <a:pt x="234413" y="265754"/>
                  <a:pt x="238389" y="264481"/>
                  <a:pt x="237333" y="261530"/>
                </a:cubicBezTo>
                <a:cubicBezTo>
                  <a:pt x="236463" y="259201"/>
                  <a:pt x="238761" y="256282"/>
                  <a:pt x="242923" y="254232"/>
                </a:cubicBezTo>
                <a:cubicBezTo>
                  <a:pt x="230910" y="251276"/>
                  <a:pt x="219817" y="245400"/>
                  <a:pt x="210624" y="237120"/>
                </a:cubicBezTo>
                <a:lnTo>
                  <a:pt x="190872" y="256748"/>
                </a:lnTo>
                <a:cubicBezTo>
                  <a:pt x="208860" y="273506"/>
                  <a:pt x="232298" y="283202"/>
                  <a:pt x="256867" y="284047"/>
                </a:cubicBezTo>
                <a:close/>
                <a:moveTo>
                  <a:pt x="262923" y="244853"/>
                </a:moveTo>
                <a:cubicBezTo>
                  <a:pt x="266029" y="244356"/>
                  <a:pt x="269135" y="243487"/>
                  <a:pt x="271712" y="243238"/>
                </a:cubicBezTo>
                <a:cubicBezTo>
                  <a:pt x="274290" y="242990"/>
                  <a:pt x="271712" y="247089"/>
                  <a:pt x="273327" y="247275"/>
                </a:cubicBezTo>
                <a:cubicBezTo>
                  <a:pt x="274942" y="247462"/>
                  <a:pt x="283918" y="248921"/>
                  <a:pt x="284508" y="246996"/>
                </a:cubicBezTo>
                <a:cubicBezTo>
                  <a:pt x="285098" y="245070"/>
                  <a:pt x="285129" y="244698"/>
                  <a:pt x="286961" y="244294"/>
                </a:cubicBezTo>
                <a:cubicBezTo>
                  <a:pt x="290188" y="244101"/>
                  <a:pt x="293312" y="243108"/>
                  <a:pt x="296061" y="241406"/>
                </a:cubicBezTo>
                <a:cubicBezTo>
                  <a:pt x="297117" y="240629"/>
                  <a:pt x="299166" y="240319"/>
                  <a:pt x="299943" y="239139"/>
                </a:cubicBezTo>
                <a:cubicBezTo>
                  <a:pt x="300719" y="237959"/>
                  <a:pt x="299477" y="232275"/>
                  <a:pt x="297365" y="233207"/>
                </a:cubicBezTo>
                <a:cubicBezTo>
                  <a:pt x="296340" y="233642"/>
                  <a:pt x="295098" y="235132"/>
                  <a:pt x="292924" y="236313"/>
                </a:cubicBezTo>
                <a:cubicBezTo>
                  <a:pt x="290750" y="237493"/>
                  <a:pt x="289539" y="237772"/>
                  <a:pt x="288110" y="235878"/>
                </a:cubicBezTo>
                <a:cubicBezTo>
                  <a:pt x="286682" y="233983"/>
                  <a:pt x="288887" y="232772"/>
                  <a:pt x="289943" y="231654"/>
                </a:cubicBezTo>
                <a:cubicBezTo>
                  <a:pt x="291558" y="229884"/>
                  <a:pt x="293048" y="228051"/>
                  <a:pt x="294850" y="228051"/>
                </a:cubicBezTo>
                <a:cubicBezTo>
                  <a:pt x="295564" y="228051"/>
                  <a:pt x="299322" y="226188"/>
                  <a:pt x="298980" y="224480"/>
                </a:cubicBezTo>
                <a:cubicBezTo>
                  <a:pt x="298576" y="222275"/>
                  <a:pt x="294228" y="224697"/>
                  <a:pt x="293204" y="223797"/>
                </a:cubicBezTo>
                <a:cubicBezTo>
                  <a:pt x="292179" y="222896"/>
                  <a:pt x="293204" y="221561"/>
                  <a:pt x="292645" y="221312"/>
                </a:cubicBezTo>
                <a:cubicBezTo>
                  <a:pt x="292086" y="221064"/>
                  <a:pt x="290533" y="223300"/>
                  <a:pt x="291775" y="224418"/>
                </a:cubicBezTo>
                <a:cubicBezTo>
                  <a:pt x="292427" y="225039"/>
                  <a:pt x="290750" y="226747"/>
                  <a:pt x="288856" y="225505"/>
                </a:cubicBezTo>
                <a:cubicBezTo>
                  <a:pt x="286961" y="224263"/>
                  <a:pt x="287023" y="229853"/>
                  <a:pt x="287148" y="230847"/>
                </a:cubicBezTo>
                <a:cubicBezTo>
                  <a:pt x="287272" y="231840"/>
                  <a:pt x="289290" y="231530"/>
                  <a:pt x="287955" y="233269"/>
                </a:cubicBezTo>
                <a:cubicBezTo>
                  <a:pt x="286620" y="235008"/>
                  <a:pt x="286092" y="233735"/>
                  <a:pt x="285129" y="234604"/>
                </a:cubicBezTo>
                <a:cubicBezTo>
                  <a:pt x="284166" y="235474"/>
                  <a:pt x="283669" y="236033"/>
                  <a:pt x="285129" y="237555"/>
                </a:cubicBezTo>
                <a:cubicBezTo>
                  <a:pt x="286589" y="239077"/>
                  <a:pt x="284446" y="241033"/>
                  <a:pt x="284011" y="238890"/>
                </a:cubicBezTo>
                <a:cubicBezTo>
                  <a:pt x="283700" y="237493"/>
                  <a:pt x="280719" y="237896"/>
                  <a:pt x="280160" y="236313"/>
                </a:cubicBezTo>
                <a:cubicBezTo>
                  <a:pt x="279601" y="234729"/>
                  <a:pt x="277054" y="234822"/>
                  <a:pt x="274197" y="233207"/>
                </a:cubicBezTo>
                <a:cubicBezTo>
                  <a:pt x="271992" y="232058"/>
                  <a:pt x="272271" y="235443"/>
                  <a:pt x="276060" y="236313"/>
                </a:cubicBezTo>
                <a:cubicBezTo>
                  <a:pt x="279166" y="237027"/>
                  <a:pt x="279166" y="237431"/>
                  <a:pt x="278172" y="239418"/>
                </a:cubicBezTo>
                <a:cubicBezTo>
                  <a:pt x="277178" y="241406"/>
                  <a:pt x="277582" y="238145"/>
                  <a:pt x="273762" y="237120"/>
                </a:cubicBezTo>
                <a:cubicBezTo>
                  <a:pt x="271278" y="236468"/>
                  <a:pt x="271184" y="235163"/>
                  <a:pt x="269228" y="235194"/>
                </a:cubicBezTo>
                <a:cubicBezTo>
                  <a:pt x="267271" y="235226"/>
                  <a:pt x="267924" y="237058"/>
                  <a:pt x="265843" y="236592"/>
                </a:cubicBezTo>
                <a:cubicBezTo>
                  <a:pt x="264290" y="236219"/>
                  <a:pt x="264041" y="238331"/>
                  <a:pt x="262737" y="238921"/>
                </a:cubicBezTo>
                <a:cubicBezTo>
                  <a:pt x="261433" y="239511"/>
                  <a:pt x="261060" y="242865"/>
                  <a:pt x="259290" y="243735"/>
                </a:cubicBezTo>
                <a:cubicBezTo>
                  <a:pt x="256619" y="245039"/>
                  <a:pt x="251153" y="244077"/>
                  <a:pt x="251401" y="241437"/>
                </a:cubicBezTo>
                <a:cubicBezTo>
                  <a:pt x="251650" y="238797"/>
                  <a:pt x="251774" y="236809"/>
                  <a:pt x="253296" y="235878"/>
                </a:cubicBezTo>
                <a:cubicBezTo>
                  <a:pt x="254818" y="234946"/>
                  <a:pt x="256867" y="237462"/>
                  <a:pt x="258731" y="236623"/>
                </a:cubicBezTo>
                <a:cubicBezTo>
                  <a:pt x="260594" y="235785"/>
                  <a:pt x="260221" y="233517"/>
                  <a:pt x="259010" y="232337"/>
                </a:cubicBezTo>
                <a:cubicBezTo>
                  <a:pt x="258669" y="231871"/>
                  <a:pt x="257240" y="231157"/>
                  <a:pt x="257271" y="230722"/>
                </a:cubicBezTo>
                <a:cubicBezTo>
                  <a:pt x="257302" y="230288"/>
                  <a:pt x="260097" y="229915"/>
                  <a:pt x="261495" y="228952"/>
                </a:cubicBezTo>
                <a:cubicBezTo>
                  <a:pt x="262808" y="227694"/>
                  <a:pt x="264035" y="226343"/>
                  <a:pt x="265159" y="224915"/>
                </a:cubicBezTo>
                <a:cubicBezTo>
                  <a:pt x="265905" y="224325"/>
                  <a:pt x="267427" y="224169"/>
                  <a:pt x="267551" y="223610"/>
                </a:cubicBezTo>
                <a:cubicBezTo>
                  <a:pt x="267675" y="223051"/>
                  <a:pt x="266495" y="221623"/>
                  <a:pt x="266619" y="220753"/>
                </a:cubicBezTo>
                <a:cubicBezTo>
                  <a:pt x="266743" y="219884"/>
                  <a:pt x="267054" y="219200"/>
                  <a:pt x="267706" y="219262"/>
                </a:cubicBezTo>
                <a:cubicBezTo>
                  <a:pt x="268358" y="219325"/>
                  <a:pt x="269197" y="221250"/>
                  <a:pt x="268762" y="221716"/>
                </a:cubicBezTo>
                <a:cubicBezTo>
                  <a:pt x="268327" y="222182"/>
                  <a:pt x="269104" y="223144"/>
                  <a:pt x="270035" y="222772"/>
                </a:cubicBezTo>
                <a:cubicBezTo>
                  <a:pt x="270967" y="222399"/>
                  <a:pt x="274228" y="221126"/>
                  <a:pt x="275160" y="220877"/>
                </a:cubicBezTo>
                <a:cubicBezTo>
                  <a:pt x="276091" y="220629"/>
                  <a:pt x="274849" y="217585"/>
                  <a:pt x="275160" y="217057"/>
                </a:cubicBezTo>
                <a:cubicBezTo>
                  <a:pt x="275470" y="216529"/>
                  <a:pt x="275936" y="217244"/>
                  <a:pt x="276433" y="216747"/>
                </a:cubicBezTo>
                <a:cubicBezTo>
                  <a:pt x="276930" y="216250"/>
                  <a:pt x="275408" y="215753"/>
                  <a:pt x="275657" y="214666"/>
                </a:cubicBezTo>
                <a:cubicBezTo>
                  <a:pt x="275905" y="213579"/>
                  <a:pt x="279228" y="212958"/>
                  <a:pt x="278296" y="212337"/>
                </a:cubicBezTo>
                <a:cubicBezTo>
                  <a:pt x="277365" y="211716"/>
                  <a:pt x="276091" y="213517"/>
                  <a:pt x="275346" y="213827"/>
                </a:cubicBezTo>
                <a:cubicBezTo>
                  <a:pt x="273638" y="214604"/>
                  <a:pt x="272799" y="212741"/>
                  <a:pt x="272862" y="211312"/>
                </a:cubicBezTo>
                <a:cubicBezTo>
                  <a:pt x="272862" y="210629"/>
                  <a:pt x="273824" y="208206"/>
                  <a:pt x="273017" y="207740"/>
                </a:cubicBezTo>
                <a:cubicBezTo>
                  <a:pt x="272209" y="207275"/>
                  <a:pt x="271681" y="209976"/>
                  <a:pt x="271495" y="210535"/>
                </a:cubicBezTo>
                <a:cubicBezTo>
                  <a:pt x="270821" y="211902"/>
                  <a:pt x="270927" y="213523"/>
                  <a:pt x="271775" y="214790"/>
                </a:cubicBezTo>
                <a:cubicBezTo>
                  <a:pt x="272427" y="216064"/>
                  <a:pt x="272085" y="220318"/>
                  <a:pt x="270781" y="220784"/>
                </a:cubicBezTo>
                <a:cubicBezTo>
                  <a:pt x="269476" y="221250"/>
                  <a:pt x="268762" y="218610"/>
                  <a:pt x="268110" y="217523"/>
                </a:cubicBezTo>
                <a:cubicBezTo>
                  <a:pt x="268038" y="217359"/>
                  <a:pt x="267920" y="217216"/>
                  <a:pt x="267768" y="217120"/>
                </a:cubicBezTo>
                <a:lnTo>
                  <a:pt x="267551" y="217120"/>
                </a:lnTo>
                <a:lnTo>
                  <a:pt x="267365" y="217120"/>
                </a:lnTo>
                <a:lnTo>
                  <a:pt x="267365" y="217120"/>
                </a:lnTo>
                <a:lnTo>
                  <a:pt x="267147" y="217368"/>
                </a:lnTo>
                <a:lnTo>
                  <a:pt x="266712" y="218082"/>
                </a:lnTo>
                <a:cubicBezTo>
                  <a:pt x="266492" y="218523"/>
                  <a:pt x="266305" y="218980"/>
                  <a:pt x="266153" y="219449"/>
                </a:cubicBezTo>
                <a:cubicBezTo>
                  <a:pt x="266017" y="219905"/>
                  <a:pt x="265632" y="220244"/>
                  <a:pt x="265159" y="220318"/>
                </a:cubicBezTo>
                <a:cubicBezTo>
                  <a:pt x="263725" y="220480"/>
                  <a:pt x="262284" y="220564"/>
                  <a:pt x="260843" y="220567"/>
                </a:cubicBezTo>
                <a:lnTo>
                  <a:pt x="259197" y="220567"/>
                </a:lnTo>
                <a:cubicBezTo>
                  <a:pt x="259398" y="221396"/>
                  <a:pt x="259669" y="222203"/>
                  <a:pt x="260004" y="222989"/>
                </a:cubicBezTo>
                <a:cubicBezTo>
                  <a:pt x="260780" y="224449"/>
                  <a:pt x="262271" y="225629"/>
                  <a:pt x="262023" y="226685"/>
                </a:cubicBezTo>
                <a:cubicBezTo>
                  <a:pt x="261774" y="227741"/>
                  <a:pt x="257271" y="228766"/>
                  <a:pt x="256898" y="227958"/>
                </a:cubicBezTo>
                <a:cubicBezTo>
                  <a:pt x="256526" y="227151"/>
                  <a:pt x="258016" y="225008"/>
                  <a:pt x="257892" y="224107"/>
                </a:cubicBezTo>
                <a:cubicBezTo>
                  <a:pt x="257675" y="222492"/>
                  <a:pt x="256836" y="221530"/>
                  <a:pt x="256961" y="220380"/>
                </a:cubicBezTo>
                <a:cubicBezTo>
                  <a:pt x="249234" y="219613"/>
                  <a:pt x="241907" y="216576"/>
                  <a:pt x="235904" y="211654"/>
                </a:cubicBezTo>
                <a:lnTo>
                  <a:pt x="216214" y="231343"/>
                </a:lnTo>
                <a:cubicBezTo>
                  <a:pt x="226140" y="240198"/>
                  <a:pt x="238476" y="245906"/>
                  <a:pt x="251650" y="247741"/>
                </a:cubicBezTo>
                <a:cubicBezTo>
                  <a:pt x="253544" y="246561"/>
                  <a:pt x="254321" y="244480"/>
                  <a:pt x="255842" y="245629"/>
                </a:cubicBezTo>
                <a:cubicBezTo>
                  <a:pt x="258110" y="247710"/>
                  <a:pt x="260998" y="245288"/>
                  <a:pt x="262892" y="244977"/>
                </a:cubicBezTo>
                <a:close/>
                <a:moveTo>
                  <a:pt x="264694" y="291780"/>
                </a:moveTo>
                <a:lnTo>
                  <a:pt x="264694" y="319731"/>
                </a:lnTo>
                <a:cubicBezTo>
                  <a:pt x="275728" y="319423"/>
                  <a:pt x="286685" y="317799"/>
                  <a:pt x="297334" y="314886"/>
                </a:cubicBezTo>
                <a:cubicBezTo>
                  <a:pt x="295160" y="313022"/>
                  <a:pt x="294228" y="310041"/>
                  <a:pt x="291464" y="309109"/>
                </a:cubicBezTo>
                <a:cubicBezTo>
                  <a:pt x="286837" y="307525"/>
                  <a:pt x="285595" y="304699"/>
                  <a:pt x="288110" y="300569"/>
                </a:cubicBezTo>
                <a:cubicBezTo>
                  <a:pt x="289446" y="298333"/>
                  <a:pt x="288918" y="297463"/>
                  <a:pt x="287334" y="295103"/>
                </a:cubicBezTo>
                <a:cubicBezTo>
                  <a:pt x="285812" y="292851"/>
                  <a:pt x="283647" y="291109"/>
                  <a:pt x="281123" y="290103"/>
                </a:cubicBezTo>
                <a:cubicBezTo>
                  <a:pt x="275688" y="291100"/>
                  <a:pt x="270184" y="291702"/>
                  <a:pt x="264663" y="291904"/>
                </a:cubicBezTo>
                <a:close/>
                <a:moveTo>
                  <a:pt x="278017" y="282618"/>
                </a:moveTo>
                <a:cubicBezTo>
                  <a:pt x="276877" y="281714"/>
                  <a:pt x="275358" y="281447"/>
                  <a:pt x="273980" y="281904"/>
                </a:cubicBezTo>
                <a:cubicBezTo>
                  <a:pt x="269445" y="283146"/>
                  <a:pt x="270874" y="279543"/>
                  <a:pt x="264663" y="280475"/>
                </a:cubicBezTo>
                <a:lnTo>
                  <a:pt x="264663" y="284016"/>
                </a:lnTo>
                <a:cubicBezTo>
                  <a:pt x="269125" y="283879"/>
                  <a:pt x="273576" y="283453"/>
                  <a:pt x="277986" y="282742"/>
                </a:cubicBezTo>
                <a:close/>
                <a:moveTo>
                  <a:pt x="380970" y="306997"/>
                </a:moveTo>
                <a:lnTo>
                  <a:pt x="361249" y="287276"/>
                </a:lnTo>
                <a:cubicBezTo>
                  <a:pt x="351012" y="296966"/>
                  <a:pt x="339447" y="305143"/>
                  <a:pt x="326900" y="311563"/>
                </a:cubicBezTo>
                <a:cubicBezTo>
                  <a:pt x="322807" y="314398"/>
                  <a:pt x="318425" y="316793"/>
                  <a:pt x="313825" y="318706"/>
                </a:cubicBezTo>
                <a:cubicBezTo>
                  <a:pt x="312241" y="319619"/>
                  <a:pt x="310487" y="320190"/>
                  <a:pt x="308670" y="320383"/>
                </a:cubicBezTo>
                <a:cubicBezTo>
                  <a:pt x="308095" y="320370"/>
                  <a:pt x="307536" y="320196"/>
                  <a:pt x="307055" y="319886"/>
                </a:cubicBezTo>
                <a:cubicBezTo>
                  <a:pt x="293381" y="324448"/>
                  <a:pt x="279104" y="326961"/>
                  <a:pt x="264694" y="327340"/>
                </a:cubicBezTo>
                <a:lnTo>
                  <a:pt x="264694" y="355135"/>
                </a:lnTo>
                <a:cubicBezTo>
                  <a:pt x="308101" y="354318"/>
                  <a:pt x="349609" y="337175"/>
                  <a:pt x="380939" y="307122"/>
                </a:cubicBezTo>
                <a:close/>
                <a:moveTo>
                  <a:pt x="342087" y="105968"/>
                </a:moveTo>
                <a:cubicBezTo>
                  <a:pt x="342062" y="106098"/>
                  <a:pt x="341981" y="106210"/>
                  <a:pt x="341869" y="106278"/>
                </a:cubicBezTo>
                <a:cubicBezTo>
                  <a:pt x="346475" y="111241"/>
                  <a:pt x="350634" y="116605"/>
                  <a:pt x="354292" y="122304"/>
                </a:cubicBezTo>
                <a:cubicBezTo>
                  <a:pt x="354696" y="121776"/>
                  <a:pt x="355037" y="121310"/>
                  <a:pt x="355627" y="121962"/>
                </a:cubicBezTo>
                <a:cubicBezTo>
                  <a:pt x="356621" y="123080"/>
                  <a:pt x="354603" y="125068"/>
                  <a:pt x="357522" y="124602"/>
                </a:cubicBezTo>
                <a:cubicBezTo>
                  <a:pt x="359261" y="124260"/>
                  <a:pt x="358919" y="126527"/>
                  <a:pt x="357522" y="127707"/>
                </a:cubicBezTo>
                <a:cubicBezTo>
                  <a:pt x="358423" y="129353"/>
                  <a:pt x="359292" y="130968"/>
                  <a:pt x="360100" y="132645"/>
                </a:cubicBezTo>
                <a:cubicBezTo>
                  <a:pt x="361125" y="133111"/>
                  <a:pt x="361901" y="133670"/>
                  <a:pt x="362056" y="134322"/>
                </a:cubicBezTo>
                <a:cubicBezTo>
                  <a:pt x="362721" y="136357"/>
                  <a:pt x="363249" y="138431"/>
                  <a:pt x="363640" y="140534"/>
                </a:cubicBezTo>
                <a:cubicBezTo>
                  <a:pt x="365038" y="144043"/>
                  <a:pt x="366249" y="147615"/>
                  <a:pt x="367305" y="151279"/>
                </a:cubicBezTo>
                <a:cubicBezTo>
                  <a:pt x="368733" y="150068"/>
                  <a:pt x="370410" y="150720"/>
                  <a:pt x="370410" y="152770"/>
                </a:cubicBezTo>
                <a:cubicBezTo>
                  <a:pt x="370525" y="154925"/>
                  <a:pt x="370053" y="157071"/>
                  <a:pt x="369044" y="158981"/>
                </a:cubicBezTo>
                <a:cubicBezTo>
                  <a:pt x="370317" y="165118"/>
                  <a:pt x="371066" y="171351"/>
                  <a:pt x="371280" y="177615"/>
                </a:cubicBezTo>
                <a:lnTo>
                  <a:pt x="399231" y="177615"/>
                </a:lnTo>
                <a:cubicBezTo>
                  <a:pt x="398725" y="159637"/>
                  <a:pt x="394728" y="141925"/>
                  <a:pt x="387461" y="125471"/>
                </a:cubicBezTo>
                <a:cubicBezTo>
                  <a:pt x="386933" y="125906"/>
                  <a:pt x="386187" y="125937"/>
                  <a:pt x="385255" y="127117"/>
                </a:cubicBezTo>
                <a:cubicBezTo>
                  <a:pt x="383827" y="128919"/>
                  <a:pt x="381560" y="126683"/>
                  <a:pt x="380317" y="125130"/>
                </a:cubicBezTo>
                <a:cubicBezTo>
                  <a:pt x="377988" y="122273"/>
                  <a:pt x="372491" y="114167"/>
                  <a:pt x="370038" y="113763"/>
                </a:cubicBezTo>
                <a:cubicBezTo>
                  <a:pt x="367584" y="113359"/>
                  <a:pt x="366435" y="110657"/>
                  <a:pt x="364261" y="110316"/>
                </a:cubicBezTo>
                <a:cubicBezTo>
                  <a:pt x="362087" y="109974"/>
                  <a:pt x="359385" y="108639"/>
                  <a:pt x="359044" y="106340"/>
                </a:cubicBezTo>
                <a:cubicBezTo>
                  <a:pt x="359028" y="104331"/>
                  <a:pt x="357419" y="102694"/>
                  <a:pt x="355410" y="102645"/>
                </a:cubicBezTo>
                <a:cubicBezTo>
                  <a:pt x="352873" y="102309"/>
                  <a:pt x="350543" y="101064"/>
                  <a:pt x="348857" y="99135"/>
                </a:cubicBezTo>
                <a:lnTo>
                  <a:pt x="342211" y="105781"/>
                </a:lnTo>
                <a:cubicBezTo>
                  <a:pt x="342192" y="105899"/>
                  <a:pt x="342136" y="106005"/>
                  <a:pt x="342056" y="106092"/>
                </a:cubicBezTo>
                <a:close/>
                <a:moveTo>
                  <a:pt x="359727" y="274761"/>
                </a:moveTo>
                <a:lnTo>
                  <a:pt x="361249" y="276282"/>
                </a:lnTo>
                <a:cubicBezTo>
                  <a:pt x="384603" y="251648"/>
                  <a:pt x="398032" y="219250"/>
                  <a:pt x="398951" y="185318"/>
                </a:cubicBezTo>
                <a:lnTo>
                  <a:pt x="371000" y="185318"/>
                </a:lnTo>
                <a:cubicBezTo>
                  <a:pt x="370066" y="211921"/>
                  <a:pt x="359541" y="237291"/>
                  <a:pt x="341372" y="256748"/>
                </a:cubicBezTo>
                <a:lnTo>
                  <a:pt x="351404" y="266779"/>
                </a:lnTo>
                <a:lnTo>
                  <a:pt x="351590" y="266344"/>
                </a:lnTo>
                <a:cubicBezTo>
                  <a:pt x="352124" y="264500"/>
                  <a:pt x="352335" y="262577"/>
                  <a:pt x="352211" y="260661"/>
                </a:cubicBezTo>
                <a:cubicBezTo>
                  <a:pt x="352211" y="259636"/>
                  <a:pt x="356124" y="259884"/>
                  <a:pt x="356404" y="261624"/>
                </a:cubicBezTo>
                <a:cubicBezTo>
                  <a:pt x="357034" y="263742"/>
                  <a:pt x="357805" y="265816"/>
                  <a:pt x="358702" y="267835"/>
                </a:cubicBezTo>
                <a:cubicBezTo>
                  <a:pt x="359798" y="270012"/>
                  <a:pt x="360146" y="272490"/>
                  <a:pt x="359696" y="274885"/>
                </a:cubicBezTo>
                <a:close/>
                <a:moveTo>
                  <a:pt x="338608" y="292121"/>
                </a:moveTo>
                <a:cubicBezTo>
                  <a:pt x="337894" y="293892"/>
                  <a:pt x="334167" y="297059"/>
                  <a:pt x="334820" y="298084"/>
                </a:cubicBezTo>
                <a:cubicBezTo>
                  <a:pt x="342307" y="293326"/>
                  <a:pt x="349326" y="287867"/>
                  <a:pt x="355783" y="281779"/>
                </a:cubicBezTo>
                <a:lnTo>
                  <a:pt x="336124" y="262121"/>
                </a:lnTo>
                <a:cubicBezTo>
                  <a:pt x="334757" y="263425"/>
                  <a:pt x="333329" y="264636"/>
                  <a:pt x="331900" y="265847"/>
                </a:cubicBezTo>
                <a:cubicBezTo>
                  <a:pt x="331559" y="268115"/>
                  <a:pt x="331900" y="269885"/>
                  <a:pt x="334633" y="270723"/>
                </a:cubicBezTo>
                <a:cubicBezTo>
                  <a:pt x="337366" y="271562"/>
                  <a:pt x="342584" y="274667"/>
                  <a:pt x="341559" y="277618"/>
                </a:cubicBezTo>
                <a:cubicBezTo>
                  <a:pt x="340534" y="280568"/>
                  <a:pt x="337459" y="284202"/>
                  <a:pt x="336062" y="286935"/>
                </a:cubicBezTo>
                <a:cubicBezTo>
                  <a:pt x="334664" y="289668"/>
                  <a:pt x="339478" y="290134"/>
                  <a:pt x="338577" y="292246"/>
                </a:cubicBezTo>
                <a:close/>
                <a:moveTo>
                  <a:pt x="343205" y="177212"/>
                </a:moveTo>
                <a:cubicBezTo>
                  <a:pt x="343161" y="177336"/>
                  <a:pt x="343099" y="177451"/>
                  <a:pt x="343018" y="177553"/>
                </a:cubicBezTo>
                <a:lnTo>
                  <a:pt x="363485" y="177553"/>
                </a:lnTo>
                <a:cubicBezTo>
                  <a:pt x="363485" y="174603"/>
                  <a:pt x="363112" y="171684"/>
                  <a:pt x="362771" y="168795"/>
                </a:cubicBezTo>
                <a:cubicBezTo>
                  <a:pt x="362615" y="169106"/>
                  <a:pt x="362429" y="169385"/>
                  <a:pt x="362305" y="169696"/>
                </a:cubicBezTo>
                <a:cubicBezTo>
                  <a:pt x="360752" y="172802"/>
                  <a:pt x="360534" y="170969"/>
                  <a:pt x="360628" y="169696"/>
                </a:cubicBezTo>
                <a:cubicBezTo>
                  <a:pt x="360898" y="167901"/>
                  <a:pt x="361398" y="166146"/>
                  <a:pt x="362118" y="164478"/>
                </a:cubicBezTo>
                <a:cubicBezTo>
                  <a:pt x="362118" y="163516"/>
                  <a:pt x="361777" y="162584"/>
                  <a:pt x="361590" y="161652"/>
                </a:cubicBezTo>
                <a:cubicBezTo>
                  <a:pt x="360833" y="162621"/>
                  <a:pt x="359839" y="163382"/>
                  <a:pt x="358702" y="163857"/>
                </a:cubicBezTo>
                <a:cubicBezTo>
                  <a:pt x="357801" y="164292"/>
                  <a:pt x="356963" y="166435"/>
                  <a:pt x="356621" y="167243"/>
                </a:cubicBezTo>
                <a:cubicBezTo>
                  <a:pt x="356280" y="168050"/>
                  <a:pt x="353981" y="167025"/>
                  <a:pt x="352118" y="167895"/>
                </a:cubicBezTo>
                <a:cubicBezTo>
                  <a:pt x="349012" y="169479"/>
                  <a:pt x="345565" y="169727"/>
                  <a:pt x="347925" y="173081"/>
                </a:cubicBezTo>
                <a:cubicBezTo>
                  <a:pt x="349416" y="175100"/>
                  <a:pt x="344261" y="174479"/>
                  <a:pt x="343050" y="177212"/>
                </a:cubicBezTo>
                <a:close/>
                <a:moveTo>
                  <a:pt x="336124" y="111620"/>
                </a:moveTo>
                <a:lnTo>
                  <a:pt x="316465" y="131279"/>
                </a:lnTo>
                <a:cubicBezTo>
                  <a:pt x="319850" y="135037"/>
                  <a:pt x="322847" y="139124"/>
                  <a:pt x="325409" y="143484"/>
                </a:cubicBezTo>
                <a:cubicBezTo>
                  <a:pt x="328316" y="143801"/>
                  <a:pt x="331000" y="145199"/>
                  <a:pt x="332925" y="147397"/>
                </a:cubicBezTo>
                <a:cubicBezTo>
                  <a:pt x="334354" y="149261"/>
                  <a:pt x="338515" y="152956"/>
                  <a:pt x="337863" y="154634"/>
                </a:cubicBezTo>
                <a:cubicBezTo>
                  <a:pt x="337490" y="155627"/>
                  <a:pt x="338360" y="156901"/>
                  <a:pt x="339292" y="157584"/>
                </a:cubicBezTo>
                <a:cubicBezTo>
                  <a:pt x="340751" y="158578"/>
                  <a:pt x="341776" y="158547"/>
                  <a:pt x="342553" y="157584"/>
                </a:cubicBezTo>
                <a:cubicBezTo>
                  <a:pt x="344012" y="155721"/>
                  <a:pt x="344230" y="153236"/>
                  <a:pt x="346155" y="151652"/>
                </a:cubicBezTo>
                <a:cubicBezTo>
                  <a:pt x="348081" y="150068"/>
                  <a:pt x="353329" y="155317"/>
                  <a:pt x="353298" y="156342"/>
                </a:cubicBezTo>
                <a:cubicBezTo>
                  <a:pt x="353267" y="157367"/>
                  <a:pt x="352056" y="157615"/>
                  <a:pt x="351714" y="159447"/>
                </a:cubicBezTo>
                <a:cubicBezTo>
                  <a:pt x="351217" y="161932"/>
                  <a:pt x="349075" y="164913"/>
                  <a:pt x="351497" y="165659"/>
                </a:cubicBezTo>
                <a:cubicBezTo>
                  <a:pt x="355037" y="166870"/>
                  <a:pt x="355503" y="165472"/>
                  <a:pt x="357180" y="162988"/>
                </a:cubicBezTo>
                <a:cubicBezTo>
                  <a:pt x="357988" y="161839"/>
                  <a:pt x="357801" y="159882"/>
                  <a:pt x="358640" y="158857"/>
                </a:cubicBezTo>
                <a:cubicBezTo>
                  <a:pt x="359233" y="158245"/>
                  <a:pt x="359926" y="157742"/>
                  <a:pt x="360690" y="157367"/>
                </a:cubicBezTo>
                <a:cubicBezTo>
                  <a:pt x="359385" y="151894"/>
                  <a:pt x="357618" y="146543"/>
                  <a:pt x="355410" y="141372"/>
                </a:cubicBezTo>
                <a:cubicBezTo>
                  <a:pt x="354898" y="140829"/>
                  <a:pt x="354258" y="140425"/>
                  <a:pt x="353547" y="140192"/>
                </a:cubicBezTo>
                <a:cubicBezTo>
                  <a:pt x="352273" y="139788"/>
                  <a:pt x="352988" y="138639"/>
                  <a:pt x="351311" y="138111"/>
                </a:cubicBezTo>
                <a:cubicBezTo>
                  <a:pt x="349634" y="137583"/>
                  <a:pt x="348671" y="136962"/>
                  <a:pt x="348515" y="133639"/>
                </a:cubicBezTo>
                <a:cubicBezTo>
                  <a:pt x="348360" y="130937"/>
                  <a:pt x="350783" y="134509"/>
                  <a:pt x="351373" y="134043"/>
                </a:cubicBezTo>
                <a:cubicBezTo>
                  <a:pt x="351519" y="133919"/>
                  <a:pt x="351646" y="133773"/>
                  <a:pt x="351745" y="133608"/>
                </a:cubicBezTo>
                <a:cubicBezTo>
                  <a:pt x="347512" y="125627"/>
                  <a:pt x="342251" y="118232"/>
                  <a:pt x="336093" y="111620"/>
                </a:cubicBezTo>
                <a:close/>
                <a:moveTo>
                  <a:pt x="312272" y="138298"/>
                </a:moveTo>
                <a:cubicBezTo>
                  <a:pt x="311456" y="138298"/>
                  <a:pt x="310645" y="138149"/>
                  <a:pt x="309881" y="137863"/>
                </a:cubicBezTo>
                <a:lnTo>
                  <a:pt x="303390" y="144354"/>
                </a:lnTo>
                <a:cubicBezTo>
                  <a:pt x="304632" y="144664"/>
                  <a:pt x="305999" y="144354"/>
                  <a:pt x="307552" y="144913"/>
                </a:cubicBezTo>
                <a:cubicBezTo>
                  <a:pt x="309105" y="145472"/>
                  <a:pt x="308452" y="140068"/>
                  <a:pt x="311092" y="140596"/>
                </a:cubicBezTo>
                <a:cubicBezTo>
                  <a:pt x="313732" y="141124"/>
                  <a:pt x="314477" y="142832"/>
                  <a:pt x="312241" y="143702"/>
                </a:cubicBezTo>
                <a:cubicBezTo>
                  <a:pt x="310471" y="144292"/>
                  <a:pt x="312707" y="145782"/>
                  <a:pt x="310533" y="146528"/>
                </a:cubicBezTo>
                <a:cubicBezTo>
                  <a:pt x="308359" y="147273"/>
                  <a:pt x="312148" y="148919"/>
                  <a:pt x="312117" y="149633"/>
                </a:cubicBezTo>
                <a:cubicBezTo>
                  <a:pt x="312086" y="150348"/>
                  <a:pt x="309415" y="151124"/>
                  <a:pt x="313390" y="152366"/>
                </a:cubicBezTo>
                <a:cubicBezTo>
                  <a:pt x="317366" y="153609"/>
                  <a:pt x="313390" y="149012"/>
                  <a:pt x="314012" y="148360"/>
                </a:cubicBezTo>
                <a:cubicBezTo>
                  <a:pt x="314633" y="147708"/>
                  <a:pt x="316900" y="149602"/>
                  <a:pt x="317490" y="148702"/>
                </a:cubicBezTo>
                <a:cubicBezTo>
                  <a:pt x="317707" y="148360"/>
                  <a:pt x="318080" y="147801"/>
                  <a:pt x="318577" y="147149"/>
                </a:cubicBezTo>
                <a:cubicBezTo>
                  <a:pt x="316704" y="144034"/>
                  <a:pt x="314583" y="141074"/>
                  <a:pt x="312241" y="138298"/>
                </a:cubicBezTo>
                <a:close/>
                <a:moveTo>
                  <a:pt x="302148" y="241499"/>
                </a:moveTo>
                <a:cubicBezTo>
                  <a:pt x="302148" y="242865"/>
                  <a:pt x="300812" y="241778"/>
                  <a:pt x="300409" y="242244"/>
                </a:cubicBezTo>
                <a:cubicBezTo>
                  <a:pt x="304390" y="244754"/>
                  <a:pt x="308654" y="246785"/>
                  <a:pt x="313111" y="248300"/>
                </a:cubicBezTo>
                <a:cubicBezTo>
                  <a:pt x="315599" y="249005"/>
                  <a:pt x="318223" y="249089"/>
                  <a:pt x="320751" y="248549"/>
                </a:cubicBezTo>
                <a:cubicBezTo>
                  <a:pt x="323515" y="248021"/>
                  <a:pt x="324291" y="249294"/>
                  <a:pt x="325565" y="249232"/>
                </a:cubicBezTo>
                <a:cubicBezTo>
                  <a:pt x="327397" y="249232"/>
                  <a:pt x="328670" y="246685"/>
                  <a:pt x="329633" y="245164"/>
                </a:cubicBezTo>
                <a:cubicBezTo>
                  <a:pt x="332459" y="241157"/>
                  <a:pt x="331931" y="240629"/>
                  <a:pt x="332739" y="239977"/>
                </a:cubicBezTo>
                <a:cubicBezTo>
                  <a:pt x="333546" y="239325"/>
                  <a:pt x="336466" y="245350"/>
                  <a:pt x="336093" y="249294"/>
                </a:cubicBezTo>
                <a:cubicBezTo>
                  <a:pt x="336093" y="249915"/>
                  <a:pt x="336093" y="250474"/>
                  <a:pt x="335875" y="251033"/>
                </a:cubicBezTo>
                <a:lnTo>
                  <a:pt x="336186" y="251344"/>
                </a:lnTo>
                <a:cubicBezTo>
                  <a:pt x="352901" y="233319"/>
                  <a:pt x="362578" y="209883"/>
                  <a:pt x="363454" y="185318"/>
                </a:cubicBezTo>
                <a:lnTo>
                  <a:pt x="342304" y="185318"/>
                </a:lnTo>
                <a:cubicBezTo>
                  <a:pt x="343537" y="187072"/>
                  <a:pt x="344646" y="188908"/>
                  <a:pt x="345627" y="190815"/>
                </a:cubicBezTo>
                <a:cubicBezTo>
                  <a:pt x="346714" y="193020"/>
                  <a:pt x="347335" y="196498"/>
                  <a:pt x="349137" y="196684"/>
                </a:cubicBezTo>
                <a:cubicBezTo>
                  <a:pt x="352025" y="196964"/>
                  <a:pt x="355006" y="199355"/>
                  <a:pt x="355100" y="201374"/>
                </a:cubicBezTo>
                <a:cubicBezTo>
                  <a:pt x="355255" y="205566"/>
                  <a:pt x="342180" y="206591"/>
                  <a:pt x="340472" y="206063"/>
                </a:cubicBezTo>
                <a:cubicBezTo>
                  <a:pt x="338764" y="205535"/>
                  <a:pt x="338080" y="205504"/>
                  <a:pt x="337987" y="207771"/>
                </a:cubicBezTo>
                <a:cubicBezTo>
                  <a:pt x="337894" y="210039"/>
                  <a:pt x="333267" y="210349"/>
                  <a:pt x="331434" y="211871"/>
                </a:cubicBezTo>
                <a:cubicBezTo>
                  <a:pt x="329602" y="213393"/>
                  <a:pt x="329198" y="216747"/>
                  <a:pt x="327832" y="218952"/>
                </a:cubicBezTo>
                <a:cubicBezTo>
                  <a:pt x="325726" y="221427"/>
                  <a:pt x="323397" y="223704"/>
                  <a:pt x="320875" y="225753"/>
                </a:cubicBezTo>
                <a:cubicBezTo>
                  <a:pt x="317769" y="227927"/>
                  <a:pt x="311807" y="228051"/>
                  <a:pt x="314508" y="229480"/>
                </a:cubicBezTo>
                <a:cubicBezTo>
                  <a:pt x="316434" y="230536"/>
                  <a:pt x="320720" y="230878"/>
                  <a:pt x="320254" y="229884"/>
                </a:cubicBezTo>
                <a:cubicBezTo>
                  <a:pt x="319788" y="228890"/>
                  <a:pt x="320596" y="228579"/>
                  <a:pt x="321341" y="229542"/>
                </a:cubicBezTo>
                <a:cubicBezTo>
                  <a:pt x="322086" y="230505"/>
                  <a:pt x="323981" y="228859"/>
                  <a:pt x="323919" y="227523"/>
                </a:cubicBezTo>
                <a:cubicBezTo>
                  <a:pt x="323857" y="226188"/>
                  <a:pt x="323608" y="224231"/>
                  <a:pt x="324757" y="224169"/>
                </a:cubicBezTo>
                <a:cubicBezTo>
                  <a:pt x="326652" y="224169"/>
                  <a:pt x="328639" y="221964"/>
                  <a:pt x="329571" y="222151"/>
                </a:cubicBezTo>
                <a:cubicBezTo>
                  <a:pt x="330503" y="222337"/>
                  <a:pt x="332055" y="224728"/>
                  <a:pt x="330968" y="231902"/>
                </a:cubicBezTo>
                <a:cubicBezTo>
                  <a:pt x="330074" y="237092"/>
                  <a:pt x="328074" y="242030"/>
                  <a:pt x="325099" y="246375"/>
                </a:cubicBezTo>
                <a:cubicBezTo>
                  <a:pt x="323639" y="248797"/>
                  <a:pt x="322148" y="246934"/>
                  <a:pt x="320161" y="245909"/>
                </a:cubicBezTo>
                <a:cubicBezTo>
                  <a:pt x="317220" y="245002"/>
                  <a:pt x="314223" y="244294"/>
                  <a:pt x="311185" y="243797"/>
                </a:cubicBezTo>
                <a:cubicBezTo>
                  <a:pt x="309788" y="243362"/>
                  <a:pt x="302055" y="240443"/>
                  <a:pt x="302117" y="241499"/>
                </a:cubicBezTo>
                <a:close/>
                <a:moveTo>
                  <a:pt x="434573" y="185318"/>
                </a:moveTo>
                <a:lnTo>
                  <a:pt x="406778" y="185318"/>
                </a:lnTo>
                <a:cubicBezTo>
                  <a:pt x="405858" y="221365"/>
                  <a:pt x="391582" y="255788"/>
                  <a:pt x="366715" y="281904"/>
                </a:cubicBezTo>
                <a:lnTo>
                  <a:pt x="386436" y="301625"/>
                </a:lnTo>
                <a:cubicBezTo>
                  <a:pt x="416564" y="270304"/>
                  <a:pt x="433754" y="228766"/>
                  <a:pt x="434573" y="185318"/>
                </a:cubicBezTo>
                <a:close/>
                <a:moveTo>
                  <a:pt x="386529" y="61277"/>
                </a:moveTo>
                <a:lnTo>
                  <a:pt x="365938" y="81868"/>
                </a:lnTo>
                <a:cubicBezTo>
                  <a:pt x="368932" y="86393"/>
                  <a:pt x="372435" y="90561"/>
                  <a:pt x="376373" y="94290"/>
                </a:cubicBezTo>
                <a:cubicBezTo>
                  <a:pt x="378423" y="96371"/>
                  <a:pt x="380597" y="98421"/>
                  <a:pt x="382585" y="100284"/>
                </a:cubicBezTo>
                <a:cubicBezTo>
                  <a:pt x="384572" y="102148"/>
                  <a:pt x="395566" y="115999"/>
                  <a:pt x="393392" y="118018"/>
                </a:cubicBezTo>
                <a:cubicBezTo>
                  <a:pt x="393240" y="118179"/>
                  <a:pt x="393076" y="118325"/>
                  <a:pt x="392895" y="118453"/>
                </a:cubicBezTo>
                <a:cubicBezTo>
                  <a:pt x="401666" y="136922"/>
                  <a:pt x="406480" y="157022"/>
                  <a:pt x="407026" y="177460"/>
                </a:cubicBezTo>
                <a:lnTo>
                  <a:pt x="434822" y="177460"/>
                </a:lnTo>
                <a:cubicBezTo>
                  <a:pt x="433943" y="134031"/>
                  <a:pt x="416694" y="92536"/>
                  <a:pt x="386529" y="61277"/>
                </a:cubicBezTo>
                <a:close/>
                <a:moveTo>
                  <a:pt x="264756" y="35438"/>
                </a:moveTo>
                <a:cubicBezTo>
                  <a:pt x="287641" y="35977"/>
                  <a:pt x="310077" y="41926"/>
                  <a:pt x="330223" y="52799"/>
                </a:cubicBezTo>
                <a:cubicBezTo>
                  <a:pt x="331906" y="52638"/>
                  <a:pt x="333565" y="52273"/>
                  <a:pt x="335161" y="51712"/>
                </a:cubicBezTo>
                <a:cubicBezTo>
                  <a:pt x="337615" y="50532"/>
                  <a:pt x="342491" y="53171"/>
                  <a:pt x="344820" y="54538"/>
                </a:cubicBezTo>
                <a:cubicBezTo>
                  <a:pt x="347149" y="55904"/>
                  <a:pt x="348640" y="57644"/>
                  <a:pt x="351031" y="58917"/>
                </a:cubicBezTo>
                <a:cubicBezTo>
                  <a:pt x="354460" y="61049"/>
                  <a:pt x="356991" y="64364"/>
                  <a:pt x="358143" y="68234"/>
                </a:cubicBezTo>
                <a:cubicBezTo>
                  <a:pt x="359013" y="72147"/>
                  <a:pt x="361497" y="71868"/>
                  <a:pt x="360255" y="73451"/>
                </a:cubicBezTo>
                <a:cubicBezTo>
                  <a:pt x="359634" y="74259"/>
                  <a:pt x="360565" y="74538"/>
                  <a:pt x="361746" y="75253"/>
                </a:cubicBezTo>
                <a:lnTo>
                  <a:pt x="381094" y="55936"/>
                </a:lnTo>
                <a:cubicBezTo>
                  <a:pt x="349767" y="25822"/>
                  <a:pt x="308232" y="8632"/>
                  <a:pt x="264787" y="7798"/>
                </a:cubicBezTo>
                <a:close/>
                <a:moveTo>
                  <a:pt x="264756" y="70998"/>
                </a:moveTo>
                <a:cubicBezTo>
                  <a:pt x="287502" y="71805"/>
                  <a:pt x="309437" y="79663"/>
                  <a:pt x="327521" y="93483"/>
                </a:cubicBezTo>
                <a:cubicBezTo>
                  <a:pt x="325534" y="90843"/>
                  <a:pt x="323515" y="88141"/>
                  <a:pt x="322583" y="87116"/>
                </a:cubicBezTo>
                <a:cubicBezTo>
                  <a:pt x="320875" y="85315"/>
                  <a:pt x="314477" y="83079"/>
                  <a:pt x="315130" y="82054"/>
                </a:cubicBezTo>
                <a:cubicBezTo>
                  <a:pt x="315782" y="81029"/>
                  <a:pt x="321341" y="85533"/>
                  <a:pt x="322428" y="84725"/>
                </a:cubicBezTo>
                <a:cubicBezTo>
                  <a:pt x="323515" y="83918"/>
                  <a:pt x="319571" y="78514"/>
                  <a:pt x="319881" y="78514"/>
                </a:cubicBezTo>
                <a:cubicBezTo>
                  <a:pt x="323002" y="80713"/>
                  <a:pt x="325608" y="83564"/>
                  <a:pt x="327521" y="86868"/>
                </a:cubicBezTo>
                <a:cubicBezTo>
                  <a:pt x="328484" y="88328"/>
                  <a:pt x="331093" y="87613"/>
                  <a:pt x="333142" y="89011"/>
                </a:cubicBezTo>
                <a:cubicBezTo>
                  <a:pt x="335192" y="90408"/>
                  <a:pt x="335037" y="92272"/>
                  <a:pt x="336559" y="93576"/>
                </a:cubicBezTo>
                <a:cubicBezTo>
                  <a:pt x="336807" y="93794"/>
                  <a:pt x="339975" y="95626"/>
                  <a:pt x="338143" y="95409"/>
                </a:cubicBezTo>
                <a:cubicBezTo>
                  <a:pt x="337584" y="95409"/>
                  <a:pt x="336776" y="94228"/>
                  <a:pt x="336155" y="94787"/>
                </a:cubicBezTo>
                <a:cubicBezTo>
                  <a:pt x="335534" y="95346"/>
                  <a:pt x="336403" y="97117"/>
                  <a:pt x="337490" y="99228"/>
                </a:cubicBezTo>
                <a:lnTo>
                  <a:pt x="346807" y="89911"/>
                </a:lnTo>
                <a:cubicBezTo>
                  <a:pt x="345472" y="87210"/>
                  <a:pt x="342832" y="83700"/>
                  <a:pt x="341000" y="83141"/>
                </a:cubicBezTo>
                <a:cubicBezTo>
                  <a:pt x="339167" y="82582"/>
                  <a:pt x="337894" y="84290"/>
                  <a:pt x="336590" y="85377"/>
                </a:cubicBezTo>
                <a:cubicBezTo>
                  <a:pt x="335285" y="86464"/>
                  <a:pt x="333670" y="86837"/>
                  <a:pt x="333484" y="86092"/>
                </a:cubicBezTo>
                <a:cubicBezTo>
                  <a:pt x="333459" y="84859"/>
                  <a:pt x="333512" y="83623"/>
                  <a:pt x="333639" y="82396"/>
                </a:cubicBezTo>
                <a:cubicBezTo>
                  <a:pt x="333639" y="81340"/>
                  <a:pt x="332677" y="80501"/>
                  <a:pt x="332397" y="79476"/>
                </a:cubicBezTo>
                <a:cubicBezTo>
                  <a:pt x="331745" y="77054"/>
                  <a:pt x="332739" y="74383"/>
                  <a:pt x="331248" y="72768"/>
                </a:cubicBezTo>
                <a:cubicBezTo>
                  <a:pt x="329757" y="70740"/>
                  <a:pt x="328437" y="68588"/>
                  <a:pt x="327304" y="66340"/>
                </a:cubicBezTo>
                <a:cubicBezTo>
                  <a:pt x="325335" y="63890"/>
                  <a:pt x="323925" y="61038"/>
                  <a:pt x="323173" y="57985"/>
                </a:cubicBezTo>
                <a:cubicBezTo>
                  <a:pt x="304999" y="48807"/>
                  <a:pt x="285014" y="43779"/>
                  <a:pt x="264663" y="43264"/>
                </a:cubicBezTo>
                <a:close/>
                <a:moveTo>
                  <a:pt x="264756" y="106589"/>
                </a:moveTo>
                <a:cubicBezTo>
                  <a:pt x="281933" y="107455"/>
                  <a:pt x="298281" y="114238"/>
                  <a:pt x="311030" y="125782"/>
                </a:cubicBezTo>
                <a:lnTo>
                  <a:pt x="330627" y="106123"/>
                </a:lnTo>
                <a:cubicBezTo>
                  <a:pt x="312639" y="89396"/>
                  <a:pt x="289241" y="79688"/>
                  <a:pt x="264694" y="78762"/>
                </a:cubicBezTo>
                <a:close/>
                <a:moveTo>
                  <a:pt x="264756" y="142211"/>
                </a:moveTo>
                <a:cubicBezTo>
                  <a:pt x="267392" y="142472"/>
                  <a:pt x="269992" y="143003"/>
                  <a:pt x="272520" y="143795"/>
                </a:cubicBezTo>
                <a:cubicBezTo>
                  <a:pt x="273203" y="142180"/>
                  <a:pt x="274849" y="141372"/>
                  <a:pt x="276216" y="140441"/>
                </a:cubicBezTo>
                <a:cubicBezTo>
                  <a:pt x="277582" y="139509"/>
                  <a:pt x="278980" y="138111"/>
                  <a:pt x="278762" y="141093"/>
                </a:cubicBezTo>
                <a:cubicBezTo>
                  <a:pt x="278675" y="142739"/>
                  <a:pt x="277883" y="144267"/>
                  <a:pt x="276588" y="145285"/>
                </a:cubicBezTo>
                <a:cubicBezTo>
                  <a:pt x="279324" y="146472"/>
                  <a:pt x="281918" y="147963"/>
                  <a:pt x="284321" y="149727"/>
                </a:cubicBezTo>
                <a:lnTo>
                  <a:pt x="285874" y="150969"/>
                </a:lnTo>
                <a:lnTo>
                  <a:pt x="288545" y="148298"/>
                </a:lnTo>
                <a:cubicBezTo>
                  <a:pt x="288526" y="148195"/>
                  <a:pt x="288526" y="148090"/>
                  <a:pt x="288545" y="147987"/>
                </a:cubicBezTo>
                <a:cubicBezTo>
                  <a:pt x="288545" y="146466"/>
                  <a:pt x="290781" y="144664"/>
                  <a:pt x="293328" y="143546"/>
                </a:cubicBezTo>
                <a:lnTo>
                  <a:pt x="301993" y="134882"/>
                </a:lnTo>
                <a:lnTo>
                  <a:pt x="301340" y="134882"/>
                </a:lnTo>
                <a:cubicBezTo>
                  <a:pt x="300160" y="134882"/>
                  <a:pt x="298514" y="137149"/>
                  <a:pt x="297396" y="136465"/>
                </a:cubicBezTo>
                <a:cubicBezTo>
                  <a:pt x="296278" y="135782"/>
                  <a:pt x="301216" y="131217"/>
                  <a:pt x="303608" y="132086"/>
                </a:cubicBezTo>
                <a:lnTo>
                  <a:pt x="304632" y="132490"/>
                </a:lnTo>
                <a:lnTo>
                  <a:pt x="305719" y="131372"/>
                </a:lnTo>
                <a:cubicBezTo>
                  <a:pt x="294433" y="121279"/>
                  <a:pt x="280057" y="115310"/>
                  <a:pt x="264942" y="114446"/>
                </a:cubicBezTo>
                <a:close/>
                <a:moveTo>
                  <a:pt x="260874" y="149789"/>
                </a:moveTo>
                <a:cubicBezTo>
                  <a:pt x="257712" y="149792"/>
                  <a:pt x="254572" y="150273"/>
                  <a:pt x="251557" y="151217"/>
                </a:cubicBezTo>
                <a:cubicBezTo>
                  <a:pt x="251184" y="151652"/>
                  <a:pt x="250873" y="152025"/>
                  <a:pt x="251091" y="152335"/>
                </a:cubicBezTo>
                <a:cubicBezTo>
                  <a:pt x="251867" y="153453"/>
                  <a:pt x="254196" y="151124"/>
                  <a:pt x="254507" y="153267"/>
                </a:cubicBezTo>
                <a:cubicBezTo>
                  <a:pt x="254724" y="154851"/>
                  <a:pt x="251929" y="153671"/>
                  <a:pt x="252178" y="154851"/>
                </a:cubicBezTo>
                <a:cubicBezTo>
                  <a:pt x="252426" y="156031"/>
                  <a:pt x="254321" y="155379"/>
                  <a:pt x="254383" y="156652"/>
                </a:cubicBezTo>
                <a:cubicBezTo>
                  <a:pt x="254196" y="158211"/>
                  <a:pt x="253445" y="159646"/>
                  <a:pt x="252271" y="160690"/>
                </a:cubicBezTo>
                <a:cubicBezTo>
                  <a:pt x="251029" y="161497"/>
                  <a:pt x="244352" y="162367"/>
                  <a:pt x="243730" y="163795"/>
                </a:cubicBezTo>
                <a:cubicBezTo>
                  <a:pt x="243240" y="165159"/>
                  <a:pt x="242491" y="166413"/>
                  <a:pt x="241525" y="167491"/>
                </a:cubicBezTo>
                <a:cubicBezTo>
                  <a:pt x="240407" y="168671"/>
                  <a:pt x="235066" y="171839"/>
                  <a:pt x="235035" y="172677"/>
                </a:cubicBezTo>
                <a:cubicBezTo>
                  <a:pt x="235035" y="174634"/>
                  <a:pt x="237612" y="172149"/>
                  <a:pt x="238327" y="171373"/>
                </a:cubicBezTo>
                <a:cubicBezTo>
                  <a:pt x="239041" y="170597"/>
                  <a:pt x="241060" y="170162"/>
                  <a:pt x="242768" y="169199"/>
                </a:cubicBezTo>
                <a:cubicBezTo>
                  <a:pt x="245128" y="167833"/>
                  <a:pt x="246060" y="172553"/>
                  <a:pt x="243513" y="172709"/>
                </a:cubicBezTo>
                <a:cubicBezTo>
                  <a:pt x="241929" y="172709"/>
                  <a:pt x="240594" y="177274"/>
                  <a:pt x="238109" y="176435"/>
                </a:cubicBezTo>
                <a:cubicBezTo>
                  <a:pt x="237488" y="176187"/>
                  <a:pt x="235718" y="175100"/>
                  <a:pt x="235345" y="176249"/>
                </a:cubicBezTo>
                <a:cubicBezTo>
                  <a:pt x="234972" y="177398"/>
                  <a:pt x="239041" y="177615"/>
                  <a:pt x="240314" y="178485"/>
                </a:cubicBezTo>
                <a:cubicBezTo>
                  <a:pt x="243420" y="180628"/>
                  <a:pt x="237830" y="180473"/>
                  <a:pt x="236898" y="181063"/>
                </a:cubicBezTo>
                <a:cubicBezTo>
                  <a:pt x="235966" y="181653"/>
                  <a:pt x="236463" y="182926"/>
                  <a:pt x="237705" y="182398"/>
                </a:cubicBezTo>
                <a:cubicBezTo>
                  <a:pt x="238948" y="181870"/>
                  <a:pt x="240532" y="180659"/>
                  <a:pt x="241277" y="182678"/>
                </a:cubicBezTo>
                <a:cubicBezTo>
                  <a:pt x="242271" y="185442"/>
                  <a:pt x="236743" y="195504"/>
                  <a:pt x="235066" y="194448"/>
                </a:cubicBezTo>
                <a:cubicBezTo>
                  <a:pt x="234165" y="193889"/>
                  <a:pt x="233264" y="194697"/>
                  <a:pt x="232426" y="195038"/>
                </a:cubicBezTo>
                <a:cubicBezTo>
                  <a:pt x="233547" y="197308"/>
                  <a:pt x="234920" y="199445"/>
                  <a:pt x="236525" y="201405"/>
                </a:cubicBezTo>
                <a:cubicBezTo>
                  <a:pt x="237612" y="199604"/>
                  <a:pt x="239351" y="197057"/>
                  <a:pt x="240066" y="197026"/>
                </a:cubicBezTo>
                <a:cubicBezTo>
                  <a:pt x="240780" y="196995"/>
                  <a:pt x="240749" y="196187"/>
                  <a:pt x="241153" y="195473"/>
                </a:cubicBezTo>
                <a:cubicBezTo>
                  <a:pt x="241556" y="194759"/>
                  <a:pt x="242861" y="195473"/>
                  <a:pt x="242923" y="194324"/>
                </a:cubicBezTo>
                <a:cubicBezTo>
                  <a:pt x="242985" y="193175"/>
                  <a:pt x="246029" y="191405"/>
                  <a:pt x="246432" y="189634"/>
                </a:cubicBezTo>
                <a:cubicBezTo>
                  <a:pt x="246619" y="188703"/>
                  <a:pt x="245470" y="187740"/>
                  <a:pt x="245935" y="186963"/>
                </a:cubicBezTo>
                <a:cubicBezTo>
                  <a:pt x="246265" y="186318"/>
                  <a:pt x="246852" y="185845"/>
                  <a:pt x="247550" y="185659"/>
                </a:cubicBezTo>
                <a:cubicBezTo>
                  <a:pt x="248140" y="185442"/>
                  <a:pt x="249600" y="186901"/>
                  <a:pt x="250035" y="186280"/>
                </a:cubicBezTo>
                <a:cubicBezTo>
                  <a:pt x="250470" y="185659"/>
                  <a:pt x="252644" y="186280"/>
                  <a:pt x="254290" y="187181"/>
                </a:cubicBezTo>
                <a:cubicBezTo>
                  <a:pt x="255066" y="187647"/>
                  <a:pt x="256526" y="187181"/>
                  <a:pt x="257395" y="188361"/>
                </a:cubicBezTo>
                <a:cubicBezTo>
                  <a:pt x="258638" y="190131"/>
                  <a:pt x="257395" y="190287"/>
                  <a:pt x="257395" y="190659"/>
                </a:cubicBezTo>
                <a:cubicBezTo>
                  <a:pt x="257395" y="191032"/>
                  <a:pt x="258141" y="190442"/>
                  <a:pt x="258482" y="190659"/>
                </a:cubicBezTo>
                <a:cubicBezTo>
                  <a:pt x="258824" y="190877"/>
                  <a:pt x="255221" y="193765"/>
                  <a:pt x="255687" y="194914"/>
                </a:cubicBezTo>
                <a:cubicBezTo>
                  <a:pt x="256153" y="196063"/>
                  <a:pt x="252333" y="202337"/>
                  <a:pt x="251308" y="203330"/>
                </a:cubicBezTo>
                <a:cubicBezTo>
                  <a:pt x="250283" y="204324"/>
                  <a:pt x="247519" y="203175"/>
                  <a:pt x="246619" y="203330"/>
                </a:cubicBezTo>
                <a:cubicBezTo>
                  <a:pt x="245718" y="203486"/>
                  <a:pt x="245407" y="204448"/>
                  <a:pt x="243855" y="204076"/>
                </a:cubicBezTo>
                <a:cubicBezTo>
                  <a:pt x="242494" y="203930"/>
                  <a:pt x="241122" y="204225"/>
                  <a:pt x="239941" y="204914"/>
                </a:cubicBezTo>
                <a:cubicBezTo>
                  <a:pt x="245699" y="209983"/>
                  <a:pt x="253109" y="212775"/>
                  <a:pt x="260780" y="212772"/>
                </a:cubicBezTo>
                <a:cubicBezTo>
                  <a:pt x="262467" y="212768"/>
                  <a:pt x="264150" y="212623"/>
                  <a:pt x="265812" y="212337"/>
                </a:cubicBezTo>
                <a:cubicBezTo>
                  <a:pt x="266765" y="210989"/>
                  <a:pt x="267343" y="209414"/>
                  <a:pt x="267489" y="207771"/>
                </a:cubicBezTo>
                <a:cubicBezTo>
                  <a:pt x="267458" y="206790"/>
                  <a:pt x="267607" y="205812"/>
                  <a:pt x="267924" y="204883"/>
                </a:cubicBezTo>
                <a:cubicBezTo>
                  <a:pt x="268327" y="204200"/>
                  <a:pt x="271029" y="201032"/>
                  <a:pt x="271930" y="201094"/>
                </a:cubicBezTo>
                <a:cubicBezTo>
                  <a:pt x="272830" y="201156"/>
                  <a:pt x="273452" y="201902"/>
                  <a:pt x="274756" y="201498"/>
                </a:cubicBezTo>
                <a:cubicBezTo>
                  <a:pt x="277303" y="200722"/>
                  <a:pt x="278855" y="201498"/>
                  <a:pt x="278887" y="202461"/>
                </a:cubicBezTo>
                <a:cubicBezTo>
                  <a:pt x="278918" y="203424"/>
                  <a:pt x="275781" y="203548"/>
                  <a:pt x="275781" y="204417"/>
                </a:cubicBezTo>
                <a:cubicBezTo>
                  <a:pt x="275781" y="205287"/>
                  <a:pt x="278203" y="205908"/>
                  <a:pt x="278887" y="205038"/>
                </a:cubicBezTo>
                <a:cubicBezTo>
                  <a:pt x="279955" y="203924"/>
                  <a:pt x="280293" y="202296"/>
                  <a:pt x="279756" y="200846"/>
                </a:cubicBezTo>
                <a:cubicBezTo>
                  <a:pt x="278731" y="199572"/>
                  <a:pt x="278793" y="199045"/>
                  <a:pt x="280253" y="199541"/>
                </a:cubicBezTo>
                <a:cubicBezTo>
                  <a:pt x="281154" y="199852"/>
                  <a:pt x="281154" y="196436"/>
                  <a:pt x="281992" y="194945"/>
                </a:cubicBezTo>
                <a:cubicBezTo>
                  <a:pt x="283172" y="193113"/>
                  <a:pt x="279849" y="194417"/>
                  <a:pt x="278452" y="194603"/>
                </a:cubicBezTo>
                <a:cubicBezTo>
                  <a:pt x="277054" y="194790"/>
                  <a:pt x="276060" y="191995"/>
                  <a:pt x="276029" y="191032"/>
                </a:cubicBezTo>
                <a:cubicBezTo>
                  <a:pt x="275998" y="190069"/>
                  <a:pt x="278514" y="193516"/>
                  <a:pt x="279787" y="193579"/>
                </a:cubicBezTo>
                <a:cubicBezTo>
                  <a:pt x="281328" y="193442"/>
                  <a:pt x="282595" y="192302"/>
                  <a:pt x="282893" y="190783"/>
                </a:cubicBezTo>
                <a:cubicBezTo>
                  <a:pt x="282893" y="189572"/>
                  <a:pt x="280160" y="189417"/>
                  <a:pt x="279787" y="187926"/>
                </a:cubicBezTo>
                <a:cubicBezTo>
                  <a:pt x="279539" y="187119"/>
                  <a:pt x="281992" y="187926"/>
                  <a:pt x="281806" y="187119"/>
                </a:cubicBezTo>
                <a:cubicBezTo>
                  <a:pt x="281619" y="186311"/>
                  <a:pt x="282054" y="184759"/>
                  <a:pt x="280501" y="184013"/>
                </a:cubicBezTo>
                <a:cubicBezTo>
                  <a:pt x="278949" y="183268"/>
                  <a:pt x="277396" y="178392"/>
                  <a:pt x="276309" y="178050"/>
                </a:cubicBezTo>
                <a:cubicBezTo>
                  <a:pt x="275222" y="177709"/>
                  <a:pt x="274290" y="179261"/>
                  <a:pt x="273638" y="179789"/>
                </a:cubicBezTo>
                <a:cubicBezTo>
                  <a:pt x="272986" y="180317"/>
                  <a:pt x="271899" y="179417"/>
                  <a:pt x="272458" y="178889"/>
                </a:cubicBezTo>
                <a:cubicBezTo>
                  <a:pt x="273725" y="177923"/>
                  <a:pt x="274784" y="176709"/>
                  <a:pt x="275563" y="175317"/>
                </a:cubicBezTo>
                <a:cubicBezTo>
                  <a:pt x="276216" y="173205"/>
                  <a:pt x="278918" y="175317"/>
                  <a:pt x="278421" y="172491"/>
                </a:cubicBezTo>
                <a:cubicBezTo>
                  <a:pt x="277924" y="169665"/>
                  <a:pt x="275315" y="169944"/>
                  <a:pt x="276464" y="168392"/>
                </a:cubicBezTo>
                <a:cubicBezTo>
                  <a:pt x="277272" y="167482"/>
                  <a:pt x="277191" y="166087"/>
                  <a:pt x="276281" y="165280"/>
                </a:cubicBezTo>
                <a:cubicBezTo>
                  <a:pt x="275703" y="164767"/>
                  <a:pt x="274902" y="164593"/>
                  <a:pt x="274166" y="164820"/>
                </a:cubicBezTo>
                <a:cubicBezTo>
                  <a:pt x="272955" y="165038"/>
                  <a:pt x="271712" y="163081"/>
                  <a:pt x="271557" y="161404"/>
                </a:cubicBezTo>
                <a:cubicBezTo>
                  <a:pt x="271557" y="160441"/>
                  <a:pt x="268824" y="160596"/>
                  <a:pt x="268917" y="159603"/>
                </a:cubicBezTo>
                <a:cubicBezTo>
                  <a:pt x="269135" y="157584"/>
                  <a:pt x="266091" y="157367"/>
                  <a:pt x="264259" y="157522"/>
                </a:cubicBezTo>
                <a:cubicBezTo>
                  <a:pt x="261998" y="157037"/>
                  <a:pt x="259951" y="155839"/>
                  <a:pt x="258420" y="154106"/>
                </a:cubicBezTo>
                <a:cubicBezTo>
                  <a:pt x="258016" y="153391"/>
                  <a:pt x="255315" y="154727"/>
                  <a:pt x="256308" y="151994"/>
                </a:cubicBezTo>
                <a:cubicBezTo>
                  <a:pt x="257302" y="149261"/>
                  <a:pt x="259662" y="152491"/>
                  <a:pt x="260749" y="151714"/>
                </a:cubicBezTo>
                <a:cubicBezTo>
                  <a:pt x="261532" y="151233"/>
                  <a:pt x="261793" y="150217"/>
                  <a:pt x="261340" y="149416"/>
                </a:cubicBezTo>
                <a:close/>
                <a:moveTo>
                  <a:pt x="140684" y="55780"/>
                </a:moveTo>
                <a:lnTo>
                  <a:pt x="160405" y="75501"/>
                </a:lnTo>
                <a:cubicBezTo>
                  <a:pt x="186530" y="50647"/>
                  <a:pt x="220947" y="36371"/>
                  <a:pt x="256992" y="35438"/>
                </a:cubicBezTo>
                <a:lnTo>
                  <a:pt x="256992" y="7642"/>
                </a:lnTo>
                <a:cubicBezTo>
                  <a:pt x="213512" y="8453"/>
                  <a:pt x="171943" y="25645"/>
                  <a:pt x="140591" y="55780"/>
                </a:cubicBezTo>
                <a:close/>
                <a:moveTo>
                  <a:pt x="86956" y="177553"/>
                </a:moveTo>
                <a:lnTo>
                  <a:pt x="114752" y="177553"/>
                </a:lnTo>
                <a:cubicBezTo>
                  <a:pt x="115699" y="141518"/>
                  <a:pt x="129973" y="107117"/>
                  <a:pt x="154815" y="80998"/>
                </a:cubicBezTo>
                <a:lnTo>
                  <a:pt x="134970" y="61277"/>
                </a:lnTo>
                <a:cubicBezTo>
                  <a:pt x="104909" y="92617"/>
                  <a:pt x="87765" y="134136"/>
                  <a:pt x="86956" y="177553"/>
                </a:cubicBezTo>
                <a:close/>
                <a:moveTo>
                  <a:pt x="693337" y="25376"/>
                </a:moveTo>
                <a:lnTo>
                  <a:pt x="730140" y="25376"/>
                </a:lnTo>
                <a:lnTo>
                  <a:pt x="730140" y="142739"/>
                </a:lnTo>
                <a:cubicBezTo>
                  <a:pt x="730140" y="163444"/>
                  <a:pt x="723701" y="179137"/>
                  <a:pt x="710822" y="189821"/>
                </a:cubicBezTo>
                <a:cubicBezTo>
                  <a:pt x="697943" y="200504"/>
                  <a:pt x="681638" y="205837"/>
                  <a:pt x="661908" y="205815"/>
                </a:cubicBezTo>
                <a:cubicBezTo>
                  <a:pt x="641929" y="205815"/>
                  <a:pt x="625550" y="200482"/>
                  <a:pt x="612776" y="189821"/>
                </a:cubicBezTo>
                <a:cubicBezTo>
                  <a:pt x="600003" y="179159"/>
                  <a:pt x="593605" y="163463"/>
                  <a:pt x="593583" y="142739"/>
                </a:cubicBezTo>
                <a:lnTo>
                  <a:pt x="593583" y="25376"/>
                </a:lnTo>
                <a:lnTo>
                  <a:pt x="630386" y="25376"/>
                </a:lnTo>
                <a:lnTo>
                  <a:pt x="630386" y="142739"/>
                </a:lnTo>
                <a:cubicBezTo>
                  <a:pt x="630386" y="154478"/>
                  <a:pt x="633171" y="162997"/>
                  <a:pt x="638740" y="168298"/>
                </a:cubicBezTo>
                <a:cubicBezTo>
                  <a:pt x="652343" y="178898"/>
                  <a:pt x="671411" y="178898"/>
                  <a:pt x="685014" y="168298"/>
                </a:cubicBezTo>
                <a:cubicBezTo>
                  <a:pt x="690564" y="162978"/>
                  <a:pt x="693337" y="154457"/>
                  <a:pt x="693337" y="142739"/>
                </a:cubicBezTo>
                <a:close/>
                <a:moveTo>
                  <a:pt x="811601" y="97272"/>
                </a:moveTo>
                <a:cubicBezTo>
                  <a:pt x="802321" y="96843"/>
                  <a:pt x="793622" y="101784"/>
                  <a:pt x="789240" y="109974"/>
                </a:cubicBezTo>
                <a:lnTo>
                  <a:pt x="789240" y="203361"/>
                </a:lnTo>
                <a:lnTo>
                  <a:pt x="753898" y="203361"/>
                </a:lnTo>
                <a:lnTo>
                  <a:pt x="753898" y="71091"/>
                </a:lnTo>
                <a:lnTo>
                  <a:pt x="787159" y="71091"/>
                </a:lnTo>
                <a:lnTo>
                  <a:pt x="788371" y="86247"/>
                </a:lnTo>
                <a:cubicBezTo>
                  <a:pt x="797523" y="74653"/>
                  <a:pt x="811654" y="68113"/>
                  <a:pt x="826415" y="68638"/>
                </a:cubicBezTo>
                <a:cubicBezTo>
                  <a:pt x="837630" y="68135"/>
                  <a:pt x="848568" y="72203"/>
                  <a:pt x="856726" y="79911"/>
                </a:cubicBezTo>
                <a:cubicBezTo>
                  <a:pt x="864366" y="87387"/>
                  <a:pt x="868196" y="100461"/>
                  <a:pt x="868217" y="119136"/>
                </a:cubicBezTo>
                <a:lnTo>
                  <a:pt x="868217" y="203361"/>
                </a:lnTo>
                <a:lnTo>
                  <a:pt x="832626" y="203361"/>
                </a:lnTo>
                <a:lnTo>
                  <a:pt x="832626" y="119012"/>
                </a:lnTo>
                <a:cubicBezTo>
                  <a:pt x="832626" y="110542"/>
                  <a:pt x="830816" y="104797"/>
                  <a:pt x="827192" y="101775"/>
                </a:cubicBezTo>
                <a:cubicBezTo>
                  <a:pt x="822682" y="98492"/>
                  <a:pt x="817166" y="96899"/>
                  <a:pt x="811601" y="97272"/>
                </a:cubicBezTo>
                <a:close/>
                <a:moveTo>
                  <a:pt x="891230" y="36867"/>
                </a:moveTo>
                <a:cubicBezTo>
                  <a:pt x="891106" y="31950"/>
                  <a:pt x="893069" y="27211"/>
                  <a:pt x="896634" y="23823"/>
                </a:cubicBezTo>
                <a:cubicBezTo>
                  <a:pt x="904991" y="16864"/>
                  <a:pt x="917128" y="16864"/>
                  <a:pt x="925486" y="23823"/>
                </a:cubicBezTo>
                <a:cubicBezTo>
                  <a:pt x="932629" y="31076"/>
                  <a:pt x="932629" y="42719"/>
                  <a:pt x="925486" y="49973"/>
                </a:cubicBezTo>
                <a:cubicBezTo>
                  <a:pt x="917113" y="56894"/>
                  <a:pt x="905007" y="56894"/>
                  <a:pt x="896634" y="49973"/>
                </a:cubicBezTo>
                <a:cubicBezTo>
                  <a:pt x="893041" y="46579"/>
                  <a:pt x="891072" y="41808"/>
                  <a:pt x="891230" y="36867"/>
                </a:cubicBezTo>
                <a:close/>
                <a:moveTo>
                  <a:pt x="928902" y="71029"/>
                </a:moveTo>
                <a:lnTo>
                  <a:pt x="928902" y="203299"/>
                </a:lnTo>
                <a:lnTo>
                  <a:pt x="893435" y="203299"/>
                </a:lnTo>
                <a:lnTo>
                  <a:pt x="893435" y="71091"/>
                </a:lnTo>
                <a:close/>
                <a:moveTo>
                  <a:pt x="1020861" y="202461"/>
                </a:moveTo>
                <a:cubicBezTo>
                  <a:pt x="1014013" y="204737"/>
                  <a:pt x="1006832" y="205849"/>
                  <a:pt x="999618" y="205753"/>
                </a:cubicBezTo>
                <a:cubicBezTo>
                  <a:pt x="988024" y="205753"/>
                  <a:pt x="978810" y="202740"/>
                  <a:pt x="971978" y="196715"/>
                </a:cubicBezTo>
                <a:cubicBezTo>
                  <a:pt x="965145" y="190690"/>
                  <a:pt x="961720" y="180681"/>
                  <a:pt x="961698" y="166684"/>
                </a:cubicBezTo>
                <a:lnTo>
                  <a:pt x="961698" y="96899"/>
                </a:lnTo>
                <a:lnTo>
                  <a:pt x="942256" y="96899"/>
                </a:lnTo>
                <a:lnTo>
                  <a:pt x="942256" y="71091"/>
                </a:lnTo>
                <a:lnTo>
                  <a:pt x="961698" y="71091"/>
                </a:lnTo>
                <a:lnTo>
                  <a:pt x="961698" y="38451"/>
                </a:lnTo>
                <a:lnTo>
                  <a:pt x="997040" y="38451"/>
                </a:lnTo>
                <a:lnTo>
                  <a:pt x="997040" y="71091"/>
                </a:lnTo>
                <a:lnTo>
                  <a:pt x="1019525" y="71091"/>
                </a:lnTo>
                <a:lnTo>
                  <a:pt x="1019525" y="96899"/>
                </a:lnTo>
                <a:lnTo>
                  <a:pt x="997040" y="96899"/>
                </a:lnTo>
                <a:lnTo>
                  <a:pt x="997040" y="163019"/>
                </a:lnTo>
                <a:cubicBezTo>
                  <a:pt x="997040" y="168578"/>
                  <a:pt x="998189" y="172336"/>
                  <a:pt x="1000456" y="174044"/>
                </a:cubicBezTo>
                <a:cubicBezTo>
                  <a:pt x="1003457" y="176025"/>
                  <a:pt x="1007025" y="176963"/>
                  <a:pt x="1010612" y="176715"/>
                </a:cubicBezTo>
                <a:cubicBezTo>
                  <a:pt x="1012553" y="176730"/>
                  <a:pt x="1014491" y="176625"/>
                  <a:pt x="1016420" y="176404"/>
                </a:cubicBezTo>
                <a:cubicBezTo>
                  <a:pt x="1018159" y="176218"/>
                  <a:pt x="1019525" y="176001"/>
                  <a:pt x="1020861" y="175752"/>
                </a:cubicBezTo>
                <a:close/>
                <a:moveTo>
                  <a:pt x="1148566" y="181808"/>
                </a:moveTo>
                <a:cubicBezTo>
                  <a:pt x="1143392" y="188634"/>
                  <a:pt x="1136801" y="194262"/>
                  <a:pt x="1129248" y="198299"/>
                </a:cubicBezTo>
                <a:cubicBezTo>
                  <a:pt x="1119323" y="203576"/>
                  <a:pt x="1108183" y="206147"/>
                  <a:pt x="1096949" y="205753"/>
                </a:cubicBezTo>
                <a:cubicBezTo>
                  <a:pt x="1076244" y="205753"/>
                  <a:pt x="1060157" y="199541"/>
                  <a:pt x="1048687" y="187119"/>
                </a:cubicBezTo>
                <a:cubicBezTo>
                  <a:pt x="1037212" y="174870"/>
                  <a:pt x="1030982" y="158618"/>
                  <a:pt x="1031327" y="141838"/>
                </a:cubicBezTo>
                <a:lnTo>
                  <a:pt x="1031327" y="137055"/>
                </a:lnTo>
                <a:cubicBezTo>
                  <a:pt x="1031327" y="117095"/>
                  <a:pt x="1036886" y="100710"/>
                  <a:pt x="1048004" y="87893"/>
                </a:cubicBezTo>
                <a:cubicBezTo>
                  <a:pt x="1059122" y="75076"/>
                  <a:pt x="1074132" y="68678"/>
                  <a:pt x="1093036" y="68700"/>
                </a:cubicBezTo>
                <a:cubicBezTo>
                  <a:pt x="1112043" y="68700"/>
                  <a:pt x="1126537" y="74653"/>
                  <a:pt x="1136516" y="86557"/>
                </a:cubicBezTo>
                <a:cubicBezTo>
                  <a:pt x="1146494" y="98461"/>
                  <a:pt x="1151463" y="114198"/>
                  <a:pt x="1151423" y="133763"/>
                </a:cubicBezTo>
                <a:lnTo>
                  <a:pt x="1151423" y="148795"/>
                </a:lnTo>
                <a:lnTo>
                  <a:pt x="1067135" y="148795"/>
                </a:lnTo>
                <a:cubicBezTo>
                  <a:pt x="1068017" y="156668"/>
                  <a:pt x="1071607" y="163991"/>
                  <a:pt x="1077291" y="169510"/>
                </a:cubicBezTo>
                <a:cubicBezTo>
                  <a:pt x="1083219" y="174895"/>
                  <a:pt x="1091030" y="177727"/>
                  <a:pt x="1099030" y="177398"/>
                </a:cubicBezTo>
                <a:cubicBezTo>
                  <a:pt x="1111428" y="177883"/>
                  <a:pt x="1123307" y="172382"/>
                  <a:pt x="1130957" y="162615"/>
                </a:cubicBezTo>
                <a:close/>
                <a:moveTo>
                  <a:pt x="1092819" y="97086"/>
                </a:moveTo>
                <a:cubicBezTo>
                  <a:pt x="1086157" y="96704"/>
                  <a:pt x="1079710" y="99517"/>
                  <a:pt x="1075458" y="104663"/>
                </a:cubicBezTo>
                <a:cubicBezTo>
                  <a:pt x="1071070" y="110418"/>
                  <a:pt x="1068321" y="117254"/>
                  <a:pt x="1067508" y="124446"/>
                </a:cubicBezTo>
                <a:lnTo>
                  <a:pt x="1116639" y="124446"/>
                </a:lnTo>
                <a:lnTo>
                  <a:pt x="1116639" y="121776"/>
                </a:lnTo>
                <a:cubicBezTo>
                  <a:pt x="1116723" y="115384"/>
                  <a:pt x="1114630" y="109151"/>
                  <a:pt x="1110708" y="104104"/>
                </a:cubicBezTo>
                <a:cubicBezTo>
                  <a:pt x="1106919" y="99446"/>
                  <a:pt x="1100956" y="97126"/>
                  <a:pt x="1092819" y="97148"/>
                </a:cubicBezTo>
                <a:close/>
                <a:moveTo>
                  <a:pt x="1249903" y="203361"/>
                </a:moveTo>
                <a:lnTo>
                  <a:pt x="1248195" y="189324"/>
                </a:lnTo>
                <a:cubicBezTo>
                  <a:pt x="1244273" y="194330"/>
                  <a:pt x="1239341" y="198458"/>
                  <a:pt x="1233723" y="201436"/>
                </a:cubicBezTo>
                <a:cubicBezTo>
                  <a:pt x="1227716" y="204451"/>
                  <a:pt x="1221064" y="205955"/>
                  <a:pt x="1214344" y="205815"/>
                </a:cubicBezTo>
                <a:cubicBezTo>
                  <a:pt x="1199197" y="206442"/>
                  <a:pt x="1184793" y="199237"/>
                  <a:pt x="1176206" y="186746"/>
                </a:cubicBezTo>
                <a:cubicBezTo>
                  <a:pt x="1167159" y="174035"/>
                  <a:pt x="1162634" y="158059"/>
                  <a:pt x="1162634" y="138826"/>
                </a:cubicBezTo>
                <a:lnTo>
                  <a:pt x="1162634" y="136248"/>
                </a:lnTo>
                <a:cubicBezTo>
                  <a:pt x="1162634" y="116123"/>
                  <a:pt x="1167159" y="99828"/>
                  <a:pt x="1176206" y="87365"/>
                </a:cubicBezTo>
                <a:cubicBezTo>
                  <a:pt x="1185253" y="74902"/>
                  <a:pt x="1198048" y="68690"/>
                  <a:pt x="1214592" y="68731"/>
                </a:cubicBezTo>
                <a:cubicBezTo>
                  <a:pt x="1226735" y="68427"/>
                  <a:pt x="1238369" y="73604"/>
                  <a:pt x="1246270" y="82831"/>
                </a:cubicBezTo>
                <a:lnTo>
                  <a:pt x="1246270" y="15593"/>
                </a:lnTo>
                <a:lnTo>
                  <a:pt x="1281736" y="15593"/>
                </a:lnTo>
                <a:lnTo>
                  <a:pt x="1281736" y="203361"/>
                </a:lnTo>
                <a:close/>
                <a:moveTo>
                  <a:pt x="1197977" y="138733"/>
                </a:moveTo>
                <a:cubicBezTo>
                  <a:pt x="1197713" y="148077"/>
                  <a:pt x="1199648" y="157354"/>
                  <a:pt x="1203629" y="165814"/>
                </a:cubicBezTo>
                <a:cubicBezTo>
                  <a:pt x="1207356" y="173268"/>
                  <a:pt x="1213868" y="176994"/>
                  <a:pt x="1223164" y="176994"/>
                </a:cubicBezTo>
                <a:cubicBezTo>
                  <a:pt x="1232943" y="177584"/>
                  <a:pt x="1242096" y="172162"/>
                  <a:pt x="1246270" y="163298"/>
                </a:cubicBezTo>
                <a:lnTo>
                  <a:pt x="1246270" y="110937"/>
                </a:lnTo>
                <a:cubicBezTo>
                  <a:pt x="1242220" y="102083"/>
                  <a:pt x="1233127" y="96648"/>
                  <a:pt x="1223412" y="97272"/>
                </a:cubicBezTo>
                <a:cubicBezTo>
                  <a:pt x="1215182" y="96704"/>
                  <a:pt x="1207424" y="101173"/>
                  <a:pt x="1203784" y="108577"/>
                </a:cubicBezTo>
                <a:cubicBezTo>
                  <a:pt x="1199682" y="117210"/>
                  <a:pt x="1197691" y="126695"/>
                  <a:pt x="1197977" y="136248"/>
                </a:cubicBezTo>
                <a:close/>
                <a:moveTo>
                  <a:pt x="740171" y="238114"/>
                </a:moveTo>
                <a:lnTo>
                  <a:pt x="740171" y="416099"/>
                </a:lnTo>
                <a:lnTo>
                  <a:pt x="703493" y="416099"/>
                </a:lnTo>
                <a:lnTo>
                  <a:pt x="632063" y="298861"/>
                </a:lnTo>
                <a:lnTo>
                  <a:pt x="632063" y="416099"/>
                </a:lnTo>
                <a:lnTo>
                  <a:pt x="595292" y="416099"/>
                </a:lnTo>
                <a:lnTo>
                  <a:pt x="595292" y="238114"/>
                </a:lnTo>
                <a:lnTo>
                  <a:pt x="632094" y="238114"/>
                </a:lnTo>
                <a:lnTo>
                  <a:pt x="703524" y="355477"/>
                </a:lnTo>
                <a:lnTo>
                  <a:pt x="703524" y="238114"/>
                </a:lnTo>
                <a:close/>
                <a:moveTo>
                  <a:pt x="843279" y="416099"/>
                </a:moveTo>
                <a:cubicBezTo>
                  <a:pt x="841577" y="412332"/>
                  <a:pt x="840384" y="408351"/>
                  <a:pt x="839738" y="404267"/>
                </a:cubicBezTo>
                <a:cubicBezTo>
                  <a:pt x="835925" y="408407"/>
                  <a:pt x="831390" y="411817"/>
                  <a:pt x="826353" y="414329"/>
                </a:cubicBezTo>
                <a:cubicBezTo>
                  <a:pt x="820123" y="417326"/>
                  <a:pt x="813263" y="418773"/>
                  <a:pt x="806352" y="418553"/>
                </a:cubicBezTo>
                <a:cubicBezTo>
                  <a:pt x="794694" y="418898"/>
                  <a:pt x="783321" y="414916"/>
                  <a:pt x="774426" y="407373"/>
                </a:cubicBezTo>
                <a:cubicBezTo>
                  <a:pt x="766001" y="400372"/>
                  <a:pt x="761230" y="389906"/>
                  <a:pt x="761476" y="378956"/>
                </a:cubicBezTo>
                <a:cubicBezTo>
                  <a:pt x="760914" y="366294"/>
                  <a:pt x="766749" y="354197"/>
                  <a:pt x="777004" y="346750"/>
                </a:cubicBezTo>
                <a:cubicBezTo>
                  <a:pt x="787355" y="339110"/>
                  <a:pt x="802554" y="335290"/>
                  <a:pt x="822595" y="335290"/>
                </a:cubicBezTo>
                <a:lnTo>
                  <a:pt x="838372" y="335290"/>
                </a:lnTo>
                <a:lnTo>
                  <a:pt x="838372" y="327588"/>
                </a:lnTo>
                <a:cubicBezTo>
                  <a:pt x="838633" y="322315"/>
                  <a:pt x="836965" y="317125"/>
                  <a:pt x="833682" y="312991"/>
                </a:cubicBezTo>
                <a:cubicBezTo>
                  <a:pt x="830555" y="309348"/>
                  <a:pt x="825598" y="307535"/>
                  <a:pt x="818806" y="307556"/>
                </a:cubicBezTo>
                <a:cubicBezTo>
                  <a:pt x="806197" y="307556"/>
                  <a:pt x="799862" y="312836"/>
                  <a:pt x="799862" y="323457"/>
                </a:cubicBezTo>
                <a:lnTo>
                  <a:pt x="764426" y="323457"/>
                </a:lnTo>
                <a:cubicBezTo>
                  <a:pt x="764426" y="311966"/>
                  <a:pt x="769519" y="302081"/>
                  <a:pt x="779706" y="293798"/>
                </a:cubicBezTo>
                <a:cubicBezTo>
                  <a:pt x="789892" y="285516"/>
                  <a:pt x="803548" y="281376"/>
                  <a:pt x="820670" y="281376"/>
                </a:cubicBezTo>
                <a:cubicBezTo>
                  <a:pt x="834257" y="280876"/>
                  <a:pt x="847614" y="284969"/>
                  <a:pt x="858590" y="292991"/>
                </a:cubicBezTo>
                <a:cubicBezTo>
                  <a:pt x="868652" y="300755"/>
                  <a:pt x="873683" y="312370"/>
                  <a:pt x="873683" y="327836"/>
                </a:cubicBezTo>
                <a:lnTo>
                  <a:pt x="873683" y="383738"/>
                </a:lnTo>
                <a:cubicBezTo>
                  <a:pt x="873568" y="389844"/>
                  <a:pt x="874016" y="395947"/>
                  <a:pt x="875019" y="401969"/>
                </a:cubicBezTo>
                <a:cubicBezTo>
                  <a:pt x="875761" y="406127"/>
                  <a:pt x="877078" y="410161"/>
                  <a:pt x="878932" y="413956"/>
                </a:cubicBezTo>
                <a:lnTo>
                  <a:pt x="878932" y="416006"/>
                </a:lnTo>
                <a:close/>
                <a:moveTo>
                  <a:pt x="814055" y="391534"/>
                </a:moveTo>
                <a:cubicBezTo>
                  <a:pt x="819406" y="391704"/>
                  <a:pt x="824688" y="390322"/>
                  <a:pt x="829272" y="387558"/>
                </a:cubicBezTo>
                <a:cubicBezTo>
                  <a:pt x="832937" y="385431"/>
                  <a:pt x="836021" y="382434"/>
                  <a:pt x="838248" y="378831"/>
                </a:cubicBezTo>
                <a:lnTo>
                  <a:pt x="838248" y="355850"/>
                </a:lnTo>
                <a:lnTo>
                  <a:pt x="823837" y="355850"/>
                </a:lnTo>
                <a:cubicBezTo>
                  <a:pt x="814520" y="355850"/>
                  <a:pt x="807626" y="357806"/>
                  <a:pt x="803309" y="361781"/>
                </a:cubicBezTo>
                <a:cubicBezTo>
                  <a:pt x="799094" y="365449"/>
                  <a:pt x="796719" y="370794"/>
                  <a:pt x="796818" y="376378"/>
                </a:cubicBezTo>
                <a:cubicBezTo>
                  <a:pt x="796691" y="380493"/>
                  <a:pt x="798358" y="384459"/>
                  <a:pt x="801383" y="387248"/>
                </a:cubicBezTo>
                <a:cubicBezTo>
                  <a:pt x="804893" y="390260"/>
                  <a:pt x="809436" y="391798"/>
                  <a:pt x="814055" y="391534"/>
                </a:cubicBezTo>
                <a:close/>
                <a:moveTo>
                  <a:pt x="963872" y="415137"/>
                </a:moveTo>
                <a:cubicBezTo>
                  <a:pt x="960732" y="416152"/>
                  <a:pt x="957524" y="416950"/>
                  <a:pt x="954275" y="417528"/>
                </a:cubicBezTo>
                <a:cubicBezTo>
                  <a:pt x="950415" y="418155"/>
                  <a:pt x="946508" y="418457"/>
                  <a:pt x="942598" y="418429"/>
                </a:cubicBezTo>
                <a:cubicBezTo>
                  <a:pt x="931004" y="418429"/>
                  <a:pt x="921790" y="415416"/>
                  <a:pt x="914958" y="409391"/>
                </a:cubicBezTo>
                <a:cubicBezTo>
                  <a:pt x="908125" y="403366"/>
                  <a:pt x="904699" y="393344"/>
                  <a:pt x="904678" y="379328"/>
                </a:cubicBezTo>
                <a:lnTo>
                  <a:pt x="904678" y="309544"/>
                </a:lnTo>
                <a:lnTo>
                  <a:pt x="885236" y="309544"/>
                </a:lnTo>
                <a:lnTo>
                  <a:pt x="885236" y="283736"/>
                </a:lnTo>
                <a:lnTo>
                  <a:pt x="904678" y="283736"/>
                </a:lnTo>
                <a:lnTo>
                  <a:pt x="904678" y="251189"/>
                </a:lnTo>
                <a:lnTo>
                  <a:pt x="940020" y="251189"/>
                </a:lnTo>
                <a:lnTo>
                  <a:pt x="940020" y="283829"/>
                </a:lnTo>
                <a:lnTo>
                  <a:pt x="962505" y="283829"/>
                </a:lnTo>
                <a:lnTo>
                  <a:pt x="962505" y="309544"/>
                </a:lnTo>
                <a:lnTo>
                  <a:pt x="940020" y="309544"/>
                </a:lnTo>
                <a:lnTo>
                  <a:pt x="940020" y="375664"/>
                </a:lnTo>
                <a:cubicBezTo>
                  <a:pt x="940020" y="381223"/>
                  <a:pt x="941169" y="384981"/>
                  <a:pt x="943436" y="386689"/>
                </a:cubicBezTo>
                <a:cubicBezTo>
                  <a:pt x="946440" y="388667"/>
                  <a:pt x="950005" y="389605"/>
                  <a:pt x="953592" y="389360"/>
                </a:cubicBezTo>
                <a:cubicBezTo>
                  <a:pt x="955530" y="389369"/>
                  <a:pt x="957471" y="389276"/>
                  <a:pt x="959400" y="389080"/>
                </a:cubicBezTo>
                <a:cubicBezTo>
                  <a:pt x="961139" y="388863"/>
                  <a:pt x="962505" y="388645"/>
                  <a:pt x="963872" y="388397"/>
                </a:cubicBezTo>
                <a:close/>
                <a:moveTo>
                  <a:pt x="978686" y="249481"/>
                </a:moveTo>
                <a:cubicBezTo>
                  <a:pt x="978537" y="244533"/>
                  <a:pt x="980499" y="239754"/>
                  <a:pt x="984090" y="236344"/>
                </a:cubicBezTo>
                <a:cubicBezTo>
                  <a:pt x="992462" y="229421"/>
                  <a:pt x="1004568" y="229421"/>
                  <a:pt x="1012941" y="236344"/>
                </a:cubicBezTo>
                <a:cubicBezTo>
                  <a:pt x="1020084" y="243595"/>
                  <a:pt x="1020084" y="255242"/>
                  <a:pt x="1012941" y="262493"/>
                </a:cubicBezTo>
                <a:cubicBezTo>
                  <a:pt x="1004568" y="269416"/>
                  <a:pt x="992462" y="269416"/>
                  <a:pt x="984090" y="262493"/>
                </a:cubicBezTo>
                <a:cubicBezTo>
                  <a:pt x="980552" y="259152"/>
                  <a:pt x="978589" y="254471"/>
                  <a:pt x="978686" y="249605"/>
                </a:cubicBezTo>
                <a:close/>
                <a:moveTo>
                  <a:pt x="1016357" y="283643"/>
                </a:moveTo>
                <a:lnTo>
                  <a:pt x="1016357" y="415913"/>
                </a:lnTo>
                <a:lnTo>
                  <a:pt x="980891" y="415913"/>
                </a:lnTo>
                <a:lnTo>
                  <a:pt x="980891" y="283829"/>
                </a:lnTo>
                <a:close/>
                <a:moveTo>
                  <a:pt x="1036575" y="351129"/>
                </a:moveTo>
                <a:lnTo>
                  <a:pt x="1036575" y="348551"/>
                </a:lnTo>
                <a:cubicBezTo>
                  <a:pt x="1036575" y="329336"/>
                  <a:pt x="1042032" y="313302"/>
                  <a:pt x="1052942" y="300445"/>
                </a:cubicBezTo>
                <a:cubicBezTo>
                  <a:pt x="1063852" y="287587"/>
                  <a:pt x="1079257" y="281168"/>
                  <a:pt x="1099154" y="281189"/>
                </a:cubicBezTo>
                <a:cubicBezTo>
                  <a:pt x="1119279" y="281189"/>
                  <a:pt x="1134807" y="287609"/>
                  <a:pt x="1145739" y="300445"/>
                </a:cubicBezTo>
                <a:cubicBezTo>
                  <a:pt x="1156671" y="313280"/>
                  <a:pt x="1162097" y="329318"/>
                  <a:pt x="1162013" y="348551"/>
                </a:cubicBezTo>
                <a:lnTo>
                  <a:pt x="1162013" y="351129"/>
                </a:lnTo>
                <a:cubicBezTo>
                  <a:pt x="1162013" y="370384"/>
                  <a:pt x="1156588" y="386400"/>
                  <a:pt x="1145739" y="399174"/>
                </a:cubicBezTo>
                <a:cubicBezTo>
                  <a:pt x="1134891" y="411947"/>
                  <a:pt x="1119487" y="418345"/>
                  <a:pt x="1099527" y="418367"/>
                </a:cubicBezTo>
                <a:cubicBezTo>
                  <a:pt x="1079486" y="418367"/>
                  <a:pt x="1063958" y="411969"/>
                  <a:pt x="1052942" y="399174"/>
                </a:cubicBezTo>
                <a:cubicBezTo>
                  <a:pt x="1041926" y="386378"/>
                  <a:pt x="1036473" y="370424"/>
                  <a:pt x="1036575" y="351315"/>
                </a:cubicBezTo>
                <a:close/>
                <a:moveTo>
                  <a:pt x="1072011" y="348551"/>
                </a:moveTo>
                <a:lnTo>
                  <a:pt x="1072011" y="351129"/>
                </a:lnTo>
                <a:cubicBezTo>
                  <a:pt x="1071744" y="360657"/>
                  <a:pt x="1073878" y="370098"/>
                  <a:pt x="1078222" y="378583"/>
                </a:cubicBezTo>
                <a:cubicBezTo>
                  <a:pt x="1082353" y="386130"/>
                  <a:pt x="1089403" y="389888"/>
                  <a:pt x="1099434" y="389888"/>
                </a:cubicBezTo>
                <a:cubicBezTo>
                  <a:pt x="1109465" y="389888"/>
                  <a:pt x="1116298" y="386130"/>
                  <a:pt x="1120397" y="378583"/>
                </a:cubicBezTo>
                <a:cubicBezTo>
                  <a:pt x="1124754" y="370105"/>
                  <a:pt x="1126891" y="360657"/>
                  <a:pt x="1126608" y="351129"/>
                </a:cubicBezTo>
                <a:lnTo>
                  <a:pt x="1126608" y="348551"/>
                </a:lnTo>
                <a:cubicBezTo>
                  <a:pt x="1126841" y="339076"/>
                  <a:pt x="1124708" y="329694"/>
                  <a:pt x="1120397" y="321252"/>
                </a:cubicBezTo>
                <a:cubicBezTo>
                  <a:pt x="1116257" y="313550"/>
                  <a:pt x="1109186" y="309699"/>
                  <a:pt x="1099186" y="309699"/>
                </a:cubicBezTo>
                <a:cubicBezTo>
                  <a:pt x="1089185" y="309699"/>
                  <a:pt x="1082176" y="313550"/>
                  <a:pt x="1078160" y="321252"/>
                </a:cubicBezTo>
                <a:cubicBezTo>
                  <a:pt x="1073871" y="329765"/>
                  <a:pt x="1071756" y="339209"/>
                  <a:pt x="1072011" y="348738"/>
                </a:cubicBezTo>
                <a:close/>
                <a:moveTo>
                  <a:pt x="1237481" y="310010"/>
                </a:moveTo>
                <a:cubicBezTo>
                  <a:pt x="1228195" y="309584"/>
                  <a:pt x="1219486" y="314522"/>
                  <a:pt x="1215089" y="322712"/>
                </a:cubicBezTo>
                <a:lnTo>
                  <a:pt x="1215089" y="416099"/>
                </a:lnTo>
                <a:lnTo>
                  <a:pt x="1179778" y="416099"/>
                </a:lnTo>
                <a:lnTo>
                  <a:pt x="1179778" y="283829"/>
                </a:lnTo>
                <a:lnTo>
                  <a:pt x="1212915" y="283829"/>
                </a:lnTo>
                <a:lnTo>
                  <a:pt x="1214126" y="298985"/>
                </a:lnTo>
                <a:cubicBezTo>
                  <a:pt x="1223269" y="287394"/>
                  <a:pt x="1237388" y="280854"/>
                  <a:pt x="1252139" y="281376"/>
                </a:cubicBezTo>
                <a:cubicBezTo>
                  <a:pt x="1263363" y="280876"/>
                  <a:pt x="1274308" y="284941"/>
                  <a:pt x="1282482" y="292649"/>
                </a:cubicBezTo>
                <a:cubicBezTo>
                  <a:pt x="1290122" y="300143"/>
                  <a:pt x="1293951" y="313218"/>
                  <a:pt x="1293973" y="331874"/>
                </a:cubicBezTo>
                <a:lnTo>
                  <a:pt x="1293973" y="416099"/>
                </a:lnTo>
                <a:lnTo>
                  <a:pt x="1258506" y="416099"/>
                </a:lnTo>
                <a:lnTo>
                  <a:pt x="1258506" y="331750"/>
                </a:lnTo>
                <a:cubicBezTo>
                  <a:pt x="1258506" y="323262"/>
                  <a:pt x="1256696" y="317516"/>
                  <a:pt x="1253071" y="314513"/>
                </a:cubicBezTo>
                <a:cubicBezTo>
                  <a:pt x="1248562" y="311230"/>
                  <a:pt x="1243046" y="309637"/>
                  <a:pt x="1237481" y="310010"/>
                </a:cubicBezTo>
                <a:close/>
                <a:moveTo>
                  <a:pt x="1389006" y="379453"/>
                </a:moveTo>
                <a:cubicBezTo>
                  <a:pt x="1388966" y="375611"/>
                  <a:pt x="1387006" y="372046"/>
                  <a:pt x="1383789" y="369949"/>
                </a:cubicBezTo>
                <a:cubicBezTo>
                  <a:pt x="1380341" y="367403"/>
                  <a:pt x="1373074" y="364918"/>
                  <a:pt x="1362049" y="362558"/>
                </a:cubicBezTo>
                <a:cubicBezTo>
                  <a:pt x="1350014" y="360322"/>
                  <a:pt x="1338555" y="355685"/>
                  <a:pt x="1328352" y="348924"/>
                </a:cubicBezTo>
                <a:cubicBezTo>
                  <a:pt x="1319594" y="343029"/>
                  <a:pt x="1314529" y="333010"/>
                  <a:pt x="1314967" y="322464"/>
                </a:cubicBezTo>
                <a:cubicBezTo>
                  <a:pt x="1315066" y="311249"/>
                  <a:pt x="1320209" y="300674"/>
                  <a:pt x="1328974" y="293674"/>
                </a:cubicBezTo>
                <a:cubicBezTo>
                  <a:pt x="1338291" y="285391"/>
                  <a:pt x="1351188" y="281251"/>
                  <a:pt x="1367670" y="281251"/>
                </a:cubicBezTo>
                <a:cubicBezTo>
                  <a:pt x="1384876" y="281251"/>
                  <a:pt x="1398407" y="285289"/>
                  <a:pt x="1408261" y="293364"/>
                </a:cubicBezTo>
                <a:cubicBezTo>
                  <a:pt x="1417730" y="300649"/>
                  <a:pt x="1423212" y="311976"/>
                  <a:pt x="1423044" y="323923"/>
                </a:cubicBezTo>
                <a:lnTo>
                  <a:pt x="1387640" y="323923"/>
                </a:lnTo>
                <a:cubicBezTo>
                  <a:pt x="1387745" y="319296"/>
                  <a:pt x="1385987" y="314821"/>
                  <a:pt x="1382764" y="311501"/>
                </a:cubicBezTo>
                <a:cubicBezTo>
                  <a:pt x="1379512" y="308147"/>
                  <a:pt x="1374419" y="306469"/>
                  <a:pt x="1367484" y="306469"/>
                </a:cubicBezTo>
                <a:cubicBezTo>
                  <a:pt x="1362558" y="306174"/>
                  <a:pt x="1357685" y="307625"/>
                  <a:pt x="1353726" y="310569"/>
                </a:cubicBezTo>
                <a:cubicBezTo>
                  <a:pt x="1350574" y="313016"/>
                  <a:pt x="1348747" y="316796"/>
                  <a:pt x="1348788" y="320787"/>
                </a:cubicBezTo>
                <a:cubicBezTo>
                  <a:pt x="1348847" y="324628"/>
                  <a:pt x="1350906" y="328163"/>
                  <a:pt x="1354223" y="330104"/>
                </a:cubicBezTo>
                <a:cubicBezTo>
                  <a:pt x="1360198" y="333383"/>
                  <a:pt x="1366726" y="335538"/>
                  <a:pt x="1373478" y="336470"/>
                </a:cubicBezTo>
                <a:cubicBezTo>
                  <a:pt x="1386059" y="338663"/>
                  <a:pt x="1398143" y="343091"/>
                  <a:pt x="1409162" y="349545"/>
                </a:cubicBezTo>
                <a:cubicBezTo>
                  <a:pt x="1418643" y="355405"/>
                  <a:pt x="1423376" y="364896"/>
                  <a:pt x="1423355" y="378024"/>
                </a:cubicBezTo>
                <a:cubicBezTo>
                  <a:pt x="1423429" y="389596"/>
                  <a:pt x="1417793" y="400456"/>
                  <a:pt x="1408292" y="407062"/>
                </a:cubicBezTo>
                <a:cubicBezTo>
                  <a:pt x="1398252" y="414742"/>
                  <a:pt x="1384720" y="418575"/>
                  <a:pt x="1367701" y="418553"/>
                </a:cubicBezTo>
                <a:cubicBezTo>
                  <a:pt x="1349191" y="418553"/>
                  <a:pt x="1335051" y="413811"/>
                  <a:pt x="1325278" y="404329"/>
                </a:cubicBezTo>
                <a:cubicBezTo>
                  <a:pt x="1315504" y="394847"/>
                  <a:pt x="1310610" y="384710"/>
                  <a:pt x="1310588" y="373924"/>
                </a:cubicBezTo>
                <a:lnTo>
                  <a:pt x="1344222" y="373924"/>
                </a:lnTo>
                <a:cubicBezTo>
                  <a:pt x="1344017" y="379890"/>
                  <a:pt x="1346906" y="385540"/>
                  <a:pt x="1351862" y="388863"/>
                </a:cubicBezTo>
                <a:cubicBezTo>
                  <a:pt x="1356831" y="391931"/>
                  <a:pt x="1362580" y="393493"/>
                  <a:pt x="1368416" y="393366"/>
                </a:cubicBezTo>
                <a:cubicBezTo>
                  <a:pt x="1382143" y="393388"/>
                  <a:pt x="1389006" y="388748"/>
                  <a:pt x="1389006" y="379453"/>
                </a:cubicBezTo>
                <a:close/>
              </a:path>
            </a:pathLst>
          </a:custGeom>
          <a:solidFill>
            <a:srgbClr val="FFFFFF"/>
          </a:solidFill>
          <a:ln w="3099" cap="flat">
            <a:noFill/>
            <a:prstDash val="solid"/>
            <a:miter/>
          </a:ln>
        </p:spPr>
        <p:txBody>
          <a:bodyPr rtlCol="0" anchor="ctr"/>
          <a:lstStyle/>
          <a:p>
            <a:endParaRPr lang="en-US" sz="1688"/>
          </a:p>
        </p:txBody>
      </p:sp>
      <p:cxnSp>
        <p:nvCxnSpPr>
          <p:cNvPr id="49" name="Straight Connector 48">
            <a:extLst>
              <a:ext uri="{FF2B5EF4-FFF2-40B4-BE49-F238E27FC236}">
                <a16:creationId xmlns:a16="http://schemas.microsoft.com/office/drawing/2014/main" id="{ED8A0D76-B7FB-47FA-91A4-FE4C867A1A5E}"/>
              </a:ext>
            </a:extLst>
          </p:cNvPr>
          <p:cNvCxnSpPr>
            <a:cxnSpLocks/>
          </p:cNvCxnSpPr>
          <p:nvPr userDrawn="1"/>
        </p:nvCxnSpPr>
        <p:spPr>
          <a:xfrm>
            <a:off x="11666572" y="3092398"/>
            <a:ext cx="0" cy="1926087"/>
          </a:xfrm>
          <a:prstGeom prst="line">
            <a:avLst/>
          </a:prstGeom>
          <a:ln w="444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E993D3B5-3FF6-40DB-8E9A-CAD5FC8AFDBD}"/>
              </a:ext>
            </a:extLst>
          </p:cNvPr>
          <p:cNvCxnSpPr/>
          <p:nvPr userDrawn="1"/>
        </p:nvCxnSpPr>
        <p:spPr>
          <a:xfrm>
            <a:off x="2681819" y="6343266"/>
            <a:ext cx="0" cy="347158"/>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pic>
        <p:nvPicPr>
          <p:cNvPr id="51" name="Picture 50" descr="A picture containing text&#10;&#10;Description automatically generated">
            <a:extLst>
              <a:ext uri="{FF2B5EF4-FFF2-40B4-BE49-F238E27FC236}">
                <a16:creationId xmlns:a16="http://schemas.microsoft.com/office/drawing/2014/main" id="{081953E1-CBD4-47A6-BCF6-BAD1D0047059}"/>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845807" y="6343266"/>
            <a:ext cx="1722130" cy="338506"/>
          </a:xfrm>
          <a:prstGeom prst="rect">
            <a:avLst/>
          </a:prstGeom>
        </p:spPr>
      </p:pic>
      <p:sp>
        <p:nvSpPr>
          <p:cNvPr id="52" name="TextBox 51">
            <a:extLst>
              <a:ext uri="{FF2B5EF4-FFF2-40B4-BE49-F238E27FC236}">
                <a16:creationId xmlns:a16="http://schemas.microsoft.com/office/drawing/2014/main" id="{182CEAFB-279E-451F-803B-0348B512EC62}"/>
              </a:ext>
            </a:extLst>
          </p:cNvPr>
          <p:cNvSpPr txBox="1"/>
          <p:nvPr userDrawn="1"/>
        </p:nvSpPr>
        <p:spPr>
          <a:xfrm>
            <a:off x="2051215" y="6321731"/>
            <a:ext cx="566990" cy="400110"/>
          </a:xfrm>
          <a:prstGeom prst="rect">
            <a:avLst/>
          </a:prstGeom>
          <a:noFill/>
        </p:spPr>
        <p:txBody>
          <a:bodyPr wrap="square" rtlCol="0">
            <a:spAutoFit/>
          </a:bodyPr>
          <a:lstStyle/>
          <a:p>
            <a:pPr defTabSz="914514">
              <a:lnSpc>
                <a:spcPts val="844"/>
              </a:lnSpc>
            </a:pPr>
            <a:r>
              <a:rPr lang="en-US" sz="844" spc="9">
                <a:solidFill>
                  <a:srgbClr val="FFFFFF"/>
                </a:solidFill>
                <a:latin typeface="Oswald SemiBold" pitchFamily="2" charset="0"/>
              </a:rPr>
              <a:t>DECADE</a:t>
            </a:r>
            <a:br>
              <a:rPr lang="en-US" sz="844" spc="9">
                <a:solidFill>
                  <a:srgbClr val="FFFFFF"/>
                </a:solidFill>
                <a:latin typeface="Oswald SemiBold" pitchFamily="2" charset="0"/>
              </a:rPr>
            </a:br>
            <a:r>
              <a:rPr lang="en-US" sz="844" spc="9">
                <a:solidFill>
                  <a:srgbClr val="FFFFFF"/>
                </a:solidFill>
                <a:latin typeface="Oswald SemiBold" pitchFamily="2" charset="0"/>
              </a:rPr>
              <a:t>OF</a:t>
            </a:r>
            <a:br>
              <a:rPr lang="en-US" sz="844" spc="9">
                <a:solidFill>
                  <a:srgbClr val="FFFFFF"/>
                </a:solidFill>
                <a:latin typeface="Oswald SemiBold" pitchFamily="2" charset="0"/>
              </a:rPr>
            </a:br>
            <a:r>
              <a:rPr lang="en-US" sz="844" spc="9">
                <a:solidFill>
                  <a:srgbClr val="FFFFFF"/>
                </a:solidFill>
                <a:latin typeface="Oswald SemiBold" pitchFamily="2" charset="0"/>
              </a:rPr>
              <a:t>ACTION</a:t>
            </a:r>
          </a:p>
        </p:txBody>
      </p:sp>
    </p:spTree>
    <p:extLst>
      <p:ext uri="{BB962C8B-B14F-4D97-AF65-F5344CB8AC3E}">
        <p14:creationId xmlns:p14="http://schemas.microsoft.com/office/powerpoint/2010/main" val="128225440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ext>
  </p:extLs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D. Title Only">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2E7A497F-09EA-4695-A2D7-54D21871F017}"/>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2E7A497F-09EA-4695-A2D7-54D21871F01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7" name="Date Placeholder 56"/>
          <p:cNvSpPr>
            <a:spLocks noGrp="1"/>
          </p:cNvSpPr>
          <p:nvPr>
            <p:ph type="dt" sz="half" idx="14"/>
          </p:nvPr>
        </p:nvSpPr>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7"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8" name="Title 7"/>
          <p:cNvSpPr>
            <a:spLocks noGrp="1"/>
          </p:cNvSpPr>
          <p:nvPr>
            <p:ph type="title" hasCustomPrompt="1"/>
          </p:nvPr>
        </p:nvSpPr>
        <p:spPr>
          <a:xfrm>
            <a:off x="322996" y="638016"/>
            <a:ext cx="11546008" cy="403957"/>
          </a:xfrm>
        </p:spPr>
        <p:txBody>
          <a:bodyPr vert="horz" wrap="square" lIns="0" tIns="0" rIns="0" bIns="0" rtlCol="0" anchor="t">
            <a:spAutoFit/>
          </a:bodyPr>
          <a:lstStyle>
            <a:lvl1pPr>
              <a:defRPr lang="en-US" dirty="0"/>
            </a:lvl1pPr>
          </a:lstStyle>
          <a:p>
            <a:pPr marL="0" lvl="0" defTabSz="914514">
              <a:lnSpc>
                <a:spcPct val="100000"/>
              </a:lnSpc>
            </a:pPr>
            <a:r>
              <a:rPr lang="en-US"/>
              <a:t>Click to add title</a:t>
            </a:r>
          </a:p>
        </p:txBody>
      </p:sp>
    </p:spTree>
    <p:extLst>
      <p:ext uri="{BB962C8B-B14F-4D97-AF65-F5344CB8AC3E}">
        <p14:creationId xmlns:p14="http://schemas.microsoft.com/office/powerpoint/2010/main" val="61734838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orient="horz" pos="4608">
          <p15:clr>
            <a:srgbClr val="FBAE40"/>
          </p15:clr>
        </p15:guide>
      </p15:sldGuideLst>
    </p:ext>
  </p:extLs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D. Title and Text">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E2429C75-6D48-40CA-8242-BC6CE6305816}"/>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5" name="think-cell data - do not delete" hidden="1">
                        <a:extLst>
                          <a:ext uri="{FF2B5EF4-FFF2-40B4-BE49-F238E27FC236}">
                            <a16:creationId xmlns:a16="http://schemas.microsoft.com/office/drawing/2014/main" id="{E2429C75-6D48-40CA-8242-BC6CE630581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2" name="Title 1">
            <a:extLst>
              <a:ext uri="{FF2B5EF4-FFF2-40B4-BE49-F238E27FC236}">
                <a16:creationId xmlns:a16="http://schemas.microsoft.com/office/drawing/2014/main" id="{AB083126-25E7-42D8-B799-608CFD4DF6C3}"/>
              </a:ext>
            </a:extLst>
          </p:cNvPr>
          <p:cNvSpPr>
            <a:spLocks noGrp="1"/>
          </p:cNvSpPr>
          <p:nvPr>
            <p:ph type="title" hasCustomPrompt="1"/>
          </p:nvPr>
        </p:nvSpPr>
        <p:spPr>
          <a:xfrm>
            <a:off x="322996" y="638016"/>
            <a:ext cx="11546008" cy="403957"/>
          </a:xfrm>
        </p:spPr>
        <p:txBody>
          <a:bodyPr vert="horz" wrap="square" lIns="0" tIns="0" rIns="0" bIns="0" rtlCol="0" anchor="t">
            <a:spAutoFit/>
          </a:bodyPr>
          <a:lstStyle>
            <a:lvl1pPr>
              <a:defRPr lang="en-US" dirty="0"/>
            </a:lvl1pPr>
          </a:lstStyle>
          <a:p>
            <a:pPr marL="0" lvl="0" defTabSz="914514">
              <a:lnSpc>
                <a:spcPct val="100000"/>
              </a:lnSpc>
            </a:pPr>
            <a:r>
              <a:rPr lang="en-US"/>
              <a:t>Click to add title</a:t>
            </a:r>
          </a:p>
        </p:txBody>
      </p:sp>
      <p:sp>
        <p:nvSpPr>
          <p:cNvPr id="6" name="Text Placeholder 5">
            <a:extLst>
              <a:ext uri="{FF2B5EF4-FFF2-40B4-BE49-F238E27FC236}">
                <a16:creationId xmlns:a16="http://schemas.microsoft.com/office/drawing/2014/main" id="{FAD1DA01-0E73-44DE-A132-B4FF1E70A315}"/>
              </a:ext>
            </a:extLst>
          </p:cNvPr>
          <p:cNvSpPr>
            <a:spLocks noGrp="1"/>
          </p:cNvSpPr>
          <p:nvPr>
            <p:ph type="body" sz="quarter" idx="10"/>
          </p:nvPr>
        </p:nvSpPr>
        <p:spPr>
          <a:xfrm>
            <a:off x="322996" y="1619947"/>
            <a:ext cx="11546008" cy="4408373"/>
          </a:xfrm>
        </p:spPr>
        <p:txBody>
          <a:bodyPr/>
          <a:lstStyle>
            <a:lvl1pPr>
              <a:lnSpc>
                <a:spcPct val="100000"/>
              </a:lnSpc>
              <a:spcBef>
                <a:spcPts val="0"/>
              </a:spcBef>
              <a:spcAft>
                <a:spcPts val="0"/>
              </a:spcAft>
              <a:defRPr>
                <a:latin typeface="+mn-lt"/>
                <a:ea typeface="+mn-ea"/>
                <a:cs typeface="+mn-cs"/>
              </a:defRPr>
            </a:lvl1pPr>
            <a:lvl2pPr>
              <a:lnSpc>
                <a:spcPct val="100000"/>
              </a:lnSpc>
              <a:spcBef>
                <a:spcPts val="0"/>
              </a:spcBef>
              <a:spcAft>
                <a:spcPts val="0"/>
              </a:spcAft>
              <a:defRPr>
                <a:latin typeface="+mn-lt"/>
                <a:ea typeface="+mn-ea"/>
                <a:cs typeface="+mn-cs"/>
              </a:defRPr>
            </a:lvl2pPr>
            <a:lvl3pPr>
              <a:lnSpc>
                <a:spcPct val="100000"/>
              </a:lnSpc>
              <a:spcBef>
                <a:spcPts val="0"/>
              </a:spcBef>
              <a:spcAft>
                <a:spcPts val="0"/>
              </a:spcAft>
              <a:defRPr>
                <a:latin typeface="+mn-lt"/>
                <a:ea typeface="+mn-ea"/>
                <a:cs typeface="+mn-cs"/>
              </a:defRPr>
            </a:lvl3pPr>
            <a:lvl4pPr>
              <a:lnSpc>
                <a:spcPct val="100000"/>
              </a:lnSpc>
              <a:spcBef>
                <a:spcPts val="0"/>
              </a:spcBef>
              <a:spcAft>
                <a:spcPts val="0"/>
              </a:spcAft>
              <a:defRPr>
                <a:latin typeface="+mn-lt"/>
                <a:ea typeface="+mn-ea"/>
                <a:cs typeface="+mn-cs"/>
              </a:defRPr>
            </a:lvl4pPr>
            <a:lvl5pPr>
              <a:lnSpc>
                <a:spcPct val="100000"/>
              </a:lnSpc>
              <a:spcBef>
                <a:spcPts val="0"/>
              </a:spcBef>
              <a:spcAft>
                <a:spcPts val="0"/>
              </a:spcAft>
              <a:defRPr>
                <a:latin typeface="+mn-lt"/>
                <a:ea typeface="+mn-ea"/>
                <a:cs typeface="+mn-cs"/>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8928890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D. Gray slice heading">
    <p:bg>
      <p:bgPr>
        <a:solidFill>
          <a:srgbClr val="FFFFFF"/>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8716923D-04ED-4C2C-8A66-4E5D80AA6841}"/>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8716923D-04ED-4C2C-8A66-4E5D80AA684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Date Placeholder 3"/>
          <p:cNvSpPr>
            <a:spLocks noGrp="1"/>
          </p:cNvSpPr>
          <p:nvPr>
            <p:ph type="dt" sz="half" idx="14"/>
          </p:nvPr>
        </p:nvSpPr>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1"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7" name="Rectangle 6"/>
          <p:cNvSpPr/>
          <p:nvPr userDrawn="1"/>
        </p:nvSpPr>
        <p:spPr bwMode="white">
          <a:xfrm>
            <a:off x="1" y="-1309"/>
            <a:ext cx="4694400" cy="6859309"/>
          </a:xfrm>
          <a:prstGeom prst="rect">
            <a:avLst/>
          </a:prstGeom>
          <a:solidFill>
            <a:srgbClr val="F2F2F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9" tIns="45714" rIns="91429" bIns="45714" numCol="1" spcCol="0" rtlCol="0" fromWordArt="0" anchor="t" anchorCtr="0" forceAA="0" compatLnSpc="1">
            <a:prstTxWarp prst="textNoShape">
              <a:avLst/>
            </a:prstTxWarp>
            <a:noAutofit/>
          </a:bodyPr>
          <a:lstStyle/>
          <a:p>
            <a:pPr algn="l">
              <a:lnSpc>
                <a:spcPct val="90000"/>
              </a:lnSpc>
              <a:spcAft>
                <a:spcPts val="1000"/>
              </a:spcAft>
            </a:pPr>
            <a:endParaRPr lang="en-US" sz="1200">
              <a:solidFill>
                <a:schemeClr val="bg1"/>
              </a:solidFill>
              <a:latin typeface="+mn-lt"/>
              <a:ea typeface="+mn-ea"/>
              <a:cs typeface="+mn-cs"/>
              <a:sym typeface="Trebuchet MS" panose="020B0603020202020204" pitchFamily="34" charset="0"/>
            </a:endParaRPr>
          </a:p>
        </p:txBody>
      </p:sp>
      <p:sp>
        <p:nvSpPr>
          <p:cNvPr id="8" name="Subtitle 2"/>
          <p:cNvSpPr>
            <a:spLocks noGrp="1"/>
          </p:cNvSpPr>
          <p:nvPr>
            <p:ph type="subTitle" idx="13" hasCustomPrompt="1"/>
          </p:nvPr>
        </p:nvSpPr>
        <p:spPr>
          <a:xfrm>
            <a:off x="322997" y="2158988"/>
            <a:ext cx="3744000" cy="541687"/>
          </a:xfrm>
          <a:prstGeom prst="rect">
            <a:avLst/>
          </a:prstGeom>
        </p:spPr>
        <p:txBody>
          <a:bodyPr>
            <a:noAutofit/>
          </a:bodyPr>
          <a:lstStyle>
            <a:lvl1pPr marL="0" indent="0" algn="l">
              <a:buNone/>
              <a:defRPr sz="1599" b="1">
                <a:solidFill>
                  <a:schemeClr val="tx1"/>
                </a:solidFill>
                <a:latin typeface="+mj-lt"/>
                <a:ea typeface="+mn-ea"/>
                <a:cs typeface="+mn-cs"/>
                <a:sym typeface="Trebuchet MS" panose="020B0603020202020204" pitchFamily="34" charset="0"/>
              </a:defRPr>
            </a:lvl1pPr>
            <a:lvl2pPr marL="457129" indent="0" algn="ctr">
              <a:buNone/>
              <a:defRPr sz="2000"/>
            </a:lvl2pPr>
            <a:lvl3pPr marL="914258" indent="0" algn="ctr">
              <a:buNone/>
              <a:defRPr sz="1800"/>
            </a:lvl3pPr>
            <a:lvl4pPr marL="1371385" indent="0" algn="ctr">
              <a:buNone/>
              <a:defRPr sz="1599"/>
            </a:lvl4pPr>
            <a:lvl5pPr marL="1828514" indent="0" algn="ctr">
              <a:buNone/>
              <a:defRPr sz="1599"/>
            </a:lvl5pPr>
            <a:lvl6pPr marL="2285643" indent="0" algn="ctr">
              <a:buNone/>
              <a:defRPr sz="1599"/>
            </a:lvl6pPr>
            <a:lvl7pPr marL="2742772" indent="0" algn="ctr">
              <a:buNone/>
              <a:defRPr sz="1599"/>
            </a:lvl7pPr>
            <a:lvl8pPr marL="3199900" indent="0" algn="ctr">
              <a:buNone/>
              <a:defRPr sz="1599"/>
            </a:lvl8pPr>
            <a:lvl9pPr marL="3657028" indent="0" algn="ctr">
              <a:buNone/>
              <a:defRPr sz="1599"/>
            </a:lvl9pPr>
          </a:lstStyle>
          <a:p>
            <a:r>
              <a:rPr lang="en-US"/>
              <a:t>Click to add subtitle</a:t>
            </a:r>
          </a:p>
        </p:txBody>
      </p:sp>
      <p:sp>
        <p:nvSpPr>
          <p:cNvPr id="9" name="Title 4"/>
          <p:cNvSpPr>
            <a:spLocks noGrp="1"/>
          </p:cNvSpPr>
          <p:nvPr>
            <p:ph type="title" hasCustomPrompt="1"/>
          </p:nvPr>
        </p:nvSpPr>
        <p:spPr>
          <a:xfrm>
            <a:off x="322997" y="1227049"/>
            <a:ext cx="3744000" cy="664797"/>
          </a:xfrm>
        </p:spPr>
        <p:txBody>
          <a:bodyPr vert="horz" anchor="t">
            <a:noAutofit/>
          </a:bodyPr>
          <a:lstStyle>
            <a:lvl1pPr>
              <a:defRPr sz="2625">
                <a:solidFill>
                  <a:srgbClr val="149ED9"/>
                </a:solidFill>
                <a:latin typeface="+mj-lt"/>
                <a:ea typeface="+mj-ea"/>
                <a:cs typeface="+mj-cs"/>
                <a:sym typeface="Trebuchet MS" panose="020B0603020202020204" pitchFamily="34" charset="0"/>
              </a:defRPr>
            </a:lvl1pPr>
          </a:lstStyle>
          <a:p>
            <a:r>
              <a:rPr lang="en-US"/>
              <a:t>Click to add title</a:t>
            </a:r>
          </a:p>
        </p:txBody>
      </p:sp>
      <p:sp>
        <p:nvSpPr>
          <p:cNvPr id="12" name="Date Placeholder 29">
            <a:extLst>
              <a:ext uri="{FF2B5EF4-FFF2-40B4-BE49-F238E27FC236}">
                <a16:creationId xmlns:a16="http://schemas.microsoft.com/office/drawing/2014/main" id="{1897076D-DD21-4614-8683-DFEC10CA9DF7}"/>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Tree>
    <p:extLst>
      <p:ext uri="{BB962C8B-B14F-4D97-AF65-F5344CB8AC3E}">
        <p14:creationId xmlns:p14="http://schemas.microsoft.com/office/powerpoint/2010/main" val="398057941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orient="horz" pos="2304">
          <p15:clr>
            <a:srgbClr val="FBAE40"/>
          </p15:clr>
        </p15:guide>
        <p15:guide id="2" pos="4096">
          <p15:clr>
            <a:srgbClr val="FBAE40"/>
          </p15:clr>
        </p15:guide>
      </p15:sldGuideLst>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D. Section header box">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502F09F3-A1E7-4D0C-8502-57597C9AB65C}"/>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502F09F3-A1E7-4D0C-8502-57597C9AB65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9" name="Date Placeholder 8"/>
          <p:cNvSpPr>
            <a:spLocks noGrp="1"/>
          </p:cNvSpPr>
          <p:nvPr>
            <p:ph type="dt" sz="half" idx="10"/>
          </p:nvPr>
        </p:nvSpPr>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2"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8" name="Title 1"/>
          <p:cNvSpPr>
            <a:spLocks noGrp="1"/>
          </p:cNvSpPr>
          <p:nvPr>
            <p:ph type="title" hasCustomPrompt="1"/>
          </p:nvPr>
        </p:nvSpPr>
        <p:spPr bwMode="blackWhite">
          <a:xfrm>
            <a:off x="1284743" y="2668041"/>
            <a:ext cx="9620491" cy="3201026"/>
          </a:xfrm>
          <a:prstGeom prst="rect">
            <a:avLst/>
          </a:prstGeom>
          <a:ln w="9525">
            <a:noFill/>
          </a:ln>
          <a:extLst>
            <a:ext uri="{91240B29-F687-4F45-9708-019B960494DF}">
              <a14:hiddenLine xmlns:a14="http://schemas.microsoft.com/office/drawing/2010/main" w="9525">
                <a:solidFill>
                  <a:schemeClr val="bg1"/>
                </a:solidFill>
              </a14:hiddenLine>
            </a:ext>
          </a:extLst>
        </p:spPr>
        <p:txBody>
          <a:bodyPr vert="horz" lIns="274320" tIns="274320" rIns="274320" bIns="137160" anchor="b">
            <a:noAutofit/>
          </a:bodyPr>
          <a:lstStyle>
            <a:lvl1pPr marL="0" algn="l" defTabSz="914258" rtl="0" eaLnBrk="1" fontAlgn="auto" latinLnBrk="0" hangingPunct="1">
              <a:lnSpc>
                <a:spcPts val="5999"/>
              </a:lnSpc>
              <a:spcBef>
                <a:spcPts val="0"/>
              </a:spcBef>
              <a:spcAft>
                <a:spcPts val="0"/>
              </a:spcAft>
              <a:defRPr lang="en-US" sz="5438" kern="1200" baseline="0" dirty="0">
                <a:solidFill>
                  <a:srgbClr val="149ED9"/>
                </a:solidFill>
                <a:latin typeface="+mj-lt"/>
                <a:ea typeface="+mj-ea"/>
                <a:cs typeface="+mj-cs"/>
                <a:sym typeface="Trebuchet MS" panose="020B0603020202020204" pitchFamily="34" charset="0"/>
              </a:defRPr>
            </a:lvl1pPr>
          </a:lstStyle>
          <a:p>
            <a:r>
              <a:rPr lang="en-US"/>
              <a:t>Click to add section title</a:t>
            </a:r>
          </a:p>
        </p:txBody>
      </p:sp>
      <p:sp>
        <p:nvSpPr>
          <p:cNvPr id="11" name="Rectangle 10"/>
          <p:cNvSpPr/>
          <p:nvPr userDrawn="1"/>
        </p:nvSpPr>
        <p:spPr bwMode="white">
          <a:xfrm>
            <a:off x="1280694" y="1424082"/>
            <a:ext cx="951721" cy="951721"/>
          </a:xfrm>
          <a:prstGeom prst="rect">
            <a:avLst/>
          </a:prstGeom>
          <a:noFill/>
          <a:ln>
            <a:solidFill>
              <a:srgbClr val="26BDE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US" sz="1200">
              <a:solidFill>
                <a:schemeClr val="bg1"/>
              </a:solidFill>
              <a:latin typeface="+mn-lt"/>
              <a:ea typeface="+mn-ea"/>
              <a:cs typeface="+mn-cs"/>
              <a:sym typeface="Trebuchet MS" panose="020B0603020202020204" pitchFamily="34" charset="0"/>
            </a:endParaRPr>
          </a:p>
        </p:txBody>
      </p:sp>
    </p:spTree>
    <p:extLst>
      <p:ext uri="{BB962C8B-B14F-4D97-AF65-F5344CB8AC3E}">
        <p14:creationId xmlns:p14="http://schemas.microsoft.com/office/powerpoint/2010/main" val="407739902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D. Section header line">
    <p:bg bwMode="blackWhite">
      <p:bgPr>
        <a:solidFill>
          <a:srgbClr val="FFFFFF"/>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7399F18C-F55C-4848-A85A-E3ED8A95CF96}"/>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7399F18C-F55C-4848-A85A-E3ED8A95CF9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9" name="Date Placeholder 8"/>
          <p:cNvSpPr>
            <a:spLocks noGrp="1"/>
          </p:cNvSpPr>
          <p:nvPr>
            <p:ph type="dt" sz="half" idx="10"/>
          </p:nvPr>
        </p:nvSpPr>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7" name="Title 1"/>
          <p:cNvSpPr>
            <a:spLocks noGrp="1"/>
          </p:cNvSpPr>
          <p:nvPr>
            <p:ph type="title" hasCustomPrompt="1"/>
          </p:nvPr>
        </p:nvSpPr>
        <p:spPr bwMode="blackWhite">
          <a:xfrm>
            <a:off x="322996" y="3826800"/>
            <a:ext cx="11546008" cy="2041200"/>
          </a:xfrm>
        </p:spPr>
        <p:txBody>
          <a:bodyPr vert="horz" anchor="t">
            <a:noAutofit/>
          </a:bodyPr>
          <a:lstStyle>
            <a:lvl1pPr>
              <a:defRPr sz="5438">
                <a:solidFill>
                  <a:srgbClr val="149ED9"/>
                </a:solidFill>
                <a:latin typeface="+mj-lt"/>
                <a:ea typeface="+mj-ea"/>
                <a:cs typeface="+mj-cs"/>
                <a:sym typeface="Trebuchet MS" panose="020B0603020202020204" pitchFamily="34" charset="0"/>
              </a:defRPr>
            </a:lvl1pPr>
          </a:lstStyle>
          <a:p>
            <a:r>
              <a:rPr lang="en-US"/>
              <a:t>Click to add section title</a:t>
            </a:r>
          </a:p>
        </p:txBody>
      </p:sp>
      <p:cxnSp>
        <p:nvCxnSpPr>
          <p:cNvPr id="10" name="Straight Connector 9"/>
          <p:cNvCxnSpPr/>
          <p:nvPr userDrawn="1"/>
        </p:nvCxnSpPr>
        <p:spPr bwMode="white">
          <a:xfrm>
            <a:off x="322996" y="3680016"/>
            <a:ext cx="11865591" cy="0"/>
          </a:xfrm>
          <a:prstGeom prst="line">
            <a:avLst/>
          </a:prstGeom>
          <a:ln w="19050" cmpd="sng">
            <a:solidFill>
              <a:srgbClr val="26BDE2"/>
            </a:solidFill>
            <a:miter lim="800000"/>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600486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preserve="1" userDrawn="1">
  <p:cSld name="D. White one third">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1B4E0FD4-6742-49EE-883F-5B63054F239F}"/>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1B4E0FD4-6742-49EE-883F-5B63054F239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0" name="Picture 9"/>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V="1">
            <a:off x="4064995" y="0"/>
            <a:ext cx="416951" cy="6858000"/>
          </a:xfrm>
          <a:prstGeom prst="rect">
            <a:avLst/>
          </a:prstGeom>
        </p:spPr>
      </p:pic>
      <p:sp>
        <p:nvSpPr>
          <p:cNvPr id="18" name="Date Placeholder 1"/>
          <p:cNvSpPr>
            <a:spLocks noGrp="1"/>
          </p:cNvSpPr>
          <p:nvPr>
            <p:ph type="dt" sz="half" idx="31"/>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22"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24" name="Rectangle 23"/>
          <p:cNvSpPr/>
          <p:nvPr userDrawn="1"/>
        </p:nvSpPr>
        <p:spPr bwMode="white">
          <a:xfrm>
            <a:off x="0" y="0"/>
            <a:ext cx="4079508"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a:solidFill>
                <a:schemeClr val="bg1"/>
              </a:solidFill>
              <a:latin typeface="+mn-lt"/>
              <a:ea typeface="+mn-ea"/>
              <a:cs typeface="+mn-cs"/>
              <a:sym typeface="Trebuchet MS" panose="020B0603020202020204" pitchFamily="34" charset="0"/>
            </a:endParaRPr>
          </a:p>
        </p:txBody>
      </p:sp>
      <p:sp>
        <p:nvSpPr>
          <p:cNvPr id="25" name="Title 4"/>
          <p:cNvSpPr>
            <a:spLocks noGrp="1"/>
          </p:cNvSpPr>
          <p:nvPr>
            <p:ph type="title" hasCustomPrompt="1"/>
          </p:nvPr>
        </p:nvSpPr>
        <p:spPr>
          <a:xfrm>
            <a:off x="322996" y="2681103"/>
            <a:ext cx="3127881" cy="1495794"/>
          </a:xfrm>
          <a:prstGeom prst="rect">
            <a:avLst/>
          </a:prstGeom>
        </p:spPr>
        <p:txBody>
          <a:bodyPr vert="horz" anchor="ctr">
            <a:noAutofit/>
          </a:bodyPr>
          <a:lstStyle>
            <a:lvl1pPr>
              <a:defRPr sz="2625">
                <a:solidFill>
                  <a:srgbClr val="149ED9"/>
                </a:solidFill>
                <a:latin typeface="+mj-lt"/>
                <a:ea typeface="+mj-ea"/>
                <a:cs typeface="+mj-cs"/>
                <a:sym typeface="Trebuchet MS" panose="020B0603020202020204" pitchFamily="34" charset="0"/>
              </a:defRPr>
            </a:lvl1pPr>
          </a:lstStyle>
          <a:p>
            <a:r>
              <a:rPr lang="en-US"/>
              <a:t>Click to add title</a:t>
            </a:r>
          </a:p>
        </p:txBody>
      </p:sp>
      <p:sp>
        <p:nvSpPr>
          <p:cNvPr id="12" name="Date Placeholder 29">
            <a:extLst>
              <a:ext uri="{FF2B5EF4-FFF2-40B4-BE49-F238E27FC236}">
                <a16:creationId xmlns:a16="http://schemas.microsoft.com/office/drawing/2014/main" id="{76AEDFB5-03E6-427D-9EB8-442210691A37}"/>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C4CECDD4-2167-465A-B7A1-8B3E85882823}"/>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3" name="Freeform: Shape 12">
            <a:extLst>
              <a:ext uri="{FF2B5EF4-FFF2-40B4-BE49-F238E27FC236}">
                <a16:creationId xmlns:a16="http://schemas.microsoft.com/office/drawing/2014/main" id="{244AC846-0A1A-49A6-A5DE-439ADDC730E1}"/>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4" name="Picture 13" descr="A picture containing text&#10;&#10;Description automatically generated">
            <a:extLst>
              <a:ext uri="{FF2B5EF4-FFF2-40B4-BE49-F238E27FC236}">
                <a16:creationId xmlns:a16="http://schemas.microsoft.com/office/drawing/2014/main" id="{C5EA60D3-2FAA-4BC2-94ED-FD18F5450A67}"/>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5" name="Straight Connector 14">
            <a:extLst>
              <a:ext uri="{FF2B5EF4-FFF2-40B4-BE49-F238E27FC236}">
                <a16:creationId xmlns:a16="http://schemas.microsoft.com/office/drawing/2014/main" id="{19CB4C18-AFCD-47AF-8FB6-A37D9A243A57}"/>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18223745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preserve="1" userDrawn="1">
  <p:cSld name="D. Green highlight">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3ADEC6EE-4E0F-44BD-B3B8-DD7287FFB731}"/>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4" name="think-cell data - do not delete" hidden="1">
                        <a:extLst>
                          <a:ext uri="{FF2B5EF4-FFF2-40B4-BE49-F238E27FC236}">
                            <a16:creationId xmlns:a16="http://schemas.microsoft.com/office/drawing/2014/main" id="{3ADEC6EE-4E0F-44BD-B3B8-DD7287FFB73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0" name="Picture 9"/>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V="1">
            <a:off x="7165607" y="0"/>
            <a:ext cx="416951" cy="6858000"/>
          </a:xfrm>
          <a:prstGeom prst="rect">
            <a:avLst/>
          </a:prstGeom>
        </p:spPr>
      </p:pic>
      <p:sp>
        <p:nvSpPr>
          <p:cNvPr id="14" name="Rectangle 13"/>
          <p:cNvSpPr/>
          <p:nvPr userDrawn="1"/>
        </p:nvSpPr>
        <p:spPr bwMode="white">
          <a:xfrm>
            <a:off x="1" y="0"/>
            <a:ext cx="7171956"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a:solidFill>
                <a:schemeClr val="bg1"/>
              </a:solidFill>
              <a:latin typeface="+mn-lt"/>
              <a:ea typeface="+mn-ea"/>
              <a:cs typeface="+mn-cs"/>
              <a:sym typeface="Trebuchet MS" panose="020B0603020202020204" pitchFamily="34" charset="0"/>
            </a:endParaRPr>
          </a:p>
        </p:txBody>
      </p:sp>
      <p:sp>
        <p:nvSpPr>
          <p:cNvPr id="18" name="Date Placeholder 2"/>
          <p:cNvSpPr>
            <a:spLocks noGrp="1"/>
          </p:cNvSpPr>
          <p:nvPr>
            <p:ph type="dt" sz="half" idx="10"/>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21"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2" name="Title 1"/>
          <p:cNvSpPr>
            <a:spLocks noGrp="1"/>
          </p:cNvSpPr>
          <p:nvPr>
            <p:ph type="title" hasCustomPrompt="1"/>
          </p:nvPr>
        </p:nvSpPr>
        <p:spPr>
          <a:xfrm>
            <a:off x="322996" y="638016"/>
            <a:ext cx="6276529" cy="403957"/>
          </a:xfrm>
          <a:prstGeom prst="rect">
            <a:avLst/>
          </a:prstGeom>
        </p:spPr>
        <p:txBody>
          <a:bodyPr vert="horz" wrap="square" lIns="0" tIns="0" rIns="0" bIns="0" rtlCol="0" anchor="t">
            <a:spAutoFit/>
          </a:bodyPr>
          <a:lstStyle>
            <a:lvl1pPr>
              <a:defRPr lang="en-US" dirty="0"/>
            </a:lvl1pPr>
          </a:lstStyle>
          <a:p>
            <a:pPr marL="0" marR="0" lvl="0" indent="0" defTabSz="914514" fontAlgn="auto">
              <a:lnSpc>
                <a:spcPct val="100000"/>
              </a:lnSpc>
              <a:spcAft>
                <a:spcPts val="0"/>
              </a:spcAft>
              <a:buClrTx/>
              <a:buSzTx/>
              <a:buFontTx/>
              <a:tabLst/>
            </a:pPr>
            <a:r>
              <a:rPr lang="en-US"/>
              <a:t>Click to add title</a:t>
            </a:r>
          </a:p>
        </p:txBody>
      </p:sp>
      <p:sp>
        <p:nvSpPr>
          <p:cNvPr id="15" name="Date Placeholder 29">
            <a:extLst>
              <a:ext uri="{FF2B5EF4-FFF2-40B4-BE49-F238E27FC236}">
                <a16:creationId xmlns:a16="http://schemas.microsoft.com/office/drawing/2014/main" id="{B9D55023-326A-4965-B08F-F5270E68350E}"/>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B10939CB-C6D5-458A-B8C7-5525563640BA}"/>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2" name="Freeform: Shape 11">
            <a:extLst>
              <a:ext uri="{FF2B5EF4-FFF2-40B4-BE49-F238E27FC236}">
                <a16:creationId xmlns:a16="http://schemas.microsoft.com/office/drawing/2014/main" id="{0A87B9FD-6570-4168-BE32-9CCF4534AAAF}"/>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3" name="Picture 12" descr="A picture containing text&#10;&#10;Description automatically generated">
            <a:extLst>
              <a:ext uri="{FF2B5EF4-FFF2-40B4-BE49-F238E27FC236}">
                <a16:creationId xmlns:a16="http://schemas.microsoft.com/office/drawing/2014/main" id="{1F91D0EA-0663-4E8C-AF99-EE59C83879C6}"/>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6" name="Straight Connector 15">
            <a:extLst>
              <a:ext uri="{FF2B5EF4-FFF2-40B4-BE49-F238E27FC236}">
                <a16:creationId xmlns:a16="http://schemas.microsoft.com/office/drawing/2014/main" id="{9C77A52B-25B6-47CA-B89F-F5DFD71CAEF7}"/>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08749719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preserve="1" userDrawn="1">
  <p:cSld name="D. Four column green">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DB73E361-27AF-4700-9931-2585FE3CDC3D}"/>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4" name="think-cell data - do not delete" hidden="1">
                        <a:extLst>
                          <a:ext uri="{FF2B5EF4-FFF2-40B4-BE49-F238E27FC236}">
                            <a16:creationId xmlns:a16="http://schemas.microsoft.com/office/drawing/2014/main" id="{DB73E361-27AF-4700-9931-2585FE3CDC3D}"/>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6" name="Picture 15"/>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V="1">
            <a:off x="9029247" y="0"/>
            <a:ext cx="416951" cy="6858000"/>
          </a:xfrm>
          <a:prstGeom prst="rect">
            <a:avLst/>
          </a:prstGeom>
        </p:spPr>
      </p:pic>
      <p:sp>
        <p:nvSpPr>
          <p:cNvPr id="10" name="Rectangle 9"/>
          <p:cNvSpPr/>
          <p:nvPr userDrawn="1"/>
        </p:nvSpPr>
        <p:spPr bwMode="white">
          <a:xfrm>
            <a:off x="1" y="0"/>
            <a:ext cx="9034272"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a:solidFill>
                <a:schemeClr val="bg1"/>
              </a:solidFill>
              <a:latin typeface="+mn-lt"/>
              <a:ea typeface="+mn-ea"/>
              <a:cs typeface="+mn-cs"/>
              <a:sym typeface="Trebuchet MS" panose="020B0603020202020204" pitchFamily="34" charset="0"/>
            </a:endParaRPr>
          </a:p>
        </p:txBody>
      </p:sp>
      <p:sp>
        <p:nvSpPr>
          <p:cNvPr id="13" name="Date Placeholder 4"/>
          <p:cNvSpPr>
            <a:spLocks noGrp="1"/>
          </p:cNvSpPr>
          <p:nvPr>
            <p:ph type="dt" sz="half" idx="10"/>
          </p:nvPr>
        </p:nvSpPr>
        <p:spPr>
          <a:xfrm>
            <a:off x="9677401" y="6405037"/>
            <a:ext cx="1482051" cy="153888"/>
          </a:xfr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22"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2" name="Title 1"/>
          <p:cNvSpPr>
            <a:spLocks noGrp="1"/>
          </p:cNvSpPr>
          <p:nvPr>
            <p:ph type="title" hasCustomPrompt="1"/>
          </p:nvPr>
        </p:nvSpPr>
        <p:spPr>
          <a:xfrm>
            <a:off x="322996" y="638016"/>
            <a:ext cx="8101584" cy="403957"/>
          </a:xfrm>
          <a:prstGeom prst="rect">
            <a:avLst/>
          </a:prstGeom>
        </p:spPr>
        <p:txBody>
          <a:bodyPr vert="horz" wrap="square" lIns="0" tIns="0" rIns="0" bIns="0" rtlCol="0" anchor="t">
            <a:spAutoFit/>
          </a:bodyPr>
          <a:lstStyle>
            <a:lvl1pPr>
              <a:defRPr lang="en-US" dirty="0"/>
            </a:lvl1pPr>
          </a:lstStyle>
          <a:p>
            <a:pPr marL="0" marR="0" lvl="0" indent="0" defTabSz="914514" fontAlgn="auto">
              <a:lnSpc>
                <a:spcPct val="100000"/>
              </a:lnSpc>
              <a:spcAft>
                <a:spcPts val="0"/>
              </a:spcAft>
              <a:buClrTx/>
              <a:buSzTx/>
              <a:buFontTx/>
              <a:tabLst/>
            </a:pPr>
            <a:r>
              <a:rPr lang="en-US"/>
              <a:t>Click to add title</a:t>
            </a:r>
          </a:p>
        </p:txBody>
      </p:sp>
      <p:sp>
        <p:nvSpPr>
          <p:cNvPr id="14" name="Date Placeholder 29">
            <a:extLst>
              <a:ext uri="{FF2B5EF4-FFF2-40B4-BE49-F238E27FC236}">
                <a16:creationId xmlns:a16="http://schemas.microsoft.com/office/drawing/2014/main" id="{F1C1753F-FD4A-44F1-91CA-581A915981CB}"/>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BF21B821-1441-4D01-ABAF-B6CA993FA007}"/>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2" name="Freeform: Shape 11">
            <a:extLst>
              <a:ext uri="{FF2B5EF4-FFF2-40B4-BE49-F238E27FC236}">
                <a16:creationId xmlns:a16="http://schemas.microsoft.com/office/drawing/2014/main" id="{9FAF2CBF-D6C5-40B9-B915-547E288CACAE}"/>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5" name="Picture 14" descr="A picture containing text&#10;&#10;Description automatically generated">
            <a:extLst>
              <a:ext uri="{FF2B5EF4-FFF2-40B4-BE49-F238E27FC236}">
                <a16:creationId xmlns:a16="http://schemas.microsoft.com/office/drawing/2014/main" id="{C517BAF9-4E7E-438C-85B4-7B05469DC140}"/>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7" name="Straight Connector 16">
            <a:extLst>
              <a:ext uri="{FF2B5EF4-FFF2-40B4-BE49-F238E27FC236}">
                <a16:creationId xmlns:a16="http://schemas.microsoft.com/office/drawing/2014/main" id="{5CA42692-1C11-4572-BFB2-BEEAD4A46E19}"/>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00332287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preserve="1" userDrawn="1">
  <p:cSld name="D. Green one third">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8D818C83-9676-4D0A-81BB-BC12BB76395F}"/>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8D818C83-9676-4D0A-81BB-BC12BB76395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23" name="Picture 22"/>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H="1">
            <a:off x="3671069" y="0"/>
            <a:ext cx="416951" cy="6858000"/>
          </a:xfrm>
          <a:prstGeom prst="rect">
            <a:avLst/>
          </a:prstGeom>
        </p:spPr>
      </p:pic>
      <p:sp>
        <p:nvSpPr>
          <p:cNvPr id="24" name="Title 4"/>
          <p:cNvSpPr>
            <a:spLocks noGrp="1"/>
          </p:cNvSpPr>
          <p:nvPr>
            <p:ph type="title" hasCustomPrompt="1"/>
          </p:nvPr>
        </p:nvSpPr>
        <p:spPr>
          <a:xfrm>
            <a:off x="322996" y="2681103"/>
            <a:ext cx="3127881" cy="1495794"/>
          </a:xfrm>
          <a:prstGeom prst="rect">
            <a:avLst/>
          </a:prstGeom>
        </p:spPr>
        <p:txBody>
          <a:bodyPr vert="horz" anchor="ctr">
            <a:noAutofit/>
          </a:bodyPr>
          <a:lstStyle>
            <a:lvl1pPr>
              <a:defRPr sz="2625">
                <a:solidFill>
                  <a:schemeClr val="bg1"/>
                </a:solidFill>
                <a:latin typeface="+mj-lt"/>
                <a:ea typeface="+mj-ea"/>
                <a:cs typeface="+mj-cs"/>
                <a:sym typeface="Trebuchet MS" panose="020B0603020202020204" pitchFamily="34" charset="0"/>
              </a:defRPr>
            </a:lvl1pPr>
          </a:lstStyle>
          <a:p>
            <a:r>
              <a:rPr lang="en-US"/>
              <a:t>Click to add title</a:t>
            </a:r>
          </a:p>
        </p:txBody>
      </p:sp>
      <p:sp>
        <p:nvSpPr>
          <p:cNvPr id="26" name="Rectangle 25"/>
          <p:cNvSpPr/>
          <p:nvPr userDrawn="1"/>
        </p:nvSpPr>
        <p:spPr bwMode="ltGray">
          <a:xfrm>
            <a:off x="4080763" y="-1309"/>
            <a:ext cx="8111237" cy="685930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a:solidFill>
                <a:schemeClr val="bg1"/>
              </a:solidFill>
              <a:latin typeface="+mn-lt"/>
              <a:ea typeface="+mn-ea"/>
              <a:cs typeface="+mn-cs"/>
              <a:sym typeface="Trebuchet MS" panose="020B0603020202020204" pitchFamily="34" charset="0"/>
            </a:endParaRPr>
          </a:p>
        </p:txBody>
      </p:sp>
      <p:sp>
        <p:nvSpPr>
          <p:cNvPr id="25" name="Date Placeholder 1"/>
          <p:cNvSpPr>
            <a:spLocks noGrp="1"/>
          </p:cNvSpPr>
          <p:nvPr>
            <p:ph type="dt" sz="half" idx="29"/>
          </p:nvPr>
        </p:nvSpPr>
        <p:spPr>
          <a:xfrm>
            <a:off x="9677401" y="6405037"/>
            <a:ext cx="1482051" cy="153888"/>
          </a:xfrm>
          <a:prstGeom prst="rect">
            <a:avLst/>
          </a:prstGeom>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2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2" name="Date Placeholder 29">
            <a:extLst>
              <a:ext uri="{FF2B5EF4-FFF2-40B4-BE49-F238E27FC236}">
                <a16:creationId xmlns:a16="http://schemas.microsoft.com/office/drawing/2014/main" id="{79BC2C94-B8CB-457C-953F-CA2B689B389E}"/>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D19761FC-8DC1-4EDB-B34A-DC6E975BE18E}"/>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1" name="Graphic 10">
            <a:extLst>
              <a:ext uri="{FF2B5EF4-FFF2-40B4-BE49-F238E27FC236}">
                <a16:creationId xmlns:a16="http://schemas.microsoft.com/office/drawing/2014/main" id="{9317E886-9850-4D3A-A4FF-D50752FD60B3}"/>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3" name="Picture 12">
            <a:extLst>
              <a:ext uri="{FF2B5EF4-FFF2-40B4-BE49-F238E27FC236}">
                <a16:creationId xmlns:a16="http://schemas.microsoft.com/office/drawing/2014/main" id="{BC959015-E3C6-4C04-8307-3CF0A23F6FDA}"/>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4" name="Straight Connector 13">
            <a:extLst>
              <a:ext uri="{FF2B5EF4-FFF2-40B4-BE49-F238E27FC236}">
                <a16:creationId xmlns:a16="http://schemas.microsoft.com/office/drawing/2014/main" id="{55CA8018-7916-4D99-BC39-1A3A680118D0}"/>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5354157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CE41620E-26FE-4A33-BF8A-BB194A61A362}"/>
              </a:ext>
            </a:extLst>
          </p:cNvPr>
          <p:cNvGraphicFramePr>
            <a:graphicFrameLocks noChangeAspect="1"/>
          </p:cNvGraphicFramePr>
          <p:nvPr userDrawn="1">
            <p:custDataLst>
              <p:tags r:id="rId1"/>
            </p:custDataLst>
            <p:extLst>
              <p:ext uri="{D42A27DB-BD31-4B8C-83A1-F6EECF244321}">
                <p14:modId xmlns:p14="http://schemas.microsoft.com/office/powerpoint/2010/main" val="36223516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5" imgH="416" progId="TCLayout.ActiveDocument.1">
                  <p:embed/>
                </p:oleObj>
              </mc:Choice>
              <mc:Fallback>
                <p:oleObj name="think-cell Slide" r:id="rId4" imgW="415" imgH="416" progId="TCLayout.ActiveDocument.1">
                  <p:embed/>
                  <p:pic>
                    <p:nvPicPr>
                      <p:cNvPr id="9" name="Object 8" hidden="1">
                        <a:extLst>
                          <a:ext uri="{FF2B5EF4-FFF2-40B4-BE49-F238E27FC236}">
                            <a16:creationId xmlns:a16="http://schemas.microsoft.com/office/drawing/2014/main" id="{CE41620E-26FE-4A33-BF8A-BB194A61A362}"/>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8" name="Rectangle 7" hidden="1">
            <a:extLst>
              <a:ext uri="{FF2B5EF4-FFF2-40B4-BE49-F238E27FC236}">
                <a16:creationId xmlns:a16="http://schemas.microsoft.com/office/drawing/2014/main" id="{2DA02220-B0D1-41FC-9916-E1B71A458545}"/>
              </a:ext>
            </a:extLst>
          </p:cNvPr>
          <p:cNvSpPr/>
          <p:nvPr userDrawn="1">
            <p:custDataLst>
              <p:tags r:id="rId2"/>
            </p:custDataLst>
          </p:nvPr>
        </p:nvSpPr>
        <p:spPr>
          <a:xfrm>
            <a:off x="0" y="0"/>
            <a:ext cx="158750" cy="158750"/>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US" sz="2400" b="1" i="0" baseline="0">
              <a:solidFill>
                <a:schemeClr val="bg1"/>
              </a:solidFill>
              <a:latin typeface="Calibri" panose="020F0502020204030204" pitchFamily="34" charset="0"/>
              <a:ea typeface="+mj-ea"/>
              <a:cs typeface="Calibri" panose="020F0502020204030204" pitchFamily="34" charset="0"/>
              <a:sym typeface="Calibri" panose="020F0502020204030204" pitchFamily="34" charset="0"/>
            </a:endParaRPr>
          </a:p>
        </p:txBody>
      </p:sp>
      <p:pic>
        <p:nvPicPr>
          <p:cNvPr id="3" name="Grafik 3">
            <a:extLst>
              <a:ext uri="{FF2B5EF4-FFF2-40B4-BE49-F238E27FC236}">
                <a16:creationId xmlns:a16="http://schemas.microsoft.com/office/drawing/2014/main" id="{81462E7F-956B-4A5F-955D-55AEAD2D188C}"/>
              </a:ext>
            </a:extLst>
          </p:cNvPr>
          <p:cNvPicPr>
            <a:picLocks noChangeAspect="1"/>
          </p:cNvPicPr>
          <p:nvPr userDrawn="1"/>
        </p:nvPicPr>
        <p:blipFill rotWithShape="1">
          <a:blip r:embed="rId6" cstate="print">
            <a:duotone>
              <a:schemeClr val="accent2">
                <a:shade val="45000"/>
                <a:satMod val="135000"/>
              </a:schemeClr>
              <a:prstClr val="white"/>
            </a:duotone>
            <a:extLst>
              <a:ext uri="{28A0092B-C50C-407E-A947-70E740481C1C}">
                <a14:useLocalDpi xmlns:a14="http://schemas.microsoft.com/office/drawing/2010/main" val="0"/>
              </a:ext>
            </a:extLst>
          </a:blip>
          <a:srcRect b="85485"/>
          <a:stretch/>
        </p:blipFill>
        <p:spPr>
          <a:xfrm>
            <a:off x="1" y="0"/>
            <a:ext cx="12192000" cy="995680"/>
          </a:xfrm>
          <a:prstGeom prst="rect">
            <a:avLst/>
          </a:prstGeom>
          <a:effectLst>
            <a:outerShdw blurRad="50800" dist="38100" dir="2700000" algn="tl" rotWithShape="0">
              <a:prstClr val="black">
                <a:alpha val="40000"/>
              </a:prstClr>
            </a:outerShdw>
          </a:effectLst>
        </p:spPr>
      </p:pic>
      <p:sp>
        <p:nvSpPr>
          <p:cNvPr id="4" name="Rectangle 3">
            <a:extLst>
              <a:ext uri="{FF2B5EF4-FFF2-40B4-BE49-F238E27FC236}">
                <a16:creationId xmlns:a16="http://schemas.microsoft.com/office/drawing/2014/main" id="{F6F09445-4674-4991-82BA-9EC998673D50}"/>
              </a:ext>
            </a:extLst>
          </p:cNvPr>
          <p:cNvSpPr/>
          <p:nvPr userDrawn="1"/>
        </p:nvSpPr>
        <p:spPr>
          <a:xfrm>
            <a:off x="1" y="0"/>
            <a:ext cx="12191998" cy="1003300"/>
          </a:xfrm>
          <a:prstGeom prst="rect">
            <a:avLst/>
          </a:prstGeom>
          <a:gradFill flip="none" rotWithShape="1">
            <a:gsLst>
              <a:gs pos="3000">
                <a:schemeClr val="tx1">
                  <a:alpha val="50000"/>
                </a:schemeClr>
              </a:gs>
              <a:gs pos="100000">
                <a:srgbClr val="00689D">
                  <a:alpha val="0"/>
                </a:srgbClr>
              </a:gs>
            </a:gsLst>
            <a:lin ang="2100000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400">
              <a:solidFill>
                <a:schemeClr val="tx1"/>
              </a:solidFill>
            </a:endParaRPr>
          </a:p>
        </p:txBody>
      </p:sp>
      <p:sp>
        <p:nvSpPr>
          <p:cNvPr id="10" name="Title 1">
            <a:extLst>
              <a:ext uri="{FF2B5EF4-FFF2-40B4-BE49-F238E27FC236}">
                <a16:creationId xmlns:a16="http://schemas.microsoft.com/office/drawing/2014/main" id="{BF427C12-CB8C-4C14-B5D8-FAE0C4C373A1}"/>
              </a:ext>
            </a:extLst>
          </p:cNvPr>
          <p:cNvSpPr>
            <a:spLocks noGrp="1"/>
          </p:cNvSpPr>
          <p:nvPr>
            <p:ph type="title"/>
          </p:nvPr>
        </p:nvSpPr>
        <p:spPr>
          <a:xfrm>
            <a:off x="343747" y="178752"/>
            <a:ext cx="11010053" cy="638175"/>
          </a:xfrm>
          <a:prstGeom prst="rect">
            <a:avLst/>
          </a:prstGeom>
        </p:spPr>
        <p:txBody>
          <a:bodyPr anchor="ctr"/>
          <a:lstStyle/>
          <a:p>
            <a:r>
              <a:rPr lang="en-US"/>
              <a:t>Click to edit Master title style</a:t>
            </a:r>
          </a:p>
        </p:txBody>
      </p:sp>
      <p:pic>
        <p:nvPicPr>
          <p:cNvPr id="2" name="Picture 1" descr="A picture containing drawing, clock&#10;&#10;Description automatically generated">
            <a:extLst>
              <a:ext uri="{FF2B5EF4-FFF2-40B4-BE49-F238E27FC236}">
                <a16:creationId xmlns:a16="http://schemas.microsoft.com/office/drawing/2014/main" id="{53D96FF2-A060-4949-BFDC-C1619536D42A}"/>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1669904" y="199417"/>
            <a:ext cx="313554" cy="638175"/>
          </a:xfrm>
          <a:prstGeom prst="rect">
            <a:avLst/>
          </a:prstGeom>
        </p:spPr>
      </p:pic>
    </p:spTree>
    <p:extLst>
      <p:ext uri="{BB962C8B-B14F-4D97-AF65-F5344CB8AC3E}">
        <p14:creationId xmlns:p14="http://schemas.microsoft.com/office/powerpoint/2010/main" val="228598552"/>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preserve="1" userDrawn="1">
  <p:cSld name="D. Green half">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7D3B6A28-138E-4486-A2D2-709EB2BC29A9}"/>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7D3B6A28-138E-4486-A2D2-709EB2BC29A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0" name="Picture 9"/>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H="1">
            <a:off x="5689583" y="0"/>
            <a:ext cx="416951" cy="6858000"/>
          </a:xfrm>
          <a:prstGeom prst="rect">
            <a:avLst/>
          </a:prstGeom>
        </p:spPr>
      </p:pic>
      <p:sp>
        <p:nvSpPr>
          <p:cNvPr id="11" name="Rectangle 10"/>
          <p:cNvSpPr/>
          <p:nvPr userDrawn="1"/>
        </p:nvSpPr>
        <p:spPr>
          <a:xfrm>
            <a:off x="6096000" y="0"/>
            <a:ext cx="6096000" cy="6858000"/>
          </a:xfrm>
          <a:prstGeom prst="rect">
            <a:avLst/>
          </a:prstGeom>
          <a:solidFill>
            <a:srgbClr val="FFFF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lnSpc>
                <a:spcPct val="90000"/>
              </a:lnSpc>
              <a:spcAft>
                <a:spcPts val="1000"/>
              </a:spcAft>
            </a:pPr>
            <a:endParaRPr lang="en-US" sz="1200">
              <a:solidFill>
                <a:schemeClr val="bg1"/>
              </a:solidFill>
              <a:latin typeface="+mn-lt"/>
              <a:ea typeface="+mn-ea"/>
              <a:cs typeface="+mn-cs"/>
              <a:sym typeface="Trebuchet MS" panose="020B0603020202020204" pitchFamily="34" charset="0"/>
            </a:endParaRPr>
          </a:p>
        </p:txBody>
      </p:sp>
      <p:sp>
        <p:nvSpPr>
          <p:cNvPr id="12" name="Picture Placeholder 18"/>
          <p:cNvSpPr>
            <a:spLocks noGrp="1"/>
          </p:cNvSpPr>
          <p:nvPr>
            <p:ph type="pic" sz="quarter" idx="14" hasCustomPrompt="1"/>
          </p:nvPr>
        </p:nvSpPr>
        <p:spPr>
          <a:xfrm>
            <a:off x="6092021" y="0"/>
            <a:ext cx="6099977" cy="6858000"/>
          </a:xfrm>
          <a:prstGeom prst="rect">
            <a:avLst/>
          </a:prstGeom>
          <a:noFill/>
        </p:spPr>
        <p:txBody>
          <a:bodyPr lIns="914400" tIns="914400" rIns="914400" bIns="914400"/>
          <a:lstStyle>
            <a:lvl1pPr algn="ctr">
              <a:defRPr sz="1800" baseline="0">
                <a:latin typeface="+mn-lt"/>
                <a:ea typeface="+mn-ea"/>
                <a:cs typeface="+mn-cs"/>
                <a:sym typeface="Trebuchet MS" panose="020B0603020202020204" pitchFamily="34" charset="0"/>
              </a:defRPr>
            </a:lvl1pPr>
          </a:lstStyle>
          <a:p>
            <a:r>
              <a:rPr lang="en-US"/>
              <a:t>Click icon below to insert an image or remove this placeholder to use the whitespace in another way</a:t>
            </a:r>
          </a:p>
        </p:txBody>
      </p:sp>
      <p:sp>
        <p:nvSpPr>
          <p:cNvPr id="13" name="Title 1"/>
          <p:cNvSpPr>
            <a:spLocks noGrp="1"/>
          </p:cNvSpPr>
          <p:nvPr>
            <p:ph type="title" hasCustomPrompt="1"/>
          </p:nvPr>
        </p:nvSpPr>
        <p:spPr bwMode="blackWhite">
          <a:xfrm>
            <a:off x="322997" y="1785600"/>
            <a:ext cx="4388400" cy="3286800"/>
          </a:xfrm>
          <a:prstGeom prst="rect">
            <a:avLst/>
          </a:prstGeom>
          <a:noFill/>
        </p:spPr>
        <p:txBody>
          <a:bodyPr vert="horz" wrap="square" lIns="0" tIns="0" rIns="320040" bIns="0" anchor="ctr">
            <a:noAutofit/>
          </a:bodyPr>
          <a:lstStyle>
            <a:lvl1pPr>
              <a:defRPr sz="4313">
                <a:solidFill>
                  <a:schemeClr val="bg1"/>
                </a:solidFill>
                <a:latin typeface="+mj-lt"/>
                <a:ea typeface="+mj-ea"/>
                <a:cs typeface="+mj-cs"/>
                <a:sym typeface="Trebuchet MS" panose="020B0603020202020204" pitchFamily="34" charset="0"/>
              </a:defRPr>
            </a:lvl1pPr>
          </a:lstStyle>
          <a:p>
            <a:r>
              <a:rPr lang="en-US"/>
              <a:t>Click to add title</a:t>
            </a:r>
          </a:p>
        </p:txBody>
      </p:sp>
      <p:sp>
        <p:nvSpPr>
          <p:cNvPr id="15" name="Date Placeholder 2"/>
          <p:cNvSpPr>
            <a:spLocks noGrp="1"/>
          </p:cNvSpPr>
          <p:nvPr>
            <p:ph type="dt" sz="half" idx="15"/>
          </p:nvPr>
        </p:nvSpPr>
        <p:spPr>
          <a:xfrm>
            <a:off x="9677401" y="6405037"/>
            <a:ext cx="1482051" cy="153888"/>
          </a:xfrm>
          <a:prstGeom prst="rect">
            <a:avLst/>
          </a:prstGeom>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7"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8" name="Date Placeholder 29">
            <a:extLst>
              <a:ext uri="{FF2B5EF4-FFF2-40B4-BE49-F238E27FC236}">
                <a16:creationId xmlns:a16="http://schemas.microsoft.com/office/drawing/2014/main" id="{9B14C120-46B4-4C18-86FA-972A7463021F}"/>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6" name="TextBox 15">
            <a:extLst>
              <a:ext uri="{FF2B5EF4-FFF2-40B4-BE49-F238E27FC236}">
                <a16:creationId xmlns:a16="http://schemas.microsoft.com/office/drawing/2014/main" id="{0C66CFC4-EF17-4E35-8D21-D2CA2D536A00}"/>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4" name="Graphic 13">
            <a:extLst>
              <a:ext uri="{FF2B5EF4-FFF2-40B4-BE49-F238E27FC236}">
                <a16:creationId xmlns:a16="http://schemas.microsoft.com/office/drawing/2014/main" id="{16CE9C95-E078-4B3C-A347-303FFB379771}"/>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9" name="Picture 18">
            <a:extLst>
              <a:ext uri="{FF2B5EF4-FFF2-40B4-BE49-F238E27FC236}">
                <a16:creationId xmlns:a16="http://schemas.microsoft.com/office/drawing/2014/main" id="{A0AD096B-0EAF-4A25-BAD9-39770FD8AA0B}"/>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20" name="Straight Connector 19">
            <a:extLst>
              <a:ext uri="{FF2B5EF4-FFF2-40B4-BE49-F238E27FC236}">
                <a16:creationId xmlns:a16="http://schemas.microsoft.com/office/drawing/2014/main" id="{B57FC374-CAA9-44FD-98F3-E7CAB993D8B1}"/>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5761077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preserve="1" userDrawn="1">
  <p:cSld name="D. Green two third">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589A1A86-6936-4344-92C6-AF9723DB9C5A}"/>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589A1A86-6936-4344-92C6-AF9723DB9C5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0" name="Picture 9"/>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H="1">
            <a:off x="7409850" y="0"/>
            <a:ext cx="416951" cy="6858000"/>
          </a:xfrm>
          <a:prstGeom prst="rect">
            <a:avLst/>
          </a:prstGeom>
        </p:spPr>
      </p:pic>
      <p:sp>
        <p:nvSpPr>
          <p:cNvPr id="11" name="Rectangle 10"/>
          <p:cNvSpPr/>
          <p:nvPr userDrawn="1"/>
        </p:nvSpPr>
        <p:spPr bwMode="gray">
          <a:xfrm>
            <a:off x="7819544" y="0"/>
            <a:ext cx="4372457"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a:solidFill>
                <a:schemeClr val="bg1"/>
              </a:solidFill>
              <a:latin typeface="+mn-lt"/>
              <a:ea typeface="+mn-ea"/>
              <a:cs typeface="+mn-cs"/>
              <a:sym typeface="Trebuchet MS" panose="020B0603020202020204" pitchFamily="34" charset="0"/>
            </a:endParaRPr>
          </a:p>
        </p:txBody>
      </p:sp>
      <p:sp>
        <p:nvSpPr>
          <p:cNvPr id="12" name="Picture Placeholder 5"/>
          <p:cNvSpPr>
            <a:spLocks noGrp="1"/>
          </p:cNvSpPr>
          <p:nvPr>
            <p:ph type="pic" sz="quarter" idx="11" hasCustomPrompt="1"/>
          </p:nvPr>
        </p:nvSpPr>
        <p:spPr>
          <a:xfrm>
            <a:off x="7820026" y="0"/>
            <a:ext cx="4371975" cy="6858000"/>
          </a:xfrm>
          <a:prstGeom prst="rect">
            <a:avLst/>
          </a:prstGeom>
          <a:noFill/>
        </p:spPr>
        <p:txBody>
          <a:bodyPr lIns="182880" tIns="914400" rIns="182880" bIns="914400"/>
          <a:lstStyle>
            <a:lvl1pPr algn="ctr">
              <a:defRPr sz="1599">
                <a:solidFill>
                  <a:schemeClr val="tx1"/>
                </a:solidFill>
                <a:latin typeface="+mn-lt"/>
                <a:ea typeface="+mn-ea"/>
                <a:cs typeface="+mn-cs"/>
                <a:sym typeface="Trebuchet MS" panose="020B0603020202020204" pitchFamily="34" charset="0"/>
              </a:defRPr>
            </a:lvl1pPr>
          </a:lstStyle>
          <a:p>
            <a:r>
              <a:rPr lang="en-US"/>
              <a:t>Click icon below to insert an image or remove this placeholder to use the whitespace in another way</a:t>
            </a:r>
          </a:p>
        </p:txBody>
      </p:sp>
      <p:sp>
        <p:nvSpPr>
          <p:cNvPr id="13" name="Date Placeholder 2"/>
          <p:cNvSpPr>
            <a:spLocks noGrp="1"/>
          </p:cNvSpPr>
          <p:nvPr>
            <p:ph type="dt" sz="half" idx="12"/>
          </p:nvPr>
        </p:nvSpPr>
        <p:spPr>
          <a:xfrm>
            <a:off x="9677401" y="6405037"/>
            <a:ext cx="1482051" cy="153888"/>
          </a:xfrm>
          <a:prstGeom prst="rect">
            <a:avLst/>
          </a:prstGeom>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5" name="Title 1"/>
          <p:cNvSpPr>
            <a:spLocks noGrp="1"/>
          </p:cNvSpPr>
          <p:nvPr>
            <p:ph type="title" hasCustomPrompt="1"/>
          </p:nvPr>
        </p:nvSpPr>
        <p:spPr bwMode="black">
          <a:xfrm>
            <a:off x="322996" y="1785600"/>
            <a:ext cx="6247552" cy="3286800"/>
          </a:xfrm>
          <a:prstGeom prst="rect">
            <a:avLst/>
          </a:prstGeom>
        </p:spPr>
        <p:txBody>
          <a:bodyPr vert="horz" anchor="ctr">
            <a:noAutofit/>
          </a:bodyPr>
          <a:lstStyle>
            <a:lvl1pPr>
              <a:defRPr sz="4313">
                <a:solidFill>
                  <a:schemeClr val="bg1"/>
                </a:solidFill>
                <a:latin typeface="+mj-lt"/>
                <a:ea typeface="+mj-ea"/>
                <a:cs typeface="+mj-cs"/>
                <a:sym typeface="Trebuchet MS" panose="020B0603020202020204" pitchFamily="34" charset="0"/>
              </a:defRPr>
            </a:lvl1pPr>
          </a:lstStyle>
          <a:p>
            <a:r>
              <a:rPr lang="en-US"/>
              <a:t>Click to add title</a:t>
            </a:r>
          </a:p>
        </p:txBody>
      </p:sp>
      <p:sp>
        <p:nvSpPr>
          <p:cNvPr id="17" name="Date Placeholder 29">
            <a:extLst>
              <a:ext uri="{FF2B5EF4-FFF2-40B4-BE49-F238E27FC236}">
                <a16:creationId xmlns:a16="http://schemas.microsoft.com/office/drawing/2014/main" id="{8AFB9BD3-14C3-4AA3-9741-2CC7CCDB4517}"/>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6" name="TextBox 15">
            <a:extLst>
              <a:ext uri="{FF2B5EF4-FFF2-40B4-BE49-F238E27FC236}">
                <a16:creationId xmlns:a16="http://schemas.microsoft.com/office/drawing/2014/main" id="{5ACEC116-CBF5-48EF-8C91-F44FF4CC37FB}"/>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4" name="Graphic 13">
            <a:extLst>
              <a:ext uri="{FF2B5EF4-FFF2-40B4-BE49-F238E27FC236}">
                <a16:creationId xmlns:a16="http://schemas.microsoft.com/office/drawing/2014/main" id="{16EEC5C3-5902-4CB3-96C7-5663F231FD6A}"/>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8" name="Picture 17">
            <a:extLst>
              <a:ext uri="{FF2B5EF4-FFF2-40B4-BE49-F238E27FC236}">
                <a16:creationId xmlns:a16="http://schemas.microsoft.com/office/drawing/2014/main" id="{7A420393-7131-4DB7-9C96-119D1796E0DF}"/>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9" name="Straight Connector 18">
            <a:extLst>
              <a:ext uri="{FF2B5EF4-FFF2-40B4-BE49-F238E27FC236}">
                <a16:creationId xmlns:a16="http://schemas.microsoft.com/office/drawing/2014/main" id="{C49232D6-C898-46DC-9660-C686EB840F8F}"/>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85464010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preserve="1" userDrawn="1">
  <p:cSld name="D. Left arrow">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324" imgH="324" progId="TCLayout.ActiveDocument.1">
                  <p:embed/>
                </p:oleObj>
              </mc:Choice>
              <mc:Fallback>
                <p:oleObj name="think-cell Slide" r:id="rId3" imgW="324" imgH="324" progId="TCLayout.ActiveDocument.1">
                  <p:embed/>
                  <p:pic>
                    <p:nvPicPr>
                      <p:cNvPr id="3" name="Object 2" hidden="1"/>
                      <p:cNvPicPr/>
                      <p:nvPr/>
                    </p:nvPicPr>
                    <p:blipFill>
                      <a:blip r:embed="rId4"/>
                      <a:stretch>
                        <a:fillRect/>
                      </a:stretch>
                    </p:blipFill>
                    <p:spPr>
                      <a:xfrm>
                        <a:off x="1589" y="1589"/>
                        <a:ext cx="1587" cy="1587"/>
                      </a:xfrm>
                      <a:prstGeom prst="rect">
                        <a:avLst/>
                      </a:prstGeom>
                    </p:spPr>
                  </p:pic>
                </p:oleObj>
              </mc:Fallback>
            </mc:AlternateContent>
          </a:graphicData>
        </a:graphic>
      </p:graphicFrame>
      <p:sp>
        <p:nvSpPr>
          <p:cNvPr id="10" name="Freeform 14"/>
          <p:cNvSpPr/>
          <p:nvPr userDrawn="1"/>
        </p:nvSpPr>
        <p:spPr bwMode="ltGray">
          <a:xfrm>
            <a:off x="1524" y="131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13" name="Date Placeholder 4"/>
          <p:cNvSpPr>
            <a:spLocks noGrp="1"/>
          </p:cNvSpPr>
          <p:nvPr>
            <p:ph type="dt" sz="half" idx="10"/>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11"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20" name="Title 2"/>
          <p:cNvSpPr>
            <a:spLocks noGrp="1"/>
          </p:cNvSpPr>
          <p:nvPr>
            <p:ph type="title" hasCustomPrompt="1"/>
          </p:nvPr>
        </p:nvSpPr>
        <p:spPr>
          <a:xfrm>
            <a:off x="322996" y="2764204"/>
            <a:ext cx="2478638" cy="1314311"/>
          </a:xfrm>
          <a:prstGeom prst="rect">
            <a:avLst/>
          </a:prstGeom>
        </p:spPr>
        <p:txBody>
          <a:bodyPr vert="horz" anchor="ctr">
            <a:noAutofit/>
          </a:bodyPr>
          <a:lstStyle>
            <a:lvl1pPr>
              <a:defRPr sz="2625">
                <a:solidFill>
                  <a:srgbClr val="149ED9"/>
                </a:solidFill>
                <a:latin typeface="+mj-lt"/>
                <a:ea typeface="+mj-ea"/>
                <a:cs typeface="+mj-cs"/>
                <a:sym typeface="Trebuchet MS" panose="020B0603020202020204" pitchFamily="34" charset="0"/>
              </a:defRPr>
            </a:lvl1pPr>
          </a:lstStyle>
          <a:p>
            <a:r>
              <a:rPr lang="en-US">
                <a:solidFill>
                  <a:schemeClr val="tx2"/>
                </a:solidFill>
              </a:rPr>
              <a:t>Click to add title</a:t>
            </a:r>
          </a:p>
        </p:txBody>
      </p:sp>
      <p:pic>
        <p:nvPicPr>
          <p:cNvPr id="12" name="Picture 11"/>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3132443" y="3590400"/>
            <a:ext cx="1365250" cy="3382962"/>
          </a:xfrm>
          <a:custGeom>
            <a:avLst/>
            <a:gdLst>
              <a:gd name="connsiteX0" fmla="*/ 919541 w 1365250"/>
              <a:gd name="connsiteY0" fmla="*/ 0 h 3382962"/>
              <a:gd name="connsiteX1" fmla="*/ 1365250 w 1365250"/>
              <a:gd name="connsiteY1" fmla="*/ 0 h 3382962"/>
              <a:gd name="connsiteX2" fmla="*/ 1365250 w 1365250"/>
              <a:gd name="connsiteY2" fmla="*/ 3382962 h 3382962"/>
              <a:gd name="connsiteX3" fmla="*/ 0 w 1365250"/>
              <a:gd name="connsiteY3" fmla="*/ 3382962 h 3382962"/>
              <a:gd name="connsiteX4" fmla="*/ 0 w 1365250"/>
              <a:gd name="connsiteY4" fmla="*/ 3264716 h 3382962"/>
              <a:gd name="connsiteX5" fmla="*/ 129871 w 1365250"/>
              <a:gd name="connsiteY5" fmla="*/ 3267601 h 3382962"/>
              <a:gd name="connsiteX6" fmla="*/ 0 w 1365250"/>
              <a:gd name="connsiteY6" fmla="*/ 0 h 3382962"/>
              <a:gd name="connsiteX7" fmla="*/ 909386 w 1365250"/>
              <a:gd name="connsiteY7" fmla="*/ 0 h 3382962"/>
              <a:gd name="connsiteX8" fmla="*/ 0 w 1365250"/>
              <a:gd name="connsiteY8" fmla="*/ 2985607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250" h="3382962">
                <a:moveTo>
                  <a:pt x="919541" y="0"/>
                </a:moveTo>
                <a:lnTo>
                  <a:pt x="1365250" y="0"/>
                </a:lnTo>
                <a:lnTo>
                  <a:pt x="1365250" y="3382962"/>
                </a:lnTo>
                <a:lnTo>
                  <a:pt x="0" y="3382962"/>
                </a:lnTo>
                <a:lnTo>
                  <a:pt x="0" y="3264716"/>
                </a:lnTo>
                <a:lnTo>
                  <a:pt x="129871" y="3267601"/>
                </a:lnTo>
                <a:close/>
                <a:moveTo>
                  <a:pt x="0" y="0"/>
                </a:moveTo>
                <a:lnTo>
                  <a:pt x="909386" y="0"/>
                </a:lnTo>
                <a:lnTo>
                  <a:pt x="0" y="2985607"/>
                </a:lnTo>
                <a:close/>
              </a:path>
            </a:pathLst>
          </a:custGeom>
          <a:noFill/>
          <a:extLst>
            <a:ext uri="{909E8E84-426E-40DD-AFC4-6F175D3DCCD1}">
              <a14:hiddenFill xmlns:a14="http://schemas.microsoft.com/office/drawing/2010/main">
                <a:solidFill>
                  <a:srgbClr val="FFFFFF"/>
                </a:solidFill>
              </a14:hiddenFill>
            </a:ext>
          </a:extLst>
        </p:spPr>
      </p:pic>
      <p:sp>
        <p:nvSpPr>
          <p:cNvPr id="14" name="Date Placeholder 29">
            <a:extLst>
              <a:ext uri="{FF2B5EF4-FFF2-40B4-BE49-F238E27FC236}">
                <a16:creationId xmlns:a16="http://schemas.microsoft.com/office/drawing/2014/main" id="{E40665DC-F66E-4093-A169-2EC2F0A10EFE}"/>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5" name="TextBox 14">
            <a:extLst>
              <a:ext uri="{FF2B5EF4-FFF2-40B4-BE49-F238E27FC236}">
                <a16:creationId xmlns:a16="http://schemas.microsoft.com/office/drawing/2014/main" id="{DBF80FEF-F41B-4D08-A9A1-E3D6B06B5A6C}"/>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6" name="Freeform: Shape 15">
            <a:extLst>
              <a:ext uri="{FF2B5EF4-FFF2-40B4-BE49-F238E27FC236}">
                <a16:creationId xmlns:a16="http://schemas.microsoft.com/office/drawing/2014/main" id="{3A868E1C-1D96-411C-9FBA-2E213B0685D3}"/>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7" name="Picture 16" descr="A picture containing text&#10;&#10;Description automatically generated">
            <a:extLst>
              <a:ext uri="{FF2B5EF4-FFF2-40B4-BE49-F238E27FC236}">
                <a16:creationId xmlns:a16="http://schemas.microsoft.com/office/drawing/2014/main" id="{FC7E6DE5-2BC5-419D-B3DB-2881ACFE595C}"/>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8" name="Straight Connector 17">
            <a:extLst>
              <a:ext uri="{FF2B5EF4-FFF2-40B4-BE49-F238E27FC236}">
                <a16:creationId xmlns:a16="http://schemas.microsoft.com/office/drawing/2014/main" id="{0C3B5789-F92C-405A-9538-E6ED2F650699}"/>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05388915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preserve="1" userDrawn="1">
  <p:cSld name="D. Green left arrow">
    <p:bg>
      <p:bgPr>
        <a:solidFill>
          <a:srgbClr val="FFFFFF"/>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52D820DD-0806-4084-9192-160BC9FD92B9}"/>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52D820DD-0806-4084-9192-160BC9FD92B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0" name="Freeform 14"/>
          <p:cNvSpPr/>
          <p:nvPr userDrawn="1"/>
        </p:nvSpPr>
        <p:spPr bwMode="ltGray">
          <a:xfrm>
            <a:off x="1524" y="131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gradFill flip="none" rotWithShape="1">
            <a:gsLst>
              <a:gs pos="0">
                <a:srgbClr val="149ED9"/>
              </a:gs>
              <a:gs pos="100000">
                <a:srgbClr val="0F76A3"/>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5" name="Title 4"/>
          <p:cNvSpPr>
            <a:spLocks noGrp="1"/>
          </p:cNvSpPr>
          <p:nvPr>
            <p:ph type="title" hasCustomPrompt="1"/>
          </p:nvPr>
        </p:nvSpPr>
        <p:spPr>
          <a:xfrm>
            <a:off x="322996" y="2764204"/>
            <a:ext cx="2478638" cy="1314311"/>
          </a:xfrm>
        </p:spPr>
        <p:txBody>
          <a:bodyPr vert="horz" anchor="ctr" anchorCtr="0">
            <a:noAutofit/>
          </a:bodyPr>
          <a:lstStyle>
            <a:lvl1pPr>
              <a:defRPr sz="2625">
                <a:solidFill>
                  <a:srgbClr val="FFFFFF"/>
                </a:solidFill>
                <a:latin typeface="+mj-lt"/>
                <a:ea typeface="+mj-ea"/>
                <a:cs typeface="+mj-cs"/>
              </a:defRPr>
            </a:lvl1pPr>
          </a:lstStyle>
          <a:p>
            <a:r>
              <a:rPr lang="en-US"/>
              <a:t>Click to add title</a:t>
            </a:r>
          </a:p>
        </p:txBody>
      </p:sp>
      <p:sp>
        <p:nvSpPr>
          <p:cNvPr id="15" name="Date Placeholder 3"/>
          <p:cNvSpPr>
            <a:spLocks noGrp="1"/>
          </p:cNvSpPr>
          <p:nvPr>
            <p:ph type="dt" sz="half" idx="2"/>
          </p:nvPr>
        </p:nvSpPr>
        <p:spPr>
          <a:xfrm>
            <a:off x="9677401" y="6405037"/>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7"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pic>
        <p:nvPicPr>
          <p:cNvPr id="9" name="Picture 8"/>
          <p:cNvPicPr>
            <a:picLocks noChangeAspect="1"/>
          </p:cNvPicPr>
          <p:nvPr userDrawn="1"/>
        </p:nvPicPr>
        <p:blipFill rotWithShape="1">
          <a:blip r:embed="rId5">
            <a:extLst>
              <a:ext uri="{28A0092B-C50C-407E-A947-70E740481C1C}">
                <a14:useLocalDpi xmlns:a14="http://schemas.microsoft.com/office/drawing/2010/main" val="0"/>
              </a:ext>
            </a:extLst>
          </a:blip>
          <a:srcRect t="6216" b="7716"/>
          <a:stretch/>
        </p:blipFill>
        <p:spPr>
          <a:xfrm rot="120000">
            <a:off x="2174642" y="3402829"/>
            <a:ext cx="2694666" cy="3461745"/>
          </a:xfrm>
          <a:custGeom>
            <a:avLst/>
            <a:gdLst>
              <a:gd name="connsiteX0" fmla="*/ 0 w 2694666"/>
              <a:gd name="connsiteY0" fmla="*/ 0 h 3461745"/>
              <a:gd name="connsiteX1" fmla="*/ 2694666 w 2694666"/>
              <a:gd name="connsiteY1" fmla="*/ 0 h 3461745"/>
              <a:gd name="connsiteX2" fmla="*/ 2694666 w 2694666"/>
              <a:gd name="connsiteY2" fmla="*/ 3461745 h 3461745"/>
              <a:gd name="connsiteX3" fmla="*/ 1325678 w 2694666"/>
              <a:gd name="connsiteY3" fmla="*/ 3461745 h 3461745"/>
              <a:gd name="connsiteX4" fmla="*/ 1671729 w 2694666"/>
              <a:gd name="connsiteY4" fmla="*/ 3449661 h 3461745"/>
              <a:gd name="connsiteX5" fmla="*/ 1894583 w 2694666"/>
              <a:gd name="connsiteY5" fmla="*/ 6023 h 3461745"/>
              <a:gd name="connsiteX6" fmla="*/ 1847153 w 2694666"/>
              <a:gd name="connsiteY6" fmla="*/ 12445 h 3461745"/>
              <a:gd name="connsiteX7" fmla="*/ 1149427 w 2694666"/>
              <a:gd name="connsiteY7" fmla="*/ 3461745 h 3461745"/>
              <a:gd name="connsiteX8" fmla="*/ 0 w 2694666"/>
              <a:gd name="connsiteY8" fmla="*/ 3461745 h 346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94666" h="3461745">
                <a:moveTo>
                  <a:pt x="0" y="0"/>
                </a:moveTo>
                <a:lnTo>
                  <a:pt x="2694666" y="0"/>
                </a:lnTo>
                <a:lnTo>
                  <a:pt x="2694666" y="3461745"/>
                </a:lnTo>
                <a:lnTo>
                  <a:pt x="1325678" y="3461745"/>
                </a:lnTo>
                <a:lnTo>
                  <a:pt x="1671729" y="3449661"/>
                </a:lnTo>
                <a:lnTo>
                  <a:pt x="1894583" y="6023"/>
                </a:lnTo>
                <a:lnTo>
                  <a:pt x="1847153" y="12445"/>
                </a:lnTo>
                <a:lnTo>
                  <a:pt x="1149427" y="3461745"/>
                </a:lnTo>
                <a:lnTo>
                  <a:pt x="0" y="3461745"/>
                </a:lnTo>
                <a:close/>
              </a:path>
            </a:pathLst>
          </a:custGeom>
        </p:spPr>
      </p:pic>
      <p:sp>
        <p:nvSpPr>
          <p:cNvPr id="12" name="Date Placeholder 29">
            <a:extLst>
              <a:ext uri="{FF2B5EF4-FFF2-40B4-BE49-F238E27FC236}">
                <a16:creationId xmlns:a16="http://schemas.microsoft.com/office/drawing/2014/main" id="{E2A4B94C-23FD-49B4-A7A1-9139633F6B4B}"/>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2881F37F-EF17-4EC4-9D85-A75004C3A13A}"/>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3" name="Graphic 12">
            <a:extLst>
              <a:ext uri="{FF2B5EF4-FFF2-40B4-BE49-F238E27FC236}">
                <a16:creationId xmlns:a16="http://schemas.microsoft.com/office/drawing/2014/main" id="{3F29C155-B7D3-45EB-8353-E7709B2E5563}"/>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4" name="Picture 13">
            <a:extLst>
              <a:ext uri="{FF2B5EF4-FFF2-40B4-BE49-F238E27FC236}">
                <a16:creationId xmlns:a16="http://schemas.microsoft.com/office/drawing/2014/main" id="{B20D7EAF-97A8-4A1F-A094-6662374842E1}"/>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6" name="Straight Connector 15">
            <a:extLst>
              <a:ext uri="{FF2B5EF4-FFF2-40B4-BE49-F238E27FC236}">
                <a16:creationId xmlns:a16="http://schemas.microsoft.com/office/drawing/2014/main" id="{09FC5FC4-1D1A-4F6F-B38B-98AA6D5F5BF3}"/>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5977050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preserve="1" userDrawn="1">
  <p:cSld name="D. Arrow one third">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582C706D-F71F-4154-A267-D320BA97825C}"/>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582C706D-F71F-4154-A267-D320BA97825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0" name="Date Placeholder 7"/>
          <p:cNvSpPr>
            <a:spLocks noGrp="1"/>
          </p:cNvSpPr>
          <p:nvPr>
            <p:ph type="dt" sz="half" idx="11"/>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17"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19" name="Pentagon 3"/>
          <p:cNvSpPr/>
          <p:nvPr userDrawn="1"/>
        </p:nvSpPr>
        <p:spPr bwMode="white">
          <a:xfrm>
            <a:off x="1" y="0"/>
            <a:ext cx="5426920" cy="6858000"/>
          </a:xfrm>
          <a:prstGeom prst="homePlate">
            <a:avLst>
              <a:gd name="adj" fmla="val 12939"/>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20" name="Title 1"/>
          <p:cNvSpPr>
            <a:spLocks noGrp="1"/>
          </p:cNvSpPr>
          <p:nvPr>
            <p:ph type="title" hasCustomPrompt="1"/>
          </p:nvPr>
        </p:nvSpPr>
        <p:spPr>
          <a:xfrm>
            <a:off x="322996" y="1785600"/>
            <a:ext cx="4062235" cy="3286800"/>
          </a:xfrm>
          <a:prstGeom prst="rect">
            <a:avLst/>
          </a:prstGeom>
        </p:spPr>
        <p:txBody>
          <a:bodyPr vert="horz" anchor="ctr">
            <a:noAutofit/>
          </a:bodyPr>
          <a:lstStyle>
            <a:lvl1pPr>
              <a:defRPr sz="4313" b="0">
                <a:solidFill>
                  <a:srgbClr val="149ED9"/>
                </a:solidFill>
                <a:latin typeface="+mj-lt"/>
                <a:ea typeface="+mj-ea"/>
                <a:cs typeface="+mj-cs"/>
                <a:sym typeface="Trebuchet MS" panose="020B0603020202020204" pitchFamily="34" charset="0"/>
              </a:defRPr>
            </a:lvl1pPr>
          </a:lstStyle>
          <a:p>
            <a:r>
              <a:rPr lang="en-US"/>
              <a:t>Click to add title</a:t>
            </a:r>
          </a:p>
        </p:txBody>
      </p:sp>
      <p:pic>
        <p:nvPicPr>
          <p:cNvPr id="11" name="Picture 10"/>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4581526" y="3394392"/>
            <a:ext cx="1298575" cy="3571875"/>
          </a:xfrm>
          <a:custGeom>
            <a:avLst/>
            <a:gdLst>
              <a:gd name="connsiteX0" fmla="*/ 0 w 1298575"/>
              <a:gd name="connsiteY0" fmla="*/ 0 h 3571875"/>
              <a:gd name="connsiteX1" fmla="*/ 1298575 w 1298575"/>
              <a:gd name="connsiteY1" fmla="*/ 0 h 3571875"/>
              <a:gd name="connsiteX2" fmla="*/ 1298575 w 1298575"/>
              <a:gd name="connsiteY2" fmla="*/ 3571875 h 3571875"/>
              <a:gd name="connsiteX3" fmla="*/ 0 w 1298575"/>
              <a:gd name="connsiteY3" fmla="*/ 3571875 h 3571875"/>
              <a:gd name="connsiteX4" fmla="*/ 0 w 1298575"/>
              <a:gd name="connsiteY4" fmla="*/ 3465683 h 3571875"/>
              <a:gd name="connsiteX5" fmla="*/ 139700 w 1298575"/>
              <a:gd name="connsiteY5" fmla="*/ 3466783 h 3571875"/>
              <a:gd name="connsiteX6" fmla="*/ 841375 w 1298575"/>
              <a:gd name="connsiteY6" fmla="*/ 21908 h 3571875"/>
              <a:gd name="connsiteX7" fmla="*/ 0 w 1298575"/>
              <a:gd name="connsiteY7" fmla="*/ 2642743 h 357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8575" h="3571875">
                <a:moveTo>
                  <a:pt x="0" y="0"/>
                </a:moveTo>
                <a:lnTo>
                  <a:pt x="1298575" y="0"/>
                </a:lnTo>
                <a:lnTo>
                  <a:pt x="1298575" y="3571875"/>
                </a:lnTo>
                <a:lnTo>
                  <a:pt x="0" y="3571875"/>
                </a:lnTo>
                <a:lnTo>
                  <a:pt x="0" y="3465683"/>
                </a:lnTo>
                <a:lnTo>
                  <a:pt x="139700" y="3466783"/>
                </a:lnTo>
                <a:lnTo>
                  <a:pt x="841375" y="21908"/>
                </a:lnTo>
                <a:lnTo>
                  <a:pt x="0" y="2642743"/>
                </a:lnTo>
                <a:close/>
              </a:path>
            </a:pathLst>
          </a:custGeom>
          <a:noFill/>
          <a:extLst>
            <a:ext uri="{909E8E84-426E-40DD-AFC4-6F175D3DCCD1}">
              <a14:hiddenFill xmlns:a14="http://schemas.microsoft.com/office/drawing/2010/main">
                <a:solidFill>
                  <a:srgbClr val="FFFFFF"/>
                </a:solidFill>
              </a14:hiddenFill>
            </a:ext>
          </a:extLst>
        </p:spPr>
      </p:pic>
      <p:sp>
        <p:nvSpPr>
          <p:cNvPr id="13" name="Date Placeholder 29">
            <a:extLst>
              <a:ext uri="{FF2B5EF4-FFF2-40B4-BE49-F238E27FC236}">
                <a16:creationId xmlns:a16="http://schemas.microsoft.com/office/drawing/2014/main" id="{EE6188FB-CF32-447A-B2B6-74F57AC0FA31}"/>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2" name="TextBox 11">
            <a:extLst>
              <a:ext uri="{FF2B5EF4-FFF2-40B4-BE49-F238E27FC236}">
                <a16:creationId xmlns:a16="http://schemas.microsoft.com/office/drawing/2014/main" id="{65EE19D4-4BD2-492B-9B4D-D3C82B798CE8}"/>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4" name="Freeform: Shape 13">
            <a:extLst>
              <a:ext uri="{FF2B5EF4-FFF2-40B4-BE49-F238E27FC236}">
                <a16:creationId xmlns:a16="http://schemas.microsoft.com/office/drawing/2014/main" id="{DC429B94-101E-40D7-ABAB-0C623A2C30CB}"/>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5" name="Picture 14" descr="A picture containing text&#10;&#10;Description automatically generated">
            <a:extLst>
              <a:ext uri="{FF2B5EF4-FFF2-40B4-BE49-F238E27FC236}">
                <a16:creationId xmlns:a16="http://schemas.microsoft.com/office/drawing/2014/main" id="{1618DBD1-70CE-49AD-9C29-A19DF377A061}"/>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6" name="Straight Connector 15">
            <a:extLst>
              <a:ext uri="{FF2B5EF4-FFF2-40B4-BE49-F238E27FC236}">
                <a16:creationId xmlns:a16="http://schemas.microsoft.com/office/drawing/2014/main" id="{82F269ED-8E06-4668-A0C0-687903A2AA20}"/>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13807052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preserve="1" userDrawn="1">
  <p:cSld name="D. Green arrow one third">
    <p:bg>
      <p:bgPr>
        <a:solidFill>
          <a:srgbClr val="FFFFFF"/>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88838BED-F779-49E6-AE90-A2FA2A9A3D5F}"/>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88838BED-F779-49E6-AE90-A2FA2A9A3D5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9" name="Pentagon 3"/>
          <p:cNvSpPr/>
          <p:nvPr userDrawn="1"/>
        </p:nvSpPr>
        <p:spPr bwMode="white">
          <a:xfrm>
            <a:off x="1" y="0"/>
            <a:ext cx="5426920" cy="6858000"/>
          </a:xfrm>
          <a:prstGeom prst="homePlate">
            <a:avLst>
              <a:gd name="adj" fmla="val 12939"/>
            </a:avLst>
          </a:prstGeom>
          <a:gradFill flip="none" rotWithShape="1">
            <a:gsLst>
              <a:gs pos="0">
                <a:srgbClr val="149ED9"/>
              </a:gs>
              <a:gs pos="100000">
                <a:srgbClr val="0F76A3"/>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20" name="Title 1"/>
          <p:cNvSpPr>
            <a:spLocks noGrp="1"/>
          </p:cNvSpPr>
          <p:nvPr>
            <p:ph type="title" hasCustomPrompt="1"/>
          </p:nvPr>
        </p:nvSpPr>
        <p:spPr>
          <a:xfrm>
            <a:off x="322996" y="1785600"/>
            <a:ext cx="4062235" cy="3286800"/>
          </a:xfrm>
          <a:prstGeom prst="rect">
            <a:avLst/>
          </a:prstGeom>
        </p:spPr>
        <p:txBody>
          <a:bodyPr vert="horz" anchor="ctr">
            <a:noAutofit/>
          </a:bodyPr>
          <a:lstStyle>
            <a:lvl1pPr>
              <a:defRPr sz="4313" b="0">
                <a:solidFill>
                  <a:srgbClr val="FFFFFF"/>
                </a:solidFill>
                <a:latin typeface="+mj-lt"/>
                <a:ea typeface="+mj-ea"/>
                <a:cs typeface="+mj-cs"/>
                <a:sym typeface="Trebuchet MS" panose="020B0603020202020204" pitchFamily="34" charset="0"/>
              </a:defRPr>
            </a:lvl1pPr>
          </a:lstStyle>
          <a:p>
            <a:r>
              <a:rPr lang="en-US"/>
              <a:t>Click to add title</a:t>
            </a:r>
          </a:p>
        </p:txBody>
      </p:sp>
      <p:sp>
        <p:nvSpPr>
          <p:cNvPr id="13" name="Date Placeholder 3"/>
          <p:cNvSpPr>
            <a:spLocks noGrp="1"/>
          </p:cNvSpPr>
          <p:nvPr>
            <p:ph type="dt" sz="half" idx="2"/>
          </p:nvPr>
        </p:nvSpPr>
        <p:spPr>
          <a:xfrm>
            <a:off x="9677401" y="6405037"/>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5"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pic>
        <p:nvPicPr>
          <p:cNvPr id="9" name="Picture 8"/>
          <p:cNvPicPr>
            <a:picLocks noChangeAspect="1"/>
          </p:cNvPicPr>
          <p:nvPr userDrawn="1"/>
        </p:nvPicPr>
        <p:blipFill rotWithShape="1">
          <a:blip r:embed="rId5">
            <a:extLst>
              <a:ext uri="{28A0092B-C50C-407E-A947-70E740481C1C}">
                <a14:useLocalDpi xmlns:a14="http://schemas.microsoft.com/office/drawing/2010/main" val="0"/>
              </a:ext>
            </a:extLst>
          </a:blip>
          <a:srcRect t="7562" b="6867"/>
          <a:stretch/>
        </p:blipFill>
        <p:spPr>
          <a:xfrm>
            <a:off x="3578059" y="3416300"/>
            <a:ext cx="2694666" cy="3441700"/>
          </a:xfrm>
          <a:custGeom>
            <a:avLst/>
            <a:gdLst>
              <a:gd name="connsiteX0" fmla="*/ 2040063 w 2694666"/>
              <a:gd name="connsiteY0" fmla="*/ 0 h 3441700"/>
              <a:gd name="connsiteX1" fmla="*/ 2694666 w 2694666"/>
              <a:gd name="connsiteY1" fmla="*/ 0 h 3441700"/>
              <a:gd name="connsiteX2" fmla="*/ 2694666 w 2694666"/>
              <a:gd name="connsiteY2" fmla="*/ 3441700 h 3441700"/>
              <a:gd name="connsiteX3" fmla="*/ 1510783 w 2694666"/>
              <a:gd name="connsiteY3" fmla="*/ 3441700 h 3441700"/>
              <a:gd name="connsiteX4" fmla="*/ 1816742 w 2694666"/>
              <a:gd name="connsiteY4" fmla="*/ 365420 h 3441700"/>
              <a:gd name="connsiteX5" fmla="*/ 2022641 w 2694666"/>
              <a:gd name="connsiteY5" fmla="*/ 379413 h 3441700"/>
              <a:gd name="connsiteX6" fmla="*/ 0 w 2694666"/>
              <a:gd name="connsiteY6" fmla="*/ 0 h 3441700"/>
              <a:gd name="connsiteX7" fmla="*/ 1846270 w 2694666"/>
              <a:gd name="connsiteY7" fmla="*/ 0 h 3441700"/>
              <a:gd name="connsiteX8" fmla="*/ 1848810 w 2694666"/>
              <a:gd name="connsiteY8" fmla="*/ 12700 h 3441700"/>
              <a:gd name="connsiteX9" fmla="*/ 1777372 w 2694666"/>
              <a:gd name="connsiteY9" fmla="*/ 362744 h 3441700"/>
              <a:gd name="connsiteX10" fmla="*/ 1780172 w 2694666"/>
              <a:gd name="connsiteY10" fmla="*/ 362934 h 3441700"/>
              <a:gd name="connsiteX11" fmla="*/ 1144340 w 2694666"/>
              <a:gd name="connsiteY11" fmla="*/ 3441700 h 3441700"/>
              <a:gd name="connsiteX12" fmla="*/ 0 w 2694666"/>
              <a:gd name="connsiteY12" fmla="*/ 3441700 h 34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4666" h="3441700">
                <a:moveTo>
                  <a:pt x="2040063" y="0"/>
                </a:moveTo>
                <a:lnTo>
                  <a:pt x="2694666" y="0"/>
                </a:lnTo>
                <a:lnTo>
                  <a:pt x="2694666" y="3441700"/>
                </a:lnTo>
                <a:lnTo>
                  <a:pt x="1510783" y="3441700"/>
                </a:lnTo>
                <a:lnTo>
                  <a:pt x="1816742" y="365420"/>
                </a:lnTo>
                <a:lnTo>
                  <a:pt x="2022641" y="379413"/>
                </a:lnTo>
                <a:close/>
                <a:moveTo>
                  <a:pt x="0" y="0"/>
                </a:moveTo>
                <a:lnTo>
                  <a:pt x="1846270" y="0"/>
                </a:lnTo>
                <a:lnTo>
                  <a:pt x="1848810" y="12700"/>
                </a:lnTo>
                <a:lnTo>
                  <a:pt x="1777372" y="362744"/>
                </a:lnTo>
                <a:lnTo>
                  <a:pt x="1780172" y="362934"/>
                </a:lnTo>
                <a:lnTo>
                  <a:pt x="1144340" y="3441700"/>
                </a:lnTo>
                <a:lnTo>
                  <a:pt x="0" y="3441700"/>
                </a:lnTo>
                <a:close/>
              </a:path>
            </a:pathLst>
          </a:custGeom>
        </p:spPr>
      </p:pic>
      <p:sp>
        <p:nvSpPr>
          <p:cNvPr id="12" name="Date Placeholder 29">
            <a:extLst>
              <a:ext uri="{FF2B5EF4-FFF2-40B4-BE49-F238E27FC236}">
                <a16:creationId xmlns:a16="http://schemas.microsoft.com/office/drawing/2014/main" id="{525D56D8-9984-46A8-B7EC-FC4FFE755478}"/>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CD8841D4-2FDD-49D2-9E4A-49F7D4804F70}"/>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1" name="Graphic 10">
            <a:extLst>
              <a:ext uri="{FF2B5EF4-FFF2-40B4-BE49-F238E27FC236}">
                <a16:creationId xmlns:a16="http://schemas.microsoft.com/office/drawing/2014/main" id="{2D00B3D8-D716-416D-AFC3-EB149A786F7D}"/>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4" name="Picture 13">
            <a:extLst>
              <a:ext uri="{FF2B5EF4-FFF2-40B4-BE49-F238E27FC236}">
                <a16:creationId xmlns:a16="http://schemas.microsoft.com/office/drawing/2014/main" id="{512752C3-D05F-4251-B3E4-0B4710E21329}"/>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6" name="Straight Connector 15">
            <a:extLst>
              <a:ext uri="{FF2B5EF4-FFF2-40B4-BE49-F238E27FC236}">
                <a16:creationId xmlns:a16="http://schemas.microsoft.com/office/drawing/2014/main" id="{BE754E75-79F2-400B-9571-57CAC5F416F6}"/>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2078952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preserve="1" userDrawn="1">
  <p:cSld name="D. Arrow half">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45A5CD56-8924-43DB-9451-9C54B4957B9A}"/>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4" name="think-cell data - do not delete" hidden="1">
                        <a:extLst>
                          <a:ext uri="{FF2B5EF4-FFF2-40B4-BE49-F238E27FC236}">
                            <a16:creationId xmlns:a16="http://schemas.microsoft.com/office/drawing/2014/main" id="{45A5CD56-8924-43DB-9451-9C54B4957B9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9" name="Pentagon 8"/>
          <p:cNvSpPr/>
          <p:nvPr/>
        </p:nvSpPr>
        <p:spPr bwMode="white">
          <a:xfrm>
            <a:off x="0" y="0"/>
            <a:ext cx="6363546" cy="6858000"/>
          </a:xfrm>
          <a:prstGeom prst="homePlate">
            <a:avLst>
              <a:gd name="adj" fmla="val 12939"/>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3" name="Title 2"/>
          <p:cNvSpPr>
            <a:spLocks noGrp="1"/>
          </p:cNvSpPr>
          <p:nvPr>
            <p:ph type="title" hasCustomPrompt="1"/>
          </p:nvPr>
        </p:nvSpPr>
        <p:spPr>
          <a:xfrm>
            <a:off x="322996" y="638016"/>
            <a:ext cx="4747822" cy="403957"/>
          </a:xfrm>
          <a:prstGeom prst="rect">
            <a:avLst/>
          </a:prstGeom>
        </p:spPr>
        <p:txBody>
          <a:bodyPr vert="horz" wrap="square" lIns="0" tIns="0" rIns="0" bIns="0" rtlCol="0" anchor="t">
            <a:spAutoFit/>
          </a:bodyPr>
          <a:lstStyle>
            <a:lvl1pPr>
              <a:defRPr lang="en-US" dirty="0"/>
            </a:lvl1pPr>
          </a:lstStyle>
          <a:p>
            <a:pPr marL="0" marR="0" lvl="0" indent="0" defTabSz="914514" fontAlgn="auto">
              <a:lnSpc>
                <a:spcPct val="100000"/>
              </a:lnSpc>
              <a:spcAft>
                <a:spcPts val="0"/>
              </a:spcAft>
              <a:buClrTx/>
              <a:buSzTx/>
              <a:buFontTx/>
              <a:tabLst/>
            </a:pPr>
            <a:r>
              <a:rPr lang="en-US"/>
              <a:t>Click to add title</a:t>
            </a:r>
          </a:p>
        </p:txBody>
      </p:sp>
      <p:sp>
        <p:nvSpPr>
          <p:cNvPr id="13" name="Date Placeholder 4"/>
          <p:cNvSpPr>
            <a:spLocks noGrp="1"/>
          </p:cNvSpPr>
          <p:nvPr>
            <p:ph type="dt" sz="half" idx="10"/>
          </p:nvPr>
        </p:nvSpPr>
        <p:spPr>
          <a:xfrm>
            <a:off x="9677401" y="6405037"/>
            <a:ext cx="1482051" cy="153888"/>
          </a:xfr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18"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pic>
        <p:nvPicPr>
          <p:cNvPr id="10" name="Picture 9"/>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5397806" y="3589607"/>
            <a:ext cx="1365250" cy="3382962"/>
          </a:xfrm>
          <a:custGeom>
            <a:avLst/>
            <a:gdLst>
              <a:gd name="connsiteX0" fmla="*/ 920598 w 1365250"/>
              <a:gd name="connsiteY0" fmla="*/ 0 h 3382962"/>
              <a:gd name="connsiteX1" fmla="*/ 1365250 w 1365250"/>
              <a:gd name="connsiteY1" fmla="*/ 0 h 3382962"/>
              <a:gd name="connsiteX2" fmla="*/ 1365250 w 1365250"/>
              <a:gd name="connsiteY2" fmla="*/ 3382962 h 3382962"/>
              <a:gd name="connsiteX3" fmla="*/ 0 w 1365250"/>
              <a:gd name="connsiteY3" fmla="*/ 3382962 h 3382962"/>
              <a:gd name="connsiteX4" fmla="*/ 0 w 1365250"/>
              <a:gd name="connsiteY4" fmla="*/ 3320782 h 3382962"/>
              <a:gd name="connsiteX5" fmla="*/ 126694 w 1365250"/>
              <a:gd name="connsiteY5" fmla="*/ 3320782 h 3382962"/>
              <a:gd name="connsiteX6" fmla="*/ 0 w 1365250"/>
              <a:gd name="connsiteY6" fmla="*/ 0 h 3382962"/>
              <a:gd name="connsiteX7" fmla="*/ 908172 w 1365250"/>
              <a:gd name="connsiteY7" fmla="*/ 0 h 3382962"/>
              <a:gd name="connsiteX8" fmla="*/ 0 w 1365250"/>
              <a:gd name="connsiteY8" fmla="*/ 2890357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5250" h="3382962">
                <a:moveTo>
                  <a:pt x="920598" y="0"/>
                </a:moveTo>
                <a:lnTo>
                  <a:pt x="1365250" y="0"/>
                </a:lnTo>
                <a:lnTo>
                  <a:pt x="1365250" y="3382962"/>
                </a:lnTo>
                <a:lnTo>
                  <a:pt x="0" y="3382962"/>
                </a:lnTo>
                <a:lnTo>
                  <a:pt x="0" y="3320782"/>
                </a:lnTo>
                <a:lnTo>
                  <a:pt x="126694" y="3320782"/>
                </a:lnTo>
                <a:close/>
                <a:moveTo>
                  <a:pt x="0" y="0"/>
                </a:moveTo>
                <a:lnTo>
                  <a:pt x="908172" y="0"/>
                </a:lnTo>
                <a:lnTo>
                  <a:pt x="0" y="2890357"/>
                </a:lnTo>
                <a:close/>
              </a:path>
            </a:pathLst>
          </a:custGeom>
          <a:noFill/>
          <a:extLst>
            <a:ext uri="{909E8E84-426E-40DD-AFC4-6F175D3DCCD1}">
              <a14:hiddenFill xmlns:a14="http://schemas.microsoft.com/office/drawing/2010/main">
                <a:solidFill>
                  <a:srgbClr val="FFFFFF"/>
                </a:solidFill>
              </a14:hiddenFill>
            </a:ext>
          </a:extLst>
        </p:spPr>
      </p:pic>
      <p:sp>
        <p:nvSpPr>
          <p:cNvPr id="14" name="Date Placeholder 29">
            <a:extLst>
              <a:ext uri="{FF2B5EF4-FFF2-40B4-BE49-F238E27FC236}">
                <a16:creationId xmlns:a16="http://schemas.microsoft.com/office/drawing/2014/main" id="{7BC7178A-B628-49DA-A992-193D204604E4}"/>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8A7D0989-DE22-450F-9570-C2BFD444D187}"/>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2" name="Freeform: Shape 11">
            <a:extLst>
              <a:ext uri="{FF2B5EF4-FFF2-40B4-BE49-F238E27FC236}">
                <a16:creationId xmlns:a16="http://schemas.microsoft.com/office/drawing/2014/main" id="{0BA1A06B-C869-4103-A5F1-84CC85F96926}"/>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5" name="Picture 14" descr="A picture containing text&#10;&#10;Description automatically generated">
            <a:extLst>
              <a:ext uri="{FF2B5EF4-FFF2-40B4-BE49-F238E27FC236}">
                <a16:creationId xmlns:a16="http://schemas.microsoft.com/office/drawing/2014/main" id="{9F38EC9C-05CC-490D-BEB9-F0C45A62A75D}"/>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6" name="Straight Connector 15">
            <a:extLst>
              <a:ext uri="{FF2B5EF4-FFF2-40B4-BE49-F238E27FC236}">
                <a16:creationId xmlns:a16="http://schemas.microsoft.com/office/drawing/2014/main" id="{7403BF2F-B9B6-4C21-AA73-159FCAD4A7AB}"/>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972165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preserve="1" userDrawn="1">
  <p:cSld name="D. Green arrow half">
    <p:bg>
      <p:bgPr>
        <a:solidFill>
          <a:srgbClr val="FFFFFF"/>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3C694E52-DB85-453E-8237-C494E161A5B7}"/>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4" name="think-cell data - do not delete" hidden="1">
                        <a:extLst>
                          <a:ext uri="{FF2B5EF4-FFF2-40B4-BE49-F238E27FC236}">
                            <a16:creationId xmlns:a16="http://schemas.microsoft.com/office/drawing/2014/main" id="{3C694E52-DB85-453E-8237-C494E161A5B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9" name="Pentagon 8"/>
          <p:cNvSpPr/>
          <p:nvPr/>
        </p:nvSpPr>
        <p:spPr bwMode="white">
          <a:xfrm>
            <a:off x="0" y="0"/>
            <a:ext cx="6363546" cy="6858000"/>
          </a:xfrm>
          <a:prstGeom prst="homePlate">
            <a:avLst>
              <a:gd name="adj" fmla="val 12939"/>
            </a:avLst>
          </a:prstGeom>
          <a:gradFill flip="none" rotWithShape="1">
            <a:gsLst>
              <a:gs pos="0">
                <a:srgbClr val="149ED9"/>
              </a:gs>
              <a:gs pos="100000">
                <a:srgbClr val="0F76A3"/>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3" name="Title 2"/>
          <p:cNvSpPr>
            <a:spLocks noGrp="1"/>
          </p:cNvSpPr>
          <p:nvPr>
            <p:ph type="title" hasCustomPrompt="1"/>
          </p:nvPr>
        </p:nvSpPr>
        <p:spPr>
          <a:xfrm>
            <a:off x="322996" y="638016"/>
            <a:ext cx="4747822" cy="403957"/>
          </a:xfrm>
          <a:prstGeom prst="rect">
            <a:avLst/>
          </a:prstGeom>
        </p:spPr>
        <p:txBody>
          <a:bodyPr vert="horz" wrap="square" lIns="0" tIns="0" rIns="0" bIns="0" rtlCol="0" anchor="t">
            <a:spAutoFit/>
          </a:bodyPr>
          <a:lstStyle>
            <a:lvl1pPr>
              <a:defRPr lang="en-US" dirty="0">
                <a:solidFill>
                  <a:schemeClr val="bg1"/>
                </a:solidFill>
              </a:defRPr>
            </a:lvl1pPr>
          </a:lstStyle>
          <a:p>
            <a:pPr marL="0" marR="0" lvl="0" indent="0" defTabSz="914514" fontAlgn="auto">
              <a:lnSpc>
                <a:spcPct val="100000"/>
              </a:lnSpc>
              <a:spcAft>
                <a:spcPts val="0"/>
              </a:spcAft>
              <a:buClrTx/>
              <a:buSzTx/>
              <a:buFontTx/>
              <a:tabLst/>
            </a:pPr>
            <a:r>
              <a:rPr lang="en-US"/>
              <a:t>Click to add title</a:t>
            </a:r>
          </a:p>
        </p:txBody>
      </p:sp>
      <p:sp>
        <p:nvSpPr>
          <p:cNvPr id="11" name="Date Placeholder 3"/>
          <p:cNvSpPr>
            <a:spLocks noGrp="1"/>
          </p:cNvSpPr>
          <p:nvPr>
            <p:ph type="dt" sz="half" idx="2"/>
          </p:nvPr>
        </p:nvSpPr>
        <p:spPr>
          <a:xfrm>
            <a:off x="9677401" y="6405037"/>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5"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pic>
        <p:nvPicPr>
          <p:cNvPr id="10" name="Picture 9"/>
          <p:cNvPicPr>
            <a:picLocks noChangeAspect="1"/>
          </p:cNvPicPr>
          <p:nvPr userDrawn="1"/>
        </p:nvPicPr>
        <p:blipFill rotWithShape="1">
          <a:blip r:embed="rId5">
            <a:extLst>
              <a:ext uri="{28A0092B-C50C-407E-A947-70E740481C1C}">
                <a14:useLocalDpi xmlns:a14="http://schemas.microsoft.com/office/drawing/2010/main" val="0"/>
              </a:ext>
            </a:extLst>
          </a:blip>
          <a:srcRect t="9052" b="6867"/>
          <a:stretch/>
        </p:blipFill>
        <p:spPr>
          <a:xfrm rot="120000">
            <a:off x="4460172" y="3407803"/>
            <a:ext cx="2694666" cy="3456551"/>
          </a:xfrm>
          <a:custGeom>
            <a:avLst/>
            <a:gdLst>
              <a:gd name="connsiteX0" fmla="*/ 2136534 w 2694666"/>
              <a:gd name="connsiteY0" fmla="*/ 0 h 3456551"/>
              <a:gd name="connsiteX1" fmla="*/ 2694666 w 2694666"/>
              <a:gd name="connsiteY1" fmla="*/ 0 h 3456551"/>
              <a:gd name="connsiteX2" fmla="*/ 2694666 w 2694666"/>
              <a:gd name="connsiteY2" fmla="*/ 3456551 h 3456551"/>
              <a:gd name="connsiteX3" fmla="*/ 1957033 w 2694666"/>
              <a:gd name="connsiteY3" fmla="*/ 3456551 h 3456551"/>
              <a:gd name="connsiteX4" fmla="*/ 1856842 w 2694666"/>
              <a:gd name="connsiteY4" fmla="*/ 432620 h 3456551"/>
              <a:gd name="connsiteX5" fmla="*/ 1914577 w 2694666"/>
              <a:gd name="connsiteY5" fmla="*/ 426057 h 3456551"/>
              <a:gd name="connsiteX6" fmla="*/ 0 w 2694666"/>
              <a:gd name="connsiteY6" fmla="*/ 0 h 3456551"/>
              <a:gd name="connsiteX7" fmla="*/ 1841687 w 2694666"/>
              <a:gd name="connsiteY7" fmla="*/ 0 h 3456551"/>
              <a:gd name="connsiteX8" fmla="*/ 1142595 w 2694666"/>
              <a:gd name="connsiteY8" fmla="*/ 3456551 h 3456551"/>
              <a:gd name="connsiteX9" fmla="*/ 0 w 2694666"/>
              <a:gd name="connsiteY9" fmla="*/ 3456551 h 34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4666" h="3456551">
                <a:moveTo>
                  <a:pt x="2136534" y="0"/>
                </a:moveTo>
                <a:lnTo>
                  <a:pt x="2694666" y="0"/>
                </a:lnTo>
                <a:lnTo>
                  <a:pt x="2694666" y="3456551"/>
                </a:lnTo>
                <a:lnTo>
                  <a:pt x="1957033" y="3456551"/>
                </a:lnTo>
                <a:lnTo>
                  <a:pt x="1856842" y="432620"/>
                </a:lnTo>
                <a:lnTo>
                  <a:pt x="1914577" y="426057"/>
                </a:lnTo>
                <a:close/>
                <a:moveTo>
                  <a:pt x="0" y="0"/>
                </a:moveTo>
                <a:lnTo>
                  <a:pt x="1841687" y="0"/>
                </a:lnTo>
                <a:lnTo>
                  <a:pt x="1142595" y="3456551"/>
                </a:lnTo>
                <a:lnTo>
                  <a:pt x="0" y="3456551"/>
                </a:lnTo>
                <a:close/>
              </a:path>
            </a:pathLst>
          </a:custGeom>
        </p:spPr>
      </p:pic>
      <p:sp>
        <p:nvSpPr>
          <p:cNvPr id="16" name="Date Placeholder 29">
            <a:extLst>
              <a:ext uri="{FF2B5EF4-FFF2-40B4-BE49-F238E27FC236}">
                <a16:creationId xmlns:a16="http://schemas.microsoft.com/office/drawing/2014/main" id="{EC7C14BC-E42B-4A93-A8D5-F9B49ADC2118}"/>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2" name="TextBox 11">
            <a:extLst>
              <a:ext uri="{FF2B5EF4-FFF2-40B4-BE49-F238E27FC236}">
                <a16:creationId xmlns:a16="http://schemas.microsoft.com/office/drawing/2014/main" id="{4871079E-2FC1-4F6E-9FBB-B98307D1BDB1}"/>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3" name="Graphic 12">
            <a:extLst>
              <a:ext uri="{FF2B5EF4-FFF2-40B4-BE49-F238E27FC236}">
                <a16:creationId xmlns:a16="http://schemas.microsoft.com/office/drawing/2014/main" id="{3E298392-82C2-43D5-A62E-02CE3566433E}"/>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4" name="Picture 13">
            <a:extLst>
              <a:ext uri="{FF2B5EF4-FFF2-40B4-BE49-F238E27FC236}">
                <a16:creationId xmlns:a16="http://schemas.microsoft.com/office/drawing/2014/main" id="{E914F21D-B42A-4C86-BB34-E594CD62AE74}"/>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7" name="Straight Connector 16">
            <a:extLst>
              <a:ext uri="{FF2B5EF4-FFF2-40B4-BE49-F238E27FC236}">
                <a16:creationId xmlns:a16="http://schemas.microsoft.com/office/drawing/2014/main" id="{E5805D20-A8FE-4249-BF21-3DDA81429E5D}"/>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94932664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preserve="1" userDrawn="1">
  <p:cSld name="D. Arrow two third">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82430E32-CEBD-4D38-BCB1-9D5E69B33266}"/>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4" name="think-cell data - do not delete" hidden="1">
                        <a:extLst>
                          <a:ext uri="{FF2B5EF4-FFF2-40B4-BE49-F238E27FC236}">
                            <a16:creationId xmlns:a16="http://schemas.microsoft.com/office/drawing/2014/main" id="{82430E32-CEBD-4D38-BCB1-9D5E69B3326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2" name="Freeform 18"/>
          <p:cNvSpPr/>
          <p:nvPr userDrawn="1"/>
        </p:nvSpPr>
        <p:spPr bwMode="white">
          <a:xfrm>
            <a:off x="1" y="0"/>
            <a:ext cx="8446239" cy="6858000"/>
          </a:xfrm>
          <a:custGeom>
            <a:avLst/>
            <a:gdLst>
              <a:gd name="connsiteX0" fmla="*/ 0 w 8446239"/>
              <a:gd name="connsiteY0" fmla="*/ 0 h 6858000"/>
              <a:gd name="connsiteX1" fmla="*/ 7645979 w 8446239"/>
              <a:gd name="connsiteY1" fmla="*/ 0 h 6858000"/>
              <a:gd name="connsiteX2" fmla="*/ 8446239 w 8446239"/>
              <a:gd name="connsiteY2" fmla="*/ 3429000 h 6858000"/>
              <a:gd name="connsiteX3" fmla="*/ 7645979 w 8446239"/>
              <a:gd name="connsiteY3" fmla="*/ 6858000 h 6858000"/>
              <a:gd name="connsiteX4" fmla="*/ 0 w 8446239"/>
              <a:gd name="connsiteY4" fmla="*/ 6858000 h 6858000"/>
              <a:gd name="connsiteX5" fmla="*/ 0 w 8446239"/>
              <a:gd name="connsiteY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239" h="6858000">
                <a:moveTo>
                  <a:pt x="0" y="0"/>
                </a:moveTo>
                <a:lnTo>
                  <a:pt x="7645979" y="0"/>
                </a:lnTo>
                <a:lnTo>
                  <a:pt x="8446239" y="3429000"/>
                </a:lnTo>
                <a:lnTo>
                  <a:pt x="7645979" y="6858000"/>
                </a:lnTo>
                <a:lnTo>
                  <a:pt x="0" y="6858000"/>
                </a:lnTo>
                <a:lnTo>
                  <a:pt x="0" y="0"/>
                </a:lnTo>
                <a:close/>
              </a:path>
            </a:pathLst>
          </a:custGeom>
          <a:solidFill>
            <a:srgbClr val="FFFF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lnSpc>
                <a:spcPct val="90000"/>
              </a:lnSpc>
              <a:spcAft>
                <a:spcPts val="1000"/>
              </a:spcAft>
            </a:pPr>
            <a:endParaRPr lang="en-US" sz="1200">
              <a:solidFill>
                <a:schemeClr val="bg1"/>
              </a:solidFill>
              <a:latin typeface="+mn-lt"/>
              <a:ea typeface="+mn-ea"/>
              <a:cs typeface="+mn-cs"/>
              <a:sym typeface="Trebuchet MS" panose="020B0603020202020204" pitchFamily="34" charset="0"/>
            </a:endParaRPr>
          </a:p>
        </p:txBody>
      </p:sp>
      <p:sp>
        <p:nvSpPr>
          <p:cNvPr id="13" name="Date Placeholder 4"/>
          <p:cNvSpPr>
            <a:spLocks noGrp="1"/>
          </p:cNvSpPr>
          <p:nvPr>
            <p:ph type="dt" sz="half" idx="10"/>
          </p:nvPr>
        </p:nvSpPr>
        <p:spPr>
          <a:xfrm>
            <a:off x="9677401" y="6405037"/>
            <a:ext cx="1482051" cy="153888"/>
          </a:xfr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2" name="Title 1"/>
          <p:cNvSpPr>
            <a:spLocks noGrp="1"/>
          </p:cNvSpPr>
          <p:nvPr>
            <p:ph type="title" hasCustomPrompt="1"/>
          </p:nvPr>
        </p:nvSpPr>
        <p:spPr>
          <a:xfrm>
            <a:off x="322996" y="638016"/>
            <a:ext cx="6254496" cy="403957"/>
          </a:xfrm>
          <a:prstGeom prst="rect">
            <a:avLst/>
          </a:prstGeom>
        </p:spPr>
        <p:txBody>
          <a:bodyPr vert="horz" wrap="square" lIns="0" tIns="0" rIns="0" bIns="0" rtlCol="0" anchor="t">
            <a:spAutoFit/>
          </a:bodyPr>
          <a:lstStyle>
            <a:lvl1pPr>
              <a:defRPr lang="en-US" dirty="0"/>
            </a:lvl1pPr>
          </a:lstStyle>
          <a:p>
            <a:pPr marL="0" marR="0" lvl="0" indent="0" defTabSz="914514" fontAlgn="auto">
              <a:lnSpc>
                <a:spcPct val="100000"/>
              </a:lnSpc>
              <a:spcAft>
                <a:spcPts val="0"/>
              </a:spcAft>
              <a:buClrTx/>
              <a:buSzTx/>
              <a:buFontTx/>
              <a:tabLst/>
            </a:pPr>
            <a:r>
              <a:rPr lang="en-US"/>
              <a:t>Click to add title</a:t>
            </a:r>
          </a:p>
        </p:txBody>
      </p:sp>
      <p:pic>
        <p:nvPicPr>
          <p:cNvPr id="11" name="Picture 10"/>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7490340" y="3589607"/>
            <a:ext cx="1365250" cy="3382962"/>
          </a:xfrm>
          <a:custGeom>
            <a:avLst/>
            <a:gdLst>
              <a:gd name="connsiteX0" fmla="*/ 911531 w 1365250"/>
              <a:gd name="connsiteY0" fmla="*/ 0 h 3382962"/>
              <a:gd name="connsiteX1" fmla="*/ 1365250 w 1365250"/>
              <a:gd name="connsiteY1" fmla="*/ 0 h 3382962"/>
              <a:gd name="connsiteX2" fmla="*/ 1365250 w 1365250"/>
              <a:gd name="connsiteY2" fmla="*/ 3382962 h 3382962"/>
              <a:gd name="connsiteX3" fmla="*/ 107988 w 1365250"/>
              <a:gd name="connsiteY3" fmla="*/ 3382962 h 3382962"/>
              <a:gd name="connsiteX4" fmla="*/ 111422 w 1365250"/>
              <a:gd name="connsiteY4" fmla="*/ 3368118 h 3382962"/>
              <a:gd name="connsiteX5" fmla="*/ 129661 w 1365250"/>
              <a:gd name="connsiteY5" fmla="*/ 3368407 h 3382962"/>
              <a:gd name="connsiteX6" fmla="*/ 890411 w 1365250"/>
              <a:gd name="connsiteY6" fmla="*/ 0 h 3382962"/>
              <a:gd name="connsiteX7" fmla="*/ 897808 w 1365250"/>
              <a:gd name="connsiteY7" fmla="*/ 0 h 3382962"/>
              <a:gd name="connsiteX8" fmla="*/ 870584 w 1365250"/>
              <a:gd name="connsiteY8" fmla="*/ 85726 h 3382962"/>
              <a:gd name="connsiteX9" fmla="*/ 0 w 1365250"/>
              <a:gd name="connsiteY9" fmla="*/ 0 h 3382962"/>
              <a:gd name="connsiteX10" fmla="*/ 852736 w 1365250"/>
              <a:gd name="connsiteY10" fmla="*/ 0 h 3382962"/>
              <a:gd name="connsiteX11" fmla="*/ 0 w 1365250"/>
              <a:gd name="connsiteY11" fmla="*/ 1883543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65250" h="3382962">
                <a:moveTo>
                  <a:pt x="911531" y="0"/>
                </a:moveTo>
                <a:lnTo>
                  <a:pt x="1365250" y="0"/>
                </a:lnTo>
                <a:lnTo>
                  <a:pt x="1365250" y="3382962"/>
                </a:lnTo>
                <a:lnTo>
                  <a:pt x="107988" y="3382962"/>
                </a:lnTo>
                <a:lnTo>
                  <a:pt x="111422" y="3368118"/>
                </a:lnTo>
                <a:lnTo>
                  <a:pt x="129661" y="3368407"/>
                </a:lnTo>
                <a:close/>
                <a:moveTo>
                  <a:pt x="890411" y="0"/>
                </a:moveTo>
                <a:lnTo>
                  <a:pt x="897808" y="0"/>
                </a:lnTo>
                <a:lnTo>
                  <a:pt x="870584" y="85726"/>
                </a:lnTo>
                <a:close/>
                <a:moveTo>
                  <a:pt x="0" y="0"/>
                </a:moveTo>
                <a:lnTo>
                  <a:pt x="852736" y="0"/>
                </a:lnTo>
                <a:lnTo>
                  <a:pt x="0" y="1883543"/>
                </a:lnTo>
                <a:close/>
              </a:path>
            </a:pathLst>
          </a:custGeom>
          <a:noFill/>
          <a:extLst>
            <a:ext uri="{909E8E84-426E-40DD-AFC4-6F175D3DCCD1}">
              <a14:hiddenFill xmlns:a14="http://schemas.microsoft.com/office/drawing/2010/main">
                <a:solidFill>
                  <a:srgbClr val="FFFFFF"/>
                </a:solidFill>
              </a14:hiddenFill>
            </a:ext>
          </a:extLst>
        </p:spPr>
      </p:pic>
      <p:sp>
        <p:nvSpPr>
          <p:cNvPr id="16" name="Date Placeholder 29">
            <a:extLst>
              <a:ext uri="{FF2B5EF4-FFF2-40B4-BE49-F238E27FC236}">
                <a16:creationId xmlns:a16="http://schemas.microsoft.com/office/drawing/2014/main" id="{D67D3D4A-7F7E-4F2D-9E47-4268CA429B40}"/>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EC461A49-CE19-4F39-BBBB-6F7A632EE203}"/>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4" name="Freeform: Shape 13">
            <a:extLst>
              <a:ext uri="{FF2B5EF4-FFF2-40B4-BE49-F238E27FC236}">
                <a16:creationId xmlns:a16="http://schemas.microsoft.com/office/drawing/2014/main" id="{A34DB226-309D-4BE1-9268-204B0ACEBA5F}"/>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5" name="Picture 14" descr="A picture containing text&#10;&#10;Description automatically generated">
            <a:extLst>
              <a:ext uri="{FF2B5EF4-FFF2-40B4-BE49-F238E27FC236}">
                <a16:creationId xmlns:a16="http://schemas.microsoft.com/office/drawing/2014/main" id="{3729ECD8-2E4E-4E45-BD24-399636ACB8B8}"/>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7" name="Straight Connector 16">
            <a:extLst>
              <a:ext uri="{FF2B5EF4-FFF2-40B4-BE49-F238E27FC236}">
                <a16:creationId xmlns:a16="http://schemas.microsoft.com/office/drawing/2014/main" id="{BE5C7AE4-12C9-409B-93D0-A60A6CC604FD}"/>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29820109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preserve="1" userDrawn="1">
  <p:cSld name="D. Green arrow two third">
    <p:bg>
      <p:bgPr>
        <a:solidFill>
          <a:srgbClr val="FFFFFF"/>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C86F60F7-0C29-447B-9682-B5C27B9606A6}"/>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4" name="think-cell data - do not delete" hidden="1">
                        <a:extLst>
                          <a:ext uri="{FF2B5EF4-FFF2-40B4-BE49-F238E27FC236}">
                            <a16:creationId xmlns:a16="http://schemas.microsoft.com/office/drawing/2014/main" id="{C86F60F7-0C29-447B-9682-B5C27B9606A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2" name="Freeform 18"/>
          <p:cNvSpPr/>
          <p:nvPr userDrawn="1"/>
        </p:nvSpPr>
        <p:spPr bwMode="white">
          <a:xfrm>
            <a:off x="1" y="0"/>
            <a:ext cx="8446239" cy="6858000"/>
          </a:xfrm>
          <a:custGeom>
            <a:avLst/>
            <a:gdLst>
              <a:gd name="connsiteX0" fmla="*/ 0 w 8446239"/>
              <a:gd name="connsiteY0" fmla="*/ 0 h 6858000"/>
              <a:gd name="connsiteX1" fmla="*/ 7645979 w 8446239"/>
              <a:gd name="connsiteY1" fmla="*/ 0 h 6858000"/>
              <a:gd name="connsiteX2" fmla="*/ 8446239 w 8446239"/>
              <a:gd name="connsiteY2" fmla="*/ 3429000 h 6858000"/>
              <a:gd name="connsiteX3" fmla="*/ 7645979 w 8446239"/>
              <a:gd name="connsiteY3" fmla="*/ 6858000 h 6858000"/>
              <a:gd name="connsiteX4" fmla="*/ 0 w 8446239"/>
              <a:gd name="connsiteY4" fmla="*/ 6858000 h 6858000"/>
              <a:gd name="connsiteX5" fmla="*/ 0 w 8446239"/>
              <a:gd name="connsiteY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239" h="6858000">
                <a:moveTo>
                  <a:pt x="0" y="0"/>
                </a:moveTo>
                <a:lnTo>
                  <a:pt x="7645979" y="0"/>
                </a:lnTo>
                <a:lnTo>
                  <a:pt x="8446239" y="3429000"/>
                </a:lnTo>
                <a:lnTo>
                  <a:pt x="7645979" y="6858000"/>
                </a:lnTo>
                <a:lnTo>
                  <a:pt x="0" y="6858000"/>
                </a:lnTo>
                <a:lnTo>
                  <a:pt x="0" y="0"/>
                </a:lnTo>
                <a:close/>
              </a:path>
            </a:pathLst>
          </a:custGeom>
          <a:gradFill flip="none" rotWithShape="1">
            <a:gsLst>
              <a:gs pos="0">
                <a:srgbClr val="149ED9"/>
              </a:gs>
              <a:gs pos="100000">
                <a:srgbClr val="0F76A3"/>
              </a:gs>
            </a:gsLst>
            <a:lin ang="8100000" scaled="1"/>
            <a:tileRect/>
          </a:gra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lnSpc>
                <a:spcPct val="90000"/>
              </a:lnSpc>
              <a:spcAft>
                <a:spcPts val="1000"/>
              </a:spcAft>
            </a:pPr>
            <a:endParaRPr lang="en-US" sz="1200">
              <a:solidFill>
                <a:schemeClr val="bg1"/>
              </a:solidFill>
              <a:latin typeface="+mn-lt"/>
              <a:ea typeface="+mn-ea"/>
              <a:cs typeface="+mn-cs"/>
              <a:sym typeface="Trebuchet MS" panose="020B0603020202020204" pitchFamily="34" charset="0"/>
            </a:endParaRPr>
          </a:p>
        </p:txBody>
      </p:sp>
      <p:sp>
        <p:nvSpPr>
          <p:cNvPr id="2" name="Title 1"/>
          <p:cNvSpPr>
            <a:spLocks noGrp="1"/>
          </p:cNvSpPr>
          <p:nvPr>
            <p:ph type="title" hasCustomPrompt="1"/>
          </p:nvPr>
        </p:nvSpPr>
        <p:spPr>
          <a:xfrm>
            <a:off x="322996" y="638016"/>
            <a:ext cx="6254496" cy="403957"/>
          </a:xfrm>
          <a:prstGeom prst="rect">
            <a:avLst/>
          </a:prstGeom>
        </p:spPr>
        <p:txBody>
          <a:bodyPr vert="horz" wrap="square" lIns="0" tIns="0" rIns="0" bIns="0" rtlCol="0" anchor="t">
            <a:spAutoFit/>
          </a:bodyPr>
          <a:lstStyle>
            <a:lvl1pPr>
              <a:defRPr lang="en-US" dirty="0">
                <a:solidFill>
                  <a:schemeClr val="bg1"/>
                </a:solidFill>
              </a:defRPr>
            </a:lvl1pPr>
          </a:lstStyle>
          <a:p>
            <a:pPr marL="0" marR="0" lvl="0" indent="0" defTabSz="914514" fontAlgn="auto">
              <a:lnSpc>
                <a:spcPct val="100000"/>
              </a:lnSpc>
              <a:spcAft>
                <a:spcPts val="0"/>
              </a:spcAft>
              <a:buClrTx/>
              <a:buSzTx/>
              <a:buFontTx/>
              <a:tabLst/>
            </a:pPr>
            <a:r>
              <a:rPr lang="en-US"/>
              <a:t>Click to add title</a:t>
            </a:r>
          </a:p>
        </p:txBody>
      </p:sp>
      <p:sp>
        <p:nvSpPr>
          <p:cNvPr id="17" name="Date Placeholder 3"/>
          <p:cNvSpPr>
            <a:spLocks noGrp="1"/>
          </p:cNvSpPr>
          <p:nvPr>
            <p:ph type="dt" sz="half" idx="2"/>
          </p:nvPr>
        </p:nvSpPr>
        <p:spPr>
          <a:xfrm>
            <a:off x="9677401" y="6405037"/>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1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pic>
        <p:nvPicPr>
          <p:cNvPr id="9" name="Picture 8"/>
          <p:cNvPicPr>
            <a:picLocks noChangeAspect="1"/>
          </p:cNvPicPr>
          <p:nvPr userDrawn="1"/>
        </p:nvPicPr>
        <p:blipFill rotWithShape="1">
          <a:blip r:embed="rId5">
            <a:extLst>
              <a:ext uri="{28A0092B-C50C-407E-A947-70E740481C1C}">
                <a14:useLocalDpi xmlns:a14="http://schemas.microsoft.com/office/drawing/2010/main" val="0"/>
              </a:ext>
            </a:extLst>
          </a:blip>
          <a:srcRect t="9052" b="6867"/>
          <a:stretch/>
        </p:blipFill>
        <p:spPr>
          <a:xfrm rot="120000">
            <a:off x="6567628" y="3407803"/>
            <a:ext cx="2694666" cy="3456551"/>
          </a:xfrm>
          <a:custGeom>
            <a:avLst/>
            <a:gdLst>
              <a:gd name="connsiteX0" fmla="*/ 2068299 w 2694666"/>
              <a:gd name="connsiteY0" fmla="*/ 0 h 3456551"/>
              <a:gd name="connsiteX1" fmla="*/ 2694666 w 2694666"/>
              <a:gd name="connsiteY1" fmla="*/ 0 h 3456551"/>
              <a:gd name="connsiteX2" fmla="*/ 2694666 w 2694666"/>
              <a:gd name="connsiteY2" fmla="*/ 3456551 h 3456551"/>
              <a:gd name="connsiteX3" fmla="*/ 1434992 w 2694666"/>
              <a:gd name="connsiteY3" fmla="*/ 3456551 h 3456551"/>
              <a:gd name="connsiteX4" fmla="*/ 0 w 2694666"/>
              <a:gd name="connsiteY4" fmla="*/ 0 h 3456551"/>
              <a:gd name="connsiteX5" fmla="*/ 1825478 w 2694666"/>
              <a:gd name="connsiteY5" fmla="*/ 0 h 3456551"/>
              <a:gd name="connsiteX6" fmla="*/ 1138791 w 2694666"/>
              <a:gd name="connsiteY6" fmla="*/ 3456551 h 3456551"/>
              <a:gd name="connsiteX7" fmla="*/ 0 w 2694666"/>
              <a:gd name="connsiteY7" fmla="*/ 3456551 h 34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4666" h="3456551">
                <a:moveTo>
                  <a:pt x="2068299" y="0"/>
                </a:moveTo>
                <a:lnTo>
                  <a:pt x="2694666" y="0"/>
                </a:lnTo>
                <a:lnTo>
                  <a:pt x="2694666" y="3456551"/>
                </a:lnTo>
                <a:lnTo>
                  <a:pt x="1434992" y="3456551"/>
                </a:lnTo>
                <a:close/>
                <a:moveTo>
                  <a:pt x="0" y="0"/>
                </a:moveTo>
                <a:lnTo>
                  <a:pt x="1825478" y="0"/>
                </a:lnTo>
                <a:lnTo>
                  <a:pt x="1138791" y="3456551"/>
                </a:lnTo>
                <a:lnTo>
                  <a:pt x="0" y="3456551"/>
                </a:lnTo>
                <a:close/>
              </a:path>
            </a:pathLst>
          </a:custGeom>
        </p:spPr>
      </p:pic>
      <p:sp>
        <p:nvSpPr>
          <p:cNvPr id="15" name="Date Placeholder 29">
            <a:extLst>
              <a:ext uri="{FF2B5EF4-FFF2-40B4-BE49-F238E27FC236}">
                <a16:creationId xmlns:a16="http://schemas.microsoft.com/office/drawing/2014/main" id="{F2164F22-3045-469B-AF29-A29E7A6B81AF}"/>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8AB30C90-83F0-4DF7-B88C-6101DF28FB48}"/>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1" name="Graphic 10">
            <a:extLst>
              <a:ext uri="{FF2B5EF4-FFF2-40B4-BE49-F238E27FC236}">
                <a16:creationId xmlns:a16="http://schemas.microsoft.com/office/drawing/2014/main" id="{AD7C8C64-1E87-4F4A-82B1-D388F38EA7DC}"/>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3" name="Picture 12">
            <a:extLst>
              <a:ext uri="{FF2B5EF4-FFF2-40B4-BE49-F238E27FC236}">
                <a16:creationId xmlns:a16="http://schemas.microsoft.com/office/drawing/2014/main" id="{257D16EC-E9D4-49E6-A15B-E7EDB611482C}"/>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4" name="Straight Connector 13">
            <a:extLst>
              <a:ext uri="{FF2B5EF4-FFF2-40B4-BE49-F238E27FC236}">
                <a16:creationId xmlns:a16="http://schemas.microsoft.com/office/drawing/2014/main" id="{EE318B60-D9BD-471C-BEE0-C7A97B1D7C13}"/>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02786351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matchingName="Blue background" type="title">
  <p:cSld name="Blue background">
    <p:bg>
      <p:bgPr>
        <a:solidFill>
          <a:srgbClr val="0468B1"/>
        </a:solidFill>
        <a:effectLst/>
      </p:bgPr>
    </p:bg>
    <p:spTree>
      <p:nvGrpSpPr>
        <p:cNvPr id="1" name="Shape 11"/>
        <p:cNvGrpSpPr/>
        <p:nvPr/>
      </p:nvGrpSpPr>
      <p:grpSpPr>
        <a:xfrm>
          <a:off x="0" y="0"/>
          <a:ext cx="0" cy="0"/>
          <a:chOff x="0" y="0"/>
          <a:chExt cx="0" cy="0"/>
        </a:xfrm>
      </p:grpSpPr>
    </p:spTree>
    <p:extLst>
      <p:ext uri="{BB962C8B-B14F-4D97-AF65-F5344CB8AC3E}">
        <p14:creationId xmlns:p14="http://schemas.microsoft.com/office/powerpoint/2010/main" val="209873651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preserve="1" userDrawn="1">
  <p:cSld name="D. Big statement green">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4BF28051-7899-4209-8C29-739F5E91F983}"/>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4BF28051-7899-4209-8C29-739F5E91F983}"/>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 name="Date Placeholder 4"/>
          <p:cNvSpPr>
            <a:spLocks noGrp="1"/>
          </p:cNvSpPr>
          <p:nvPr>
            <p:ph type="dt" sz="half" idx="10"/>
          </p:nvPr>
        </p:nvSpPr>
        <p:spPr>
          <a:xfrm>
            <a:off x="9677401" y="6405037"/>
            <a:ext cx="1482051" cy="153888"/>
          </a:xfr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11" name="Title 1"/>
          <p:cNvSpPr>
            <a:spLocks noGrp="1"/>
          </p:cNvSpPr>
          <p:nvPr>
            <p:ph type="title" hasCustomPrompt="1"/>
          </p:nvPr>
        </p:nvSpPr>
        <p:spPr>
          <a:xfrm>
            <a:off x="322996" y="3826333"/>
            <a:ext cx="11546008" cy="1606550"/>
          </a:xfrm>
        </p:spPr>
        <p:txBody>
          <a:bodyPr vert="horz" anchor="b">
            <a:noAutofit/>
          </a:bodyPr>
          <a:lstStyle>
            <a:lvl1pPr marL="0" algn="l" defTabSz="914258" rtl="0" eaLnBrk="1" fontAlgn="auto" latinLnBrk="0" hangingPunct="1">
              <a:lnSpc>
                <a:spcPts val="5999"/>
              </a:lnSpc>
              <a:spcBef>
                <a:spcPts val="0"/>
              </a:spcBef>
              <a:spcAft>
                <a:spcPts val="0"/>
              </a:spcAft>
              <a:defRPr lang="en-US" sz="5438" kern="1200" baseline="0" dirty="0">
                <a:solidFill>
                  <a:schemeClr val="bg1"/>
                </a:solidFill>
                <a:latin typeface="+mj-lt"/>
                <a:ea typeface="+mj-ea"/>
                <a:cs typeface="+mj-cs"/>
                <a:sym typeface="Trebuchet MS" panose="020B0603020202020204" pitchFamily="34" charset="0"/>
              </a:defRPr>
            </a:lvl1pPr>
          </a:lstStyle>
          <a:p>
            <a:r>
              <a:rPr lang="en-US"/>
              <a:t>Click to add big statement text</a:t>
            </a:r>
          </a:p>
        </p:txBody>
      </p:sp>
      <p:sp>
        <p:nvSpPr>
          <p:cNvPr id="12" name="Date Placeholder 29">
            <a:extLst>
              <a:ext uri="{FF2B5EF4-FFF2-40B4-BE49-F238E27FC236}">
                <a16:creationId xmlns:a16="http://schemas.microsoft.com/office/drawing/2014/main" id="{6E7FC530-AC5E-47BD-84AD-9E8A0AE82815}"/>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8" name="TextBox 7">
            <a:extLst>
              <a:ext uri="{FF2B5EF4-FFF2-40B4-BE49-F238E27FC236}">
                <a16:creationId xmlns:a16="http://schemas.microsoft.com/office/drawing/2014/main" id="{143E1271-5619-4D58-AE02-797CB71E978B}"/>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0" name="Freeform: Shape 9">
            <a:extLst>
              <a:ext uri="{FF2B5EF4-FFF2-40B4-BE49-F238E27FC236}">
                <a16:creationId xmlns:a16="http://schemas.microsoft.com/office/drawing/2014/main" id="{7F3EC4AA-BD54-4FBB-90FF-9350520A469B}"/>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3" name="Picture 12" descr="A picture containing text&#10;&#10;Description automatically generated">
            <a:extLst>
              <a:ext uri="{FF2B5EF4-FFF2-40B4-BE49-F238E27FC236}">
                <a16:creationId xmlns:a16="http://schemas.microsoft.com/office/drawing/2014/main" id="{E7E7720B-716D-4812-BD57-672E73710BCD}"/>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4" name="Straight Connector 13">
            <a:extLst>
              <a:ext uri="{FF2B5EF4-FFF2-40B4-BE49-F238E27FC236}">
                <a16:creationId xmlns:a16="http://schemas.microsoft.com/office/drawing/2014/main" id="{1714AB45-D47B-46E7-9B7B-139D2276B3B3}"/>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29016623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D. Big statement icon">
    <p:bg>
      <p:bgPr>
        <a:solidFill>
          <a:srgbClr val="FFFFFF"/>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289439FA-998D-4C0E-812C-D973A73A7524}"/>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289439FA-998D-4C0E-812C-D973A73A752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8" name="Date Placeholder 7"/>
          <p:cNvSpPr>
            <a:spLocks noGrp="1"/>
          </p:cNvSpPr>
          <p:nvPr>
            <p:ph type="dt" sz="half" idx="10"/>
          </p:nvPr>
        </p:nvSpPr>
        <p:spPr/>
        <p:txBody>
          <a:bodyPr/>
          <a:lstStyle>
            <a:lvl1pPr>
              <a:defRPr>
                <a:latin typeface="+mn-lt"/>
                <a:ea typeface="+mn-ea"/>
                <a:cs typeface="+mn-cs"/>
                <a:sym typeface="Trebuchet MS" panose="020B0603020202020204" pitchFamily="34" charset="0"/>
              </a:defRPr>
            </a:lvl1pPr>
          </a:lstStyle>
          <a:p>
            <a:endParaRPr lang="en-US"/>
          </a:p>
        </p:txBody>
      </p:sp>
      <p:sp>
        <p:nvSpPr>
          <p:cNvPr id="11"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6" name="Rectangle 5"/>
          <p:cNvSpPr/>
          <p:nvPr userDrawn="1"/>
        </p:nvSpPr>
        <p:spPr bwMode="white">
          <a:xfrm>
            <a:off x="322996" y="625475"/>
            <a:ext cx="932688" cy="932688"/>
          </a:xfrm>
          <a:prstGeom prst="rect">
            <a:avLst/>
          </a:prstGeom>
          <a:noFill/>
          <a:ln>
            <a:solidFill>
              <a:srgbClr val="26BDE2"/>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US" sz="1200">
              <a:solidFill>
                <a:schemeClr val="bg1"/>
              </a:solidFill>
              <a:latin typeface="+mn-lt"/>
              <a:ea typeface="+mn-ea"/>
              <a:cs typeface="+mn-cs"/>
              <a:sym typeface="Trebuchet MS" panose="020B0603020202020204" pitchFamily="34" charset="0"/>
            </a:endParaRPr>
          </a:p>
        </p:txBody>
      </p:sp>
      <p:sp>
        <p:nvSpPr>
          <p:cNvPr id="7" name="Title 1"/>
          <p:cNvSpPr>
            <a:spLocks noGrp="1"/>
          </p:cNvSpPr>
          <p:nvPr>
            <p:ph type="title" hasCustomPrompt="1"/>
          </p:nvPr>
        </p:nvSpPr>
        <p:spPr>
          <a:xfrm>
            <a:off x="322996" y="3826333"/>
            <a:ext cx="11546008" cy="1606550"/>
          </a:xfrm>
          <a:prstGeom prst="rect">
            <a:avLst/>
          </a:prstGeom>
        </p:spPr>
        <p:txBody>
          <a:bodyPr vert="horz" anchor="b">
            <a:noAutofit/>
          </a:bodyPr>
          <a:lstStyle>
            <a:lvl1pPr marL="0" algn="l" defTabSz="914258" rtl="0" eaLnBrk="1" fontAlgn="auto" latinLnBrk="0" hangingPunct="1">
              <a:lnSpc>
                <a:spcPts val="5999"/>
              </a:lnSpc>
              <a:spcBef>
                <a:spcPts val="0"/>
              </a:spcBef>
              <a:spcAft>
                <a:spcPts val="0"/>
              </a:spcAft>
              <a:defRPr lang="en-US" sz="5438" kern="1200" baseline="0" dirty="0">
                <a:solidFill>
                  <a:srgbClr val="26BDE2"/>
                </a:solidFill>
                <a:latin typeface="+mj-lt"/>
                <a:ea typeface="+mj-ea"/>
                <a:cs typeface="+mj-cs"/>
                <a:sym typeface="Trebuchet MS" panose="020B0603020202020204" pitchFamily="34" charset="0"/>
              </a:defRPr>
            </a:lvl1pPr>
          </a:lstStyle>
          <a:p>
            <a:r>
              <a:rPr lang="en-US"/>
              <a:t>Click to add big statement text</a:t>
            </a:r>
          </a:p>
        </p:txBody>
      </p:sp>
    </p:spTree>
    <p:extLst>
      <p:ext uri="{BB962C8B-B14F-4D97-AF65-F5344CB8AC3E}">
        <p14:creationId xmlns:p14="http://schemas.microsoft.com/office/powerpoint/2010/main" val="133018988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preserve="1" userDrawn="1">
  <p:cSld name="D. Quote">
    <p:bg>
      <p:bgPr>
        <a:solidFill>
          <a:srgbClr val="0A4F6D"/>
        </a:soli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384" imgH="384" progId="TCLayout.ActiveDocument.1">
                  <p:embed/>
                </p:oleObj>
              </mc:Choice>
              <mc:Fallback>
                <p:oleObj name="think-cell Slide" r:id="rId3" imgW="384" imgH="384" progId="TCLayout.ActiveDocument.1">
                  <p:embed/>
                  <p:pic>
                    <p:nvPicPr>
                      <p:cNvPr id="3" name="Object 2" hidden="1"/>
                      <p:cNvPicPr/>
                      <p:nvPr/>
                    </p:nvPicPr>
                    <p:blipFill>
                      <a:blip r:embed="rId4"/>
                      <a:stretch>
                        <a:fillRect/>
                      </a:stretch>
                    </p:blipFill>
                    <p:spPr>
                      <a:xfrm>
                        <a:off x="1589" y="1589"/>
                        <a:ext cx="1587" cy="1587"/>
                      </a:xfrm>
                      <a:prstGeom prst="rect">
                        <a:avLst/>
                      </a:prstGeom>
                    </p:spPr>
                  </p:pic>
                </p:oleObj>
              </mc:Fallback>
            </mc:AlternateContent>
          </a:graphicData>
        </a:graphic>
      </p:graphicFrame>
      <p:sp>
        <p:nvSpPr>
          <p:cNvPr id="2" name="Date Placeholder 1"/>
          <p:cNvSpPr>
            <a:spLocks noGrp="1"/>
          </p:cNvSpPr>
          <p:nvPr>
            <p:ph type="dt" sz="half" idx="10"/>
          </p:nvPr>
        </p:nvSpPr>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pic>
        <p:nvPicPr>
          <p:cNvPr id="7" name="Picture 6"/>
          <p:cNvPicPr>
            <a:picLocks noChangeAspect="1"/>
          </p:cNvPicPr>
          <p:nvPr userDrawn="1"/>
        </p:nvPicPr>
        <p:blipFill rotWithShape="1">
          <a:blip r:embed="rId5">
            <a:extLst>
              <a:ext uri="{28A0092B-C50C-407E-A947-70E740481C1C}">
                <a14:useLocalDpi xmlns:a14="http://schemas.microsoft.com/office/drawing/2010/main" val="0"/>
              </a:ext>
            </a:extLst>
          </a:blip>
          <a:srcRect r="3634" b="1258"/>
          <a:stretch/>
        </p:blipFill>
        <p:spPr>
          <a:xfrm rot="16200000" flipH="1">
            <a:off x="6797462" y="101444"/>
            <a:ext cx="769257" cy="10019821"/>
          </a:xfrm>
          <a:custGeom>
            <a:avLst/>
            <a:gdLst>
              <a:gd name="connsiteX0" fmla="*/ 0 w 769257"/>
              <a:gd name="connsiteY0" fmla="*/ 0 h 10019821"/>
              <a:gd name="connsiteX1" fmla="*/ 0 w 769257"/>
              <a:gd name="connsiteY1" fmla="*/ 4631160 h 10019821"/>
              <a:gd name="connsiteX2" fmla="*/ 216750 w 769257"/>
              <a:gd name="connsiteY2" fmla="*/ 999646 h 10019821"/>
              <a:gd name="connsiteX3" fmla="*/ 197800 w 769257"/>
              <a:gd name="connsiteY3" fmla="*/ 10019821 h 10019821"/>
              <a:gd name="connsiteX4" fmla="*/ 769257 w 769257"/>
              <a:gd name="connsiteY4" fmla="*/ 10019821 h 10019821"/>
              <a:gd name="connsiteX5" fmla="*/ 769257 w 769257"/>
              <a:gd name="connsiteY5" fmla="*/ 0 h 10019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9257" h="10019821">
                <a:moveTo>
                  <a:pt x="0" y="0"/>
                </a:moveTo>
                <a:lnTo>
                  <a:pt x="0" y="4631160"/>
                </a:lnTo>
                <a:lnTo>
                  <a:pt x="216750" y="999646"/>
                </a:lnTo>
                <a:lnTo>
                  <a:pt x="197800" y="10019821"/>
                </a:lnTo>
                <a:lnTo>
                  <a:pt x="769257" y="10019821"/>
                </a:lnTo>
                <a:lnTo>
                  <a:pt x="769257" y="0"/>
                </a:lnTo>
                <a:close/>
              </a:path>
            </a:pathLst>
          </a:custGeom>
        </p:spPr>
      </p:pic>
      <p:sp>
        <p:nvSpPr>
          <p:cNvPr id="59" name="Freeform 58"/>
          <p:cNvSpPr>
            <a:spLocks/>
          </p:cNvSpPr>
          <p:nvPr/>
        </p:nvSpPr>
        <p:spPr bwMode="white">
          <a:xfrm flipH="1">
            <a:off x="0" y="1"/>
            <a:ext cx="12192000" cy="5867335"/>
          </a:xfrm>
          <a:custGeom>
            <a:avLst/>
            <a:gdLst>
              <a:gd name="connsiteX0" fmla="*/ 12192000 w 12192000"/>
              <a:gd name="connsiteY0" fmla="*/ 0 h 5867335"/>
              <a:gd name="connsiteX1" fmla="*/ 0 w 12192000"/>
              <a:gd name="connsiteY1" fmla="*/ 0 h 5867335"/>
              <a:gd name="connsiteX2" fmla="*/ 0 w 12192000"/>
              <a:gd name="connsiteY2" fmla="*/ 4945992 h 5867335"/>
              <a:gd name="connsiteX3" fmla="*/ 9041587 w 12192000"/>
              <a:gd name="connsiteY3" fmla="*/ 4945992 h 5867335"/>
              <a:gd name="connsiteX4" fmla="*/ 9974275 w 12192000"/>
              <a:gd name="connsiteY4" fmla="*/ 5867335 h 5867335"/>
              <a:gd name="connsiteX5" fmla="*/ 9974275 w 12192000"/>
              <a:gd name="connsiteY5" fmla="*/ 4945992 h 5867335"/>
              <a:gd name="connsiteX6" fmla="*/ 12192000 w 12192000"/>
              <a:gd name="connsiteY6" fmla="*/ 4945992 h 586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5867335">
                <a:moveTo>
                  <a:pt x="12192000" y="0"/>
                </a:moveTo>
                <a:lnTo>
                  <a:pt x="0" y="0"/>
                </a:lnTo>
                <a:lnTo>
                  <a:pt x="0" y="4945992"/>
                </a:lnTo>
                <a:lnTo>
                  <a:pt x="9041587" y="4945992"/>
                </a:lnTo>
                <a:lnTo>
                  <a:pt x="9974275" y="5867335"/>
                </a:lnTo>
                <a:lnTo>
                  <a:pt x="9974275" y="4945992"/>
                </a:lnTo>
                <a:lnTo>
                  <a:pt x="12192000" y="4945992"/>
                </a:lnTo>
                <a:close/>
              </a:path>
            </a:pathLst>
          </a:custGeom>
          <a:solidFill>
            <a:srgbClr val="149ED9"/>
          </a:solidFill>
          <a:ln>
            <a:noFill/>
          </a:ln>
          <a:effectLst/>
        </p:spPr>
        <p:txBody>
          <a:bodyPr vert="horz" wrap="square" lIns="91429" tIns="45714" rIns="91429" bIns="45714" numCol="1" anchor="t" anchorCtr="0" compatLnSpc="1">
            <a:prstTxWarp prst="textNoShape">
              <a:avLst/>
            </a:prstTxWarp>
            <a:noAutofit/>
          </a:bodyPr>
          <a:lstStyle/>
          <a:p>
            <a:endParaRPr lang="en-US" sz="1920">
              <a:latin typeface="+mn-lt"/>
              <a:ea typeface="+mn-ea"/>
              <a:cs typeface="+mn-cs"/>
              <a:sym typeface="Trebuchet MS" panose="020B0603020202020204" pitchFamily="34" charset="0"/>
            </a:endParaRPr>
          </a:p>
        </p:txBody>
      </p:sp>
      <p:sp>
        <p:nvSpPr>
          <p:cNvPr id="8" name="Date Placeholder 29">
            <a:extLst>
              <a:ext uri="{FF2B5EF4-FFF2-40B4-BE49-F238E27FC236}">
                <a16:creationId xmlns:a16="http://schemas.microsoft.com/office/drawing/2014/main" id="{E4C9D76E-E091-48E4-B004-167DA581253A}"/>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9" name="TextBox 8">
            <a:extLst>
              <a:ext uri="{FF2B5EF4-FFF2-40B4-BE49-F238E27FC236}">
                <a16:creationId xmlns:a16="http://schemas.microsoft.com/office/drawing/2014/main" id="{C375367F-B531-4320-9296-5E3C3755AFF9}"/>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0" name="Freeform: Shape 9">
            <a:extLst>
              <a:ext uri="{FF2B5EF4-FFF2-40B4-BE49-F238E27FC236}">
                <a16:creationId xmlns:a16="http://schemas.microsoft.com/office/drawing/2014/main" id="{924D522D-B22B-4DD7-92B6-A3601C22C7C2}"/>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1" name="Picture 10" descr="A picture containing text&#10;&#10;Description automatically generated">
            <a:extLst>
              <a:ext uri="{FF2B5EF4-FFF2-40B4-BE49-F238E27FC236}">
                <a16:creationId xmlns:a16="http://schemas.microsoft.com/office/drawing/2014/main" id="{C3DEB09A-0C0A-42FD-8427-4C3E5D1CBA93}"/>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2" name="Straight Connector 11">
            <a:extLst>
              <a:ext uri="{FF2B5EF4-FFF2-40B4-BE49-F238E27FC236}">
                <a16:creationId xmlns:a16="http://schemas.microsoft.com/office/drawing/2014/main" id="{5328C3EE-BCF9-43B4-BC63-010DE97401A7}"/>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40622953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preserve="1" userDrawn="1">
  <p:cSld name="D. Special gray">
    <p:bg>
      <p:bgPr>
        <a:solidFill>
          <a:schemeClr val="bg2">
            <a:lumMod val="25000"/>
          </a:schemeClr>
        </a:solidFill>
        <a:effectLst/>
      </p:bgPr>
    </p:bg>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B0BC6727-42F3-4D1D-BD4A-398D3B1C8C8F}"/>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6" name="think-cell data - do not delete" hidden="1">
                        <a:extLst>
                          <a:ext uri="{FF2B5EF4-FFF2-40B4-BE49-F238E27FC236}">
                            <a16:creationId xmlns:a16="http://schemas.microsoft.com/office/drawing/2014/main" id="{B0BC6727-42F3-4D1D-BD4A-398D3B1C8C8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Date Placeholder 2"/>
          <p:cNvSpPr>
            <a:spLocks noGrp="1"/>
          </p:cNvSpPr>
          <p:nvPr>
            <p:ph type="dt" sz="half" idx="10"/>
          </p:nvPr>
        </p:nvSpPr>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11"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7" name="Title 7">
            <a:extLst>
              <a:ext uri="{FF2B5EF4-FFF2-40B4-BE49-F238E27FC236}">
                <a16:creationId xmlns:a16="http://schemas.microsoft.com/office/drawing/2014/main" id="{E77359A0-667F-4ABD-9BA7-E9330DE352CF}"/>
              </a:ext>
            </a:extLst>
          </p:cNvPr>
          <p:cNvSpPr>
            <a:spLocks noGrp="1"/>
          </p:cNvSpPr>
          <p:nvPr>
            <p:ph type="title" hasCustomPrompt="1"/>
          </p:nvPr>
        </p:nvSpPr>
        <p:spPr>
          <a:xfrm>
            <a:off x="322996" y="638016"/>
            <a:ext cx="11546008" cy="403957"/>
          </a:xfrm>
        </p:spPr>
        <p:txBody>
          <a:bodyPr vert="horz" wrap="square" lIns="0" tIns="0" rIns="0" bIns="0" rtlCol="0" anchor="t">
            <a:spAutoFit/>
          </a:bodyPr>
          <a:lstStyle>
            <a:lvl1pPr>
              <a:defRPr lang="en-US" dirty="0">
                <a:solidFill>
                  <a:schemeClr val="bg1"/>
                </a:solidFill>
              </a:defRPr>
            </a:lvl1pPr>
          </a:lstStyle>
          <a:p>
            <a:pPr marL="0" lvl="0" defTabSz="914514">
              <a:lnSpc>
                <a:spcPct val="100000"/>
              </a:lnSpc>
            </a:pPr>
            <a:r>
              <a:rPr lang="en-US"/>
              <a:t>Click to add title</a:t>
            </a:r>
          </a:p>
        </p:txBody>
      </p:sp>
      <p:sp>
        <p:nvSpPr>
          <p:cNvPr id="9" name="Date Placeholder 29">
            <a:extLst>
              <a:ext uri="{FF2B5EF4-FFF2-40B4-BE49-F238E27FC236}">
                <a16:creationId xmlns:a16="http://schemas.microsoft.com/office/drawing/2014/main" id="{2C7DF74D-2A8E-4C84-BBA6-38F98631B258}"/>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8" name="TextBox 7">
            <a:extLst>
              <a:ext uri="{FF2B5EF4-FFF2-40B4-BE49-F238E27FC236}">
                <a16:creationId xmlns:a16="http://schemas.microsoft.com/office/drawing/2014/main" id="{70B492D0-F8E8-4267-8969-1AF6E3BBA883}"/>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0" name="Freeform: Shape 9">
            <a:extLst>
              <a:ext uri="{FF2B5EF4-FFF2-40B4-BE49-F238E27FC236}">
                <a16:creationId xmlns:a16="http://schemas.microsoft.com/office/drawing/2014/main" id="{52962CC7-E00C-4ECD-A7F9-764DDAD530BB}"/>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2" name="Picture 11" descr="A picture containing text&#10;&#10;Description automatically generated">
            <a:extLst>
              <a:ext uri="{FF2B5EF4-FFF2-40B4-BE49-F238E27FC236}">
                <a16:creationId xmlns:a16="http://schemas.microsoft.com/office/drawing/2014/main" id="{3C3EA363-8A90-49F8-834C-D2252EC4819A}"/>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3" name="Straight Connector 12">
            <a:extLst>
              <a:ext uri="{FF2B5EF4-FFF2-40B4-BE49-F238E27FC236}">
                <a16:creationId xmlns:a16="http://schemas.microsoft.com/office/drawing/2014/main" id="{78345E11-84A1-41E8-8333-35F6C32B9D47}"/>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87311278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preserve="1" userDrawn="1">
  <p:cSld name="D. Table of contents">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39EE0E2A-EEF9-4F00-B7DC-B44414992092}"/>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2" name="think-cell data - do not delete" hidden="1">
                        <a:extLst>
                          <a:ext uri="{FF2B5EF4-FFF2-40B4-BE49-F238E27FC236}">
                            <a16:creationId xmlns:a16="http://schemas.microsoft.com/office/drawing/2014/main" id="{39EE0E2A-EEF9-4F00-B7DC-B4441499209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3" name="Freeform 12"/>
          <p:cNvSpPr/>
          <p:nvPr/>
        </p:nvSpPr>
        <p:spPr bwMode="ltGray">
          <a:xfrm>
            <a:off x="0" y="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17" name="Freeform 12"/>
          <p:cNvSpPr/>
          <p:nvPr userDrawn="1"/>
        </p:nvSpPr>
        <p:spPr bwMode="ltGray">
          <a:xfrm>
            <a:off x="0" y="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15" name="Date Placeholder 4"/>
          <p:cNvSpPr>
            <a:spLocks noGrp="1"/>
          </p:cNvSpPr>
          <p:nvPr>
            <p:ph type="dt" sz="half" idx="10"/>
          </p:nvPr>
        </p:nvSpPr>
        <p:spPr>
          <a:xfrm>
            <a:off x="9677401" y="6405037"/>
            <a:ext cx="1482051" cy="153888"/>
          </a:xfr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24"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pic>
        <p:nvPicPr>
          <p:cNvPr id="10" name="Picture 9"/>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3108639" y="3586748"/>
            <a:ext cx="1365250" cy="3382962"/>
          </a:xfrm>
          <a:custGeom>
            <a:avLst/>
            <a:gdLst>
              <a:gd name="connsiteX0" fmla="*/ 942801 w 1365250"/>
              <a:gd name="connsiteY0" fmla="*/ 0 h 3382962"/>
              <a:gd name="connsiteX1" fmla="*/ 1365250 w 1365250"/>
              <a:gd name="connsiteY1" fmla="*/ 0 h 3382962"/>
              <a:gd name="connsiteX2" fmla="*/ 1365250 w 1365250"/>
              <a:gd name="connsiteY2" fmla="*/ 3382962 h 3382962"/>
              <a:gd name="connsiteX3" fmla="*/ 128720 w 1365250"/>
              <a:gd name="connsiteY3" fmla="*/ 3382962 h 3382962"/>
              <a:gd name="connsiteX4" fmla="*/ 0 w 1365250"/>
              <a:gd name="connsiteY4" fmla="*/ 0 h 3382962"/>
              <a:gd name="connsiteX5" fmla="*/ 929501 w 1365250"/>
              <a:gd name="connsiteY5" fmla="*/ 0 h 3382962"/>
              <a:gd name="connsiteX6" fmla="*/ 0 w 1365250"/>
              <a:gd name="connsiteY6" fmla="*/ 2860398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5250" h="3382962">
                <a:moveTo>
                  <a:pt x="942801" y="0"/>
                </a:moveTo>
                <a:lnTo>
                  <a:pt x="1365250" y="0"/>
                </a:lnTo>
                <a:lnTo>
                  <a:pt x="1365250" y="3382962"/>
                </a:lnTo>
                <a:lnTo>
                  <a:pt x="128720" y="3382962"/>
                </a:lnTo>
                <a:close/>
                <a:moveTo>
                  <a:pt x="0" y="0"/>
                </a:moveTo>
                <a:lnTo>
                  <a:pt x="929501" y="0"/>
                </a:lnTo>
                <a:lnTo>
                  <a:pt x="0" y="2860398"/>
                </a:lnTo>
                <a:close/>
              </a:path>
            </a:pathLst>
          </a:cu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B7CC5ECE-FA1E-4795-B345-024656A86858}"/>
              </a:ext>
            </a:extLst>
          </p:cNvPr>
          <p:cNvSpPr txBox="1"/>
          <p:nvPr userDrawn="1"/>
        </p:nvSpPr>
        <p:spPr>
          <a:xfrm>
            <a:off x="322996" y="2595471"/>
            <a:ext cx="2819400" cy="1726691"/>
          </a:xfrm>
          <a:prstGeom prst="rect">
            <a:avLst/>
          </a:prstGeom>
          <a:noFill/>
        </p:spPr>
        <p:txBody>
          <a:bodyPr wrap="square" lIns="0" tIns="0" rIns="0" bIns="0" rtlCol="0" anchor="ctr">
            <a:spAutoFit/>
          </a:bodyPr>
          <a:lstStyle/>
          <a:p>
            <a:pPr marL="0" indent="0">
              <a:lnSpc>
                <a:spcPct val="106000"/>
              </a:lnSpc>
              <a:spcAft>
                <a:spcPts val="700"/>
              </a:spcAft>
              <a:buFontTx/>
              <a:buNone/>
            </a:pPr>
            <a:r>
              <a:rPr lang="en-US" sz="5438">
                <a:solidFill>
                  <a:srgbClr val="26BDE2"/>
                </a:solidFill>
                <a:latin typeface="+mj-lt"/>
                <a:ea typeface="+mn-ea"/>
                <a:cs typeface="+mn-cs"/>
                <a:sym typeface="Trebuchet MS" panose="020B0603020202020204" pitchFamily="34" charset="0"/>
              </a:rPr>
              <a:t>Table of contents</a:t>
            </a:r>
          </a:p>
        </p:txBody>
      </p:sp>
      <p:sp>
        <p:nvSpPr>
          <p:cNvPr id="12" name="Date Placeholder 29">
            <a:extLst>
              <a:ext uri="{FF2B5EF4-FFF2-40B4-BE49-F238E27FC236}">
                <a16:creationId xmlns:a16="http://schemas.microsoft.com/office/drawing/2014/main" id="{3F6B45CD-2DC0-4E82-A539-D251AFD4E498}"/>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4" name="TextBox 13">
            <a:extLst>
              <a:ext uri="{FF2B5EF4-FFF2-40B4-BE49-F238E27FC236}">
                <a16:creationId xmlns:a16="http://schemas.microsoft.com/office/drawing/2014/main" id="{5EAAEB44-556C-45D0-BE85-4FB131FBE1E7}"/>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6" name="Freeform: Shape 15">
            <a:extLst>
              <a:ext uri="{FF2B5EF4-FFF2-40B4-BE49-F238E27FC236}">
                <a16:creationId xmlns:a16="http://schemas.microsoft.com/office/drawing/2014/main" id="{0CA43400-88A1-4786-B0FB-181650FC9119}"/>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8" name="Picture 17" descr="A picture containing text&#10;&#10;Description automatically generated">
            <a:extLst>
              <a:ext uri="{FF2B5EF4-FFF2-40B4-BE49-F238E27FC236}">
                <a16:creationId xmlns:a16="http://schemas.microsoft.com/office/drawing/2014/main" id="{2B9796FF-44E3-42D5-8B2C-C8D08079A2B5}"/>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9" name="Straight Connector 18">
            <a:extLst>
              <a:ext uri="{FF2B5EF4-FFF2-40B4-BE49-F238E27FC236}">
                <a16:creationId xmlns:a16="http://schemas.microsoft.com/office/drawing/2014/main" id="{C9021133-DEDB-4C9D-8296-700B34453FA8}"/>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00388291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preserve="1">
  <p:cSld name="D. Blank green">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435800C6-9AE0-49C3-9FFF-FE29EE36EB7B}"/>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2" name="think-cell data - do not delete" hidden="1">
                        <a:extLst>
                          <a:ext uri="{FF2B5EF4-FFF2-40B4-BE49-F238E27FC236}">
                            <a16:creationId xmlns:a16="http://schemas.microsoft.com/office/drawing/2014/main" id="{435800C6-9AE0-49C3-9FFF-FE29EE36EB7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Date Placeholder 4"/>
          <p:cNvSpPr>
            <a:spLocks noGrp="1"/>
          </p:cNvSpPr>
          <p:nvPr>
            <p:ph type="dt" sz="half" idx="10"/>
          </p:nvPr>
        </p:nvSpPr>
        <p:spPr>
          <a:xfrm>
            <a:off x="9677401" y="6405037"/>
            <a:ext cx="1482051" cy="153888"/>
          </a:xfr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7" name="Date Placeholder 29">
            <a:extLst>
              <a:ext uri="{FF2B5EF4-FFF2-40B4-BE49-F238E27FC236}">
                <a16:creationId xmlns:a16="http://schemas.microsoft.com/office/drawing/2014/main" id="{40B82E4C-F0A3-44B9-BFF2-FD7D7BB72CBA}"/>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8" name="TextBox 7">
            <a:extLst>
              <a:ext uri="{FF2B5EF4-FFF2-40B4-BE49-F238E27FC236}">
                <a16:creationId xmlns:a16="http://schemas.microsoft.com/office/drawing/2014/main" id="{4040638D-8329-45D4-84F3-3A6003A65001}"/>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0" name="Freeform: Shape 9">
            <a:extLst>
              <a:ext uri="{FF2B5EF4-FFF2-40B4-BE49-F238E27FC236}">
                <a16:creationId xmlns:a16="http://schemas.microsoft.com/office/drawing/2014/main" id="{DE7989A4-3949-4BD2-AB6E-75C525ACA610}"/>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1" name="Picture 10" descr="A picture containing text&#10;&#10;Description automatically generated">
            <a:extLst>
              <a:ext uri="{FF2B5EF4-FFF2-40B4-BE49-F238E27FC236}">
                <a16:creationId xmlns:a16="http://schemas.microsoft.com/office/drawing/2014/main" id="{AD5EB965-24CF-4421-80B5-D875167DFDCA}"/>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2" name="Straight Connector 11">
            <a:extLst>
              <a:ext uri="{FF2B5EF4-FFF2-40B4-BE49-F238E27FC236}">
                <a16:creationId xmlns:a16="http://schemas.microsoft.com/office/drawing/2014/main" id="{3D6436E2-893B-4DB2-830D-8154932CE79C}"/>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83199868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p:cSld name="D. Blank">
    <p:bg>
      <p:bgPr>
        <a:solidFill>
          <a:srgbClr val="FFFFFF"/>
        </a:solidFill>
        <a:effectLst/>
      </p:bgPr>
    </p:bg>
    <p:spTree>
      <p:nvGrpSpPr>
        <p:cNvPr id="1" name=""/>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24E01207-BFCB-416F-9803-719DFAE1A024}"/>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2" name="think-cell data - do not delete" hidden="1">
                        <a:extLst>
                          <a:ext uri="{FF2B5EF4-FFF2-40B4-BE49-F238E27FC236}">
                            <a16:creationId xmlns:a16="http://schemas.microsoft.com/office/drawing/2014/main" id="{24E01207-BFCB-416F-9803-719DFAE1A02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 name="Date Placeholder 6"/>
          <p:cNvSpPr>
            <a:spLocks noGrp="1"/>
          </p:cNvSpPr>
          <p:nvPr>
            <p:ph type="dt" sz="half" idx="10"/>
          </p:nvPr>
        </p:nvSpPr>
        <p:spPr/>
        <p:txBody>
          <a:bodyPr/>
          <a:lstStyle>
            <a:lvl1pPr>
              <a:defRPr>
                <a:latin typeface="+mn-lt"/>
                <a:ea typeface="+mn-ea"/>
                <a:cs typeface="+mn-cs"/>
                <a:sym typeface="Trebuchet MS" panose="020B0603020202020204" pitchFamily="34" charset="0"/>
              </a:defRPr>
            </a:lvl1pPr>
          </a:lstStyle>
          <a:p>
            <a:endParaRPr lang="en-US"/>
          </a:p>
        </p:txBody>
      </p:sp>
      <p:sp>
        <p:nvSpPr>
          <p:cNvPr id="5"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Tree>
    <p:extLst>
      <p:ext uri="{BB962C8B-B14F-4D97-AF65-F5344CB8AC3E}">
        <p14:creationId xmlns:p14="http://schemas.microsoft.com/office/powerpoint/2010/main" val="48233522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D. Disclaimer">
    <p:spTree>
      <p:nvGrpSpPr>
        <p:cNvPr id="1" name=""/>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BB06DC5F-149E-4850-AA51-4F9128258B05}"/>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2" name="think-cell data - do not delete" hidden="1">
                        <a:extLst>
                          <a:ext uri="{FF2B5EF4-FFF2-40B4-BE49-F238E27FC236}">
                            <a16:creationId xmlns:a16="http://schemas.microsoft.com/office/drawing/2014/main" id="{BB06DC5F-149E-4850-AA51-4F9128258B0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0"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2" name="Text Placeholder 4">
            <a:extLst>
              <a:ext uri="{FF2B5EF4-FFF2-40B4-BE49-F238E27FC236}">
                <a16:creationId xmlns:a16="http://schemas.microsoft.com/office/drawing/2014/main" id="{F947F952-C0CC-4B15-AF96-342DA88A5F3B}"/>
              </a:ext>
            </a:extLst>
          </p:cNvPr>
          <p:cNvSpPr>
            <a:spLocks noGrp="1"/>
          </p:cNvSpPr>
          <p:nvPr>
            <p:ph type="body" sz="quarter" idx="11"/>
          </p:nvPr>
        </p:nvSpPr>
        <p:spPr>
          <a:xfrm>
            <a:off x="5021826" y="1664257"/>
            <a:ext cx="6209072" cy="332398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itle 6">
            <a:extLst>
              <a:ext uri="{FF2B5EF4-FFF2-40B4-BE49-F238E27FC236}">
                <a16:creationId xmlns:a16="http://schemas.microsoft.com/office/drawing/2014/main" id="{FCFAAC22-91DF-44D7-8602-B71CF651DFCD}"/>
              </a:ext>
            </a:extLst>
          </p:cNvPr>
          <p:cNvSpPr txBox="1">
            <a:spLocks/>
          </p:cNvSpPr>
          <p:nvPr userDrawn="1"/>
        </p:nvSpPr>
        <p:spPr>
          <a:xfrm>
            <a:off x="639045" y="2975641"/>
            <a:ext cx="3199529" cy="701218"/>
          </a:xfrm>
          <a:prstGeom prst="rect">
            <a:avLst/>
          </a:prstGeom>
        </p:spPr>
        <p:txBody>
          <a:bodyPr vert="horz" wrap="square" lIns="0" tIns="0" rIns="0" bIns="0" rtlCol="0" anchor="ctr">
            <a:sp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r>
              <a:rPr lang="en-US" sz="5063">
                <a:gradFill>
                  <a:gsLst>
                    <a:gs pos="100000">
                      <a:schemeClr val="tx2"/>
                    </a:gs>
                    <a:gs pos="2000">
                      <a:schemeClr val="accent2"/>
                    </a:gs>
                  </a:gsLst>
                  <a:lin ang="2700000" scaled="0"/>
                </a:gradFill>
                <a:latin typeface="+mj-lt"/>
                <a:ea typeface="+mn-ea"/>
                <a:cs typeface="+mn-cs"/>
                <a:sym typeface="Trebuchet MS" panose="020B0603020202020204" pitchFamily="34" charset="0"/>
              </a:rPr>
              <a:t>Disclaimer</a:t>
            </a:r>
          </a:p>
        </p:txBody>
      </p:sp>
      <p:cxnSp>
        <p:nvCxnSpPr>
          <p:cNvPr id="14" name="Straight Connector 13">
            <a:extLst>
              <a:ext uri="{FF2B5EF4-FFF2-40B4-BE49-F238E27FC236}">
                <a16:creationId xmlns:a16="http://schemas.microsoft.com/office/drawing/2014/main" id="{B07EEF26-3A81-4DAE-B97B-5AFB6C546A86}"/>
              </a:ext>
            </a:extLst>
          </p:cNvPr>
          <p:cNvCxnSpPr/>
          <p:nvPr userDrawn="1"/>
        </p:nvCxnSpPr>
        <p:spPr>
          <a:xfrm>
            <a:off x="4367898" y="1630186"/>
            <a:ext cx="0" cy="3392129"/>
          </a:xfrm>
          <a:prstGeom prst="line">
            <a:avLst/>
          </a:prstGeom>
          <a:ln w="9525">
            <a:solidFill>
              <a:schemeClr val="tx2"/>
            </a:solidFill>
            <a:miter lim="800000"/>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5" name="Date Placeholder 1">
            <a:extLst>
              <a:ext uri="{FF2B5EF4-FFF2-40B4-BE49-F238E27FC236}">
                <a16:creationId xmlns:a16="http://schemas.microsoft.com/office/drawing/2014/main" id="{9753F5BD-5823-4E86-BF29-CDE8D5F98815}"/>
              </a:ext>
            </a:extLst>
          </p:cNvPr>
          <p:cNvSpPr>
            <a:spLocks noGrp="1"/>
          </p:cNvSpPr>
          <p:nvPr>
            <p:ph type="dt" sz="half" idx="10"/>
          </p:nvPr>
        </p:nvSpPr>
        <p:spPr>
          <a:xfrm>
            <a:off x="9677401" y="6405037"/>
            <a:ext cx="1482051" cy="153888"/>
          </a:xfrm>
          <a:prstGeom prst="rect">
            <a:avLst/>
          </a:prstGeom>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Tree>
    <p:extLst>
      <p:ext uri="{BB962C8B-B14F-4D97-AF65-F5344CB8AC3E}">
        <p14:creationId xmlns:p14="http://schemas.microsoft.com/office/powerpoint/2010/main" val="320602138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blank" preserve="1">
  <p:cSld name="D. End">
    <p:bg>
      <p:bgPr>
        <a:solidFill>
          <a:srgbClr val="149ED9"/>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384" imgH="384" progId="TCLayout.ActiveDocument.1">
                  <p:embed/>
                </p:oleObj>
              </mc:Choice>
              <mc:Fallback>
                <p:oleObj name="think-cell Slide" r:id="rId3" imgW="384" imgH="384" progId="TCLayout.ActiveDocument.1">
                  <p:embed/>
                  <p:pic>
                    <p:nvPicPr>
                      <p:cNvPr id="2" name="Object 1" hidden="1"/>
                      <p:cNvPicPr/>
                      <p:nvPr/>
                    </p:nvPicPr>
                    <p:blipFill>
                      <a:blip r:embed="rId4"/>
                      <a:stretch>
                        <a:fillRect/>
                      </a:stretch>
                    </p:blipFill>
                    <p:spPr>
                      <a:xfrm>
                        <a:off x="1589" y="1589"/>
                        <a:ext cx="1587" cy="1587"/>
                      </a:xfrm>
                      <a:prstGeom prst="rect">
                        <a:avLst/>
                      </a:prstGeom>
                    </p:spPr>
                  </p:pic>
                </p:oleObj>
              </mc:Fallback>
            </mc:AlternateContent>
          </a:graphicData>
        </a:graphic>
      </p:graphicFrame>
      <p:sp>
        <p:nvSpPr>
          <p:cNvPr id="7" name="Rectangle 6">
            <a:extLst>
              <a:ext uri="{FF2B5EF4-FFF2-40B4-BE49-F238E27FC236}">
                <a16:creationId xmlns:a16="http://schemas.microsoft.com/office/drawing/2014/main" id="{15445EEE-D794-40E6-9130-C001ECD065BE}"/>
              </a:ext>
            </a:extLst>
          </p:cNvPr>
          <p:cNvSpPr/>
          <p:nvPr userDrawn="1"/>
        </p:nvSpPr>
        <p:spPr>
          <a:xfrm>
            <a:off x="4727356" y="3112982"/>
            <a:ext cx="6787393" cy="845344"/>
          </a:xfrm>
          <a:prstGeom prst="rect">
            <a:avLst/>
          </a:prstGeom>
          <a:noFill/>
          <a:ln>
            <a:noFill/>
          </a:ln>
        </p:spPr>
        <p:txBody>
          <a:bodyPr vert="horz" wrap="square" lIns="0" tIns="0" rIns="0" bIns="0" rtlCol="0" anchor="t" anchorCtr="0">
            <a:noAutofit/>
          </a:bodyPr>
          <a:lstStyle/>
          <a:p>
            <a:pPr lvl="0" algn="r">
              <a:lnSpc>
                <a:spcPct val="90000"/>
              </a:lnSpc>
              <a:spcBef>
                <a:spcPct val="0"/>
              </a:spcBef>
              <a:buNone/>
            </a:pPr>
            <a:r>
              <a:rPr lang="en-US" sz="2625" b="1" kern="800" cap="none" spc="19" baseline="0">
                <a:solidFill>
                  <a:schemeClr val="bg2"/>
                </a:solidFill>
                <a:cs typeface="+mj-cs"/>
                <a:sym typeface="Trebuchet MS" panose="020B0603020202020204" pitchFamily="34" charset="0"/>
              </a:rPr>
              <a:t>Thank you</a:t>
            </a:r>
          </a:p>
        </p:txBody>
      </p:sp>
      <p:grpSp>
        <p:nvGrpSpPr>
          <p:cNvPr id="11" name="Group 10">
            <a:extLst>
              <a:ext uri="{FF2B5EF4-FFF2-40B4-BE49-F238E27FC236}">
                <a16:creationId xmlns:a16="http://schemas.microsoft.com/office/drawing/2014/main" id="{2B79BE7D-6B87-4126-8719-4E275D5FB0F0}"/>
              </a:ext>
            </a:extLst>
          </p:cNvPr>
          <p:cNvGrpSpPr/>
          <p:nvPr userDrawn="1"/>
        </p:nvGrpSpPr>
        <p:grpSpPr>
          <a:xfrm>
            <a:off x="1740656" y="6334632"/>
            <a:ext cx="344853" cy="345665"/>
            <a:chOff x="3948113" y="1543051"/>
            <a:chExt cx="5127625" cy="5140325"/>
          </a:xfrm>
          <a:solidFill>
            <a:schemeClr val="bg2"/>
          </a:solidFill>
        </p:grpSpPr>
        <p:sp>
          <p:nvSpPr>
            <p:cNvPr id="12" name="Freeform 5">
              <a:extLst>
                <a:ext uri="{FF2B5EF4-FFF2-40B4-BE49-F238E27FC236}">
                  <a16:creationId xmlns:a16="http://schemas.microsoft.com/office/drawing/2014/main" id="{42B8E5D6-BE4C-47CB-B452-2C7582E12622}"/>
                </a:ext>
              </a:extLst>
            </p:cNvPr>
            <p:cNvSpPr>
              <a:spLocks/>
            </p:cNvSpPr>
            <p:nvPr/>
          </p:nvSpPr>
          <p:spPr bwMode="auto">
            <a:xfrm>
              <a:off x="4267200" y="2265363"/>
              <a:ext cx="1233487" cy="1125538"/>
            </a:xfrm>
            <a:custGeom>
              <a:avLst/>
              <a:gdLst>
                <a:gd name="T0" fmla="*/ 47 w 58"/>
                <a:gd name="T1" fmla="*/ 53 h 53"/>
                <a:gd name="T2" fmla="*/ 58 w 58"/>
                <a:gd name="T3" fmla="*/ 39 h 53"/>
                <a:gd name="T4" fmla="*/ 22 w 58"/>
                <a:gd name="T5" fmla="*/ 0 h 53"/>
                <a:gd name="T6" fmla="*/ 0 w 58"/>
                <a:gd name="T7" fmla="*/ 29 h 53"/>
                <a:gd name="T8" fmla="*/ 47 w 58"/>
                <a:gd name="T9" fmla="*/ 53 h 53"/>
              </a:gdLst>
              <a:ahLst/>
              <a:cxnLst>
                <a:cxn ang="0">
                  <a:pos x="T0" y="T1"/>
                </a:cxn>
                <a:cxn ang="0">
                  <a:pos x="T2" y="T3"/>
                </a:cxn>
                <a:cxn ang="0">
                  <a:pos x="T4" y="T5"/>
                </a:cxn>
                <a:cxn ang="0">
                  <a:pos x="T6" y="T7"/>
                </a:cxn>
                <a:cxn ang="0">
                  <a:pos x="T8" y="T9"/>
                </a:cxn>
              </a:cxnLst>
              <a:rect l="0" t="0" r="r" b="b"/>
              <a:pathLst>
                <a:path w="58" h="53">
                  <a:moveTo>
                    <a:pt x="47" y="53"/>
                  </a:moveTo>
                  <a:cubicBezTo>
                    <a:pt x="50" y="48"/>
                    <a:pt x="53" y="43"/>
                    <a:pt x="58" y="39"/>
                  </a:cubicBezTo>
                  <a:cubicBezTo>
                    <a:pt x="22" y="0"/>
                    <a:pt x="22" y="0"/>
                    <a:pt x="22" y="0"/>
                  </a:cubicBezTo>
                  <a:cubicBezTo>
                    <a:pt x="13" y="8"/>
                    <a:pt x="6" y="18"/>
                    <a:pt x="0" y="29"/>
                  </a:cubicBezTo>
                  <a:lnTo>
                    <a:pt x="47" y="53"/>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13" name="Freeform 6">
              <a:extLst>
                <a:ext uri="{FF2B5EF4-FFF2-40B4-BE49-F238E27FC236}">
                  <a16:creationId xmlns:a16="http://schemas.microsoft.com/office/drawing/2014/main" id="{3C11ED70-E201-4E05-AB81-0B43261F108F}"/>
                </a:ext>
              </a:extLst>
            </p:cNvPr>
            <p:cNvSpPr>
              <a:spLocks/>
            </p:cNvSpPr>
            <p:nvPr/>
          </p:nvSpPr>
          <p:spPr bwMode="auto">
            <a:xfrm>
              <a:off x="7118350" y="1754188"/>
              <a:ext cx="1063625" cy="1254125"/>
            </a:xfrm>
            <a:custGeom>
              <a:avLst/>
              <a:gdLst>
                <a:gd name="T0" fmla="*/ 0 w 50"/>
                <a:gd name="T1" fmla="*/ 49 h 59"/>
                <a:gd name="T2" fmla="*/ 15 w 50"/>
                <a:gd name="T3" fmla="*/ 59 h 59"/>
                <a:gd name="T4" fmla="*/ 50 w 50"/>
                <a:gd name="T5" fmla="*/ 20 h 59"/>
                <a:gd name="T6" fmla="*/ 19 w 50"/>
                <a:gd name="T7" fmla="*/ 0 h 59"/>
                <a:gd name="T8" fmla="*/ 0 w 50"/>
                <a:gd name="T9" fmla="*/ 49 h 59"/>
              </a:gdLst>
              <a:ahLst/>
              <a:cxnLst>
                <a:cxn ang="0">
                  <a:pos x="T0" y="T1"/>
                </a:cxn>
                <a:cxn ang="0">
                  <a:pos x="T2" y="T3"/>
                </a:cxn>
                <a:cxn ang="0">
                  <a:pos x="T4" y="T5"/>
                </a:cxn>
                <a:cxn ang="0">
                  <a:pos x="T6" y="T7"/>
                </a:cxn>
                <a:cxn ang="0">
                  <a:pos x="T8" y="T9"/>
                </a:cxn>
              </a:cxnLst>
              <a:rect l="0" t="0" r="r" b="b"/>
              <a:pathLst>
                <a:path w="50" h="59">
                  <a:moveTo>
                    <a:pt x="0" y="49"/>
                  </a:moveTo>
                  <a:cubicBezTo>
                    <a:pt x="5" y="52"/>
                    <a:pt x="10" y="55"/>
                    <a:pt x="15" y="59"/>
                  </a:cubicBezTo>
                  <a:cubicBezTo>
                    <a:pt x="50" y="20"/>
                    <a:pt x="50" y="20"/>
                    <a:pt x="50" y="20"/>
                  </a:cubicBezTo>
                  <a:cubicBezTo>
                    <a:pt x="41" y="12"/>
                    <a:pt x="30" y="5"/>
                    <a:pt x="19" y="0"/>
                  </a:cubicBezTo>
                  <a:lnTo>
                    <a:pt x="0" y="49"/>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14" name="Freeform 7">
              <a:extLst>
                <a:ext uri="{FF2B5EF4-FFF2-40B4-BE49-F238E27FC236}">
                  <a16:creationId xmlns:a16="http://schemas.microsoft.com/office/drawing/2014/main" id="{18620DC3-00C5-48A1-8F16-4E9A36D24459}"/>
                </a:ext>
              </a:extLst>
            </p:cNvPr>
            <p:cNvSpPr>
              <a:spLocks/>
            </p:cNvSpPr>
            <p:nvPr/>
          </p:nvSpPr>
          <p:spPr bwMode="auto">
            <a:xfrm>
              <a:off x="7842250" y="3051176"/>
              <a:ext cx="1212850" cy="849313"/>
            </a:xfrm>
            <a:custGeom>
              <a:avLst/>
              <a:gdLst>
                <a:gd name="T0" fmla="*/ 47 w 57"/>
                <a:gd name="T1" fmla="*/ 0 h 40"/>
                <a:gd name="T2" fmla="*/ 0 w 57"/>
                <a:gd name="T3" fmla="*/ 24 h 40"/>
                <a:gd name="T4" fmla="*/ 5 w 57"/>
                <a:gd name="T5" fmla="*/ 40 h 40"/>
                <a:gd name="T6" fmla="*/ 57 w 57"/>
                <a:gd name="T7" fmla="*/ 35 h 40"/>
                <a:gd name="T8" fmla="*/ 47 w 57"/>
                <a:gd name="T9" fmla="*/ 0 h 40"/>
              </a:gdLst>
              <a:ahLst/>
              <a:cxnLst>
                <a:cxn ang="0">
                  <a:pos x="T0" y="T1"/>
                </a:cxn>
                <a:cxn ang="0">
                  <a:pos x="T2" y="T3"/>
                </a:cxn>
                <a:cxn ang="0">
                  <a:pos x="T4" y="T5"/>
                </a:cxn>
                <a:cxn ang="0">
                  <a:pos x="T6" y="T7"/>
                </a:cxn>
                <a:cxn ang="0">
                  <a:pos x="T8" y="T9"/>
                </a:cxn>
              </a:cxnLst>
              <a:rect l="0" t="0" r="r" b="b"/>
              <a:pathLst>
                <a:path w="57" h="40">
                  <a:moveTo>
                    <a:pt x="47" y="0"/>
                  </a:moveTo>
                  <a:cubicBezTo>
                    <a:pt x="0" y="24"/>
                    <a:pt x="0" y="24"/>
                    <a:pt x="0" y="24"/>
                  </a:cubicBezTo>
                  <a:cubicBezTo>
                    <a:pt x="2" y="29"/>
                    <a:pt x="4" y="34"/>
                    <a:pt x="5" y="40"/>
                  </a:cubicBezTo>
                  <a:cubicBezTo>
                    <a:pt x="57" y="35"/>
                    <a:pt x="57" y="35"/>
                    <a:pt x="57" y="35"/>
                  </a:cubicBezTo>
                  <a:cubicBezTo>
                    <a:pt x="56" y="23"/>
                    <a:pt x="52" y="11"/>
                    <a:pt x="47" y="0"/>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16" name="Freeform 8">
              <a:extLst>
                <a:ext uri="{FF2B5EF4-FFF2-40B4-BE49-F238E27FC236}">
                  <a16:creationId xmlns:a16="http://schemas.microsoft.com/office/drawing/2014/main" id="{49DBA4BF-6335-4EA1-91FA-AFD7A252150D}"/>
                </a:ext>
              </a:extLst>
            </p:cNvPr>
            <p:cNvSpPr>
              <a:spLocks/>
            </p:cNvSpPr>
            <p:nvPr/>
          </p:nvSpPr>
          <p:spPr bwMode="auto">
            <a:xfrm>
              <a:off x="7543800" y="2286001"/>
              <a:ext cx="1233487" cy="1125538"/>
            </a:xfrm>
            <a:custGeom>
              <a:avLst/>
              <a:gdLst>
                <a:gd name="T0" fmla="*/ 11 w 58"/>
                <a:gd name="T1" fmla="*/ 53 h 53"/>
                <a:gd name="T2" fmla="*/ 58 w 58"/>
                <a:gd name="T3" fmla="*/ 29 h 53"/>
                <a:gd name="T4" fmla="*/ 36 w 58"/>
                <a:gd name="T5" fmla="*/ 0 h 53"/>
                <a:gd name="T6" fmla="*/ 0 w 58"/>
                <a:gd name="T7" fmla="*/ 39 h 53"/>
                <a:gd name="T8" fmla="*/ 11 w 58"/>
                <a:gd name="T9" fmla="*/ 53 h 53"/>
              </a:gdLst>
              <a:ahLst/>
              <a:cxnLst>
                <a:cxn ang="0">
                  <a:pos x="T0" y="T1"/>
                </a:cxn>
                <a:cxn ang="0">
                  <a:pos x="T2" y="T3"/>
                </a:cxn>
                <a:cxn ang="0">
                  <a:pos x="T4" y="T5"/>
                </a:cxn>
                <a:cxn ang="0">
                  <a:pos x="T6" y="T7"/>
                </a:cxn>
                <a:cxn ang="0">
                  <a:pos x="T8" y="T9"/>
                </a:cxn>
              </a:cxnLst>
              <a:rect l="0" t="0" r="r" b="b"/>
              <a:pathLst>
                <a:path w="58" h="53">
                  <a:moveTo>
                    <a:pt x="11" y="53"/>
                  </a:moveTo>
                  <a:cubicBezTo>
                    <a:pt x="58" y="29"/>
                    <a:pt x="58" y="29"/>
                    <a:pt x="58" y="29"/>
                  </a:cubicBezTo>
                  <a:cubicBezTo>
                    <a:pt x="52" y="18"/>
                    <a:pt x="45" y="8"/>
                    <a:pt x="36" y="0"/>
                  </a:cubicBezTo>
                  <a:cubicBezTo>
                    <a:pt x="0" y="39"/>
                    <a:pt x="0" y="39"/>
                    <a:pt x="0" y="39"/>
                  </a:cubicBezTo>
                  <a:cubicBezTo>
                    <a:pt x="4" y="43"/>
                    <a:pt x="8" y="48"/>
                    <a:pt x="11" y="53"/>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17" name="Freeform 9">
              <a:extLst>
                <a:ext uri="{FF2B5EF4-FFF2-40B4-BE49-F238E27FC236}">
                  <a16:creationId xmlns:a16="http://schemas.microsoft.com/office/drawing/2014/main" id="{8CCC061A-9070-40BA-9E45-4B183E155047}"/>
                </a:ext>
              </a:extLst>
            </p:cNvPr>
            <p:cNvSpPr>
              <a:spLocks/>
            </p:cNvSpPr>
            <p:nvPr/>
          </p:nvSpPr>
          <p:spPr bwMode="auto">
            <a:xfrm>
              <a:off x="3948113" y="3943351"/>
              <a:ext cx="1149350" cy="785813"/>
            </a:xfrm>
            <a:custGeom>
              <a:avLst/>
              <a:gdLst>
                <a:gd name="T0" fmla="*/ 52 w 54"/>
                <a:gd name="T1" fmla="*/ 8 h 37"/>
                <a:gd name="T2" fmla="*/ 52 w 54"/>
                <a:gd name="T3" fmla="*/ 5 h 37"/>
                <a:gd name="T4" fmla="*/ 0 w 54"/>
                <a:gd name="T5" fmla="*/ 0 h 37"/>
                <a:gd name="T6" fmla="*/ 0 w 54"/>
                <a:gd name="T7" fmla="*/ 8 h 37"/>
                <a:gd name="T8" fmla="*/ 3 w 54"/>
                <a:gd name="T9" fmla="*/ 37 h 37"/>
                <a:gd name="T10" fmla="*/ 54 w 54"/>
                <a:gd name="T11" fmla="*/ 23 h 37"/>
                <a:gd name="T12" fmla="*/ 52 w 54"/>
                <a:gd name="T13" fmla="*/ 8 h 37"/>
              </a:gdLst>
              <a:ahLst/>
              <a:cxnLst>
                <a:cxn ang="0">
                  <a:pos x="T0" y="T1"/>
                </a:cxn>
                <a:cxn ang="0">
                  <a:pos x="T2" y="T3"/>
                </a:cxn>
                <a:cxn ang="0">
                  <a:pos x="T4" y="T5"/>
                </a:cxn>
                <a:cxn ang="0">
                  <a:pos x="T6" y="T7"/>
                </a:cxn>
                <a:cxn ang="0">
                  <a:pos x="T8" y="T9"/>
                </a:cxn>
                <a:cxn ang="0">
                  <a:pos x="T10" y="T11"/>
                </a:cxn>
                <a:cxn ang="0">
                  <a:pos x="T12" y="T13"/>
                </a:cxn>
              </a:cxnLst>
              <a:rect l="0" t="0" r="r" b="b"/>
              <a:pathLst>
                <a:path w="54" h="37">
                  <a:moveTo>
                    <a:pt x="52" y="8"/>
                  </a:moveTo>
                  <a:cubicBezTo>
                    <a:pt x="52" y="7"/>
                    <a:pt x="52" y="6"/>
                    <a:pt x="52" y="5"/>
                  </a:cubicBezTo>
                  <a:cubicBezTo>
                    <a:pt x="0" y="0"/>
                    <a:pt x="0" y="0"/>
                    <a:pt x="0" y="0"/>
                  </a:cubicBezTo>
                  <a:cubicBezTo>
                    <a:pt x="0" y="3"/>
                    <a:pt x="0" y="6"/>
                    <a:pt x="0" y="8"/>
                  </a:cubicBezTo>
                  <a:cubicBezTo>
                    <a:pt x="0" y="18"/>
                    <a:pt x="1" y="28"/>
                    <a:pt x="3" y="37"/>
                  </a:cubicBezTo>
                  <a:cubicBezTo>
                    <a:pt x="54" y="23"/>
                    <a:pt x="54" y="23"/>
                    <a:pt x="54" y="23"/>
                  </a:cubicBezTo>
                  <a:cubicBezTo>
                    <a:pt x="53" y="18"/>
                    <a:pt x="52" y="13"/>
                    <a:pt x="52" y="8"/>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18" name="Freeform 10">
              <a:extLst>
                <a:ext uri="{FF2B5EF4-FFF2-40B4-BE49-F238E27FC236}">
                  <a16:creationId xmlns:a16="http://schemas.microsoft.com/office/drawing/2014/main" id="{AE450A25-E310-4C04-AA16-9A1B8190B5EF}"/>
                </a:ext>
              </a:extLst>
            </p:cNvPr>
            <p:cNvSpPr>
              <a:spLocks/>
            </p:cNvSpPr>
            <p:nvPr/>
          </p:nvSpPr>
          <p:spPr bwMode="auto">
            <a:xfrm>
              <a:off x="7351713" y="5026026"/>
              <a:ext cx="1171575" cy="1211263"/>
            </a:xfrm>
            <a:custGeom>
              <a:avLst/>
              <a:gdLst>
                <a:gd name="T0" fmla="*/ 13 w 55"/>
                <a:gd name="T1" fmla="*/ 0 h 57"/>
                <a:gd name="T2" fmla="*/ 0 w 55"/>
                <a:gd name="T3" fmla="*/ 12 h 57"/>
                <a:gd name="T4" fmla="*/ 28 w 55"/>
                <a:gd name="T5" fmla="*/ 57 h 57"/>
                <a:gd name="T6" fmla="*/ 55 w 55"/>
                <a:gd name="T7" fmla="*/ 32 h 57"/>
                <a:gd name="T8" fmla="*/ 13 w 55"/>
                <a:gd name="T9" fmla="*/ 0 h 57"/>
              </a:gdLst>
              <a:ahLst/>
              <a:cxnLst>
                <a:cxn ang="0">
                  <a:pos x="T0" y="T1"/>
                </a:cxn>
                <a:cxn ang="0">
                  <a:pos x="T2" y="T3"/>
                </a:cxn>
                <a:cxn ang="0">
                  <a:pos x="T4" y="T5"/>
                </a:cxn>
                <a:cxn ang="0">
                  <a:pos x="T6" y="T7"/>
                </a:cxn>
                <a:cxn ang="0">
                  <a:pos x="T8" y="T9"/>
                </a:cxn>
              </a:cxnLst>
              <a:rect l="0" t="0" r="r" b="b"/>
              <a:pathLst>
                <a:path w="55" h="57">
                  <a:moveTo>
                    <a:pt x="13" y="0"/>
                  </a:moveTo>
                  <a:cubicBezTo>
                    <a:pt x="9" y="5"/>
                    <a:pt x="5" y="9"/>
                    <a:pt x="0" y="12"/>
                  </a:cubicBezTo>
                  <a:cubicBezTo>
                    <a:pt x="28" y="57"/>
                    <a:pt x="28" y="57"/>
                    <a:pt x="28" y="57"/>
                  </a:cubicBezTo>
                  <a:cubicBezTo>
                    <a:pt x="38" y="50"/>
                    <a:pt x="48" y="42"/>
                    <a:pt x="55" y="32"/>
                  </a:cubicBezTo>
                  <a:lnTo>
                    <a:pt x="13"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19" name="Freeform 11">
              <a:extLst>
                <a:ext uri="{FF2B5EF4-FFF2-40B4-BE49-F238E27FC236}">
                  <a16:creationId xmlns:a16="http://schemas.microsoft.com/office/drawing/2014/main" id="{DA4CAD9A-B3AD-4869-B989-253587EA4085}"/>
                </a:ext>
              </a:extLst>
            </p:cNvPr>
            <p:cNvSpPr>
              <a:spLocks/>
            </p:cNvSpPr>
            <p:nvPr/>
          </p:nvSpPr>
          <p:spPr bwMode="auto">
            <a:xfrm>
              <a:off x="7926388" y="3963988"/>
              <a:ext cx="1149350" cy="765175"/>
            </a:xfrm>
            <a:custGeom>
              <a:avLst/>
              <a:gdLst>
                <a:gd name="T0" fmla="*/ 2 w 54"/>
                <a:gd name="T1" fmla="*/ 7 h 36"/>
                <a:gd name="T2" fmla="*/ 0 w 54"/>
                <a:gd name="T3" fmla="*/ 22 h 36"/>
                <a:gd name="T4" fmla="*/ 51 w 54"/>
                <a:gd name="T5" fmla="*/ 36 h 36"/>
                <a:gd name="T6" fmla="*/ 54 w 54"/>
                <a:gd name="T7" fmla="*/ 7 h 36"/>
                <a:gd name="T8" fmla="*/ 54 w 54"/>
                <a:gd name="T9" fmla="*/ 0 h 36"/>
                <a:gd name="T10" fmla="*/ 2 w 54"/>
                <a:gd name="T11" fmla="*/ 5 h 36"/>
                <a:gd name="T12" fmla="*/ 2 w 54"/>
                <a:gd name="T13" fmla="*/ 7 h 36"/>
              </a:gdLst>
              <a:ahLst/>
              <a:cxnLst>
                <a:cxn ang="0">
                  <a:pos x="T0" y="T1"/>
                </a:cxn>
                <a:cxn ang="0">
                  <a:pos x="T2" y="T3"/>
                </a:cxn>
                <a:cxn ang="0">
                  <a:pos x="T4" y="T5"/>
                </a:cxn>
                <a:cxn ang="0">
                  <a:pos x="T6" y="T7"/>
                </a:cxn>
                <a:cxn ang="0">
                  <a:pos x="T8" y="T9"/>
                </a:cxn>
                <a:cxn ang="0">
                  <a:pos x="T10" y="T11"/>
                </a:cxn>
                <a:cxn ang="0">
                  <a:pos x="T12" y="T13"/>
                </a:cxn>
              </a:cxnLst>
              <a:rect l="0" t="0" r="r" b="b"/>
              <a:pathLst>
                <a:path w="54" h="36">
                  <a:moveTo>
                    <a:pt x="2" y="7"/>
                  </a:moveTo>
                  <a:cubicBezTo>
                    <a:pt x="2" y="12"/>
                    <a:pt x="1" y="17"/>
                    <a:pt x="0" y="22"/>
                  </a:cubicBezTo>
                  <a:cubicBezTo>
                    <a:pt x="51" y="36"/>
                    <a:pt x="51" y="36"/>
                    <a:pt x="51" y="36"/>
                  </a:cubicBezTo>
                  <a:cubicBezTo>
                    <a:pt x="53" y="27"/>
                    <a:pt x="54" y="17"/>
                    <a:pt x="54" y="7"/>
                  </a:cubicBezTo>
                  <a:cubicBezTo>
                    <a:pt x="54" y="5"/>
                    <a:pt x="54" y="2"/>
                    <a:pt x="54" y="0"/>
                  </a:cubicBezTo>
                  <a:cubicBezTo>
                    <a:pt x="2" y="5"/>
                    <a:pt x="2" y="5"/>
                    <a:pt x="2" y="5"/>
                  </a:cubicBezTo>
                  <a:cubicBezTo>
                    <a:pt x="2" y="6"/>
                    <a:pt x="2" y="6"/>
                    <a:pt x="2" y="7"/>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0" name="Freeform 12">
              <a:extLst>
                <a:ext uri="{FF2B5EF4-FFF2-40B4-BE49-F238E27FC236}">
                  <a16:creationId xmlns:a16="http://schemas.microsoft.com/office/drawing/2014/main" id="{E5403FB4-7AE9-4FC4-802A-FE50C194CEDB}"/>
                </a:ext>
              </a:extLst>
            </p:cNvPr>
            <p:cNvSpPr>
              <a:spLocks/>
            </p:cNvSpPr>
            <p:nvPr/>
          </p:nvSpPr>
          <p:spPr bwMode="auto">
            <a:xfrm>
              <a:off x="4522788" y="5048251"/>
              <a:ext cx="1169987" cy="1211263"/>
            </a:xfrm>
            <a:custGeom>
              <a:avLst/>
              <a:gdLst>
                <a:gd name="T0" fmla="*/ 42 w 55"/>
                <a:gd name="T1" fmla="*/ 0 h 57"/>
                <a:gd name="T2" fmla="*/ 0 w 55"/>
                <a:gd name="T3" fmla="*/ 32 h 57"/>
                <a:gd name="T4" fmla="*/ 27 w 55"/>
                <a:gd name="T5" fmla="*/ 57 h 57"/>
                <a:gd name="T6" fmla="*/ 55 w 55"/>
                <a:gd name="T7" fmla="*/ 12 h 57"/>
                <a:gd name="T8" fmla="*/ 42 w 55"/>
                <a:gd name="T9" fmla="*/ 0 h 57"/>
              </a:gdLst>
              <a:ahLst/>
              <a:cxnLst>
                <a:cxn ang="0">
                  <a:pos x="T0" y="T1"/>
                </a:cxn>
                <a:cxn ang="0">
                  <a:pos x="T2" y="T3"/>
                </a:cxn>
                <a:cxn ang="0">
                  <a:pos x="T4" y="T5"/>
                </a:cxn>
                <a:cxn ang="0">
                  <a:pos x="T6" y="T7"/>
                </a:cxn>
                <a:cxn ang="0">
                  <a:pos x="T8" y="T9"/>
                </a:cxn>
              </a:cxnLst>
              <a:rect l="0" t="0" r="r" b="b"/>
              <a:pathLst>
                <a:path w="55" h="57">
                  <a:moveTo>
                    <a:pt x="42" y="0"/>
                  </a:moveTo>
                  <a:cubicBezTo>
                    <a:pt x="0" y="32"/>
                    <a:pt x="0" y="32"/>
                    <a:pt x="0" y="32"/>
                  </a:cubicBezTo>
                  <a:cubicBezTo>
                    <a:pt x="8" y="42"/>
                    <a:pt x="17" y="50"/>
                    <a:pt x="27" y="57"/>
                  </a:cubicBezTo>
                  <a:cubicBezTo>
                    <a:pt x="55" y="12"/>
                    <a:pt x="55" y="12"/>
                    <a:pt x="55" y="12"/>
                  </a:cubicBezTo>
                  <a:cubicBezTo>
                    <a:pt x="50" y="9"/>
                    <a:pt x="46" y="5"/>
                    <a:pt x="42" y="0"/>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1" name="Freeform 13">
              <a:extLst>
                <a:ext uri="{FF2B5EF4-FFF2-40B4-BE49-F238E27FC236}">
                  <a16:creationId xmlns:a16="http://schemas.microsoft.com/office/drawing/2014/main" id="{C1999A8C-15C9-4315-ABF1-474F699EA020}"/>
                </a:ext>
              </a:extLst>
            </p:cNvPr>
            <p:cNvSpPr>
              <a:spLocks/>
            </p:cNvSpPr>
            <p:nvPr/>
          </p:nvSpPr>
          <p:spPr bwMode="auto">
            <a:xfrm>
              <a:off x="3968750" y="3028951"/>
              <a:ext cx="1212850" cy="850900"/>
            </a:xfrm>
            <a:custGeom>
              <a:avLst/>
              <a:gdLst>
                <a:gd name="T0" fmla="*/ 52 w 57"/>
                <a:gd name="T1" fmla="*/ 40 h 40"/>
                <a:gd name="T2" fmla="*/ 57 w 57"/>
                <a:gd name="T3" fmla="*/ 24 h 40"/>
                <a:gd name="T4" fmla="*/ 10 w 57"/>
                <a:gd name="T5" fmla="*/ 0 h 40"/>
                <a:gd name="T6" fmla="*/ 0 w 57"/>
                <a:gd name="T7" fmla="*/ 36 h 40"/>
                <a:gd name="T8" fmla="*/ 52 w 57"/>
                <a:gd name="T9" fmla="*/ 40 h 40"/>
              </a:gdLst>
              <a:ahLst/>
              <a:cxnLst>
                <a:cxn ang="0">
                  <a:pos x="T0" y="T1"/>
                </a:cxn>
                <a:cxn ang="0">
                  <a:pos x="T2" y="T3"/>
                </a:cxn>
                <a:cxn ang="0">
                  <a:pos x="T4" y="T5"/>
                </a:cxn>
                <a:cxn ang="0">
                  <a:pos x="T6" y="T7"/>
                </a:cxn>
                <a:cxn ang="0">
                  <a:pos x="T8" y="T9"/>
                </a:cxn>
              </a:cxnLst>
              <a:rect l="0" t="0" r="r" b="b"/>
              <a:pathLst>
                <a:path w="57" h="40">
                  <a:moveTo>
                    <a:pt x="52" y="40"/>
                  </a:moveTo>
                  <a:cubicBezTo>
                    <a:pt x="53" y="35"/>
                    <a:pt x="55" y="29"/>
                    <a:pt x="57" y="24"/>
                  </a:cubicBezTo>
                  <a:cubicBezTo>
                    <a:pt x="10" y="0"/>
                    <a:pt x="10" y="0"/>
                    <a:pt x="10" y="0"/>
                  </a:cubicBezTo>
                  <a:cubicBezTo>
                    <a:pt x="5" y="11"/>
                    <a:pt x="1" y="23"/>
                    <a:pt x="0" y="36"/>
                  </a:cubicBezTo>
                  <a:lnTo>
                    <a:pt x="52" y="4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2" name="Freeform 14">
              <a:extLst>
                <a:ext uri="{FF2B5EF4-FFF2-40B4-BE49-F238E27FC236}">
                  <a16:creationId xmlns:a16="http://schemas.microsoft.com/office/drawing/2014/main" id="{8CE6D995-3507-41C8-84F4-C941DA77F372}"/>
                </a:ext>
              </a:extLst>
            </p:cNvPr>
            <p:cNvSpPr>
              <a:spLocks/>
            </p:cNvSpPr>
            <p:nvPr/>
          </p:nvSpPr>
          <p:spPr bwMode="auto">
            <a:xfrm>
              <a:off x="6883400" y="5387976"/>
              <a:ext cx="936625" cy="1231900"/>
            </a:xfrm>
            <a:custGeom>
              <a:avLst/>
              <a:gdLst>
                <a:gd name="T0" fmla="*/ 44 w 44"/>
                <a:gd name="T1" fmla="*/ 44 h 58"/>
                <a:gd name="T2" fmla="*/ 16 w 44"/>
                <a:gd name="T3" fmla="*/ 0 h 58"/>
                <a:gd name="T4" fmla="*/ 0 w 44"/>
                <a:gd name="T5" fmla="*/ 6 h 58"/>
                <a:gd name="T6" fmla="*/ 10 w 44"/>
                <a:gd name="T7" fmla="*/ 58 h 58"/>
                <a:gd name="T8" fmla="*/ 44 w 44"/>
                <a:gd name="T9" fmla="*/ 44 h 58"/>
              </a:gdLst>
              <a:ahLst/>
              <a:cxnLst>
                <a:cxn ang="0">
                  <a:pos x="T0" y="T1"/>
                </a:cxn>
                <a:cxn ang="0">
                  <a:pos x="T2" y="T3"/>
                </a:cxn>
                <a:cxn ang="0">
                  <a:pos x="T4" y="T5"/>
                </a:cxn>
                <a:cxn ang="0">
                  <a:pos x="T6" y="T7"/>
                </a:cxn>
                <a:cxn ang="0">
                  <a:pos x="T8" y="T9"/>
                </a:cxn>
              </a:cxnLst>
              <a:rect l="0" t="0" r="r" b="b"/>
              <a:pathLst>
                <a:path w="44" h="58">
                  <a:moveTo>
                    <a:pt x="44" y="44"/>
                  </a:moveTo>
                  <a:cubicBezTo>
                    <a:pt x="16" y="0"/>
                    <a:pt x="16" y="0"/>
                    <a:pt x="16" y="0"/>
                  </a:cubicBezTo>
                  <a:cubicBezTo>
                    <a:pt x="11" y="2"/>
                    <a:pt x="6" y="5"/>
                    <a:pt x="0" y="6"/>
                  </a:cubicBezTo>
                  <a:cubicBezTo>
                    <a:pt x="10" y="58"/>
                    <a:pt x="10" y="58"/>
                    <a:pt x="10" y="58"/>
                  </a:cubicBezTo>
                  <a:cubicBezTo>
                    <a:pt x="22" y="55"/>
                    <a:pt x="33" y="51"/>
                    <a:pt x="44" y="44"/>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3" name="Freeform 15">
              <a:extLst>
                <a:ext uri="{FF2B5EF4-FFF2-40B4-BE49-F238E27FC236}">
                  <a16:creationId xmlns:a16="http://schemas.microsoft.com/office/drawing/2014/main" id="{35AF0A0E-3CF3-4A7A-A341-D40781A8178D}"/>
                </a:ext>
              </a:extLst>
            </p:cNvPr>
            <p:cNvSpPr>
              <a:spLocks/>
            </p:cNvSpPr>
            <p:nvPr/>
          </p:nvSpPr>
          <p:spPr bwMode="auto">
            <a:xfrm>
              <a:off x="7735888" y="4579938"/>
              <a:ext cx="1233487" cy="998538"/>
            </a:xfrm>
            <a:custGeom>
              <a:avLst/>
              <a:gdLst>
                <a:gd name="T0" fmla="*/ 7 w 58"/>
                <a:gd name="T1" fmla="*/ 0 h 47"/>
                <a:gd name="T2" fmla="*/ 0 w 58"/>
                <a:gd name="T3" fmla="*/ 15 h 47"/>
                <a:gd name="T4" fmla="*/ 42 w 58"/>
                <a:gd name="T5" fmla="*/ 47 h 47"/>
                <a:gd name="T6" fmla="*/ 58 w 58"/>
                <a:gd name="T7" fmla="*/ 15 h 47"/>
                <a:gd name="T8" fmla="*/ 7 w 58"/>
                <a:gd name="T9" fmla="*/ 0 h 47"/>
              </a:gdLst>
              <a:ahLst/>
              <a:cxnLst>
                <a:cxn ang="0">
                  <a:pos x="T0" y="T1"/>
                </a:cxn>
                <a:cxn ang="0">
                  <a:pos x="T2" y="T3"/>
                </a:cxn>
                <a:cxn ang="0">
                  <a:pos x="T4" y="T5"/>
                </a:cxn>
                <a:cxn ang="0">
                  <a:pos x="T6" y="T7"/>
                </a:cxn>
                <a:cxn ang="0">
                  <a:pos x="T8" y="T9"/>
                </a:cxn>
              </a:cxnLst>
              <a:rect l="0" t="0" r="r" b="b"/>
              <a:pathLst>
                <a:path w="58" h="47">
                  <a:moveTo>
                    <a:pt x="7" y="0"/>
                  </a:moveTo>
                  <a:cubicBezTo>
                    <a:pt x="5" y="5"/>
                    <a:pt x="3" y="11"/>
                    <a:pt x="0" y="15"/>
                  </a:cubicBezTo>
                  <a:cubicBezTo>
                    <a:pt x="42" y="47"/>
                    <a:pt x="42" y="47"/>
                    <a:pt x="42" y="47"/>
                  </a:cubicBezTo>
                  <a:cubicBezTo>
                    <a:pt x="49" y="37"/>
                    <a:pt x="54" y="26"/>
                    <a:pt x="58" y="15"/>
                  </a:cubicBezTo>
                  <a:lnTo>
                    <a:pt x="7"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4" name="Freeform 16">
              <a:extLst>
                <a:ext uri="{FF2B5EF4-FFF2-40B4-BE49-F238E27FC236}">
                  <a16:creationId xmlns:a16="http://schemas.microsoft.com/office/drawing/2014/main" id="{89483383-2D25-4A67-A6FE-D5A5EFBF05DF}"/>
                </a:ext>
              </a:extLst>
            </p:cNvPr>
            <p:cNvSpPr>
              <a:spLocks/>
            </p:cNvSpPr>
            <p:nvPr/>
          </p:nvSpPr>
          <p:spPr bwMode="auto">
            <a:xfrm>
              <a:off x="6138863" y="5557838"/>
              <a:ext cx="787400" cy="1125538"/>
            </a:xfrm>
            <a:custGeom>
              <a:avLst/>
              <a:gdLst>
                <a:gd name="T0" fmla="*/ 27 w 37"/>
                <a:gd name="T1" fmla="*/ 0 h 53"/>
                <a:gd name="T2" fmla="*/ 18 w 37"/>
                <a:gd name="T3" fmla="*/ 0 h 53"/>
                <a:gd name="T4" fmla="*/ 10 w 37"/>
                <a:gd name="T5" fmla="*/ 0 h 53"/>
                <a:gd name="T6" fmla="*/ 0 w 37"/>
                <a:gd name="T7" fmla="*/ 52 h 53"/>
                <a:gd name="T8" fmla="*/ 18 w 37"/>
                <a:gd name="T9" fmla="*/ 53 h 53"/>
                <a:gd name="T10" fmla="*/ 37 w 37"/>
                <a:gd name="T11" fmla="*/ 51 h 53"/>
                <a:gd name="T12" fmla="*/ 27 w 37"/>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37" h="53">
                  <a:moveTo>
                    <a:pt x="27" y="0"/>
                  </a:moveTo>
                  <a:cubicBezTo>
                    <a:pt x="24" y="0"/>
                    <a:pt x="21" y="0"/>
                    <a:pt x="18" y="0"/>
                  </a:cubicBezTo>
                  <a:cubicBezTo>
                    <a:pt x="15" y="0"/>
                    <a:pt x="12" y="0"/>
                    <a:pt x="10" y="0"/>
                  </a:cubicBezTo>
                  <a:cubicBezTo>
                    <a:pt x="0" y="52"/>
                    <a:pt x="0" y="52"/>
                    <a:pt x="0" y="52"/>
                  </a:cubicBezTo>
                  <a:cubicBezTo>
                    <a:pt x="6" y="53"/>
                    <a:pt x="12" y="53"/>
                    <a:pt x="18" y="53"/>
                  </a:cubicBezTo>
                  <a:cubicBezTo>
                    <a:pt x="24" y="53"/>
                    <a:pt x="31" y="53"/>
                    <a:pt x="37" y="51"/>
                  </a:cubicBezTo>
                  <a:lnTo>
                    <a:pt x="27"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5" name="Freeform 17">
              <a:extLst>
                <a:ext uri="{FF2B5EF4-FFF2-40B4-BE49-F238E27FC236}">
                  <a16:creationId xmlns:a16="http://schemas.microsoft.com/office/drawing/2014/main" id="{34229477-C97C-478C-A4EB-F4E36076CE8D}"/>
                </a:ext>
              </a:extLst>
            </p:cNvPr>
            <p:cNvSpPr>
              <a:spLocks/>
            </p:cNvSpPr>
            <p:nvPr/>
          </p:nvSpPr>
          <p:spPr bwMode="auto">
            <a:xfrm>
              <a:off x="6607175" y="1543051"/>
              <a:ext cx="766762" cy="1189038"/>
            </a:xfrm>
            <a:custGeom>
              <a:avLst/>
              <a:gdLst>
                <a:gd name="T0" fmla="*/ 0 w 36"/>
                <a:gd name="T1" fmla="*/ 53 h 56"/>
                <a:gd name="T2" fmla="*/ 17 w 36"/>
                <a:gd name="T3" fmla="*/ 56 h 56"/>
                <a:gd name="T4" fmla="*/ 36 w 36"/>
                <a:gd name="T5" fmla="*/ 7 h 56"/>
                <a:gd name="T6" fmla="*/ 0 w 36"/>
                <a:gd name="T7" fmla="*/ 0 h 56"/>
                <a:gd name="T8" fmla="*/ 0 w 36"/>
                <a:gd name="T9" fmla="*/ 53 h 56"/>
              </a:gdLst>
              <a:ahLst/>
              <a:cxnLst>
                <a:cxn ang="0">
                  <a:pos x="T0" y="T1"/>
                </a:cxn>
                <a:cxn ang="0">
                  <a:pos x="T2" y="T3"/>
                </a:cxn>
                <a:cxn ang="0">
                  <a:pos x="T4" y="T5"/>
                </a:cxn>
                <a:cxn ang="0">
                  <a:pos x="T6" y="T7"/>
                </a:cxn>
                <a:cxn ang="0">
                  <a:pos x="T8" y="T9"/>
                </a:cxn>
              </a:cxnLst>
              <a:rect l="0" t="0" r="r" b="b"/>
              <a:pathLst>
                <a:path w="36" h="56">
                  <a:moveTo>
                    <a:pt x="0" y="53"/>
                  </a:moveTo>
                  <a:cubicBezTo>
                    <a:pt x="6" y="54"/>
                    <a:pt x="11" y="55"/>
                    <a:pt x="17" y="56"/>
                  </a:cubicBezTo>
                  <a:cubicBezTo>
                    <a:pt x="36" y="7"/>
                    <a:pt x="36" y="7"/>
                    <a:pt x="36" y="7"/>
                  </a:cubicBezTo>
                  <a:cubicBezTo>
                    <a:pt x="24" y="3"/>
                    <a:pt x="12" y="1"/>
                    <a:pt x="0" y="0"/>
                  </a:cubicBezTo>
                  <a:lnTo>
                    <a:pt x="0" y="53"/>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6" name="Freeform 18">
              <a:extLst>
                <a:ext uri="{FF2B5EF4-FFF2-40B4-BE49-F238E27FC236}">
                  <a16:creationId xmlns:a16="http://schemas.microsoft.com/office/drawing/2014/main" id="{8963B4B9-5F6E-44AD-8CF7-4A60BFA12A76}"/>
                </a:ext>
              </a:extLst>
            </p:cNvPr>
            <p:cNvSpPr>
              <a:spLocks/>
            </p:cNvSpPr>
            <p:nvPr/>
          </p:nvSpPr>
          <p:spPr bwMode="auto">
            <a:xfrm>
              <a:off x="5245100" y="5387976"/>
              <a:ext cx="936625" cy="1231900"/>
            </a:xfrm>
            <a:custGeom>
              <a:avLst/>
              <a:gdLst>
                <a:gd name="T0" fmla="*/ 44 w 44"/>
                <a:gd name="T1" fmla="*/ 7 h 58"/>
                <a:gd name="T2" fmla="*/ 27 w 44"/>
                <a:gd name="T3" fmla="*/ 0 h 58"/>
                <a:gd name="T4" fmla="*/ 0 w 44"/>
                <a:gd name="T5" fmla="*/ 45 h 58"/>
                <a:gd name="T6" fmla="*/ 34 w 44"/>
                <a:gd name="T7" fmla="*/ 58 h 58"/>
                <a:gd name="T8" fmla="*/ 44 w 44"/>
                <a:gd name="T9" fmla="*/ 7 h 58"/>
              </a:gdLst>
              <a:ahLst/>
              <a:cxnLst>
                <a:cxn ang="0">
                  <a:pos x="T0" y="T1"/>
                </a:cxn>
                <a:cxn ang="0">
                  <a:pos x="T2" y="T3"/>
                </a:cxn>
                <a:cxn ang="0">
                  <a:pos x="T4" y="T5"/>
                </a:cxn>
                <a:cxn ang="0">
                  <a:pos x="T6" y="T7"/>
                </a:cxn>
                <a:cxn ang="0">
                  <a:pos x="T8" y="T9"/>
                </a:cxn>
              </a:cxnLst>
              <a:rect l="0" t="0" r="r" b="b"/>
              <a:pathLst>
                <a:path w="44" h="58">
                  <a:moveTo>
                    <a:pt x="44" y="7"/>
                  </a:moveTo>
                  <a:cubicBezTo>
                    <a:pt x="38" y="5"/>
                    <a:pt x="33" y="3"/>
                    <a:pt x="27" y="0"/>
                  </a:cubicBezTo>
                  <a:cubicBezTo>
                    <a:pt x="0" y="45"/>
                    <a:pt x="0" y="45"/>
                    <a:pt x="0" y="45"/>
                  </a:cubicBezTo>
                  <a:cubicBezTo>
                    <a:pt x="10" y="51"/>
                    <a:pt x="22" y="56"/>
                    <a:pt x="34" y="58"/>
                  </a:cubicBezTo>
                  <a:lnTo>
                    <a:pt x="44" y="7"/>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7" name="Freeform 19">
              <a:extLst>
                <a:ext uri="{FF2B5EF4-FFF2-40B4-BE49-F238E27FC236}">
                  <a16:creationId xmlns:a16="http://schemas.microsoft.com/office/drawing/2014/main" id="{2A2A6482-5F43-4BB8-BE53-D253A7EAE369}"/>
                </a:ext>
              </a:extLst>
            </p:cNvPr>
            <p:cNvSpPr>
              <a:spLocks/>
            </p:cNvSpPr>
            <p:nvPr/>
          </p:nvSpPr>
          <p:spPr bwMode="auto">
            <a:xfrm>
              <a:off x="5670550" y="1543051"/>
              <a:ext cx="766762" cy="1189038"/>
            </a:xfrm>
            <a:custGeom>
              <a:avLst/>
              <a:gdLst>
                <a:gd name="T0" fmla="*/ 19 w 36"/>
                <a:gd name="T1" fmla="*/ 56 h 56"/>
                <a:gd name="T2" fmla="*/ 36 w 36"/>
                <a:gd name="T3" fmla="*/ 53 h 56"/>
                <a:gd name="T4" fmla="*/ 36 w 36"/>
                <a:gd name="T5" fmla="*/ 0 h 56"/>
                <a:gd name="T6" fmla="*/ 0 w 36"/>
                <a:gd name="T7" fmla="*/ 7 h 56"/>
                <a:gd name="T8" fmla="*/ 19 w 36"/>
                <a:gd name="T9" fmla="*/ 56 h 56"/>
              </a:gdLst>
              <a:ahLst/>
              <a:cxnLst>
                <a:cxn ang="0">
                  <a:pos x="T0" y="T1"/>
                </a:cxn>
                <a:cxn ang="0">
                  <a:pos x="T2" y="T3"/>
                </a:cxn>
                <a:cxn ang="0">
                  <a:pos x="T4" y="T5"/>
                </a:cxn>
                <a:cxn ang="0">
                  <a:pos x="T6" y="T7"/>
                </a:cxn>
                <a:cxn ang="0">
                  <a:pos x="T8" y="T9"/>
                </a:cxn>
              </a:cxnLst>
              <a:rect l="0" t="0" r="r" b="b"/>
              <a:pathLst>
                <a:path w="36" h="56">
                  <a:moveTo>
                    <a:pt x="19" y="56"/>
                  </a:moveTo>
                  <a:cubicBezTo>
                    <a:pt x="25" y="54"/>
                    <a:pt x="30" y="53"/>
                    <a:pt x="36" y="53"/>
                  </a:cubicBezTo>
                  <a:cubicBezTo>
                    <a:pt x="36" y="0"/>
                    <a:pt x="36" y="0"/>
                    <a:pt x="36" y="0"/>
                  </a:cubicBezTo>
                  <a:cubicBezTo>
                    <a:pt x="24" y="1"/>
                    <a:pt x="11" y="3"/>
                    <a:pt x="0" y="7"/>
                  </a:cubicBezTo>
                  <a:lnTo>
                    <a:pt x="19" y="56"/>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8" name="Freeform 20">
              <a:extLst>
                <a:ext uri="{FF2B5EF4-FFF2-40B4-BE49-F238E27FC236}">
                  <a16:creationId xmlns:a16="http://schemas.microsoft.com/office/drawing/2014/main" id="{DDBAA3C9-8D3A-4583-ABF9-C664190BF6BC}"/>
                </a:ext>
              </a:extLst>
            </p:cNvPr>
            <p:cNvSpPr>
              <a:spLocks/>
            </p:cNvSpPr>
            <p:nvPr/>
          </p:nvSpPr>
          <p:spPr bwMode="auto">
            <a:xfrm>
              <a:off x="4054475" y="4579938"/>
              <a:ext cx="1255712" cy="1020763"/>
            </a:xfrm>
            <a:custGeom>
              <a:avLst/>
              <a:gdLst>
                <a:gd name="T0" fmla="*/ 59 w 59"/>
                <a:gd name="T1" fmla="*/ 16 h 48"/>
                <a:gd name="T2" fmla="*/ 51 w 59"/>
                <a:gd name="T3" fmla="*/ 0 h 48"/>
                <a:gd name="T4" fmla="*/ 0 w 59"/>
                <a:gd name="T5" fmla="*/ 15 h 48"/>
                <a:gd name="T6" fmla="*/ 17 w 59"/>
                <a:gd name="T7" fmla="*/ 48 h 48"/>
                <a:gd name="T8" fmla="*/ 59 w 59"/>
                <a:gd name="T9" fmla="*/ 16 h 48"/>
              </a:gdLst>
              <a:ahLst/>
              <a:cxnLst>
                <a:cxn ang="0">
                  <a:pos x="T0" y="T1"/>
                </a:cxn>
                <a:cxn ang="0">
                  <a:pos x="T2" y="T3"/>
                </a:cxn>
                <a:cxn ang="0">
                  <a:pos x="T4" y="T5"/>
                </a:cxn>
                <a:cxn ang="0">
                  <a:pos x="T6" y="T7"/>
                </a:cxn>
                <a:cxn ang="0">
                  <a:pos x="T8" y="T9"/>
                </a:cxn>
              </a:cxnLst>
              <a:rect l="0" t="0" r="r" b="b"/>
              <a:pathLst>
                <a:path w="59" h="48">
                  <a:moveTo>
                    <a:pt x="59" y="16"/>
                  </a:moveTo>
                  <a:cubicBezTo>
                    <a:pt x="56" y="11"/>
                    <a:pt x="53" y="6"/>
                    <a:pt x="51" y="0"/>
                  </a:cubicBezTo>
                  <a:cubicBezTo>
                    <a:pt x="0" y="15"/>
                    <a:pt x="0" y="15"/>
                    <a:pt x="0" y="15"/>
                  </a:cubicBezTo>
                  <a:cubicBezTo>
                    <a:pt x="4" y="27"/>
                    <a:pt x="10" y="38"/>
                    <a:pt x="17" y="48"/>
                  </a:cubicBezTo>
                  <a:lnTo>
                    <a:pt x="59" y="16"/>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9" name="Freeform 21">
              <a:extLst>
                <a:ext uri="{FF2B5EF4-FFF2-40B4-BE49-F238E27FC236}">
                  <a16:creationId xmlns:a16="http://schemas.microsoft.com/office/drawing/2014/main" id="{2544DDB3-B9D3-442A-B663-E396296C77B0}"/>
                </a:ext>
              </a:extLst>
            </p:cNvPr>
            <p:cNvSpPr>
              <a:spLocks/>
            </p:cNvSpPr>
            <p:nvPr/>
          </p:nvSpPr>
          <p:spPr bwMode="auto">
            <a:xfrm>
              <a:off x="4862513" y="1754188"/>
              <a:ext cx="1063625" cy="1233488"/>
            </a:xfrm>
            <a:custGeom>
              <a:avLst/>
              <a:gdLst>
                <a:gd name="T0" fmla="*/ 35 w 50"/>
                <a:gd name="T1" fmla="*/ 58 h 58"/>
                <a:gd name="T2" fmla="*/ 50 w 50"/>
                <a:gd name="T3" fmla="*/ 49 h 58"/>
                <a:gd name="T4" fmla="*/ 31 w 50"/>
                <a:gd name="T5" fmla="*/ 0 h 58"/>
                <a:gd name="T6" fmla="*/ 0 w 50"/>
                <a:gd name="T7" fmla="*/ 19 h 58"/>
                <a:gd name="T8" fmla="*/ 35 w 50"/>
                <a:gd name="T9" fmla="*/ 58 h 58"/>
              </a:gdLst>
              <a:ahLst/>
              <a:cxnLst>
                <a:cxn ang="0">
                  <a:pos x="T0" y="T1"/>
                </a:cxn>
                <a:cxn ang="0">
                  <a:pos x="T2" y="T3"/>
                </a:cxn>
                <a:cxn ang="0">
                  <a:pos x="T4" y="T5"/>
                </a:cxn>
                <a:cxn ang="0">
                  <a:pos x="T6" y="T7"/>
                </a:cxn>
                <a:cxn ang="0">
                  <a:pos x="T8" y="T9"/>
                </a:cxn>
              </a:cxnLst>
              <a:rect l="0" t="0" r="r" b="b"/>
              <a:pathLst>
                <a:path w="50" h="58">
                  <a:moveTo>
                    <a:pt x="35" y="58"/>
                  </a:moveTo>
                  <a:cubicBezTo>
                    <a:pt x="40" y="54"/>
                    <a:pt x="45" y="51"/>
                    <a:pt x="50" y="49"/>
                  </a:cubicBezTo>
                  <a:cubicBezTo>
                    <a:pt x="31" y="0"/>
                    <a:pt x="31" y="0"/>
                    <a:pt x="31" y="0"/>
                  </a:cubicBezTo>
                  <a:cubicBezTo>
                    <a:pt x="20" y="5"/>
                    <a:pt x="9" y="11"/>
                    <a:pt x="0" y="19"/>
                  </a:cubicBezTo>
                  <a:lnTo>
                    <a:pt x="35" y="58"/>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grpSp>
      <p:cxnSp>
        <p:nvCxnSpPr>
          <p:cNvPr id="30" name="Straight Connector 29">
            <a:extLst>
              <a:ext uri="{FF2B5EF4-FFF2-40B4-BE49-F238E27FC236}">
                <a16:creationId xmlns:a16="http://schemas.microsoft.com/office/drawing/2014/main" id="{47A952F5-C84B-4AC2-BC4B-669CF4A8DDAD}"/>
              </a:ext>
            </a:extLst>
          </p:cNvPr>
          <p:cNvCxnSpPr/>
          <p:nvPr userDrawn="1"/>
        </p:nvCxnSpPr>
        <p:spPr>
          <a:xfrm>
            <a:off x="1562495" y="6343266"/>
            <a:ext cx="0" cy="347158"/>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2" name="Group 31">
            <a:extLst>
              <a:ext uri="{FF2B5EF4-FFF2-40B4-BE49-F238E27FC236}">
                <a16:creationId xmlns:a16="http://schemas.microsoft.com/office/drawing/2014/main" id="{D8F7F841-859F-433D-9319-BCD85BDE3E5C}"/>
              </a:ext>
            </a:extLst>
          </p:cNvPr>
          <p:cNvGrpSpPr/>
          <p:nvPr userDrawn="1"/>
        </p:nvGrpSpPr>
        <p:grpSpPr>
          <a:xfrm>
            <a:off x="2252623" y="6475382"/>
            <a:ext cx="199395" cy="66805"/>
            <a:chOff x="2165967" y="6917391"/>
            <a:chExt cx="182216" cy="61057"/>
          </a:xfrm>
        </p:grpSpPr>
        <p:sp>
          <p:nvSpPr>
            <p:cNvPr id="33" name="L-Shape 32">
              <a:extLst>
                <a:ext uri="{FF2B5EF4-FFF2-40B4-BE49-F238E27FC236}">
                  <a16:creationId xmlns:a16="http://schemas.microsoft.com/office/drawing/2014/main" id="{632CB310-AAEB-4D72-B377-1D4A3087315B}"/>
                </a:ext>
              </a:extLst>
            </p:cNvPr>
            <p:cNvSpPr/>
            <p:nvPr/>
          </p:nvSpPr>
          <p:spPr>
            <a:xfrm rot="13500000">
              <a:off x="2165967"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sp>
          <p:nvSpPr>
            <p:cNvPr id="34" name="L-Shape 33">
              <a:extLst>
                <a:ext uri="{FF2B5EF4-FFF2-40B4-BE49-F238E27FC236}">
                  <a16:creationId xmlns:a16="http://schemas.microsoft.com/office/drawing/2014/main" id="{E6762EBA-6168-44A3-9F8A-DE859777F866}"/>
                </a:ext>
              </a:extLst>
            </p:cNvPr>
            <p:cNvSpPr/>
            <p:nvPr/>
          </p:nvSpPr>
          <p:spPr>
            <a:xfrm rot="13500000">
              <a:off x="2226546"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sp>
          <p:nvSpPr>
            <p:cNvPr id="35" name="L-Shape 34">
              <a:extLst>
                <a:ext uri="{FF2B5EF4-FFF2-40B4-BE49-F238E27FC236}">
                  <a16:creationId xmlns:a16="http://schemas.microsoft.com/office/drawing/2014/main" id="{B66DFA39-B724-42D9-9752-860E3EBE2437}"/>
                </a:ext>
              </a:extLst>
            </p:cNvPr>
            <p:cNvSpPr/>
            <p:nvPr/>
          </p:nvSpPr>
          <p:spPr>
            <a:xfrm rot="13500000">
              <a:off x="2287126"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grpSp>
      <p:sp>
        <p:nvSpPr>
          <p:cNvPr id="36" name="Graphic 4">
            <a:extLst>
              <a:ext uri="{FF2B5EF4-FFF2-40B4-BE49-F238E27FC236}">
                <a16:creationId xmlns:a16="http://schemas.microsoft.com/office/drawing/2014/main" id="{79903185-54F5-47F3-8EA4-23EC99B1F00B}"/>
              </a:ext>
            </a:extLst>
          </p:cNvPr>
          <p:cNvSpPr/>
          <p:nvPr userDrawn="1"/>
        </p:nvSpPr>
        <p:spPr>
          <a:xfrm>
            <a:off x="235364" y="6337754"/>
            <a:ext cx="1130954" cy="345665"/>
          </a:xfrm>
          <a:custGeom>
            <a:avLst/>
            <a:gdLst>
              <a:gd name="connsiteX0" fmla="*/ 415194 w 1422394"/>
              <a:gd name="connsiteY0" fmla="*/ 395571 h 434793"/>
              <a:gd name="connsiteX1" fmla="*/ 415877 w 1422394"/>
              <a:gd name="connsiteY1" fmla="*/ 395913 h 434793"/>
              <a:gd name="connsiteX2" fmla="*/ 382523 w 1422394"/>
              <a:gd name="connsiteY2" fmla="*/ 415634 h 434793"/>
              <a:gd name="connsiteX3" fmla="*/ 356186 w 1422394"/>
              <a:gd name="connsiteY3" fmla="*/ 417528 h 434793"/>
              <a:gd name="connsiteX4" fmla="*/ 318919 w 1422394"/>
              <a:gd name="connsiteY4" fmla="*/ 402994 h 434793"/>
              <a:gd name="connsiteX5" fmla="*/ 298639 w 1422394"/>
              <a:gd name="connsiteY5" fmla="*/ 389329 h 434793"/>
              <a:gd name="connsiteX6" fmla="*/ 273358 w 1422394"/>
              <a:gd name="connsiteY6" fmla="*/ 384577 h 434793"/>
              <a:gd name="connsiteX7" fmla="*/ 272924 w 1422394"/>
              <a:gd name="connsiteY7" fmla="*/ 387683 h 434793"/>
              <a:gd name="connsiteX8" fmla="*/ 307086 w 1422394"/>
              <a:gd name="connsiteY8" fmla="*/ 408894 h 434793"/>
              <a:gd name="connsiteX9" fmla="*/ 327180 w 1422394"/>
              <a:gd name="connsiteY9" fmla="*/ 426597 h 434793"/>
              <a:gd name="connsiteX10" fmla="*/ 317552 w 1422394"/>
              <a:gd name="connsiteY10" fmla="*/ 434858 h 434793"/>
              <a:gd name="connsiteX11" fmla="*/ 306993 w 1422394"/>
              <a:gd name="connsiteY11" fmla="*/ 423398 h 434793"/>
              <a:gd name="connsiteX12" fmla="*/ 262986 w 1422394"/>
              <a:gd name="connsiteY12" fmla="*/ 389235 h 434793"/>
              <a:gd name="connsiteX13" fmla="*/ 260843 w 1422394"/>
              <a:gd name="connsiteY13" fmla="*/ 388428 h 434793"/>
              <a:gd name="connsiteX14" fmla="*/ 258669 w 1422394"/>
              <a:gd name="connsiteY14" fmla="*/ 389235 h 434793"/>
              <a:gd name="connsiteX15" fmla="*/ 214661 w 1422394"/>
              <a:gd name="connsiteY15" fmla="*/ 423398 h 434793"/>
              <a:gd name="connsiteX16" fmla="*/ 204133 w 1422394"/>
              <a:gd name="connsiteY16" fmla="*/ 434858 h 434793"/>
              <a:gd name="connsiteX17" fmla="*/ 194475 w 1422394"/>
              <a:gd name="connsiteY17" fmla="*/ 426597 h 434793"/>
              <a:gd name="connsiteX18" fmla="*/ 214599 w 1422394"/>
              <a:gd name="connsiteY18" fmla="*/ 408894 h 434793"/>
              <a:gd name="connsiteX19" fmla="*/ 248762 w 1422394"/>
              <a:gd name="connsiteY19" fmla="*/ 387683 h 434793"/>
              <a:gd name="connsiteX20" fmla="*/ 248358 w 1422394"/>
              <a:gd name="connsiteY20" fmla="*/ 384577 h 434793"/>
              <a:gd name="connsiteX21" fmla="*/ 223078 w 1422394"/>
              <a:gd name="connsiteY21" fmla="*/ 389329 h 434793"/>
              <a:gd name="connsiteX22" fmla="*/ 202767 w 1422394"/>
              <a:gd name="connsiteY22" fmla="*/ 402994 h 434793"/>
              <a:gd name="connsiteX23" fmla="*/ 165499 w 1422394"/>
              <a:gd name="connsiteY23" fmla="*/ 417528 h 434793"/>
              <a:gd name="connsiteX24" fmla="*/ 139163 w 1422394"/>
              <a:gd name="connsiteY24" fmla="*/ 415634 h 434793"/>
              <a:gd name="connsiteX25" fmla="*/ 105777 w 1422394"/>
              <a:gd name="connsiteY25" fmla="*/ 395882 h 434793"/>
              <a:gd name="connsiteX26" fmla="*/ 106522 w 1422394"/>
              <a:gd name="connsiteY26" fmla="*/ 395571 h 434793"/>
              <a:gd name="connsiteX27" fmla="*/ 108603 w 1422394"/>
              <a:gd name="connsiteY27" fmla="*/ 396596 h 434793"/>
              <a:gd name="connsiteX28" fmla="*/ 152859 w 1422394"/>
              <a:gd name="connsiteY28" fmla="*/ 401751 h 434793"/>
              <a:gd name="connsiteX29" fmla="*/ 182704 w 1422394"/>
              <a:gd name="connsiteY29" fmla="*/ 391409 h 434793"/>
              <a:gd name="connsiteX30" fmla="*/ 203698 w 1422394"/>
              <a:gd name="connsiteY30" fmla="*/ 382807 h 434793"/>
              <a:gd name="connsiteX31" fmla="*/ 259973 w 1422394"/>
              <a:gd name="connsiteY31" fmla="*/ 381564 h 434793"/>
              <a:gd name="connsiteX32" fmla="*/ 260936 w 1422394"/>
              <a:gd name="connsiteY32" fmla="*/ 381720 h 434793"/>
              <a:gd name="connsiteX33" fmla="*/ 261899 w 1422394"/>
              <a:gd name="connsiteY33" fmla="*/ 381564 h 434793"/>
              <a:gd name="connsiteX34" fmla="*/ 318173 w 1422394"/>
              <a:gd name="connsiteY34" fmla="*/ 382807 h 434793"/>
              <a:gd name="connsiteX35" fmla="*/ 339167 w 1422394"/>
              <a:gd name="connsiteY35" fmla="*/ 391409 h 434793"/>
              <a:gd name="connsiteX36" fmla="*/ 368982 w 1422394"/>
              <a:gd name="connsiteY36" fmla="*/ 401751 h 434793"/>
              <a:gd name="connsiteX37" fmla="*/ 413082 w 1422394"/>
              <a:gd name="connsiteY37" fmla="*/ 396503 h 434793"/>
              <a:gd name="connsiteX38" fmla="*/ 459760 w 1422394"/>
              <a:gd name="connsiteY38" fmla="*/ 355197 h 434793"/>
              <a:gd name="connsiteX39" fmla="*/ 439760 w 1422394"/>
              <a:gd name="connsiteY39" fmla="*/ 365757 h 434793"/>
              <a:gd name="connsiteX40" fmla="*/ 408268 w 1422394"/>
              <a:gd name="connsiteY40" fmla="*/ 370384 h 434793"/>
              <a:gd name="connsiteX41" fmla="*/ 367243 w 1422394"/>
              <a:gd name="connsiteY41" fmla="*/ 373924 h 434793"/>
              <a:gd name="connsiteX42" fmla="*/ 367025 w 1422394"/>
              <a:gd name="connsiteY42" fmla="*/ 373924 h 434793"/>
              <a:gd name="connsiteX43" fmla="*/ 366031 w 1422394"/>
              <a:gd name="connsiteY43" fmla="*/ 373428 h 434793"/>
              <a:gd name="connsiteX44" fmla="*/ 366249 w 1422394"/>
              <a:gd name="connsiteY44" fmla="*/ 373272 h 434793"/>
              <a:gd name="connsiteX45" fmla="*/ 393020 w 1422394"/>
              <a:gd name="connsiteY45" fmla="*/ 347402 h 434793"/>
              <a:gd name="connsiteX46" fmla="*/ 406436 w 1422394"/>
              <a:gd name="connsiteY46" fmla="*/ 320445 h 434793"/>
              <a:gd name="connsiteX47" fmla="*/ 406436 w 1422394"/>
              <a:gd name="connsiteY47" fmla="*/ 319731 h 434793"/>
              <a:gd name="connsiteX48" fmla="*/ 385970 w 1422394"/>
              <a:gd name="connsiteY48" fmla="*/ 337184 h 434793"/>
              <a:gd name="connsiteX49" fmla="*/ 363671 w 1422394"/>
              <a:gd name="connsiteY49" fmla="*/ 358924 h 434793"/>
              <a:gd name="connsiteX50" fmla="*/ 328608 w 1422394"/>
              <a:gd name="connsiteY50" fmla="*/ 376813 h 434793"/>
              <a:gd name="connsiteX51" fmla="*/ 328142 w 1422394"/>
              <a:gd name="connsiteY51" fmla="*/ 377030 h 434793"/>
              <a:gd name="connsiteX52" fmla="*/ 327832 w 1422394"/>
              <a:gd name="connsiteY52" fmla="*/ 377589 h 434793"/>
              <a:gd name="connsiteX53" fmla="*/ 327832 w 1422394"/>
              <a:gd name="connsiteY53" fmla="*/ 377589 h 434793"/>
              <a:gd name="connsiteX54" fmla="*/ 328111 w 1422394"/>
              <a:gd name="connsiteY54" fmla="*/ 377589 h 434793"/>
              <a:gd name="connsiteX55" fmla="*/ 353826 w 1422394"/>
              <a:gd name="connsiteY55" fmla="*/ 383583 h 434793"/>
              <a:gd name="connsiteX56" fmla="*/ 386964 w 1422394"/>
              <a:gd name="connsiteY56" fmla="*/ 389794 h 434793"/>
              <a:gd name="connsiteX57" fmla="*/ 460754 w 1422394"/>
              <a:gd name="connsiteY57" fmla="*/ 355259 h 434793"/>
              <a:gd name="connsiteX58" fmla="*/ 460754 w 1422394"/>
              <a:gd name="connsiteY58" fmla="*/ 355259 h 434793"/>
              <a:gd name="connsiteX59" fmla="*/ 459760 w 1422394"/>
              <a:gd name="connsiteY59" fmla="*/ 355104 h 434793"/>
              <a:gd name="connsiteX60" fmla="*/ 501438 w 1422394"/>
              <a:gd name="connsiteY60" fmla="*/ 291221 h 434793"/>
              <a:gd name="connsiteX61" fmla="*/ 477556 w 1422394"/>
              <a:gd name="connsiteY61" fmla="*/ 312091 h 434793"/>
              <a:gd name="connsiteX62" fmla="*/ 453021 w 1422394"/>
              <a:gd name="connsiteY62" fmla="*/ 325445 h 434793"/>
              <a:gd name="connsiteX63" fmla="*/ 422896 w 1422394"/>
              <a:gd name="connsiteY63" fmla="*/ 343147 h 434793"/>
              <a:gd name="connsiteX64" fmla="*/ 421157 w 1422394"/>
              <a:gd name="connsiteY64" fmla="*/ 344483 h 434793"/>
              <a:gd name="connsiteX65" fmla="*/ 420846 w 1422394"/>
              <a:gd name="connsiteY65" fmla="*/ 343893 h 434793"/>
              <a:gd name="connsiteX66" fmla="*/ 439480 w 1422394"/>
              <a:gd name="connsiteY66" fmla="*/ 298954 h 434793"/>
              <a:gd name="connsiteX67" fmla="*/ 444574 w 1422394"/>
              <a:gd name="connsiteY67" fmla="*/ 266903 h 434793"/>
              <a:gd name="connsiteX68" fmla="*/ 444356 w 1422394"/>
              <a:gd name="connsiteY68" fmla="*/ 266096 h 434793"/>
              <a:gd name="connsiteX69" fmla="*/ 444356 w 1422394"/>
              <a:gd name="connsiteY69" fmla="*/ 266096 h 434793"/>
              <a:gd name="connsiteX70" fmla="*/ 421654 w 1422394"/>
              <a:gd name="connsiteY70" fmla="*/ 307339 h 434793"/>
              <a:gd name="connsiteX71" fmla="*/ 413269 w 1422394"/>
              <a:gd name="connsiteY71" fmla="*/ 331470 h 434793"/>
              <a:gd name="connsiteX72" fmla="*/ 395815 w 1422394"/>
              <a:gd name="connsiteY72" fmla="*/ 360788 h 434793"/>
              <a:gd name="connsiteX73" fmla="*/ 395069 w 1422394"/>
              <a:gd name="connsiteY73" fmla="*/ 361595 h 434793"/>
              <a:gd name="connsiteX74" fmla="*/ 395069 w 1422394"/>
              <a:gd name="connsiteY74" fmla="*/ 362092 h 434793"/>
              <a:gd name="connsiteX75" fmla="*/ 395069 w 1422394"/>
              <a:gd name="connsiteY75" fmla="*/ 362092 h 434793"/>
              <a:gd name="connsiteX76" fmla="*/ 397833 w 1422394"/>
              <a:gd name="connsiteY76" fmla="*/ 361626 h 434793"/>
              <a:gd name="connsiteX77" fmla="*/ 425784 w 1422394"/>
              <a:gd name="connsiteY77" fmla="*/ 355912 h 434793"/>
              <a:gd name="connsiteX78" fmla="*/ 467276 w 1422394"/>
              <a:gd name="connsiteY78" fmla="*/ 338147 h 434793"/>
              <a:gd name="connsiteX79" fmla="*/ 497618 w 1422394"/>
              <a:gd name="connsiteY79" fmla="*/ 302681 h 434793"/>
              <a:gd name="connsiteX80" fmla="*/ 502246 w 1422394"/>
              <a:gd name="connsiteY80" fmla="*/ 291128 h 434793"/>
              <a:gd name="connsiteX81" fmla="*/ 501438 w 1422394"/>
              <a:gd name="connsiteY81" fmla="*/ 291221 h 434793"/>
              <a:gd name="connsiteX82" fmla="*/ 519669 w 1422394"/>
              <a:gd name="connsiteY82" fmla="*/ 219480 h 434793"/>
              <a:gd name="connsiteX83" fmla="*/ 497929 w 1422394"/>
              <a:gd name="connsiteY83" fmla="*/ 253642 h 434793"/>
              <a:gd name="connsiteX84" fmla="*/ 466251 w 1422394"/>
              <a:gd name="connsiteY84" fmla="*/ 289668 h 434793"/>
              <a:gd name="connsiteX85" fmla="*/ 465692 w 1422394"/>
              <a:gd name="connsiteY85" fmla="*/ 289264 h 434793"/>
              <a:gd name="connsiteX86" fmla="*/ 468798 w 1422394"/>
              <a:gd name="connsiteY86" fmla="*/ 248890 h 434793"/>
              <a:gd name="connsiteX87" fmla="*/ 460723 w 1422394"/>
              <a:gd name="connsiteY87" fmla="*/ 210970 h 434793"/>
              <a:gd name="connsiteX88" fmla="*/ 460164 w 1422394"/>
              <a:gd name="connsiteY88" fmla="*/ 210349 h 434793"/>
              <a:gd name="connsiteX89" fmla="*/ 459667 w 1422394"/>
              <a:gd name="connsiteY89" fmla="*/ 211685 h 434793"/>
              <a:gd name="connsiteX90" fmla="*/ 453766 w 1422394"/>
              <a:gd name="connsiteY90" fmla="*/ 239449 h 434793"/>
              <a:gd name="connsiteX91" fmla="*/ 454388 w 1422394"/>
              <a:gd name="connsiteY91" fmla="*/ 277307 h 434793"/>
              <a:gd name="connsiteX92" fmla="*/ 446127 w 1422394"/>
              <a:gd name="connsiteY92" fmla="*/ 316625 h 434793"/>
              <a:gd name="connsiteX93" fmla="*/ 446127 w 1422394"/>
              <a:gd name="connsiteY93" fmla="*/ 316811 h 434793"/>
              <a:gd name="connsiteX94" fmla="*/ 446344 w 1422394"/>
              <a:gd name="connsiteY94" fmla="*/ 317774 h 434793"/>
              <a:gd name="connsiteX95" fmla="*/ 446344 w 1422394"/>
              <a:gd name="connsiteY95" fmla="*/ 317774 h 434793"/>
              <a:gd name="connsiteX96" fmla="*/ 474916 w 1422394"/>
              <a:gd name="connsiteY96" fmla="*/ 299917 h 434793"/>
              <a:gd name="connsiteX97" fmla="*/ 505072 w 1422394"/>
              <a:gd name="connsiteY97" fmla="*/ 271127 h 434793"/>
              <a:gd name="connsiteX98" fmla="*/ 520600 w 1422394"/>
              <a:gd name="connsiteY98" fmla="*/ 221002 h 434793"/>
              <a:gd name="connsiteX99" fmla="*/ 520600 w 1422394"/>
              <a:gd name="connsiteY99" fmla="*/ 219200 h 434793"/>
              <a:gd name="connsiteX100" fmla="*/ 519669 w 1422394"/>
              <a:gd name="connsiteY100" fmla="*/ 219480 h 434793"/>
              <a:gd name="connsiteX101" fmla="*/ 489482 w 1422394"/>
              <a:gd name="connsiteY101" fmla="*/ 227213 h 434793"/>
              <a:gd name="connsiteX102" fmla="*/ 489264 w 1422394"/>
              <a:gd name="connsiteY102" fmla="*/ 227461 h 434793"/>
              <a:gd name="connsiteX103" fmla="*/ 488829 w 1422394"/>
              <a:gd name="connsiteY103" fmla="*/ 227120 h 434793"/>
              <a:gd name="connsiteX104" fmla="*/ 489078 w 1422394"/>
              <a:gd name="connsiteY104" fmla="*/ 215598 h 434793"/>
              <a:gd name="connsiteX105" fmla="*/ 472897 w 1422394"/>
              <a:gd name="connsiteY105" fmla="*/ 179914 h 434793"/>
              <a:gd name="connsiteX106" fmla="*/ 460040 w 1422394"/>
              <a:gd name="connsiteY106" fmla="*/ 157056 h 434793"/>
              <a:gd name="connsiteX107" fmla="*/ 459326 w 1422394"/>
              <a:gd name="connsiteY107" fmla="*/ 156745 h 434793"/>
              <a:gd name="connsiteX108" fmla="*/ 459760 w 1422394"/>
              <a:gd name="connsiteY108" fmla="*/ 164447 h 434793"/>
              <a:gd name="connsiteX109" fmla="*/ 474202 w 1422394"/>
              <a:gd name="connsiteY109" fmla="*/ 220660 h 434793"/>
              <a:gd name="connsiteX110" fmla="*/ 479233 w 1422394"/>
              <a:gd name="connsiteY110" fmla="*/ 256220 h 434793"/>
              <a:gd name="connsiteX111" fmla="*/ 479512 w 1422394"/>
              <a:gd name="connsiteY111" fmla="*/ 257711 h 434793"/>
              <a:gd name="connsiteX112" fmla="*/ 479512 w 1422394"/>
              <a:gd name="connsiteY112" fmla="*/ 257711 h 434793"/>
              <a:gd name="connsiteX113" fmla="*/ 497432 w 1422394"/>
              <a:gd name="connsiteY113" fmla="*/ 236406 h 434793"/>
              <a:gd name="connsiteX114" fmla="*/ 517433 w 1422394"/>
              <a:gd name="connsiteY114" fmla="*/ 152273 h 434793"/>
              <a:gd name="connsiteX115" fmla="*/ 515228 w 1422394"/>
              <a:gd name="connsiteY115" fmla="*/ 146714 h 434793"/>
              <a:gd name="connsiteX116" fmla="*/ 514606 w 1422394"/>
              <a:gd name="connsiteY116" fmla="*/ 147428 h 434793"/>
              <a:gd name="connsiteX117" fmla="*/ 492494 w 1422394"/>
              <a:gd name="connsiteY117" fmla="*/ 215753 h 434793"/>
              <a:gd name="connsiteX118" fmla="*/ 489482 w 1422394"/>
              <a:gd name="connsiteY118" fmla="*/ 227182 h 434793"/>
              <a:gd name="connsiteX119" fmla="*/ 465102 w 1422394"/>
              <a:gd name="connsiteY119" fmla="*/ 126620 h 434793"/>
              <a:gd name="connsiteX120" fmla="*/ 447866 w 1422394"/>
              <a:gd name="connsiteY120" fmla="*/ 107396 h 434793"/>
              <a:gd name="connsiteX121" fmla="*/ 447679 w 1422394"/>
              <a:gd name="connsiteY121" fmla="*/ 107241 h 434793"/>
              <a:gd name="connsiteX122" fmla="*/ 446965 w 1422394"/>
              <a:gd name="connsiteY122" fmla="*/ 107241 h 434793"/>
              <a:gd name="connsiteX123" fmla="*/ 446592 w 1422394"/>
              <a:gd name="connsiteY123" fmla="*/ 107241 h 434793"/>
              <a:gd name="connsiteX124" fmla="*/ 454201 w 1422394"/>
              <a:gd name="connsiteY124" fmla="*/ 129509 h 434793"/>
              <a:gd name="connsiteX125" fmla="*/ 471282 w 1422394"/>
              <a:gd name="connsiteY125" fmla="*/ 155410 h 434793"/>
              <a:gd name="connsiteX126" fmla="*/ 472618 w 1422394"/>
              <a:gd name="connsiteY126" fmla="*/ 157211 h 434793"/>
              <a:gd name="connsiteX127" fmla="*/ 491252 w 1422394"/>
              <a:gd name="connsiteY127" fmla="*/ 192864 h 434793"/>
              <a:gd name="connsiteX128" fmla="*/ 491904 w 1422394"/>
              <a:gd name="connsiteY128" fmla="*/ 193268 h 434793"/>
              <a:gd name="connsiteX129" fmla="*/ 499823 w 1422394"/>
              <a:gd name="connsiteY129" fmla="*/ 168423 h 434793"/>
              <a:gd name="connsiteX130" fmla="*/ 506873 w 1422394"/>
              <a:gd name="connsiteY130" fmla="*/ 141776 h 434793"/>
              <a:gd name="connsiteX131" fmla="*/ 490475 w 1422394"/>
              <a:gd name="connsiteY131" fmla="*/ 77768 h 434793"/>
              <a:gd name="connsiteX132" fmla="*/ 490134 w 1422394"/>
              <a:gd name="connsiteY132" fmla="*/ 78514 h 434793"/>
              <a:gd name="connsiteX133" fmla="*/ 490724 w 1422394"/>
              <a:gd name="connsiteY133" fmla="*/ 80470 h 434793"/>
              <a:gd name="connsiteX134" fmla="*/ 491469 w 1422394"/>
              <a:gd name="connsiteY134" fmla="*/ 83296 h 434793"/>
              <a:gd name="connsiteX135" fmla="*/ 492028 w 1422394"/>
              <a:gd name="connsiteY135" fmla="*/ 118732 h 434793"/>
              <a:gd name="connsiteX136" fmla="*/ 489419 w 1422394"/>
              <a:gd name="connsiteY136" fmla="*/ 146931 h 434793"/>
              <a:gd name="connsiteX137" fmla="*/ 490351 w 1422394"/>
              <a:gd name="connsiteY137" fmla="*/ 160627 h 434793"/>
              <a:gd name="connsiteX138" fmla="*/ 489637 w 1422394"/>
              <a:gd name="connsiteY138" fmla="*/ 160627 h 434793"/>
              <a:gd name="connsiteX139" fmla="*/ 486531 w 1422394"/>
              <a:gd name="connsiteY139" fmla="*/ 152739 h 434793"/>
              <a:gd name="connsiteX140" fmla="*/ 484730 w 1422394"/>
              <a:gd name="connsiteY140" fmla="*/ 148671 h 434793"/>
              <a:gd name="connsiteX141" fmla="*/ 465102 w 1422394"/>
              <a:gd name="connsiteY141" fmla="*/ 126620 h 434793"/>
              <a:gd name="connsiteX142" fmla="*/ 451406 w 1422394"/>
              <a:gd name="connsiteY142" fmla="*/ 40438 h 434793"/>
              <a:gd name="connsiteX143" fmla="*/ 460723 w 1422394"/>
              <a:gd name="connsiteY143" fmla="*/ 53762 h 434793"/>
              <a:gd name="connsiteX144" fmla="*/ 467369 w 1422394"/>
              <a:gd name="connsiteY144" fmla="*/ 83017 h 434793"/>
              <a:gd name="connsiteX145" fmla="*/ 471500 w 1422394"/>
              <a:gd name="connsiteY145" fmla="*/ 98794 h 434793"/>
              <a:gd name="connsiteX146" fmla="*/ 470785 w 1422394"/>
              <a:gd name="connsiteY146" fmla="*/ 99073 h 434793"/>
              <a:gd name="connsiteX147" fmla="*/ 470630 w 1422394"/>
              <a:gd name="connsiteY147" fmla="*/ 98887 h 434793"/>
              <a:gd name="connsiteX148" fmla="*/ 444977 w 1422394"/>
              <a:gd name="connsiteY148" fmla="*/ 77644 h 434793"/>
              <a:gd name="connsiteX149" fmla="*/ 428238 w 1422394"/>
              <a:gd name="connsiteY149" fmla="*/ 62613 h 434793"/>
              <a:gd name="connsiteX150" fmla="*/ 425691 w 1422394"/>
              <a:gd name="connsiteY150" fmla="*/ 59259 h 434793"/>
              <a:gd name="connsiteX151" fmla="*/ 424946 w 1422394"/>
              <a:gd name="connsiteY151" fmla="*/ 59041 h 434793"/>
              <a:gd name="connsiteX152" fmla="*/ 425132 w 1422394"/>
              <a:gd name="connsiteY152" fmla="*/ 60439 h 434793"/>
              <a:gd name="connsiteX153" fmla="*/ 439822 w 1422394"/>
              <a:gd name="connsiteY153" fmla="*/ 89259 h 434793"/>
              <a:gd name="connsiteX154" fmla="*/ 459046 w 1422394"/>
              <a:gd name="connsiteY154" fmla="*/ 105409 h 434793"/>
              <a:gd name="connsiteX155" fmla="*/ 481593 w 1422394"/>
              <a:gd name="connsiteY155" fmla="*/ 128794 h 434793"/>
              <a:gd name="connsiteX156" fmla="*/ 481593 w 1422394"/>
              <a:gd name="connsiteY156" fmla="*/ 128794 h 434793"/>
              <a:gd name="connsiteX157" fmla="*/ 482121 w 1422394"/>
              <a:gd name="connsiteY157" fmla="*/ 128794 h 434793"/>
              <a:gd name="connsiteX158" fmla="*/ 482121 w 1422394"/>
              <a:gd name="connsiteY158" fmla="*/ 128794 h 434793"/>
              <a:gd name="connsiteX159" fmla="*/ 481904 w 1422394"/>
              <a:gd name="connsiteY159" fmla="*/ 121279 h 434793"/>
              <a:gd name="connsiteX160" fmla="*/ 482525 w 1422394"/>
              <a:gd name="connsiteY160" fmla="*/ 98390 h 434793"/>
              <a:gd name="connsiteX161" fmla="*/ 482711 w 1422394"/>
              <a:gd name="connsiteY161" fmla="*/ 90533 h 434793"/>
              <a:gd name="connsiteX162" fmla="*/ 478550 w 1422394"/>
              <a:gd name="connsiteY162" fmla="*/ 67613 h 434793"/>
              <a:gd name="connsiteX163" fmla="*/ 453425 w 1422394"/>
              <a:gd name="connsiteY163" fmla="*/ 40159 h 434793"/>
              <a:gd name="connsiteX164" fmla="*/ 451220 w 1422394"/>
              <a:gd name="connsiteY164" fmla="*/ 39320 h 434793"/>
              <a:gd name="connsiteX165" fmla="*/ 451220 w 1422394"/>
              <a:gd name="connsiteY165" fmla="*/ 40159 h 434793"/>
              <a:gd name="connsiteX166" fmla="*/ 451406 w 1422394"/>
              <a:gd name="connsiteY166" fmla="*/ 40438 h 434793"/>
              <a:gd name="connsiteX167" fmla="*/ 402275 w 1422394"/>
              <a:gd name="connsiteY167" fmla="*/ 17767 h 434793"/>
              <a:gd name="connsiteX168" fmla="*/ 419790 w 1422394"/>
              <a:gd name="connsiteY168" fmla="*/ 38637 h 434793"/>
              <a:gd name="connsiteX169" fmla="*/ 436219 w 1422394"/>
              <a:gd name="connsiteY169" fmla="*/ 59072 h 434793"/>
              <a:gd name="connsiteX170" fmla="*/ 456841 w 1422394"/>
              <a:gd name="connsiteY170" fmla="*/ 76122 h 434793"/>
              <a:gd name="connsiteX171" fmla="*/ 456841 w 1422394"/>
              <a:gd name="connsiteY171" fmla="*/ 76122 h 434793"/>
              <a:gd name="connsiteX172" fmla="*/ 457121 w 1422394"/>
              <a:gd name="connsiteY172" fmla="*/ 76122 h 434793"/>
              <a:gd name="connsiteX173" fmla="*/ 457121 w 1422394"/>
              <a:gd name="connsiteY173" fmla="*/ 75967 h 434793"/>
              <a:gd name="connsiteX174" fmla="*/ 433549 w 1422394"/>
              <a:gd name="connsiteY174" fmla="*/ 31556 h 434793"/>
              <a:gd name="connsiteX175" fmla="*/ 400411 w 1422394"/>
              <a:gd name="connsiteY175" fmla="*/ 15500 h 434793"/>
              <a:gd name="connsiteX176" fmla="*/ 400411 w 1422394"/>
              <a:gd name="connsiteY176" fmla="*/ 16307 h 434793"/>
              <a:gd name="connsiteX177" fmla="*/ 402275 w 1422394"/>
              <a:gd name="connsiteY177" fmla="*/ 17767 h 434793"/>
              <a:gd name="connsiteX178" fmla="*/ 134597 w 1422394"/>
              <a:gd name="connsiteY178" fmla="*/ 389763 h 434793"/>
              <a:gd name="connsiteX179" fmla="*/ 167735 w 1422394"/>
              <a:gd name="connsiteY179" fmla="*/ 383552 h 434793"/>
              <a:gd name="connsiteX180" fmla="*/ 193450 w 1422394"/>
              <a:gd name="connsiteY180" fmla="*/ 377558 h 434793"/>
              <a:gd name="connsiteX181" fmla="*/ 193729 w 1422394"/>
              <a:gd name="connsiteY181" fmla="*/ 377558 h 434793"/>
              <a:gd name="connsiteX182" fmla="*/ 193729 w 1422394"/>
              <a:gd name="connsiteY182" fmla="*/ 377558 h 434793"/>
              <a:gd name="connsiteX183" fmla="*/ 193419 w 1422394"/>
              <a:gd name="connsiteY183" fmla="*/ 376999 h 434793"/>
              <a:gd name="connsiteX184" fmla="*/ 192953 w 1422394"/>
              <a:gd name="connsiteY184" fmla="*/ 376782 h 434793"/>
              <a:gd name="connsiteX185" fmla="*/ 157890 w 1422394"/>
              <a:gd name="connsiteY185" fmla="*/ 358893 h 434793"/>
              <a:gd name="connsiteX186" fmla="*/ 135591 w 1422394"/>
              <a:gd name="connsiteY186" fmla="*/ 337153 h 434793"/>
              <a:gd name="connsiteX187" fmla="*/ 115125 w 1422394"/>
              <a:gd name="connsiteY187" fmla="*/ 319700 h 434793"/>
              <a:gd name="connsiteX188" fmla="*/ 114970 w 1422394"/>
              <a:gd name="connsiteY188" fmla="*/ 320414 h 434793"/>
              <a:gd name="connsiteX189" fmla="*/ 128386 w 1422394"/>
              <a:gd name="connsiteY189" fmla="*/ 347371 h 434793"/>
              <a:gd name="connsiteX190" fmla="*/ 155157 w 1422394"/>
              <a:gd name="connsiteY190" fmla="*/ 373241 h 434793"/>
              <a:gd name="connsiteX191" fmla="*/ 155374 w 1422394"/>
              <a:gd name="connsiteY191" fmla="*/ 373397 h 434793"/>
              <a:gd name="connsiteX192" fmla="*/ 154380 w 1422394"/>
              <a:gd name="connsiteY192" fmla="*/ 373893 h 434793"/>
              <a:gd name="connsiteX193" fmla="*/ 154163 w 1422394"/>
              <a:gd name="connsiteY193" fmla="*/ 373893 h 434793"/>
              <a:gd name="connsiteX194" fmla="*/ 113230 w 1422394"/>
              <a:gd name="connsiteY194" fmla="*/ 370384 h 434793"/>
              <a:gd name="connsiteX195" fmla="*/ 81770 w 1422394"/>
              <a:gd name="connsiteY195" fmla="*/ 365663 h 434793"/>
              <a:gd name="connsiteX196" fmla="*/ 61770 w 1422394"/>
              <a:gd name="connsiteY196" fmla="*/ 355104 h 434793"/>
              <a:gd name="connsiteX197" fmla="*/ 60838 w 1422394"/>
              <a:gd name="connsiteY197" fmla="*/ 355104 h 434793"/>
              <a:gd name="connsiteX198" fmla="*/ 60838 w 1422394"/>
              <a:gd name="connsiteY198" fmla="*/ 355104 h 434793"/>
              <a:gd name="connsiteX199" fmla="*/ 134628 w 1422394"/>
              <a:gd name="connsiteY199" fmla="*/ 389639 h 434793"/>
              <a:gd name="connsiteX200" fmla="*/ 123976 w 1422394"/>
              <a:gd name="connsiteY200" fmla="*/ 361812 h 434793"/>
              <a:gd name="connsiteX201" fmla="*/ 126740 w 1422394"/>
              <a:gd name="connsiteY201" fmla="*/ 362278 h 434793"/>
              <a:gd name="connsiteX202" fmla="*/ 126740 w 1422394"/>
              <a:gd name="connsiteY202" fmla="*/ 362278 h 434793"/>
              <a:gd name="connsiteX203" fmla="*/ 126585 w 1422394"/>
              <a:gd name="connsiteY203" fmla="*/ 361812 h 434793"/>
              <a:gd name="connsiteX204" fmla="*/ 125839 w 1422394"/>
              <a:gd name="connsiteY204" fmla="*/ 361005 h 434793"/>
              <a:gd name="connsiteX205" fmla="*/ 108386 w 1422394"/>
              <a:gd name="connsiteY205" fmla="*/ 331687 h 434793"/>
              <a:gd name="connsiteX206" fmla="*/ 100000 w 1422394"/>
              <a:gd name="connsiteY206" fmla="*/ 307556 h 434793"/>
              <a:gd name="connsiteX207" fmla="*/ 77298 w 1422394"/>
              <a:gd name="connsiteY207" fmla="*/ 266313 h 434793"/>
              <a:gd name="connsiteX208" fmla="*/ 77298 w 1422394"/>
              <a:gd name="connsiteY208" fmla="*/ 266313 h 434793"/>
              <a:gd name="connsiteX209" fmla="*/ 77080 w 1422394"/>
              <a:gd name="connsiteY209" fmla="*/ 267121 h 434793"/>
              <a:gd name="connsiteX210" fmla="*/ 82174 w 1422394"/>
              <a:gd name="connsiteY210" fmla="*/ 299171 h 434793"/>
              <a:gd name="connsiteX211" fmla="*/ 100808 w 1422394"/>
              <a:gd name="connsiteY211" fmla="*/ 344110 h 434793"/>
              <a:gd name="connsiteX212" fmla="*/ 100497 w 1422394"/>
              <a:gd name="connsiteY212" fmla="*/ 344700 h 434793"/>
              <a:gd name="connsiteX213" fmla="*/ 98758 w 1422394"/>
              <a:gd name="connsiteY213" fmla="*/ 343365 h 434793"/>
              <a:gd name="connsiteX214" fmla="*/ 68633 w 1422394"/>
              <a:gd name="connsiteY214" fmla="*/ 325662 h 434793"/>
              <a:gd name="connsiteX215" fmla="*/ 44098 w 1422394"/>
              <a:gd name="connsiteY215" fmla="*/ 312308 h 434793"/>
              <a:gd name="connsiteX216" fmla="*/ 20060 w 1422394"/>
              <a:gd name="connsiteY216" fmla="*/ 291221 h 434793"/>
              <a:gd name="connsiteX217" fmla="*/ 19191 w 1422394"/>
              <a:gd name="connsiteY217" fmla="*/ 291221 h 434793"/>
              <a:gd name="connsiteX218" fmla="*/ 23818 w 1422394"/>
              <a:gd name="connsiteY218" fmla="*/ 302774 h 434793"/>
              <a:gd name="connsiteX219" fmla="*/ 54223 w 1422394"/>
              <a:gd name="connsiteY219" fmla="*/ 338147 h 434793"/>
              <a:gd name="connsiteX220" fmla="*/ 96056 w 1422394"/>
              <a:gd name="connsiteY220" fmla="*/ 356129 h 434793"/>
              <a:gd name="connsiteX221" fmla="*/ 123976 w 1422394"/>
              <a:gd name="connsiteY221" fmla="*/ 361719 h 434793"/>
              <a:gd name="connsiteX222" fmla="*/ 46831 w 1422394"/>
              <a:gd name="connsiteY222" fmla="*/ 299699 h 434793"/>
              <a:gd name="connsiteX223" fmla="*/ 75403 w 1422394"/>
              <a:gd name="connsiteY223" fmla="*/ 317557 h 434793"/>
              <a:gd name="connsiteX224" fmla="*/ 75403 w 1422394"/>
              <a:gd name="connsiteY224" fmla="*/ 317557 h 434793"/>
              <a:gd name="connsiteX225" fmla="*/ 75621 w 1422394"/>
              <a:gd name="connsiteY225" fmla="*/ 316594 h 434793"/>
              <a:gd name="connsiteX226" fmla="*/ 75621 w 1422394"/>
              <a:gd name="connsiteY226" fmla="*/ 316408 h 434793"/>
              <a:gd name="connsiteX227" fmla="*/ 67360 w 1422394"/>
              <a:gd name="connsiteY227" fmla="*/ 277090 h 434793"/>
              <a:gd name="connsiteX228" fmla="*/ 67981 w 1422394"/>
              <a:gd name="connsiteY228" fmla="*/ 239232 h 434793"/>
              <a:gd name="connsiteX229" fmla="*/ 62080 w 1422394"/>
              <a:gd name="connsiteY229" fmla="*/ 211467 h 434793"/>
              <a:gd name="connsiteX230" fmla="*/ 61583 w 1422394"/>
              <a:gd name="connsiteY230" fmla="*/ 210132 h 434793"/>
              <a:gd name="connsiteX231" fmla="*/ 61024 w 1422394"/>
              <a:gd name="connsiteY231" fmla="*/ 210753 h 434793"/>
              <a:gd name="connsiteX232" fmla="*/ 52949 w 1422394"/>
              <a:gd name="connsiteY232" fmla="*/ 248673 h 434793"/>
              <a:gd name="connsiteX233" fmla="*/ 56055 w 1422394"/>
              <a:gd name="connsiteY233" fmla="*/ 289047 h 434793"/>
              <a:gd name="connsiteX234" fmla="*/ 55496 w 1422394"/>
              <a:gd name="connsiteY234" fmla="*/ 289450 h 434793"/>
              <a:gd name="connsiteX235" fmla="*/ 23663 w 1422394"/>
              <a:gd name="connsiteY235" fmla="*/ 253642 h 434793"/>
              <a:gd name="connsiteX236" fmla="*/ 1923 w 1422394"/>
              <a:gd name="connsiteY236" fmla="*/ 219480 h 434793"/>
              <a:gd name="connsiteX237" fmla="*/ 1240 w 1422394"/>
              <a:gd name="connsiteY237" fmla="*/ 219045 h 434793"/>
              <a:gd name="connsiteX238" fmla="*/ 1240 w 1422394"/>
              <a:gd name="connsiteY238" fmla="*/ 220846 h 434793"/>
              <a:gd name="connsiteX239" fmla="*/ 16768 w 1422394"/>
              <a:gd name="connsiteY239" fmla="*/ 270972 h 434793"/>
              <a:gd name="connsiteX240" fmla="*/ 46831 w 1422394"/>
              <a:gd name="connsiteY240" fmla="*/ 299730 h 434793"/>
              <a:gd name="connsiteX241" fmla="*/ 41800 w 1422394"/>
              <a:gd name="connsiteY241" fmla="*/ 257679 h 434793"/>
              <a:gd name="connsiteX242" fmla="*/ 41800 w 1422394"/>
              <a:gd name="connsiteY242" fmla="*/ 257679 h 434793"/>
              <a:gd name="connsiteX243" fmla="*/ 42080 w 1422394"/>
              <a:gd name="connsiteY243" fmla="*/ 256158 h 434793"/>
              <a:gd name="connsiteX244" fmla="*/ 47111 w 1422394"/>
              <a:gd name="connsiteY244" fmla="*/ 220598 h 434793"/>
              <a:gd name="connsiteX245" fmla="*/ 61552 w 1422394"/>
              <a:gd name="connsiteY245" fmla="*/ 164385 h 434793"/>
              <a:gd name="connsiteX246" fmla="*/ 61987 w 1422394"/>
              <a:gd name="connsiteY246" fmla="*/ 156683 h 434793"/>
              <a:gd name="connsiteX247" fmla="*/ 61273 w 1422394"/>
              <a:gd name="connsiteY247" fmla="*/ 157025 h 434793"/>
              <a:gd name="connsiteX248" fmla="*/ 48415 w 1422394"/>
              <a:gd name="connsiteY248" fmla="*/ 179852 h 434793"/>
              <a:gd name="connsiteX249" fmla="*/ 32235 w 1422394"/>
              <a:gd name="connsiteY249" fmla="*/ 215536 h 434793"/>
              <a:gd name="connsiteX250" fmla="*/ 32483 w 1422394"/>
              <a:gd name="connsiteY250" fmla="*/ 227058 h 434793"/>
              <a:gd name="connsiteX251" fmla="*/ 32048 w 1422394"/>
              <a:gd name="connsiteY251" fmla="*/ 227399 h 434793"/>
              <a:gd name="connsiteX252" fmla="*/ 31831 w 1422394"/>
              <a:gd name="connsiteY252" fmla="*/ 227151 h 434793"/>
              <a:gd name="connsiteX253" fmla="*/ 28725 w 1422394"/>
              <a:gd name="connsiteY253" fmla="*/ 215753 h 434793"/>
              <a:gd name="connsiteX254" fmla="*/ 6644 w 1422394"/>
              <a:gd name="connsiteY254" fmla="*/ 147428 h 434793"/>
              <a:gd name="connsiteX255" fmla="*/ 6023 w 1422394"/>
              <a:gd name="connsiteY255" fmla="*/ 146714 h 434793"/>
              <a:gd name="connsiteX256" fmla="*/ 3818 w 1422394"/>
              <a:gd name="connsiteY256" fmla="*/ 152273 h 434793"/>
              <a:gd name="connsiteX257" fmla="*/ 23787 w 1422394"/>
              <a:gd name="connsiteY257" fmla="*/ 236406 h 434793"/>
              <a:gd name="connsiteX258" fmla="*/ 41800 w 1422394"/>
              <a:gd name="connsiteY258" fmla="*/ 257679 h 434793"/>
              <a:gd name="connsiteX259" fmla="*/ 21613 w 1422394"/>
              <a:gd name="connsiteY259" fmla="*/ 168267 h 434793"/>
              <a:gd name="connsiteX260" fmla="*/ 29564 w 1422394"/>
              <a:gd name="connsiteY260" fmla="*/ 193113 h 434793"/>
              <a:gd name="connsiteX261" fmla="*/ 30216 w 1422394"/>
              <a:gd name="connsiteY261" fmla="*/ 192709 h 434793"/>
              <a:gd name="connsiteX262" fmla="*/ 48850 w 1422394"/>
              <a:gd name="connsiteY262" fmla="*/ 157056 h 434793"/>
              <a:gd name="connsiteX263" fmla="*/ 50185 w 1422394"/>
              <a:gd name="connsiteY263" fmla="*/ 155255 h 434793"/>
              <a:gd name="connsiteX264" fmla="*/ 67267 w 1422394"/>
              <a:gd name="connsiteY264" fmla="*/ 129353 h 434793"/>
              <a:gd name="connsiteX265" fmla="*/ 74875 w 1422394"/>
              <a:gd name="connsiteY265" fmla="*/ 107086 h 434793"/>
              <a:gd name="connsiteX266" fmla="*/ 74503 w 1422394"/>
              <a:gd name="connsiteY266" fmla="*/ 107086 h 434793"/>
              <a:gd name="connsiteX267" fmla="*/ 73788 w 1422394"/>
              <a:gd name="connsiteY267" fmla="*/ 107086 h 434793"/>
              <a:gd name="connsiteX268" fmla="*/ 73602 w 1422394"/>
              <a:gd name="connsiteY268" fmla="*/ 107241 h 434793"/>
              <a:gd name="connsiteX269" fmla="*/ 73602 w 1422394"/>
              <a:gd name="connsiteY269" fmla="*/ 107241 h 434793"/>
              <a:gd name="connsiteX270" fmla="*/ 56366 w 1422394"/>
              <a:gd name="connsiteY270" fmla="*/ 126465 h 434793"/>
              <a:gd name="connsiteX271" fmla="*/ 36676 w 1422394"/>
              <a:gd name="connsiteY271" fmla="*/ 148205 h 434793"/>
              <a:gd name="connsiteX272" fmla="*/ 34874 w 1422394"/>
              <a:gd name="connsiteY272" fmla="*/ 152273 h 434793"/>
              <a:gd name="connsiteX273" fmla="*/ 31769 w 1422394"/>
              <a:gd name="connsiteY273" fmla="*/ 160162 h 434793"/>
              <a:gd name="connsiteX274" fmla="*/ 31055 w 1422394"/>
              <a:gd name="connsiteY274" fmla="*/ 160162 h 434793"/>
              <a:gd name="connsiteX275" fmla="*/ 31986 w 1422394"/>
              <a:gd name="connsiteY275" fmla="*/ 146466 h 434793"/>
              <a:gd name="connsiteX276" fmla="*/ 29377 w 1422394"/>
              <a:gd name="connsiteY276" fmla="*/ 118266 h 434793"/>
              <a:gd name="connsiteX277" fmla="*/ 29936 w 1422394"/>
              <a:gd name="connsiteY277" fmla="*/ 82831 h 434793"/>
              <a:gd name="connsiteX278" fmla="*/ 30682 w 1422394"/>
              <a:gd name="connsiteY278" fmla="*/ 80004 h 434793"/>
              <a:gd name="connsiteX279" fmla="*/ 31272 w 1422394"/>
              <a:gd name="connsiteY279" fmla="*/ 78048 h 434793"/>
              <a:gd name="connsiteX280" fmla="*/ 30930 w 1422394"/>
              <a:gd name="connsiteY280" fmla="*/ 77302 h 434793"/>
              <a:gd name="connsiteX281" fmla="*/ 14532 w 1422394"/>
              <a:gd name="connsiteY281" fmla="*/ 141310 h 434793"/>
              <a:gd name="connsiteX282" fmla="*/ 21613 w 1422394"/>
              <a:gd name="connsiteY282" fmla="*/ 168267 h 434793"/>
              <a:gd name="connsiteX283" fmla="*/ 39533 w 1422394"/>
              <a:gd name="connsiteY283" fmla="*/ 121434 h 434793"/>
              <a:gd name="connsiteX284" fmla="*/ 39316 w 1422394"/>
              <a:gd name="connsiteY284" fmla="*/ 128950 h 434793"/>
              <a:gd name="connsiteX285" fmla="*/ 39316 w 1422394"/>
              <a:gd name="connsiteY285" fmla="*/ 128950 h 434793"/>
              <a:gd name="connsiteX286" fmla="*/ 39844 w 1422394"/>
              <a:gd name="connsiteY286" fmla="*/ 128950 h 434793"/>
              <a:gd name="connsiteX287" fmla="*/ 39844 w 1422394"/>
              <a:gd name="connsiteY287" fmla="*/ 128950 h 434793"/>
              <a:gd name="connsiteX288" fmla="*/ 62391 w 1422394"/>
              <a:gd name="connsiteY288" fmla="*/ 105564 h 434793"/>
              <a:gd name="connsiteX289" fmla="*/ 81615 w 1422394"/>
              <a:gd name="connsiteY289" fmla="*/ 89415 h 434793"/>
              <a:gd name="connsiteX290" fmla="*/ 96305 w 1422394"/>
              <a:gd name="connsiteY290" fmla="*/ 60594 h 434793"/>
              <a:gd name="connsiteX291" fmla="*/ 96491 w 1422394"/>
              <a:gd name="connsiteY291" fmla="*/ 59196 h 434793"/>
              <a:gd name="connsiteX292" fmla="*/ 95746 w 1422394"/>
              <a:gd name="connsiteY292" fmla="*/ 59414 h 434793"/>
              <a:gd name="connsiteX293" fmla="*/ 93199 w 1422394"/>
              <a:gd name="connsiteY293" fmla="*/ 62768 h 434793"/>
              <a:gd name="connsiteX294" fmla="*/ 76459 w 1422394"/>
              <a:gd name="connsiteY294" fmla="*/ 77799 h 434793"/>
              <a:gd name="connsiteX295" fmla="*/ 50807 w 1422394"/>
              <a:gd name="connsiteY295" fmla="*/ 99042 h 434793"/>
              <a:gd name="connsiteX296" fmla="*/ 50651 w 1422394"/>
              <a:gd name="connsiteY296" fmla="*/ 99228 h 434793"/>
              <a:gd name="connsiteX297" fmla="*/ 49937 w 1422394"/>
              <a:gd name="connsiteY297" fmla="*/ 98949 h 434793"/>
              <a:gd name="connsiteX298" fmla="*/ 54067 w 1422394"/>
              <a:gd name="connsiteY298" fmla="*/ 83172 h 434793"/>
              <a:gd name="connsiteX299" fmla="*/ 60745 w 1422394"/>
              <a:gd name="connsiteY299" fmla="*/ 53917 h 434793"/>
              <a:gd name="connsiteX300" fmla="*/ 70062 w 1422394"/>
              <a:gd name="connsiteY300" fmla="*/ 40594 h 434793"/>
              <a:gd name="connsiteX301" fmla="*/ 70062 w 1422394"/>
              <a:gd name="connsiteY301" fmla="*/ 40594 h 434793"/>
              <a:gd name="connsiteX302" fmla="*/ 70062 w 1422394"/>
              <a:gd name="connsiteY302" fmla="*/ 39755 h 434793"/>
              <a:gd name="connsiteX303" fmla="*/ 67857 w 1422394"/>
              <a:gd name="connsiteY303" fmla="*/ 40594 h 434793"/>
              <a:gd name="connsiteX304" fmla="*/ 42732 w 1422394"/>
              <a:gd name="connsiteY304" fmla="*/ 68048 h 434793"/>
              <a:gd name="connsiteX305" fmla="*/ 38694 w 1422394"/>
              <a:gd name="connsiteY305" fmla="*/ 90688 h 434793"/>
              <a:gd name="connsiteX306" fmla="*/ 38881 w 1422394"/>
              <a:gd name="connsiteY306" fmla="*/ 98545 h 434793"/>
              <a:gd name="connsiteX307" fmla="*/ 39533 w 1422394"/>
              <a:gd name="connsiteY307" fmla="*/ 121434 h 434793"/>
              <a:gd name="connsiteX308" fmla="*/ 64099 w 1422394"/>
              <a:gd name="connsiteY308" fmla="*/ 76216 h 434793"/>
              <a:gd name="connsiteX309" fmla="*/ 64378 w 1422394"/>
              <a:gd name="connsiteY309" fmla="*/ 76216 h 434793"/>
              <a:gd name="connsiteX310" fmla="*/ 64378 w 1422394"/>
              <a:gd name="connsiteY310" fmla="*/ 76216 h 434793"/>
              <a:gd name="connsiteX311" fmla="*/ 85000 w 1422394"/>
              <a:gd name="connsiteY311" fmla="*/ 59165 h 434793"/>
              <a:gd name="connsiteX312" fmla="*/ 101553 w 1422394"/>
              <a:gd name="connsiteY312" fmla="*/ 38730 h 434793"/>
              <a:gd name="connsiteX313" fmla="*/ 119069 w 1422394"/>
              <a:gd name="connsiteY313" fmla="*/ 17860 h 434793"/>
              <a:gd name="connsiteX314" fmla="*/ 120622 w 1422394"/>
              <a:gd name="connsiteY314" fmla="*/ 16494 h 434793"/>
              <a:gd name="connsiteX315" fmla="*/ 120622 w 1422394"/>
              <a:gd name="connsiteY315" fmla="*/ 15686 h 434793"/>
              <a:gd name="connsiteX316" fmla="*/ 87484 w 1422394"/>
              <a:gd name="connsiteY316" fmla="*/ 31742 h 434793"/>
              <a:gd name="connsiteX317" fmla="*/ 63912 w 1422394"/>
              <a:gd name="connsiteY317" fmla="*/ 76153 h 434793"/>
              <a:gd name="connsiteX318" fmla="*/ 64099 w 1422394"/>
              <a:gd name="connsiteY318" fmla="*/ 76216 h 434793"/>
              <a:gd name="connsiteX319" fmla="*/ 256091 w 1422394"/>
              <a:gd name="connsiteY319" fmla="*/ 224573 h 434793"/>
              <a:gd name="connsiteX320" fmla="*/ 253234 w 1422394"/>
              <a:gd name="connsiteY320" fmla="*/ 224791 h 434793"/>
              <a:gd name="connsiteX321" fmla="*/ 256091 w 1422394"/>
              <a:gd name="connsiteY321" fmla="*/ 224573 h 434793"/>
              <a:gd name="connsiteX322" fmla="*/ 292427 w 1422394"/>
              <a:gd name="connsiteY322" fmla="*/ 140720 h 434793"/>
              <a:gd name="connsiteX323" fmla="*/ 286682 w 1422394"/>
              <a:gd name="connsiteY323" fmla="*/ 147553 h 434793"/>
              <a:gd name="connsiteX324" fmla="*/ 292458 w 1422394"/>
              <a:gd name="connsiteY324" fmla="*/ 140565 h 434793"/>
              <a:gd name="connsiteX325" fmla="*/ 293576 w 1422394"/>
              <a:gd name="connsiteY325" fmla="*/ 139571 h 434793"/>
              <a:gd name="connsiteX326" fmla="*/ 297241 w 1422394"/>
              <a:gd name="connsiteY326" fmla="*/ 137552 h 434793"/>
              <a:gd name="connsiteX327" fmla="*/ 292365 w 1422394"/>
              <a:gd name="connsiteY327" fmla="*/ 136279 h 434793"/>
              <a:gd name="connsiteX328" fmla="*/ 293607 w 1422394"/>
              <a:gd name="connsiteY328" fmla="*/ 139416 h 434793"/>
              <a:gd name="connsiteX329" fmla="*/ 357584 w 1422394"/>
              <a:gd name="connsiteY329" fmla="*/ 195659 h 434793"/>
              <a:gd name="connsiteX330" fmla="*/ 354478 w 1422394"/>
              <a:gd name="connsiteY330" fmla="*/ 198206 h 434793"/>
              <a:gd name="connsiteX331" fmla="*/ 357584 w 1422394"/>
              <a:gd name="connsiteY331" fmla="*/ 198889 h 434793"/>
              <a:gd name="connsiteX332" fmla="*/ 357615 w 1422394"/>
              <a:gd name="connsiteY332" fmla="*/ 195504 h 434793"/>
              <a:gd name="connsiteX333" fmla="*/ 334385 w 1422394"/>
              <a:gd name="connsiteY333" fmla="*/ 135254 h 434793"/>
              <a:gd name="connsiteX334" fmla="*/ 333950 w 1422394"/>
              <a:gd name="connsiteY334" fmla="*/ 137583 h 434793"/>
              <a:gd name="connsiteX335" fmla="*/ 337459 w 1422394"/>
              <a:gd name="connsiteY335" fmla="*/ 137024 h 434793"/>
              <a:gd name="connsiteX336" fmla="*/ 339323 w 1422394"/>
              <a:gd name="connsiteY336" fmla="*/ 134229 h 434793"/>
              <a:gd name="connsiteX337" fmla="*/ 338205 w 1422394"/>
              <a:gd name="connsiteY337" fmla="*/ 129881 h 434793"/>
              <a:gd name="connsiteX338" fmla="*/ 341683 w 1422394"/>
              <a:gd name="connsiteY338" fmla="*/ 129881 h 434793"/>
              <a:gd name="connsiteX339" fmla="*/ 342987 w 1422394"/>
              <a:gd name="connsiteY339" fmla="*/ 127366 h 434793"/>
              <a:gd name="connsiteX340" fmla="*/ 340503 w 1422394"/>
              <a:gd name="connsiteY340" fmla="*/ 123577 h 434793"/>
              <a:gd name="connsiteX341" fmla="*/ 336528 w 1422394"/>
              <a:gd name="connsiteY341" fmla="*/ 127614 h 434793"/>
              <a:gd name="connsiteX342" fmla="*/ 336528 w 1422394"/>
              <a:gd name="connsiteY342" fmla="*/ 130720 h 434793"/>
              <a:gd name="connsiteX343" fmla="*/ 334416 w 1422394"/>
              <a:gd name="connsiteY343" fmla="*/ 135099 h 434793"/>
              <a:gd name="connsiteX344" fmla="*/ 365814 w 1422394"/>
              <a:gd name="connsiteY344" fmla="*/ 135534 h 434793"/>
              <a:gd name="connsiteX345" fmla="*/ 368547 w 1422394"/>
              <a:gd name="connsiteY345" fmla="*/ 144136 h 434793"/>
              <a:gd name="connsiteX346" fmla="*/ 370659 w 1422394"/>
              <a:gd name="connsiteY346" fmla="*/ 150348 h 434793"/>
              <a:gd name="connsiteX347" fmla="*/ 371249 w 1422394"/>
              <a:gd name="connsiteY347" fmla="*/ 145813 h 434793"/>
              <a:gd name="connsiteX348" fmla="*/ 368733 w 1422394"/>
              <a:gd name="connsiteY348" fmla="*/ 135503 h 434793"/>
              <a:gd name="connsiteX349" fmla="*/ 364168 w 1422394"/>
              <a:gd name="connsiteY349" fmla="*/ 126931 h 434793"/>
              <a:gd name="connsiteX350" fmla="*/ 365969 w 1422394"/>
              <a:gd name="connsiteY350" fmla="*/ 133391 h 434793"/>
              <a:gd name="connsiteX351" fmla="*/ 365845 w 1422394"/>
              <a:gd name="connsiteY351" fmla="*/ 135378 h 434793"/>
              <a:gd name="connsiteX352" fmla="*/ 349261 w 1422394"/>
              <a:gd name="connsiteY352" fmla="*/ 54321 h 434793"/>
              <a:gd name="connsiteX353" fmla="*/ 348174 w 1422394"/>
              <a:gd name="connsiteY353" fmla="*/ 49848 h 434793"/>
              <a:gd name="connsiteX354" fmla="*/ 343018 w 1422394"/>
              <a:gd name="connsiteY354" fmla="*/ 49848 h 434793"/>
              <a:gd name="connsiteX355" fmla="*/ 349261 w 1422394"/>
              <a:gd name="connsiteY355" fmla="*/ 54321 h 434793"/>
              <a:gd name="connsiteX356" fmla="*/ 277831 w 1422394"/>
              <a:gd name="connsiteY356" fmla="*/ 33761 h 434793"/>
              <a:gd name="connsiteX357" fmla="*/ 274725 w 1422394"/>
              <a:gd name="connsiteY357" fmla="*/ 27115 h 434793"/>
              <a:gd name="connsiteX358" fmla="*/ 266868 w 1422394"/>
              <a:gd name="connsiteY358" fmla="*/ 28637 h 434793"/>
              <a:gd name="connsiteX359" fmla="*/ 271340 w 1422394"/>
              <a:gd name="connsiteY359" fmla="*/ 31245 h 434793"/>
              <a:gd name="connsiteX360" fmla="*/ 278234 w 1422394"/>
              <a:gd name="connsiteY360" fmla="*/ 34972 h 434793"/>
              <a:gd name="connsiteX361" fmla="*/ 277831 w 1422394"/>
              <a:gd name="connsiteY361" fmla="*/ 33761 h 434793"/>
              <a:gd name="connsiteX362" fmla="*/ 296775 w 1422394"/>
              <a:gd name="connsiteY362" fmla="*/ 24227 h 434793"/>
              <a:gd name="connsiteX363" fmla="*/ 277178 w 1422394"/>
              <a:gd name="connsiteY363" fmla="*/ 26494 h 434793"/>
              <a:gd name="connsiteX364" fmla="*/ 288576 w 1422394"/>
              <a:gd name="connsiteY364" fmla="*/ 26494 h 434793"/>
              <a:gd name="connsiteX365" fmla="*/ 296651 w 1422394"/>
              <a:gd name="connsiteY365" fmla="*/ 24227 h 434793"/>
              <a:gd name="connsiteX366" fmla="*/ 250532 w 1422394"/>
              <a:gd name="connsiteY366" fmla="*/ 208144 h 434793"/>
              <a:gd name="connsiteX367" fmla="*/ 249290 w 1422394"/>
              <a:gd name="connsiteY367" fmla="*/ 208144 h 434793"/>
              <a:gd name="connsiteX368" fmla="*/ 249569 w 1422394"/>
              <a:gd name="connsiteY368" fmla="*/ 210504 h 434793"/>
              <a:gd name="connsiteX369" fmla="*/ 253482 w 1422394"/>
              <a:gd name="connsiteY369" fmla="*/ 210504 h 434793"/>
              <a:gd name="connsiteX370" fmla="*/ 253265 w 1422394"/>
              <a:gd name="connsiteY370" fmla="*/ 208455 h 434793"/>
              <a:gd name="connsiteX371" fmla="*/ 250408 w 1422394"/>
              <a:gd name="connsiteY371" fmla="*/ 208144 h 434793"/>
              <a:gd name="connsiteX372" fmla="*/ 244320 w 1422394"/>
              <a:gd name="connsiteY372" fmla="*/ 176715 h 434793"/>
              <a:gd name="connsiteX373" fmla="*/ 246339 w 1422394"/>
              <a:gd name="connsiteY373" fmla="*/ 175783 h 434793"/>
              <a:gd name="connsiteX374" fmla="*/ 247799 w 1422394"/>
              <a:gd name="connsiteY374" fmla="*/ 176746 h 434793"/>
              <a:gd name="connsiteX375" fmla="*/ 246246 w 1422394"/>
              <a:gd name="connsiteY375" fmla="*/ 173392 h 434793"/>
              <a:gd name="connsiteX376" fmla="*/ 244320 w 1422394"/>
              <a:gd name="connsiteY376" fmla="*/ 176715 h 434793"/>
              <a:gd name="connsiteX377" fmla="*/ 249786 w 1422394"/>
              <a:gd name="connsiteY377" fmla="*/ 180193 h 434793"/>
              <a:gd name="connsiteX378" fmla="*/ 246091 w 1422394"/>
              <a:gd name="connsiteY378" fmla="*/ 181187 h 434793"/>
              <a:gd name="connsiteX379" fmla="*/ 244476 w 1422394"/>
              <a:gd name="connsiteY379" fmla="*/ 178081 h 434793"/>
              <a:gd name="connsiteX380" fmla="*/ 242240 w 1422394"/>
              <a:gd name="connsiteY380" fmla="*/ 181187 h 434793"/>
              <a:gd name="connsiteX381" fmla="*/ 243265 w 1422394"/>
              <a:gd name="connsiteY381" fmla="*/ 184293 h 434793"/>
              <a:gd name="connsiteX382" fmla="*/ 252302 w 1422394"/>
              <a:gd name="connsiteY382" fmla="*/ 185473 h 434793"/>
              <a:gd name="connsiteX383" fmla="*/ 249880 w 1422394"/>
              <a:gd name="connsiteY383" fmla="*/ 180193 h 434793"/>
              <a:gd name="connsiteX384" fmla="*/ 220562 w 1422394"/>
              <a:gd name="connsiteY384" fmla="*/ 211685 h 434793"/>
              <a:gd name="connsiteX385" fmla="*/ 221463 w 1422394"/>
              <a:gd name="connsiteY385" fmla="*/ 207430 h 434793"/>
              <a:gd name="connsiteX386" fmla="*/ 218140 w 1422394"/>
              <a:gd name="connsiteY386" fmla="*/ 207709 h 434793"/>
              <a:gd name="connsiteX387" fmla="*/ 220562 w 1422394"/>
              <a:gd name="connsiteY387" fmla="*/ 211685 h 434793"/>
              <a:gd name="connsiteX388" fmla="*/ 182300 w 1422394"/>
              <a:gd name="connsiteY388" fmla="*/ 211405 h 434793"/>
              <a:gd name="connsiteX389" fmla="*/ 181431 w 1422394"/>
              <a:gd name="connsiteY389" fmla="*/ 205877 h 434793"/>
              <a:gd name="connsiteX390" fmla="*/ 180095 w 1422394"/>
              <a:gd name="connsiteY390" fmla="*/ 206405 h 434793"/>
              <a:gd name="connsiteX391" fmla="*/ 179039 w 1422394"/>
              <a:gd name="connsiteY391" fmla="*/ 204697 h 434793"/>
              <a:gd name="connsiteX392" fmla="*/ 179878 w 1422394"/>
              <a:gd name="connsiteY392" fmla="*/ 209200 h 434793"/>
              <a:gd name="connsiteX393" fmla="*/ 182300 w 1422394"/>
              <a:gd name="connsiteY393" fmla="*/ 211405 h 434793"/>
              <a:gd name="connsiteX394" fmla="*/ 181369 w 1422394"/>
              <a:gd name="connsiteY394" fmla="*/ 202647 h 434793"/>
              <a:gd name="connsiteX395" fmla="*/ 182673 w 1422394"/>
              <a:gd name="connsiteY395" fmla="*/ 193951 h 434793"/>
              <a:gd name="connsiteX396" fmla="*/ 180934 w 1422394"/>
              <a:gd name="connsiteY396" fmla="*/ 189665 h 434793"/>
              <a:gd name="connsiteX397" fmla="*/ 181213 w 1422394"/>
              <a:gd name="connsiteY397" fmla="*/ 193454 h 434793"/>
              <a:gd name="connsiteX398" fmla="*/ 179754 w 1422394"/>
              <a:gd name="connsiteY398" fmla="*/ 200628 h 434793"/>
              <a:gd name="connsiteX399" fmla="*/ 181369 w 1422394"/>
              <a:gd name="connsiteY399" fmla="*/ 202647 h 434793"/>
              <a:gd name="connsiteX400" fmla="*/ 79068 w 1422394"/>
              <a:gd name="connsiteY400" fmla="*/ 181435 h 434793"/>
              <a:gd name="connsiteX401" fmla="*/ 260684 w 1422394"/>
              <a:gd name="connsiteY401" fmla="*/ 0 h 434793"/>
              <a:gd name="connsiteX402" fmla="*/ 442120 w 1422394"/>
              <a:gd name="connsiteY402" fmla="*/ 181616 h 434793"/>
              <a:gd name="connsiteX403" fmla="*/ 260504 w 1422394"/>
              <a:gd name="connsiteY403" fmla="*/ 363052 h 434793"/>
              <a:gd name="connsiteX404" fmla="*/ 132237 w 1422394"/>
              <a:gd name="connsiteY404" fmla="*/ 309886 h 434793"/>
              <a:gd name="connsiteX405" fmla="*/ 79068 w 1422394"/>
              <a:gd name="connsiteY405" fmla="*/ 181435 h 434793"/>
              <a:gd name="connsiteX406" fmla="*/ 134970 w 1422394"/>
              <a:gd name="connsiteY406" fmla="*/ 301625 h 434793"/>
              <a:gd name="connsiteX407" fmla="*/ 154722 w 1422394"/>
              <a:gd name="connsiteY407" fmla="*/ 281904 h 434793"/>
              <a:gd name="connsiteX408" fmla="*/ 143790 w 1422394"/>
              <a:gd name="connsiteY408" fmla="*/ 268984 h 434793"/>
              <a:gd name="connsiteX409" fmla="*/ 139629 w 1422394"/>
              <a:gd name="connsiteY409" fmla="*/ 266189 h 434793"/>
              <a:gd name="connsiteX410" fmla="*/ 136274 w 1422394"/>
              <a:gd name="connsiteY410" fmla="*/ 261003 h 434793"/>
              <a:gd name="connsiteX411" fmla="*/ 134411 w 1422394"/>
              <a:gd name="connsiteY411" fmla="*/ 263239 h 434793"/>
              <a:gd name="connsiteX412" fmla="*/ 127175 w 1422394"/>
              <a:gd name="connsiteY412" fmla="*/ 255288 h 434793"/>
              <a:gd name="connsiteX413" fmla="*/ 121678 w 1422394"/>
              <a:gd name="connsiteY413" fmla="*/ 250226 h 434793"/>
              <a:gd name="connsiteX414" fmla="*/ 119628 w 1422394"/>
              <a:gd name="connsiteY414" fmla="*/ 248642 h 434793"/>
              <a:gd name="connsiteX415" fmla="*/ 112454 w 1422394"/>
              <a:gd name="connsiteY415" fmla="*/ 244387 h 434793"/>
              <a:gd name="connsiteX416" fmla="*/ 111615 w 1422394"/>
              <a:gd name="connsiteY416" fmla="*/ 246903 h 434793"/>
              <a:gd name="connsiteX417" fmla="*/ 104907 w 1422394"/>
              <a:gd name="connsiteY417" fmla="*/ 242275 h 434793"/>
              <a:gd name="connsiteX418" fmla="*/ 103137 w 1422394"/>
              <a:gd name="connsiteY418" fmla="*/ 245381 h 434793"/>
              <a:gd name="connsiteX419" fmla="*/ 104503 w 1422394"/>
              <a:gd name="connsiteY419" fmla="*/ 252089 h 434793"/>
              <a:gd name="connsiteX420" fmla="*/ 98975 w 1422394"/>
              <a:gd name="connsiteY420" fmla="*/ 237586 h 434793"/>
              <a:gd name="connsiteX421" fmla="*/ 100342 w 1422394"/>
              <a:gd name="connsiteY421" fmla="*/ 237772 h 434793"/>
              <a:gd name="connsiteX422" fmla="*/ 99410 w 1422394"/>
              <a:gd name="connsiteY422" fmla="*/ 234667 h 434793"/>
              <a:gd name="connsiteX423" fmla="*/ 97485 w 1422394"/>
              <a:gd name="connsiteY423" fmla="*/ 231188 h 434793"/>
              <a:gd name="connsiteX424" fmla="*/ 99907 w 1422394"/>
              <a:gd name="connsiteY424" fmla="*/ 229138 h 434793"/>
              <a:gd name="connsiteX425" fmla="*/ 100839 w 1422394"/>
              <a:gd name="connsiteY425" fmla="*/ 226654 h 434793"/>
              <a:gd name="connsiteX426" fmla="*/ 103944 w 1422394"/>
              <a:gd name="connsiteY426" fmla="*/ 224138 h 434793"/>
              <a:gd name="connsiteX427" fmla="*/ 105622 w 1422394"/>
              <a:gd name="connsiteY427" fmla="*/ 225598 h 434793"/>
              <a:gd name="connsiteX428" fmla="*/ 110839 w 1422394"/>
              <a:gd name="connsiteY428" fmla="*/ 226654 h 434793"/>
              <a:gd name="connsiteX429" fmla="*/ 108945 w 1422394"/>
              <a:gd name="connsiteY429" fmla="*/ 225163 h 434793"/>
              <a:gd name="connsiteX430" fmla="*/ 113324 w 1422394"/>
              <a:gd name="connsiteY430" fmla="*/ 225163 h 434793"/>
              <a:gd name="connsiteX431" fmla="*/ 117268 w 1422394"/>
              <a:gd name="connsiteY431" fmla="*/ 224884 h 434793"/>
              <a:gd name="connsiteX432" fmla="*/ 121678 w 1422394"/>
              <a:gd name="connsiteY432" fmla="*/ 226561 h 434793"/>
              <a:gd name="connsiteX433" fmla="*/ 114752 w 1422394"/>
              <a:gd name="connsiteY433" fmla="*/ 185318 h 434793"/>
              <a:gd name="connsiteX434" fmla="*/ 86956 w 1422394"/>
              <a:gd name="connsiteY434" fmla="*/ 185318 h 434793"/>
              <a:gd name="connsiteX435" fmla="*/ 134970 w 1422394"/>
              <a:gd name="connsiteY435" fmla="*/ 301625 h 434793"/>
              <a:gd name="connsiteX436" fmla="*/ 249880 w 1422394"/>
              <a:gd name="connsiteY436" fmla="*/ 140627 h 434793"/>
              <a:gd name="connsiteX437" fmla="*/ 247022 w 1422394"/>
              <a:gd name="connsiteY437" fmla="*/ 144540 h 434793"/>
              <a:gd name="connsiteX438" fmla="*/ 257023 w 1422394"/>
              <a:gd name="connsiteY438" fmla="*/ 142211 h 434793"/>
              <a:gd name="connsiteX439" fmla="*/ 257023 w 1422394"/>
              <a:gd name="connsiteY439" fmla="*/ 114260 h 434793"/>
              <a:gd name="connsiteX440" fmla="*/ 216214 w 1422394"/>
              <a:gd name="connsiteY440" fmla="*/ 131186 h 434793"/>
              <a:gd name="connsiteX441" fmla="*/ 235904 w 1422394"/>
              <a:gd name="connsiteY441" fmla="*/ 150876 h 434793"/>
              <a:gd name="connsiteX442" fmla="*/ 243265 w 1422394"/>
              <a:gd name="connsiteY442" fmla="*/ 146062 h 434793"/>
              <a:gd name="connsiteX443" fmla="*/ 245345 w 1422394"/>
              <a:gd name="connsiteY443" fmla="*/ 145130 h 434793"/>
              <a:gd name="connsiteX444" fmla="*/ 249880 w 1422394"/>
              <a:gd name="connsiteY444" fmla="*/ 140627 h 434793"/>
              <a:gd name="connsiteX445" fmla="*/ 181182 w 1422394"/>
              <a:gd name="connsiteY445" fmla="*/ 244511 h 434793"/>
              <a:gd name="connsiteX446" fmla="*/ 181182 w 1422394"/>
              <a:gd name="connsiteY446" fmla="*/ 246126 h 434793"/>
              <a:gd name="connsiteX447" fmla="*/ 185654 w 1422394"/>
              <a:gd name="connsiteY447" fmla="*/ 251313 h 434793"/>
              <a:gd name="connsiteX448" fmla="*/ 205375 w 1422394"/>
              <a:gd name="connsiteY448" fmla="*/ 231623 h 434793"/>
              <a:gd name="connsiteX449" fmla="*/ 187145 w 1422394"/>
              <a:gd name="connsiteY449" fmla="*/ 194355 h 434793"/>
              <a:gd name="connsiteX450" fmla="*/ 185717 w 1422394"/>
              <a:gd name="connsiteY450" fmla="*/ 193858 h 434793"/>
              <a:gd name="connsiteX451" fmla="*/ 186741 w 1422394"/>
              <a:gd name="connsiteY451" fmla="*/ 191777 h 434793"/>
              <a:gd name="connsiteX452" fmla="*/ 186151 w 1422394"/>
              <a:gd name="connsiteY452" fmla="*/ 185411 h 434793"/>
              <a:gd name="connsiteX453" fmla="*/ 173014 w 1422394"/>
              <a:gd name="connsiteY453" fmla="*/ 185411 h 434793"/>
              <a:gd name="connsiteX454" fmla="*/ 172611 w 1422394"/>
              <a:gd name="connsiteY454" fmla="*/ 191622 h 434793"/>
              <a:gd name="connsiteX455" fmla="*/ 168853 w 1422394"/>
              <a:gd name="connsiteY455" fmla="*/ 191622 h 434793"/>
              <a:gd name="connsiteX456" fmla="*/ 166430 w 1422394"/>
              <a:gd name="connsiteY456" fmla="*/ 197057 h 434793"/>
              <a:gd name="connsiteX457" fmla="*/ 167238 w 1422394"/>
              <a:gd name="connsiteY457" fmla="*/ 201032 h 434793"/>
              <a:gd name="connsiteX458" fmla="*/ 168449 w 1422394"/>
              <a:gd name="connsiteY458" fmla="*/ 204728 h 434793"/>
              <a:gd name="connsiteX459" fmla="*/ 173542 w 1422394"/>
              <a:gd name="connsiteY459" fmla="*/ 210691 h 434793"/>
              <a:gd name="connsiteX460" fmla="*/ 171027 w 1422394"/>
              <a:gd name="connsiteY460" fmla="*/ 211498 h 434793"/>
              <a:gd name="connsiteX461" fmla="*/ 173853 w 1422394"/>
              <a:gd name="connsiteY461" fmla="*/ 214604 h 434793"/>
              <a:gd name="connsiteX462" fmla="*/ 174847 w 1422394"/>
              <a:gd name="connsiteY462" fmla="*/ 220256 h 434793"/>
              <a:gd name="connsiteX463" fmla="*/ 177331 w 1422394"/>
              <a:gd name="connsiteY463" fmla="*/ 228362 h 434793"/>
              <a:gd name="connsiteX464" fmla="*/ 177921 w 1422394"/>
              <a:gd name="connsiteY464" fmla="*/ 236592 h 434793"/>
              <a:gd name="connsiteX465" fmla="*/ 181058 w 1422394"/>
              <a:gd name="connsiteY465" fmla="*/ 244511 h 434793"/>
              <a:gd name="connsiteX466" fmla="*/ 164691 w 1422394"/>
              <a:gd name="connsiteY466" fmla="*/ 197740 h 434793"/>
              <a:gd name="connsiteX467" fmla="*/ 166151 w 1422394"/>
              <a:gd name="connsiteY467" fmla="*/ 189572 h 434793"/>
              <a:gd name="connsiteX468" fmla="*/ 169753 w 1422394"/>
              <a:gd name="connsiteY468" fmla="*/ 185411 h 434793"/>
              <a:gd name="connsiteX469" fmla="*/ 158107 w 1422394"/>
              <a:gd name="connsiteY469" fmla="*/ 185411 h 434793"/>
              <a:gd name="connsiteX470" fmla="*/ 160343 w 1422394"/>
              <a:gd name="connsiteY470" fmla="*/ 203392 h 434793"/>
              <a:gd name="connsiteX471" fmla="*/ 164691 w 1422394"/>
              <a:gd name="connsiteY471" fmla="*/ 197740 h 434793"/>
              <a:gd name="connsiteX472" fmla="*/ 157362 w 1422394"/>
              <a:gd name="connsiteY472" fmla="*/ 272835 h 434793"/>
              <a:gd name="connsiteX473" fmla="*/ 157082 w 1422394"/>
              <a:gd name="connsiteY473" fmla="*/ 272835 h 434793"/>
              <a:gd name="connsiteX474" fmla="*/ 160188 w 1422394"/>
              <a:gd name="connsiteY474" fmla="*/ 276376 h 434793"/>
              <a:gd name="connsiteX475" fmla="*/ 162424 w 1422394"/>
              <a:gd name="connsiteY475" fmla="*/ 274140 h 434793"/>
              <a:gd name="connsiteX476" fmla="*/ 157362 w 1422394"/>
              <a:gd name="connsiteY476" fmla="*/ 272742 h 434793"/>
              <a:gd name="connsiteX477" fmla="*/ 205127 w 1422394"/>
              <a:gd name="connsiteY477" fmla="*/ 131372 h 434793"/>
              <a:gd name="connsiteX478" fmla="*/ 185468 w 1422394"/>
              <a:gd name="connsiteY478" fmla="*/ 111713 h 434793"/>
              <a:gd name="connsiteX479" fmla="*/ 158107 w 1422394"/>
              <a:gd name="connsiteY479" fmla="*/ 177647 h 434793"/>
              <a:gd name="connsiteX480" fmla="*/ 171865 w 1422394"/>
              <a:gd name="connsiteY480" fmla="*/ 177647 h 434793"/>
              <a:gd name="connsiteX481" fmla="*/ 174164 w 1422394"/>
              <a:gd name="connsiteY481" fmla="*/ 168951 h 434793"/>
              <a:gd name="connsiteX482" fmla="*/ 177269 w 1422394"/>
              <a:gd name="connsiteY482" fmla="*/ 163174 h 434793"/>
              <a:gd name="connsiteX483" fmla="*/ 181555 w 1422394"/>
              <a:gd name="connsiteY483" fmla="*/ 159696 h 434793"/>
              <a:gd name="connsiteX484" fmla="*/ 190002 w 1422394"/>
              <a:gd name="connsiteY484" fmla="*/ 156000 h 434793"/>
              <a:gd name="connsiteX485" fmla="*/ 197301 w 1422394"/>
              <a:gd name="connsiteY485" fmla="*/ 152460 h 434793"/>
              <a:gd name="connsiteX486" fmla="*/ 186586 w 1422394"/>
              <a:gd name="connsiteY486" fmla="*/ 154602 h 434793"/>
              <a:gd name="connsiteX487" fmla="*/ 191276 w 1422394"/>
              <a:gd name="connsiteY487" fmla="*/ 152025 h 434793"/>
              <a:gd name="connsiteX488" fmla="*/ 192145 w 1422394"/>
              <a:gd name="connsiteY488" fmla="*/ 151435 h 434793"/>
              <a:gd name="connsiteX489" fmla="*/ 205127 w 1422394"/>
              <a:gd name="connsiteY489" fmla="*/ 131279 h 434793"/>
              <a:gd name="connsiteX490" fmla="*/ 201587 w 1422394"/>
              <a:gd name="connsiteY490" fmla="*/ 149758 h 434793"/>
              <a:gd name="connsiteX491" fmla="*/ 202394 w 1422394"/>
              <a:gd name="connsiteY491" fmla="*/ 149354 h 434793"/>
              <a:gd name="connsiteX492" fmla="*/ 212084 w 1422394"/>
              <a:gd name="connsiteY492" fmla="*/ 148609 h 434793"/>
              <a:gd name="connsiteX493" fmla="*/ 219040 w 1422394"/>
              <a:gd name="connsiteY493" fmla="*/ 153453 h 434793"/>
              <a:gd name="connsiteX494" fmla="*/ 222798 w 1422394"/>
              <a:gd name="connsiteY494" fmla="*/ 152646 h 434793"/>
              <a:gd name="connsiteX495" fmla="*/ 225904 w 1422394"/>
              <a:gd name="connsiteY495" fmla="*/ 153888 h 434793"/>
              <a:gd name="connsiteX496" fmla="*/ 227674 w 1422394"/>
              <a:gd name="connsiteY496" fmla="*/ 153888 h 434793"/>
              <a:gd name="connsiteX497" fmla="*/ 210562 w 1422394"/>
              <a:gd name="connsiteY497" fmla="*/ 136776 h 434793"/>
              <a:gd name="connsiteX498" fmla="*/ 201587 w 1422394"/>
              <a:gd name="connsiteY498" fmla="*/ 149664 h 434793"/>
              <a:gd name="connsiteX499" fmla="*/ 182269 w 1422394"/>
              <a:gd name="connsiteY499" fmla="*/ 170938 h 434793"/>
              <a:gd name="connsiteX500" fmla="*/ 175990 w 1422394"/>
              <a:gd name="connsiteY500" fmla="*/ 175886 h 434793"/>
              <a:gd name="connsiteX501" fmla="*/ 176058 w 1422394"/>
              <a:gd name="connsiteY501" fmla="*/ 177647 h 434793"/>
              <a:gd name="connsiteX502" fmla="*/ 185996 w 1422394"/>
              <a:gd name="connsiteY502" fmla="*/ 177647 h 434793"/>
              <a:gd name="connsiteX503" fmla="*/ 186493 w 1422394"/>
              <a:gd name="connsiteY503" fmla="*/ 172087 h 434793"/>
              <a:gd name="connsiteX504" fmla="*/ 182269 w 1422394"/>
              <a:gd name="connsiteY504" fmla="*/ 170845 h 434793"/>
              <a:gd name="connsiteX505" fmla="*/ 210624 w 1422394"/>
              <a:gd name="connsiteY505" fmla="*/ 226219 h 434793"/>
              <a:gd name="connsiteX506" fmla="*/ 230314 w 1422394"/>
              <a:gd name="connsiteY506" fmla="*/ 206529 h 434793"/>
              <a:gd name="connsiteX507" fmla="*/ 226059 w 1422394"/>
              <a:gd name="connsiteY507" fmla="*/ 200318 h 434793"/>
              <a:gd name="connsiteX508" fmla="*/ 226059 w 1422394"/>
              <a:gd name="connsiteY508" fmla="*/ 200318 h 434793"/>
              <a:gd name="connsiteX509" fmla="*/ 225345 w 1422394"/>
              <a:gd name="connsiteY509" fmla="*/ 201374 h 434793"/>
              <a:gd name="connsiteX510" fmla="*/ 224227 w 1422394"/>
              <a:gd name="connsiteY510" fmla="*/ 206467 h 434793"/>
              <a:gd name="connsiteX511" fmla="*/ 217115 w 1422394"/>
              <a:gd name="connsiteY511" fmla="*/ 202430 h 434793"/>
              <a:gd name="connsiteX512" fmla="*/ 214537 w 1422394"/>
              <a:gd name="connsiteY512" fmla="*/ 204448 h 434793"/>
              <a:gd name="connsiteX513" fmla="*/ 213823 w 1422394"/>
              <a:gd name="connsiteY513" fmla="*/ 206684 h 434793"/>
              <a:gd name="connsiteX514" fmla="*/ 211338 w 1422394"/>
              <a:gd name="connsiteY514" fmla="*/ 203983 h 434793"/>
              <a:gd name="connsiteX515" fmla="*/ 210127 w 1422394"/>
              <a:gd name="connsiteY515" fmla="*/ 201281 h 434793"/>
              <a:gd name="connsiteX516" fmla="*/ 205934 w 1422394"/>
              <a:gd name="connsiteY516" fmla="*/ 199914 h 434793"/>
              <a:gd name="connsiteX517" fmla="*/ 202487 w 1422394"/>
              <a:gd name="connsiteY517" fmla="*/ 197336 h 434793"/>
              <a:gd name="connsiteX518" fmla="*/ 198885 w 1422394"/>
              <a:gd name="connsiteY518" fmla="*/ 197088 h 434793"/>
              <a:gd name="connsiteX519" fmla="*/ 196058 w 1422394"/>
              <a:gd name="connsiteY519" fmla="*/ 195784 h 434793"/>
              <a:gd name="connsiteX520" fmla="*/ 194816 w 1422394"/>
              <a:gd name="connsiteY520" fmla="*/ 194479 h 434793"/>
              <a:gd name="connsiteX521" fmla="*/ 210624 w 1422394"/>
              <a:gd name="connsiteY521" fmla="*/ 226126 h 434793"/>
              <a:gd name="connsiteX522" fmla="*/ 230314 w 1422394"/>
              <a:gd name="connsiteY522" fmla="*/ 192212 h 434793"/>
              <a:gd name="connsiteX523" fmla="*/ 230314 w 1422394"/>
              <a:gd name="connsiteY523" fmla="*/ 191684 h 434793"/>
              <a:gd name="connsiteX524" fmla="*/ 230314 w 1422394"/>
              <a:gd name="connsiteY524" fmla="*/ 191280 h 434793"/>
              <a:gd name="connsiteX525" fmla="*/ 230314 w 1422394"/>
              <a:gd name="connsiteY525" fmla="*/ 191094 h 434793"/>
              <a:gd name="connsiteX526" fmla="*/ 230314 w 1422394"/>
              <a:gd name="connsiteY526" fmla="*/ 190846 h 434793"/>
              <a:gd name="connsiteX527" fmla="*/ 230314 w 1422394"/>
              <a:gd name="connsiteY527" fmla="*/ 190846 h 434793"/>
              <a:gd name="connsiteX528" fmla="*/ 230314 w 1422394"/>
              <a:gd name="connsiteY528" fmla="*/ 190318 h 434793"/>
              <a:gd name="connsiteX529" fmla="*/ 230314 w 1422394"/>
              <a:gd name="connsiteY529" fmla="*/ 190318 h 434793"/>
              <a:gd name="connsiteX530" fmla="*/ 230314 w 1422394"/>
              <a:gd name="connsiteY530" fmla="*/ 189852 h 434793"/>
              <a:gd name="connsiteX531" fmla="*/ 230314 w 1422394"/>
              <a:gd name="connsiteY531" fmla="*/ 189852 h 434793"/>
              <a:gd name="connsiteX532" fmla="*/ 230314 w 1422394"/>
              <a:gd name="connsiteY532" fmla="*/ 189541 h 434793"/>
              <a:gd name="connsiteX533" fmla="*/ 230314 w 1422394"/>
              <a:gd name="connsiteY533" fmla="*/ 189541 h 434793"/>
              <a:gd name="connsiteX534" fmla="*/ 230314 w 1422394"/>
              <a:gd name="connsiteY534" fmla="*/ 189262 h 434793"/>
              <a:gd name="connsiteX535" fmla="*/ 230314 w 1422394"/>
              <a:gd name="connsiteY535" fmla="*/ 189262 h 434793"/>
              <a:gd name="connsiteX536" fmla="*/ 230500 w 1422394"/>
              <a:gd name="connsiteY536" fmla="*/ 188951 h 434793"/>
              <a:gd name="connsiteX537" fmla="*/ 231494 w 1422394"/>
              <a:gd name="connsiteY537" fmla="*/ 188609 h 434793"/>
              <a:gd name="connsiteX538" fmla="*/ 233916 w 1422394"/>
              <a:gd name="connsiteY538" fmla="*/ 189200 h 434793"/>
              <a:gd name="connsiteX539" fmla="*/ 235625 w 1422394"/>
              <a:gd name="connsiteY539" fmla="*/ 188392 h 434793"/>
              <a:gd name="connsiteX540" fmla="*/ 236246 w 1422394"/>
              <a:gd name="connsiteY540" fmla="*/ 187398 h 434793"/>
              <a:gd name="connsiteX541" fmla="*/ 236494 w 1422394"/>
              <a:gd name="connsiteY541" fmla="*/ 186467 h 434793"/>
              <a:gd name="connsiteX542" fmla="*/ 236494 w 1422394"/>
              <a:gd name="connsiteY542" fmla="*/ 186094 h 434793"/>
              <a:gd name="connsiteX543" fmla="*/ 235159 w 1422394"/>
              <a:gd name="connsiteY543" fmla="*/ 186094 h 434793"/>
              <a:gd name="connsiteX544" fmla="*/ 234693 w 1422394"/>
              <a:gd name="connsiteY544" fmla="*/ 186249 h 434793"/>
              <a:gd name="connsiteX545" fmla="*/ 233730 w 1422394"/>
              <a:gd name="connsiteY545" fmla="*/ 186436 h 434793"/>
              <a:gd name="connsiteX546" fmla="*/ 233264 w 1422394"/>
              <a:gd name="connsiteY546" fmla="*/ 186436 h 434793"/>
              <a:gd name="connsiteX547" fmla="*/ 232177 w 1422394"/>
              <a:gd name="connsiteY547" fmla="*/ 185783 h 434793"/>
              <a:gd name="connsiteX548" fmla="*/ 231929 w 1422394"/>
              <a:gd name="connsiteY548" fmla="*/ 185318 h 434793"/>
              <a:gd name="connsiteX549" fmla="*/ 231587 w 1422394"/>
              <a:gd name="connsiteY549" fmla="*/ 184696 h 434793"/>
              <a:gd name="connsiteX550" fmla="*/ 229631 w 1422394"/>
              <a:gd name="connsiteY550" fmla="*/ 183175 h 434793"/>
              <a:gd name="connsiteX551" fmla="*/ 228513 w 1422394"/>
              <a:gd name="connsiteY551" fmla="*/ 182398 h 434793"/>
              <a:gd name="connsiteX552" fmla="*/ 227954 w 1422394"/>
              <a:gd name="connsiteY552" fmla="*/ 181870 h 434793"/>
              <a:gd name="connsiteX553" fmla="*/ 227550 w 1422394"/>
              <a:gd name="connsiteY553" fmla="*/ 181404 h 434793"/>
              <a:gd name="connsiteX554" fmla="*/ 227395 w 1422394"/>
              <a:gd name="connsiteY554" fmla="*/ 181404 h 434793"/>
              <a:gd name="connsiteX555" fmla="*/ 227115 w 1422394"/>
              <a:gd name="connsiteY555" fmla="*/ 181156 h 434793"/>
              <a:gd name="connsiteX556" fmla="*/ 226898 w 1422394"/>
              <a:gd name="connsiteY556" fmla="*/ 180970 h 434793"/>
              <a:gd name="connsiteX557" fmla="*/ 226680 w 1422394"/>
              <a:gd name="connsiteY557" fmla="*/ 180783 h 434793"/>
              <a:gd name="connsiteX558" fmla="*/ 226432 w 1422394"/>
              <a:gd name="connsiteY558" fmla="*/ 180597 h 434793"/>
              <a:gd name="connsiteX559" fmla="*/ 226214 w 1422394"/>
              <a:gd name="connsiteY559" fmla="*/ 180597 h 434793"/>
              <a:gd name="connsiteX560" fmla="*/ 225935 w 1422394"/>
              <a:gd name="connsiteY560" fmla="*/ 180597 h 434793"/>
              <a:gd name="connsiteX561" fmla="*/ 225749 w 1422394"/>
              <a:gd name="connsiteY561" fmla="*/ 180597 h 434793"/>
              <a:gd name="connsiteX562" fmla="*/ 225438 w 1422394"/>
              <a:gd name="connsiteY562" fmla="*/ 180442 h 434793"/>
              <a:gd name="connsiteX563" fmla="*/ 225438 w 1422394"/>
              <a:gd name="connsiteY563" fmla="*/ 180442 h 434793"/>
              <a:gd name="connsiteX564" fmla="*/ 225065 w 1422394"/>
              <a:gd name="connsiteY564" fmla="*/ 180442 h 434793"/>
              <a:gd name="connsiteX565" fmla="*/ 225065 w 1422394"/>
              <a:gd name="connsiteY565" fmla="*/ 180442 h 434793"/>
              <a:gd name="connsiteX566" fmla="*/ 222239 w 1422394"/>
              <a:gd name="connsiteY566" fmla="*/ 181435 h 434793"/>
              <a:gd name="connsiteX567" fmla="*/ 222239 w 1422394"/>
              <a:gd name="connsiteY567" fmla="*/ 181435 h 434793"/>
              <a:gd name="connsiteX568" fmla="*/ 221773 w 1422394"/>
              <a:gd name="connsiteY568" fmla="*/ 181901 h 434793"/>
              <a:gd name="connsiteX569" fmla="*/ 221773 w 1422394"/>
              <a:gd name="connsiteY569" fmla="*/ 181901 h 434793"/>
              <a:gd name="connsiteX570" fmla="*/ 221339 w 1422394"/>
              <a:gd name="connsiteY570" fmla="*/ 182522 h 434793"/>
              <a:gd name="connsiteX571" fmla="*/ 221339 w 1422394"/>
              <a:gd name="connsiteY571" fmla="*/ 182522 h 434793"/>
              <a:gd name="connsiteX572" fmla="*/ 220904 w 1422394"/>
              <a:gd name="connsiteY572" fmla="*/ 183268 h 434793"/>
              <a:gd name="connsiteX573" fmla="*/ 220034 w 1422394"/>
              <a:gd name="connsiteY573" fmla="*/ 185193 h 434793"/>
              <a:gd name="connsiteX574" fmla="*/ 215593 w 1422394"/>
              <a:gd name="connsiteY574" fmla="*/ 191405 h 434793"/>
              <a:gd name="connsiteX575" fmla="*/ 217208 w 1422394"/>
              <a:gd name="connsiteY575" fmla="*/ 191901 h 434793"/>
              <a:gd name="connsiteX576" fmla="*/ 219817 w 1422394"/>
              <a:gd name="connsiteY576" fmla="*/ 191901 h 434793"/>
              <a:gd name="connsiteX577" fmla="*/ 221276 w 1422394"/>
              <a:gd name="connsiteY577" fmla="*/ 191901 h 434793"/>
              <a:gd name="connsiteX578" fmla="*/ 221960 w 1422394"/>
              <a:gd name="connsiteY578" fmla="*/ 191901 h 434793"/>
              <a:gd name="connsiteX579" fmla="*/ 222363 w 1422394"/>
              <a:gd name="connsiteY579" fmla="*/ 191901 h 434793"/>
              <a:gd name="connsiteX580" fmla="*/ 222736 w 1422394"/>
              <a:gd name="connsiteY580" fmla="*/ 191901 h 434793"/>
              <a:gd name="connsiteX581" fmla="*/ 223078 w 1422394"/>
              <a:gd name="connsiteY581" fmla="*/ 191901 h 434793"/>
              <a:gd name="connsiteX582" fmla="*/ 223481 w 1422394"/>
              <a:gd name="connsiteY582" fmla="*/ 191901 h 434793"/>
              <a:gd name="connsiteX583" fmla="*/ 223730 w 1422394"/>
              <a:gd name="connsiteY583" fmla="*/ 191901 h 434793"/>
              <a:gd name="connsiteX584" fmla="*/ 224289 w 1422394"/>
              <a:gd name="connsiteY584" fmla="*/ 191684 h 434793"/>
              <a:gd name="connsiteX585" fmla="*/ 225221 w 1422394"/>
              <a:gd name="connsiteY585" fmla="*/ 191311 h 434793"/>
              <a:gd name="connsiteX586" fmla="*/ 225221 w 1422394"/>
              <a:gd name="connsiteY586" fmla="*/ 191311 h 434793"/>
              <a:gd name="connsiteX587" fmla="*/ 226090 w 1422394"/>
              <a:gd name="connsiteY587" fmla="*/ 191094 h 434793"/>
              <a:gd name="connsiteX588" fmla="*/ 229041 w 1422394"/>
              <a:gd name="connsiteY588" fmla="*/ 192181 h 434793"/>
              <a:gd name="connsiteX589" fmla="*/ 230314 w 1422394"/>
              <a:gd name="connsiteY589" fmla="*/ 192119 h 434793"/>
              <a:gd name="connsiteX590" fmla="*/ 256898 w 1422394"/>
              <a:gd name="connsiteY590" fmla="*/ 106682 h 434793"/>
              <a:gd name="connsiteX591" fmla="*/ 256898 w 1422394"/>
              <a:gd name="connsiteY591" fmla="*/ 78731 h 434793"/>
              <a:gd name="connsiteX592" fmla="*/ 190872 w 1422394"/>
              <a:gd name="connsiteY592" fmla="*/ 106123 h 434793"/>
              <a:gd name="connsiteX593" fmla="*/ 210531 w 1422394"/>
              <a:gd name="connsiteY593" fmla="*/ 125782 h 434793"/>
              <a:gd name="connsiteX594" fmla="*/ 256898 w 1422394"/>
              <a:gd name="connsiteY594" fmla="*/ 106589 h 434793"/>
              <a:gd name="connsiteX595" fmla="*/ 256898 w 1422394"/>
              <a:gd name="connsiteY595" fmla="*/ 71091 h 434793"/>
              <a:gd name="connsiteX596" fmla="*/ 256898 w 1422394"/>
              <a:gd name="connsiteY596" fmla="*/ 43140 h 434793"/>
              <a:gd name="connsiteX597" fmla="*/ 165809 w 1422394"/>
              <a:gd name="connsiteY597" fmla="*/ 80936 h 434793"/>
              <a:gd name="connsiteX598" fmla="*/ 185468 w 1422394"/>
              <a:gd name="connsiteY598" fmla="*/ 100595 h 434793"/>
              <a:gd name="connsiteX599" fmla="*/ 256898 w 1422394"/>
              <a:gd name="connsiteY599" fmla="*/ 70998 h 434793"/>
              <a:gd name="connsiteX600" fmla="*/ 160312 w 1422394"/>
              <a:gd name="connsiteY600" fmla="*/ 86619 h 434793"/>
              <a:gd name="connsiteX601" fmla="*/ 122547 w 1422394"/>
              <a:gd name="connsiteY601" fmla="*/ 177553 h 434793"/>
              <a:gd name="connsiteX602" fmla="*/ 150498 w 1422394"/>
              <a:gd name="connsiteY602" fmla="*/ 177553 h 434793"/>
              <a:gd name="connsiteX603" fmla="*/ 180126 w 1422394"/>
              <a:gd name="connsiteY603" fmla="*/ 106123 h 434793"/>
              <a:gd name="connsiteX604" fmla="*/ 122547 w 1422394"/>
              <a:gd name="connsiteY604" fmla="*/ 185318 h 434793"/>
              <a:gd name="connsiteX605" fmla="*/ 130063 w 1422394"/>
              <a:gd name="connsiteY605" fmla="*/ 226623 h 434793"/>
              <a:gd name="connsiteX606" fmla="*/ 130560 w 1422394"/>
              <a:gd name="connsiteY606" fmla="*/ 226623 h 434793"/>
              <a:gd name="connsiteX607" fmla="*/ 138914 w 1422394"/>
              <a:gd name="connsiteY607" fmla="*/ 225194 h 434793"/>
              <a:gd name="connsiteX608" fmla="*/ 140840 w 1422394"/>
              <a:gd name="connsiteY608" fmla="*/ 212399 h 434793"/>
              <a:gd name="connsiteX609" fmla="*/ 149846 w 1422394"/>
              <a:gd name="connsiteY609" fmla="*/ 199200 h 434793"/>
              <a:gd name="connsiteX610" fmla="*/ 151896 w 1422394"/>
              <a:gd name="connsiteY610" fmla="*/ 200380 h 434793"/>
              <a:gd name="connsiteX611" fmla="*/ 150498 w 1422394"/>
              <a:gd name="connsiteY611" fmla="*/ 185318 h 434793"/>
              <a:gd name="connsiteX612" fmla="*/ 256929 w 1422394"/>
              <a:gd name="connsiteY612" fmla="*/ 327464 h 434793"/>
              <a:gd name="connsiteX613" fmla="*/ 160343 w 1422394"/>
              <a:gd name="connsiteY613" fmla="*/ 287401 h 434793"/>
              <a:gd name="connsiteX614" fmla="*/ 140622 w 1422394"/>
              <a:gd name="connsiteY614" fmla="*/ 307122 h 434793"/>
              <a:gd name="connsiteX615" fmla="*/ 256929 w 1422394"/>
              <a:gd name="connsiteY615" fmla="*/ 355259 h 434793"/>
              <a:gd name="connsiteX616" fmla="*/ 256929 w 1422394"/>
              <a:gd name="connsiteY616" fmla="*/ 291904 h 434793"/>
              <a:gd name="connsiteX617" fmla="*/ 190220 w 1422394"/>
              <a:gd name="connsiteY617" fmla="*/ 266500 h 434793"/>
              <a:gd name="connsiteX618" fmla="*/ 191307 w 1422394"/>
              <a:gd name="connsiteY618" fmla="*/ 267990 h 434793"/>
              <a:gd name="connsiteX619" fmla="*/ 194195 w 1422394"/>
              <a:gd name="connsiteY619" fmla="*/ 276469 h 434793"/>
              <a:gd name="connsiteX620" fmla="*/ 185779 w 1422394"/>
              <a:gd name="connsiteY620" fmla="*/ 276935 h 434793"/>
              <a:gd name="connsiteX621" fmla="*/ 177797 w 1422394"/>
              <a:gd name="connsiteY621" fmla="*/ 280848 h 434793"/>
              <a:gd name="connsiteX622" fmla="*/ 171213 w 1422394"/>
              <a:gd name="connsiteY622" fmla="*/ 280102 h 434793"/>
              <a:gd name="connsiteX623" fmla="*/ 168977 w 1422394"/>
              <a:gd name="connsiteY623" fmla="*/ 278767 h 434793"/>
              <a:gd name="connsiteX624" fmla="*/ 165871 w 1422394"/>
              <a:gd name="connsiteY624" fmla="*/ 281873 h 434793"/>
              <a:gd name="connsiteX625" fmla="*/ 256961 w 1422394"/>
              <a:gd name="connsiteY625" fmla="*/ 319669 h 434793"/>
              <a:gd name="connsiteX626" fmla="*/ 256929 w 1422394"/>
              <a:gd name="connsiteY626" fmla="*/ 282121 h 434793"/>
              <a:gd name="connsiteX627" fmla="*/ 245687 w 1422394"/>
              <a:gd name="connsiteY627" fmla="*/ 281345 h 434793"/>
              <a:gd name="connsiteX628" fmla="*/ 238917 w 1422394"/>
              <a:gd name="connsiteY628" fmla="*/ 275786 h 434793"/>
              <a:gd name="connsiteX629" fmla="*/ 234413 w 1422394"/>
              <a:gd name="connsiteY629" fmla="*/ 268332 h 434793"/>
              <a:gd name="connsiteX630" fmla="*/ 237333 w 1422394"/>
              <a:gd name="connsiteY630" fmla="*/ 261530 h 434793"/>
              <a:gd name="connsiteX631" fmla="*/ 242923 w 1422394"/>
              <a:gd name="connsiteY631" fmla="*/ 254232 h 434793"/>
              <a:gd name="connsiteX632" fmla="*/ 210624 w 1422394"/>
              <a:gd name="connsiteY632" fmla="*/ 237120 h 434793"/>
              <a:gd name="connsiteX633" fmla="*/ 190872 w 1422394"/>
              <a:gd name="connsiteY633" fmla="*/ 256748 h 434793"/>
              <a:gd name="connsiteX634" fmla="*/ 256867 w 1422394"/>
              <a:gd name="connsiteY634" fmla="*/ 284047 h 434793"/>
              <a:gd name="connsiteX635" fmla="*/ 262923 w 1422394"/>
              <a:gd name="connsiteY635" fmla="*/ 244853 h 434793"/>
              <a:gd name="connsiteX636" fmla="*/ 271712 w 1422394"/>
              <a:gd name="connsiteY636" fmla="*/ 243238 h 434793"/>
              <a:gd name="connsiteX637" fmla="*/ 273327 w 1422394"/>
              <a:gd name="connsiteY637" fmla="*/ 247275 h 434793"/>
              <a:gd name="connsiteX638" fmla="*/ 284508 w 1422394"/>
              <a:gd name="connsiteY638" fmla="*/ 246996 h 434793"/>
              <a:gd name="connsiteX639" fmla="*/ 286961 w 1422394"/>
              <a:gd name="connsiteY639" fmla="*/ 244294 h 434793"/>
              <a:gd name="connsiteX640" fmla="*/ 296061 w 1422394"/>
              <a:gd name="connsiteY640" fmla="*/ 241406 h 434793"/>
              <a:gd name="connsiteX641" fmla="*/ 299943 w 1422394"/>
              <a:gd name="connsiteY641" fmla="*/ 239139 h 434793"/>
              <a:gd name="connsiteX642" fmla="*/ 297365 w 1422394"/>
              <a:gd name="connsiteY642" fmla="*/ 233207 h 434793"/>
              <a:gd name="connsiteX643" fmla="*/ 292924 w 1422394"/>
              <a:gd name="connsiteY643" fmla="*/ 236313 h 434793"/>
              <a:gd name="connsiteX644" fmla="*/ 288110 w 1422394"/>
              <a:gd name="connsiteY644" fmla="*/ 235878 h 434793"/>
              <a:gd name="connsiteX645" fmla="*/ 289943 w 1422394"/>
              <a:gd name="connsiteY645" fmla="*/ 231654 h 434793"/>
              <a:gd name="connsiteX646" fmla="*/ 294850 w 1422394"/>
              <a:gd name="connsiteY646" fmla="*/ 228051 h 434793"/>
              <a:gd name="connsiteX647" fmla="*/ 298980 w 1422394"/>
              <a:gd name="connsiteY647" fmla="*/ 224480 h 434793"/>
              <a:gd name="connsiteX648" fmla="*/ 293204 w 1422394"/>
              <a:gd name="connsiteY648" fmla="*/ 223797 h 434793"/>
              <a:gd name="connsiteX649" fmla="*/ 292645 w 1422394"/>
              <a:gd name="connsiteY649" fmla="*/ 221312 h 434793"/>
              <a:gd name="connsiteX650" fmla="*/ 291775 w 1422394"/>
              <a:gd name="connsiteY650" fmla="*/ 224418 h 434793"/>
              <a:gd name="connsiteX651" fmla="*/ 288856 w 1422394"/>
              <a:gd name="connsiteY651" fmla="*/ 225505 h 434793"/>
              <a:gd name="connsiteX652" fmla="*/ 287148 w 1422394"/>
              <a:gd name="connsiteY652" fmla="*/ 230847 h 434793"/>
              <a:gd name="connsiteX653" fmla="*/ 287955 w 1422394"/>
              <a:gd name="connsiteY653" fmla="*/ 233269 h 434793"/>
              <a:gd name="connsiteX654" fmla="*/ 285129 w 1422394"/>
              <a:gd name="connsiteY654" fmla="*/ 234604 h 434793"/>
              <a:gd name="connsiteX655" fmla="*/ 285129 w 1422394"/>
              <a:gd name="connsiteY655" fmla="*/ 237555 h 434793"/>
              <a:gd name="connsiteX656" fmla="*/ 284011 w 1422394"/>
              <a:gd name="connsiteY656" fmla="*/ 238890 h 434793"/>
              <a:gd name="connsiteX657" fmla="*/ 280160 w 1422394"/>
              <a:gd name="connsiteY657" fmla="*/ 236313 h 434793"/>
              <a:gd name="connsiteX658" fmla="*/ 274197 w 1422394"/>
              <a:gd name="connsiteY658" fmla="*/ 233207 h 434793"/>
              <a:gd name="connsiteX659" fmla="*/ 276060 w 1422394"/>
              <a:gd name="connsiteY659" fmla="*/ 236313 h 434793"/>
              <a:gd name="connsiteX660" fmla="*/ 278172 w 1422394"/>
              <a:gd name="connsiteY660" fmla="*/ 239418 h 434793"/>
              <a:gd name="connsiteX661" fmla="*/ 273762 w 1422394"/>
              <a:gd name="connsiteY661" fmla="*/ 237120 h 434793"/>
              <a:gd name="connsiteX662" fmla="*/ 269228 w 1422394"/>
              <a:gd name="connsiteY662" fmla="*/ 235194 h 434793"/>
              <a:gd name="connsiteX663" fmla="*/ 265843 w 1422394"/>
              <a:gd name="connsiteY663" fmla="*/ 236592 h 434793"/>
              <a:gd name="connsiteX664" fmla="*/ 262737 w 1422394"/>
              <a:gd name="connsiteY664" fmla="*/ 238921 h 434793"/>
              <a:gd name="connsiteX665" fmla="*/ 259290 w 1422394"/>
              <a:gd name="connsiteY665" fmla="*/ 243735 h 434793"/>
              <a:gd name="connsiteX666" fmla="*/ 251401 w 1422394"/>
              <a:gd name="connsiteY666" fmla="*/ 241437 h 434793"/>
              <a:gd name="connsiteX667" fmla="*/ 253296 w 1422394"/>
              <a:gd name="connsiteY667" fmla="*/ 235878 h 434793"/>
              <a:gd name="connsiteX668" fmla="*/ 258731 w 1422394"/>
              <a:gd name="connsiteY668" fmla="*/ 236623 h 434793"/>
              <a:gd name="connsiteX669" fmla="*/ 259010 w 1422394"/>
              <a:gd name="connsiteY669" fmla="*/ 232337 h 434793"/>
              <a:gd name="connsiteX670" fmla="*/ 257271 w 1422394"/>
              <a:gd name="connsiteY670" fmla="*/ 230722 h 434793"/>
              <a:gd name="connsiteX671" fmla="*/ 261495 w 1422394"/>
              <a:gd name="connsiteY671" fmla="*/ 228952 h 434793"/>
              <a:gd name="connsiteX672" fmla="*/ 265159 w 1422394"/>
              <a:gd name="connsiteY672" fmla="*/ 224915 h 434793"/>
              <a:gd name="connsiteX673" fmla="*/ 267551 w 1422394"/>
              <a:gd name="connsiteY673" fmla="*/ 223610 h 434793"/>
              <a:gd name="connsiteX674" fmla="*/ 266619 w 1422394"/>
              <a:gd name="connsiteY674" fmla="*/ 220753 h 434793"/>
              <a:gd name="connsiteX675" fmla="*/ 267706 w 1422394"/>
              <a:gd name="connsiteY675" fmla="*/ 219262 h 434793"/>
              <a:gd name="connsiteX676" fmla="*/ 268762 w 1422394"/>
              <a:gd name="connsiteY676" fmla="*/ 221716 h 434793"/>
              <a:gd name="connsiteX677" fmla="*/ 270035 w 1422394"/>
              <a:gd name="connsiteY677" fmla="*/ 222772 h 434793"/>
              <a:gd name="connsiteX678" fmla="*/ 275160 w 1422394"/>
              <a:gd name="connsiteY678" fmla="*/ 220877 h 434793"/>
              <a:gd name="connsiteX679" fmla="*/ 275160 w 1422394"/>
              <a:gd name="connsiteY679" fmla="*/ 217057 h 434793"/>
              <a:gd name="connsiteX680" fmla="*/ 276433 w 1422394"/>
              <a:gd name="connsiteY680" fmla="*/ 216747 h 434793"/>
              <a:gd name="connsiteX681" fmla="*/ 275657 w 1422394"/>
              <a:gd name="connsiteY681" fmla="*/ 214666 h 434793"/>
              <a:gd name="connsiteX682" fmla="*/ 278296 w 1422394"/>
              <a:gd name="connsiteY682" fmla="*/ 212337 h 434793"/>
              <a:gd name="connsiteX683" fmla="*/ 275346 w 1422394"/>
              <a:gd name="connsiteY683" fmla="*/ 213827 h 434793"/>
              <a:gd name="connsiteX684" fmla="*/ 272862 w 1422394"/>
              <a:gd name="connsiteY684" fmla="*/ 211312 h 434793"/>
              <a:gd name="connsiteX685" fmla="*/ 273017 w 1422394"/>
              <a:gd name="connsiteY685" fmla="*/ 207740 h 434793"/>
              <a:gd name="connsiteX686" fmla="*/ 271495 w 1422394"/>
              <a:gd name="connsiteY686" fmla="*/ 210535 h 434793"/>
              <a:gd name="connsiteX687" fmla="*/ 271775 w 1422394"/>
              <a:gd name="connsiteY687" fmla="*/ 214790 h 434793"/>
              <a:gd name="connsiteX688" fmla="*/ 270781 w 1422394"/>
              <a:gd name="connsiteY688" fmla="*/ 220784 h 434793"/>
              <a:gd name="connsiteX689" fmla="*/ 268110 w 1422394"/>
              <a:gd name="connsiteY689" fmla="*/ 217523 h 434793"/>
              <a:gd name="connsiteX690" fmla="*/ 267768 w 1422394"/>
              <a:gd name="connsiteY690" fmla="*/ 217120 h 434793"/>
              <a:gd name="connsiteX691" fmla="*/ 267551 w 1422394"/>
              <a:gd name="connsiteY691" fmla="*/ 217120 h 434793"/>
              <a:gd name="connsiteX692" fmla="*/ 267365 w 1422394"/>
              <a:gd name="connsiteY692" fmla="*/ 217120 h 434793"/>
              <a:gd name="connsiteX693" fmla="*/ 267365 w 1422394"/>
              <a:gd name="connsiteY693" fmla="*/ 217120 h 434793"/>
              <a:gd name="connsiteX694" fmla="*/ 267147 w 1422394"/>
              <a:gd name="connsiteY694" fmla="*/ 217368 h 434793"/>
              <a:gd name="connsiteX695" fmla="*/ 266712 w 1422394"/>
              <a:gd name="connsiteY695" fmla="*/ 218082 h 434793"/>
              <a:gd name="connsiteX696" fmla="*/ 266153 w 1422394"/>
              <a:gd name="connsiteY696" fmla="*/ 219449 h 434793"/>
              <a:gd name="connsiteX697" fmla="*/ 265159 w 1422394"/>
              <a:gd name="connsiteY697" fmla="*/ 220318 h 434793"/>
              <a:gd name="connsiteX698" fmla="*/ 260843 w 1422394"/>
              <a:gd name="connsiteY698" fmla="*/ 220567 h 434793"/>
              <a:gd name="connsiteX699" fmla="*/ 259197 w 1422394"/>
              <a:gd name="connsiteY699" fmla="*/ 220567 h 434793"/>
              <a:gd name="connsiteX700" fmla="*/ 260004 w 1422394"/>
              <a:gd name="connsiteY700" fmla="*/ 222989 h 434793"/>
              <a:gd name="connsiteX701" fmla="*/ 262023 w 1422394"/>
              <a:gd name="connsiteY701" fmla="*/ 226685 h 434793"/>
              <a:gd name="connsiteX702" fmla="*/ 256898 w 1422394"/>
              <a:gd name="connsiteY702" fmla="*/ 227958 h 434793"/>
              <a:gd name="connsiteX703" fmla="*/ 257892 w 1422394"/>
              <a:gd name="connsiteY703" fmla="*/ 224107 h 434793"/>
              <a:gd name="connsiteX704" fmla="*/ 256961 w 1422394"/>
              <a:gd name="connsiteY704" fmla="*/ 220380 h 434793"/>
              <a:gd name="connsiteX705" fmla="*/ 235904 w 1422394"/>
              <a:gd name="connsiteY705" fmla="*/ 211654 h 434793"/>
              <a:gd name="connsiteX706" fmla="*/ 216214 w 1422394"/>
              <a:gd name="connsiteY706" fmla="*/ 231343 h 434793"/>
              <a:gd name="connsiteX707" fmla="*/ 251650 w 1422394"/>
              <a:gd name="connsiteY707" fmla="*/ 247741 h 434793"/>
              <a:gd name="connsiteX708" fmla="*/ 255842 w 1422394"/>
              <a:gd name="connsiteY708" fmla="*/ 245629 h 434793"/>
              <a:gd name="connsiteX709" fmla="*/ 262892 w 1422394"/>
              <a:gd name="connsiteY709" fmla="*/ 244977 h 434793"/>
              <a:gd name="connsiteX710" fmla="*/ 264694 w 1422394"/>
              <a:gd name="connsiteY710" fmla="*/ 291780 h 434793"/>
              <a:gd name="connsiteX711" fmla="*/ 264694 w 1422394"/>
              <a:gd name="connsiteY711" fmla="*/ 319731 h 434793"/>
              <a:gd name="connsiteX712" fmla="*/ 297334 w 1422394"/>
              <a:gd name="connsiteY712" fmla="*/ 314886 h 434793"/>
              <a:gd name="connsiteX713" fmla="*/ 291464 w 1422394"/>
              <a:gd name="connsiteY713" fmla="*/ 309109 h 434793"/>
              <a:gd name="connsiteX714" fmla="*/ 288110 w 1422394"/>
              <a:gd name="connsiteY714" fmla="*/ 300569 h 434793"/>
              <a:gd name="connsiteX715" fmla="*/ 287334 w 1422394"/>
              <a:gd name="connsiteY715" fmla="*/ 295103 h 434793"/>
              <a:gd name="connsiteX716" fmla="*/ 281123 w 1422394"/>
              <a:gd name="connsiteY716" fmla="*/ 290103 h 434793"/>
              <a:gd name="connsiteX717" fmla="*/ 264663 w 1422394"/>
              <a:gd name="connsiteY717" fmla="*/ 291904 h 434793"/>
              <a:gd name="connsiteX718" fmla="*/ 278017 w 1422394"/>
              <a:gd name="connsiteY718" fmla="*/ 282618 h 434793"/>
              <a:gd name="connsiteX719" fmla="*/ 273980 w 1422394"/>
              <a:gd name="connsiteY719" fmla="*/ 281904 h 434793"/>
              <a:gd name="connsiteX720" fmla="*/ 264663 w 1422394"/>
              <a:gd name="connsiteY720" fmla="*/ 280475 h 434793"/>
              <a:gd name="connsiteX721" fmla="*/ 264663 w 1422394"/>
              <a:gd name="connsiteY721" fmla="*/ 284016 h 434793"/>
              <a:gd name="connsiteX722" fmla="*/ 277986 w 1422394"/>
              <a:gd name="connsiteY722" fmla="*/ 282742 h 434793"/>
              <a:gd name="connsiteX723" fmla="*/ 380970 w 1422394"/>
              <a:gd name="connsiteY723" fmla="*/ 306997 h 434793"/>
              <a:gd name="connsiteX724" fmla="*/ 361249 w 1422394"/>
              <a:gd name="connsiteY724" fmla="*/ 287276 h 434793"/>
              <a:gd name="connsiteX725" fmla="*/ 326900 w 1422394"/>
              <a:gd name="connsiteY725" fmla="*/ 311563 h 434793"/>
              <a:gd name="connsiteX726" fmla="*/ 313825 w 1422394"/>
              <a:gd name="connsiteY726" fmla="*/ 318706 h 434793"/>
              <a:gd name="connsiteX727" fmla="*/ 308670 w 1422394"/>
              <a:gd name="connsiteY727" fmla="*/ 320383 h 434793"/>
              <a:gd name="connsiteX728" fmla="*/ 307055 w 1422394"/>
              <a:gd name="connsiteY728" fmla="*/ 319886 h 434793"/>
              <a:gd name="connsiteX729" fmla="*/ 264694 w 1422394"/>
              <a:gd name="connsiteY729" fmla="*/ 327340 h 434793"/>
              <a:gd name="connsiteX730" fmla="*/ 264694 w 1422394"/>
              <a:gd name="connsiteY730" fmla="*/ 355135 h 434793"/>
              <a:gd name="connsiteX731" fmla="*/ 380939 w 1422394"/>
              <a:gd name="connsiteY731" fmla="*/ 307122 h 434793"/>
              <a:gd name="connsiteX732" fmla="*/ 342087 w 1422394"/>
              <a:gd name="connsiteY732" fmla="*/ 105968 h 434793"/>
              <a:gd name="connsiteX733" fmla="*/ 341869 w 1422394"/>
              <a:gd name="connsiteY733" fmla="*/ 106278 h 434793"/>
              <a:gd name="connsiteX734" fmla="*/ 354292 w 1422394"/>
              <a:gd name="connsiteY734" fmla="*/ 122304 h 434793"/>
              <a:gd name="connsiteX735" fmla="*/ 355627 w 1422394"/>
              <a:gd name="connsiteY735" fmla="*/ 121962 h 434793"/>
              <a:gd name="connsiteX736" fmla="*/ 357522 w 1422394"/>
              <a:gd name="connsiteY736" fmla="*/ 124602 h 434793"/>
              <a:gd name="connsiteX737" fmla="*/ 357522 w 1422394"/>
              <a:gd name="connsiteY737" fmla="*/ 127707 h 434793"/>
              <a:gd name="connsiteX738" fmla="*/ 360100 w 1422394"/>
              <a:gd name="connsiteY738" fmla="*/ 132645 h 434793"/>
              <a:gd name="connsiteX739" fmla="*/ 362056 w 1422394"/>
              <a:gd name="connsiteY739" fmla="*/ 134322 h 434793"/>
              <a:gd name="connsiteX740" fmla="*/ 363640 w 1422394"/>
              <a:gd name="connsiteY740" fmla="*/ 140534 h 434793"/>
              <a:gd name="connsiteX741" fmla="*/ 367305 w 1422394"/>
              <a:gd name="connsiteY741" fmla="*/ 151279 h 434793"/>
              <a:gd name="connsiteX742" fmla="*/ 370410 w 1422394"/>
              <a:gd name="connsiteY742" fmla="*/ 152770 h 434793"/>
              <a:gd name="connsiteX743" fmla="*/ 369044 w 1422394"/>
              <a:gd name="connsiteY743" fmla="*/ 158981 h 434793"/>
              <a:gd name="connsiteX744" fmla="*/ 371280 w 1422394"/>
              <a:gd name="connsiteY744" fmla="*/ 177615 h 434793"/>
              <a:gd name="connsiteX745" fmla="*/ 399231 w 1422394"/>
              <a:gd name="connsiteY745" fmla="*/ 177615 h 434793"/>
              <a:gd name="connsiteX746" fmla="*/ 387461 w 1422394"/>
              <a:gd name="connsiteY746" fmla="*/ 125471 h 434793"/>
              <a:gd name="connsiteX747" fmla="*/ 385255 w 1422394"/>
              <a:gd name="connsiteY747" fmla="*/ 127117 h 434793"/>
              <a:gd name="connsiteX748" fmla="*/ 380317 w 1422394"/>
              <a:gd name="connsiteY748" fmla="*/ 125130 h 434793"/>
              <a:gd name="connsiteX749" fmla="*/ 370038 w 1422394"/>
              <a:gd name="connsiteY749" fmla="*/ 113763 h 434793"/>
              <a:gd name="connsiteX750" fmla="*/ 364261 w 1422394"/>
              <a:gd name="connsiteY750" fmla="*/ 110316 h 434793"/>
              <a:gd name="connsiteX751" fmla="*/ 359044 w 1422394"/>
              <a:gd name="connsiteY751" fmla="*/ 106340 h 434793"/>
              <a:gd name="connsiteX752" fmla="*/ 355410 w 1422394"/>
              <a:gd name="connsiteY752" fmla="*/ 102645 h 434793"/>
              <a:gd name="connsiteX753" fmla="*/ 348857 w 1422394"/>
              <a:gd name="connsiteY753" fmla="*/ 99135 h 434793"/>
              <a:gd name="connsiteX754" fmla="*/ 342211 w 1422394"/>
              <a:gd name="connsiteY754" fmla="*/ 105781 h 434793"/>
              <a:gd name="connsiteX755" fmla="*/ 342056 w 1422394"/>
              <a:gd name="connsiteY755" fmla="*/ 106092 h 434793"/>
              <a:gd name="connsiteX756" fmla="*/ 359727 w 1422394"/>
              <a:gd name="connsiteY756" fmla="*/ 274761 h 434793"/>
              <a:gd name="connsiteX757" fmla="*/ 361249 w 1422394"/>
              <a:gd name="connsiteY757" fmla="*/ 276282 h 434793"/>
              <a:gd name="connsiteX758" fmla="*/ 398951 w 1422394"/>
              <a:gd name="connsiteY758" fmla="*/ 185318 h 434793"/>
              <a:gd name="connsiteX759" fmla="*/ 371000 w 1422394"/>
              <a:gd name="connsiteY759" fmla="*/ 185318 h 434793"/>
              <a:gd name="connsiteX760" fmla="*/ 341372 w 1422394"/>
              <a:gd name="connsiteY760" fmla="*/ 256748 h 434793"/>
              <a:gd name="connsiteX761" fmla="*/ 351404 w 1422394"/>
              <a:gd name="connsiteY761" fmla="*/ 266779 h 434793"/>
              <a:gd name="connsiteX762" fmla="*/ 351590 w 1422394"/>
              <a:gd name="connsiteY762" fmla="*/ 266344 h 434793"/>
              <a:gd name="connsiteX763" fmla="*/ 352211 w 1422394"/>
              <a:gd name="connsiteY763" fmla="*/ 260661 h 434793"/>
              <a:gd name="connsiteX764" fmla="*/ 356404 w 1422394"/>
              <a:gd name="connsiteY764" fmla="*/ 261624 h 434793"/>
              <a:gd name="connsiteX765" fmla="*/ 358702 w 1422394"/>
              <a:gd name="connsiteY765" fmla="*/ 267835 h 434793"/>
              <a:gd name="connsiteX766" fmla="*/ 359696 w 1422394"/>
              <a:gd name="connsiteY766" fmla="*/ 274885 h 434793"/>
              <a:gd name="connsiteX767" fmla="*/ 338608 w 1422394"/>
              <a:gd name="connsiteY767" fmla="*/ 292121 h 434793"/>
              <a:gd name="connsiteX768" fmla="*/ 334820 w 1422394"/>
              <a:gd name="connsiteY768" fmla="*/ 298084 h 434793"/>
              <a:gd name="connsiteX769" fmla="*/ 355783 w 1422394"/>
              <a:gd name="connsiteY769" fmla="*/ 281779 h 434793"/>
              <a:gd name="connsiteX770" fmla="*/ 336124 w 1422394"/>
              <a:gd name="connsiteY770" fmla="*/ 262121 h 434793"/>
              <a:gd name="connsiteX771" fmla="*/ 331900 w 1422394"/>
              <a:gd name="connsiteY771" fmla="*/ 265847 h 434793"/>
              <a:gd name="connsiteX772" fmla="*/ 334633 w 1422394"/>
              <a:gd name="connsiteY772" fmla="*/ 270723 h 434793"/>
              <a:gd name="connsiteX773" fmla="*/ 341559 w 1422394"/>
              <a:gd name="connsiteY773" fmla="*/ 277618 h 434793"/>
              <a:gd name="connsiteX774" fmla="*/ 336062 w 1422394"/>
              <a:gd name="connsiteY774" fmla="*/ 286935 h 434793"/>
              <a:gd name="connsiteX775" fmla="*/ 338577 w 1422394"/>
              <a:gd name="connsiteY775" fmla="*/ 292246 h 434793"/>
              <a:gd name="connsiteX776" fmla="*/ 343205 w 1422394"/>
              <a:gd name="connsiteY776" fmla="*/ 177212 h 434793"/>
              <a:gd name="connsiteX777" fmla="*/ 343018 w 1422394"/>
              <a:gd name="connsiteY777" fmla="*/ 177553 h 434793"/>
              <a:gd name="connsiteX778" fmla="*/ 363485 w 1422394"/>
              <a:gd name="connsiteY778" fmla="*/ 177553 h 434793"/>
              <a:gd name="connsiteX779" fmla="*/ 362771 w 1422394"/>
              <a:gd name="connsiteY779" fmla="*/ 168795 h 434793"/>
              <a:gd name="connsiteX780" fmla="*/ 362305 w 1422394"/>
              <a:gd name="connsiteY780" fmla="*/ 169696 h 434793"/>
              <a:gd name="connsiteX781" fmla="*/ 360628 w 1422394"/>
              <a:gd name="connsiteY781" fmla="*/ 169696 h 434793"/>
              <a:gd name="connsiteX782" fmla="*/ 362118 w 1422394"/>
              <a:gd name="connsiteY782" fmla="*/ 164478 h 434793"/>
              <a:gd name="connsiteX783" fmla="*/ 361590 w 1422394"/>
              <a:gd name="connsiteY783" fmla="*/ 161652 h 434793"/>
              <a:gd name="connsiteX784" fmla="*/ 358702 w 1422394"/>
              <a:gd name="connsiteY784" fmla="*/ 163857 h 434793"/>
              <a:gd name="connsiteX785" fmla="*/ 356621 w 1422394"/>
              <a:gd name="connsiteY785" fmla="*/ 167243 h 434793"/>
              <a:gd name="connsiteX786" fmla="*/ 352118 w 1422394"/>
              <a:gd name="connsiteY786" fmla="*/ 167895 h 434793"/>
              <a:gd name="connsiteX787" fmla="*/ 347925 w 1422394"/>
              <a:gd name="connsiteY787" fmla="*/ 173081 h 434793"/>
              <a:gd name="connsiteX788" fmla="*/ 343050 w 1422394"/>
              <a:gd name="connsiteY788" fmla="*/ 177212 h 434793"/>
              <a:gd name="connsiteX789" fmla="*/ 336124 w 1422394"/>
              <a:gd name="connsiteY789" fmla="*/ 111620 h 434793"/>
              <a:gd name="connsiteX790" fmla="*/ 316465 w 1422394"/>
              <a:gd name="connsiteY790" fmla="*/ 131279 h 434793"/>
              <a:gd name="connsiteX791" fmla="*/ 325409 w 1422394"/>
              <a:gd name="connsiteY791" fmla="*/ 143484 h 434793"/>
              <a:gd name="connsiteX792" fmla="*/ 332925 w 1422394"/>
              <a:gd name="connsiteY792" fmla="*/ 147397 h 434793"/>
              <a:gd name="connsiteX793" fmla="*/ 337863 w 1422394"/>
              <a:gd name="connsiteY793" fmla="*/ 154634 h 434793"/>
              <a:gd name="connsiteX794" fmla="*/ 339292 w 1422394"/>
              <a:gd name="connsiteY794" fmla="*/ 157584 h 434793"/>
              <a:gd name="connsiteX795" fmla="*/ 342553 w 1422394"/>
              <a:gd name="connsiteY795" fmla="*/ 157584 h 434793"/>
              <a:gd name="connsiteX796" fmla="*/ 346155 w 1422394"/>
              <a:gd name="connsiteY796" fmla="*/ 151652 h 434793"/>
              <a:gd name="connsiteX797" fmla="*/ 353298 w 1422394"/>
              <a:gd name="connsiteY797" fmla="*/ 156342 h 434793"/>
              <a:gd name="connsiteX798" fmla="*/ 351714 w 1422394"/>
              <a:gd name="connsiteY798" fmla="*/ 159447 h 434793"/>
              <a:gd name="connsiteX799" fmla="*/ 351497 w 1422394"/>
              <a:gd name="connsiteY799" fmla="*/ 165659 h 434793"/>
              <a:gd name="connsiteX800" fmla="*/ 357180 w 1422394"/>
              <a:gd name="connsiteY800" fmla="*/ 162988 h 434793"/>
              <a:gd name="connsiteX801" fmla="*/ 358640 w 1422394"/>
              <a:gd name="connsiteY801" fmla="*/ 158857 h 434793"/>
              <a:gd name="connsiteX802" fmla="*/ 360690 w 1422394"/>
              <a:gd name="connsiteY802" fmla="*/ 157367 h 434793"/>
              <a:gd name="connsiteX803" fmla="*/ 355410 w 1422394"/>
              <a:gd name="connsiteY803" fmla="*/ 141372 h 434793"/>
              <a:gd name="connsiteX804" fmla="*/ 353547 w 1422394"/>
              <a:gd name="connsiteY804" fmla="*/ 140192 h 434793"/>
              <a:gd name="connsiteX805" fmla="*/ 351311 w 1422394"/>
              <a:gd name="connsiteY805" fmla="*/ 138111 h 434793"/>
              <a:gd name="connsiteX806" fmla="*/ 348515 w 1422394"/>
              <a:gd name="connsiteY806" fmla="*/ 133639 h 434793"/>
              <a:gd name="connsiteX807" fmla="*/ 351373 w 1422394"/>
              <a:gd name="connsiteY807" fmla="*/ 134043 h 434793"/>
              <a:gd name="connsiteX808" fmla="*/ 351745 w 1422394"/>
              <a:gd name="connsiteY808" fmla="*/ 133608 h 434793"/>
              <a:gd name="connsiteX809" fmla="*/ 336093 w 1422394"/>
              <a:gd name="connsiteY809" fmla="*/ 111620 h 434793"/>
              <a:gd name="connsiteX810" fmla="*/ 312272 w 1422394"/>
              <a:gd name="connsiteY810" fmla="*/ 138298 h 434793"/>
              <a:gd name="connsiteX811" fmla="*/ 309881 w 1422394"/>
              <a:gd name="connsiteY811" fmla="*/ 137863 h 434793"/>
              <a:gd name="connsiteX812" fmla="*/ 303390 w 1422394"/>
              <a:gd name="connsiteY812" fmla="*/ 144354 h 434793"/>
              <a:gd name="connsiteX813" fmla="*/ 307552 w 1422394"/>
              <a:gd name="connsiteY813" fmla="*/ 144913 h 434793"/>
              <a:gd name="connsiteX814" fmla="*/ 311092 w 1422394"/>
              <a:gd name="connsiteY814" fmla="*/ 140596 h 434793"/>
              <a:gd name="connsiteX815" fmla="*/ 312241 w 1422394"/>
              <a:gd name="connsiteY815" fmla="*/ 143702 h 434793"/>
              <a:gd name="connsiteX816" fmla="*/ 310533 w 1422394"/>
              <a:gd name="connsiteY816" fmla="*/ 146528 h 434793"/>
              <a:gd name="connsiteX817" fmla="*/ 312117 w 1422394"/>
              <a:gd name="connsiteY817" fmla="*/ 149633 h 434793"/>
              <a:gd name="connsiteX818" fmla="*/ 313390 w 1422394"/>
              <a:gd name="connsiteY818" fmla="*/ 152366 h 434793"/>
              <a:gd name="connsiteX819" fmla="*/ 314012 w 1422394"/>
              <a:gd name="connsiteY819" fmla="*/ 148360 h 434793"/>
              <a:gd name="connsiteX820" fmla="*/ 317490 w 1422394"/>
              <a:gd name="connsiteY820" fmla="*/ 148702 h 434793"/>
              <a:gd name="connsiteX821" fmla="*/ 318577 w 1422394"/>
              <a:gd name="connsiteY821" fmla="*/ 147149 h 434793"/>
              <a:gd name="connsiteX822" fmla="*/ 312241 w 1422394"/>
              <a:gd name="connsiteY822" fmla="*/ 138298 h 434793"/>
              <a:gd name="connsiteX823" fmla="*/ 302148 w 1422394"/>
              <a:gd name="connsiteY823" fmla="*/ 241499 h 434793"/>
              <a:gd name="connsiteX824" fmla="*/ 300409 w 1422394"/>
              <a:gd name="connsiteY824" fmla="*/ 242244 h 434793"/>
              <a:gd name="connsiteX825" fmla="*/ 313111 w 1422394"/>
              <a:gd name="connsiteY825" fmla="*/ 248300 h 434793"/>
              <a:gd name="connsiteX826" fmla="*/ 320751 w 1422394"/>
              <a:gd name="connsiteY826" fmla="*/ 248549 h 434793"/>
              <a:gd name="connsiteX827" fmla="*/ 325565 w 1422394"/>
              <a:gd name="connsiteY827" fmla="*/ 249232 h 434793"/>
              <a:gd name="connsiteX828" fmla="*/ 329633 w 1422394"/>
              <a:gd name="connsiteY828" fmla="*/ 245164 h 434793"/>
              <a:gd name="connsiteX829" fmla="*/ 332739 w 1422394"/>
              <a:gd name="connsiteY829" fmla="*/ 239977 h 434793"/>
              <a:gd name="connsiteX830" fmla="*/ 336093 w 1422394"/>
              <a:gd name="connsiteY830" fmla="*/ 249294 h 434793"/>
              <a:gd name="connsiteX831" fmla="*/ 335875 w 1422394"/>
              <a:gd name="connsiteY831" fmla="*/ 251033 h 434793"/>
              <a:gd name="connsiteX832" fmla="*/ 336186 w 1422394"/>
              <a:gd name="connsiteY832" fmla="*/ 251344 h 434793"/>
              <a:gd name="connsiteX833" fmla="*/ 363454 w 1422394"/>
              <a:gd name="connsiteY833" fmla="*/ 185318 h 434793"/>
              <a:gd name="connsiteX834" fmla="*/ 342304 w 1422394"/>
              <a:gd name="connsiteY834" fmla="*/ 185318 h 434793"/>
              <a:gd name="connsiteX835" fmla="*/ 345627 w 1422394"/>
              <a:gd name="connsiteY835" fmla="*/ 190815 h 434793"/>
              <a:gd name="connsiteX836" fmla="*/ 349137 w 1422394"/>
              <a:gd name="connsiteY836" fmla="*/ 196684 h 434793"/>
              <a:gd name="connsiteX837" fmla="*/ 355100 w 1422394"/>
              <a:gd name="connsiteY837" fmla="*/ 201374 h 434793"/>
              <a:gd name="connsiteX838" fmla="*/ 340472 w 1422394"/>
              <a:gd name="connsiteY838" fmla="*/ 206063 h 434793"/>
              <a:gd name="connsiteX839" fmla="*/ 337987 w 1422394"/>
              <a:gd name="connsiteY839" fmla="*/ 207771 h 434793"/>
              <a:gd name="connsiteX840" fmla="*/ 331434 w 1422394"/>
              <a:gd name="connsiteY840" fmla="*/ 211871 h 434793"/>
              <a:gd name="connsiteX841" fmla="*/ 327832 w 1422394"/>
              <a:gd name="connsiteY841" fmla="*/ 218952 h 434793"/>
              <a:gd name="connsiteX842" fmla="*/ 320875 w 1422394"/>
              <a:gd name="connsiteY842" fmla="*/ 225753 h 434793"/>
              <a:gd name="connsiteX843" fmla="*/ 314508 w 1422394"/>
              <a:gd name="connsiteY843" fmla="*/ 229480 h 434793"/>
              <a:gd name="connsiteX844" fmla="*/ 320254 w 1422394"/>
              <a:gd name="connsiteY844" fmla="*/ 229884 h 434793"/>
              <a:gd name="connsiteX845" fmla="*/ 321341 w 1422394"/>
              <a:gd name="connsiteY845" fmla="*/ 229542 h 434793"/>
              <a:gd name="connsiteX846" fmla="*/ 323919 w 1422394"/>
              <a:gd name="connsiteY846" fmla="*/ 227523 h 434793"/>
              <a:gd name="connsiteX847" fmla="*/ 324757 w 1422394"/>
              <a:gd name="connsiteY847" fmla="*/ 224169 h 434793"/>
              <a:gd name="connsiteX848" fmla="*/ 329571 w 1422394"/>
              <a:gd name="connsiteY848" fmla="*/ 222151 h 434793"/>
              <a:gd name="connsiteX849" fmla="*/ 330968 w 1422394"/>
              <a:gd name="connsiteY849" fmla="*/ 231902 h 434793"/>
              <a:gd name="connsiteX850" fmla="*/ 325099 w 1422394"/>
              <a:gd name="connsiteY850" fmla="*/ 246375 h 434793"/>
              <a:gd name="connsiteX851" fmla="*/ 320161 w 1422394"/>
              <a:gd name="connsiteY851" fmla="*/ 245909 h 434793"/>
              <a:gd name="connsiteX852" fmla="*/ 311185 w 1422394"/>
              <a:gd name="connsiteY852" fmla="*/ 243797 h 434793"/>
              <a:gd name="connsiteX853" fmla="*/ 302117 w 1422394"/>
              <a:gd name="connsiteY853" fmla="*/ 241499 h 434793"/>
              <a:gd name="connsiteX854" fmla="*/ 434573 w 1422394"/>
              <a:gd name="connsiteY854" fmla="*/ 185318 h 434793"/>
              <a:gd name="connsiteX855" fmla="*/ 406778 w 1422394"/>
              <a:gd name="connsiteY855" fmla="*/ 185318 h 434793"/>
              <a:gd name="connsiteX856" fmla="*/ 366715 w 1422394"/>
              <a:gd name="connsiteY856" fmla="*/ 281904 h 434793"/>
              <a:gd name="connsiteX857" fmla="*/ 386436 w 1422394"/>
              <a:gd name="connsiteY857" fmla="*/ 301625 h 434793"/>
              <a:gd name="connsiteX858" fmla="*/ 434573 w 1422394"/>
              <a:gd name="connsiteY858" fmla="*/ 185318 h 434793"/>
              <a:gd name="connsiteX859" fmla="*/ 386529 w 1422394"/>
              <a:gd name="connsiteY859" fmla="*/ 61277 h 434793"/>
              <a:gd name="connsiteX860" fmla="*/ 365938 w 1422394"/>
              <a:gd name="connsiteY860" fmla="*/ 81868 h 434793"/>
              <a:gd name="connsiteX861" fmla="*/ 376373 w 1422394"/>
              <a:gd name="connsiteY861" fmla="*/ 94290 h 434793"/>
              <a:gd name="connsiteX862" fmla="*/ 382585 w 1422394"/>
              <a:gd name="connsiteY862" fmla="*/ 100284 h 434793"/>
              <a:gd name="connsiteX863" fmla="*/ 393392 w 1422394"/>
              <a:gd name="connsiteY863" fmla="*/ 118018 h 434793"/>
              <a:gd name="connsiteX864" fmla="*/ 392895 w 1422394"/>
              <a:gd name="connsiteY864" fmla="*/ 118453 h 434793"/>
              <a:gd name="connsiteX865" fmla="*/ 407026 w 1422394"/>
              <a:gd name="connsiteY865" fmla="*/ 177460 h 434793"/>
              <a:gd name="connsiteX866" fmla="*/ 434822 w 1422394"/>
              <a:gd name="connsiteY866" fmla="*/ 177460 h 434793"/>
              <a:gd name="connsiteX867" fmla="*/ 386529 w 1422394"/>
              <a:gd name="connsiteY867" fmla="*/ 61277 h 434793"/>
              <a:gd name="connsiteX868" fmla="*/ 264756 w 1422394"/>
              <a:gd name="connsiteY868" fmla="*/ 35438 h 434793"/>
              <a:gd name="connsiteX869" fmla="*/ 330223 w 1422394"/>
              <a:gd name="connsiteY869" fmla="*/ 52799 h 434793"/>
              <a:gd name="connsiteX870" fmla="*/ 335161 w 1422394"/>
              <a:gd name="connsiteY870" fmla="*/ 51712 h 434793"/>
              <a:gd name="connsiteX871" fmla="*/ 344820 w 1422394"/>
              <a:gd name="connsiteY871" fmla="*/ 54538 h 434793"/>
              <a:gd name="connsiteX872" fmla="*/ 351031 w 1422394"/>
              <a:gd name="connsiteY872" fmla="*/ 58917 h 434793"/>
              <a:gd name="connsiteX873" fmla="*/ 358143 w 1422394"/>
              <a:gd name="connsiteY873" fmla="*/ 68234 h 434793"/>
              <a:gd name="connsiteX874" fmla="*/ 360255 w 1422394"/>
              <a:gd name="connsiteY874" fmla="*/ 73451 h 434793"/>
              <a:gd name="connsiteX875" fmla="*/ 361746 w 1422394"/>
              <a:gd name="connsiteY875" fmla="*/ 75253 h 434793"/>
              <a:gd name="connsiteX876" fmla="*/ 381094 w 1422394"/>
              <a:gd name="connsiteY876" fmla="*/ 55936 h 434793"/>
              <a:gd name="connsiteX877" fmla="*/ 264787 w 1422394"/>
              <a:gd name="connsiteY877" fmla="*/ 7798 h 434793"/>
              <a:gd name="connsiteX878" fmla="*/ 264756 w 1422394"/>
              <a:gd name="connsiteY878" fmla="*/ 70998 h 434793"/>
              <a:gd name="connsiteX879" fmla="*/ 327521 w 1422394"/>
              <a:gd name="connsiteY879" fmla="*/ 93483 h 434793"/>
              <a:gd name="connsiteX880" fmla="*/ 322583 w 1422394"/>
              <a:gd name="connsiteY880" fmla="*/ 87116 h 434793"/>
              <a:gd name="connsiteX881" fmla="*/ 315130 w 1422394"/>
              <a:gd name="connsiteY881" fmla="*/ 82054 h 434793"/>
              <a:gd name="connsiteX882" fmla="*/ 322428 w 1422394"/>
              <a:gd name="connsiteY882" fmla="*/ 84725 h 434793"/>
              <a:gd name="connsiteX883" fmla="*/ 319881 w 1422394"/>
              <a:gd name="connsiteY883" fmla="*/ 78514 h 434793"/>
              <a:gd name="connsiteX884" fmla="*/ 327521 w 1422394"/>
              <a:gd name="connsiteY884" fmla="*/ 86868 h 434793"/>
              <a:gd name="connsiteX885" fmla="*/ 333142 w 1422394"/>
              <a:gd name="connsiteY885" fmla="*/ 89011 h 434793"/>
              <a:gd name="connsiteX886" fmla="*/ 336559 w 1422394"/>
              <a:gd name="connsiteY886" fmla="*/ 93576 h 434793"/>
              <a:gd name="connsiteX887" fmla="*/ 338143 w 1422394"/>
              <a:gd name="connsiteY887" fmla="*/ 95409 h 434793"/>
              <a:gd name="connsiteX888" fmla="*/ 336155 w 1422394"/>
              <a:gd name="connsiteY888" fmla="*/ 94787 h 434793"/>
              <a:gd name="connsiteX889" fmla="*/ 337490 w 1422394"/>
              <a:gd name="connsiteY889" fmla="*/ 99228 h 434793"/>
              <a:gd name="connsiteX890" fmla="*/ 346807 w 1422394"/>
              <a:gd name="connsiteY890" fmla="*/ 89911 h 434793"/>
              <a:gd name="connsiteX891" fmla="*/ 341000 w 1422394"/>
              <a:gd name="connsiteY891" fmla="*/ 83141 h 434793"/>
              <a:gd name="connsiteX892" fmla="*/ 336590 w 1422394"/>
              <a:gd name="connsiteY892" fmla="*/ 85377 h 434793"/>
              <a:gd name="connsiteX893" fmla="*/ 333484 w 1422394"/>
              <a:gd name="connsiteY893" fmla="*/ 86092 h 434793"/>
              <a:gd name="connsiteX894" fmla="*/ 333639 w 1422394"/>
              <a:gd name="connsiteY894" fmla="*/ 82396 h 434793"/>
              <a:gd name="connsiteX895" fmla="*/ 332397 w 1422394"/>
              <a:gd name="connsiteY895" fmla="*/ 79476 h 434793"/>
              <a:gd name="connsiteX896" fmla="*/ 331248 w 1422394"/>
              <a:gd name="connsiteY896" fmla="*/ 72768 h 434793"/>
              <a:gd name="connsiteX897" fmla="*/ 327304 w 1422394"/>
              <a:gd name="connsiteY897" fmla="*/ 66340 h 434793"/>
              <a:gd name="connsiteX898" fmla="*/ 323173 w 1422394"/>
              <a:gd name="connsiteY898" fmla="*/ 57985 h 434793"/>
              <a:gd name="connsiteX899" fmla="*/ 264663 w 1422394"/>
              <a:gd name="connsiteY899" fmla="*/ 43264 h 434793"/>
              <a:gd name="connsiteX900" fmla="*/ 264756 w 1422394"/>
              <a:gd name="connsiteY900" fmla="*/ 106589 h 434793"/>
              <a:gd name="connsiteX901" fmla="*/ 311030 w 1422394"/>
              <a:gd name="connsiteY901" fmla="*/ 125782 h 434793"/>
              <a:gd name="connsiteX902" fmla="*/ 330627 w 1422394"/>
              <a:gd name="connsiteY902" fmla="*/ 106123 h 434793"/>
              <a:gd name="connsiteX903" fmla="*/ 264694 w 1422394"/>
              <a:gd name="connsiteY903" fmla="*/ 78762 h 434793"/>
              <a:gd name="connsiteX904" fmla="*/ 264756 w 1422394"/>
              <a:gd name="connsiteY904" fmla="*/ 142211 h 434793"/>
              <a:gd name="connsiteX905" fmla="*/ 272520 w 1422394"/>
              <a:gd name="connsiteY905" fmla="*/ 143795 h 434793"/>
              <a:gd name="connsiteX906" fmla="*/ 276216 w 1422394"/>
              <a:gd name="connsiteY906" fmla="*/ 140441 h 434793"/>
              <a:gd name="connsiteX907" fmla="*/ 278762 w 1422394"/>
              <a:gd name="connsiteY907" fmla="*/ 141093 h 434793"/>
              <a:gd name="connsiteX908" fmla="*/ 276588 w 1422394"/>
              <a:gd name="connsiteY908" fmla="*/ 145285 h 434793"/>
              <a:gd name="connsiteX909" fmla="*/ 284321 w 1422394"/>
              <a:gd name="connsiteY909" fmla="*/ 149727 h 434793"/>
              <a:gd name="connsiteX910" fmla="*/ 285874 w 1422394"/>
              <a:gd name="connsiteY910" fmla="*/ 150969 h 434793"/>
              <a:gd name="connsiteX911" fmla="*/ 288545 w 1422394"/>
              <a:gd name="connsiteY911" fmla="*/ 148298 h 434793"/>
              <a:gd name="connsiteX912" fmla="*/ 288545 w 1422394"/>
              <a:gd name="connsiteY912" fmla="*/ 147987 h 434793"/>
              <a:gd name="connsiteX913" fmla="*/ 293328 w 1422394"/>
              <a:gd name="connsiteY913" fmla="*/ 143546 h 434793"/>
              <a:gd name="connsiteX914" fmla="*/ 301993 w 1422394"/>
              <a:gd name="connsiteY914" fmla="*/ 134882 h 434793"/>
              <a:gd name="connsiteX915" fmla="*/ 301340 w 1422394"/>
              <a:gd name="connsiteY915" fmla="*/ 134882 h 434793"/>
              <a:gd name="connsiteX916" fmla="*/ 297396 w 1422394"/>
              <a:gd name="connsiteY916" fmla="*/ 136465 h 434793"/>
              <a:gd name="connsiteX917" fmla="*/ 303608 w 1422394"/>
              <a:gd name="connsiteY917" fmla="*/ 132086 h 434793"/>
              <a:gd name="connsiteX918" fmla="*/ 304632 w 1422394"/>
              <a:gd name="connsiteY918" fmla="*/ 132490 h 434793"/>
              <a:gd name="connsiteX919" fmla="*/ 305719 w 1422394"/>
              <a:gd name="connsiteY919" fmla="*/ 131372 h 434793"/>
              <a:gd name="connsiteX920" fmla="*/ 264942 w 1422394"/>
              <a:gd name="connsiteY920" fmla="*/ 114446 h 434793"/>
              <a:gd name="connsiteX921" fmla="*/ 260874 w 1422394"/>
              <a:gd name="connsiteY921" fmla="*/ 149789 h 434793"/>
              <a:gd name="connsiteX922" fmla="*/ 251557 w 1422394"/>
              <a:gd name="connsiteY922" fmla="*/ 151217 h 434793"/>
              <a:gd name="connsiteX923" fmla="*/ 251091 w 1422394"/>
              <a:gd name="connsiteY923" fmla="*/ 152335 h 434793"/>
              <a:gd name="connsiteX924" fmla="*/ 254507 w 1422394"/>
              <a:gd name="connsiteY924" fmla="*/ 153267 h 434793"/>
              <a:gd name="connsiteX925" fmla="*/ 252178 w 1422394"/>
              <a:gd name="connsiteY925" fmla="*/ 154851 h 434793"/>
              <a:gd name="connsiteX926" fmla="*/ 254383 w 1422394"/>
              <a:gd name="connsiteY926" fmla="*/ 156652 h 434793"/>
              <a:gd name="connsiteX927" fmla="*/ 252271 w 1422394"/>
              <a:gd name="connsiteY927" fmla="*/ 160690 h 434793"/>
              <a:gd name="connsiteX928" fmla="*/ 243730 w 1422394"/>
              <a:gd name="connsiteY928" fmla="*/ 163795 h 434793"/>
              <a:gd name="connsiteX929" fmla="*/ 241525 w 1422394"/>
              <a:gd name="connsiteY929" fmla="*/ 167491 h 434793"/>
              <a:gd name="connsiteX930" fmla="*/ 235035 w 1422394"/>
              <a:gd name="connsiteY930" fmla="*/ 172677 h 434793"/>
              <a:gd name="connsiteX931" fmla="*/ 238327 w 1422394"/>
              <a:gd name="connsiteY931" fmla="*/ 171373 h 434793"/>
              <a:gd name="connsiteX932" fmla="*/ 242768 w 1422394"/>
              <a:gd name="connsiteY932" fmla="*/ 169199 h 434793"/>
              <a:gd name="connsiteX933" fmla="*/ 243513 w 1422394"/>
              <a:gd name="connsiteY933" fmla="*/ 172709 h 434793"/>
              <a:gd name="connsiteX934" fmla="*/ 238109 w 1422394"/>
              <a:gd name="connsiteY934" fmla="*/ 176435 h 434793"/>
              <a:gd name="connsiteX935" fmla="*/ 235345 w 1422394"/>
              <a:gd name="connsiteY935" fmla="*/ 176249 h 434793"/>
              <a:gd name="connsiteX936" fmla="*/ 240314 w 1422394"/>
              <a:gd name="connsiteY936" fmla="*/ 178485 h 434793"/>
              <a:gd name="connsiteX937" fmla="*/ 236898 w 1422394"/>
              <a:gd name="connsiteY937" fmla="*/ 181063 h 434793"/>
              <a:gd name="connsiteX938" fmla="*/ 237705 w 1422394"/>
              <a:gd name="connsiteY938" fmla="*/ 182398 h 434793"/>
              <a:gd name="connsiteX939" fmla="*/ 241277 w 1422394"/>
              <a:gd name="connsiteY939" fmla="*/ 182678 h 434793"/>
              <a:gd name="connsiteX940" fmla="*/ 235066 w 1422394"/>
              <a:gd name="connsiteY940" fmla="*/ 194448 h 434793"/>
              <a:gd name="connsiteX941" fmla="*/ 232426 w 1422394"/>
              <a:gd name="connsiteY941" fmla="*/ 195038 h 434793"/>
              <a:gd name="connsiteX942" fmla="*/ 236525 w 1422394"/>
              <a:gd name="connsiteY942" fmla="*/ 201405 h 434793"/>
              <a:gd name="connsiteX943" fmla="*/ 240066 w 1422394"/>
              <a:gd name="connsiteY943" fmla="*/ 197026 h 434793"/>
              <a:gd name="connsiteX944" fmla="*/ 241153 w 1422394"/>
              <a:gd name="connsiteY944" fmla="*/ 195473 h 434793"/>
              <a:gd name="connsiteX945" fmla="*/ 242923 w 1422394"/>
              <a:gd name="connsiteY945" fmla="*/ 194324 h 434793"/>
              <a:gd name="connsiteX946" fmla="*/ 246432 w 1422394"/>
              <a:gd name="connsiteY946" fmla="*/ 189634 h 434793"/>
              <a:gd name="connsiteX947" fmla="*/ 245935 w 1422394"/>
              <a:gd name="connsiteY947" fmla="*/ 186963 h 434793"/>
              <a:gd name="connsiteX948" fmla="*/ 247550 w 1422394"/>
              <a:gd name="connsiteY948" fmla="*/ 185659 h 434793"/>
              <a:gd name="connsiteX949" fmla="*/ 250035 w 1422394"/>
              <a:gd name="connsiteY949" fmla="*/ 186280 h 434793"/>
              <a:gd name="connsiteX950" fmla="*/ 254290 w 1422394"/>
              <a:gd name="connsiteY950" fmla="*/ 187181 h 434793"/>
              <a:gd name="connsiteX951" fmla="*/ 257395 w 1422394"/>
              <a:gd name="connsiteY951" fmla="*/ 188361 h 434793"/>
              <a:gd name="connsiteX952" fmla="*/ 257395 w 1422394"/>
              <a:gd name="connsiteY952" fmla="*/ 190659 h 434793"/>
              <a:gd name="connsiteX953" fmla="*/ 258482 w 1422394"/>
              <a:gd name="connsiteY953" fmla="*/ 190659 h 434793"/>
              <a:gd name="connsiteX954" fmla="*/ 255687 w 1422394"/>
              <a:gd name="connsiteY954" fmla="*/ 194914 h 434793"/>
              <a:gd name="connsiteX955" fmla="*/ 251308 w 1422394"/>
              <a:gd name="connsiteY955" fmla="*/ 203330 h 434793"/>
              <a:gd name="connsiteX956" fmla="*/ 246619 w 1422394"/>
              <a:gd name="connsiteY956" fmla="*/ 203330 h 434793"/>
              <a:gd name="connsiteX957" fmla="*/ 243855 w 1422394"/>
              <a:gd name="connsiteY957" fmla="*/ 204076 h 434793"/>
              <a:gd name="connsiteX958" fmla="*/ 239941 w 1422394"/>
              <a:gd name="connsiteY958" fmla="*/ 204914 h 434793"/>
              <a:gd name="connsiteX959" fmla="*/ 260780 w 1422394"/>
              <a:gd name="connsiteY959" fmla="*/ 212772 h 434793"/>
              <a:gd name="connsiteX960" fmla="*/ 265812 w 1422394"/>
              <a:gd name="connsiteY960" fmla="*/ 212337 h 434793"/>
              <a:gd name="connsiteX961" fmla="*/ 267489 w 1422394"/>
              <a:gd name="connsiteY961" fmla="*/ 207771 h 434793"/>
              <a:gd name="connsiteX962" fmla="*/ 267924 w 1422394"/>
              <a:gd name="connsiteY962" fmla="*/ 204883 h 434793"/>
              <a:gd name="connsiteX963" fmla="*/ 271930 w 1422394"/>
              <a:gd name="connsiteY963" fmla="*/ 201094 h 434793"/>
              <a:gd name="connsiteX964" fmla="*/ 274756 w 1422394"/>
              <a:gd name="connsiteY964" fmla="*/ 201498 h 434793"/>
              <a:gd name="connsiteX965" fmla="*/ 278887 w 1422394"/>
              <a:gd name="connsiteY965" fmla="*/ 202461 h 434793"/>
              <a:gd name="connsiteX966" fmla="*/ 275781 w 1422394"/>
              <a:gd name="connsiteY966" fmla="*/ 204417 h 434793"/>
              <a:gd name="connsiteX967" fmla="*/ 278887 w 1422394"/>
              <a:gd name="connsiteY967" fmla="*/ 205038 h 434793"/>
              <a:gd name="connsiteX968" fmla="*/ 279756 w 1422394"/>
              <a:gd name="connsiteY968" fmla="*/ 200846 h 434793"/>
              <a:gd name="connsiteX969" fmla="*/ 280253 w 1422394"/>
              <a:gd name="connsiteY969" fmla="*/ 199541 h 434793"/>
              <a:gd name="connsiteX970" fmla="*/ 281992 w 1422394"/>
              <a:gd name="connsiteY970" fmla="*/ 194945 h 434793"/>
              <a:gd name="connsiteX971" fmla="*/ 278452 w 1422394"/>
              <a:gd name="connsiteY971" fmla="*/ 194603 h 434793"/>
              <a:gd name="connsiteX972" fmla="*/ 276029 w 1422394"/>
              <a:gd name="connsiteY972" fmla="*/ 191032 h 434793"/>
              <a:gd name="connsiteX973" fmla="*/ 279787 w 1422394"/>
              <a:gd name="connsiteY973" fmla="*/ 193579 h 434793"/>
              <a:gd name="connsiteX974" fmla="*/ 282893 w 1422394"/>
              <a:gd name="connsiteY974" fmla="*/ 190783 h 434793"/>
              <a:gd name="connsiteX975" fmla="*/ 279787 w 1422394"/>
              <a:gd name="connsiteY975" fmla="*/ 187926 h 434793"/>
              <a:gd name="connsiteX976" fmla="*/ 281806 w 1422394"/>
              <a:gd name="connsiteY976" fmla="*/ 187119 h 434793"/>
              <a:gd name="connsiteX977" fmla="*/ 280501 w 1422394"/>
              <a:gd name="connsiteY977" fmla="*/ 184013 h 434793"/>
              <a:gd name="connsiteX978" fmla="*/ 276309 w 1422394"/>
              <a:gd name="connsiteY978" fmla="*/ 178050 h 434793"/>
              <a:gd name="connsiteX979" fmla="*/ 273638 w 1422394"/>
              <a:gd name="connsiteY979" fmla="*/ 179789 h 434793"/>
              <a:gd name="connsiteX980" fmla="*/ 272458 w 1422394"/>
              <a:gd name="connsiteY980" fmla="*/ 178889 h 434793"/>
              <a:gd name="connsiteX981" fmla="*/ 275563 w 1422394"/>
              <a:gd name="connsiteY981" fmla="*/ 175317 h 434793"/>
              <a:gd name="connsiteX982" fmla="*/ 278421 w 1422394"/>
              <a:gd name="connsiteY982" fmla="*/ 172491 h 434793"/>
              <a:gd name="connsiteX983" fmla="*/ 276464 w 1422394"/>
              <a:gd name="connsiteY983" fmla="*/ 168392 h 434793"/>
              <a:gd name="connsiteX984" fmla="*/ 276281 w 1422394"/>
              <a:gd name="connsiteY984" fmla="*/ 165280 h 434793"/>
              <a:gd name="connsiteX985" fmla="*/ 274166 w 1422394"/>
              <a:gd name="connsiteY985" fmla="*/ 164820 h 434793"/>
              <a:gd name="connsiteX986" fmla="*/ 271557 w 1422394"/>
              <a:gd name="connsiteY986" fmla="*/ 161404 h 434793"/>
              <a:gd name="connsiteX987" fmla="*/ 268917 w 1422394"/>
              <a:gd name="connsiteY987" fmla="*/ 159603 h 434793"/>
              <a:gd name="connsiteX988" fmla="*/ 264259 w 1422394"/>
              <a:gd name="connsiteY988" fmla="*/ 157522 h 434793"/>
              <a:gd name="connsiteX989" fmla="*/ 258420 w 1422394"/>
              <a:gd name="connsiteY989" fmla="*/ 154106 h 434793"/>
              <a:gd name="connsiteX990" fmla="*/ 256308 w 1422394"/>
              <a:gd name="connsiteY990" fmla="*/ 151994 h 434793"/>
              <a:gd name="connsiteX991" fmla="*/ 260749 w 1422394"/>
              <a:gd name="connsiteY991" fmla="*/ 151714 h 434793"/>
              <a:gd name="connsiteX992" fmla="*/ 261340 w 1422394"/>
              <a:gd name="connsiteY992" fmla="*/ 149416 h 434793"/>
              <a:gd name="connsiteX993" fmla="*/ 140684 w 1422394"/>
              <a:gd name="connsiteY993" fmla="*/ 55780 h 434793"/>
              <a:gd name="connsiteX994" fmla="*/ 160405 w 1422394"/>
              <a:gd name="connsiteY994" fmla="*/ 75501 h 434793"/>
              <a:gd name="connsiteX995" fmla="*/ 256992 w 1422394"/>
              <a:gd name="connsiteY995" fmla="*/ 35438 h 434793"/>
              <a:gd name="connsiteX996" fmla="*/ 256992 w 1422394"/>
              <a:gd name="connsiteY996" fmla="*/ 7642 h 434793"/>
              <a:gd name="connsiteX997" fmla="*/ 140591 w 1422394"/>
              <a:gd name="connsiteY997" fmla="*/ 55780 h 434793"/>
              <a:gd name="connsiteX998" fmla="*/ 86956 w 1422394"/>
              <a:gd name="connsiteY998" fmla="*/ 177553 h 434793"/>
              <a:gd name="connsiteX999" fmla="*/ 114752 w 1422394"/>
              <a:gd name="connsiteY999" fmla="*/ 177553 h 434793"/>
              <a:gd name="connsiteX1000" fmla="*/ 154815 w 1422394"/>
              <a:gd name="connsiteY1000" fmla="*/ 80998 h 434793"/>
              <a:gd name="connsiteX1001" fmla="*/ 134970 w 1422394"/>
              <a:gd name="connsiteY1001" fmla="*/ 61277 h 434793"/>
              <a:gd name="connsiteX1002" fmla="*/ 86956 w 1422394"/>
              <a:gd name="connsiteY1002" fmla="*/ 177553 h 434793"/>
              <a:gd name="connsiteX1003" fmla="*/ 693337 w 1422394"/>
              <a:gd name="connsiteY1003" fmla="*/ 25376 h 434793"/>
              <a:gd name="connsiteX1004" fmla="*/ 730140 w 1422394"/>
              <a:gd name="connsiteY1004" fmla="*/ 25376 h 434793"/>
              <a:gd name="connsiteX1005" fmla="*/ 730140 w 1422394"/>
              <a:gd name="connsiteY1005" fmla="*/ 142739 h 434793"/>
              <a:gd name="connsiteX1006" fmla="*/ 710822 w 1422394"/>
              <a:gd name="connsiteY1006" fmla="*/ 189821 h 434793"/>
              <a:gd name="connsiteX1007" fmla="*/ 661908 w 1422394"/>
              <a:gd name="connsiteY1007" fmla="*/ 205815 h 434793"/>
              <a:gd name="connsiteX1008" fmla="*/ 612776 w 1422394"/>
              <a:gd name="connsiteY1008" fmla="*/ 189821 h 434793"/>
              <a:gd name="connsiteX1009" fmla="*/ 593583 w 1422394"/>
              <a:gd name="connsiteY1009" fmla="*/ 142739 h 434793"/>
              <a:gd name="connsiteX1010" fmla="*/ 593583 w 1422394"/>
              <a:gd name="connsiteY1010" fmla="*/ 25376 h 434793"/>
              <a:gd name="connsiteX1011" fmla="*/ 630386 w 1422394"/>
              <a:gd name="connsiteY1011" fmla="*/ 25376 h 434793"/>
              <a:gd name="connsiteX1012" fmla="*/ 630386 w 1422394"/>
              <a:gd name="connsiteY1012" fmla="*/ 142739 h 434793"/>
              <a:gd name="connsiteX1013" fmla="*/ 638740 w 1422394"/>
              <a:gd name="connsiteY1013" fmla="*/ 168298 h 434793"/>
              <a:gd name="connsiteX1014" fmla="*/ 685014 w 1422394"/>
              <a:gd name="connsiteY1014" fmla="*/ 168298 h 434793"/>
              <a:gd name="connsiteX1015" fmla="*/ 693337 w 1422394"/>
              <a:gd name="connsiteY1015" fmla="*/ 142739 h 434793"/>
              <a:gd name="connsiteX1016" fmla="*/ 811601 w 1422394"/>
              <a:gd name="connsiteY1016" fmla="*/ 97272 h 434793"/>
              <a:gd name="connsiteX1017" fmla="*/ 789240 w 1422394"/>
              <a:gd name="connsiteY1017" fmla="*/ 109974 h 434793"/>
              <a:gd name="connsiteX1018" fmla="*/ 789240 w 1422394"/>
              <a:gd name="connsiteY1018" fmla="*/ 203361 h 434793"/>
              <a:gd name="connsiteX1019" fmla="*/ 753898 w 1422394"/>
              <a:gd name="connsiteY1019" fmla="*/ 203361 h 434793"/>
              <a:gd name="connsiteX1020" fmla="*/ 753898 w 1422394"/>
              <a:gd name="connsiteY1020" fmla="*/ 71091 h 434793"/>
              <a:gd name="connsiteX1021" fmla="*/ 787159 w 1422394"/>
              <a:gd name="connsiteY1021" fmla="*/ 71091 h 434793"/>
              <a:gd name="connsiteX1022" fmla="*/ 788371 w 1422394"/>
              <a:gd name="connsiteY1022" fmla="*/ 86247 h 434793"/>
              <a:gd name="connsiteX1023" fmla="*/ 826415 w 1422394"/>
              <a:gd name="connsiteY1023" fmla="*/ 68638 h 434793"/>
              <a:gd name="connsiteX1024" fmla="*/ 856726 w 1422394"/>
              <a:gd name="connsiteY1024" fmla="*/ 79911 h 434793"/>
              <a:gd name="connsiteX1025" fmla="*/ 868217 w 1422394"/>
              <a:gd name="connsiteY1025" fmla="*/ 119136 h 434793"/>
              <a:gd name="connsiteX1026" fmla="*/ 868217 w 1422394"/>
              <a:gd name="connsiteY1026" fmla="*/ 203361 h 434793"/>
              <a:gd name="connsiteX1027" fmla="*/ 832626 w 1422394"/>
              <a:gd name="connsiteY1027" fmla="*/ 203361 h 434793"/>
              <a:gd name="connsiteX1028" fmla="*/ 832626 w 1422394"/>
              <a:gd name="connsiteY1028" fmla="*/ 119012 h 434793"/>
              <a:gd name="connsiteX1029" fmla="*/ 827192 w 1422394"/>
              <a:gd name="connsiteY1029" fmla="*/ 101775 h 434793"/>
              <a:gd name="connsiteX1030" fmla="*/ 811601 w 1422394"/>
              <a:gd name="connsiteY1030" fmla="*/ 97272 h 434793"/>
              <a:gd name="connsiteX1031" fmla="*/ 891230 w 1422394"/>
              <a:gd name="connsiteY1031" fmla="*/ 36867 h 434793"/>
              <a:gd name="connsiteX1032" fmla="*/ 896634 w 1422394"/>
              <a:gd name="connsiteY1032" fmla="*/ 23823 h 434793"/>
              <a:gd name="connsiteX1033" fmla="*/ 925486 w 1422394"/>
              <a:gd name="connsiteY1033" fmla="*/ 23823 h 434793"/>
              <a:gd name="connsiteX1034" fmla="*/ 925486 w 1422394"/>
              <a:gd name="connsiteY1034" fmla="*/ 49973 h 434793"/>
              <a:gd name="connsiteX1035" fmla="*/ 896634 w 1422394"/>
              <a:gd name="connsiteY1035" fmla="*/ 49973 h 434793"/>
              <a:gd name="connsiteX1036" fmla="*/ 891230 w 1422394"/>
              <a:gd name="connsiteY1036" fmla="*/ 36867 h 434793"/>
              <a:gd name="connsiteX1037" fmla="*/ 928902 w 1422394"/>
              <a:gd name="connsiteY1037" fmla="*/ 71029 h 434793"/>
              <a:gd name="connsiteX1038" fmla="*/ 928902 w 1422394"/>
              <a:gd name="connsiteY1038" fmla="*/ 203299 h 434793"/>
              <a:gd name="connsiteX1039" fmla="*/ 893435 w 1422394"/>
              <a:gd name="connsiteY1039" fmla="*/ 203299 h 434793"/>
              <a:gd name="connsiteX1040" fmla="*/ 893435 w 1422394"/>
              <a:gd name="connsiteY1040" fmla="*/ 71091 h 434793"/>
              <a:gd name="connsiteX1041" fmla="*/ 1020861 w 1422394"/>
              <a:gd name="connsiteY1041" fmla="*/ 202461 h 434793"/>
              <a:gd name="connsiteX1042" fmla="*/ 999618 w 1422394"/>
              <a:gd name="connsiteY1042" fmla="*/ 205753 h 434793"/>
              <a:gd name="connsiteX1043" fmla="*/ 971978 w 1422394"/>
              <a:gd name="connsiteY1043" fmla="*/ 196715 h 434793"/>
              <a:gd name="connsiteX1044" fmla="*/ 961698 w 1422394"/>
              <a:gd name="connsiteY1044" fmla="*/ 166684 h 434793"/>
              <a:gd name="connsiteX1045" fmla="*/ 961698 w 1422394"/>
              <a:gd name="connsiteY1045" fmla="*/ 96899 h 434793"/>
              <a:gd name="connsiteX1046" fmla="*/ 942256 w 1422394"/>
              <a:gd name="connsiteY1046" fmla="*/ 96899 h 434793"/>
              <a:gd name="connsiteX1047" fmla="*/ 942256 w 1422394"/>
              <a:gd name="connsiteY1047" fmla="*/ 71091 h 434793"/>
              <a:gd name="connsiteX1048" fmla="*/ 961698 w 1422394"/>
              <a:gd name="connsiteY1048" fmla="*/ 71091 h 434793"/>
              <a:gd name="connsiteX1049" fmla="*/ 961698 w 1422394"/>
              <a:gd name="connsiteY1049" fmla="*/ 38451 h 434793"/>
              <a:gd name="connsiteX1050" fmla="*/ 997040 w 1422394"/>
              <a:gd name="connsiteY1050" fmla="*/ 38451 h 434793"/>
              <a:gd name="connsiteX1051" fmla="*/ 997040 w 1422394"/>
              <a:gd name="connsiteY1051" fmla="*/ 71091 h 434793"/>
              <a:gd name="connsiteX1052" fmla="*/ 1019525 w 1422394"/>
              <a:gd name="connsiteY1052" fmla="*/ 71091 h 434793"/>
              <a:gd name="connsiteX1053" fmla="*/ 1019525 w 1422394"/>
              <a:gd name="connsiteY1053" fmla="*/ 96899 h 434793"/>
              <a:gd name="connsiteX1054" fmla="*/ 997040 w 1422394"/>
              <a:gd name="connsiteY1054" fmla="*/ 96899 h 434793"/>
              <a:gd name="connsiteX1055" fmla="*/ 997040 w 1422394"/>
              <a:gd name="connsiteY1055" fmla="*/ 163019 h 434793"/>
              <a:gd name="connsiteX1056" fmla="*/ 1000456 w 1422394"/>
              <a:gd name="connsiteY1056" fmla="*/ 174044 h 434793"/>
              <a:gd name="connsiteX1057" fmla="*/ 1010612 w 1422394"/>
              <a:gd name="connsiteY1057" fmla="*/ 176715 h 434793"/>
              <a:gd name="connsiteX1058" fmla="*/ 1016420 w 1422394"/>
              <a:gd name="connsiteY1058" fmla="*/ 176404 h 434793"/>
              <a:gd name="connsiteX1059" fmla="*/ 1020861 w 1422394"/>
              <a:gd name="connsiteY1059" fmla="*/ 175752 h 434793"/>
              <a:gd name="connsiteX1060" fmla="*/ 1148566 w 1422394"/>
              <a:gd name="connsiteY1060" fmla="*/ 181808 h 434793"/>
              <a:gd name="connsiteX1061" fmla="*/ 1129248 w 1422394"/>
              <a:gd name="connsiteY1061" fmla="*/ 198299 h 434793"/>
              <a:gd name="connsiteX1062" fmla="*/ 1096949 w 1422394"/>
              <a:gd name="connsiteY1062" fmla="*/ 205753 h 434793"/>
              <a:gd name="connsiteX1063" fmla="*/ 1048687 w 1422394"/>
              <a:gd name="connsiteY1063" fmla="*/ 187119 h 434793"/>
              <a:gd name="connsiteX1064" fmla="*/ 1031327 w 1422394"/>
              <a:gd name="connsiteY1064" fmla="*/ 141838 h 434793"/>
              <a:gd name="connsiteX1065" fmla="*/ 1031327 w 1422394"/>
              <a:gd name="connsiteY1065" fmla="*/ 137055 h 434793"/>
              <a:gd name="connsiteX1066" fmla="*/ 1048004 w 1422394"/>
              <a:gd name="connsiteY1066" fmla="*/ 87893 h 434793"/>
              <a:gd name="connsiteX1067" fmla="*/ 1093036 w 1422394"/>
              <a:gd name="connsiteY1067" fmla="*/ 68700 h 434793"/>
              <a:gd name="connsiteX1068" fmla="*/ 1136516 w 1422394"/>
              <a:gd name="connsiteY1068" fmla="*/ 86557 h 434793"/>
              <a:gd name="connsiteX1069" fmla="*/ 1151423 w 1422394"/>
              <a:gd name="connsiteY1069" fmla="*/ 133763 h 434793"/>
              <a:gd name="connsiteX1070" fmla="*/ 1151423 w 1422394"/>
              <a:gd name="connsiteY1070" fmla="*/ 148795 h 434793"/>
              <a:gd name="connsiteX1071" fmla="*/ 1067135 w 1422394"/>
              <a:gd name="connsiteY1071" fmla="*/ 148795 h 434793"/>
              <a:gd name="connsiteX1072" fmla="*/ 1077291 w 1422394"/>
              <a:gd name="connsiteY1072" fmla="*/ 169510 h 434793"/>
              <a:gd name="connsiteX1073" fmla="*/ 1099030 w 1422394"/>
              <a:gd name="connsiteY1073" fmla="*/ 177398 h 434793"/>
              <a:gd name="connsiteX1074" fmla="*/ 1130957 w 1422394"/>
              <a:gd name="connsiteY1074" fmla="*/ 162615 h 434793"/>
              <a:gd name="connsiteX1075" fmla="*/ 1092819 w 1422394"/>
              <a:gd name="connsiteY1075" fmla="*/ 97086 h 434793"/>
              <a:gd name="connsiteX1076" fmla="*/ 1075458 w 1422394"/>
              <a:gd name="connsiteY1076" fmla="*/ 104663 h 434793"/>
              <a:gd name="connsiteX1077" fmla="*/ 1067508 w 1422394"/>
              <a:gd name="connsiteY1077" fmla="*/ 124446 h 434793"/>
              <a:gd name="connsiteX1078" fmla="*/ 1116639 w 1422394"/>
              <a:gd name="connsiteY1078" fmla="*/ 124446 h 434793"/>
              <a:gd name="connsiteX1079" fmla="*/ 1116639 w 1422394"/>
              <a:gd name="connsiteY1079" fmla="*/ 121776 h 434793"/>
              <a:gd name="connsiteX1080" fmla="*/ 1110708 w 1422394"/>
              <a:gd name="connsiteY1080" fmla="*/ 104104 h 434793"/>
              <a:gd name="connsiteX1081" fmla="*/ 1092819 w 1422394"/>
              <a:gd name="connsiteY1081" fmla="*/ 97148 h 434793"/>
              <a:gd name="connsiteX1082" fmla="*/ 1249903 w 1422394"/>
              <a:gd name="connsiteY1082" fmla="*/ 203361 h 434793"/>
              <a:gd name="connsiteX1083" fmla="*/ 1248195 w 1422394"/>
              <a:gd name="connsiteY1083" fmla="*/ 189324 h 434793"/>
              <a:gd name="connsiteX1084" fmla="*/ 1233723 w 1422394"/>
              <a:gd name="connsiteY1084" fmla="*/ 201436 h 434793"/>
              <a:gd name="connsiteX1085" fmla="*/ 1214344 w 1422394"/>
              <a:gd name="connsiteY1085" fmla="*/ 205815 h 434793"/>
              <a:gd name="connsiteX1086" fmla="*/ 1176206 w 1422394"/>
              <a:gd name="connsiteY1086" fmla="*/ 186746 h 434793"/>
              <a:gd name="connsiteX1087" fmla="*/ 1162634 w 1422394"/>
              <a:gd name="connsiteY1087" fmla="*/ 138826 h 434793"/>
              <a:gd name="connsiteX1088" fmla="*/ 1162634 w 1422394"/>
              <a:gd name="connsiteY1088" fmla="*/ 136248 h 434793"/>
              <a:gd name="connsiteX1089" fmla="*/ 1176206 w 1422394"/>
              <a:gd name="connsiteY1089" fmla="*/ 87365 h 434793"/>
              <a:gd name="connsiteX1090" fmla="*/ 1214592 w 1422394"/>
              <a:gd name="connsiteY1090" fmla="*/ 68731 h 434793"/>
              <a:gd name="connsiteX1091" fmla="*/ 1246270 w 1422394"/>
              <a:gd name="connsiteY1091" fmla="*/ 82831 h 434793"/>
              <a:gd name="connsiteX1092" fmla="*/ 1246270 w 1422394"/>
              <a:gd name="connsiteY1092" fmla="*/ 15593 h 434793"/>
              <a:gd name="connsiteX1093" fmla="*/ 1281736 w 1422394"/>
              <a:gd name="connsiteY1093" fmla="*/ 15593 h 434793"/>
              <a:gd name="connsiteX1094" fmla="*/ 1281736 w 1422394"/>
              <a:gd name="connsiteY1094" fmla="*/ 203361 h 434793"/>
              <a:gd name="connsiteX1095" fmla="*/ 1197977 w 1422394"/>
              <a:gd name="connsiteY1095" fmla="*/ 138733 h 434793"/>
              <a:gd name="connsiteX1096" fmla="*/ 1203629 w 1422394"/>
              <a:gd name="connsiteY1096" fmla="*/ 165814 h 434793"/>
              <a:gd name="connsiteX1097" fmla="*/ 1223164 w 1422394"/>
              <a:gd name="connsiteY1097" fmla="*/ 176994 h 434793"/>
              <a:gd name="connsiteX1098" fmla="*/ 1246270 w 1422394"/>
              <a:gd name="connsiteY1098" fmla="*/ 163298 h 434793"/>
              <a:gd name="connsiteX1099" fmla="*/ 1246270 w 1422394"/>
              <a:gd name="connsiteY1099" fmla="*/ 110937 h 434793"/>
              <a:gd name="connsiteX1100" fmla="*/ 1223412 w 1422394"/>
              <a:gd name="connsiteY1100" fmla="*/ 97272 h 434793"/>
              <a:gd name="connsiteX1101" fmla="*/ 1203784 w 1422394"/>
              <a:gd name="connsiteY1101" fmla="*/ 108577 h 434793"/>
              <a:gd name="connsiteX1102" fmla="*/ 1197977 w 1422394"/>
              <a:gd name="connsiteY1102" fmla="*/ 136248 h 434793"/>
              <a:gd name="connsiteX1103" fmla="*/ 740171 w 1422394"/>
              <a:gd name="connsiteY1103" fmla="*/ 238114 h 434793"/>
              <a:gd name="connsiteX1104" fmla="*/ 740171 w 1422394"/>
              <a:gd name="connsiteY1104" fmla="*/ 416099 h 434793"/>
              <a:gd name="connsiteX1105" fmla="*/ 703493 w 1422394"/>
              <a:gd name="connsiteY1105" fmla="*/ 416099 h 434793"/>
              <a:gd name="connsiteX1106" fmla="*/ 632063 w 1422394"/>
              <a:gd name="connsiteY1106" fmla="*/ 298861 h 434793"/>
              <a:gd name="connsiteX1107" fmla="*/ 632063 w 1422394"/>
              <a:gd name="connsiteY1107" fmla="*/ 416099 h 434793"/>
              <a:gd name="connsiteX1108" fmla="*/ 595292 w 1422394"/>
              <a:gd name="connsiteY1108" fmla="*/ 416099 h 434793"/>
              <a:gd name="connsiteX1109" fmla="*/ 595292 w 1422394"/>
              <a:gd name="connsiteY1109" fmla="*/ 238114 h 434793"/>
              <a:gd name="connsiteX1110" fmla="*/ 632094 w 1422394"/>
              <a:gd name="connsiteY1110" fmla="*/ 238114 h 434793"/>
              <a:gd name="connsiteX1111" fmla="*/ 703524 w 1422394"/>
              <a:gd name="connsiteY1111" fmla="*/ 355477 h 434793"/>
              <a:gd name="connsiteX1112" fmla="*/ 703524 w 1422394"/>
              <a:gd name="connsiteY1112" fmla="*/ 238114 h 434793"/>
              <a:gd name="connsiteX1113" fmla="*/ 843279 w 1422394"/>
              <a:gd name="connsiteY1113" fmla="*/ 416099 h 434793"/>
              <a:gd name="connsiteX1114" fmla="*/ 839738 w 1422394"/>
              <a:gd name="connsiteY1114" fmla="*/ 404267 h 434793"/>
              <a:gd name="connsiteX1115" fmla="*/ 826353 w 1422394"/>
              <a:gd name="connsiteY1115" fmla="*/ 414329 h 434793"/>
              <a:gd name="connsiteX1116" fmla="*/ 806352 w 1422394"/>
              <a:gd name="connsiteY1116" fmla="*/ 418553 h 434793"/>
              <a:gd name="connsiteX1117" fmla="*/ 774426 w 1422394"/>
              <a:gd name="connsiteY1117" fmla="*/ 407373 h 434793"/>
              <a:gd name="connsiteX1118" fmla="*/ 761476 w 1422394"/>
              <a:gd name="connsiteY1118" fmla="*/ 378956 h 434793"/>
              <a:gd name="connsiteX1119" fmla="*/ 777004 w 1422394"/>
              <a:gd name="connsiteY1119" fmla="*/ 346750 h 434793"/>
              <a:gd name="connsiteX1120" fmla="*/ 822595 w 1422394"/>
              <a:gd name="connsiteY1120" fmla="*/ 335290 h 434793"/>
              <a:gd name="connsiteX1121" fmla="*/ 838372 w 1422394"/>
              <a:gd name="connsiteY1121" fmla="*/ 335290 h 434793"/>
              <a:gd name="connsiteX1122" fmla="*/ 838372 w 1422394"/>
              <a:gd name="connsiteY1122" fmla="*/ 327588 h 434793"/>
              <a:gd name="connsiteX1123" fmla="*/ 833682 w 1422394"/>
              <a:gd name="connsiteY1123" fmla="*/ 312991 h 434793"/>
              <a:gd name="connsiteX1124" fmla="*/ 818806 w 1422394"/>
              <a:gd name="connsiteY1124" fmla="*/ 307556 h 434793"/>
              <a:gd name="connsiteX1125" fmla="*/ 799862 w 1422394"/>
              <a:gd name="connsiteY1125" fmla="*/ 323457 h 434793"/>
              <a:gd name="connsiteX1126" fmla="*/ 764426 w 1422394"/>
              <a:gd name="connsiteY1126" fmla="*/ 323457 h 434793"/>
              <a:gd name="connsiteX1127" fmla="*/ 779706 w 1422394"/>
              <a:gd name="connsiteY1127" fmla="*/ 293798 h 434793"/>
              <a:gd name="connsiteX1128" fmla="*/ 820670 w 1422394"/>
              <a:gd name="connsiteY1128" fmla="*/ 281376 h 434793"/>
              <a:gd name="connsiteX1129" fmla="*/ 858590 w 1422394"/>
              <a:gd name="connsiteY1129" fmla="*/ 292991 h 434793"/>
              <a:gd name="connsiteX1130" fmla="*/ 873683 w 1422394"/>
              <a:gd name="connsiteY1130" fmla="*/ 327836 h 434793"/>
              <a:gd name="connsiteX1131" fmla="*/ 873683 w 1422394"/>
              <a:gd name="connsiteY1131" fmla="*/ 383738 h 434793"/>
              <a:gd name="connsiteX1132" fmla="*/ 875019 w 1422394"/>
              <a:gd name="connsiteY1132" fmla="*/ 401969 h 434793"/>
              <a:gd name="connsiteX1133" fmla="*/ 878932 w 1422394"/>
              <a:gd name="connsiteY1133" fmla="*/ 413956 h 434793"/>
              <a:gd name="connsiteX1134" fmla="*/ 878932 w 1422394"/>
              <a:gd name="connsiteY1134" fmla="*/ 416006 h 434793"/>
              <a:gd name="connsiteX1135" fmla="*/ 814055 w 1422394"/>
              <a:gd name="connsiteY1135" fmla="*/ 391534 h 434793"/>
              <a:gd name="connsiteX1136" fmla="*/ 829272 w 1422394"/>
              <a:gd name="connsiteY1136" fmla="*/ 387558 h 434793"/>
              <a:gd name="connsiteX1137" fmla="*/ 838248 w 1422394"/>
              <a:gd name="connsiteY1137" fmla="*/ 378831 h 434793"/>
              <a:gd name="connsiteX1138" fmla="*/ 838248 w 1422394"/>
              <a:gd name="connsiteY1138" fmla="*/ 355850 h 434793"/>
              <a:gd name="connsiteX1139" fmla="*/ 823837 w 1422394"/>
              <a:gd name="connsiteY1139" fmla="*/ 355850 h 434793"/>
              <a:gd name="connsiteX1140" fmla="*/ 803309 w 1422394"/>
              <a:gd name="connsiteY1140" fmla="*/ 361781 h 434793"/>
              <a:gd name="connsiteX1141" fmla="*/ 796818 w 1422394"/>
              <a:gd name="connsiteY1141" fmla="*/ 376378 h 434793"/>
              <a:gd name="connsiteX1142" fmla="*/ 801383 w 1422394"/>
              <a:gd name="connsiteY1142" fmla="*/ 387248 h 434793"/>
              <a:gd name="connsiteX1143" fmla="*/ 814055 w 1422394"/>
              <a:gd name="connsiteY1143" fmla="*/ 391534 h 434793"/>
              <a:gd name="connsiteX1144" fmla="*/ 963872 w 1422394"/>
              <a:gd name="connsiteY1144" fmla="*/ 415137 h 434793"/>
              <a:gd name="connsiteX1145" fmla="*/ 954275 w 1422394"/>
              <a:gd name="connsiteY1145" fmla="*/ 417528 h 434793"/>
              <a:gd name="connsiteX1146" fmla="*/ 942598 w 1422394"/>
              <a:gd name="connsiteY1146" fmla="*/ 418429 h 434793"/>
              <a:gd name="connsiteX1147" fmla="*/ 914958 w 1422394"/>
              <a:gd name="connsiteY1147" fmla="*/ 409391 h 434793"/>
              <a:gd name="connsiteX1148" fmla="*/ 904678 w 1422394"/>
              <a:gd name="connsiteY1148" fmla="*/ 379328 h 434793"/>
              <a:gd name="connsiteX1149" fmla="*/ 904678 w 1422394"/>
              <a:gd name="connsiteY1149" fmla="*/ 309544 h 434793"/>
              <a:gd name="connsiteX1150" fmla="*/ 885236 w 1422394"/>
              <a:gd name="connsiteY1150" fmla="*/ 309544 h 434793"/>
              <a:gd name="connsiteX1151" fmla="*/ 885236 w 1422394"/>
              <a:gd name="connsiteY1151" fmla="*/ 283736 h 434793"/>
              <a:gd name="connsiteX1152" fmla="*/ 904678 w 1422394"/>
              <a:gd name="connsiteY1152" fmla="*/ 283736 h 434793"/>
              <a:gd name="connsiteX1153" fmla="*/ 904678 w 1422394"/>
              <a:gd name="connsiteY1153" fmla="*/ 251189 h 434793"/>
              <a:gd name="connsiteX1154" fmla="*/ 940020 w 1422394"/>
              <a:gd name="connsiteY1154" fmla="*/ 251189 h 434793"/>
              <a:gd name="connsiteX1155" fmla="*/ 940020 w 1422394"/>
              <a:gd name="connsiteY1155" fmla="*/ 283829 h 434793"/>
              <a:gd name="connsiteX1156" fmla="*/ 962505 w 1422394"/>
              <a:gd name="connsiteY1156" fmla="*/ 283829 h 434793"/>
              <a:gd name="connsiteX1157" fmla="*/ 962505 w 1422394"/>
              <a:gd name="connsiteY1157" fmla="*/ 309544 h 434793"/>
              <a:gd name="connsiteX1158" fmla="*/ 940020 w 1422394"/>
              <a:gd name="connsiteY1158" fmla="*/ 309544 h 434793"/>
              <a:gd name="connsiteX1159" fmla="*/ 940020 w 1422394"/>
              <a:gd name="connsiteY1159" fmla="*/ 375664 h 434793"/>
              <a:gd name="connsiteX1160" fmla="*/ 943436 w 1422394"/>
              <a:gd name="connsiteY1160" fmla="*/ 386689 h 434793"/>
              <a:gd name="connsiteX1161" fmla="*/ 953592 w 1422394"/>
              <a:gd name="connsiteY1161" fmla="*/ 389360 h 434793"/>
              <a:gd name="connsiteX1162" fmla="*/ 959400 w 1422394"/>
              <a:gd name="connsiteY1162" fmla="*/ 389080 h 434793"/>
              <a:gd name="connsiteX1163" fmla="*/ 963872 w 1422394"/>
              <a:gd name="connsiteY1163" fmla="*/ 388397 h 434793"/>
              <a:gd name="connsiteX1164" fmla="*/ 978686 w 1422394"/>
              <a:gd name="connsiteY1164" fmla="*/ 249481 h 434793"/>
              <a:gd name="connsiteX1165" fmla="*/ 984090 w 1422394"/>
              <a:gd name="connsiteY1165" fmla="*/ 236344 h 434793"/>
              <a:gd name="connsiteX1166" fmla="*/ 1012941 w 1422394"/>
              <a:gd name="connsiteY1166" fmla="*/ 236344 h 434793"/>
              <a:gd name="connsiteX1167" fmla="*/ 1012941 w 1422394"/>
              <a:gd name="connsiteY1167" fmla="*/ 262493 h 434793"/>
              <a:gd name="connsiteX1168" fmla="*/ 984090 w 1422394"/>
              <a:gd name="connsiteY1168" fmla="*/ 262493 h 434793"/>
              <a:gd name="connsiteX1169" fmla="*/ 978686 w 1422394"/>
              <a:gd name="connsiteY1169" fmla="*/ 249605 h 434793"/>
              <a:gd name="connsiteX1170" fmla="*/ 1016357 w 1422394"/>
              <a:gd name="connsiteY1170" fmla="*/ 283643 h 434793"/>
              <a:gd name="connsiteX1171" fmla="*/ 1016357 w 1422394"/>
              <a:gd name="connsiteY1171" fmla="*/ 415913 h 434793"/>
              <a:gd name="connsiteX1172" fmla="*/ 980891 w 1422394"/>
              <a:gd name="connsiteY1172" fmla="*/ 415913 h 434793"/>
              <a:gd name="connsiteX1173" fmla="*/ 980891 w 1422394"/>
              <a:gd name="connsiteY1173" fmla="*/ 283829 h 434793"/>
              <a:gd name="connsiteX1174" fmla="*/ 1036575 w 1422394"/>
              <a:gd name="connsiteY1174" fmla="*/ 351129 h 434793"/>
              <a:gd name="connsiteX1175" fmla="*/ 1036575 w 1422394"/>
              <a:gd name="connsiteY1175" fmla="*/ 348551 h 434793"/>
              <a:gd name="connsiteX1176" fmla="*/ 1052942 w 1422394"/>
              <a:gd name="connsiteY1176" fmla="*/ 300445 h 434793"/>
              <a:gd name="connsiteX1177" fmla="*/ 1099154 w 1422394"/>
              <a:gd name="connsiteY1177" fmla="*/ 281189 h 434793"/>
              <a:gd name="connsiteX1178" fmla="*/ 1145739 w 1422394"/>
              <a:gd name="connsiteY1178" fmla="*/ 300445 h 434793"/>
              <a:gd name="connsiteX1179" fmla="*/ 1162013 w 1422394"/>
              <a:gd name="connsiteY1179" fmla="*/ 348551 h 434793"/>
              <a:gd name="connsiteX1180" fmla="*/ 1162013 w 1422394"/>
              <a:gd name="connsiteY1180" fmla="*/ 351129 h 434793"/>
              <a:gd name="connsiteX1181" fmla="*/ 1145739 w 1422394"/>
              <a:gd name="connsiteY1181" fmla="*/ 399174 h 434793"/>
              <a:gd name="connsiteX1182" fmla="*/ 1099527 w 1422394"/>
              <a:gd name="connsiteY1182" fmla="*/ 418367 h 434793"/>
              <a:gd name="connsiteX1183" fmla="*/ 1052942 w 1422394"/>
              <a:gd name="connsiteY1183" fmla="*/ 399174 h 434793"/>
              <a:gd name="connsiteX1184" fmla="*/ 1036575 w 1422394"/>
              <a:gd name="connsiteY1184" fmla="*/ 351315 h 434793"/>
              <a:gd name="connsiteX1185" fmla="*/ 1072011 w 1422394"/>
              <a:gd name="connsiteY1185" fmla="*/ 348551 h 434793"/>
              <a:gd name="connsiteX1186" fmla="*/ 1072011 w 1422394"/>
              <a:gd name="connsiteY1186" fmla="*/ 351129 h 434793"/>
              <a:gd name="connsiteX1187" fmla="*/ 1078222 w 1422394"/>
              <a:gd name="connsiteY1187" fmla="*/ 378583 h 434793"/>
              <a:gd name="connsiteX1188" fmla="*/ 1099434 w 1422394"/>
              <a:gd name="connsiteY1188" fmla="*/ 389888 h 434793"/>
              <a:gd name="connsiteX1189" fmla="*/ 1120397 w 1422394"/>
              <a:gd name="connsiteY1189" fmla="*/ 378583 h 434793"/>
              <a:gd name="connsiteX1190" fmla="*/ 1126608 w 1422394"/>
              <a:gd name="connsiteY1190" fmla="*/ 351129 h 434793"/>
              <a:gd name="connsiteX1191" fmla="*/ 1126608 w 1422394"/>
              <a:gd name="connsiteY1191" fmla="*/ 348551 h 434793"/>
              <a:gd name="connsiteX1192" fmla="*/ 1120397 w 1422394"/>
              <a:gd name="connsiteY1192" fmla="*/ 321252 h 434793"/>
              <a:gd name="connsiteX1193" fmla="*/ 1099186 w 1422394"/>
              <a:gd name="connsiteY1193" fmla="*/ 309699 h 434793"/>
              <a:gd name="connsiteX1194" fmla="*/ 1078160 w 1422394"/>
              <a:gd name="connsiteY1194" fmla="*/ 321252 h 434793"/>
              <a:gd name="connsiteX1195" fmla="*/ 1072011 w 1422394"/>
              <a:gd name="connsiteY1195" fmla="*/ 348738 h 434793"/>
              <a:gd name="connsiteX1196" fmla="*/ 1237481 w 1422394"/>
              <a:gd name="connsiteY1196" fmla="*/ 310010 h 434793"/>
              <a:gd name="connsiteX1197" fmla="*/ 1215089 w 1422394"/>
              <a:gd name="connsiteY1197" fmla="*/ 322712 h 434793"/>
              <a:gd name="connsiteX1198" fmla="*/ 1215089 w 1422394"/>
              <a:gd name="connsiteY1198" fmla="*/ 416099 h 434793"/>
              <a:gd name="connsiteX1199" fmla="*/ 1179778 w 1422394"/>
              <a:gd name="connsiteY1199" fmla="*/ 416099 h 434793"/>
              <a:gd name="connsiteX1200" fmla="*/ 1179778 w 1422394"/>
              <a:gd name="connsiteY1200" fmla="*/ 283829 h 434793"/>
              <a:gd name="connsiteX1201" fmla="*/ 1212915 w 1422394"/>
              <a:gd name="connsiteY1201" fmla="*/ 283829 h 434793"/>
              <a:gd name="connsiteX1202" fmla="*/ 1214126 w 1422394"/>
              <a:gd name="connsiteY1202" fmla="*/ 298985 h 434793"/>
              <a:gd name="connsiteX1203" fmla="*/ 1252139 w 1422394"/>
              <a:gd name="connsiteY1203" fmla="*/ 281376 h 434793"/>
              <a:gd name="connsiteX1204" fmla="*/ 1282482 w 1422394"/>
              <a:gd name="connsiteY1204" fmla="*/ 292649 h 434793"/>
              <a:gd name="connsiteX1205" fmla="*/ 1293973 w 1422394"/>
              <a:gd name="connsiteY1205" fmla="*/ 331874 h 434793"/>
              <a:gd name="connsiteX1206" fmla="*/ 1293973 w 1422394"/>
              <a:gd name="connsiteY1206" fmla="*/ 416099 h 434793"/>
              <a:gd name="connsiteX1207" fmla="*/ 1258506 w 1422394"/>
              <a:gd name="connsiteY1207" fmla="*/ 416099 h 434793"/>
              <a:gd name="connsiteX1208" fmla="*/ 1258506 w 1422394"/>
              <a:gd name="connsiteY1208" fmla="*/ 331750 h 434793"/>
              <a:gd name="connsiteX1209" fmla="*/ 1253071 w 1422394"/>
              <a:gd name="connsiteY1209" fmla="*/ 314513 h 434793"/>
              <a:gd name="connsiteX1210" fmla="*/ 1237481 w 1422394"/>
              <a:gd name="connsiteY1210" fmla="*/ 310010 h 434793"/>
              <a:gd name="connsiteX1211" fmla="*/ 1389006 w 1422394"/>
              <a:gd name="connsiteY1211" fmla="*/ 379453 h 434793"/>
              <a:gd name="connsiteX1212" fmla="*/ 1383789 w 1422394"/>
              <a:gd name="connsiteY1212" fmla="*/ 369949 h 434793"/>
              <a:gd name="connsiteX1213" fmla="*/ 1362049 w 1422394"/>
              <a:gd name="connsiteY1213" fmla="*/ 362558 h 434793"/>
              <a:gd name="connsiteX1214" fmla="*/ 1328352 w 1422394"/>
              <a:gd name="connsiteY1214" fmla="*/ 348924 h 434793"/>
              <a:gd name="connsiteX1215" fmla="*/ 1314967 w 1422394"/>
              <a:gd name="connsiteY1215" fmla="*/ 322464 h 434793"/>
              <a:gd name="connsiteX1216" fmla="*/ 1328974 w 1422394"/>
              <a:gd name="connsiteY1216" fmla="*/ 293674 h 434793"/>
              <a:gd name="connsiteX1217" fmla="*/ 1367670 w 1422394"/>
              <a:gd name="connsiteY1217" fmla="*/ 281251 h 434793"/>
              <a:gd name="connsiteX1218" fmla="*/ 1408261 w 1422394"/>
              <a:gd name="connsiteY1218" fmla="*/ 293364 h 434793"/>
              <a:gd name="connsiteX1219" fmla="*/ 1423044 w 1422394"/>
              <a:gd name="connsiteY1219" fmla="*/ 323923 h 434793"/>
              <a:gd name="connsiteX1220" fmla="*/ 1387640 w 1422394"/>
              <a:gd name="connsiteY1220" fmla="*/ 323923 h 434793"/>
              <a:gd name="connsiteX1221" fmla="*/ 1382764 w 1422394"/>
              <a:gd name="connsiteY1221" fmla="*/ 311501 h 434793"/>
              <a:gd name="connsiteX1222" fmla="*/ 1367484 w 1422394"/>
              <a:gd name="connsiteY1222" fmla="*/ 306469 h 434793"/>
              <a:gd name="connsiteX1223" fmla="*/ 1353726 w 1422394"/>
              <a:gd name="connsiteY1223" fmla="*/ 310569 h 434793"/>
              <a:gd name="connsiteX1224" fmla="*/ 1348788 w 1422394"/>
              <a:gd name="connsiteY1224" fmla="*/ 320787 h 434793"/>
              <a:gd name="connsiteX1225" fmla="*/ 1354223 w 1422394"/>
              <a:gd name="connsiteY1225" fmla="*/ 330104 h 434793"/>
              <a:gd name="connsiteX1226" fmla="*/ 1373478 w 1422394"/>
              <a:gd name="connsiteY1226" fmla="*/ 336470 h 434793"/>
              <a:gd name="connsiteX1227" fmla="*/ 1409162 w 1422394"/>
              <a:gd name="connsiteY1227" fmla="*/ 349545 h 434793"/>
              <a:gd name="connsiteX1228" fmla="*/ 1423355 w 1422394"/>
              <a:gd name="connsiteY1228" fmla="*/ 378024 h 434793"/>
              <a:gd name="connsiteX1229" fmla="*/ 1408292 w 1422394"/>
              <a:gd name="connsiteY1229" fmla="*/ 407062 h 434793"/>
              <a:gd name="connsiteX1230" fmla="*/ 1367701 w 1422394"/>
              <a:gd name="connsiteY1230" fmla="*/ 418553 h 434793"/>
              <a:gd name="connsiteX1231" fmla="*/ 1325278 w 1422394"/>
              <a:gd name="connsiteY1231" fmla="*/ 404329 h 434793"/>
              <a:gd name="connsiteX1232" fmla="*/ 1310588 w 1422394"/>
              <a:gd name="connsiteY1232" fmla="*/ 373924 h 434793"/>
              <a:gd name="connsiteX1233" fmla="*/ 1344222 w 1422394"/>
              <a:gd name="connsiteY1233" fmla="*/ 373924 h 434793"/>
              <a:gd name="connsiteX1234" fmla="*/ 1351862 w 1422394"/>
              <a:gd name="connsiteY1234" fmla="*/ 388863 h 434793"/>
              <a:gd name="connsiteX1235" fmla="*/ 1368416 w 1422394"/>
              <a:gd name="connsiteY1235" fmla="*/ 393366 h 434793"/>
              <a:gd name="connsiteX1236" fmla="*/ 1389006 w 1422394"/>
              <a:gd name="connsiteY1236" fmla="*/ 379453 h 43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Lst>
            <a:rect l="l" t="t" r="r" b="b"/>
            <a:pathLst>
              <a:path w="1422394" h="434793">
                <a:moveTo>
                  <a:pt x="415194" y="395571"/>
                </a:moveTo>
                <a:cubicBezTo>
                  <a:pt x="415411" y="395571"/>
                  <a:pt x="415753" y="395788"/>
                  <a:pt x="415877" y="395913"/>
                </a:cubicBezTo>
                <a:cubicBezTo>
                  <a:pt x="406635" y="405239"/>
                  <a:pt x="395147" y="412028"/>
                  <a:pt x="382523" y="415634"/>
                </a:cubicBezTo>
                <a:cubicBezTo>
                  <a:pt x="373954" y="418000"/>
                  <a:pt x="365003" y="418643"/>
                  <a:pt x="356186" y="417528"/>
                </a:cubicBezTo>
                <a:cubicBezTo>
                  <a:pt x="342779" y="415730"/>
                  <a:pt x="330003" y="410748"/>
                  <a:pt x="318919" y="402994"/>
                </a:cubicBezTo>
                <a:cubicBezTo>
                  <a:pt x="312117" y="398521"/>
                  <a:pt x="305378" y="393925"/>
                  <a:pt x="298639" y="389329"/>
                </a:cubicBezTo>
                <a:cubicBezTo>
                  <a:pt x="291176" y="384459"/>
                  <a:pt x="282082" y="382748"/>
                  <a:pt x="273358" y="384577"/>
                </a:cubicBezTo>
                <a:cubicBezTo>
                  <a:pt x="268483" y="385105"/>
                  <a:pt x="272178" y="387434"/>
                  <a:pt x="272924" y="387683"/>
                </a:cubicBezTo>
                <a:cubicBezTo>
                  <a:pt x="284995" y="393586"/>
                  <a:pt x="296443" y="400692"/>
                  <a:pt x="307086" y="408894"/>
                </a:cubicBezTo>
                <a:cubicBezTo>
                  <a:pt x="314291" y="414174"/>
                  <a:pt x="327180" y="426597"/>
                  <a:pt x="327180" y="426597"/>
                </a:cubicBezTo>
                <a:lnTo>
                  <a:pt x="317552" y="434858"/>
                </a:lnTo>
                <a:cubicBezTo>
                  <a:pt x="317552" y="434858"/>
                  <a:pt x="310192" y="426597"/>
                  <a:pt x="306993" y="423398"/>
                </a:cubicBezTo>
                <a:cubicBezTo>
                  <a:pt x="294201" y="409776"/>
                  <a:pt x="279352" y="398251"/>
                  <a:pt x="262986" y="389235"/>
                </a:cubicBezTo>
                <a:cubicBezTo>
                  <a:pt x="262352" y="388788"/>
                  <a:pt x="261613" y="388512"/>
                  <a:pt x="260843" y="388428"/>
                </a:cubicBezTo>
                <a:cubicBezTo>
                  <a:pt x="260060" y="388509"/>
                  <a:pt x="259315" y="388788"/>
                  <a:pt x="258669" y="389235"/>
                </a:cubicBezTo>
                <a:cubicBezTo>
                  <a:pt x="242308" y="398257"/>
                  <a:pt x="227460" y="409786"/>
                  <a:pt x="214661" y="423398"/>
                </a:cubicBezTo>
                <a:cubicBezTo>
                  <a:pt x="211556" y="426503"/>
                  <a:pt x="204133" y="434858"/>
                  <a:pt x="204133" y="434858"/>
                </a:cubicBezTo>
                <a:lnTo>
                  <a:pt x="194475" y="426597"/>
                </a:lnTo>
                <a:cubicBezTo>
                  <a:pt x="194475" y="426597"/>
                  <a:pt x="207363" y="414174"/>
                  <a:pt x="214599" y="408894"/>
                </a:cubicBezTo>
                <a:cubicBezTo>
                  <a:pt x="225249" y="400698"/>
                  <a:pt x="236693" y="393590"/>
                  <a:pt x="248762" y="387683"/>
                </a:cubicBezTo>
                <a:cubicBezTo>
                  <a:pt x="249507" y="387310"/>
                  <a:pt x="253203" y="384981"/>
                  <a:pt x="248358" y="384577"/>
                </a:cubicBezTo>
                <a:cubicBezTo>
                  <a:pt x="239634" y="382741"/>
                  <a:pt x="230541" y="384453"/>
                  <a:pt x="223078" y="389329"/>
                </a:cubicBezTo>
                <a:cubicBezTo>
                  <a:pt x="216338" y="393925"/>
                  <a:pt x="209599" y="398646"/>
                  <a:pt x="202767" y="402994"/>
                </a:cubicBezTo>
                <a:cubicBezTo>
                  <a:pt x="191686" y="410751"/>
                  <a:pt x="178906" y="415736"/>
                  <a:pt x="165499" y="417528"/>
                </a:cubicBezTo>
                <a:cubicBezTo>
                  <a:pt x="156682" y="418643"/>
                  <a:pt x="147731" y="418000"/>
                  <a:pt x="139163" y="415634"/>
                </a:cubicBezTo>
                <a:cubicBezTo>
                  <a:pt x="126532" y="412006"/>
                  <a:pt x="115038" y="405205"/>
                  <a:pt x="105777" y="395882"/>
                </a:cubicBezTo>
                <a:cubicBezTo>
                  <a:pt x="105972" y="395680"/>
                  <a:pt x="106242" y="395568"/>
                  <a:pt x="106522" y="395571"/>
                </a:cubicBezTo>
                <a:lnTo>
                  <a:pt x="108603" y="396596"/>
                </a:lnTo>
                <a:cubicBezTo>
                  <a:pt x="122318" y="403369"/>
                  <a:pt x="137955" y="405192"/>
                  <a:pt x="152859" y="401751"/>
                </a:cubicBezTo>
                <a:cubicBezTo>
                  <a:pt x="163148" y="399382"/>
                  <a:pt x="173154" y="395913"/>
                  <a:pt x="182704" y="391409"/>
                </a:cubicBezTo>
                <a:cubicBezTo>
                  <a:pt x="189661" y="388304"/>
                  <a:pt x="196524" y="385198"/>
                  <a:pt x="203698" y="382807"/>
                </a:cubicBezTo>
                <a:cubicBezTo>
                  <a:pt x="221938" y="376934"/>
                  <a:pt x="241491" y="376505"/>
                  <a:pt x="259973" y="381564"/>
                </a:cubicBezTo>
                <a:lnTo>
                  <a:pt x="260936" y="381720"/>
                </a:lnTo>
                <a:lnTo>
                  <a:pt x="261899" y="381564"/>
                </a:lnTo>
                <a:cubicBezTo>
                  <a:pt x="280380" y="376505"/>
                  <a:pt x="299934" y="376934"/>
                  <a:pt x="318173" y="382807"/>
                </a:cubicBezTo>
                <a:cubicBezTo>
                  <a:pt x="325316" y="385167"/>
                  <a:pt x="332211" y="388459"/>
                  <a:pt x="339167" y="391409"/>
                </a:cubicBezTo>
                <a:cubicBezTo>
                  <a:pt x="348708" y="395913"/>
                  <a:pt x="358702" y="399382"/>
                  <a:pt x="368982" y="401751"/>
                </a:cubicBezTo>
                <a:cubicBezTo>
                  <a:pt x="383849" y="405127"/>
                  <a:pt x="399424" y="403273"/>
                  <a:pt x="413082" y="396503"/>
                </a:cubicBezTo>
                <a:close/>
                <a:moveTo>
                  <a:pt x="459760" y="355197"/>
                </a:moveTo>
                <a:cubicBezTo>
                  <a:pt x="453819" y="359946"/>
                  <a:pt x="447033" y="363530"/>
                  <a:pt x="439760" y="365757"/>
                </a:cubicBezTo>
                <a:cubicBezTo>
                  <a:pt x="429530" y="368757"/>
                  <a:pt x="418930" y="370313"/>
                  <a:pt x="408268" y="370384"/>
                </a:cubicBezTo>
                <a:cubicBezTo>
                  <a:pt x="394538" y="370816"/>
                  <a:pt x="380842" y="371996"/>
                  <a:pt x="367243" y="373924"/>
                </a:cubicBezTo>
                <a:lnTo>
                  <a:pt x="367025" y="373924"/>
                </a:lnTo>
                <a:cubicBezTo>
                  <a:pt x="366156" y="373924"/>
                  <a:pt x="365752" y="373707"/>
                  <a:pt x="366031" y="373428"/>
                </a:cubicBezTo>
                <a:lnTo>
                  <a:pt x="366249" y="373272"/>
                </a:lnTo>
                <a:cubicBezTo>
                  <a:pt x="378485" y="368800"/>
                  <a:pt x="386777" y="359328"/>
                  <a:pt x="393020" y="347402"/>
                </a:cubicBezTo>
                <a:cubicBezTo>
                  <a:pt x="397368" y="339172"/>
                  <a:pt x="404449" y="323054"/>
                  <a:pt x="406436" y="320445"/>
                </a:cubicBezTo>
                <a:cubicBezTo>
                  <a:pt x="406501" y="320212"/>
                  <a:pt x="406501" y="319964"/>
                  <a:pt x="406436" y="319731"/>
                </a:cubicBezTo>
                <a:cubicBezTo>
                  <a:pt x="405504" y="320041"/>
                  <a:pt x="392057" y="331501"/>
                  <a:pt x="385970" y="337184"/>
                </a:cubicBezTo>
                <a:cubicBezTo>
                  <a:pt x="378392" y="344203"/>
                  <a:pt x="371249" y="351750"/>
                  <a:pt x="363671" y="358924"/>
                </a:cubicBezTo>
                <a:cubicBezTo>
                  <a:pt x="351808" y="370260"/>
                  <a:pt x="334788" y="375198"/>
                  <a:pt x="328608" y="376813"/>
                </a:cubicBezTo>
                <a:cubicBezTo>
                  <a:pt x="328444" y="376859"/>
                  <a:pt x="328285" y="376934"/>
                  <a:pt x="328142" y="377030"/>
                </a:cubicBezTo>
                <a:cubicBezTo>
                  <a:pt x="328012" y="377201"/>
                  <a:pt x="327906" y="377387"/>
                  <a:pt x="327832" y="377589"/>
                </a:cubicBezTo>
                <a:cubicBezTo>
                  <a:pt x="327832" y="377589"/>
                  <a:pt x="327832" y="377589"/>
                  <a:pt x="327832" y="377589"/>
                </a:cubicBezTo>
                <a:lnTo>
                  <a:pt x="328111" y="377589"/>
                </a:lnTo>
                <a:cubicBezTo>
                  <a:pt x="332894" y="378676"/>
                  <a:pt x="346745" y="381689"/>
                  <a:pt x="353826" y="383583"/>
                </a:cubicBezTo>
                <a:cubicBezTo>
                  <a:pt x="364646" y="386723"/>
                  <a:pt x="375743" y="388801"/>
                  <a:pt x="386964" y="389794"/>
                </a:cubicBezTo>
                <a:cubicBezTo>
                  <a:pt x="416036" y="392698"/>
                  <a:pt x="444359" y="379440"/>
                  <a:pt x="460754" y="355259"/>
                </a:cubicBezTo>
                <a:lnTo>
                  <a:pt x="460754" y="355259"/>
                </a:lnTo>
                <a:cubicBezTo>
                  <a:pt x="460462" y="355061"/>
                  <a:pt x="460099" y="355005"/>
                  <a:pt x="459760" y="355104"/>
                </a:cubicBezTo>
                <a:close/>
                <a:moveTo>
                  <a:pt x="501438" y="291221"/>
                </a:moveTo>
                <a:cubicBezTo>
                  <a:pt x="494562" y="299330"/>
                  <a:pt x="486513" y="306364"/>
                  <a:pt x="477556" y="312091"/>
                </a:cubicBezTo>
                <a:cubicBezTo>
                  <a:pt x="469801" y="317277"/>
                  <a:pt x="461586" y="321746"/>
                  <a:pt x="453021" y="325445"/>
                </a:cubicBezTo>
                <a:cubicBezTo>
                  <a:pt x="442226" y="329961"/>
                  <a:pt x="432092" y="335914"/>
                  <a:pt x="422896" y="343147"/>
                </a:cubicBezTo>
                <a:cubicBezTo>
                  <a:pt x="422275" y="343644"/>
                  <a:pt x="421778" y="344048"/>
                  <a:pt x="421157" y="344483"/>
                </a:cubicBezTo>
                <a:cubicBezTo>
                  <a:pt x="420536" y="344918"/>
                  <a:pt x="420474" y="344328"/>
                  <a:pt x="420846" y="343893"/>
                </a:cubicBezTo>
                <a:cubicBezTo>
                  <a:pt x="421219" y="343458"/>
                  <a:pt x="435226" y="329141"/>
                  <a:pt x="439480" y="298954"/>
                </a:cubicBezTo>
                <a:cubicBezTo>
                  <a:pt x="440940" y="288426"/>
                  <a:pt x="441157" y="277059"/>
                  <a:pt x="444574" y="266903"/>
                </a:cubicBezTo>
                <a:cubicBezTo>
                  <a:pt x="444626" y="266614"/>
                  <a:pt x="444549" y="266316"/>
                  <a:pt x="444356" y="266096"/>
                </a:cubicBezTo>
                <a:cubicBezTo>
                  <a:pt x="444356" y="266096"/>
                  <a:pt x="444356" y="266096"/>
                  <a:pt x="444356" y="266096"/>
                </a:cubicBezTo>
                <a:cubicBezTo>
                  <a:pt x="434139" y="277804"/>
                  <a:pt x="425722" y="295972"/>
                  <a:pt x="421654" y="307339"/>
                </a:cubicBezTo>
                <a:cubicBezTo>
                  <a:pt x="418859" y="315383"/>
                  <a:pt x="416157" y="323457"/>
                  <a:pt x="413269" y="331470"/>
                </a:cubicBezTo>
                <a:cubicBezTo>
                  <a:pt x="409725" y="342430"/>
                  <a:pt x="403759" y="352449"/>
                  <a:pt x="395815" y="360788"/>
                </a:cubicBezTo>
                <a:lnTo>
                  <a:pt x="395069" y="361595"/>
                </a:lnTo>
                <a:cubicBezTo>
                  <a:pt x="395035" y="361760"/>
                  <a:pt x="395035" y="361927"/>
                  <a:pt x="395069" y="362092"/>
                </a:cubicBezTo>
                <a:lnTo>
                  <a:pt x="395069" y="362092"/>
                </a:lnTo>
                <a:lnTo>
                  <a:pt x="397833" y="361626"/>
                </a:lnTo>
                <a:cubicBezTo>
                  <a:pt x="407150" y="359701"/>
                  <a:pt x="416467" y="357464"/>
                  <a:pt x="425784" y="355912"/>
                </a:cubicBezTo>
                <a:cubicBezTo>
                  <a:pt x="440884" y="353558"/>
                  <a:pt x="455152" y="347449"/>
                  <a:pt x="467276" y="338147"/>
                </a:cubicBezTo>
                <a:cubicBezTo>
                  <a:pt x="480062" y="328902"/>
                  <a:pt x="490463" y="316743"/>
                  <a:pt x="497618" y="302681"/>
                </a:cubicBezTo>
                <a:cubicBezTo>
                  <a:pt x="499510" y="298979"/>
                  <a:pt x="501060" y="295112"/>
                  <a:pt x="502246" y="291128"/>
                </a:cubicBezTo>
                <a:cubicBezTo>
                  <a:pt x="501976" y="291037"/>
                  <a:pt x="501681" y="291072"/>
                  <a:pt x="501438" y="291221"/>
                </a:cubicBezTo>
                <a:close/>
                <a:moveTo>
                  <a:pt x="519669" y="219480"/>
                </a:moveTo>
                <a:cubicBezTo>
                  <a:pt x="515631" y="232275"/>
                  <a:pt x="508395" y="242648"/>
                  <a:pt x="497929" y="253642"/>
                </a:cubicBezTo>
                <a:cubicBezTo>
                  <a:pt x="489606" y="262214"/>
                  <a:pt x="473643" y="278487"/>
                  <a:pt x="466251" y="289668"/>
                </a:cubicBezTo>
                <a:cubicBezTo>
                  <a:pt x="466034" y="289978"/>
                  <a:pt x="465475" y="289823"/>
                  <a:pt x="465692" y="289264"/>
                </a:cubicBezTo>
                <a:cubicBezTo>
                  <a:pt x="469664" y="276195"/>
                  <a:pt x="470726" y="262413"/>
                  <a:pt x="468798" y="248890"/>
                </a:cubicBezTo>
                <a:cubicBezTo>
                  <a:pt x="466965" y="237431"/>
                  <a:pt x="461965" y="224977"/>
                  <a:pt x="460723" y="210970"/>
                </a:cubicBezTo>
                <a:cubicBezTo>
                  <a:pt x="460723" y="210784"/>
                  <a:pt x="460350" y="210380"/>
                  <a:pt x="460164" y="210349"/>
                </a:cubicBezTo>
                <a:cubicBezTo>
                  <a:pt x="459944" y="210772"/>
                  <a:pt x="459779" y="211222"/>
                  <a:pt x="459667" y="211685"/>
                </a:cubicBezTo>
                <a:cubicBezTo>
                  <a:pt x="456667" y="220688"/>
                  <a:pt x="454689" y="230002"/>
                  <a:pt x="453766" y="239449"/>
                </a:cubicBezTo>
                <a:cubicBezTo>
                  <a:pt x="453176" y="250878"/>
                  <a:pt x="455319" y="265568"/>
                  <a:pt x="454388" y="277307"/>
                </a:cubicBezTo>
                <a:cubicBezTo>
                  <a:pt x="453301" y="290879"/>
                  <a:pt x="452369" y="304327"/>
                  <a:pt x="446127" y="316625"/>
                </a:cubicBezTo>
                <a:cubicBezTo>
                  <a:pt x="446127" y="316625"/>
                  <a:pt x="446127" y="316625"/>
                  <a:pt x="446127" y="316811"/>
                </a:cubicBezTo>
                <a:cubicBezTo>
                  <a:pt x="446127" y="316998"/>
                  <a:pt x="446344" y="317774"/>
                  <a:pt x="446344" y="317774"/>
                </a:cubicBezTo>
                <a:lnTo>
                  <a:pt x="446344" y="317774"/>
                </a:lnTo>
                <a:cubicBezTo>
                  <a:pt x="451313" y="314668"/>
                  <a:pt x="465537" y="306190"/>
                  <a:pt x="474916" y="299917"/>
                </a:cubicBezTo>
                <a:cubicBezTo>
                  <a:pt x="486711" y="292329"/>
                  <a:pt x="496948" y="282559"/>
                  <a:pt x="505072" y="271127"/>
                </a:cubicBezTo>
                <a:cubicBezTo>
                  <a:pt x="515342" y="256443"/>
                  <a:pt x="520771" y="238918"/>
                  <a:pt x="520600" y="221002"/>
                </a:cubicBezTo>
                <a:cubicBezTo>
                  <a:pt x="520644" y="220402"/>
                  <a:pt x="520644" y="219800"/>
                  <a:pt x="520600" y="219200"/>
                </a:cubicBezTo>
                <a:cubicBezTo>
                  <a:pt x="520600" y="219200"/>
                  <a:pt x="519700" y="219480"/>
                  <a:pt x="519669" y="219480"/>
                </a:cubicBezTo>
                <a:close/>
                <a:moveTo>
                  <a:pt x="489482" y="227213"/>
                </a:moveTo>
                <a:cubicBezTo>
                  <a:pt x="489482" y="227368"/>
                  <a:pt x="489295" y="227430"/>
                  <a:pt x="489264" y="227461"/>
                </a:cubicBezTo>
                <a:cubicBezTo>
                  <a:pt x="489233" y="227492"/>
                  <a:pt x="488829" y="227182"/>
                  <a:pt x="488829" y="227120"/>
                </a:cubicBezTo>
                <a:cubicBezTo>
                  <a:pt x="489267" y="223294"/>
                  <a:pt x="489351" y="219436"/>
                  <a:pt x="489078" y="215598"/>
                </a:cubicBezTo>
                <a:cubicBezTo>
                  <a:pt x="488084" y="202181"/>
                  <a:pt x="480009" y="191094"/>
                  <a:pt x="472897" y="179914"/>
                </a:cubicBezTo>
                <a:cubicBezTo>
                  <a:pt x="468028" y="172637"/>
                  <a:pt x="463726" y="164997"/>
                  <a:pt x="460040" y="157056"/>
                </a:cubicBezTo>
                <a:cubicBezTo>
                  <a:pt x="460040" y="157056"/>
                  <a:pt x="459481" y="156683"/>
                  <a:pt x="459326" y="156745"/>
                </a:cubicBezTo>
                <a:cubicBezTo>
                  <a:pt x="459326" y="157957"/>
                  <a:pt x="459512" y="161901"/>
                  <a:pt x="459760" y="164447"/>
                </a:cubicBezTo>
                <a:cubicBezTo>
                  <a:pt x="461748" y="183640"/>
                  <a:pt x="467866" y="202430"/>
                  <a:pt x="474202" y="220660"/>
                </a:cubicBezTo>
                <a:cubicBezTo>
                  <a:pt x="478615" y="231961"/>
                  <a:pt x="480338" y="244136"/>
                  <a:pt x="479233" y="256220"/>
                </a:cubicBezTo>
                <a:cubicBezTo>
                  <a:pt x="479233" y="257276"/>
                  <a:pt x="479233" y="257400"/>
                  <a:pt x="479512" y="257711"/>
                </a:cubicBezTo>
                <a:cubicBezTo>
                  <a:pt x="479792" y="258021"/>
                  <a:pt x="479512" y="257711"/>
                  <a:pt x="479512" y="257711"/>
                </a:cubicBezTo>
                <a:cubicBezTo>
                  <a:pt x="483829" y="251499"/>
                  <a:pt x="492246" y="242710"/>
                  <a:pt x="497432" y="236406"/>
                </a:cubicBezTo>
                <a:cubicBezTo>
                  <a:pt x="503053" y="229542"/>
                  <a:pt x="531377" y="197274"/>
                  <a:pt x="517433" y="152273"/>
                </a:cubicBezTo>
                <a:cubicBezTo>
                  <a:pt x="516886" y="150351"/>
                  <a:pt x="516147" y="148491"/>
                  <a:pt x="515228" y="146714"/>
                </a:cubicBezTo>
                <a:cubicBezTo>
                  <a:pt x="515010" y="146714"/>
                  <a:pt x="514637" y="147273"/>
                  <a:pt x="514606" y="147428"/>
                </a:cubicBezTo>
                <a:cubicBezTo>
                  <a:pt x="514606" y="179789"/>
                  <a:pt x="499078" y="193672"/>
                  <a:pt x="492494" y="215753"/>
                </a:cubicBezTo>
                <a:cubicBezTo>
                  <a:pt x="491314" y="220008"/>
                  <a:pt x="490351" y="223921"/>
                  <a:pt x="489482" y="227182"/>
                </a:cubicBezTo>
                <a:close/>
                <a:moveTo>
                  <a:pt x="465102" y="126620"/>
                </a:moveTo>
                <a:cubicBezTo>
                  <a:pt x="458586" y="120946"/>
                  <a:pt x="452797" y="114490"/>
                  <a:pt x="447866" y="107396"/>
                </a:cubicBezTo>
                <a:cubicBezTo>
                  <a:pt x="447819" y="107328"/>
                  <a:pt x="447754" y="107275"/>
                  <a:pt x="447679" y="107241"/>
                </a:cubicBezTo>
                <a:cubicBezTo>
                  <a:pt x="447446" y="107170"/>
                  <a:pt x="447198" y="107170"/>
                  <a:pt x="446965" y="107241"/>
                </a:cubicBezTo>
                <a:cubicBezTo>
                  <a:pt x="446748" y="107241"/>
                  <a:pt x="446561" y="107241"/>
                  <a:pt x="446592" y="107241"/>
                </a:cubicBezTo>
                <a:cubicBezTo>
                  <a:pt x="448754" y="114788"/>
                  <a:pt x="451294" y="122220"/>
                  <a:pt x="454201" y="129509"/>
                </a:cubicBezTo>
                <a:cubicBezTo>
                  <a:pt x="458363" y="139105"/>
                  <a:pt x="465009" y="147149"/>
                  <a:pt x="471282" y="155410"/>
                </a:cubicBezTo>
                <a:cubicBezTo>
                  <a:pt x="471717" y="156031"/>
                  <a:pt x="472183" y="156621"/>
                  <a:pt x="472618" y="157211"/>
                </a:cubicBezTo>
                <a:cubicBezTo>
                  <a:pt x="478829" y="165659"/>
                  <a:pt x="488954" y="183640"/>
                  <a:pt x="491252" y="192864"/>
                </a:cubicBezTo>
                <a:cubicBezTo>
                  <a:pt x="491252" y="193113"/>
                  <a:pt x="491873" y="193361"/>
                  <a:pt x="491904" y="193268"/>
                </a:cubicBezTo>
                <a:cubicBezTo>
                  <a:pt x="492774" y="189976"/>
                  <a:pt x="496842" y="177181"/>
                  <a:pt x="499823" y="168423"/>
                </a:cubicBezTo>
                <a:cubicBezTo>
                  <a:pt x="502684" y="159683"/>
                  <a:pt x="505038" y="150786"/>
                  <a:pt x="506873" y="141776"/>
                </a:cubicBezTo>
                <a:cubicBezTo>
                  <a:pt x="509979" y="120471"/>
                  <a:pt x="502898" y="92862"/>
                  <a:pt x="490475" y="77768"/>
                </a:cubicBezTo>
                <a:cubicBezTo>
                  <a:pt x="490258" y="77768"/>
                  <a:pt x="490072" y="78389"/>
                  <a:pt x="490134" y="78514"/>
                </a:cubicBezTo>
                <a:cubicBezTo>
                  <a:pt x="490351" y="79228"/>
                  <a:pt x="490506" y="79787"/>
                  <a:pt x="490724" y="80470"/>
                </a:cubicBezTo>
                <a:cubicBezTo>
                  <a:pt x="490941" y="81154"/>
                  <a:pt x="491252" y="82334"/>
                  <a:pt x="491469" y="83296"/>
                </a:cubicBezTo>
                <a:cubicBezTo>
                  <a:pt x="494575" y="97179"/>
                  <a:pt x="493612" y="106962"/>
                  <a:pt x="492028" y="118732"/>
                </a:cubicBezTo>
                <a:cubicBezTo>
                  <a:pt x="490295" y="128030"/>
                  <a:pt x="489423" y="137472"/>
                  <a:pt x="489419" y="146931"/>
                </a:cubicBezTo>
                <a:cubicBezTo>
                  <a:pt x="489419" y="148515"/>
                  <a:pt x="490475" y="160193"/>
                  <a:pt x="490351" y="160627"/>
                </a:cubicBezTo>
                <a:cubicBezTo>
                  <a:pt x="490227" y="161062"/>
                  <a:pt x="489699" y="160627"/>
                  <a:pt x="489637" y="160627"/>
                </a:cubicBezTo>
                <a:cubicBezTo>
                  <a:pt x="489575" y="160627"/>
                  <a:pt x="488115" y="156280"/>
                  <a:pt x="486531" y="152739"/>
                </a:cubicBezTo>
                <a:cubicBezTo>
                  <a:pt x="485910" y="151186"/>
                  <a:pt x="485258" y="149633"/>
                  <a:pt x="484730" y="148671"/>
                </a:cubicBezTo>
                <a:cubicBezTo>
                  <a:pt x="479699" y="138484"/>
                  <a:pt x="473487" y="133360"/>
                  <a:pt x="465102" y="126620"/>
                </a:cubicBezTo>
                <a:close/>
                <a:moveTo>
                  <a:pt x="451406" y="40438"/>
                </a:moveTo>
                <a:cubicBezTo>
                  <a:pt x="455372" y="44210"/>
                  <a:pt x="458543" y="48741"/>
                  <a:pt x="460723" y="53762"/>
                </a:cubicBezTo>
                <a:cubicBezTo>
                  <a:pt x="464139" y="61805"/>
                  <a:pt x="465133" y="73886"/>
                  <a:pt x="467369" y="83017"/>
                </a:cubicBezTo>
                <a:cubicBezTo>
                  <a:pt x="468705" y="88576"/>
                  <a:pt x="469543" y="92334"/>
                  <a:pt x="471500" y="98794"/>
                </a:cubicBezTo>
                <a:cubicBezTo>
                  <a:pt x="471500" y="99353"/>
                  <a:pt x="471096" y="99601"/>
                  <a:pt x="470785" y="99073"/>
                </a:cubicBezTo>
                <a:lnTo>
                  <a:pt x="470630" y="98887"/>
                </a:lnTo>
                <a:cubicBezTo>
                  <a:pt x="464233" y="90191"/>
                  <a:pt x="456282" y="84787"/>
                  <a:pt x="444977" y="77644"/>
                </a:cubicBezTo>
                <a:cubicBezTo>
                  <a:pt x="438487" y="73753"/>
                  <a:pt x="432803" y="68650"/>
                  <a:pt x="428238" y="62613"/>
                </a:cubicBezTo>
                <a:lnTo>
                  <a:pt x="425691" y="59259"/>
                </a:lnTo>
                <a:cubicBezTo>
                  <a:pt x="425474" y="59108"/>
                  <a:pt x="425210" y="59032"/>
                  <a:pt x="424946" y="59041"/>
                </a:cubicBezTo>
                <a:cubicBezTo>
                  <a:pt x="424955" y="59513"/>
                  <a:pt x="425017" y="59982"/>
                  <a:pt x="425132" y="60439"/>
                </a:cubicBezTo>
                <a:cubicBezTo>
                  <a:pt x="426561" y="67737"/>
                  <a:pt x="431344" y="81247"/>
                  <a:pt x="439822" y="89259"/>
                </a:cubicBezTo>
                <a:cubicBezTo>
                  <a:pt x="445847" y="95005"/>
                  <a:pt x="452617" y="100098"/>
                  <a:pt x="459046" y="105409"/>
                </a:cubicBezTo>
                <a:cubicBezTo>
                  <a:pt x="467323" y="112434"/>
                  <a:pt x="474876" y="120266"/>
                  <a:pt x="481593" y="128794"/>
                </a:cubicBezTo>
                <a:lnTo>
                  <a:pt x="481593" y="128794"/>
                </a:lnTo>
                <a:cubicBezTo>
                  <a:pt x="481593" y="128794"/>
                  <a:pt x="482121" y="129105"/>
                  <a:pt x="482121" y="128794"/>
                </a:cubicBezTo>
                <a:lnTo>
                  <a:pt x="482121" y="128794"/>
                </a:lnTo>
                <a:cubicBezTo>
                  <a:pt x="482121" y="127086"/>
                  <a:pt x="481904" y="124415"/>
                  <a:pt x="481904" y="121279"/>
                </a:cubicBezTo>
                <a:cubicBezTo>
                  <a:pt x="481904" y="114260"/>
                  <a:pt x="482214" y="104850"/>
                  <a:pt x="482525" y="98390"/>
                </a:cubicBezTo>
                <a:cubicBezTo>
                  <a:pt x="482525" y="95781"/>
                  <a:pt x="482742" y="93141"/>
                  <a:pt x="482711" y="90533"/>
                </a:cubicBezTo>
                <a:cubicBezTo>
                  <a:pt x="482969" y="82685"/>
                  <a:pt x="481550" y="74871"/>
                  <a:pt x="478550" y="67613"/>
                </a:cubicBezTo>
                <a:cubicBezTo>
                  <a:pt x="473745" y="55740"/>
                  <a:pt x="464826" y="45994"/>
                  <a:pt x="453425" y="40159"/>
                </a:cubicBezTo>
                <a:cubicBezTo>
                  <a:pt x="452717" y="39814"/>
                  <a:pt x="451978" y="39533"/>
                  <a:pt x="451220" y="39320"/>
                </a:cubicBezTo>
                <a:cubicBezTo>
                  <a:pt x="451111" y="39589"/>
                  <a:pt x="451111" y="39890"/>
                  <a:pt x="451220" y="40159"/>
                </a:cubicBezTo>
                <a:cubicBezTo>
                  <a:pt x="451220" y="40159"/>
                  <a:pt x="451344" y="40407"/>
                  <a:pt x="451406" y="40438"/>
                </a:cubicBezTo>
                <a:close/>
                <a:moveTo>
                  <a:pt x="402275" y="17767"/>
                </a:moveTo>
                <a:cubicBezTo>
                  <a:pt x="408952" y="23975"/>
                  <a:pt x="414834" y="30985"/>
                  <a:pt x="419790" y="38637"/>
                </a:cubicBezTo>
                <a:cubicBezTo>
                  <a:pt x="424365" y="46127"/>
                  <a:pt x="429887" y="52996"/>
                  <a:pt x="436219" y="59072"/>
                </a:cubicBezTo>
                <a:cubicBezTo>
                  <a:pt x="440661" y="63575"/>
                  <a:pt x="453611" y="73607"/>
                  <a:pt x="456841" y="76122"/>
                </a:cubicBezTo>
                <a:lnTo>
                  <a:pt x="456841" y="76122"/>
                </a:lnTo>
                <a:cubicBezTo>
                  <a:pt x="456931" y="76160"/>
                  <a:pt x="457031" y="76160"/>
                  <a:pt x="457121" y="76122"/>
                </a:cubicBezTo>
                <a:cubicBezTo>
                  <a:pt x="457114" y="76070"/>
                  <a:pt x="457114" y="76020"/>
                  <a:pt x="457121" y="75967"/>
                </a:cubicBezTo>
                <a:cubicBezTo>
                  <a:pt x="456437" y="72240"/>
                  <a:pt x="450599" y="44910"/>
                  <a:pt x="433549" y="31556"/>
                </a:cubicBezTo>
                <a:cubicBezTo>
                  <a:pt x="423806" y="23851"/>
                  <a:pt x="412495" y="18371"/>
                  <a:pt x="400411" y="15500"/>
                </a:cubicBezTo>
                <a:cubicBezTo>
                  <a:pt x="400411" y="15748"/>
                  <a:pt x="400411" y="16338"/>
                  <a:pt x="400411" y="16307"/>
                </a:cubicBezTo>
                <a:cubicBezTo>
                  <a:pt x="401281" y="16897"/>
                  <a:pt x="401716" y="17239"/>
                  <a:pt x="402275" y="17767"/>
                </a:cubicBezTo>
                <a:close/>
                <a:moveTo>
                  <a:pt x="134597" y="389763"/>
                </a:moveTo>
                <a:cubicBezTo>
                  <a:pt x="145818" y="388770"/>
                  <a:pt x="156915" y="386692"/>
                  <a:pt x="167735" y="383552"/>
                </a:cubicBezTo>
                <a:cubicBezTo>
                  <a:pt x="174847" y="381658"/>
                  <a:pt x="188667" y="378645"/>
                  <a:pt x="193450" y="377558"/>
                </a:cubicBezTo>
                <a:lnTo>
                  <a:pt x="193729" y="377558"/>
                </a:lnTo>
                <a:cubicBezTo>
                  <a:pt x="193729" y="377558"/>
                  <a:pt x="193729" y="377558"/>
                  <a:pt x="193729" y="377558"/>
                </a:cubicBezTo>
                <a:cubicBezTo>
                  <a:pt x="193655" y="377356"/>
                  <a:pt x="193549" y="377170"/>
                  <a:pt x="193419" y="376999"/>
                </a:cubicBezTo>
                <a:cubicBezTo>
                  <a:pt x="193276" y="376903"/>
                  <a:pt x="193117" y="376828"/>
                  <a:pt x="192953" y="376782"/>
                </a:cubicBezTo>
                <a:cubicBezTo>
                  <a:pt x="186741" y="375198"/>
                  <a:pt x="169753" y="370229"/>
                  <a:pt x="157890" y="358893"/>
                </a:cubicBezTo>
                <a:cubicBezTo>
                  <a:pt x="150312" y="351874"/>
                  <a:pt x="143169" y="344328"/>
                  <a:pt x="135591" y="337153"/>
                </a:cubicBezTo>
                <a:cubicBezTo>
                  <a:pt x="129380" y="331470"/>
                  <a:pt x="116057" y="320010"/>
                  <a:pt x="115125" y="319700"/>
                </a:cubicBezTo>
                <a:cubicBezTo>
                  <a:pt x="115006" y="319917"/>
                  <a:pt x="114952" y="320165"/>
                  <a:pt x="114970" y="320414"/>
                </a:cubicBezTo>
                <a:cubicBezTo>
                  <a:pt x="116957" y="323023"/>
                  <a:pt x="124038" y="339048"/>
                  <a:pt x="128386" y="347371"/>
                </a:cubicBezTo>
                <a:cubicBezTo>
                  <a:pt x="134597" y="359297"/>
                  <a:pt x="142921" y="368769"/>
                  <a:pt x="155157" y="373241"/>
                </a:cubicBezTo>
                <a:lnTo>
                  <a:pt x="155374" y="373397"/>
                </a:lnTo>
                <a:cubicBezTo>
                  <a:pt x="155654" y="373676"/>
                  <a:pt x="155374" y="374049"/>
                  <a:pt x="154380" y="373893"/>
                </a:cubicBezTo>
                <a:lnTo>
                  <a:pt x="154163" y="373893"/>
                </a:lnTo>
                <a:cubicBezTo>
                  <a:pt x="140591" y="371980"/>
                  <a:pt x="126929" y="370810"/>
                  <a:pt x="113230" y="370384"/>
                </a:cubicBezTo>
                <a:cubicBezTo>
                  <a:pt x="102575" y="370278"/>
                  <a:pt x="91986" y="368691"/>
                  <a:pt x="81770" y="365663"/>
                </a:cubicBezTo>
                <a:cubicBezTo>
                  <a:pt x="74497" y="363437"/>
                  <a:pt x="67711" y="359853"/>
                  <a:pt x="61770" y="355104"/>
                </a:cubicBezTo>
                <a:cubicBezTo>
                  <a:pt x="61472" y="354977"/>
                  <a:pt x="61135" y="354977"/>
                  <a:pt x="60838" y="355104"/>
                </a:cubicBezTo>
                <a:lnTo>
                  <a:pt x="60838" y="355104"/>
                </a:lnTo>
                <a:cubicBezTo>
                  <a:pt x="77233" y="379285"/>
                  <a:pt x="105558" y="392543"/>
                  <a:pt x="134628" y="389639"/>
                </a:cubicBezTo>
                <a:close/>
                <a:moveTo>
                  <a:pt x="123976" y="361812"/>
                </a:moveTo>
                <a:lnTo>
                  <a:pt x="126740" y="362278"/>
                </a:lnTo>
                <a:lnTo>
                  <a:pt x="126740" y="362278"/>
                </a:lnTo>
                <a:cubicBezTo>
                  <a:pt x="126721" y="362114"/>
                  <a:pt x="126669" y="361955"/>
                  <a:pt x="126585" y="361812"/>
                </a:cubicBezTo>
                <a:lnTo>
                  <a:pt x="125839" y="361005"/>
                </a:lnTo>
                <a:cubicBezTo>
                  <a:pt x="117894" y="352666"/>
                  <a:pt x="111929" y="342647"/>
                  <a:pt x="108386" y="331687"/>
                </a:cubicBezTo>
                <a:cubicBezTo>
                  <a:pt x="105497" y="323675"/>
                  <a:pt x="102795" y="315600"/>
                  <a:pt x="100000" y="307556"/>
                </a:cubicBezTo>
                <a:cubicBezTo>
                  <a:pt x="96025" y="296190"/>
                  <a:pt x="87578" y="278022"/>
                  <a:pt x="77298" y="266313"/>
                </a:cubicBezTo>
                <a:cubicBezTo>
                  <a:pt x="77298" y="266313"/>
                  <a:pt x="77298" y="266313"/>
                  <a:pt x="77298" y="266313"/>
                </a:cubicBezTo>
                <a:cubicBezTo>
                  <a:pt x="77121" y="266543"/>
                  <a:pt x="77042" y="266832"/>
                  <a:pt x="77080" y="267121"/>
                </a:cubicBezTo>
                <a:cubicBezTo>
                  <a:pt x="80497" y="277276"/>
                  <a:pt x="80714" y="288643"/>
                  <a:pt x="82174" y="299171"/>
                </a:cubicBezTo>
                <a:cubicBezTo>
                  <a:pt x="86335" y="329358"/>
                  <a:pt x="100249" y="343582"/>
                  <a:pt x="100808" y="344110"/>
                </a:cubicBezTo>
                <a:cubicBezTo>
                  <a:pt x="101367" y="344638"/>
                  <a:pt x="100808" y="344949"/>
                  <a:pt x="100497" y="344700"/>
                </a:cubicBezTo>
                <a:cubicBezTo>
                  <a:pt x="100187" y="344452"/>
                  <a:pt x="99379" y="343893"/>
                  <a:pt x="98758" y="343365"/>
                </a:cubicBezTo>
                <a:cubicBezTo>
                  <a:pt x="89561" y="336132"/>
                  <a:pt x="79427" y="330178"/>
                  <a:pt x="68633" y="325662"/>
                </a:cubicBezTo>
                <a:cubicBezTo>
                  <a:pt x="60066" y="321964"/>
                  <a:pt x="51854" y="317495"/>
                  <a:pt x="44098" y="312308"/>
                </a:cubicBezTo>
                <a:cubicBezTo>
                  <a:pt x="35070" y="306529"/>
                  <a:pt x="26967" y="299420"/>
                  <a:pt x="20060" y="291221"/>
                </a:cubicBezTo>
                <a:cubicBezTo>
                  <a:pt x="19787" y="291081"/>
                  <a:pt x="19464" y="291081"/>
                  <a:pt x="19191" y="291221"/>
                </a:cubicBezTo>
                <a:cubicBezTo>
                  <a:pt x="20377" y="295205"/>
                  <a:pt x="21926" y="299072"/>
                  <a:pt x="23818" y="302774"/>
                </a:cubicBezTo>
                <a:cubicBezTo>
                  <a:pt x="31003" y="316811"/>
                  <a:pt x="41425" y="328936"/>
                  <a:pt x="54223" y="338147"/>
                </a:cubicBezTo>
                <a:cubicBezTo>
                  <a:pt x="66424" y="347579"/>
                  <a:pt x="80817" y="353766"/>
                  <a:pt x="96056" y="356129"/>
                </a:cubicBezTo>
                <a:cubicBezTo>
                  <a:pt x="105435" y="357558"/>
                  <a:pt x="114659" y="359794"/>
                  <a:pt x="123976" y="361719"/>
                </a:cubicBezTo>
                <a:close/>
                <a:moveTo>
                  <a:pt x="46831" y="299699"/>
                </a:moveTo>
                <a:cubicBezTo>
                  <a:pt x="56148" y="305910"/>
                  <a:pt x="70434" y="314358"/>
                  <a:pt x="75403" y="317557"/>
                </a:cubicBezTo>
                <a:lnTo>
                  <a:pt x="75403" y="317557"/>
                </a:lnTo>
                <a:cubicBezTo>
                  <a:pt x="75403" y="317557"/>
                  <a:pt x="75745" y="316936"/>
                  <a:pt x="75621" y="316594"/>
                </a:cubicBezTo>
                <a:cubicBezTo>
                  <a:pt x="75497" y="316252"/>
                  <a:pt x="75621" y="316594"/>
                  <a:pt x="75621" y="316408"/>
                </a:cubicBezTo>
                <a:cubicBezTo>
                  <a:pt x="69409" y="303985"/>
                  <a:pt x="68447" y="290662"/>
                  <a:pt x="67360" y="277090"/>
                </a:cubicBezTo>
                <a:cubicBezTo>
                  <a:pt x="66428" y="265350"/>
                  <a:pt x="68571" y="250661"/>
                  <a:pt x="67981" y="239232"/>
                </a:cubicBezTo>
                <a:cubicBezTo>
                  <a:pt x="67059" y="229784"/>
                  <a:pt x="65080" y="220471"/>
                  <a:pt x="62080" y="211467"/>
                </a:cubicBezTo>
                <a:cubicBezTo>
                  <a:pt x="61969" y="211004"/>
                  <a:pt x="61802" y="210554"/>
                  <a:pt x="61583" y="210132"/>
                </a:cubicBezTo>
                <a:cubicBezTo>
                  <a:pt x="61397" y="210132"/>
                  <a:pt x="61086" y="210567"/>
                  <a:pt x="61024" y="210753"/>
                </a:cubicBezTo>
                <a:cubicBezTo>
                  <a:pt x="59782" y="224759"/>
                  <a:pt x="54813" y="237213"/>
                  <a:pt x="52949" y="248673"/>
                </a:cubicBezTo>
                <a:cubicBezTo>
                  <a:pt x="51021" y="262195"/>
                  <a:pt x="52081" y="275978"/>
                  <a:pt x="56055" y="289047"/>
                </a:cubicBezTo>
                <a:cubicBezTo>
                  <a:pt x="56273" y="289606"/>
                  <a:pt x="55714" y="289761"/>
                  <a:pt x="55496" y="289450"/>
                </a:cubicBezTo>
                <a:cubicBezTo>
                  <a:pt x="48011" y="278487"/>
                  <a:pt x="31986" y="262338"/>
                  <a:pt x="23663" y="253642"/>
                </a:cubicBezTo>
                <a:cubicBezTo>
                  <a:pt x="13073" y="242493"/>
                  <a:pt x="5837" y="232120"/>
                  <a:pt x="1923" y="219480"/>
                </a:cubicBezTo>
                <a:cubicBezTo>
                  <a:pt x="1923" y="219480"/>
                  <a:pt x="1364" y="218983"/>
                  <a:pt x="1240" y="219045"/>
                </a:cubicBezTo>
                <a:cubicBezTo>
                  <a:pt x="1176" y="219644"/>
                  <a:pt x="1176" y="220247"/>
                  <a:pt x="1240" y="220846"/>
                </a:cubicBezTo>
                <a:cubicBezTo>
                  <a:pt x="1070" y="238763"/>
                  <a:pt x="6498" y="256288"/>
                  <a:pt x="16768" y="270972"/>
                </a:cubicBezTo>
                <a:cubicBezTo>
                  <a:pt x="24868" y="282382"/>
                  <a:pt x="35072" y="292143"/>
                  <a:pt x="46831" y="299730"/>
                </a:cubicBezTo>
                <a:close/>
                <a:moveTo>
                  <a:pt x="41800" y="257679"/>
                </a:moveTo>
                <a:cubicBezTo>
                  <a:pt x="41800" y="257679"/>
                  <a:pt x="41800" y="257679"/>
                  <a:pt x="41800" y="257679"/>
                </a:cubicBezTo>
                <a:cubicBezTo>
                  <a:pt x="41800" y="257679"/>
                  <a:pt x="42204" y="257214"/>
                  <a:pt x="42080" y="256158"/>
                </a:cubicBezTo>
                <a:cubicBezTo>
                  <a:pt x="40977" y="244074"/>
                  <a:pt x="42699" y="231899"/>
                  <a:pt x="47111" y="220598"/>
                </a:cubicBezTo>
                <a:cubicBezTo>
                  <a:pt x="53322" y="202368"/>
                  <a:pt x="59533" y="183578"/>
                  <a:pt x="61552" y="164385"/>
                </a:cubicBezTo>
                <a:cubicBezTo>
                  <a:pt x="61801" y="161839"/>
                  <a:pt x="62049" y="157894"/>
                  <a:pt x="61987" y="156683"/>
                </a:cubicBezTo>
                <a:cubicBezTo>
                  <a:pt x="61714" y="156699"/>
                  <a:pt x="61457" y="156823"/>
                  <a:pt x="61273" y="157025"/>
                </a:cubicBezTo>
                <a:cubicBezTo>
                  <a:pt x="57578" y="164951"/>
                  <a:pt x="53279" y="172584"/>
                  <a:pt x="48415" y="179852"/>
                </a:cubicBezTo>
                <a:cubicBezTo>
                  <a:pt x="41303" y="191032"/>
                  <a:pt x="33228" y="202119"/>
                  <a:pt x="32235" y="215536"/>
                </a:cubicBezTo>
                <a:cubicBezTo>
                  <a:pt x="31963" y="219374"/>
                  <a:pt x="32046" y="223231"/>
                  <a:pt x="32483" y="227058"/>
                </a:cubicBezTo>
                <a:cubicBezTo>
                  <a:pt x="32483" y="227058"/>
                  <a:pt x="32483" y="227492"/>
                  <a:pt x="32048" y="227399"/>
                </a:cubicBezTo>
                <a:cubicBezTo>
                  <a:pt x="31614" y="227306"/>
                  <a:pt x="31862" y="227399"/>
                  <a:pt x="31831" y="227151"/>
                </a:cubicBezTo>
                <a:cubicBezTo>
                  <a:pt x="30961" y="224045"/>
                  <a:pt x="29999" y="219977"/>
                  <a:pt x="28725" y="215753"/>
                </a:cubicBezTo>
                <a:cubicBezTo>
                  <a:pt x="22203" y="193610"/>
                  <a:pt x="6551" y="179727"/>
                  <a:pt x="6644" y="147428"/>
                </a:cubicBezTo>
                <a:cubicBezTo>
                  <a:pt x="6644" y="147273"/>
                  <a:pt x="6240" y="146714"/>
                  <a:pt x="6023" y="146714"/>
                </a:cubicBezTo>
                <a:cubicBezTo>
                  <a:pt x="5105" y="148491"/>
                  <a:pt x="4366" y="150351"/>
                  <a:pt x="3818" y="152273"/>
                </a:cubicBezTo>
                <a:cubicBezTo>
                  <a:pt x="-10127" y="197274"/>
                  <a:pt x="18197" y="229542"/>
                  <a:pt x="23787" y="236406"/>
                </a:cubicBezTo>
                <a:cubicBezTo>
                  <a:pt x="29160" y="242679"/>
                  <a:pt x="37576" y="251437"/>
                  <a:pt x="41800" y="257679"/>
                </a:cubicBezTo>
                <a:close/>
                <a:moveTo>
                  <a:pt x="21613" y="168267"/>
                </a:moveTo>
                <a:cubicBezTo>
                  <a:pt x="24719" y="176932"/>
                  <a:pt x="28694" y="189728"/>
                  <a:pt x="29564" y="193113"/>
                </a:cubicBezTo>
                <a:cubicBezTo>
                  <a:pt x="29564" y="193113"/>
                  <a:pt x="30154" y="193113"/>
                  <a:pt x="30216" y="192709"/>
                </a:cubicBezTo>
                <a:cubicBezTo>
                  <a:pt x="32638" y="183392"/>
                  <a:pt x="42639" y="165503"/>
                  <a:pt x="48850" y="157056"/>
                </a:cubicBezTo>
                <a:cubicBezTo>
                  <a:pt x="49285" y="156466"/>
                  <a:pt x="49751" y="155876"/>
                  <a:pt x="50185" y="155255"/>
                </a:cubicBezTo>
                <a:cubicBezTo>
                  <a:pt x="56397" y="146994"/>
                  <a:pt x="63105" y="138950"/>
                  <a:pt x="67267" y="129353"/>
                </a:cubicBezTo>
                <a:cubicBezTo>
                  <a:pt x="70174" y="122064"/>
                  <a:pt x="72714" y="114633"/>
                  <a:pt x="74875" y="107086"/>
                </a:cubicBezTo>
                <a:cubicBezTo>
                  <a:pt x="74875" y="107086"/>
                  <a:pt x="74875" y="107086"/>
                  <a:pt x="74503" y="107086"/>
                </a:cubicBezTo>
                <a:cubicBezTo>
                  <a:pt x="74270" y="107014"/>
                  <a:pt x="74021" y="107014"/>
                  <a:pt x="73788" y="107086"/>
                </a:cubicBezTo>
                <a:cubicBezTo>
                  <a:pt x="73714" y="107120"/>
                  <a:pt x="73649" y="107173"/>
                  <a:pt x="73602" y="107241"/>
                </a:cubicBezTo>
                <a:lnTo>
                  <a:pt x="73602" y="107241"/>
                </a:lnTo>
                <a:cubicBezTo>
                  <a:pt x="68670" y="114334"/>
                  <a:pt x="62881" y="120791"/>
                  <a:pt x="56366" y="126465"/>
                </a:cubicBezTo>
                <a:cubicBezTo>
                  <a:pt x="48105" y="133204"/>
                  <a:pt x="41645" y="138329"/>
                  <a:pt x="36676" y="148205"/>
                </a:cubicBezTo>
                <a:cubicBezTo>
                  <a:pt x="36148" y="149261"/>
                  <a:pt x="35496" y="150720"/>
                  <a:pt x="34874" y="152273"/>
                </a:cubicBezTo>
                <a:cubicBezTo>
                  <a:pt x="33353" y="155814"/>
                  <a:pt x="31769" y="160068"/>
                  <a:pt x="31769" y="160162"/>
                </a:cubicBezTo>
                <a:cubicBezTo>
                  <a:pt x="31769" y="160255"/>
                  <a:pt x="31241" y="160845"/>
                  <a:pt x="31055" y="160162"/>
                </a:cubicBezTo>
                <a:cubicBezTo>
                  <a:pt x="30868" y="159478"/>
                  <a:pt x="31893" y="148050"/>
                  <a:pt x="31986" y="146466"/>
                </a:cubicBezTo>
                <a:cubicBezTo>
                  <a:pt x="31983" y="137006"/>
                  <a:pt x="31110" y="127565"/>
                  <a:pt x="29377" y="118266"/>
                </a:cubicBezTo>
                <a:cubicBezTo>
                  <a:pt x="27794" y="106496"/>
                  <a:pt x="26707" y="96713"/>
                  <a:pt x="29936" y="82831"/>
                </a:cubicBezTo>
                <a:cubicBezTo>
                  <a:pt x="30154" y="81899"/>
                  <a:pt x="30402" y="80936"/>
                  <a:pt x="30682" y="80004"/>
                </a:cubicBezTo>
                <a:cubicBezTo>
                  <a:pt x="30961" y="79073"/>
                  <a:pt x="31055" y="78762"/>
                  <a:pt x="31272" y="78048"/>
                </a:cubicBezTo>
                <a:cubicBezTo>
                  <a:pt x="31272" y="78048"/>
                  <a:pt x="31272" y="77365"/>
                  <a:pt x="30930" y="77302"/>
                </a:cubicBezTo>
                <a:cubicBezTo>
                  <a:pt x="18508" y="92396"/>
                  <a:pt x="11489" y="120005"/>
                  <a:pt x="14532" y="141310"/>
                </a:cubicBezTo>
                <a:cubicBezTo>
                  <a:pt x="16380" y="150422"/>
                  <a:pt x="18744" y="159422"/>
                  <a:pt x="21613" y="168267"/>
                </a:cubicBezTo>
                <a:close/>
                <a:moveTo>
                  <a:pt x="39533" y="121434"/>
                </a:moveTo>
                <a:cubicBezTo>
                  <a:pt x="39533" y="124540"/>
                  <a:pt x="39533" y="127242"/>
                  <a:pt x="39316" y="128950"/>
                </a:cubicBezTo>
                <a:lnTo>
                  <a:pt x="39316" y="128950"/>
                </a:lnTo>
                <a:cubicBezTo>
                  <a:pt x="39316" y="129136"/>
                  <a:pt x="39844" y="128950"/>
                  <a:pt x="39844" y="128950"/>
                </a:cubicBezTo>
                <a:lnTo>
                  <a:pt x="39844" y="128950"/>
                </a:lnTo>
                <a:cubicBezTo>
                  <a:pt x="46561" y="120422"/>
                  <a:pt x="54114" y="112589"/>
                  <a:pt x="62391" y="105564"/>
                </a:cubicBezTo>
                <a:cubicBezTo>
                  <a:pt x="68819" y="100253"/>
                  <a:pt x="75590" y="95160"/>
                  <a:pt x="81615" y="89415"/>
                </a:cubicBezTo>
                <a:cubicBezTo>
                  <a:pt x="89969" y="81402"/>
                  <a:pt x="94876" y="67892"/>
                  <a:pt x="96305" y="60594"/>
                </a:cubicBezTo>
                <a:cubicBezTo>
                  <a:pt x="96419" y="60137"/>
                  <a:pt x="96482" y="59668"/>
                  <a:pt x="96491" y="59196"/>
                </a:cubicBezTo>
                <a:cubicBezTo>
                  <a:pt x="96226" y="59187"/>
                  <a:pt x="95964" y="59264"/>
                  <a:pt x="95746" y="59414"/>
                </a:cubicBezTo>
                <a:lnTo>
                  <a:pt x="93199" y="62768"/>
                </a:lnTo>
                <a:cubicBezTo>
                  <a:pt x="88635" y="68805"/>
                  <a:pt x="82952" y="73908"/>
                  <a:pt x="76459" y="77799"/>
                </a:cubicBezTo>
                <a:cubicBezTo>
                  <a:pt x="65155" y="84942"/>
                  <a:pt x="57204" y="90222"/>
                  <a:pt x="50807" y="99042"/>
                </a:cubicBezTo>
                <a:lnTo>
                  <a:pt x="50651" y="99228"/>
                </a:lnTo>
                <a:cubicBezTo>
                  <a:pt x="50341" y="99756"/>
                  <a:pt x="49782" y="99508"/>
                  <a:pt x="49937" y="98949"/>
                </a:cubicBezTo>
                <a:cubicBezTo>
                  <a:pt x="51894" y="92738"/>
                  <a:pt x="52732" y="88731"/>
                  <a:pt x="54067" y="83172"/>
                </a:cubicBezTo>
                <a:cubicBezTo>
                  <a:pt x="56304" y="74042"/>
                  <a:pt x="57173" y="61961"/>
                  <a:pt x="60745" y="53917"/>
                </a:cubicBezTo>
                <a:cubicBezTo>
                  <a:pt x="62915" y="48890"/>
                  <a:pt x="66085" y="44357"/>
                  <a:pt x="70062" y="40594"/>
                </a:cubicBezTo>
                <a:cubicBezTo>
                  <a:pt x="70062" y="40594"/>
                  <a:pt x="70062" y="40594"/>
                  <a:pt x="70062" y="40594"/>
                </a:cubicBezTo>
                <a:cubicBezTo>
                  <a:pt x="70170" y="40325"/>
                  <a:pt x="70170" y="40024"/>
                  <a:pt x="70062" y="39755"/>
                </a:cubicBezTo>
                <a:cubicBezTo>
                  <a:pt x="69303" y="39968"/>
                  <a:pt x="68565" y="40249"/>
                  <a:pt x="67857" y="40594"/>
                </a:cubicBezTo>
                <a:cubicBezTo>
                  <a:pt x="56455" y="46428"/>
                  <a:pt x="47536" y="56174"/>
                  <a:pt x="42732" y="68048"/>
                </a:cubicBezTo>
                <a:cubicBezTo>
                  <a:pt x="39813" y="75228"/>
                  <a:pt x="38437" y="82942"/>
                  <a:pt x="38694" y="90688"/>
                </a:cubicBezTo>
                <a:cubicBezTo>
                  <a:pt x="38694" y="93297"/>
                  <a:pt x="38694" y="95936"/>
                  <a:pt x="38881" y="98545"/>
                </a:cubicBezTo>
                <a:cubicBezTo>
                  <a:pt x="39222" y="105005"/>
                  <a:pt x="39533" y="114415"/>
                  <a:pt x="39533" y="121434"/>
                </a:cubicBezTo>
                <a:close/>
                <a:moveTo>
                  <a:pt x="64099" y="76216"/>
                </a:moveTo>
                <a:cubicBezTo>
                  <a:pt x="64189" y="76253"/>
                  <a:pt x="64289" y="76253"/>
                  <a:pt x="64378" y="76216"/>
                </a:cubicBezTo>
                <a:lnTo>
                  <a:pt x="64378" y="76216"/>
                </a:lnTo>
                <a:cubicBezTo>
                  <a:pt x="67484" y="73700"/>
                  <a:pt x="80528" y="63793"/>
                  <a:pt x="85000" y="59165"/>
                </a:cubicBezTo>
                <a:cubicBezTo>
                  <a:pt x="91376" y="53097"/>
                  <a:pt x="96940" y="46228"/>
                  <a:pt x="101553" y="38730"/>
                </a:cubicBezTo>
                <a:cubicBezTo>
                  <a:pt x="106499" y="31071"/>
                  <a:pt x="112383" y="24060"/>
                  <a:pt x="119069" y="17860"/>
                </a:cubicBezTo>
                <a:cubicBezTo>
                  <a:pt x="119628" y="17332"/>
                  <a:pt x="120063" y="16990"/>
                  <a:pt x="120622" y="16494"/>
                </a:cubicBezTo>
                <a:cubicBezTo>
                  <a:pt x="120622" y="16494"/>
                  <a:pt x="120839" y="15935"/>
                  <a:pt x="120622" y="15686"/>
                </a:cubicBezTo>
                <a:cubicBezTo>
                  <a:pt x="108537" y="18557"/>
                  <a:pt x="97227" y="24038"/>
                  <a:pt x="87484" y="31742"/>
                </a:cubicBezTo>
                <a:cubicBezTo>
                  <a:pt x="70434" y="45221"/>
                  <a:pt x="64596" y="72427"/>
                  <a:pt x="63912" y="76153"/>
                </a:cubicBezTo>
                <a:cubicBezTo>
                  <a:pt x="63977" y="76163"/>
                  <a:pt x="64040" y="76184"/>
                  <a:pt x="64099" y="76216"/>
                </a:cubicBezTo>
                <a:close/>
                <a:moveTo>
                  <a:pt x="256091" y="224573"/>
                </a:moveTo>
                <a:cubicBezTo>
                  <a:pt x="257426" y="222585"/>
                  <a:pt x="254103" y="221467"/>
                  <a:pt x="253234" y="224791"/>
                </a:cubicBezTo>
                <a:cubicBezTo>
                  <a:pt x="252364" y="228114"/>
                  <a:pt x="254787" y="226592"/>
                  <a:pt x="256091" y="224573"/>
                </a:cubicBezTo>
                <a:close/>
                <a:moveTo>
                  <a:pt x="292427" y="140720"/>
                </a:moveTo>
                <a:cubicBezTo>
                  <a:pt x="291123" y="140037"/>
                  <a:pt x="285812" y="146528"/>
                  <a:pt x="286682" y="147553"/>
                </a:cubicBezTo>
                <a:cubicBezTo>
                  <a:pt x="289036" y="145615"/>
                  <a:pt x="290995" y="143242"/>
                  <a:pt x="292458" y="140565"/>
                </a:cubicBezTo>
                <a:close/>
                <a:moveTo>
                  <a:pt x="293576" y="139571"/>
                </a:moveTo>
                <a:cubicBezTo>
                  <a:pt x="294384" y="139975"/>
                  <a:pt x="297893" y="138080"/>
                  <a:pt x="297241" y="137552"/>
                </a:cubicBezTo>
                <a:cubicBezTo>
                  <a:pt x="296589" y="137024"/>
                  <a:pt x="292458" y="135099"/>
                  <a:pt x="292365" y="136279"/>
                </a:cubicBezTo>
                <a:cubicBezTo>
                  <a:pt x="292272" y="138018"/>
                  <a:pt x="292800" y="138981"/>
                  <a:pt x="293607" y="139416"/>
                </a:cubicBezTo>
                <a:close/>
                <a:moveTo>
                  <a:pt x="357584" y="195659"/>
                </a:moveTo>
                <a:cubicBezTo>
                  <a:pt x="355907" y="195659"/>
                  <a:pt x="354106" y="198175"/>
                  <a:pt x="354478" y="198206"/>
                </a:cubicBezTo>
                <a:cubicBezTo>
                  <a:pt x="355690" y="198206"/>
                  <a:pt x="356590" y="199107"/>
                  <a:pt x="357584" y="198889"/>
                </a:cubicBezTo>
                <a:cubicBezTo>
                  <a:pt x="359478" y="198361"/>
                  <a:pt x="359261" y="195442"/>
                  <a:pt x="357615" y="195504"/>
                </a:cubicBezTo>
                <a:close/>
                <a:moveTo>
                  <a:pt x="334385" y="135254"/>
                </a:moveTo>
                <a:cubicBezTo>
                  <a:pt x="332956" y="135254"/>
                  <a:pt x="332583" y="136869"/>
                  <a:pt x="333950" y="137583"/>
                </a:cubicBezTo>
                <a:cubicBezTo>
                  <a:pt x="335149" y="137826"/>
                  <a:pt x="336394" y="137627"/>
                  <a:pt x="337459" y="137024"/>
                </a:cubicBezTo>
                <a:cubicBezTo>
                  <a:pt x="338422" y="136434"/>
                  <a:pt x="339509" y="135689"/>
                  <a:pt x="339323" y="134229"/>
                </a:cubicBezTo>
                <a:cubicBezTo>
                  <a:pt x="339323" y="133329"/>
                  <a:pt x="337118" y="130844"/>
                  <a:pt x="338205" y="129881"/>
                </a:cubicBezTo>
                <a:cubicBezTo>
                  <a:pt x="339292" y="128919"/>
                  <a:pt x="340534" y="130471"/>
                  <a:pt x="341683" y="129881"/>
                </a:cubicBezTo>
                <a:cubicBezTo>
                  <a:pt x="342832" y="129291"/>
                  <a:pt x="342956" y="128546"/>
                  <a:pt x="342987" y="127366"/>
                </a:cubicBezTo>
                <a:cubicBezTo>
                  <a:pt x="343018" y="126186"/>
                  <a:pt x="342397" y="123577"/>
                  <a:pt x="340503" y="123577"/>
                </a:cubicBezTo>
                <a:cubicBezTo>
                  <a:pt x="339074" y="123577"/>
                  <a:pt x="336621" y="127366"/>
                  <a:pt x="336528" y="127614"/>
                </a:cubicBezTo>
                <a:cubicBezTo>
                  <a:pt x="336143" y="128614"/>
                  <a:pt x="336143" y="129720"/>
                  <a:pt x="336528" y="130720"/>
                </a:cubicBezTo>
                <a:cubicBezTo>
                  <a:pt x="337428" y="132739"/>
                  <a:pt x="337087" y="135037"/>
                  <a:pt x="334416" y="135099"/>
                </a:cubicBezTo>
                <a:close/>
                <a:moveTo>
                  <a:pt x="365814" y="135534"/>
                </a:moveTo>
                <a:cubicBezTo>
                  <a:pt x="365814" y="136403"/>
                  <a:pt x="368299" y="142459"/>
                  <a:pt x="368547" y="144136"/>
                </a:cubicBezTo>
                <a:cubicBezTo>
                  <a:pt x="368795" y="145813"/>
                  <a:pt x="369323" y="150751"/>
                  <a:pt x="370659" y="150348"/>
                </a:cubicBezTo>
                <a:cubicBezTo>
                  <a:pt x="371497" y="150037"/>
                  <a:pt x="371435" y="146994"/>
                  <a:pt x="371249" y="145813"/>
                </a:cubicBezTo>
                <a:cubicBezTo>
                  <a:pt x="370715" y="142310"/>
                  <a:pt x="369873" y="138860"/>
                  <a:pt x="368733" y="135503"/>
                </a:cubicBezTo>
                <a:cubicBezTo>
                  <a:pt x="368050" y="133453"/>
                  <a:pt x="365131" y="126714"/>
                  <a:pt x="364168" y="126931"/>
                </a:cubicBezTo>
                <a:cubicBezTo>
                  <a:pt x="363205" y="127148"/>
                  <a:pt x="365628" y="131838"/>
                  <a:pt x="365969" y="133391"/>
                </a:cubicBezTo>
                <a:cubicBezTo>
                  <a:pt x="366035" y="134055"/>
                  <a:pt x="365994" y="134726"/>
                  <a:pt x="365845" y="135378"/>
                </a:cubicBezTo>
                <a:close/>
                <a:moveTo>
                  <a:pt x="349261" y="54321"/>
                </a:moveTo>
                <a:cubicBezTo>
                  <a:pt x="350814" y="54911"/>
                  <a:pt x="350814" y="51991"/>
                  <a:pt x="348174" y="49848"/>
                </a:cubicBezTo>
                <a:cubicBezTo>
                  <a:pt x="345534" y="47706"/>
                  <a:pt x="341963" y="48761"/>
                  <a:pt x="343018" y="49848"/>
                </a:cubicBezTo>
                <a:cubicBezTo>
                  <a:pt x="344907" y="51592"/>
                  <a:pt x="347003" y="53094"/>
                  <a:pt x="349261" y="54321"/>
                </a:cubicBezTo>
                <a:close/>
                <a:moveTo>
                  <a:pt x="277831" y="33761"/>
                </a:moveTo>
                <a:cubicBezTo>
                  <a:pt x="274725" y="31742"/>
                  <a:pt x="277303" y="28978"/>
                  <a:pt x="274725" y="27115"/>
                </a:cubicBezTo>
                <a:cubicBezTo>
                  <a:pt x="272026" y="26144"/>
                  <a:pt x="269011" y="26727"/>
                  <a:pt x="266868" y="28637"/>
                </a:cubicBezTo>
                <a:cubicBezTo>
                  <a:pt x="264787" y="31370"/>
                  <a:pt x="269601" y="30469"/>
                  <a:pt x="271340" y="31245"/>
                </a:cubicBezTo>
                <a:cubicBezTo>
                  <a:pt x="273079" y="32022"/>
                  <a:pt x="277551" y="35718"/>
                  <a:pt x="278234" y="34972"/>
                </a:cubicBezTo>
                <a:cubicBezTo>
                  <a:pt x="278918" y="34227"/>
                  <a:pt x="278048" y="34072"/>
                  <a:pt x="277831" y="33761"/>
                </a:cubicBezTo>
                <a:close/>
                <a:moveTo>
                  <a:pt x="296775" y="24227"/>
                </a:moveTo>
                <a:cubicBezTo>
                  <a:pt x="292582" y="22301"/>
                  <a:pt x="276775" y="22394"/>
                  <a:pt x="277178" y="26494"/>
                </a:cubicBezTo>
                <a:cubicBezTo>
                  <a:pt x="277520" y="30034"/>
                  <a:pt x="286309" y="26711"/>
                  <a:pt x="288576" y="26494"/>
                </a:cubicBezTo>
                <a:cubicBezTo>
                  <a:pt x="290843" y="26276"/>
                  <a:pt x="300347" y="26121"/>
                  <a:pt x="296651" y="24227"/>
                </a:cubicBezTo>
                <a:close/>
                <a:moveTo>
                  <a:pt x="250532" y="208144"/>
                </a:moveTo>
                <a:cubicBezTo>
                  <a:pt x="250314" y="207368"/>
                  <a:pt x="248948" y="207492"/>
                  <a:pt x="249290" y="208144"/>
                </a:cubicBezTo>
                <a:cubicBezTo>
                  <a:pt x="249631" y="208796"/>
                  <a:pt x="248886" y="209604"/>
                  <a:pt x="249569" y="210504"/>
                </a:cubicBezTo>
                <a:cubicBezTo>
                  <a:pt x="250709" y="211430"/>
                  <a:pt x="252342" y="211430"/>
                  <a:pt x="253482" y="210504"/>
                </a:cubicBezTo>
                <a:cubicBezTo>
                  <a:pt x="253954" y="209868"/>
                  <a:pt x="253858" y="208976"/>
                  <a:pt x="253265" y="208455"/>
                </a:cubicBezTo>
                <a:cubicBezTo>
                  <a:pt x="252395" y="208206"/>
                  <a:pt x="250594" y="208921"/>
                  <a:pt x="250408" y="208144"/>
                </a:cubicBezTo>
                <a:close/>
                <a:moveTo>
                  <a:pt x="244320" y="176715"/>
                </a:moveTo>
                <a:cubicBezTo>
                  <a:pt x="245625" y="176715"/>
                  <a:pt x="245563" y="175721"/>
                  <a:pt x="246339" y="175783"/>
                </a:cubicBezTo>
                <a:cubicBezTo>
                  <a:pt x="247116" y="175845"/>
                  <a:pt x="246339" y="176746"/>
                  <a:pt x="247799" y="176746"/>
                </a:cubicBezTo>
                <a:cubicBezTo>
                  <a:pt x="249258" y="176746"/>
                  <a:pt x="250470" y="173392"/>
                  <a:pt x="246246" y="173392"/>
                </a:cubicBezTo>
                <a:cubicBezTo>
                  <a:pt x="242830" y="173392"/>
                  <a:pt x="243296" y="176653"/>
                  <a:pt x="244320" y="176715"/>
                </a:cubicBezTo>
                <a:close/>
                <a:moveTo>
                  <a:pt x="249786" y="180193"/>
                </a:moveTo>
                <a:cubicBezTo>
                  <a:pt x="247178" y="179541"/>
                  <a:pt x="247706" y="181032"/>
                  <a:pt x="246091" y="181187"/>
                </a:cubicBezTo>
                <a:cubicBezTo>
                  <a:pt x="243420" y="181498"/>
                  <a:pt x="245780" y="179230"/>
                  <a:pt x="244476" y="178081"/>
                </a:cubicBezTo>
                <a:cubicBezTo>
                  <a:pt x="243917" y="177615"/>
                  <a:pt x="242333" y="179883"/>
                  <a:pt x="242240" y="181187"/>
                </a:cubicBezTo>
                <a:cubicBezTo>
                  <a:pt x="242240" y="181870"/>
                  <a:pt x="242240" y="184293"/>
                  <a:pt x="243265" y="184293"/>
                </a:cubicBezTo>
                <a:cubicBezTo>
                  <a:pt x="244289" y="184293"/>
                  <a:pt x="250314" y="185038"/>
                  <a:pt x="252302" y="185473"/>
                </a:cubicBezTo>
                <a:cubicBezTo>
                  <a:pt x="254290" y="185908"/>
                  <a:pt x="252209" y="180814"/>
                  <a:pt x="249880" y="180193"/>
                </a:cubicBezTo>
                <a:close/>
                <a:moveTo>
                  <a:pt x="220562" y="211685"/>
                </a:moveTo>
                <a:cubicBezTo>
                  <a:pt x="221370" y="211685"/>
                  <a:pt x="221960" y="208827"/>
                  <a:pt x="221463" y="207430"/>
                </a:cubicBezTo>
                <a:cubicBezTo>
                  <a:pt x="220966" y="206032"/>
                  <a:pt x="218357" y="207057"/>
                  <a:pt x="218140" y="207709"/>
                </a:cubicBezTo>
                <a:cubicBezTo>
                  <a:pt x="217922" y="208362"/>
                  <a:pt x="219755" y="211685"/>
                  <a:pt x="220562" y="211685"/>
                </a:cubicBezTo>
                <a:close/>
                <a:moveTo>
                  <a:pt x="182300" y="211405"/>
                </a:moveTo>
                <a:cubicBezTo>
                  <a:pt x="182300" y="210163"/>
                  <a:pt x="182300" y="206560"/>
                  <a:pt x="181431" y="205877"/>
                </a:cubicBezTo>
                <a:cubicBezTo>
                  <a:pt x="180561" y="205194"/>
                  <a:pt x="180685" y="206498"/>
                  <a:pt x="180095" y="206405"/>
                </a:cubicBezTo>
                <a:cubicBezTo>
                  <a:pt x="179505" y="206312"/>
                  <a:pt x="179629" y="204697"/>
                  <a:pt x="179039" y="204697"/>
                </a:cubicBezTo>
                <a:cubicBezTo>
                  <a:pt x="178449" y="204697"/>
                  <a:pt x="179257" y="207554"/>
                  <a:pt x="179878" y="209200"/>
                </a:cubicBezTo>
                <a:cubicBezTo>
                  <a:pt x="180499" y="210846"/>
                  <a:pt x="182145" y="213610"/>
                  <a:pt x="182300" y="211405"/>
                </a:cubicBezTo>
                <a:close/>
                <a:moveTo>
                  <a:pt x="181369" y="202647"/>
                </a:moveTo>
                <a:cubicBezTo>
                  <a:pt x="182161" y="199815"/>
                  <a:pt x="182599" y="196892"/>
                  <a:pt x="182673" y="193951"/>
                </a:cubicBezTo>
                <a:cubicBezTo>
                  <a:pt x="182487" y="191653"/>
                  <a:pt x="181244" y="189510"/>
                  <a:pt x="180934" y="189665"/>
                </a:cubicBezTo>
                <a:cubicBezTo>
                  <a:pt x="180623" y="189821"/>
                  <a:pt x="181151" y="191249"/>
                  <a:pt x="181213" y="193454"/>
                </a:cubicBezTo>
                <a:cubicBezTo>
                  <a:pt x="181005" y="195895"/>
                  <a:pt x="180515" y="198302"/>
                  <a:pt x="179754" y="200628"/>
                </a:cubicBezTo>
                <a:cubicBezTo>
                  <a:pt x="179754" y="201653"/>
                  <a:pt x="180748" y="203951"/>
                  <a:pt x="181369" y="202647"/>
                </a:cubicBezTo>
                <a:close/>
                <a:moveTo>
                  <a:pt x="79068" y="181435"/>
                </a:moveTo>
                <a:cubicBezTo>
                  <a:pt x="79118" y="81181"/>
                  <a:pt x="160430" y="-50"/>
                  <a:pt x="260684" y="0"/>
                </a:cubicBezTo>
                <a:cubicBezTo>
                  <a:pt x="360938" y="50"/>
                  <a:pt x="442170" y="81362"/>
                  <a:pt x="442120" y="181616"/>
                </a:cubicBezTo>
                <a:cubicBezTo>
                  <a:pt x="442071" y="281870"/>
                  <a:pt x="360758" y="363101"/>
                  <a:pt x="260504" y="363052"/>
                </a:cubicBezTo>
                <a:cubicBezTo>
                  <a:pt x="212391" y="363027"/>
                  <a:pt x="166256" y="343905"/>
                  <a:pt x="132237" y="309886"/>
                </a:cubicBezTo>
                <a:cubicBezTo>
                  <a:pt x="98072" y="275888"/>
                  <a:pt x="78927" y="229635"/>
                  <a:pt x="79068" y="181435"/>
                </a:cubicBezTo>
                <a:close/>
                <a:moveTo>
                  <a:pt x="134970" y="301625"/>
                </a:moveTo>
                <a:lnTo>
                  <a:pt x="154722" y="281904"/>
                </a:lnTo>
                <a:cubicBezTo>
                  <a:pt x="150837" y="277807"/>
                  <a:pt x="147188" y="273494"/>
                  <a:pt x="143790" y="268984"/>
                </a:cubicBezTo>
                <a:cubicBezTo>
                  <a:pt x="142191" y="268413"/>
                  <a:pt x="140762" y="267453"/>
                  <a:pt x="139629" y="266189"/>
                </a:cubicBezTo>
                <a:cubicBezTo>
                  <a:pt x="137951" y="264077"/>
                  <a:pt x="137082" y="261003"/>
                  <a:pt x="136274" y="261003"/>
                </a:cubicBezTo>
                <a:cubicBezTo>
                  <a:pt x="135467" y="261003"/>
                  <a:pt x="136274" y="262959"/>
                  <a:pt x="134411" y="263239"/>
                </a:cubicBezTo>
                <a:cubicBezTo>
                  <a:pt x="131958" y="263580"/>
                  <a:pt x="128510" y="257524"/>
                  <a:pt x="127175" y="255288"/>
                </a:cubicBezTo>
                <a:cubicBezTo>
                  <a:pt x="125839" y="253052"/>
                  <a:pt x="122982" y="252679"/>
                  <a:pt x="121678" y="250226"/>
                </a:cubicBezTo>
                <a:cubicBezTo>
                  <a:pt x="121305" y="249512"/>
                  <a:pt x="120436" y="247369"/>
                  <a:pt x="119628" y="248642"/>
                </a:cubicBezTo>
                <a:cubicBezTo>
                  <a:pt x="118262" y="250816"/>
                  <a:pt x="113634" y="243890"/>
                  <a:pt x="112454" y="244387"/>
                </a:cubicBezTo>
                <a:cubicBezTo>
                  <a:pt x="111274" y="244884"/>
                  <a:pt x="112299" y="246282"/>
                  <a:pt x="111615" y="246903"/>
                </a:cubicBezTo>
                <a:cubicBezTo>
                  <a:pt x="110280" y="248083"/>
                  <a:pt x="106367" y="241592"/>
                  <a:pt x="104907" y="242275"/>
                </a:cubicBezTo>
                <a:cubicBezTo>
                  <a:pt x="103448" y="242959"/>
                  <a:pt x="103230" y="243735"/>
                  <a:pt x="103137" y="245381"/>
                </a:cubicBezTo>
                <a:cubicBezTo>
                  <a:pt x="103044" y="247027"/>
                  <a:pt x="105280" y="251592"/>
                  <a:pt x="104503" y="252089"/>
                </a:cubicBezTo>
                <a:cubicBezTo>
                  <a:pt x="103727" y="252586"/>
                  <a:pt x="97764" y="238238"/>
                  <a:pt x="98975" y="237586"/>
                </a:cubicBezTo>
                <a:cubicBezTo>
                  <a:pt x="99690" y="237213"/>
                  <a:pt x="99565" y="238238"/>
                  <a:pt x="100342" y="237772"/>
                </a:cubicBezTo>
                <a:cubicBezTo>
                  <a:pt x="101118" y="237306"/>
                  <a:pt x="99783" y="236281"/>
                  <a:pt x="99410" y="234667"/>
                </a:cubicBezTo>
                <a:cubicBezTo>
                  <a:pt x="99038" y="233052"/>
                  <a:pt x="97609" y="232989"/>
                  <a:pt x="97485" y="231188"/>
                </a:cubicBezTo>
                <a:cubicBezTo>
                  <a:pt x="97360" y="229387"/>
                  <a:pt x="99938" y="230008"/>
                  <a:pt x="99907" y="229138"/>
                </a:cubicBezTo>
                <a:cubicBezTo>
                  <a:pt x="99830" y="228213"/>
                  <a:pt x="100172" y="227300"/>
                  <a:pt x="100839" y="226654"/>
                </a:cubicBezTo>
                <a:cubicBezTo>
                  <a:pt x="101677" y="225909"/>
                  <a:pt x="103634" y="226654"/>
                  <a:pt x="103944" y="224138"/>
                </a:cubicBezTo>
                <a:cubicBezTo>
                  <a:pt x="104255" y="221623"/>
                  <a:pt x="105404" y="224138"/>
                  <a:pt x="105622" y="225598"/>
                </a:cubicBezTo>
                <a:cubicBezTo>
                  <a:pt x="105839" y="227058"/>
                  <a:pt x="110622" y="227927"/>
                  <a:pt x="110839" y="226654"/>
                </a:cubicBezTo>
                <a:cubicBezTo>
                  <a:pt x="110839" y="225846"/>
                  <a:pt x="108945" y="225877"/>
                  <a:pt x="108945" y="225163"/>
                </a:cubicBezTo>
                <a:cubicBezTo>
                  <a:pt x="108945" y="223797"/>
                  <a:pt x="111553" y="225163"/>
                  <a:pt x="113324" y="225163"/>
                </a:cubicBezTo>
                <a:cubicBezTo>
                  <a:pt x="114100" y="225163"/>
                  <a:pt x="115498" y="223983"/>
                  <a:pt x="117268" y="224884"/>
                </a:cubicBezTo>
                <a:cubicBezTo>
                  <a:pt x="118632" y="225688"/>
                  <a:pt x="120125" y="226256"/>
                  <a:pt x="121678" y="226561"/>
                </a:cubicBezTo>
                <a:cubicBezTo>
                  <a:pt x="117392" y="213219"/>
                  <a:pt x="115059" y="199327"/>
                  <a:pt x="114752" y="185318"/>
                </a:cubicBezTo>
                <a:lnTo>
                  <a:pt x="86956" y="185318"/>
                </a:lnTo>
                <a:cubicBezTo>
                  <a:pt x="87772" y="228744"/>
                  <a:pt x="104915" y="270270"/>
                  <a:pt x="134970" y="301625"/>
                </a:cubicBezTo>
                <a:close/>
                <a:moveTo>
                  <a:pt x="249880" y="140627"/>
                </a:moveTo>
                <a:cubicBezTo>
                  <a:pt x="250066" y="140938"/>
                  <a:pt x="248047" y="142770"/>
                  <a:pt x="247022" y="144540"/>
                </a:cubicBezTo>
                <a:cubicBezTo>
                  <a:pt x="250240" y="143332"/>
                  <a:pt x="253603" y="142546"/>
                  <a:pt x="257023" y="142211"/>
                </a:cubicBezTo>
                <a:lnTo>
                  <a:pt x="257023" y="114260"/>
                </a:lnTo>
                <a:cubicBezTo>
                  <a:pt x="241898" y="115129"/>
                  <a:pt x="227516" y="121095"/>
                  <a:pt x="216214" y="131186"/>
                </a:cubicBezTo>
                <a:lnTo>
                  <a:pt x="235904" y="150876"/>
                </a:lnTo>
                <a:cubicBezTo>
                  <a:pt x="238174" y="149006"/>
                  <a:pt x="240640" y="147391"/>
                  <a:pt x="243265" y="146062"/>
                </a:cubicBezTo>
                <a:cubicBezTo>
                  <a:pt x="243948" y="145720"/>
                  <a:pt x="244631" y="145410"/>
                  <a:pt x="245345" y="145130"/>
                </a:cubicBezTo>
                <a:cubicBezTo>
                  <a:pt x="246557" y="142863"/>
                  <a:pt x="249507" y="140254"/>
                  <a:pt x="249880" y="140627"/>
                </a:cubicBezTo>
                <a:close/>
                <a:moveTo>
                  <a:pt x="181182" y="244511"/>
                </a:moveTo>
                <a:cubicBezTo>
                  <a:pt x="181263" y="245046"/>
                  <a:pt x="181263" y="245592"/>
                  <a:pt x="181182" y="246126"/>
                </a:cubicBezTo>
                <a:cubicBezTo>
                  <a:pt x="182642" y="247897"/>
                  <a:pt x="184102" y="249636"/>
                  <a:pt x="185654" y="251313"/>
                </a:cubicBezTo>
                <a:lnTo>
                  <a:pt x="205375" y="231623"/>
                </a:lnTo>
                <a:cubicBezTo>
                  <a:pt x="195912" y="221163"/>
                  <a:pt x="189592" y="208247"/>
                  <a:pt x="187145" y="194355"/>
                </a:cubicBezTo>
                <a:cubicBezTo>
                  <a:pt x="186611" y="194585"/>
                  <a:pt x="185993" y="194370"/>
                  <a:pt x="185717" y="193858"/>
                </a:cubicBezTo>
                <a:cubicBezTo>
                  <a:pt x="185313" y="193175"/>
                  <a:pt x="185903" y="192461"/>
                  <a:pt x="186741" y="191777"/>
                </a:cubicBezTo>
                <a:cubicBezTo>
                  <a:pt x="186462" y="189665"/>
                  <a:pt x="186245" y="187554"/>
                  <a:pt x="186151" y="185411"/>
                </a:cubicBezTo>
                <a:lnTo>
                  <a:pt x="173014" y="185411"/>
                </a:lnTo>
                <a:cubicBezTo>
                  <a:pt x="173014" y="187523"/>
                  <a:pt x="174008" y="190504"/>
                  <a:pt x="172611" y="191622"/>
                </a:cubicBezTo>
                <a:cubicBezTo>
                  <a:pt x="171213" y="192740"/>
                  <a:pt x="169878" y="191622"/>
                  <a:pt x="168853" y="191622"/>
                </a:cubicBezTo>
                <a:cubicBezTo>
                  <a:pt x="166337" y="191964"/>
                  <a:pt x="165747" y="195007"/>
                  <a:pt x="166430" y="197057"/>
                </a:cubicBezTo>
                <a:cubicBezTo>
                  <a:pt x="167017" y="198296"/>
                  <a:pt x="167297" y="199663"/>
                  <a:pt x="167238" y="201032"/>
                </a:cubicBezTo>
                <a:cubicBezTo>
                  <a:pt x="166989" y="202430"/>
                  <a:pt x="166244" y="203548"/>
                  <a:pt x="168449" y="204728"/>
                </a:cubicBezTo>
                <a:cubicBezTo>
                  <a:pt x="170654" y="205908"/>
                  <a:pt x="173791" y="209976"/>
                  <a:pt x="173542" y="210691"/>
                </a:cubicBezTo>
                <a:cubicBezTo>
                  <a:pt x="173294" y="211405"/>
                  <a:pt x="171151" y="209821"/>
                  <a:pt x="171027" y="211498"/>
                </a:cubicBezTo>
                <a:cubicBezTo>
                  <a:pt x="171027" y="212523"/>
                  <a:pt x="174132" y="211219"/>
                  <a:pt x="173853" y="214604"/>
                </a:cubicBezTo>
                <a:cubicBezTo>
                  <a:pt x="173775" y="216539"/>
                  <a:pt x="174117" y="218464"/>
                  <a:pt x="174847" y="220256"/>
                </a:cubicBezTo>
                <a:cubicBezTo>
                  <a:pt x="176319" y="222716"/>
                  <a:pt x="177173" y="225499"/>
                  <a:pt x="177331" y="228362"/>
                </a:cubicBezTo>
                <a:cubicBezTo>
                  <a:pt x="176884" y="231114"/>
                  <a:pt x="177086" y="233930"/>
                  <a:pt x="177921" y="236592"/>
                </a:cubicBezTo>
                <a:cubicBezTo>
                  <a:pt x="178915" y="239294"/>
                  <a:pt x="181058" y="241437"/>
                  <a:pt x="181058" y="244511"/>
                </a:cubicBezTo>
                <a:close/>
                <a:moveTo>
                  <a:pt x="164691" y="197740"/>
                </a:moveTo>
                <a:cubicBezTo>
                  <a:pt x="163076" y="195877"/>
                  <a:pt x="165747" y="190597"/>
                  <a:pt x="166151" y="189572"/>
                </a:cubicBezTo>
                <a:cubicBezTo>
                  <a:pt x="166555" y="188547"/>
                  <a:pt x="169039" y="187057"/>
                  <a:pt x="169753" y="185411"/>
                </a:cubicBezTo>
                <a:lnTo>
                  <a:pt x="158107" y="185411"/>
                </a:lnTo>
                <a:cubicBezTo>
                  <a:pt x="158331" y="191457"/>
                  <a:pt x="159079" y="197473"/>
                  <a:pt x="160343" y="203392"/>
                </a:cubicBezTo>
                <a:cubicBezTo>
                  <a:pt x="163138" y="204324"/>
                  <a:pt x="168542" y="202057"/>
                  <a:pt x="164691" y="197740"/>
                </a:cubicBezTo>
                <a:close/>
                <a:moveTo>
                  <a:pt x="157362" y="272835"/>
                </a:moveTo>
                <a:lnTo>
                  <a:pt x="157082" y="272835"/>
                </a:lnTo>
                <a:cubicBezTo>
                  <a:pt x="158138" y="274015"/>
                  <a:pt x="159225" y="275226"/>
                  <a:pt x="160188" y="276376"/>
                </a:cubicBezTo>
                <a:lnTo>
                  <a:pt x="162424" y="274140"/>
                </a:lnTo>
                <a:cubicBezTo>
                  <a:pt x="160468" y="272866"/>
                  <a:pt x="158542" y="272028"/>
                  <a:pt x="157362" y="272742"/>
                </a:cubicBezTo>
                <a:close/>
                <a:moveTo>
                  <a:pt x="205127" y="131372"/>
                </a:moveTo>
                <a:lnTo>
                  <a:pt x="185468" y="111713"/>
                </a:lnTo>
                <a:cubicBezTo>
                  <a:pt x="168716" y="129686"/>
                  <a:pt x="159005" y="153093"/>
                  <a:pt x="158107" y="177647"/>
                </a:cubicBezTo>
                <a:lnTo>
                  <a:pt x="171865" y="177647"/>
                </a:lnTo>
                <a:cubicBezTo>
                  <a:pt x="174164" y="173951"/>
                  <a:pt x="173387" y="171125"/>
                  <a:pt x="174164" y="168951"/>
                </a:cubicBezTo>
                <a:cubicBezTo>
                  <a:pt x="174993" y="166923"/>
                  <a:pt x="176036" y="164985"/>
                  <a:pt x="177269" y="163174"/>
                </a:cubicBezTo>
                <a:cubicBezTo>
                  <a:pt x="178263" y="161528"/>
                  <a:pt x="179412" y="159696"/>
                  <a:pt x="181555" y="159696"/>
                </a:cubicBezTo>
                <a:cubicBezTo>
                  <a:pt x="186027" y="159696"/>
                  <a:pt x="187145" y="157304"/>
                  <a:pt x="190002" y="156000"/>
                </a:cubicBezTo>
                <a:cubicBezTo>
                  <a:pt x="192860" y="154696"/>
                  <a:pt x="197860" y="153919"/>
                  <a:pt x="197301" y="152460"/>
                </a:cubicBezTo>
                <a:cubicBezTo>
                  <a:pt x="196742" y="151000"/>
                  <a:pt x="186804" y="155379"/>
                  <a:pt x="186586" y="154602"/>
                </a:cubicBezTo>
                <a:cubicBezTo>
                  <a:pt x="186182" y="153267"/>
                  <a:pt x="189692" y="153391"/>
                  <a:pt x="191276" y="152025"/>
                </a:cubicBezTo>
                <a:cubicBezTo>
                  <a:pt x="191537" y="151786"/>
                  <a:pt x="191829" y="151587"/>
                  <a:pt x="192145" y="151435"/>
                </a:cubicBezTo>
                <a:cubicBezTo>
                  <a:pt x="195357" y="144059"/>
                  <a:pt x="199742" y="137254"/>
                  <a:pt x="205127" y="131279"/>
                </a:cubicBezTo>
                <a:close/>
                <a:moveTo>
                  <a:pt x="201587" y="149758"/>
                </a:moveTo>
                <a:lnTo>
                  <a:pt x="202394" y="149354"/>
                </a:lnTo>
                <a:cubicBezTo>
                  <a:pt x="205388" y="147801"/>
                  <a:pt x="208888" y="147531"/>
                  <a:pt x="212084" y="148609"/>
                </a:cubicBezTo>
                <a:cubicBezTo>
                  <a:pt x="214553" y="149997"/>
                  <a:pt x="216882" y="151618"/>
                  <a:pt x="219040" y="153453"/>
                </a:cubicBezTo>
                <a:cubicBezTo>
                  <a:pt x="219662" y="153919"/>
                  <a:pt x="219941" y="153081"/>
                  <a:pt x="222798" y="152646"/>
                </a:cubicBezTo>
                <a:cubicBezTo>
                  <a:pt x="224009" y="152460"/>
                  <a:pt x="224258" y="153671"/>
                  <a:pt x="225904" y="153888"/>
                </a:cubicBezTo>
                <a:cubicBezTo>
                  <a:pt x="226491" y="153978"/>
                  <a:pt x="227087" y="153978"/>
                  <a:pt x="227674" y="153888"/>
                </a:cubicBezTo>
                <a:lnTo>
                  <a:pt x="210562" y="136776"/>
                </a:lnTo>
                <a:cubicBezTo>
                  <a:pt x="207065" y="140695"/>
                  <a:pt x="204049" y="145025"/>
                  <a:pt x="201587" y="149664"/>
                </a:cubicBezTo>
                <a:close/>
                <a:moveTo>
                  <a:pt x="182269" y="170938"/>
                </a:moveTo>
                <a:cubicBezTo>
                  <a:pt x="179170" y="170572"/>
                  <a:pt x="176359" y="172786"/>
                  <a:pt x="175990" y="175886"/>
                </a:cubicBezTo>
                <a:cubicBezTo>
                  <a:pt x="175921" y="176473"/>
                  <a:pt x="175943" y="177066"/>
                  <a:pt x="176058" y="177647"/>
                </a:cubicBezTo>
                <a:lnTo>
                  <a:pt x="185996" y="177647"/>
                </a:lnTo>
                <a:cubicBezTo>
                  <a:pt x="185996" y="175783"/>
                  <a:pt x="186245" y="173920"/>
                  <a:pt x="186493" y="172087"/>
                </a:cubicBezTo>
                <a:cubicBezTo>
                  <a:pt x="185182" y="171398"/>
                  <a:pt x="183745" y="170976"/>
                  <a:pt x="182269" y="170845"/>
                </a:cubicBezTo>
                <a:close/>
                <a:moveTo>
                  <a:pt x="210624" y="226219"/>
                </a:moveTo>
                <a:lnTo>
                  <a:pt x="230314" y="206529"/>
                </a:lnTo>
                <a:cubicBezTo>
                  <a:pt x="228699" y="204601"/>
                  <a:pt x="227277" y="202520"/>
                  <a:pt x="226059" y="200318"/>
                </a:cubicBezTo>
                <a:lnTo>
                  <a:pt x="226059" y="200318"/>
                </a:lnTo>
                <a:cubicBezTo>
                  <a:pt x="225777" y="200638"/>
                  <a:pt x="225534" y="200992"/>
                  <a:pt x="225345" y="201374"/>
                </a:cubicBezTo>
                <a:cubicBezTo>
                  <a:pt x="224941" y="202274"/>
                  <a:pt x="225345" y="205194"/>
                  <a:pt x="224227" y="206467"/>
                </a:cubicBezTo>
                <a:cubicBezTo>
                  <a:pt x="223109" y="207740"/>
                  <a:pt x="218450" y="202864"/>
                  <a:pt x="217115" y="202430"/>
                </a:cubicBezTo>
                <a:cubicBezTo>
                  <a:pt x="215779" y="201995"/>
                  <a:pt x="214444" y="203858"/>
                  <a:pt x="214537" y="204448"/>
                </a:cubicBezTo>
                <a:cubicBezTo>
                  <a:pt x="214786" y="205939"/>
                  <a:pt x="214537" y="206529"/>
                  <a:pt x="213823" y="206684"/>
                </a:cubicBezTo>
                <a:cubicBezTo>
                  <a:pt x="213109" y="206840"/>
                  <a:pt x="209848" y="204573"/>
                  <a:pt x="211338" y="203983"/>
                </a:cubicBezTo>
                <a:cubicBezTo>
                  <a:pt x="212829" y="203392"/>
                  <a:pt x="210872" y="201871"/>
                  <a:pt x="210127" y="201281"/>
                </a:cubicBezTo>
                <a:cubicBezTo>
                  <a:pt x="208854" y="200318"/>
                  <a:pt x="207021" y="201281"/>
                  <a:pt x="205934" y="199914"/>
                </a:cubicBezTo>
                <a:cubicBezTo>
                  <a:pt x="205025" y="198774"/>
                  <a:pt x="203838" y="197886"/>
                  <a:pt x="202487" y="197336"/>
                </a:cubicBezTo>
                <a:cubicBezTo>
                  <a:pt x="201357" y="196815"/>
                  <a:pt x="200074" y="196725"/>
                  <a:pt x="198885" y="197088"/>
                </a:cubicBezTo>
                <a:cubicBezTo>
                  <a:pt x="197891" y="197616"/>
                  <a:pt x="196804" y="196529"/>
                  <a:pt x="196058" y="195784"/>
                </a:cubicBezTo>
                <a:cubicBezTo>
                  <a:pt x="195313" y="195038"/>
                  <a:pt x="195251" y="194914"/>
                  <a:pt x="194816" y="194479"/>
                </a:cubicBezTo>
                <a:cubicBezTo>
                  <a:pt x="197152" y="206256"/>
                  <a:pt x="202615" y="217185"/>
                  <a:pt x="210624" y="226126"/>
                </a:cubicBezTo>
                <a:close/>
                <a:moveTo>
                  <a:pt x="230314" y="192212"/>
                </a:moveTo>
                <a:cubicBezTo>
                  <a:pt x="230314" y="192057"/>
                  <a:pt x="230314" y="191870"/>
                  <a:pt x="230314" y="191684"/>
                </a:cubicBezTo>
                <a:cubicBezTo>
                  <a:pt x="230314" y="191684"/>
                  <a:pt x="230314" y="191405"/>
                  <a:pt x="230314" y="191280"/>
                </a:cubicBezTo>
                <a:cubicBezTo>
                  <a:pt x="230314" y="191156"/>
                  <a:pt x="230314" y="191280"/>
                  <a:pt x="230314" y="191094"/>
                </a:cubicBezTo>
                <a:lnTo>
                  <a:pt x="230314" y="190846"/>
                </a:lnTo>
                <a:cubicBezTo>
                  <a:pt x="230314" y="190846"/>
                  <a:pt x="230314" y="190846"/>
                  <a:pt x="230314" y="190846"/>
                </a:cubicBezTo>
                <a:lnTo>
                  <a:pt x="230314" y="190318"/>
                </a:lnTo>
                <a:lnTo>
                  <a:pt x="230314" y="190318"/>
                </a:lnTo>
                <a:cubicBezTo>
                  <a:pt x="230314" y="190162"/>
                  <a:pt x="230314" y="190007"/>
                  <a:pt x="230314" y="189852"/>
                </a:cubicBezTo>
                <a:lnTo>
                  <a:pt x="230314" y="189852"/>
                </a:lnTo>
                <a:lnTo>
                  <a:pt x="230314" y="189541"/>
                </a:lnTo>
                <a:lnTo>
                  <a:pt x="230314" y="189541"/>
                </a:lnTo>
                <a:cubicBezTo>
                  <a:pt x="230292" y="189448"/>
                  <a:pt x="230292" y="189355"/>
                  <a:pt x="230314" y="189262"/>
                </a:cubicBezTo>
                <a:lnTo>
                  <a:pt x="230314" y="189262"/>
                </a:lnTo>
                <a:lnTo>
                  <a:pt x="230500" y="188951"/>
                </a:lnTo>
                <a:cubicBezTo>
                  <a:pt x="230752" y="188675"/>
                  <a:pt x="231128" y="188544"/>
                  <a:pt x="231494" y="188609"/>
                </a:cubicBezTo>
                <a:cubicBezTo>
                  <a:pt x="232289" y="188849"/>
                  <a:pt x="233100" y="189047"/>
                  <a:pt x="233916" y="189200"/>
                </a:cubicBezTo>
                <a:cubicBezTo>
                  <a:pt x="234590" y="189252"/>
                  <a:pt x="235239" y="188945"/>
                  <a:pt x="235625" y="188392"/>
                </a:cubicBezTo>
                <a:cubicBezTo>
                  <a:pt x="235870" y="188088"/>
                  <a:pt x="236081" y="187752"/>
                  <a:pt x="236246" y="187398"/>
                </a:cubicBezTo>
                <a:cubicBezTo>
                  <a:pt x="236392" y="187109"/>
                  <a:pt x="236479" y="186790"/>
                  <a:pt x="236494" y="186467"/>
                </a:cubicBezTo>
                <a:cubicBezTo>
                  <a:pt x="236528" y="186345"/>
                  <a:pt x="236528" y="186215"/>
                  <a:pt x="236494" y="186094"/>
                </a:cubicBezTo>
                <a:cubicBezTo>
                  <a:pt x="236494" y="185814"/>
                  <a:pt x="235966" y="185721"/>
                  <a:pt x="235159" y="186094"/>
                </a:cubicBezTo>
                <a:lnTo>
                  <a:pt x="234693" y="186249"/>
                </a:lnTo>
                <a:lnTo>
                  <a:pt x="233730" y="186436"/>
                </a:lnTo>
                <a:lnTo>
                  <a:pt x="233264" y="186436"/>
                </a:lnTo>
                <a:cubicBezTo>
                  <a:pt x="232823" y="186392"/>
                  <a:pt x="232426" y="186153"/>
                  <a:pt x="232177" y="185783"/>
                </a:cubicBezTo>
                <a:cubicBezTo>
                  <a:pt x="232069" y="185644"/>
                  <a:pt x="231985" y="185485"/>
                  <a:pt x="231929" y="185318"/>
                </a:cubicBezTo>
                <a:cubicBezTo>
                  <a:pt x="231839" y="185097"/>
                  <a:pt x="231724" y="184889"/>
                  <a:pt x="231587" y="184696"/>
                </a:cubicBezTo>
                <a:cubicBezTo>
                  <a:pt x="231050" y="184057"/>
                  <a:pt x="230382" y="183538"/>
                  <a:pt x="229631" y="183175"/>
                </a:cubicBezTo>
                <a:cubicBezTo>
                  <a:pt x="229233" y="182954"/>
                  <a:pt x="228857" y="182696"/>
                  <a:pt x="228513" y="182398"/>
                </a:cubicBezTo>
                <a:lnTo>
                  <a:pt x="227954" y="181870"/>
                </a:lnTo>
                <a:lnTo>
                  <a:pt x="227550" y="181404"/>
                </a:lnTo>
                <a:lnTo>
                  <a:pt x="227395" y="181404"/>
                </a:lnTo>
                <a:lnTo>
                  <a:pt x="227115" y="181156"/>
                </a:lnTo>
                <a:lnTo>
                  <a:pt x="226898" y="180970"/>
                </a:lnTo>
                <a:lnTo>
                  <a:pt x="226680" y="180783"/>
                </a:lnTo>
                <a:lnTo>
                  <a:pt x="226432" y="180597"/>
                </a:lnTo>
                <a:lnTo>
                  <a:pt x="226214" y="180597"/>
                </a:lnTo>
                <a:lnTo>
                  <a:pt x="225935" y="180597"/>
                </a:lnTo>
                <a:lnTo>
                  <a:pt x="225749" y="180597"/>
                </a:lnTo>
                <a:lnTo>
                  <a:pt x="225438" y="180442"/>
                </a:lnTo>
                <a:lnTo>
                  <a:pt x="225438" y="180442"/>
                </a:lnTo>
                <a:lnTo>
                  <a:pt x="225065" y="180442"/>
                </a:lnTo>
                <a:lnTo>
                  <a:pt x="225065" y="180442"/>
                </a:lnTo>
                <a:cubicBezTo>
                  <a:pt x="224016" y="180268"/>
                  <a:pt x="222947" y="180640"/>
                  <a:pt x="222239" y="181435"/>
                </a:cubicBezTo>
                <a:lnTo>
                  <a:pt x="222239" y="181435"/>
                </a:lnTo>
                <a:cubicBezTo>
                  <a:pt x="222068" y="181575"/>
                  <a:pt x="221913" y="181730"/>
                  <a:pt x="221773" y="181901"/>
                </a:cubicBezTo>
                <a:lnTo>
                  <a:pt x="221773" y="181901"/>
                </a:lnTo>
                <a:cubicBezTo>
                  <a:pt x="221603" y="182091"/>
                  <a:pt x="221457" y="182299"/>
                  <a:pt x="221339" y="182522"/>
                </a:cubicBezTo>
                <a:lnTo>
                  <a:pt x="221339" y="182522"/>
                </a:lnTo>
                <a:cubicBezTo>
                  <a:pt x="221339" y="182771"/>
                  <a:pt x="221059" y="183019"/>
                  <a:pt x="220904" y="183268"/>
                </a:cubicBezTo>
                <a:cubicBezTo>
                  <a:pt x="220578" y="183892"/>
                  <a:pt x="220289" y="184535"/>
                  <a:pt x="220034" y="185193"/>
                </a:cubicBezTo>
                <a:cubicBezTo>
                  <a:pt x="217798" y="191125"/>
                  <a:pt x="215158" y="189293"/>
                  <a:pt x="215593" y="191405"/>
                </a:cubicBezTo>
                <a:cubicBezTo>
                  <a:pt x="215593" y="191653"/>
                  <a:pt x="216276" y="191839"/>
                  <a:pt x="217208" y="191901"/>
                </a:cubicBezTo>
                <a:lnTo>
                  <a:pt x="219817" y="191901"/>
                </a:lnTo>
                <a:lnTo>
                  <a:pt x="221276" y="191901"/>
                </a:lnTo>
                <a:lnTo>
                  <a:pt x="221960" y="191901"/>
                </a:lnTo>
                <a:lnTo>
                  <a:pt x="222363" y="191901"/>
                </a:lnTo>
                <a:lnTo>
                  <a:pt x="222736" y="191901"/>
                </a:lnTo>
                <a:lnTo>
                  <a:pt x="223078" y="191901"/>
                </a:lnTo>
                <a:lnTo>
                  <a:pt x="223481" y="191901"/>
                </a:lnTo>
                <a:lnTo>
                  <a:pt x="223730" y="191901"/>
                </a:lnTo>
                <a:lnTo>
                  <a:pt x="224289" y="191684"/>
                </a:lnTo>
                <a:lnTo>
                  <a:pt x="225221" y="191311"/>
                </a:lnTo>
                <a:lnTo>
                  <a:pt x="225221" y="191311"/>
                </a:lnTo>
                <a:cubicBezTo>
                  <a:pt x="225503" y="191209"/>
                  <a:pt x="225795" y="191137"/>
                  <a:pt x="226090" y="191094"/>
                </a:cubicBezTo>
                <a:cubicBezTo>
                  <a:pt x="227205" y="190777"/>
                  <a:pt x="228398" y="191218"/>
                  <a:pt x="229041" y="192181"/>
                </a:cubicBezTo>
                <a:cubicBezTo>
                  <a:pt x="229460" y="192110"/>
                  <a:pt x="229888" y="192091"/>
                  <a:pt x="230314" y="192119"/>
                </a:cubicBezTo>
                <a:close/>
                <a:moveTo>
                  <a:pt x="256898" y="106682"/>
                </a:moveTo>
                <a:lnTo>
                  <a:pt x="256898" y="78731"/>
                </a:lnTo>
                <a:cubicBezTo>
                  <a:pt x="232314" y="79641"/>
                  <a:pt x="208879" y="89365"/>
                  <a:pt x="190872" y="106123"/>
                </a:cubicBezTo>
                <a:lnTo>
                  <a:pt x="210531" y="125782"/>
                </a:lnTo>
                <a:cubicBezTo>
                  <a:pt x="223311" y="114229"/>
                  <a:pt x="239693" y="107449"/>
                  <a:pt x="256898" y="106589"/>
                </a:cubicBezTo>
                <a:close/>
                <a:moveTo>
                  <a:pt x="256898" y="71091"/>
                </a:moveTo>
                <a:lnTo>
                  <a:pt x="256898" y="43140"/>
                </a:lnTo>
                <a:cubicBezTo>
                  <a:pt x="222910" y="44056"/>
                  <a:pt x="190462" y="57519"/>
                  <a:pt x="165809" y="80936"/>
                </a:cubicBezTo>
                <a:lnTo>
                  <a:pt x="185468" y="100595"/>
                </a:lnTo>
                <a:cubicBezTo>
                  <a:pt x="204916" y="82414"/>
                  <a:pt x="230292" y="71902"/>
                  <a:pt x="256898" y="70998"/>
                </a:cubicBezTo>
                <a:close/>
                <a:moveTo>
                  <a:pt x="160312" y="86619"/>
                </a:moveTo>
                <a:cubicBezTo>
                  <a:pt x="136964" y="111251"/>
                  <a:pt x="123519" y="143627"/>
                  <a:pt x="122547" y="177553"/>
                </a:cubicBezTo>
                <a:lnTo>
                  <a:pt x="150498" y="177553"/>
                </a:lnTo>
                <a:cubicBezTo>
                  <a:pt x="151399" y="150941"/>
                  <a:pt x="161927" y="125558"/>
                  <a:pt x="180126" y="106123"/>
                </a:cubicBezTo>
                <a:close/>
                <a:moveTo>
                  <a:pt x="122547" y="185318"/>
                </a:moveTo>
                <a:cubicBezTo>
                  <a:pt x="122926" y="199389"/>
                  <a:pt x="125464" y="213318"/>
                  <a:pt x="130063" y="226623"/>
                </a:cubicBezTo>
                <a:lnTo>
                  <a:pt x="130560" y="226623"/>
                </a:lnTo>
                <a:cubicBezTo>
                  <a:pt x="133420" y="226850"/>
                  <a:pt x="136293" y="226359"/>
                  <a:pt x="138914" y="225194"/>
                </a:cubicBezTo>
                <a:cubicBezTo>
                  <a:pt x="141647" y="223082"/>
                  <a:pt x="139132" y="215536"/>
                  <a:pt x="140840" y="212399"/>
                </a:cubicBezTo>
                <a:cubicBezTo>
                  <a:pt x="142952" y="208486"/>
                  <a:pt x="148262" y="199262"/>
                  <a:pt x="149846" y="199200"/>
                </a:cubicBezTo>
                <a:cubicBezTo>
                  <a:pt x="151430" y="199138"/>
                  <a:pt x="151182" y="200194"/>
                  <a:pt x="151896" y="200380"/>
                </a:cubicBezTo>
                <a:cubicBezTo>
                  <a:pt x="151082" y="195398"/>
                  <a:pt x="150616" y="190364"/>
                  <a:pt x="150498" y="185318"/>
                </a:cubicBezTo>
                <a:close/>
                <a:moveTo>
                  <a:pt x="256929" y="327464"/>
                </a:moveTo>
                <a:cubicBezTo>
                  <a:pt x="220888" y="326517"/>
                  <a:pt x="186474" y="312243"/>
                  <a:pt x="160343" y="287401"/>
                </a:cubicBezTo>
                <a:lnTo>
                  <a:pt x="140622" y="307122"/>
                </a:lnTo>
                <a:cubicBezTo>
                  <a:pt x="171959" y="337222"/>
                  <a:pt x="213487" y="354412"/>
                  <a:pt x="256929" y="355259"/>
                </a:cubicBezTo>
                <a:close/>
                <a:moveTo>
                  <a:pt x="256929" y="291904"/>
                </a:moveTo>
                <a:cubicBezTo>
                  <a:pt x="232485" y="291100"/>
                  <a:pt x="209009" y="282158"/>
                  <a:pt x="190220" y="266500"/>
                </a:cubicBezTo>
                <a:cubicBezTo>
                  <a:pt x="190617" y="266969"/>
                  <a:pt x="190981" y="267469"/>
                  <a:pt x="191307" y="267990"/>
                </a:cubicBezTo>
                <a:cubicBezTo>
                  <a:pt x="192580" y="270195"/>
                  <a:pt x="197021" y="274699"/>
                  <a:pt x="194195" y="276469"/>
                </a:cubicBezTo>
                <a:cubicBezTo>
                  <a:pt x="191369" y="278239"/>
                  <a:pt x="187984" y="276966"/>
                  <a:pt x="185779" y="276935"/>
                </a:cubicBezTo>
                <a:cubicBezTo>
                  <a:pt x="183574" y="276904"/>
                  <a:pt x="179847" y="280506"/>
                  <a:pt x="177797" y="280848"/>
                </a:cubicBezTo>
                <a:cubicBezTo>
                  <a:pt x="175580" y="281338"/>
                  <a:pt x="173263" y="281074"/>
                  <a:pt x="171213" y="280102"/>
                </a:cubicBezTo>
                <a:cubicBezTo>
                  <a:pt x="170421" y="279742"/>
                  <a:pt x="169670" y="279295"/>
                  <a:pt x="168977" y="278767"/>
                </a:cubicBezTo>
                <a:lnTo>
                  <a:pt x="165871" y="281873"/>
                </a:lnTo>
                <a:cubicBezTo>
                  <a:pt x="190540" y="305264"/>
                  <a:pt x="222978" y="318724"/>
                  <a:pt x="256961" y="319669"/>
                </a:cubicBezTo>
                <a:close/>
                <a:moveTo>
                  <a:pt x="256929" y="282121"/>
                </a:moveTo>
                <a:cubicBezTo>
                  <a:pt x="253169" y="282602"/>
                  <a:pt x="249349" y="282338"/>
                  <a:pt x="245687" y="281345"/>
                </a:cubicBezTo>
                <a:cubicBezTo>
                  <a:pt x="242768" y="279326"/>
                  <a:pt x="239289" y="277338"/>
                  <a:pt x="238917" y="275786"/>
                </a:cubicBezTo>
                <a:cubicBezTo>
                  <a:pt x="238202" y="273021"/>
                  <a:pt x="234413" y="270910"/>
                  <a:pt x="234413" y="268332"/>
                </a:cubicBezTo>
                <a:cubicBezTo>
                  <a:pt x="234413" y="265754"/>
                  <a:pt x="238389" y="264481"/>
                  <a:pt x="237333" y="261530"/>
                </a:cubicBezTo>
                <a:cubicBezTo>
                  <a:pt x="236463" y="259201"/>
                  <a:pt x="238761" y="256282"/>
                  <a:pt x="242923" y="254232"/>
                </a:cubicBezTo>
                <a:cubicBezTo>
                  <a:pt x="230910" y="251276"/>
                  <a:pt x="219817" y="245400"/>
                  <a:pt x="210624" y="237120"/>
                </a:cubicBezTo>
                <a:lnTo>
                  <a:pt x="190872" y="256748"/>
                </a:lnTo>
                <a:cubicBezTo>
                  <a:pt x="208860" y="273506"/>
                  <a:pt x="232298" y="283202"/>
                  <a:pt x="256867" y="284047"/>
                </a:cubicBezTo>
                <a:close/>
                <a:moveTo>
                  <a:pt x="262923" y="244853"/>
                </a:moveTo>
                <a:cubicBezTo>
                  <a:pt x="266029" y="244356"/>
                  <a:pt x="269135" y="243487"/>
                  <a:pt x="271712" y="243238"/>
                </a:cubicBezTo>
                <a:cubicBezTo>
                  <a:pt x="274290" y="242990"/>
                  <a:pt x="271712" y="247089"/>
                  <a:pt x="273327" y="247275"/>
                </a:cubicBezTo>
                <a:cubicBezTo>
                  <a:pt x="274942" y="247462"/>
                  <a:pt x="283918" y="248921"/>
                  <a:pt x="284508" y="246996"/>
                </a:cubicBezTo>
                <a:cubicBezTo>
                  <a:pt x="285098" y="245070"/>
                  <a:pt x="285129" y="244698"/>
                  <a:pt x="286961" y="244294"/>
                </a:cubicBezTo>
                <a:cubicBezTo>
                  <a:pt x="290188" y="244101"/>
                  <a:pt x="293312" y="243108"/>
                  <a:pt x="296061" y="241406"/>
                </a:cubicBezTo>
                <a:cubicBezTo>
                  <a:pt x="297117" y="240629"/>
                  <a:pt x="299166" y="240319"/>
                  <a:pt x="299943" y="239139"/>
                </a:cubicBezTo>
                <a:cubicBezTo>
                  <a:pt x="300719" y="237959"/>
                  <a:pt x="299477" y="232275"/>
                  <a:pt x="297365" y="233207"/>
                </a:cubicBezTo>
                <a:cubicBezTo>
                  <a:pt x="296340" y="233642"/>
                  <a:pt x="295098" y="235132"/>
                  <a:pt x="292924" y="236313"/>
                </a:cubicBezTo>
                <a:cubicBezTo>
                  <a:pt x="290750" y="237493"/>
                  <a:pt x="289539" y="237772"/>
                  <a:pt x="288110" y="235878"/>
                </a:cubicBezTo>
                <a:cubicBezTo>
                  <a:pt x="286682" y="233983"/>
                  <a:pt x="288887" y="232772"/>
                  <a:pt x="289943" y="231654"/>
                </a:cubicBezTo>
                <a:cubicBezTo>
                  <a:pt x="291558" y="229884"/>
                  <a:pt x="293048" y="228051"/>
                  <a:pt x="294850" y="228051"/>
                </a:cubicBezTo>
                <a:cubicBezTo>
                  <a:pt x="295564" y="228051"/>
                  <a:pt x="299322" y="226188"/>
                  <a:pt x="298980" y="224480"/>
                </a:cubicBezTo>
                <a:cubicBezTo>
                  <a:pt x="298576" y="222275"/>
                  <a:pt x="294228" y="224697"/>
                  <a:pt x="293204" y="223797"/>
                </a:cubicBezTo>
                <a:cubicBezTo>
                  <a:pt x="292179" y="222896"/>
                  <a:pt x="293204" y="221561"/>
                  <a:pt x="292645" y="221312"/>
                </a:cubicBezTo>
                <a:cubicBezTo>
                  <a:pt x="292086" y="221064"/>
                  <a:pt x="290533" y="223300"/>
                  <a:pt x="291775" y="224418"/>
                </a:cubicBezTo>
                <a:cubicBezTo>
                  <a:pt x="292427" y="225039"/>
                  <a:pt x="290750" y="226747"/>
                  <a:pt x="288856" y="225505"/>
                </a:cubicBezTo>
                <a:cubicBezTo>
                  <a:pt x="286961" y="224263"/>
                  <a:pt x="287023" y="229853"/>
                  <a:pt x="287148" y="230847"/>
                </a:cubicBezTo>
                <a:cubicBezTo>
                  <a:pt x="287272" y="231840"/>
                  <a:pt x="289290" y="231530"/>
                  <a:pt x="287955" y="233269"/>
                </a:cubicBezTo>
                <a:cubicBezTo>
                  <a:pt x="286620" y="235008"/>
                  <a:pt x="286092" y="233735"/>
                  <a:pt x="285129" y="234604"/>
                </a:cubicBezTo>
                <a:cubicBezTo>
                  <a:pt x="284166" y="235474"/>
                  <a:pt x="283669" y="236033"/>
                  <a:pt x="285129" y="237555"/>
                </a:cubicBezTo>
                <a:cubicBezTo>
                  <a:pt x="286589" y="239077"/>
                  <a:pt x="284446" y="241033"/>
                  <a:pt x="284011" y="238890"/>
                </a:cubicBezTo>
                <a:cubicBezTo>
                  <a:pt x="283700" y="237493"/>
                  <a:pt x="280719" y="237896"/>
                  <a:pt x="280160" y="236313"/>
                </a:cubicBezTo>
                <a:cubicBezTo>
                  <a:pt x="279601" y="234729"/>
                  <a:pt x="277054" y="234822"/>
                  <a:pt x="274197" y="233207"/>
                </a:cubicBezTo>
                <a:cubicBezTo>
                  <a:pt x="271992" y="232058"/>
                  <a:pt x="272271" y="235443"/>
                  <a:pt x="276060" y="236313"/>
                </a:cubicBezTo>
                <a:cubicBezTo>
                  <a:pt x="279166" y="237027"/>
                  <a:pt x="279166" y="237431"/>
                  <a:pt x="278172" y="239418"/>
                </a:cubicBezTo>
                <a:cubicBezTo>
                  <a:pt x="277178" y="241406"/>
                  <a:pt x="277582" y="238145"/>
                  <a:pt x="273762" y="237120"/>
                </a:cubicBezTo>
                <a:cubicBezTo>
                  <a:pt x="271278" y="236468"/>
                  <a:pt x="271184" y="235163"/>
                  <a:pt x="269228" y="235194"/>
                </a:cubicBezTo>
                <a:cubicBezTo>
                  <a:pt x="267271" y="235226"/>
                  <a:pt x="267924" y="237058"/>
                  <a:pt x="265843" y="236592"/>
                </a:cubicBezTo>
                <a:cubicBezTo>
                  <a:pt x="264290" y="236219"/>
                  <a:pt x="264041" y="238331"/>
                  <a:pt x="262737" y="238921"/>
                </a:cubicBezTo>
                <a:cubicBezTo>
                  <a:pt x="261433" y="239511"/>
                  <a:pt x="261060" y="242865"/>
                  <a:pt x="259290" y="243735"/>
                </a:cubicBezTo>
                <a:cubicBezTo>
                  <a:pt x="256619" y="245039"/>
                  <a:pt x="251153" y="244077"/>
                  <a:pt x="251401" y="241437"/>
                </a:cubicBezTo>
                <a:cubicBezTo>
                  <a:pt x="251650" y="238797"/>
                  <a:pt x="251774" y="236809"/>
                  <a:pt x="253296" y="235878"/>
                </a:cubicBezTo>
                <a:cubicBezTo>
                  <a:pt x="254818" y="234946"/>
                  <a:pt x="256867" y="237462"/>
                  <a:pt x="258731" y="236623"/>
                </a:cubicBezTo>
                <a:cubicBezTo>
                  <a:pt x="260594" y="235785"/>
                  <a:pt x="260221" y="233517"/>
                  <a:pt x="259010" y="232337"/>
                </a:cubicBezTo>
                <a:cubicBezTo>
                  <a:pt x="258669" y="231871"/>
                  <a:pt x="257240" y="231157"/>
                  <a:pt x="257271" y="230722"/>
                </a:cubicBezTo>
                <a:cubicBezTo>
                  <a:pt x="257302" y="230288"/>
                  <a:pt x="260097" y="229915"/>
                  <a:pt x="261495" y="228952"/>
                </a:cubicBezTo>
                <a:cubicBezTo>
                  <a:pt x="262808" y="227694"/>
                  <a:pt x="264035" y="226343"/>
                  <a:pt x="265159" y="224915"/>
                </a:cubicBezTo>
                <a:cubicBezTo>
                  <a:pt x="265905" y="224325"/>
                  <a:pt x="267427" y="224169"/>
                  <a:pt x="267551" y="223610"/>
                </a:cubicBezTo>
                <a:cubicBezTo>
                  <a:pt x="267675" y="223051"/>
                  <a:pt x="266495" y="221623"/>
                  <a:pt x="266619" y="220753"/>
                </a:cubicBezTo>
                <a:cubicBezTo>
                  <a:pt x="266743" y="219884"/>
                  <a:pt x="267054" y="219200"/>
                  <a:pt x="267706" y="219262"/>
                </a:cubicBezTo>
                <a:cubicBezTo>
                  <a:pt x="268358" y="219325"/>
                  <a:pt x="269197" y="221250"/>
                  <a:pt x="268762" y="221716"/>
                </a:cubicBezTo>
                <a:cubicBezTo>
                  <a:pt x="268327" y="222182"/>
                  <a:pt x="269104" y="223144"/>
                  <a:pt x="270035" y="222772"/>
                </a:cubicBezTo>
                <a:cubicBezTo>
                  <a:pt x="270967" y="222399"/>
                  <a:pt x="274228" y="221126"/>
                  <a:pt x="275160" y="220877"/>
                </a:cubicBezTo>
                <a:cubicBezTo>
                  <a:pt x="276091" y="220629"/>
                  <a:pt x="274849" y="217585"/>
                  <a:pt x="275160" y="217057"/>
                </a:cubicBezTo>
                <a:cubicBezTo>
                  <a:pt x="275470" y="216529"/>
                  <a:pt x="275936" y="217244"/>
                  <a:pt x="276433" y="216747"/>
                </a:cubicBezTo>
                <a:cubicBezTo>
                  <a:pt x="276930" y="216250"/>
                  <a:pt x="275408" y="215753"/>
                  <a:pt x="275657" y="214666"/>
                </a:cubicBezTo>
                <a:cubicBezTo>
                  <a:pt x="275905" y="213579"/>
                  <a:pt x="279228" y="212958"/>
                  <a:pt x="278296" y="212337"/>
                </a:cubicBezTo>
                <a:cubicBezTo>
                  <a:pt x="277365" y="211716"/>
                  <a:pt x="276091" y="213517"/>
                  <a:pt x="275346" y="213827"/>
                </a:cubicBezTo>
                <a:cubicBezTo>
                  <a:pt x="273638" y="214604"/>
                  <a:pt x="272799" y="212741"/>
                  <a:pt x="272862" y="211312"/>
                </a:cubicBezTo>
                <a:cubicBezTo>
                  <a:pt x="272862" y="210629"/>
                  <a:pt x="273824" y="208206"/>
                  <a:pt x="273017" y="207740"/>
                </a:cubicBezTo>
                <a:cubicBezTo>
                  <a:pt x="272209" y="207275"/>
                  <a:pt x="271681" y="209976"/>
                  <a:pt x="271495" y="210535"/>
                </a:cubicBezTo>
                <a:cubicBezTo>
                  <a:pt x="270821" y="211902"/>
                  <a:pt x="270927" y="213523"/>
                  <a:pt x="271775" y="214790"/>
                </a:cubicBezTo>
                <a:cubicBezTo>
                  <a:pt x="272427" y="216064"/>
                  <a:pt x="272085" y="220318"/>
                  <a:pt x="270781" y="220784"/>
                </a:cubicBezTo>
                <a:cubicBezTo>
                  <a:pt x="269476" y="221250"/>
                  <a:pt x="268762" y="218610"/>
                  <a:pt x="268110" y="217523"/>
                </a:cubicBezTo>
                <a:cubicBezTo>
                  <a:pt x="268038" y="217359"/>
                  <a:pt x="267920" y="217216"/>
                  <a:pt x="267768" y="217120"/>
                </a:cubicBezTo>
                <a:lnTo>
                  <a:pt x="267551" y="217120"/>
                </a:lnTo>
                <a:lnTo>
                  <a:pt x="267365" y="217120"/>
                </a:lnTo>
                <a:lnTo>
                  <a:pt x="267365" y="217120"/>
                </a:lnTo>
                <a:lnTo>
                  <a:pt x="267147" y="217368"/>
                </a:lnTo>
                <a:lnTo>
                  <a:pt x="266712" y="218082"/>
                </a:lnTo>
                <a:cubicBezTo>
                  <a:pt x="266492" y="218523"/>
                  <a:pt x="266305" y="218980"/>
                  <a:pt x="266153" y="219449"/>
                </a:cubicBezTo>
                <a:cubicBezTo>
                  <a:pt x="266017" y="219905"/>
                  <a:pt x="265632" y="220244"/>
                  <a:pt x="265159" y="220318"/>
                </a:cubicBezTo>
                <a:cubicBezTo>
                  <a:pt x="263725" y="220480"/>
                  <a:pt x="262284" y="220564"/>
                  <a:pt x="260843" y="220567"/>
                </a:cubicBezTo>
                <a:lnTo>
                  <a:pt x="259197" y="220567"/>
                </a:lnTo>
                <a:cubicBezTo>
                  <a:pt x="259398" y="221396"/>
                  <a:pt x="259669" y="222203"/>
                  <a:pt x="260004" y="222989"/>
                </a:cubicBezTo>
                <a:cubicBezTo>
                  <a:pt x="260780" y="224449"/>
                  <a:pt x="262271" y="225629"/>
                  <a:pt x="262023" y="226685"/>
                </a:cubicBezTo>
                <a:cubicBezTo>
                  <a:pt x="261774" y="227741"/>
                  <a:pt x="257271" y="228766"/>
                  <a:pt x="256898" y="227958"/>
                </a:cubicBezTo>
                <a:cubicBezTo>
                  <a:pt x="256526" y="227151"/>
                  <a:pt x="258016" y="225008"/>
                  <a:pt x="257892" y="224107"/>
                </a:cubicBezTo>
                <a:cubicBezTo>
                  <a:pt x="257675" y="222492"/>
                  <a:pt x="256836" y="221530"/>
                  <a:pt x="256961" y="220380"/>
                </a:cubicBezTo>
                <a:cubicBezTo>
                  <a:pt x="249234" y="219613"/>
                  <a:pt x="241907" y="216576"/>
                  <a:pt x="235904" y="211654"/>
                </a:cubicBezTo>
                <a:lnTo>
                  <a:pt x="216214" y="231343"/>
                </a:lnTo>
                <a:cubicBezTo>
                  <a:pt x="226140" y="240198"/>
                  <a:pt x="238476" y="245906"/>
                  <a:pt x="251650" y="247741"/>
                </a:cubicBezTo>
                <a:cubicBezTo>
                  <a:pt x="253544" y="246561"/>
                  <a:pt x="254321" y="244480"/>
                  <a:pt x="255842" y="245629"/>
                </a:cubicBezTo>
                <a:cubicBezTo>
                  <a:pt x="258110" y="247710"/>
                  <a:pt x="260998" y="245288"/>
                  <a:pt x="262892" y="244977"/>
                </a:cubicBezTo>
                <a:close/>
                <a:moveTo>
                  <a:pt x="264694" y="291780"/>
                </a:moveTo>
                <a:lnTo>
                  <a:pt x="264694" y="319731"/>
                </a:lnTo>
                <a:cubicBezTo>
                  <a:pt x="275728" y="319423"/>
                  <a:pt x="286685" y="317799"/>
                  <a:pt x="297334" y="314886"/>
                </a:cubicBezTo>
                <a:cubicBezTo>
                  <a:pt x="295160" y="313022"/>
                  <a:pt x="294228" y="310041"/>
                  <a:pt x="291464" y="309109"/>
                </a:cubicBezTo>
                <a:cubicBezTo>
                  <a:pt x="286837" y="307525"/>
                  <a:pt x="285595" y="304699"/>
                  <a:pt x="288110" y="300569"/>
                </a:cubicBezTo>
                <a:cubicBezTo>
                  <a:pt x="289446" y="298333"/>
                  <a:pt x="288918" y="297463"/>
                  <a:pt x="287334" y="295103"/>
                </a:cubicBezTo>
                <a:cubicBezTo>
                  <a:pt x="285812" y="292851"/>
                  <a:pt x="283647" y="291109"/>
                  <a:pt x="281123" y="290103"/>
                </a:cubicBezTo>
                <a:cubicBezTo>
                  <a:pt x="275688" y="291100"/>
                  <a:pt x="270184" y="291702"/>
                  <a:pt x="264663" y="291904"/>
                </a:cubicBezTo>
                <a:close/>
                <a:moveTo>
                  <a:pt x="278017" y="282618"/>
                </a:moveTo>
                <a:cubicBezTo>
                  <a:pt x="276877" y="281714"/>
                  <a:pt x="275358" y="281447"/>
                  <a:pt x="273980" y="281904"/>
                </a:cubicBezTo>
                <a:cubicBezTo>
                  <a:pt x="269445" y="283146"/>
                  <a:pt x="270874" y="279543"/>
                  <a:pt x="264663" y="280475"/>
                </a:cubicBezTo>
                <a:lnTo>
                  <a:pt x="264663" y="284016"/>
                </a:lnTo>
                <a:cubicBezTo>
                  <a:pt x="269125" y="283879"/>
                  <a:pt x="273576" y="283453"/>
                  <a:pt x="277986" y="282742"/>
                </a:cubicBezTo>
                <a:close/>
                <a:moveTo>
                  <a:pt x="380970" y="306997"/>
                </a:moveTo>
                <a:lnTo>
                  <a:pt x="361249" y="287276"/>
                </a:lnTo>
                <a:cubicBezTo>
                  <a:pt x="351012" y="296966"/>
                  <a:pt x="339447" y="305143"/>
                  <a:pt x="326900" y="311563"/>
                </a:cubicBezTo>
                <a:cubicBezTo>
                  <a:pt x="322807" y="314398"/>
                  <a:pt x="318425" y="316793"/>
                  <a:pt x="313825" y="318706"/>
                </a:cubicBezTo>
                <a:cubicBezTo>
                  <a:pt x="312241" y="319619"/>
                  <a:pt x="310487" y="320190"/>
                  <a:pt x="308670" y="320383"/>
                </a:cubicBezTo>
                <a:cubicBezTo>
                  <a:pt x="308095" y="320370"/>
                  <a:pt x="307536" y="320196"/>
                  <a:pt x="307055" y="319886"/>
                </a:cubicBezTo>
                <a:cubicBezTo>
                  <a:pt x="293381" y="324448"/>
                  <a:pt x="279104" y="326961"/>
                  <a:pt x="264694" y="327340"/>
                </a:cubicBezTo>
                <a:lnTo>
                  <a:pt x="264694" y="355135"/>
                </a:lnTo>
                <a:cubicBezTo>
                  <a:pt x="308101" y="354318"/>
                  <a:pt x="349609" y="337175"/>
                  <a:pt x="380939" y="307122"/>
                </a:cubicBezTo>
                <a:close/>
                <a:moveTo>
                  <a:pt x="342087" y="105968"/>
                </a:moveTo>
                <a:cubicBezTo>
                  <a:pt x="342062" y="106098"/>
                  <a:pt x="341981" y="106210"/>
                  <a:pt x="341869" y="106278"/>
                </a:cubicBezTo>
                <a:cubicBezTo>
                  <a:pt x="346475" y="111241"/>
                  <a:pt x="350634" y="116605"/>
                  <a:pt x="354292" y="122304"/>
                </a:cubicBezTo>
                <a:cubicBezTo>
                  <a:pt x="354696" y="121776"/>
                  <a:pt x="355037" y="121310"/>
                  <a:pt x="355627" y="121962"/>
                </a:cubicBezTo>
                <a:cubicBezTo>
                  <a:pt x="356621" y="123080"/>
                  <a:pt x="354603" y="125068"/>
                  <a:pt x="357522" y="124602"/>
                </a:cubicBezTo>
                <a:cubicBezTo>
                  <a:pt x="359261" y="124260"/>
                  <a:pt x="358919" y="126527"/>
                  <a:pt x="357522" y="127707"/>
                </a:cubicBezTo>
                <a:cubicBezTo>
                  <a:pt x="358423" y="129353"/>
                  <a:pt x="359292" y="130968"/>
                  <a:pt x="360100" y="132645"/>
                </a:cubicBezTo>
                <a:cubicBezTo>
                  <a:pt x="361125" y="133111"/>
                  <a:pt x="361901" y="133670"/>
                  <a:pt x="362056" y="134322"/>
                </a:cubicBezTo>
                <a:cubicBezTo>
                  <a:pt x="362721" y="136357"/>
                  <a:pt x="363249" y="138431"/>
                  <a:pt x="363640" y="140534"/>
                </a:cubicBezTo>
                <a:cubicBezTo>
                  <a:pt x="365038" y="144043"/>
                  <a:pt x="366249" y="147615"/>
                  <a:pt x="367305" y="151279"/>
                </a:cubicBezTo>
                <a:cubicBezTo>
                  <a:pt x="368733" y="150068"/>
                  <a:pt x="370410" y="150720"/>
                  <a:pt x="370410" y="152770"/>
                </a:cubicBezTo>
                <a:cubicBezTo>
                  <a:pt x="370525" y="154925"/>
                  <a:pt x="370053" y="157071"/>
                  <a:pt x="369044" y="158981"/>
                </a:cubicBezTo>
                <a:cubicBezTo>
                  <a:pt x="370317" y="165118"/>
                  <a:pt x="371066" y="171351"/>
                  <a:pt x="371280" y="177615"/>
                </a:cubicBezTo>
                <a:lnTo>
                  <a:pt x="399231" y="177615"/>
                </a:lnTo>
                <a:cubicBezTo>
                  <a:pt x="398725" y="159637"/>
                  <a:pt x="394728" y="141925"/>
                  <a:pt x="387461" y="125471"/>
                </a:cubicBezTo>
                <a:cubicBezTo>
                  <a:pt x="386933" y="125906"/>
                  <a:pt x="386187" y="125937"/>
                  <a:pt x="385255" y="127117"/>
                </a:cubicBezTo>
                <a:cubicBezTo>
                  <a:pt x="383827" y="128919"/>
                  <a:pt x="381560" y="126683"/>
                  <a:pt x="380317" y="125130"/>
                </a:cubicBezTo>
                <a:cubicBezTo>
                  <a:pt x="377988" y="122273"/>
                  <a:pt x="372491" y="114167"/>
                  <a:pt x="370038" y="113763"/>
                </a:cubicBezTo>
                <a:cubicBezTo>
                  <a:pt x="367584" y="113359"/>
                  <a:pt x="366435" y="110657"/>
                  <a:pt x="364261" y="110316"/>
                </a:cubicBezTo>
                <a:cubicBezTo>
                  <a:pt x="362087" y="109974"/>
                  <a:pt x="359385" y="108639"/>
                  <a:pt x="359044" y="106340"/>
                </a:cubicBezTo>
                <a:cubicBezTo>
                  <a:pt x="359028" y="104331"/>
                  <a:pt x="357419" y="102694"/>
                  <a:pt x="355410" y="102645"/>
                </a:cubicBezTo>
                <a:cubicBezTo>
                  <a:pt x="352873" y="102309"/>
                  <a:pt x="350543" y="101064"/>
                  <a:pt x="348857" y="99135"/>
                </a:cubicBezTo>
                <a:lnTo>
                  <a:pt x="342211" y="105781"/>
                </a:lnTo>
                <a:cubicBezTo>
                  <a:pt x="342192" y="105899"/>
                  <a:pt x="342136" y="106005"/>
                  <a:pt x="342056" y="106092"/>
                </a:cubicBezTo>
                <a:close/>
                <a:moveTo>
                  <a:pt x="359727" y="274761"/>
                </a:moveTo>
                <a:lnTo>
                  <a:pt x="361249" y="276282"/>
                </a:lnTo>
                <a:cubicBezTo>
                  <a:pt x="384603" y="251648"/>
                  <a:pt x="398032" y="219250"/>
                  <a:pt x="398951" y="185318"/>
                </a:cubicBezTo>
                <a:lnTo>
                  <a:pt x="371000" y="185318"/>
                </a:lnTo>
                <a:cubicBezTo>
                  <a:pt x="370066" y="211921"/>
                  <a:pt x="359541" y="237291"/>
                  <a:pt x="341372" y="256748"/>
                </a:cubicBezTo>
                <a:lnTo>
                  <a:pt x="351404" y="266779"/>
                </a:lnTo>
                <a:lnTo>
                  <a:pt x="351590" y="266344"/>
                </a:lnTo>
                <a:cubicBezTo>
                  <a:pt x="352124" y="264500"/>
                  <a:pt x="352335" y="262577"/>
                  <a:pt x="352211" y="260661"/>
                </a:cubicBezTo>
                <a:cubicBezTo>
                  <a:pt x="352211" y="259636"/>
                  <a:pt x="356124" y="259884"/>
                  <a:pt x="356404" y="261624"/>
                </a:cubicBezTo>
                <a:cubicBezTo>
                  <a:pt x="357034" y="263742"/>
                  <a:pt x="357805" y="265816"/>
                  <a:pt x="358702" y="267835"/>
                </a:cubicBezTo>
                <a:cubicBezTo>
                  <a:pt x="359798" y="270012"/>
                  <a:pt x="360146" y="272490"/>
                  <a:pt x="359696" y="274885"/>
                </a:cubicBezTo>
                <a:close/>
                <a:moveTo>
                  <a:pt x="338608" y="292121"/>
                </a:moveTo>
                <a:cubicBezTo>
                  <a:pt x="337894" y="293892"/>
                  <a:pt x="334167" y="297059"/>
                  <a:pt x="334820" y="298084"/>
                </a:cubicBezTo>
                <a:cubicBezTo>
                  <a:pt x="342307" y="293326"/>
                  <a:pt x="349326" y="287867"/>
                  <a:pt x="355783" y="281779"/>
                </a:cubicBezTo>
                <a:lnTo>
                  <a:pt x="336124" y="262121"/>
                </a:lnTo>
                <a:cubicBezTo>
                  <a:pt x="334757" y="263425"/>
                  <a:pt x="333329" y="264636"/>
                  <a:pt x="331900" y="265847"/>
                </a:cubicBezTo>
                <a:cubicBezTo>
                  <a:pt x="331559" y="268115"/>
                  <a:pt x="331900" y="269885"/>
                  <a:pt x="334633" y="270723"/>
                </a:cubicBezTo>
                <a:cubicBezTo>
                  <a:pt x="337366" y="271562"/>
                  <a:pt x="342584" y="274667"/>
                  <a:pt x="341559" y="277618"/>
                </a:cubicBezTo>
                <a:cubicBezTo>
                  <a:pt x="340534" y="280568"/>
                  <a:pt x="337459" y="284202"/>
                  <a:pt x="336062" y="286935"/>
                </a:cubicBezTo>
                <a:cubicBezTo>
                  <a:pt x="334664" y="289668"/>
                  <a:pt x="339478" y="290134"/>
                  <a:pt x="338577" y="292246"/>
                </a:cubicBezTo>
                <a:close/>
                <a:moveTo>
                  <a:pt x="343205" y="177212"/>
                </a:moveTo>
                <a:cubicBezTo>
                  <a:pt x="343161" y="177336"/>
                  <a:pt x="343099" y="177451"/>
                  <a:pt x="343018" y="177553"/>
                </a:cubicBezTo>
                <a:lnTo>
                  <a:pt x="363485" y="177553"/>
                </a:lnTo>
                <a:cubicBezTo>
                  <a:pt x="363485" y="174603"/>
                  <a:pt x="363112" y="171684"/>
                  <a:pt x="362771" y="168795"/>
                </a:cubicBezTo>
                <a:cubicBezTo>
                  <a:pt x="362615" y="169106"/>
                  <a:pt x="362429" y="169385"/>
                  <a:pt x="362305" y="169696"/>
                </a:cubicBezTo>
                <a:cubicBezTo>
                  <a:pt x="360752" y="172802"/>
                  <a:pt x="360534" y="170969"/>
                  <a:pt x="360628" y="169696"/>
                </a:cubicBezTo>
                <a:cubicBezTo>
                  <a:pt x="360898" y="167901"/>
                  <a:pt x="361398" y="166146"/>
                  <a:pt x="362118" y="164478"/>
                </a:cubicBezTo>
                <a:cubicBezTo>
                  <a:pt x="362118" y="163516"/>
                  <a:pt x="361777" y="162584"/>
                  <a:pt x="361590" y="161652"/>
                </a:cubicBezTo>
                <a:cubicBezTo>
                  <a:pt x="360833" y="162621"/>
                  <a:pt x="359839" y="163382"/>
                  <a:pt x="358702" y="163857"/>
                </a:cubicBezTo>
                <a:cubicBezTo>
                  <a:pt x="357801" y="164292"/>
                  <a:pt x="356963" y="166435"/>
                  <a:pt x="356621" y="167243"/>
                </a:cubicBezTo>
                <a:cubicBezTo>
                  <a:pt x="356280" y="168050"/>
                  <a:pt x="353981" y="167025"/>
                  <a:pt x="352118" y="167895"/>
                </a:cubicBezTo>
                <a:cubicBezTo>
                  <a:pt x="349012" y="169479"/>
                  <a:pt x="345565" y="169727"/>
                  <a:pt x="347925" y="173081"/>
                </a:cubicBezTo>
                <a:cubicBezTo>
                  <a:pt x="349416" y="175100"/>
                  <a:pt x="344261" y="174479"/>
                  <a:pt x="343050" y="177212"/>
                </a:cubicBezTo>
                <a:close/>
                <a:moveTo>
                  <a:pt x="336124" y="111620"/>
                </a:moveTo>
                <a:lnTo>
                  <a:pt x="316465" y="131279"/>
                </a:lnTo>
                <a:cubicBezTo>
                  <a:pt x="319850" y="135037"/>
                  <a:pt x="322847" y="139124"/>
                  <a:pt x="325409" y="143484"/>
                </a:cubicBezTo>
                <a:cubicBezTo>
                  <a:pt x="328316" y="143801"/>
                  <a:pt x="331000" y="145199"/>
                  <a:pt x="332925" y="147397"/>
                </a:cubicBezTo>
                <a:cubicBezTo>
                  <a:pt x="334354" y="149261"/>
                  <a:pt x="338515" y="152956"/>
                  <a:pt x="337863" y="154634"/>
                </a:cubicBezTo>
                <a:cubicBezTo>
                  <a:pt x="337490" y="155627"/>
                  <a:pt x="338360" y="156901"/>
                  <a:pt x="339292" y="157584"/>
                </a:cubicBezTo>
                <a:cubicBezTo>
                  <a:pt x="340751" y="158578"/>
                  <a:pt x="341776" y="158547"/>
                  <a:pt x="342553" y="157584"/>
                </a:cubicBezTo>
                <a:cubicBezTo>
                  <a:pt x="344012" y="155721"/>
                  <a:pt x="344230" y="153236"/>
                  <a:pt x="346155" y="151652"/>
                </a:cubicBezTo>
                <a:cubicBezTo>
                  <a:pt x="348081" y="150068"/>
                  <a:pt x="353329" y="155317"/>
                  <a:pt x="353298" y="156342"/>
                </a:cubicBezTo>
                <a:cubicBezTo>
                  <a:pt x="353267" y="157367"/>
                  <a:pt x="352056" y="157615"/>
                  <a:pt x="351714" y="159447"/>
                </a:cubicBezTo>
                <a:cubicBezTo>
                  <a:pt x="351217" y="161932"/>
                  <a:pt x="349075" y="164913"/>
                  <a:pt x="351497" y="165659"/>
                </a:cubicBezTo>
                <a:cubicBezTo>
                  <a:pt x="355037" y="166870"/>
                  <a:pt x="355503" y="165472"/>
                  <a:pt x="357180" y="162988"/>
                </a:cubicBezTo>
                <a:cubicBezTo>
                  <a:pt x="357988" y="161839"/>
                  <a:pt x="357801" y="159882"/>
                  <a:pt x="358640" y="158857"/>
                </a:cubicBezTo>
                <a:cubicBezTo>
                  <a:pt x="359233" y="158245"/>
                  <a:pt x="359926" y="157742"/>
                  <a:pt x="360690" y="157367"/>
                </a:cubicBezTo>
                <a:cubicBezTo>
                  <a:pt x="359385" y="151894"/>
                  <a:pt x="357618" y="146543"/>
                  <a:pt x="355410" y="141372"/>
                </a:cubicBezTo>
                <a:cubicBezTo>
                  <a:pt x="354898" y="140829"/>
                  <a:pt x="354258" y="140425"/>
                  <a:pt x="353547" y="140192"/>
                </a:cubicBezTo>
                <a:cubicBezTo>
                  <a:pt x="352273" y="139788"/>
                  <a:pt x="352988" y="138639"/>
                  <a:pt x="351311" y="138111"/>
                </a:cubicBezTo>
                <a:cubicBezTo>
                  <a:pt x="349634" y="137583"/>
                  <a:pt x="348671" y="136962"/>
                  <a:pt x="348515" y="133639"/>
                </a:cubicBezTo>
                <a:cubicBezTo>
                  <a:pt x="348360" y="130937"/>
                  <a:pt x="350783" y="134509"/>
                  <a:pt x="351373" y="134043"/>
                </a:cubicBezTo>
                <a:cubicBezTo>
                  <a:pt x="351519" y="133919"/>
                  <a:pt x="351646" y="133773"/>
                  <a:pt x="351745" y="133608"/>
                </a:cubicBezTo>
                <a:cubicBezTo>
                  <a:pt x="347512" y="125627"/>
                  <a:pt x="342251" y="118232"/>
                  <a:pt x="336093" y="111620"/>
                </a:cubicBezTo>
                <a:close/>
                <a:moveTo>
                  <a:pt x="312272" y="138298"/>
                </a:moveTo>
                <a:cubicBezTo>
                  <a:pt x="311456" y="138298"/>
                  <a:pt x="310645" y="138149"/>
                  <a:pt x="309881" y="137863"/>
                </a:cubicBezTo>
                <a:lnTo>
                  <a:pt x="303390" y="144354"/>
                </a:lnTo>
                <a:cubicBezTo>
                  <a:pt x="304632" y="144664"/>
                  <a:pt x="305999" y="144354"/>
                  <a:pt x="307552" y="144913"/>
                </a:cubicBezTo>
                <a:cubicBezTo>
                  <a:pt x="309105" y="145472"/>
                  <a:pt x="308452" y="140068"/>
                  <a:pt x="311092" y="140596"/>
                </a:cubicBezTo>
                <a:cubicBezTo>
                  <a:pt x="313732" y="141124"/>
                  <a:pt x="314477" y="142832"/>
                  <a:pt x="312241" y="143702"/>
                </a:cubicBezTo>
                <a:cubicBezTo>
                  <a:pt x="310471" y="144292"/>
                  <a:pt x="312707" y="145782"/>
                  <a:pt x="310533" y="146528"/>
                </a:cubicBezTo>
                <a:cubicBezTo>
                  <a:pt x="308359" y="147273"/>
                  <a:pt x="312148" y="148919"/>
                  <a:pt x="312117" y="149633"/>
                </a:cubicBezTo>
                <a:cubicBezTo>
                  <a:pt x="312086" y="150348"/>
                  <a:pt x="309415" y="151124"/>
                  <a:pt x="313390" y="152366"/>
                </a:cubicBezTo>
                <a:cubicBezTo>
                  <a:pt x="317366" y="153609"/>
                  <a:pt x="313390" y="149012"/>
                  <a:pt x="314012" y="148360"/>
                </a:cubicBezTo>
                <a:cubicBezTo>
                  <a:pt x="314633" y="147708"/>
                  <a:pt x="316900" y="149602"/>
                  <a:pt x="317490" y="148702"/>
                </a:cubicBezTo>
                <a:cubicBezTo>
                  <a:pt x="317707" y="148360"/>
                  <a:pt x="318080" y="147801"/>
                  <a:pt x="318577" y="147149"/>
                </a:cubicBezTo>
                <a:cubicBezTo>
                  <a:pt x="316704" y="144034"/>
                  <a:pt x="314583" y="141074"/>
                  <a:pt x="312241" y="138298"/>
                </a:cubicBezTo>
                <a:close/>
                <a:moveTo>
                  <a:pt x="302148" y="241499"/>
                </a:moveTo>
                <a:cubicBezTo>
                  <a:pt x="302148" y="242865"/>
                  <a:pt x="300812" y="241778"/>
                  <a:pt x="300409" y="242244"/>
                </a:cubicBezTo>
                <a:cubicBezTo>
                  <a:pt x="304390" y="244754"/>
                  <a:pt x="308654" y="246785"/>
                  <a:pt x="313111" y="248300"/>
                </a:cubicBezTo>
                <a:cubicBezTo>
                  <a:pt x="315599" y="249005"/>
                  <a:pt x="318223" y="249089"/>
                  <a:pt x="320751" y="248549"/>
                </a:cubicBezTo>
                <a:cubicBezTo>
                  <a:pt x="323515" y="248021"/>
                  <a:pt x="324291" y="249294"/>
                  <a:pt x="325565" y="249232"/>
                </a:cubicBezTo>
                <a:cubicBezTo>
                  <a:pt x="327397" y="249232"/>
                  <a:pt x="328670" y="246685"/>
                  <a:pt x="329633" y="245164"/>
                </a:cubicBezTo>
                <a:cubicBezTo>
                  <a:pt x="332459" y="241157"/>
                  <a:pt x="331931" y="240629"/>
                  <a:pt x="332739" y="239977"/>
                </a:cubicBezTo>
                <a:cubicBezTo>
                  <a:pt x="333546" y="239325"/>
                  <a:pt x="336466" y="245350"/>
                  <a:pt x="336093" y="249294"/>
                </a:cubicBezTo>
                <a:cubicBezTo>
                  <a:pt x="336093" y="249915"/>
                  <a:pt x="336093" y="250474"/>
                  <a:pt x="335875" y="251033"/>
                </a:cubicBezTo>
                <a:lnTo>
                  <a:pt x="336186" y="251344"/>
                </a:lnTo>
                <a:cubicBezTo>
                  <a:pt x="352901" y="233319"/>
                  <a:pt x="362578" y="209883"/>
                  <a:pt x="363454" y="185318"/>
                </a:cubicBezTo>
                <a:lnTo>
                  <a:pt x="342304" y="185318"/>
                </a:lnTo>
                <a:cubicBezTo>
                  <a:pt x="343537" y="187072"/>
                  <a:pt x="344646" y="188908"/>
                  <a:pt x="345627" y="190815"/>
                </a:cubicBezTo>
                <a:cubicBezTo>
                  <a:pt x="346714" y="193020"/>
                  <a:pt x="347335" y="196498"/>
                  <a:pt x="349137" y="196684"/>
                </a:cubicBezTo>
                <a:cubicBezTo>
                  <a:pt x="352025" y="196964"/>
                  <a:pt x="355006" y="199355"/>
                  <a:pt x="355100" y="201374"/>
                </a:cubicBezTo>
                <a:cubicBezTo>
                  <a:pt x="355255" y="205566"/>
                  <a:pt x="342180" y="206591"/>
                  <a:pt x="340472" y="206063"/>
                </a:cubicBezTo>
                <a:cubicBezTo>
                  <a:pt x="338764" y="205535"/>
                  <a:pt x="338080" y="205504"/>
                  <a:pt x="337987" y="207771"/>
                </a:cubicBezTo>
                <a:cubicBezTo>
                  <a:pt x="337894" y="210039"/>
                  <a:pt x="333267" y="210349"/>
                  <a:pt x="331434" y="211871"/>
                </a:cubicBezTo>
                <a:cubicBezTo>
                  <a:pt x="329602" y="213393"/>
                  <a:pt x="329198" y="216747"/>
                  <a:pt x="327832" y="218952"/>
                </a:cubicBezTo>
                <a:cubicBezTo>
                  <a:pt x="325726" y="221427"/>
                  <a:pt x="323397" y="223704"/>
                  <a:pt x="320875" y="225753"/>
                </a:cubicBezTo>
                <a:cubicBezTo>
                  <a:pt x="317769" y="227927"/>
                  <a:pt x="311807" y="228051"/>
                  <a:pt x="314508" y="229480"/>
                </a:cubicBezTo>
                <a:cubicBezTo>
                  <a:pt x="316434" y="230536"/>
                  <a:pt x="320720" y="230878"/>
                  <a:pt x="320254" y="229884"/>
                </a:cubicBezTo>
                <a:cubicBezTo>
                  <a:pt x="319788" y="228890"/>
                  <a:pt x="320596" y="228579"/>
                  <a:pt x="321341" y="229542"/>
                </a:cubicBezTo>
                <a:cubicBezTo>
                  <a:pt x="322086" y="230505"/>
                  <a:pt x="323981" y="228859"/>
                  <a:pt x="323919" y="227523"/>
                </a:cubicBezTo>
                <a:cubicBezTo>
                  <a:pt x="323857" y="226188"/>
                  <a:pt x="323608" y="224231"/>
                  <a:pt x="324757" y="224169"/>
                </a:cubicBezTo>
                <a:cubicBezTo>
                  <a:pt x="326652" y="224169"/>
                  <a:pt x="328639" y="221964"/>
                  <a:pt x="329571" y="222151"/>
                </a:cubicBezTo>
                <a:cubicBezTo>
                  <a:pt x="330503" y="222337"/>
                  <a:pt x="332055" y="224728"/>
                  <a:pt x="330968" y="231902"/>
                </a:cubicBezTo>
                <a:cubicBezTo>
                  <a:pt x="330074" y="237092"/>
                  <a:pt x="328074" y="242030"/>
                  <a:pt x="325099" y="246375"/>
                </a:cubicBezTo>
                <a:cubicBezTo>
                  <a:pt x="323639" y="248797"/>
                  <a:pt x="322148" y="246934"/>
                  <a:pt x="320161" y="245909"/>
                </a:cubicBezTo>
                <a:cubicBezTo>
                  <a:pt x="317220" y="245002"/>
                  <a:pt x="314223" y="244294"/>
                  <a:pt x="311185" y="243797"/>
                </a:cubicBezTo>
                <a:cubicBezTo>
                  <a:pt x="309788" y="243362"/>
                  <a:pt x="302055" y="240443"/>
                  <a:pt x="302117" y="241499"/>
                </a:cubicBezTo>
                <a:close/>
                <a:moveTo>
                  <a:pt x="434573" y="185318"/>
                </a:moveTo>
                <a:lnTo>
                  <a:pt x="406778" y="185318"/>
                </a:lnTo>
                <a:cubicBezTo>
                  <a:pt x="405858" y="221365"/>
                  <a:pt x="391582" y="255788"/>
                  <a:pt x="366715" y="281904"/>
                </a:cubicBezTo>
                <a:lnTo>
                  <a:pt x="386436" y="301625"/>
                </a:lnTo>
                <a:cubicBezTo>
                  <a:pt x="416564" y="270304"/>
                  <a:pt x="433754" y="228766"/>
                  <a:pt x="434573" y="185318"/>
                </a:cubicBezTo>
                <a:close/>
                <a:moveTo>
                  <a:pt x="386529" y="61277"/>
                </a:moveTo>
                <a:lnTo>
                  <a:pt x="365938" y="81868"/>
                </a:lnTo>
                <a:cubicBezTo>
                  <a:pt x="368932" y="86393"/>
                  <a:pt x="372435" y="90561"/>
                  <a:pt x="376373" y="94290"/>
                </a:cubicBezTo>
                <a:cubicBezTo>
                  <a:pt x="378423" y="96371"/>
                  <a:pt x="380597" y="98421"/>
                  <a:pt x="382585" y="100284"/>
                </a:cubicBezTo>
                <a:cubicBezTo>
                  <a:pt x="384572" y="102148"/>
                  <a:pt x="395566" y="115999"/>
                  <a:pt x="393392" y="118018"/>
                </a:cubicBezTo>
                <a:cubicBezTo>
                  <a:pt x="393240" y="118179"/>
                  <a:pt x="393076" y="118325"/>
                  <a:pt x="392895" y="118453"/>
                </a:cubicBezTo>
                <a:cubicBezTo>
                  <a:pt x="401666" y="136922"/>
                  <a:pt x="406480" y="157022"/>
                  <a:pt x="407026" y="177460"/>
                </a:cubicBezTo>
                <a:lnTo>
                  <a:pt x="434822" y="177460"/>
                </a:lnTo>
                <a:cubicBezTo>
                  <a:pt x="433943" y="134031"/>
                  <a:pt x="416694" y="92536"/>
                  <a:pt x="386529" y="61277"/>
                </a:cubicBezTo>
                <a:close/>
                <a:moveTo>
                  <a:pt x="264756" y="35438"/>
                </a:moveTo>
                <a:cubicBezTo>
                  <a:pt x="287641" y="35977"/>
                  <a:pt x="310077" y="41926"/>
                  <a:pt x="330223" y="52799"/>
                </a:cubicBezTo>
                <a:cubicBezTo>
                  <a:pt x="331906" y="52638"/>
                  <a:pt x="333565" y="52273"/>
                  <a:pt x="335161" y="51712"/>
                </a:cubicBezTo>
                <a:cubicBezTo>
                  <a:pt x="337615" y="50532"/>
                  <a:pt x="342491" y="53171"/>
                  <a:pt x="344820" y="54538"/>
                </a:cubicBezTo>
                <a:cubicBezTo>
                  <a:pt x="347149" y="55904"/>
                  <a:pt x="348640" y="57644"/>
                  <a:pt x="351031" y="58917"/>
                </a:cubicBezTo>
                <a:cubicBezTo>
                  <a:pt x="354460" y="61049"/>
                  <a:pt x="356991" y="64364"/>
                  <a:pt x="358143" y="68234"/>
                </a:cubicBezTo>
                <a:cubicBezTo>
                  <a:pt x="359013" y="72147"/>
                  <a:pt x="361497" y="71868"/>
                  <a:pt x="360255" y="73451"/>
                </a:cubicBezTo>
                <a:cubicBezTo>
                  <a:pt x="359634" y="74259"/>
                  <a:pt x="360565" y="74538"/>
                  <a:pt x="361746" y="75253"/>
                </a:cubicBezTo>
                <a:lnTo>
                  <a:pt x="381094" y="55936"/>
                </a:lnTo>
                <a:cubicBezTo>
                  <a:pt x="349767" y="25822"/>
                  <a:pt x="308232" y="8632"/>
                  <a:pt x="264787" y="7798"/>
                </a:cubicBezTo>
                <a:close/>
                <a:moveTo>
                  <a:pt x="264756" y="70998"/>
                </a:moveTo>
                <a:cubicBezTo>
                  <a:pt x="287502" y="71805"/>
                  <a:pt x="309437" y="79663"/>
                  <a:pt x="327521" y="93483"/>
                </a:cubicBezTo>
                <a:cubicBezTo>
                  <a:pt x="325534" y="90843"/>
                  <a:pt x="323515" y="88141"/>
                  <a:pt x="322583" y="87116"/>
                </a:cubicBezTo>
                <a:cubicBezTo>
                  <a:pt x="320875" y="85315"/>
                  <a:pt x="314477" y="83079"/>
                  <a:pt x="315130" y="82054"/>
                </a:cubicBezTo>
                <a:cubicBezTo>
                  <a:pt x="315782" y="81029"/>
                  <a:pt x="321341" y="85533"/>
                  <a:pt x="322428" y="84725"/>
                </a:cubicBezTo>
                <a:cubicBezTo>
                  <a:pt x="323515" y="83918"/>
                  <a:pt x="319571" y="78514"/>
                  <a:pt x="319881" y="78514"/>
                </a:cubicBezTo>
                <a:cubicBezTo>
                  <a:pt x="323002" y="80713"/>
                  <a:pt x="325608" y="83564"/>
                  <a:pt x="327521" y="86868"/>
                </a:cubicBezTo>
                <a:cubicBezTo>
                  <a:pt x="328484" y="88328"/>
                  <a:pt x="331093" y="87613"/>
                  <a:pt x="333142" y="89011"/>
                </a:cubicBezTo>
                <a:cubicBezTo>
                  <a:pt x="335192" y="90408"/>
                  <a:pt x="335037" y="92272"/>
                  <a:pt x="336559" y="93576"/>
                </a:cubicBezTo>
                <a:cubicBezTo>
                  <a:pt x="336807" y="93794"/>
                  <a:pt x="339975" y="95626"/>
                  <a:pt x="338143" y="95409"/>
                </a:cubicBezTo>
                <a:cubicBezTo>
                  <a:pt x="337584" y="95409"/>
                  <a:pt x="336776" y="94228"/>
                  <a:pt x="336155" y="94787"/>
                </a:cubicBezTo>
                <a:cubicBezTo>
                  <a:pt x="335534" y="95346"/>
                  <a:pt x="336403" y="97117"/>
                  <a:pt x="337490" y="99228"/>
                </a:cubicBezTo>
                <a:lnTo>
                  <a:pt x="346807" y="89911"/>
                </a:lnTo>
                <a:cubicBezTo>
                  <a:pt x="345472" y="87210"/>
                  <a:pt x="342832" y="83700"/>
                  <a:pt x="341000" y="83141"/>
                </a:cubicBezTo>
                <a:cubicBezTo>
                  <a:pt x="339167" y="82582"/>
                  <a:pt x="337894" y="84290"/>
                  <a:pt x="336590" y="85377"/>
                </a:cubicBezTo>
                <a:cubicBezTo>
                  <a:pt x="335285" y="86464"/>
                  <a:pt x="333670" y="86837"/>
                  <a:pt x="333484" y="86092"/>
                </a:cubicBezTo>
                <a:cubicBezTo>
                  <a:pt x="333459" y="84859"/>
                  <a:pt x="333512" y="83623"/>
                  <a:pt x="333639" y="82396"/>
                </a:cubicBezTo>
                <a:cubicBezTo>
                  <a:pt x="333639" y="81340"/>
                  <a:pt x="332677" y="80501"/>
                  <a:pt x="332397" y="79476"/>
                </a:cubicBezTo>
                <a:cubicBezTo>
                  <a:pt x="331745" y="77054"/>
                  <a:pt x="332739" y="74383"/>
                  <a:pt x="331248" y="72768"/>
                </a:cubicBezTo>
                <a:cubicBezTo>
                  <a:pt x="329757" y="70740"/>
                  <a:pt x="328437" y="68588"/>
                  <a:pt x="327304" y="66340"/>
                </a:cubicBezTo>
                <a:cubicBezTo>
                  <a:pt x="325335" y="63890"/>
                  <a:pt x="323925" y="61038"/>
                  <a:pt x="323173" y="57985"/>
                </a:cubicBezTo>
                <a:cubicBezTo>
                  <a:pt x="304999" y="48807"/>
                  <a:pt x="285014" y="43779"/>
                  <a:pt x="264663" y="43264"/>
                </a:cubicBezTo>
                <a:close/>
                <a:moveTo>
                  <a:pt x="264756" y="106589"/>
                </a:moveTo>
                <a:cubicBezTo>
                  <a:pt x="281933" y="107455"/>
                  <a:pt x="298281" y="114238"/>
                  <a:pt x="311030" y="125782"/>
                </a:cubicBezTo>
                <a:lnTo>
                  <a:pt x="330627" y="106123"/>
                </a:lnTo>
                <a:cubicBezTo>
                  <a:pt x="312639" y="89396"/>
                  <a:pt x="289241" y="79688"/>
                  <a:pt x="264694" y="78762"/>
                </a:cubicBezTo>
                <a:close/>
                <a:moveTo>
                  <a:pt x="264756" y="142211"/>
                </a:moveTo>
                <a:cubicBezTo>
                  <a:pt x="267392" y="142472"/>
                  <a:pt x="269992" y="143003"/>
                  <a:pt x="272520" y="143795"/>
                </a:cubicBezTo>
                <a:cubicBezTo>
                  <a:pt x="273203" y="142180"/>
                  <a:pt x="274849" y="141372"/>
                  <a:pt x="276216" y="140441"/>
                </a:cubicBezTo>
                <a:cubicBezTo>
                  <a:pt x="277582" y="139509"/>
                  <a:pt x="278980" y="138111"/>
                  <a:pt x="278762" y="141093"/>
                </a:cubicBezTo>
                <a:cubicBezTo>
                  <a:pt x="278675" y="142739"/>
                  <a:pt x="277883" y="144267"/>
                  <a:pt x="276588" y="145285"/>
                </a:cubicBezTo>
                <a:cubicBezTo>
                  <a:pt x="279324" y="146472"/>
                  <a:pt x="281918" y="147963"/>
                  <a:pt x="284321" y="149727"/>
                </a:cubicBezTo>
                <a:lnTo>
                  <a:pt x="285874" y="150969"/>
                </a:lnTo>
                <a:lnTo>
                  <a:pt x="288545" y="148298"/>
                </a:lnTo>
                <a:cubicBezTo>
                  <a:pt x="288526" y="148195"/>
                  <a:pt x="288526" y="148090"/>
                  <a:pt x="288545" y="147987"/>
                </a:cubicBezTo>
                <a:cubicBezTo>
                  <a:pt x="288545" y="146466"/>
                  <a:pt x="290781" y="144664"/>
                  <a:pt x="293328" y="143546"/>
                </a:cubicBezTo>
                <a:lnTo>
                  <a:pt x="301993" y="134882"/>
                </a:lnTo>
                <a:lnTo>
                  <a:pt x="301340" y="134882"/>
                </a:lnTo>
                <a:cubicBezTo>
                  <a:pt x="300160" y="134882"/>
                  <a:pt x="298514" y="137149"/>
                  <a:pt x="297396" y="136465"/>
                </a:cubicBezTo>
                <a:cubicBezTo>
                  <a:pt x="296278" y="135782"/>
                  <a:pt x="301216" y="131217"/>
                  <a:pt x="303608" y="132086"/>
                </a:cubicBezTo>
                <a:lnTo>
                  <a:pt x="304632" y="132490"/>
                </a:lnTo>
                <a:lnTo>
                  <a:pt x="305719" y="131372"/>
                </a:lnTo>
                <a:cubicBezTo>
                  <a:pt x="294433" y="121279"/>
                  <a:pt x="280057" y="115310"/>
                  <a:pt x="264942" y="114446"/>
                </a:cubicBezTo>
                <a:close/>
                <a:moveTo>
                  <a:pt x="260874" y="149789"/>
                </a:moveTo>
                <a:cubicBezTo>
                  <a:pt x="257712" y="149792"/>
                  <a:pt x="254572" y="150273"/>
                  <a:pt x="251557" y="151217"/>
                </a:cubicBezTo>
                <a:cubicBezTo>
                  <a:pt x="251184" y="151652"/>
                  <a:pt x="250873" y="152025"/>
                  <a:pt x="251091" y="152335"/>
                </a:cubicBezTo>
                <a:cubicBezTo>
                  <a:pt x="251867" y="153453"/>
                  <a:pt x="254196" y="151124"/>
                  <a:pt x="254507" y="153267"/>
                </a:cubicBezTo>
                <a:cubicBezTo>
                  <a:pt x="254724" y="154851"/>
                  <a:pt x="251929" y="153671"/>
                  <a:pt x="252178" y="154851"/>
                </a:cubicBezTo>
                <a:cubicBezTo>
                  <a:pt x="252426" y="156031"/>
                  <a:pt x="254321" y="155379"/>
                  <a:pt x="254383" y="156652"/>
                </a:cubicBezTo>
                <a:cubicBezTo>
                  <a:pt x="254196" y="158211"/>
                  <a:pt x="253445" y="159646"/>
                  <a:pt x="252271" y="160690"/>
                </a:cubicBezTo>
                <a:cubicBezTo>
                  <a:pt x="251029" y="161497"/>
                  <a:pt x="244352" y="162367"/>
                  <a:pt x="243730" y="163795"/>
                </a:cubicBezTo>
                <a:cubicBezTo>
                  <a:pt x="243240" y="165159"/>
                  <a:pt x="242491" y="166413"/>
                  <a:pt x="241525" y="167491"/>
                </a:cubicBezTo>
                <a:cubicBezTo>
                  <a:pt x="240407" y="168671"/>
                  <a:pt x="235066" y="171839"/>
                  <a:pt x="235035" y="172677"/>
                </a:cubicBezTo>
                <a:cubicBezTo>
                  <a:pt x="235035" y="174634"/>
                  <a:pt x="237612" y="172149"/>
                  <a:pt x="238327" y="171373"/>
                </a:cubicBezTo>
                <a:cubicBezTo>
                  <a:pt x="239041" y="170597"/>
                  <a:pt x="241060" y="170162"/>
                  <a:pt x="242768" y="169199"/>
                </a:cubicBezTo>
                <a:cubicBezTo>
                  <a:pt x="245128" y="167833"/>
                  <a:pt x="246060" y="172553"/>
                  <a:pt x="243513" y="172709"/>
                </a:cubicBezTo>
                <a:cubicBezTo>
                  <a:pt x="241929" y="172709"/>
                  <a:pt x="240594" y="177274"/>
                  <a:pt x="238109" y="176435"/>
                </a:cubicBezTo>
                <a:cubicBezTo>
                  <a:pt x="237488" y="176187"/>
                  <a:pt x="235718" y="175100"/>
                  <a:pt x="235345" y="176249"/>
                </a:cubicBezTo>
                <a:cubicBezTo>
                  <a:pt x="234972" y="177398"/>
                  <a:pt x="239041" y="177615"/>
                  <a:pt x="240314" y="178485"/>
                </a:cubicBezTo>
                <a:cubicBezTo>
                  <a:pt x="243420" y="180628"/>
                  <a:pt x="237830" y="180473"/>
                  <a:pt x="236898" y="181063"/>
                </a:cubicBezTo>
                <a:cubicBezTo>
                  <a:pt x="235966" y="181653"/>
                  <a:pt x="236463" y="182926"/>
                  <a:pt x="237705" y="182398"/>
                </a:cubicBezTo>
                <a:cubicBezTo>
                  <a:pt x="238948" y="181870"/>
                  <a:pt x="240532" y="180659"/>
                  <a:pt x="241277" y="182678"/>
                </a:cubicBezTo>
                <a:cubicBezTo>
                  <a:pt x="242271" y="185442"/>
                  <a:pt x="236743" y="195504"/>
                  <a:pt x="235066" y="194448"/>
                </a:cubicBezTo>
                <a:cubicBezTo>
                  <a:pt x="234165" y="193889"/>
                  <a:pt x="233264" y="194697"/>
                  <a:pt x="232426" y="195038"/>
                </a:cubicBezTo>
                <a:cubicBezTo>
                  <a:pt x="233547" y="197308"/>
                  <a:pt x="234920" y="199445"/>
                  <a:pt x="236525" y="201405"/>
                </a:cubicBezTo>
                <a:cubicBezTo>
                  <a:pt x="237612" y="199604"/>
                  <a:pt x="239351" y="197057"/>
                  <a:pt x="240066" y="197026"/>
                </a:cubicBezTo>
                <a:cubicBezTo>
                  <a:pt x="240780" y="196995"/>
                  <a:pt x="240749" y="196187"/>
                  <a:pt x="241153" y="195473"/>
                </a:cubicBezTo>
                <a:cubicBezTo>
                  <a:pt x="241556" y="194759"/>
                  <a:pt x="242861" y="195473"/>
                  <a:pt x="242923" y="194324"/>
                </a:cubicBezTo>
                <a:cubicBezTo>
                  <a:pt x="242985" y="193175"/>
                  <a:pt x="246029" y="191405"/>
                  <a:pt x="246432" y="189634"/>
                </a:cubicBezTo>
                <a:cubicBezTo>
                  <a:pt x="246619" y="188703"/>
                  <a:pt x="245470" y="187740"/>
                  <a:pt x="245935" y="186963"/>
                </a:cubicBezTo>
                <a:cubicBezTo>
                  <a:pt x="246265" y="186318"/>
                  <a:pt x="246852" y="185845"/>
                  <a:pt x="247550" y="185659"/>
                </a:cubicBezTo>
                <a:cubicBezTo>
                  <a:pt x="248140" y="185442"/>
                  <a:pt x="249600" y="186901"/>
                  <a:pt x="250035" y="186280"/>
                </a:cubicBezTo>
                <a:cubicBezTo>
                  <a:pt x="250470" y="185659"/>
                  <a:pt x="252644" y="186280"/>
                  <a:pt x="254290" y="187181"/>
                </a:cubicBezTo>
                <a:cubicBezTo>
                  <a:pt x="255066" y="187647"/>
                  <a:pt x="256526" y="187181"/>
                  <a:pt x="257395" y="188361"/>
                </a:cubicBezTo>
                <a:cubicBezTo>
                  <a:pt x="258638" y="190131"/>
                  <a:pt x="257395" y="190287"/>
                  <a:pt x="257395" y="190659"/>
                </a:cubicBezTo>
                <a:cubicBezTo>
                  <a:pt x="257395" y="191032"/>
                  <a:pt x="258141" y="190442"/>
                  <a:pt x="258482" y="190659"/>
                </a:cubicBezTo>
                <a:cubicBezTo>
                  <a:pt x="258824" y="190877"/>
                  <a:pt x="255221" y="193765"/>
                  <a:pt x="255687" y="194914"/>
                </a:cubicBezTo>
                <a:cubicBezTo>
                  <a:pt x="256153" y="196063"/>
                  <a:pt x="252333" y="202337"/>
                  <a:pt x="251308" y="203330"/>
                </a:cubicBezTo>
                <a:cubicBezTo>
                  <a:pt x="250283" y="204324"/>
                  <a:pt x="247519" y="203175"/>
                  <a:pt x="246619" y="203330"/>
                </a:cubicBezTo>
                <a:cubicBezTo>
                  <a:pt x="245718" y="203486"/>
                  <a:pt x="245407" y="204448"/>
                  <a:pt x="243855" y="204076"/>
                </a:cubicBezTo>
                <a:cubicBezTo>
                  <a:pt x="242494" y="203930"/>
                  <a:pt x="241122" y="204225"/>
                  <a:pt x="239941" y="204914"/>
                </a:cubicBezTo>
                <a:cubicBezTo>
                  <a:pt x="245699" y="209983"/>
                  <a:pt x="253109" y="212775"/>
                  <a:pt x="260780" y="212772"/>
                </a:cubicBezTo>
                <a:cubicBezTo>
                  <a:pt x="262467" y="212768"/>
                  <a:pt x="264150" y="212623"/>
                  <a:pt x="265812" y="212337"/>
                </a:cubicBezTo>
                <a:cubicBezTo>
                  <a:pt x="266765" y="210989"/>
                  <a:pt x="267343" y="209414"/>
                  <a:pt x="267489" y="207771"/>
                </a:cubicBezTo>
                <a:cubicBezTo>
                  <a:pt x="267458" y="206790"/>
                  <a:pt x="267607" y="205812"/>
                  <a:pt x="267924" y="204883"/>
                </a:cubicBezTo>
                <a:cubicBezTo>
                  <a:pt x="268327" y="204200"/>
                  <a:pt x="271029" y="201032"/>
                  <a:pt x="271930" y="201094"/>
                </a:cubicBezTo>
                <a:cubicBezTo>
                  <a:pt x="272830" y="201156"/>
                  <a:pt x="273452" y="201902"/>
                  <a:pt x="274756" y="201498"/>
                </a:cubicBezTo>
                <a:cubicBezTo>
                  <a:pt x="277303" y="200722"/>
                  <a:pt x="278855" y="201498"/>
                  <a:pt x="278887" y="202461"/>
                </a:cubicBezTo>
                <a:cubicBezTo>
                  <a:pt x="278918" y="203424"/>
                  <a:pt x="275781" y="203548"/>
                  <a:pt x="275781" y="204417"/>
                </a:cubicBezTo>
                <a:cubicBezTo>
                  <a:pt x="275781" y="205287"/>
                  <a:pt x="278203" y="205908"/>
                  <a:pt x="278887" y="205038"/>
                </a:cubicBezTo>
                <a:cubicBezTo>
                  <a:pt x="279955" y="203924"/>
                  <a:pt x="280293" y="202296"/>
                  <a:pt x="279756" y="200846"/>
                </a:cubicBezTo>
                <a:cubicBezTo>
                  <a:pt x="278731" y="199572"/>
                  <a:pt x="278793" y="199045"/>
                  <a:pt x="280253" y="199541"/>
                </a:cubicBezTo>
                <a:cubicBezTo>
                  <a:pt x="281154" y="199852"/>
                  <a:pt x="281154" y="196436"/>
                  <a:pt x="281992" y="194945"/>
                </a:cubicBezTo>
                <a:cubicBezTo>
                  <a:pt x="283172" y="193113"/>
                  <a:pt x="279849" y="194417"/>
                  <a:pt x="278452" y="194603"/>
                </a:cubicBezTo>
                <a:cubicBezTo>
                  <a:pt x="277054" y="194790"/>
                  <a:pt x="276060" y="191995"/>
                  <a:pt x="276029" y="191032"/>
                </a:cubicBezTo>
                <a:cubicBezTo>
                  <a:pt x="275998" y="190069"/>
                  <a:pt x="278514" y="193516"/>
                  <a:pt x="279787" y="193579"/>
                </a:cubicBezTo>
                <a:cubicBezTo>
                  <a:pt x="281328" y="193442"/>
                  <a:pt x="282595" y="192302"/>
                  <a:pt x="282893" y="190783"/>
                </a:cubicBezTo>
                <a:cubicBezTo>
                  <a:pt x="282893" y="189572"/>
                  <a:pt x="280160" y="189417"/>
                  <a:pt x="279787" y="187926"/>
                </a:cubicBezTo>
                <a:cubicBezTo>
                  <a:pt x="279539" y="187119"/>
                  <a:pt x="281992" y="187926"/>
                  <a:pt x="281806" y="187119"/>
                </a:cubicBezTo>
                <a:cubicBezTo>
                  <a:pt x="281619" y="186311"/>
                  <a:pt x="282054" y="184759"/>
                  <a:pt x="280501" y="184013"/>
                </a:cubicBezTo>
                <a:cubicBezTo>
                  <a:pt x="278949" y="183268"/>
                  <a:pt x="277396" y="178392"/>
                  <a:pt x="276309" y="178050"/>
                </a:cubicBezTo>
                <a:cubicBezTo>
                  <a:pt x="275222" y="177709"/>
                  <a:pt x="274290" y="179261"/>
                  <a:pt x="273638" y="179789"/>
                </a:cubicBezTo>
                <a:cubicBezTo>
                  <a:pt x="272986" y="180317"/>
                  <a:pt x="271899" y="179417"/>
                  <a:pt x="272458" y="178889"/>
                </a:cubicBezTo>
                <a:cubicBezTo>
                  <a:pt x="273725" y="177923"/>
                  <a:pt x="274784" y="176709"/>
                  <a:pt x="275563" y="175317"/>
                </a:cubicBezTo>
                <a:cubicBezTo>
                  <a:pt x="276216" y="173205"/>
                  <a:pt x="278918" y="175317"/>
                  <a:pt x="278421" y="172491"/>
                </a:cubicBezTo>
                <a:cubicBezTo>
                  <a:pt x="277924" y="169665"/>
                  <a:pt x="275315" y="169944"/>
                  <a:pt x="276464" y="168392"/>
                </a:cubicBezTo>
                <a:cubicBezTo>
                  <a:pt x="277272" y="167482"/>
                  <a:pt x="277191" y="166087"/>
                  <a:pt x="276281" y="165280"/>
                </a:cubicBezTo>
                <a:cubicBezTo>
                  <a:pt x="275703" y="164767"/>
                  <a:pt x="274902" y="164593"/>
                  <a:pt x="274166" y="164820"/>
                </a:cubicBezTo>
                <a:cubicBezTo>
                  <a:pt x="272955" y="165038"/>
                  <a:pt x="271712" y="163081"/>
                  <a:pt x="271557" y="161404"/>
                </a:cubicBezTo>
                <a:cubicBezTo>
                  <a:pt x="271557" y="160441"/>
                  <a:pt x="268824" y="160596"/>
                  <a:pt x="268917" y="159603"/>
                </a:cubicBezTo>
                <a:cubicBezTo>
                  <a:pt x="269135" y="157584"/>
                  <a:pt x="266091" y="157367"/>
                  <a:pt x="264259" y="157522"/>
                </a:cubicBezTo>
                <a:cubicBezTo>
                  <a:pt x="261998" y="157037"/>
                  <a:pt x="259951" y="155839"/>
                  <a:pt x="258420" y="154106"/>
                </a:cubicBezTo>
                <a:cubicBezTo>
                  <a:pt x="258016" y="153391"/>
                  <a:pt x="255315" y="154727"/>
                  <a:pt x="256308" y="151994"/>
                </a:cubicBezTo>
                <a:cubicBezTo>
                  <a:pt x="257302" y="149261"/>
                  <a:pt x="259662" y="152491"/>
                  <a:pt x="260749" y="151714"/>
                </a:cubicBezTo>
                <a:cubicBezTo>
                  <a:pt x="261532" y="151233"/>
                  <a:pt x="261793" y="150217"/>
                  <a:pt x="261340" y="149416"/>
                </a:cubicBezTo>
                <a:close/>
                <a:moveTo>
                  <a:pt x="140684" y="55780"/>
                </a:moveTo>
                <a:lnTo>
                  <a:pt x="160405" y="75501"/>
                </a:lnTo>
                <a:cubicBezTo>
                  <a:pt x="186530" y="50647"/>
                  <a:pt x="220947" y="36371"/>
                  <a:pt x="256992" y="35438"/>
                </a:cubicBezTo>
                <a:lnTo>
                  <a:pt x="256992" y="7642"/>
                </a:lnTo>
                <a:cubicBezTo>
                  <a:pt x="213512" y="8453"/>
                  <a:pt x="171943" y="25645"/>
                  <a:pt x="140591" y="55780"/>
                </a:cubicBezTo>
                <a:close/>
                <a:moveTo>
                  <a:pt x="86956" y="177553"/>
                </a:moveTo>
                <a:lnTo>
                  <a:pt x="114752" y="177553"/>
                </a:lnTo>
                <a:cubicBezTo>
                  <a:pt x="115699" y="141518"/>
                  <a:pt x="129973" y="107117"/>
                  <a:pt x="154815" y="80998"/>
                </a:cubicBezTo>
                <a:lnTo>
                  <a:pt x="134970" y="61277"/>
                </a:lnTo>
                <a:cubicBezTo>
                  <a:pt x="104909" y="92617"/>
                  <a:pt x="87765" y="134136"/>
                  <a:pt x="86956" y="177553"/>
                </a:cubicBezTo>
                <a:close/>
                <a:moveTo>
                  <a:pt x="693337" y="25376"/>
                </a:moveTo>
                <a:lnTo>
                  <a:pt x="730140" y="25376"/>
                </a:lnTo>
                <a:lnTo>
                  <a:pt x="730140" y="142739"/>
                </a:lnTo>
                <a:cubicBezTo>
                  <a:pt x="730140" y="163444"/>
                  <a:pt x="723701" y="179137"/>
                  <a:pt x="710822" y="189821"/>
                </a:cubicBezTo>
                <a:cubicBezTo>
                  <a:pt x="697943" y="200504"/>
                  <a:pt x="681638" y="205837"/>
                  <a:pt x="661908" y="205815"/>
                </a:cubicBezTo>
                <a:cubicBezTo>
                  <a:pt x="641929" y="205815"/>
                  <a:pt x="625550" y="200482"/>
                  <a:pt x="612776" y="189821"/>
                </a:cubicBezTo>
                <a:cubicBezTo>
                  <a:pt x="600003" y="179159"/>
                  <a:pt x="593605" y="163463"/>
                  <a:pt x="593583" y="142739"/>
                </a:cubicBezTo>
                <a:lnTo>
                  <a:pt x="593583" y="25376"/>
                </a:lnTo>
                <a:lnTo>
                  <a:pt x="630386" y="25376"/>
                </a:lnTo>
                <a:lnTo>
                  <a:pt x="630386" y="142739"/>
                </a:lnTo>
                <a:cubicBezTo>
                  <a:pt x="630386" y="154478"/>
                  <a:pt x="633171" y="162997"/>
                  <a:pt x="638740" y="168298"/>
                </a:cubicBezTo>
                <a:cubicBezTo>
                  <a:pt x="652343" y="178898"/>
                  <a:pt x="671411" y="178898"/>
                  <a:pt x="685014" y="168298"/>
                </a:cubicBezTo>
                <a:cubicBezTo>
                  <a:pt x="690564" y="162978"/>
                  <a:pt x="693337" y="154457"/>
                  <a:pt x="693337" y="142739"/>
                </a:cubicBezTo>
                <a:close/>
                <a:moveTo>
                  <a:pt x="811601" y="97272"/>
                </a:moveTo>
                <a:cubicBezTo>
                  <a:pt x="802321" y="96843"/>
                  <a:pt x="793622" y="101784"/>
                  <a:pt x="789240" y="109974"/>
                </a:cubicBezTo>
                <a:lnTo>
                  <a:pt x="789240" y="203361"/>
                </a:lnTo>
                <a:lnTo>
                  <a:pt x="753898" y="203361"/>
                </a:lnTo>
                <a:lnTo>
                  <a:pt x="753898" y="71091"/>
                </a:lnTo>
                <a:lnTo>
                  <a:pt x="787159" y="71091"/>
                </a:lnTo>
                <a:lnTo>
                  <a:pt x="788371" y="86247"/>
                </a:lnTo>
                <a:cubicBezTo>
                  <a:pt x="797523" y="74653"/>
                  <a:pt x="811654" y="68113"/>
                  <a:pt x="826415" y="68638"/>
                </a:cubicBezTo>
                <a:cubicBezTo>
                  <a:pt x="837630" y="68135"/>
                  <a:pt x="848568" y="72203"/>
                  <a:pt x="856726" y="79911"/>
                </a:cubicBezTo>
                <a:cubicBezTo>
                  <a:pt x="864366" y="87387"/>
                  <a:pt x="868196" y="100461"/>
                  <a:pt x="868217" y="119136"/>
                </a:cubicBezTo>
                <a:lnTo>
                  <a:pt x="868217" y="203361"/>
                </a:lnTo>
                <a:lnTo>
                  <a:pt x="832626" y="203361"/>
                </a:lnTo>
                <a:lnTo>
                  <a:pt x="832626" y="119012"/>
                </a:lnTo>
                <a:cubicBezTo>
                  <a:pt x="832626" y="110542"/>
                  <a:pt x="830816" y="104797"/>
                  <a:pt x="827192" y="101775"/>
                </a:cubicBezTo>
                <a:cubicBezTo>
                  <a:pt x="822682" y="98492"/>
                  <a:pt x="817166" y="96899"/>
                  <a:pt x="811601" y="97272"/>
                </a:cubicBezTo>
                <a:close/>
                <a:moveTo>
                  <a:pt x="891230" y="36867"/>
                </a:moveTo>
                <a:cubicBezTo>
                  <a:pt x="891106" y="31950"/>
                  <a:pt x="893069" y="27211"/>
                  <a:pt x="896634" y="23823"/>
                </a:cubicBezTo>
                <a:cubicBezTo>
                  <a:pt x="904991" y="16864"/>
                  <a:pt x="917128" y="16864"/>
                  <a:pt x="925486" y="23823"/>
                </a:cubicBezTo>
                <a:cubicBezTo>
                  <a:pt x="932629" y="31076"/>
                  <a:pt x="932629" y="42719"/>
                  <a:pt x="925486" y="49973"/>
                </a:cubicBezTo>
                <a:cubicBezTo>
                  <a:pt x="917113" y="56894"/>
                  <a:pt x="905007" y="56894"/>
                  <a:pt x="896634" y="49973"/>
                </a:cubicBezTo>
                <a:cubicBezTo>
                  <a:pt x="893041" y="46579"/>
                  <a:pt x="891072" y="41808"/>
                  <a:pt x="891230" y="36867"/>
                </a:cubicBezTo>
                <a:close/>
                <a:moveTo>
                  <a:pt x="928902" y="71029"/>
                </a:moveTo>
                <a:lnTo>
                  <a:pt x="928902" y="203299"/>
                </a:lnTo>
                <a:lnTo>
                  <a:pt x="893435" y="203299"/>
                </a:lnTo>
                <a:lnTo>
                  <a:pt x="893435" y="71091"/>
                </a:lnTo>
                <a:close/>
                <a:moveTo>
                  <a:pt x="1020861" y="202461"/>
                </a:moveTo>
                <a:cubicBezTo>
                  <a:pt x="1014013" y="204737"/>
                  <a:pt x="1006832" y="205849"/>
                  <a:pt x="999618" y="205753"/>
                </a:cubicBezTo>
                <a:cubicBezTo>
                  <a:pt x="988024" y="205753"/>
                  <a:pt x="978810" y="202740"/>
                  <a:pt x="971978" y="196715"/>
                </a:cubicBezTo>
                <a:cubicBezTo>
                  <a:pt x="965145" y="190690"/>
                  <a:pt x="961720" y="180681"/>
                  <a:pt x="961698" y="166684"/>
                </a:cubicBezTo>
                <a:lnTo>
                  <a:pt x="961698" y="96899"/>
                </a:lnTo>
                <a:lnTo>
                  <a:pt x="942256" y="96899"/>
                </a:lnTo>
                <a:lnTo>
                  <a:pt x="942256" y="71091"/>
                </a:lnTo>
                <a:lnTo>
                  <a:pt x="961698" y="71091"/>
                </a:lnTo>
                <a:lnTo>
                  <a:pt x="961698" y="38451"/>
                </a:lnTo>
                <a:lnTo>
                  <a:pt x="997040" y="38451"/>
                </a:lnTo>
                <a:lnTo>
                  <a:pt x="997040" y="71091"/>
                </a:lnTo>
                <a:lnTo>
                  <a:pt x="1019525" y="71091"/>
                </a:lnTo>
                <a:lnTo>
                  <a:pt x="1019525" y="96899"/>
                </a:lnTo>
                <a:lnTo>
                  <a:pt x="997040" y="96899"/>
                </a:lnTo>
                <a:lnTo>
                  <a:pt x="997040" y="163019"/>
                </a:lnTo>
                <a:cubicBezTo>
                  <a:pt x="997040" y="168578"/>
                  <a:pt x="998189" y="172336"/>
                  <a:pt x="1000456" y="174044"/>
                </a:cubicBezTo>
                <a:cubicBezTo>
                  <a:pt x="1003457" y="176025"/>
                  <a:pt x="1007025" y="176963"/>
                  <a:pt x="1010612" y="176715"/>
                </a:cubicBezTo>
                <a:cubicBezTo>
                  <a:pt x="1012553" y="176730"/>
                  <a:pt x="1014491" y="176625"/>
                  <a:pt x="1016420" y="176404"/>
                </a:cubicBezTo>
                <a:cubicBezTo>
                  <a:pt x="1018159" y="176218"/>
                  <a:pt x="1019525" y="176001"/>
                  <a:pt x="1020861" y="175752"/>
                </a:cubicBezTo>
                <a:close/>
                <a:moveTo>
                  <a:pt x="1148566" y="181808"/>
                </a:moveTo>
                <a:cubicBezTo>
                  <a:pt x="1143392" y="188634"/>
                  <a:pt x="1136801" y="194262"/>
                  <a:pt x="1129248" y="198299"/>
                </a:cubicBezTo>
                <a:cubicBezTo>
                  <a:pt x="1119323" y="203576"/>
                  <a:pt x="1108183" y="206147"/>
                  <a:pt x="1096949" y="205753"/>
                </a:cubicBezTo>
                <a:cubicBezTo>
                  <a:pt x="1076244" y="205753"/>
                  <a:pt x="1060157" y="199541"/>
                  <a:pt x="1048687" y="187119"/>
                </a:cubicBezTo>
                <a:cubicBezTo>
                  <a:pt x="1037212" y="174870"/>
                  <a:pt x="1030982" y="158618"/>
                  <a:pt x="1031327" y="141838"/>
                </a:cubicBezTo>
                <a:lnTo>
                  <a:pt x="1031327" y="137055"/>
                </a:lnTo>
                <a:cubicBezTo>
                  <a:pt x="1031327" y="117095"/>
                  <a:pt x="1036886" y="100710"/>
                  <a:pt x="1048004" y="87893"/>
                </a:cubicBezTo>
                <a:cubicBezTo>
                  <a:pt x="1059122" y="75076"/>
                  <a:pt x="1074132" y="68678"/>
                  <a:pt x="1093036" y="68700"/>
                </a:cubicBezTo>
                <a:cubicBezTo>
                  <a:pt x="1112043" y="68700"/>
                  <a:pt x="1126537" y="74653"/>
                  <a:pt x="1136516" y="86557"/>
                </a:cubicBezTo>
                <a:cubicBezTo>
                  <a:pt x="1146494" y="98461"/>
                  <a:pt x="1151463" y="114198"/>
                  <a:pt x="1151423" y="133763"/>
                </a:cubicBezTo>
                <a:lnTo>
                  <a:pt x="1151423" y="148795"/>
                </a:lnTo>
                <a:lnTo>
                  <a:pt x="1067135" y="148795"/>
                </a:lnTo>
                <a:cubicBezTo>
                  <a:pt x="1068017" y="156668"/>
                  <a:pt x="1071607" y="163991"/>
                  <a:pt x="1077291" y="169510"/>
                </a:cubicBezTo>
                <a:cubicBezTo>
                  <a:pt x="1083219" y="174895"/>
                  <a:pt x="1091030" y="177727"/>
                  <a:pt x="1099030" y="177398"/>
                </a:cubicBezTo>
                <a:cubicBezTo>
                  <a:pt x="1111428" y="177883"/>
                  <a:pt x="1123307" y="172382"/>
                  <a:pt x="1130957" y="162615"/>
                </a:cubicBezTo>
                <a:close/>
                <a:moveTo>
                  <a:pt x="1092819" y="97086"/>
                </a:moveTo>
                <a:cubicBezTo>
                  <a:pt x="1086157" y="96704"/>
                  <a:pt x="1079710" y="99517"/>
                  <a:pt x="1075458" y="104663"/>
                </a:cubicBezTo>
                <a:cubicBezTo>
                  <a:pt x="1071070" y="110418"/>
                  <a:pt x="1068321" y="117254"/>
                  <a:pt x="1067508" y="124446"/>
                </a:cubicBezTo>
                <a:lnTo>
                  <a:pt x="1116639" y="124446"/>
                </a:lnTo>
                <a:lnTo>
                  <a:pt x="1116639" y="121776"/>
                </a:lnTo>
                <a:cubicBezTo>
                  <a:pt x="1116723" y="115384"/>
                  <a:pt x="1114630" y="109151"/>
                  <a:pt x="1110708" y="104104"/>
                </a:cubicBezTo>
                <a:cubicBezTo>
                  <a:pt x="1106919" y="99446"/>
                  <a:pt x="1100956" y="97126"/>
                  <a:pt x="1092819" y="97148"/>
                </a:cubicBezTo>
                <a:close/>
                <a:moveTo>
                  <a:pt x="1249903" y="203361"/>
                </a:moveTo>
                <a:lnTo>
                  <a:pt x="1248195" y="189324"/>
                </a:lnTo>
                <a:cubicBezTo>
                  <a:pt x="1244273" y="194330"/>
                  <a:pt x="1239341" y="198458"/>
                  <a:pt x="1233723" y="201436"/>
                </a:cubicBezTo>
                <a:cubicBezTo>
                  <a:pt x="1227716" y="204451"/>
                  <a:pt x="1221064" y="205955"/>
                  <a:pt x="1214344" y="205815"/>
                </a:cubicBezTo>
                <a:cubicBezTo>
                  <a:pt x="1199197" y="206442"/>
                  <a:pt x="1184793" y="199237"/>
                  <a:pt x="1176206" y="186746"/>
                </a:cubicBezTo>
                <a:cubicBezTo>
                  <a:pt x="1167159" y="174035"/>
                  <a:pt x="1162634" y="158059"/>
                  <a:pt x="1162634" y="138826"/>
                </a:cubicBezTo>
                <a:lnTo>
                  <a:pt x="1162634" y="136248"/>
                </a:lnTo>
                <a:cubicBezTo>
                  <a:pt x="1162634" y="116123"/>
                  <a:pt x="1167159" y="99828"/>
                  <a:pt x="1176206" y="87365"/>
                </a:cubicBezTo>
                <a:cubicBezTo>
                  <a:pt x="1185253" y="74902"/>
                  <a:pt x="1198048" y="68690"/>
                  <a:pt x="1214592" y="68731"/>
                </a:cubicBezTo>
                <a:cubicBezTo>
                  <a:pt x="1226735" y="68427"/>
                  <a:pt x="1238369" y="73604"/>
                  <a:pt x="1246270" y="82831"/>
                </a:cubicBezTo>
                <a:lnTo>
                  <a:pt x="1246270" y="15593"/>
                </a:lnTo>
                <a:lnTo>
                  <a:pt x="1281736" y="15593"/>
                </a:lnTo>
                <a:lnTo>
                  <a:pt x="1281736" y="203361"/>
                </a:lnTo>
                <a:close/>
                <a:moveTo>
                  <a:pt x="1197977" y="138733"/>
                </a:moveTo>
                <a:cubicBezTo>
                  <a:pt x="1197713" y="148077"/>
                  <a:pt x="1199648" y="157354"/>
                  <a:pt x="1203629" y="165814"/>
                </a:cubicBezTo>
                <a:cubicBezTo>
                  <a:pt x="1207356" y="173268"/>
                  <a:pt x="1213868" y="176994"/>
                  <a:pt x="1223164" y="176994"/>
                </a:cubicBezTo>
                <a:cubicBezTo>
                  <a:pt x="1232943" y="177584"/>
                  <a:pt x="1242096" y="172162"/>
                  <a:pt x="1246270" y="163298"/>
                </a:cubicBezTo>
                <a:lnTo>
                  <a:pt x="1246270" y="110937"/>
                </a:lnTo>
                <a:cubicBezTo>
                  <a:pt x="1242220" y="102083"/>
                  <a:pt x="1233127" y="96648"/>
                  <a:pt x="1223412" y="97272"/>
                </a:cubicBezTo>
                <a:cubicBezTo>
                  <a:pt x="1215182" y="96704"/>
                  <a:pt x="1207424" y="101173"/>
                  <a:pt x="1203784" y="108577"/>
                </a:cubicBezTo>
                <a:cubicBezTo>
                  <a:pt x="1199682" y="117210"/>
                  <a:pt x="1197691" y="126695"/>
                  <a:pt x="1197977" y="136248"/>
                </a:cubicBezTo>
                <a:close/>
                <a:moveTo>
                  <a:pt x="740171" y="238114"/>
                </a:moveTo>
                <a:lnTo>
                  <a:pt x="740171" y="416099"/>
                </a:lnTo>
                <a:lnTo>
                  <a:pt x="703493" y="416099"/>
                </a:lnTo>
                <a:lnTo>
                  <a:pt x="632063" y="298861"/>
                </a:lnTo>
                <a:lnTo>
                  <a:pt x="632063" y="416099"/>
                </a:lnTo>
                <a:lnTo>
                  <a:pt x="595292" y="416099"/>
                </a:lnTo>
                <a:lnTo>
                  <a:pt x="595292" y="238114"/>
                </a:lnTo>
                <a:lnTo>
                  <a:pt x="632094" y="238114"/>
                </a:lnTo>
                <a:lnTo>
                  <a:pt x="703524" y="355477"/>
                </a:lnTo>
                <a:lnTo>
                  <a:pt x="703524" y="238114"/>
                </a:lnTo>
                <a:close/>
                <a:moveTo>
                  <a:pt x="843279" y="416099"/>
                </a:moveTo>
                <a:cubicBezTo>
                  <a:pt x="841577" y="412332"/>
                  <a:pt x="840384" y="408351"/>
                  <a:pt x="839738" y="404267"/>
                </a:cubicBezTo>
                <a:cubicBezTo>
                  <a:pt x="835925" y="408407"/>
                  <a:pt x="831390" y="411817"/>
                  <a:pt x="826353" y="414329"/>
                </a:cubicBezTo>
                <a:cubicBezTo>
                  <a:pt x="820123" y="417326"/>
                  <a:pt x="813263" y="418773"/>
                  <a:pt x="806352" y="418553"/>
                </a:cubicBezTo>
                <a:cubicBezTo>
                  <a:pt x="794694" y="418898"/>
                  <a:pt x="783321" y="414916"/>
                  <a:pt x="774426" y="407373"/>
                </a:cubicBezTo>
                <a:cubicBezTo>
                  <a:pt x="766001" y="400372"/>
                  <a:pt x="761230" y="389906"/>
                  <a:pt x="761476" y="378956"/>
                </a:cubicBezTo>
                <a:cubicBezTo>
                  <a:pt x="760914" y="366294"/>
                  <a:pt x="766749" y="354197"/>
                  <a:pt x="777004" y="346750"/>
                </a:cubicBezTo>
                <a:cubicBezTo>
                  <a:pt x="787355" y="339110"/>
                  <a:pt x="802554" y="335290"/>
                  <a:pt x="822595" y="335290"/>
                </a:cubicBezTo>
                <a:lnTo>
                  <a:pt x="838372" y="335290"/>
                </a:lnTo>
                <a:lnTo>
                  <a:pt x="838372" y="327588"/>
                </a:lnTo>
                <a:cubicBezTo>
                  <a:pt x="838633" y="322315"/>
                  <a:pt x="836965" y="317125"/>
                  <a:pt x="833682" y="312991"/>
                </a:cubicBezTo>
                <a:cubicBezTo>
                  <a:pt x="830555" y="309348"/>
                  <a:pt x="825598" y="307535"/>
                  <a:pt x="818806" y="307556"/>
                </a:cubicBezTo>
                <a:cubicBezTo>
                  <a:pt x="806197" y="307556"/>
                  <a:pt x="799862" y="312836"/>
                  <a:pt x="799862" y="323457"/>
                </a:cubicBezTo>
                <a:lnTo>
                  <a:pt x="764426" y="323457"/>
                </a:lnTo>
                <a:cubicBezTo>
                  <a:pt x="764426" y="311966"/>
                  <a:pt x="769519" y="302081"/>
                  <a:pt x="779706" y="293798"/>
                </a:cubicBezTo>
                <a:cubicBezTo>
                  <a:pt x="789892" y="285516"/>
                  <a:pt x="803548" y="281376"/>
                  <a:pt x="820670" y="281376"/>
                </a:cubicBezTo>
                <a:cubicBezTo>
                  <a:pt x="834257" y="280876"/>
                  <a:pt x="847614" y="284969"/>
                  <a:pt x="858590" y="292991"/>
                </a:cubicBezTo>
                <a:cubicBezTo>
                  <a:pt x="868652" y="300755"/>
                  <a:pt x="873683" y="312370"/>
                  <a:pt x="873683" y="327836"/>
                </a:cubicBezTo>
                <a:lnTo>
                  <a:pt x="873683" y="383738"/>
                </a:lnTo>
                <a:cubicBezTo>
                  <a:pt x="873568" y="389844"/>
                  <a:pt x="874016" y="395947"/>
                  <a:pt x="875019" y="401969"/>
                </a:cubicBezTo>
                <a:cubicBezTo>
                  <a:pt x="875761" y="406127"/>
                  <a:pt x="877078" y="410161"/>
                  <a:pt x="878932" y="413956"/>
                </a:cubicBezTo>
                <a:lnTo>
                  <a:pt x="878932" y="416006"/>
                </a:lnTo>
                <a:close/>
                <a:moveTo>
                  <a:pt x="814055" y="391534"/>
                </a:moveTo>
                <a:cubicBezTo>
                  <a:pt x="819406" y="391704"/>
                  <a:pt x="824688" y="390322"/>
                  <a:pt x="829272" y="387558"/>
                </a:cubicBezTo>
                <a:cubicBezTo>
                  <a:pt x="832937" y="385431"/>
                  <a:pt x="836021" y="382434"/>
                  <a:pt x="838248" y="378831"/>
                </a:cubicBezTo>
                <a:lnTo>
                  <a:pt x="838248" y="355850"/>
                </a:lnTo>
                <a:lnTo>
                  <a:pt x="823837" y="355850"/>
                </a:lnTo>
                <a:cubicBezTo>
                  <a:pt x="814520" y="355850"/>
                  <a:pt x="807626" y="357806"/>
                  <a:pt x="803309" y="361781"/>
                </a:cubicBezTo>
                <a:cubicBezTo>
                  <a:pt x="799094" y="365449"/>
                  <a:pt x="796719" y="370794"/>
                  <a:pt x="796818" y="376378"/>
                </a:cubicBezTo>
                <a:cubicBezTo>
                  <a:pt x="796691" y="380493"/>
                  <a:pt x="798358" y="384459"/>
                  <a:pt x="801383" y="387248"/>
                </a:cubicBezTo>
                <a:cubicBezTo>
                  <a:pt x="804893" y="390260"/>
                  <a:pt x="809436" y="391798"/>
                  <a:pt x="814055" y="391534"/>
                </a:cubicBezTo>
                <a:close/>
                <a:moveTo>
                  <a:pt x="963872" y="415137"/>
                </a:moveTo>
                <a:cubicBezTo>
                  <a:pt x="960732" y="416152"/>
                  <a:pt x="957524" y="416950"/>
                  <a:pt x="954275" y="417528"/>
                </a:cubicBezTo>
                <a:cubicBezTo>
                  <a:pt x="950415" y="418155"/>
                  <a:pt x="946508" y="418457"/>
                  <a:pt x="942598" y="418429"/>
                </a:cubicBezTo>
                <a:cubicBezTo>
                  <a:pt x="931004" y="418429"/>
                  <a:pt x="921790" y="415416"/>
                  <a:pt x="914958" y="409391"/>
                </a:cubicBezTo>
                <a:cubicBezTo>
                  <a:pt x="908125" y="403366"/>
                  <a:pt x="904699" y="393344"/>
                  <a:pt x="904678" y="379328"/>
                </a:cubicBezTo>
                <a:lnTo>
                  <a:pt x="904678" y="309544"/>
                </a:lnTo>
                <a:lnTo>
                  <a:pt x="885236" y="309544"/>
                </a:lnTo>
                <a:lnTo>
                  <a:pt x="885236" y="283736"/>
                </a:lnTo>
                <a:lnTo>
                  <a:pt x="904678" y="283736"/>
                </a:lnTo>
                <a:lnTo>
                  <a:pt x="904678" y="251189"/>
                </a:lnTo>
                <a:lnTo>
                  <a:pt x="940020" y="251189"/>
                </a:lnTo>
                <a:lnTo>
                  <a:pt x="940020" y="283829"/>
                </a:lnTo>
                <a:lnTo>
                  <a:pt x="962505" y="283829"/>
                </a:lnTo>
                <a:lnTo>
                  <a:pt x="962505" y="309544"/>
                </a:lnTo>
                <a:lnTo>
                  <a:pt x="940020" y="309544"/>
                </a:lnTo>
                <a:lnTo>
                  <a:pt x="940020" y="375664"/>
                </a:lnTo>
                <a:cubicBezTo>
                  <a:pt x="940020" y="381223"/>
                  <a:pt x="941169" y="384981"/>
                  <a:pt x="943436" y="386689"/>
                </a:cubicBezTo>
                <a:cubicBezTo>
                  <a:pt x="946440" y="388667"/>
                  <a:pt x="950005" y="389605"/>
                  <a:pt x="953592" y="389360"/>
                </a:cubicBezTo>
                <a:cubicBezTo>
                  <a:pt x="955530" y="389369"/>
                  <a:pt x="957471" y="389276"/>
                  <a:pt x="959400" y="389080"/>
                </a:cubicBezTo>
                <a:cubicBezTo>
                  <a:pt x="961139" y="388863"/>
                  <a:pt x="962505" y="388645"/>
                  <a:pt x="963872" y="388397"/>
                </a:cubicBezTo>
                <a:close/>
                <a:moveTo>
                  <a:pt x="978686" y="249481"/>
                </a:moveTo>
                <a:cubicBezTo>
                  <a:pt x="978537" y="244533"/>
                  <a:pt x="980499" y="239754"/>
                  <a:pt x="984090" y="236344"/>
                </a:cubicBezTo>
                <a:cubicBezTo>
                  <a:pt x="992462" y="229421"/>
                  <a:pt x="1004568" y="229421"/>
                  <a:pt x="1012941" y="236344"/>
                </a:cubicBezTo>
                <a:cubicBezTo>
                  <a:pt x="1020084" y="243595"/>
                  <a:pt x="1020084" y="255242"/>
                  <a:pt x="1012941" y="262493"/>
                </a:cubicBezTo>
                <a:cubicBezTo>
                  <a:pt x="1004568" y="269416"/>
                  <a:pt x="992462" y="269416"/>
                  <a:pt x="984090" y="262493"/>
                </a:cubicBezTo>
                <a:cubicBezTo>
                  <a:pt x="980552" y="259152"/>
                  <a:pt x="978589" y="254471"/>
                  <a:pt x="978686" y="249605"/>
                </a:cubicBezTo>
                <a:close/>
                <a:moveTo>
                  <a:pt x="1016357" y="283643"/>
                </a:moveTo>
                <a:lnTo>
                  <a:pt x="1016357" y="415913"/>
                </a:lnTo>
                <a:lnTo>
                  <a:pt x="980891" y="415913"/>
                </a:lnTo>
                <a:lnTo>
                  <a:pt x="980891" y="283829"/>
                </a:lnTo>
                <a:close/>
                <a:moveTo>
                  <a:pt x="1036575" y="351129"/>
                </a:moveTo>
                <a:lnTo>
                  <a:pt x="1036575" y="348551"/>
                </a:lnTo>
                <a:cubicBezTo>
                  <a:pt x="1036575" y="329336"/>
                  <a:pt x="1042032" y="313302"/>
                  <a:pt x="1052942" y="300445"/>
                </a:cubicBezTo>
                <a:cubicBezTo>
                  <a:pt x="1063852" y="287587"/>
                  <a:pt x="1079257" y="281168"/>
                  <a:pt x="1099154" y="281189"/>
                </a:cubicBezTo>
                <a:cubicBezTo>
                  <a:pt x="1119279" y="281189"/>
                  <a:pt x="1134807" y="287609"/>
                  <a:pt x="1145739" y="300445"/>
                </a:cubicBezTo>
                <a:cubicBezTo>
                  <a:pt x="1156671" y="313280"/>
                  <a:pt x="1162097" y="329318"/>
                  <a:pt x="1162013" y="348551"/>
                </a:cubicBezTo>
                <a:lnTo>
                  <a:pt x="1162013" y="351129"/>
                </a:lnTo>
                <a:cubicBezTo>
                  <a:pt x="1162013" y="370384"/>
                  <a:pt x="1156588" y="386400"/>
                  <a:pt x="1145739" y="399174"/>
                </a:cubicBezTo>
                <a:cubicBezTo>
                  <a:pt x="1134891" y="411947"/>
                  <a:pt x="1119487" y="418345"/>
                  <a:pt x="1099527" y="418367"/>
                </a:cubicBezTo>
                <a:cubicBezTo>
                  <a:pt x="1079486" y="418367"/>
                  <a:pt x="1063958" y="411969"/>
                  <a:pt x="1052942" y="399174"/>
                </a:cubicBezTo>
                <a:cubicBezTo>
                  <a:pt x="1041926" y="386378"/>
                  <a:pt x="1036473" y="370424"/>
                  <a:pt x="1036575" y="351315"/>
                </a:cubicBezTo>
                <a:close/>
                <a:moveTo>
                  <a:pt x="1072011" y="348551"/>
                </a:moveTo>
                <a:lnTo>
                  <a:pt x="1072011" y="351129"/>
                </a:lnTo>
                <a:cubicBezTo>
                  <a:pt x="1071744" y="360657"/>
                  <a:pt x="1073878" y="370098"/>
                  <a:pt x="1078222" y="378583"/>
                </a:cubicBezTo>
                <a:cubicBezTo>
                  <a:pt x="1082353" y="386130"/>
                  <a:pt x="1089403" y="389888"/>
                  <a:pt x="1099434" y="389888"/>
                </a:cubicBezTo>
                <a:cubicBezTo>
                  <a:pt x="1109465" y="389888"/>
                  <a:pt x="1116298" y="386130"/>
                  <a:pt x="1120397" y="378583"/>
                </a:cubicBezTo>
                <a:cubicBezTo>
                  <a:pt x="1124754" y="370105"/>
                  <a:pt x="1126891" y="360657"/>
                  <a:pt x="1126608" y="351129"/>
                </a:cubicBezTo>
                <a:lnTo>
                  <a:pt x="1126608" y="348551"/>
                </a:lnTo>
                <a:cubicBezTo>
                  <a:pt x="1126841" y="339076"/>
                  <a:pt x="1124708" y="329694"/>
                  <a:pt x="1120397" y="321252"/>
                </a:cubicBezTo>
                <a:cubicBezTo>
                  <a:pt x="1116257" y="313550"/>
                  <a:pt x="1109186" y="309699"/>
                  <a:pt x="1099186" y="309699"/>
                </a:cubicBezTo>
                <a:cubicBezTo>
                  <a:pt x="1089185" y="309699"/>
                  <a:pt x="1082176" y="313550"/>
                  <a:pt x="1078160" y="321252"/>
                </a:cubicBezTo>
                <a:cubicBezTo>
                  <a:pt x="1073871" y="329765"/>
                  <a:pt x="1071756" y="339209"/>
                  <a:pt x="1072011" y="348738"/>
                </a:cubicBezTo>
                <a:close/>
                <a:moveTo>
                  <a:pt x="1237481" y="310010"/>
                </a:moveTo>
                <a:cubicBezTo>
                  <a:pt x="1228195" y="309584"/>
                  <a:pt x="1219486" y="314522"/>
                  <a:pt x="1215089" y="322712"/>
                </a:cubicBezTo>
                <a:lnTo>
                  <a:pt x="1215089" y="416099"/>
                </a:lnTo>
                <a:lnTo>
                  <a:pt x="1179778" y="416099"/>
                </a:lnTo>
                <a:lnTo>
                  <a:pt x="1179778" y="283829"/>
                </a:lnTo>
                <a:lnTo>
                  <a:pt x="1212915" y="283829"/>
                </a:lnTo>
                <a:lnTo>
                  <a:pt x="1214126" y="298985"/>
                </a:lnTo>
                <a:cubicBezTo>
                  <a:pt x="1223269" y="287394"/>
                  <a:pt x="1237388" y="280854"/>
                  <a:pt x="1252139" y="281376"/>
                </a:cubicBezTo>
                <a:cubicBezTo>
                  <a:pt x="1263363" y="280876"/>
                  <a:pt x="1274308" y="284941"/>
                  <a:pt x="1282482" y="292649"/>
                </a:cubicBezTo>
                <a:cubicBezTo>
                  <a:pt x="1290122" y="300143"/>
                  <a:pt x="1293951" y="313218"/>
                  <a:pt x="1293973" y="331874"/>
                </a:cubicBezTo>
                <a:lnTo>
                  <a:pt x="1293973" y="416099"/>
                </a:lnTo>
                <a:lnTo>
                  <a:pt x="1258506" y="416099"/>
                </a:lnTo>
                <a:lnTo>
                  <a:pt x="1258506" y="331750"/>
                </a:lnTo>
                <a:cubicBezTo>
                  <a:pt x="1258506" y="323262"/>
                  <a:pt x="1256696" y="317516"/>
                  <a:pt x="1253071" y="314513"/>
                </a:cubicBezTo>
                <a:cubicBezTo>
                  <a:pt x="1248562" y="311230"/>
                  <a:pt x="1243046" y="309637"/>
                  <a:pt x="1237481" y="310010"/>
                </a:cubicBezTo>
                <a:close/>
                <a:moveTo>
                  <a:pt x="1389006" y="379453"/>
                </a:moveTo>
                <a:cubicBezTo>
                  <a:pt x="1388966" y="375611"/>
                  <a:pt x="1387006" y="372046"/>
                  <a:pt x="1383789" y="369949"/>
                </a:cubicBezTo>
                <a:cubicBezTo>
                  <a:pt x="1380341" y="367403"/>
                  <a:pt x="1373074" y="364918"/>
                  <a:pt x="1362049" y="362558"/>
                </a:cubicBezTo>
                <a:cubicBezTo>
                  <a:pt x="1350014" y="360322"/>
                  <a:pt x="1338555" y="355685"/>
                  <a:pt x="1328352" y="348924"/>
                </a:cubicBezTo>
                <a:cubicBezTo>
                  <a:pt x="1319594" y="343029"/>
                  <a:pt x="1314529" y="333010"/>
                  <a:pt x="1314967" y="322464"/>
                </a:cubicBezTo>
                <a:cubicBezTo>
                  <a:pt x="1315066" y="311249"/>
                  <a:pt x="1320209" y="300674"/>
                  <a:pt x="1328974" y="293674"/>
                </a:cubicBezTo>
                <a:cubicBezTo>
                  <a:pt x="1338291" y="285391"/>
                  <a:pt x="1351188" y="281251"/>
                  <a:pt x="1367670" y="281251"/>
                </a:cubicBezTo>
                <a:cubicBezTo>
                  <a:pt x="1384876" y="281251"/>
                  <a:pt x="1398407" y="285289"/>
                  <a:pt x="1408261" y="293364"/>
                </a:cubicBezTo>
                <a:cubicBezTo>
                  <a:pt x="1417730" y="300649"/>
                  <a:pt x="1423212" y="311976"/>
                  <a:pt x="1423044" y="323923"/>
                </a:cubicBezTo>
                <a:lnTo>
                  <a:pt x="1387640" y="323923"/>
                </a:lnTo>
                <a:cubicBezTo>
                  <a:pt x="1387745" y="319296"/>
                  <a:pt x="1385987" y="314821"/>
                  <a:pt x="1382764" y="311501"/>
                </a:cubicBezTo>
                <a:cubicBezTo>
                  <a:pt x="1379512" y="308147"/>
                  <a:pt x="1374419" y="306469"/>
                  <a:pt x="1367484" y="306469"/>
                </a:cubicBezTo>
                <a:cubicBezTo>
                  <a:pt x="1362558" y="306174"/>
                  <a:pt x="1357685" y="307625"/>
                  <a:pt x="1353726" y="310569"/>
                </a:cubicBezTo>
                <a:cubicBezTo>
                  <a:pt x="1350574" y="313016"/>
                  <a:pt x="1348747" y="316796"/>
                  <a:pt x="1348788" y="320787"/>
                </a:cubicBezTo>
                <a:cubicBezTo>
                  <a:pt x="1348847" y="324628"/>
                  <a:pt x="1350906" y="328163"/>
                  <a:pt x="1354223" y="330104"/>
                </a:cubicBezTo>
                <a:cubicBezTo>
                  <a:pt x="1360198" y="333383"/>
                  <a:pt x="1366726" y="335538"/>
                  <a:pt x="1373478" y="336470"/>
                </a:cubicBezTo>
                <a:cubicBezTo>
                  <a:pt x="1386059" y="338663"/>
                  <a:pt x="1398143" y="343091"/>
                  <a:pt x="1409162" y="349545"/>
                </a:cubicBezTo>
                <a:cubicBezTo>
                  <a:pt x="1418643" y="355405"/>
                  <a:pt x="1423376" y="364896"/>
                  <a:pt x="1423355" y="378024"/>
                </a:cubicBezTo>
                <a:cubicBezTo>
                  <a:pt x="1423429" y="389596"/>
                  <a:pt x="1417793" y="400456"/>
                  <a:pt x="1408292" y="407062"/>
                </a:cubicBezTo>
                <a:cubicBezTo>
                  <a:pt x="1398252" y="414742"/>
                  <a:pt x="1384720" y="418575"/>
                  <a:pt x="1367701" y="418553"/>
                </a:cubicBezTo>
                <a:cubicBezTo>
                  <a:pt x="1349191" y="418553"/>
                  <a:pt x="1335051" y="413811"/>
                  <a:pt x="1325278" y="404329"/>
                </a:cubicBezTo>
                <a:cubicBezTo>
                  <a:pt x="1315504" y="394847"/>
                  <a:pt x="1310610" y="384710"/>
                  <a:pt x="1310588" y="373924"/>
                </a:cubicBezTo>
                <a:lnTo>
                  <a:pt x="1344222" y="373924"/>
                </a:lnTo>
                <a:cubicBezTo>
                  <a:pt x="1344017" y="379890"/>
                  <a:pt x="1346906" y="385540"/>
                  <a:pt x="1351862" y="388863"/>
                </a:cubicBezTo>
                <a:cubicBezTo>
                  <a:pt x="1356831" y="391931"/>
                  <a:pt x="1362580" y="393493"/>
                  <a:pt x="1368416" y="393366"/>
                </a:cubicBezTo>
                <a:cubicBezTo>
                  <a:pt x="1382143" y="393388"/>
                  <a:pt x="1389006" y="388748"/>
                  <a:pt x="1389006" y="379453"/>
                </a:cubicBezTo>
                <a:close/>
              </a:path>
            </a:pathLst>
          </a:custGeom>
          <a:solidFill>
            <a:srgbClr val="FFFFFF"/>
          </a:solidFill>
          <a:ln w="3099" cap="flat">
            <a:noFill/>
            <a:prstDash val="solid"/>
            <a:miter/>
          </a:ln>
        </p:spPr>
        <p:txBody>
          <a:bodyPr rtlCol="0" anchor="ctr"/>
          <a:lstStyle/>
          <a:p>
            <a:endParaRPr lang="en-US" sz="1688"/>
          </a:p>
        </p:txBody>
      </p:sp>
      <p:cxnSp>
        <p:nvCxnSpPr>
          <p:cNvPr id="37" name="Straight Connector 36">
            <a:extLst>
              <a:ext uri="{FF2B5EF4-FFF2-40B4-BE49-F238E27FC236}">
                <a16:creationId xmlns:a16="http://schemas.microsoft.com/office/drawing/2014/main" id="{390FB2E8-9F41-44F8-B106-16A4E5A7D39A}"/>
              </a:ext>
            </a:extLst>
          </p:cNvPr>
          <p:cNvCxnSpPr>
            <a:cxnSpLocks/>
          </p:cNvCxnSpPr>
          <p:nvPr userDrawn="1"/>
        </p:nvCxnSpPr>
        <p:spPr>
          <a:xfrm>
            <a:off x="11666572" y="3092398"/>
            <a:ext cx="0" cy="1926087"/>
          </a:xfrm>
          <a:prstGeom prst="line">
            <a:avLst/>
          </a:prstGeom>
          <a:ln w="444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369F4B1-88EA-4F4A-96D8-0265E5430EC7}"/>
              </a:ext>
            </a:extLst>
          </p:cNvPr>
          <p:cNvCxnSpPr/>
          <p:nvPr userDrawn="1"/>
        </p:nvCxnSpPr>
        <p:spPr>
          <a:xfrm>
            <a:off x="2681819" y="6343266"/>
            <a:ext cx="0" cy="347158"/>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pic>
        <p:nvPicPr>
          <p:cNvPr id="39" name="Picture 38" descr="A picture containing text&#10;&#10;Description automatically generated">
            <a:extLst>
              <a:ext uri="{FF2B5EF4-FFF2-40B4-BE49-F238E27FC236}">
                <a16:creationId xmlns:a16="http://schemas.microsoft.com/office/drawing/2014/main" id="{F8F2A12E-2A18-4123-9C36-65990C2317AD}"/>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2845807" y="6343266"/>
            <a:ext cx="1722130" cy="338506"/>
          </a:xfrm>
          <a:prstGeom prst="rect">
            <a:avLst/>
          </a:prstGeom>
        </p:spPr>
      </p:pic>
      <p:sp>
        <p:nvSpPr>
          <p:cNvPr id="40" name="TextBox 39">
            <a:extLst>
              <a:ext uri="{FF2B5EF4-FFF2-40B4-BE49-F238E27FC236}">
                <a16:creationId xmlns:a16="http://schemas.microsoft.com/office/drawing/2014/main" id="{769A5EA5-B73F-4470-99D8-1089A14C4968}"/>
              </a:ext>
            </a:extLst>
          </p:cNvPr>
          <p:cNvSpPr txBox="1"/>
          <p:nvPr userDrawn="1"/>
        </p:nvSpPr>
        <p:spPr>
          <a:xfrm>
            <a:off x="2051215" y="6321731"/>
            <a:ext cx="566990" cy="400110"/>
          </a:xfrm>
          <a:prstGeom prst="rect">
            <a:avLst/>
          </a:prstGeom>
          <a:noFill/>
        </p:spPr>
        <p:txBody>
          <a:bodyPr wrap="square" rtlCol="0">
            <a:spAutoFit/>
          </a:bodyPr>
          <a:lstStyle/>
          <a:p>
            <a:pPr defTabSz="914514">
              <a:lnSpc>
                <a:spcPts val="844"/>
              </a:lnSpc>
            </a:pPr>
            <a:r>
              <a:rPr lang="en-US" sz="844" spc="9">
                <a:solidFill>
                  <a:srgbClr val="FFFFFF"/>
                </a:solidFill>
                <a:latin typeface="Oswald SemiBold" pitchFamily="2" charset="0"/>
              </a:rPr>
              <a:t>DECADE</a:t>
            </a:r>
            <a:br>
              <a:rPr lang="en-US" sz="844" spc="9">
                <a:solidFill>
                  <a:srgbClr val="FFFFFF"/>
                </a:solidFill>
                <a:latin typeface="Oswald SemiBold" pitchFamily="2" charset="0"/>
              </a:rPr>
            </a:br>
            <a:r>
              <a:rPr lang="en-US" sz="844" spc="9">
                <a:solidFill>
                  <a:srgbClr val="FFFFFF"/>
                </a:solidFill>
                <a:latin typeface="Oswald SemiBold" pitchFamily="2" charset="0"/>
              </a:rPr>
              <a:t>OF</a:t>
            </a:r>
            <a:br>
              <a:rPr lang="en-US" sz="844" spc="9">
                <a:solidFill>
                  <a:srgbClr val="FFFFFF"/>
                </a:solidFill>
                <a:latin typeface="Oswald SemiBold" pitchFamily="2" charset="0"/>
              </a:rPr>
            </a:br>
            <a:r>
              <a:rPr lang="en-US" sz="844" spc="9">
                <a:solidFill>
                  <a:srgbClr val="FFFFFF"/>
                </a:solidFill>
                <a:latin typeface="Oswald SemiBold" pitchFamily="2" charset="0"/>
              </a:rPr>
              <a:t>ACTION</a:t>
            </a:r>
          </a:p>
        </p:txBody>
      </p:sp>
    </p:spTree>
    <p:extLst>
      <p:ext uri="{BB962C8B-B14F-4D97-AF65-F5344CB8AC3E}">
        <p14:creationId xmlns:p14="http://schemas.microsoft.com/office/powerpoint/2010/main" val="27977985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p:cSld name="D. Layout guide">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88F519E7-A346-4000-B824-03A1F3AD8D37}"/>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88F519E7-A346-4000-B824-03A1F3AD8D3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Date Placeholder 1"/>
          <p:cNvSpPr>
            <a:spLocks noGrp="1"/>
          </p:cNvSpPr>
          <p:nvPr userDrawn="1">
            <p:ph type="dt" sz="half" idx="10"/>
          </p:nvPr>
        </p:nvSpPr>
        <p:spPr/>
        <p:txBody>
          <a:bodyPr/>
          <a:lstStyle>
            <a:lvl1pPr>
              <a:defRPr>
                <a:solidFill>
                  <a:schemeClr val="bg1">
                    <a:lumMod val="50000"/>
                  </a:schemeClr>
                </a:solidFill>
                <a:latin typeface="+mn-lt"/>
                <a:ea typeface="+mn-ea"/>
                <a:cs typeface="+mn-cs"/>
                <a:sym typeface="Trebuchet MS" panose="020B0603020202020204" pitchFamily="34" charset="0"/>
              </a:defRPr>
            </a:lvl1pPr>
          </a:lstStyle>
          <a:p>
            <a:endParaRPr lang="en-US"/>
          </a:p>
        </p:txBody>
      </p:sp>
      <p:sp>
        <p:nvSpPr>
          <p:cNvPr id="56"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grpSp>
        <p:nvGrpSpPr>
          <p:cNvPr id="6" name="Group 5">
            <a:extLst>
              <a:ext uri="{FF2B5EF4-FFF2-40B4-BE49-F238E27FC236}">
                <a16:creationId xmlns:a16="http://schemas.microsoft.com/office/drawing/2014/main" id="{18D2CDFD-160D-4F58-B1B7-E458BC505D83}"/>
              </a:ext>
            </a:extLst>
          </p:cNvPr>
          <p:cNvGrpSpPr/>
          <p:nvPr userDrawn="1"/>
        </p:nvGrpSpPr>
        <p:grpSpPr>
          <a:xfrm>
            <a:off x="-599" y="-1"/>
            <a:ext cx="12193800" cy="6858001"/>
            <a:chOff x="-640" y="-1"/>
            <a:chExt cx="13005133" cy="7315201"/>
          </a:xfrm>
        </p:grpSpPr>
        <p:sp>
          <p:nvSpPr>
            <p:cNvPr id="59" name="Freeform: Shape 58">
              <a:extLst>
                <a:ext uri="{FF2B5EF4-FFF2-40B4-BE49-F238E27FC236}">
                  <a16:creationId xmlns:a16="http://schemas.microsoft.com/office/drawing/2014/main" id="{808CEBC4-83E7-473D-A5CD-2D1306150A2A}"/>
                </a:ext>
              </a:extLst>
            </p:cNvPr>
            <p:cNvSpPr/>
            <p:nvPr/>
          </p:nvSpPr>
          <p:spPr>
            <a:xfrm>
              <a:off x="0" y="-1"/>
              <a:ext cx="13004493" cy="7315200"/>
            </a:xfrm>
            <a:custGeom>
              <a:avLst/>
              <a:gdLst>
                <a:gd name="connsiteX0" fmla="*/ 671919 w 13004493"/>
                <a:gd name="connsiteY0" fmla="*/ 664320 h 7315200"/>
                <a:gd name="connsiteX1" fmla="*/ 671919 w 13004493"/>
                <a:gd name="connsiteY1" fmla="*/ 680551 h 7315200"/>
                <a:gd name="connsiteX2" fmla="*/ 344487 w 13004493"/>
                <a:gd name="connsiteY2" fmla="*/ 680551 h 7315200"/>
                <a:gd name="connsiteX3" fmla="*/ 344487 w 13004493"/>
                <a:gd name="connsiteY3" fmla="*/ 6845707 h 7315200"/>
                <a:gd name="connsiteX4" fmla="*/ 12658726 w 13004493"/>
                <a:gd name="connsiteY4" fmla="*/ 6845707 h 7315200"/>
                <a:gd name="connsiteX5" fmla="*/ 12658726 w 13004493"/>
                <a:gd name="connsiteY5" fmla="*/ 680551 h 7315200"/>
                <a:gd name="connsiteX6" fmla="*/ 12331295 w 13004493"/>
                <a:gd name="connsiteY6" fmla="*/ 680551 h 7315200"/>
                <a:gd name="connsiteX7" fmla="*/ 12331295 w 13004493"/>
                <a:gd name="connsiteY7" fmla="*/ 664320 h 7315200"/>
                <a:gd name="connsiteX8" fmla="*/ 0 w 13004493"/>
                <a:gd name="connsiteY8" fmla="*/ 0 h 7315200"/>
                <a:gd name="connsiteX9" fmla="*/ 13004493 w 13004493"/>
                <a:gd name="connsiteY9" fmla="*/ 0 h 7315200"/>
                <a:gd name="connsiteX10" fmla="*/ 13004493 w 13004493"/>
                <a:gd name="connsiteY10" fmla="*/ 664320 h 7315200"/>
                <a:gd name="connsiteX11" fmla="*/ 13003213 w 13004493"/>
                <a:gd name="connsiteY11" fmla="*/ 664320 h 7315200"/>
                <a:gd name="connsiteX12" fmla="*/ 13003213 w 13004493"/>
                <a:gd name="connsiteY12" fmla="*/ 6571304 h 7315200"/>
                <a:gd name="connsiteX13" fmla="*/ 13004493 w 13004493"/>
                <a:gd name="connsiteY13" fmla="*/ 6571304 h 7315200"/>
                <a:gd name="connsiteX14" fmla="*/ 13004493 w 13004493"/>
                <a:gd name="connsiteY14" fmla="*/ 7315200 h 7315200"/>
                <a:gd name="connsiteX15" fmla="*/ 13003213 w 13004493"/>
                <a:gd name="connsiteY15" fmla="*/ 7315200 h 7315200"/>
                <a:gd name="connsiteX16" fmla="*/ 12331295 w 13004493"/>
                <a:gd name="connsiteY16" fmla="*/ 7315200 h 7315200"/>
                <a:gd name="connsiteX17" fmla="*/ 671919 w 13004493"/>
                <a:gd name="connsiteY17" fmla="*/ 7315200 h 7315200"/>
                <a:gd name="connsiteX18" fmla="*/ 1 w 13004493"/>
                <a:gd name="connsiteY18" fmla="*/ 7315200 h 7315200"/>
                <a:gd name="connsiteX19" fmla="*/ 1 w 13004493"/>
                <a:gd name="connsiteY19" fmla="*/ 6571304 h 7315200"/>
                <a:gd name="connsiteX20" fmla="*/ 1 w 13004493"/>
                <a:gd name="connsiteY20" fmla="*/ 664320 h 7315200"/>
                <a:gd name="connsiteX21" fmla="*/ 0 w 13004493"/>
                <a:gd name="connsiteY21" fmla="*/ 664320 h 73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004493" h="7315200">
                  <a:moveTo>
                    <a:pt x="671919" y="664320"/>
                  </a:moveTo>
                  <a:lnTo>
                    <a:pt x="671919" y="680551"/>
                  </a:lnTo>
                  <a:lnTo>
                    <a:pt x="344487" y="680551"/>
                  </a:lnTo>
                  <a:lnTo>
                    <a:pt x="344487" y="6845707"/>
                  </a:lnTo>
                  <a:lnTo>
                    <a:pt x="12658726" y="6845707"/>
                  </a:lnTo>
                  <a:lnTo>
                    <a:pt x="12658726" y="680551"/>
                  </a:lnTo>
                  <a:lnTo>
                    <a:pt x="12331295" y="680551"/>
                  </a:lnTo>
                  <a:lnTo>
                    <a:pt x="12331295" y="664320"/>
                  </a:lnTo>
                  <a:close/>
                  <a:moveTo>
                    <a:pt x="0" y="0"/>
                  </a:moveTo>
                  <a:lnTo>
                    <a:pt x="13004493" y="0"/>
                  </a:lnTo>
                  <a:lnTo>
                    <a:pt x="13004493" y="664320"/>
                  </a:lnTo>
                  <a:lnTo>
                    <a:pt x="13003213" y="664320"/>
                  </a:lnTo>
                  <a:lnTo>
                    <a:pt x="13003213" y="6571304"/>
                  </a:lnTo>
                  <a:lnTo>
                    <a:pt x="13004493" y="6571304"/>
                  </a:lnTo>
                  <a:lnTo>
                    <a:pt x="13004493" y="7315200"/>
                  </a:lnTo>
                  <a:lnTo>
                    <a:pt x="13003213" y="7315200"/>
                  </a:lnTo>
                  <a:lnTo>
                    <a:pt x="12331295" y="7315200"/>
                  </a:lnTo>
                  <a:lnTo>
                    <a:pt x="671919" y="7315200"/>
                  </a:lnTo>
                  <a:lnTo>
                    <a:pt x="1" y="7315200"/>
                  </a:lnTo>
                  <a:lnTo>
                    <a:pt x="1" y="6571304"/>
                  </a:lnTo>
                  <a:lnTo>
                    <a:pt x="1" y="664320"/>
                  </a:lnTo>
                  <a:lnTo>
                    <a:pt x="0" y="664320"/>
                  </a:lnTo>
                  <a:close/>
                </a:path>
              </a:pathLst>
            </a:custGeom>
            <a:solidFill>
              <a:srgbClr val="FFEFEF">
                <a:alpha val="64000"/>
              </a:srgbClr>
            </a:solidFill>
            <a:ln>
              <a:noFill/>
            </a:ln>
          </p:spPr>
          <p:txBody>
            <a:bodyPr vert="horz" wrap="square" lIns="91440" tIns="45720" rIns="91440" bIns="45720" numCol="1" anchor="t" anchorCtr="0" compatLnSpc="1">
              <a:prstTxWarp prst="textNoShape">
                <a:avLst/>
              </a:prstTxWarp>
              <a:noAutofit/>
            </a:bodyPr>
            <a:lstStyle/>
            <a:p>
              <a:endParaRPr lang="en-US" sz="1920">
                <a:solidFill>
                  <a:schemeClr val="tx1"/>
                </a:solidFill>
                <a:latin typeface="+mn-lt"/>
                <a:ea typeface="+mn-ea"/>
                <a:cs typeface="+mn-cs"/>
              </a:endParaRPr>
            </a:p>
          </p:txBody>
        </p:sp>
        <p:cxnSp>
          <p:nvCxnSpPr>
            <p:cNvPr id="170" name="Straight Connector 169"/>
            <p:cNvCxnSpPr/>
            <p:nvPr/>
          </p:nvCxnSpPr>
          <p:spPr>
            <a:xfrm>
              <a:off x="-640" y="680550"/>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a:off x="-640" y="94189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640" y="1203246"/>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a:off x="-640" y="1464594"/>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a:off x="-640" y="1727943"/>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640" y="1987290"/>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a:off x="-640" y="2771334"/>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7" name="Straight Connector 176"/>
            <p:cNvCxnSpPr/>
            <p:nvPr/>
          </p:nvCxnSpPr>
          <p:spPr>
            <a:xfrm>
              <a:off x="-640" y="3294030"/>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8" name="Straight Connector 177"/>
            <p:cNvCxnSpPr/>
            <p:nvPr/>
          </p:nvCxnSpPr>
          <p:spPr>
            <a:xfrm>
              <a:off x="-640" y="355537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a:off x="-640" y="3816726"/>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640" y="4078074"/>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640" y="4339422"/>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a:off x="-640" y="4600770"/>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3" name="Straight Connector 182"/>
            <p:cNvCxnSpPr/>
            <p:nvPr/>
          </p:nvCxnSpPr>
          <p:spPr>
            <a:xfrm>
              <a:off x="-640" y="486211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4" name="Straight Connector 183"/>
            <p:cNvCxnSpPr/>
            <p:nvPr/>
          </p:nvCxnSpPr>
          <p:spPr>
            <a:xfrm>
              <a:off x="-640" y="5123466"/>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5" name="Straight Connector 184"/>
            <p:cNvCxnSpPr/>
            <p:nvPr/>
          </p:nvCxnSpPr>
          <p:spPr>
            <a:xfrm>
              <a:off x="-640" y="5384814"/>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a:off x="-640" y="5646162"/>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a:off x="-640" y="5907510"/>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a:off x="-640" y="616885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640" y="643020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sp>
          <p:nvSpPr>
            <p:cNvPr id="148" name="Slide edges"/>
            <p:cNvSpPr>
              <a:spLocks/>
            </p:cNvSpPr>
            <p:nvPr userDrawn="1"/>
          </p:nvSpPr>
          <p:spPr bwMode="auto">
            <a:xfrm>
              <a:off x="-640" y="0"/>
              <a:ext cx="13004493" cy="7315200"/>
            </a:xfrm>
            <a:custGeom>
              <a:avLst/>
              <a:gdLst>
                <a:gd name="T0" fmla="*/ 6024 w 6026"/>
                <a:gd name="T1" fmla="*/ 3394 h 3396"/>
                <a:gd name="T2" fmla="*/ 6024 w 6026"/>
                <a:gd name="T3" fmla="*/ 3391 h 3396"/>
                <a:gd name="T4" fmla="*/ 5 w 6026"/>
                <a:gd name="T5" fmla="*/ 3391 h 3396"/>
                <a:gd name="T6" fmla="*/ 5 w 6026"/>
                <a:gd name="T7" fmla="*/ 5 h 3396"/>
                <a:gd name="T8" fmla="*/ 6021 w 6026"/>
                <a:gd name="T9" fmla="*/ 5 h 3396"/>
                <a:gd name="T10" fmla="*/ 6021 w 6026"/>
                <a:gd name="T11" fmla="*/ 3394 h 3396"/>
                <a:gd name="T12" fmla="*/ 6024 w 6026"/>
                <a:gd name="T13" fmla="*/ 3394 h 3396"/>
                <a:gd name="T14" fmla="*/ 6024 w 6026"/>
                <a:gd name="T15" fmla="*/ 3391 h 3396"/>
                <a:gd name="T16" fmla="*/ 6024 w 6026"/>
                <a:gd name="T17" fmla="*/ 3394 h 3396"/>
                <a:gd name="T18" fmla="*/ 6026 w 6026"/>
                <a:gd name="T19" fmla="*/ 3394 h 3396"/>
                <a:gd name="T20" fmla="*/ 6026 w 6026"/>
                <a:gd name="T21" fmla="*/ 0 h 3396"/>
                <a:gd name="T22" fmla="*/ 0 w 6026"/>
                <a:gd name="T23" fmla="*/ 0 h 3396"/>
                <a:gd name="T24" fmla="*/ 0 w 6026"/>
                <a:gd name="T25" fmla="*/ 3396 h 3396"/>
                <a:gd name="T26" fmla="*/ 6026 w 6026"/>
                <a:gd name="T27" fmla="*/ 3396 h 3396"/>
                <a:gd name="T28" fmla="*/ 6026 w 6026"/>
                <a:gd name="T29" fmla="*/ 3394 h 3396"/>
                <a:gd name="T30" fmla="*/ 6024 w 6026"/>
                <a:gd name="T31" fmla="*/ 3394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26" h="3396">
                  <a:moveTo>
                    <a:pt x="6024" y="3394"/>
                  </a:moveTo>
                  <a:lnTo>
                    <a:pt x="6024" y="3391"/>
                  </a:lnTo>
                  <a:lnTo>
                    <a:pt x="5" y="3391"/>
                  </a:lnTo>
                  <a:lnTo>
                    <a:pt x="5" y="5"/>
                  </a:lnTo>
                  <a:lnTo>
                    <a:pt x="6021" y="5"/>
                  </a:lnTo>
                  <a:lnTo>
                    <a:pt x="6021" y="3394"/>
                  </a:lnTo>
                  <a:lnTo>
                    <a:pt x="6024" y="3394"/>
                  </a:lnTo>
                  <a:lnTo>
                    <a:pt x="6024" y="3391"/>
                  </a:lnTo>
                  <a:lnTo>
                    <a:pt x="6024" y="3394"/>
                  </a:lnTo>
                  <a:lnTo>
                    <a:pt x="6026" y="3394"/>
                  </a:lnTo>
                  <a:lnTo>
                    <a:pt x="6026" y="0"/>
                  </a:lnTo>
                  <a:lnTo>
                    <a:pt x="0" y="0"/>
                  </a:lnTo>
                  <a:lnTo>
                    <a:pt x="0" y="3396"/>
                  </a:lnTo>
                  <a:lnTo>
                    <a:pt x="6026" y="3396"/>
                  </a:lnTo>
                  <a:lnTo>
                    <a:pt x="6026" y="3394"/>
                  </a:lnTo>
                  <a:lnTo>
                    <a:pt x="6024" y="339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25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75757"/>
                </a:solidFill>
                <a:effectLst/>
                <a:uLnTx/>
                <a:uFillTx/>
                <a:latin typeface="+mn-lt"/>
                <a:ea typeface="+mn-ea"/>
                <a:cs typeface="+mn-cs"/>
              </a:endParaRPr>
            </a:p>
          </p:txBody>
        </p:sp>
        <p:sp>
          <p:nvSpPr>
            <p:cNvPr id="149" name="Footnote measure"/>
            <p:cNvSpPr>
              <a:spLocks noChangeArrowheads="1"/>
            </p:cNvSpPr>
            <p:nvPr userDrawn="1"/>
          </p:nvSpPr>
          <p:spPr bwMode="auto">
            <a:xfrm>
              <a:off x="344487" y="6430208"/>
              <a:ext cx="12314239" cy="415498"/>
            </a:xfrm>
            <a:prstGeom prst="rect">
              <a:avLst/>
            </a:prstGeom>
            <a:solidFill>
              <a:schemeClr val="accent3">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50" name="Whitespace measure"/>
            <p:cNvSpPr>
              <a:spLocks noChangeArrowheads="1"/>
            </p:cNvSpPr>
            <p:nvPr userDrawn="1"/>
          </p:nvSpPr>
          <p:spPr bwMode="auto">
            <a:xfrm>
              <a:off x="344487" y="1464594"/>
              <a:ext cx="12314239" cy="263349"/>
            </a:xfrm>
            <a:prstGeom prst="rect">
              <a:avLst/>
            </a:prstGeom>
            <a:solidFill>
              <a:schemeClr val="accent3">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grpSp>
          <p:nvGrpSpPr>
            <p:cNvPr id="4" name="Group 3">
              <a:extLst>
                <a:ext uri="{FF2B5EF4-FFF2-40B4-BE49-F238E27FC236}">
                  <a16:creationId xmlns:a16="http://schemas.microsoft.com/office/drawing/2014/main" id="{C1AC6AF8-574C-42C0-8E75-06D142BE07AB}"/>
                </a:ext>
              </a:extLst>
            </p:cNvPr>
            <p:cNvGrpSpPr/>
            <p:nvPr userDrawn="1"/>
          </p:nvGrpSpPr>
          <p:grpSpPr>
            <a:xfrm>
              <a:off x="344487" y="680550"/>
              <a:ext cx="12314239" cy="5749658"/>
              <a:chOff x="671278" y="665120"/>
              <a:chExt cx="11660657" cy="5906183"/>
            </a:xfrm>
          </p:grpSpPr>
          <p:grpSp>
            <p:nvGrpSpPr>
              <p:cNvPr id="147" name="Gutter space"/>
              <p:cNvGrpSpPr/>
              <p:nvPr userDrawn="1"/>
            </p:nvGrpSpPr>
            <p:grpSpPr>
              <a:xfrm>
                <a:off x="1361967" y="665120"/>
                <a:ext cx="10279279" cy="5906183"/>
                <a:chOff x="1277000" y="623550"/>
                <a:chExt cx="9638000" cy="5537047"/>
              </a:xfrm>
            </p:grpSpPr>
            <p:sp>
              <p:nvSpPr>
                <p:cNvPr id="159" name="Rectangle 34"/>
                <p:cNvSpPr>
                  <a:spLocks noChangeArrowheads="1"/>
                </p:cNvSpPr>
                <p:nvPr/>
              </p:nvSpPr>
              <p:spPr bwMode="auto">
                <a:xfrm>
                  <a:off x="688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60" name="Rectangle 35"/>
                <p:cNvSpPr>
                  <a:spLocks noChangeArrowheads="1"/>
                </p:cNvSpPr>
                <p:nvPr/>
              </p:nvSpPr>
              <p:spPr bwMode="auto">
                <a:xfrm>
                  <a:off x="875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61" name="Rectangle 36"/>
                <p:cNvSpPr>
                  <a:spLocks noChangeArrowheads="1"/>
                </p:cNvSpPr>
                <p:nvPr/>
              </p:nvSpPr>
              <p:spPr bwMode="auto">
                <a:xfrm>
                  <a:off x="782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62" name="Rectangle 37"/>
                <p:cNvSpPr>
                  <a:spLocks noChangeArrowheads="1"/>
                </p:cNvSpPr>
                <p:nvPr/>
              </p:nvSpPr>
              <p:spPr bwMode="auto">
                <a:xfrm>
                  <a:off x="969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63" name="Rectangle 38"/>
                <p:cNvSpPr>
                  <a:spLocks noChangeArrowheads="1"/>
                </p:cNvSpPr>
                <p:nvPr/>
              </p:nvSpPr>
              <p:spPr bwMode="auto">
                <a:xfrm>
                  <a:off x="1062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64" name="Rectangle 39"/>
                <p:cNvSpPr>
                  <a:spLocks noChangeArrowheads="1"/>
                </p:cNvSpPr>
                <p:nvPr/>
              </p:nvSpPr>
              <p:spPr bwMode="auto">
                <a:xfrm>
                  <a:off x="595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65" name="Rectangle 40"/>
                <p:cNvSpPr>
                  <a:spLocks noChangeArrowheads="1"/>
                </p:cNvSpPr>
                <p:nvPr/>
              </p:nvSpPr>
              <p:spPr bwMode="auto">
                <a:xfrm>
                  <a:off x="127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66" name="Rectangle 41"/>
                <p:cNvSpPr>
                  <a:spLocks noChangeArrowheads="1"/>
                </p:cNvSpPr>
                <p:nvPr/>
              </p:nvSpPr>
              <p:spPr bwMode="auto">
                <a:xfrm>
                  <a:off x="221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67" name="Rectangle 42"/>
                <p:cNvSpPr>
                  <a:spLocks noChangeArrowheads="1"/>
                </p:cNvSpPr>
                <p:nvPr/>
              </p:nvSpPr>
              <p:spPr bwMode="auto">
                <a:xfrm>
                  <a:off x="314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68" name="Rectangle 43"/>
                <p:cNvSpPr>
                  <a:spLocks noChangeArrowheads="1"/>
                </p:cNvSpPr>
                <p:nvPr/>
              </p:nvSpPr>
              <p:spPr bwMode="auto">
                <a:xfrm>
                  <a:off x="4082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69" name="Rectangle 44"/>
                <p:cNvSpPr>
                  <a:spLocks noChangeArrowheads="1"/>
                </p:cNvSpPr>
                <p:nvPr/>
              </p:nvSpPr>
              <p:spPr bwMode="auto">
                <a:xfrm>
                  <a:off x="5017000" y="623550"/>
                  <a:ext cx="288000" cy="5537047"/>
                </a:xfrm>
                <a:prstGeom prst="rect">
                  <a:avLst/>
                </a:prstGeom>
                <a:solidFill>
                  <a:schemeClr val="accent5">
                    <a:alpha val="1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grpSp>
          <p:grpSp>
            <p:nvGrpSpPr>
              <p:cNvPr id="151" name="Five column measure"/>
              <p:cNvGrpSpPr/>
              <p:nvPr userDrawn="1"/>
            </p:nvGrpSpPr>
            <p:grpSpPr>
              <a:xfrm>
                <a:off x="671278" y="6373463"/>
                <a:ext cx="11660657" cy="84838"/>
                <a:chOff x="629400" y="5975122"/>
                <a:chExt cx="10933200" cy="79536"/>
              </a:xfrm>
            </p:grpSpPr>
            <p:sp>
              <p:nvSpPr>
                <p:cNvPr id="154" name="Rectangle 5"/>
                <p:cNvSpPr>
                  <a:spLocks noChangeArrowheads="1"/>
                </p:cNvSpPr>
                <p:nvPr/>
              </p:nvSpPr>
              <p:spPr bwMode="auto">
                <a:xfrm>
                  <a:off x="2880128" y="5975122"/>
                  <a:ext cx="1930288"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55" name="Rectangle 7"/>
                <p:cNvSpPr>
                  <a:spLocks noChangeArrowheads="1"/>
                </p:cNvSpPr>
                <p:nvPr/>
              </p:nvSpPr>
              <p:spPr bwMode="auto">
                <a:xfrm>
                  <a:off x="9626194" y="5975122"/>
                  <a:ext cx="1936406"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56" name="Rectangle 9"/>
                <p:cNvSpPr>
                  <a:spLocks noChangeArrowheads="1"/>
                </p:cNvSpPr>
                <p:nvPr/>
              </p:nvSpPr>
              <p:spPr bwMode="auto">
                <a:xfrm>
                  <a:off x="7372407" y="5975122"/>
                  <a:ext cx="1936406"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57" name="Rectangle 11"/>
                <p:cNvSpPr>
                  <a:spLocks noChangeArrowheads="1"/>
                </p:cNvSpPr>
                <p:nvPr/>
              </p:nvSpPr>
              <p:spPr bwMode="auto">
                <a:xfrm>
                  <a:off x="5127797" y="5975122"/>
                  <a:ext cx="1927229"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sp>
              <p:nvSpPr>
                <p:cNvPr id="158" name="Rectangle 13"/>
                <p:cNvSpPr>
                  <a:spLocks noChangeArrowheads="1"/>
                </p:cNvSpPr>
                <p:nvPr/>
              </p:nvSpPr>
              <p:spPr bwMode="auto">
                <a:xfrm>
                  <a:off x="629400" y="5975122"/>
                  <a:ext cx="1933347" cy="79536"/>
                </a:xfrm>
                <a:prstGeom prst="rect">
                  <a:avLst/>
                </a:prstGeom>
                <a:solidFill>
                  <a:schemeClr val="accent5">
                    <a:alpha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920">
                    <a:latin typeface="+mn-lt"/>
                    <a:ea typeface="+mn-ea"/>
                    <a:cs typeface="+mn-cs"/>
                  </a:endParaRPr>
                </a:p>
              </p:txBody>
            </p:sp>
          </p:grpSp>
        </p:grpSp>
        <p:sp>
          <p:nvSpPr>
            <p:cNvPr id="152" name="Live area"/>
            <p:cNvSpPr/>
            <p:nvPr userDrawn="1"/>
          </p:nvSpPr>
          <p:spPr>
            <a:xfrm>
              <a:off x="344487" y="1727943"/>
              <a:ext cx="12314239" cy="4702265"/>
            </a:xfrm>
            <a:custGeom>
              <a:avLst/>
              <a:gdLst>
                <a:gd name="connsiteX0" fmla="*/ 0 w 10931999"/>
                <a:gd name="connsiteY0" fmla="*/ 0 h 5537797"/>
                <a:gd name="connsiteX1" fmla="*/ 10931999 w 10931999"/>
                <a:gd name="connsiteY1" fmla="*/ 0 h 5537797"/>
                <a:gd name="connsiteX2" fmla="*/ 10931999 w 10931999"/>
                <a:gd name="connsiteY2" fmla="*/ 5537797 h 5537797"/>
                <a:gd name="connsiteX3" fmla="*/ 0 w 10931999"/>
                <a:gd name="connsiteY3" fmla="*/ 5537797 h 5537797"/>
              </a:gdLst>
              <a:ahLst/>
              <a:cxnLst>
                <a:cxn ang="0">
                  <a:pos x="connsiteX0" y="connsiteY0"/>
                </a:cxn>
                <a:cxn ang="0">
                  <a:pos x="connsiteX1" y="connsiteY1"/>
                </a:cxn>
                <a:cxn ang="0">
                  <a:pos x="connsiteX2" y="connsiteY2"/>
                </a:cxn>
                <a:cxn ang="0">
                  <a:pos x="connsiteX3" y="connsiteY3"/>
                </a:cxn>
              </a:cxnLst>
              <a:rect l="l" t="t" r="r" b="b"/>
              <a:pathLst>
                <a:path w="10931999" h="5537797">
                  <a:moveTo>
                    <a:pt x="0" y="0"/>
                  </a:moveTo>
                  <a:lnTo>
                    <a:pt x="10931999" y="0"/>
                  </a:lnTo>
                  <a:lnTo>
                    <a:pt x="10931999" y="5537797"/>
                  </a:lnTo>
                  <a:lnTo>
                    <a:pt x="0" y="5537797"/>
                  </a:lnTo>
                  <a:close/>
                </a:path>
              </a:pathLst>
            </a:custGeom>
            <a:noFill/>
            <a:ln w="9525">
              <a:solidFill>
                <a:srgbClr val="E71C57">
                  <a:alpha val="35000"/>
                </a:srgb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1000"/>
                </a:spcAft>
              </a:pPr>
              <a:endParaRPr lang="en-US" sz="1200">
                <a:solidFill>
                  <a:schemeClr val="bg1"/>
                </a:solidFill>
                <a:latin typeface="+mn-lt"/>
                <a:ea typeface="+mn-ea"/>
                <a:cs typeface="+mn-cs"/>
              </a:endParaRPr>
            </a:p>
          </p:txBody>
        </p:sp>
        <p:sp>
          <p:nvSpPr>
            <p:cNvPr id="153" name="Footnote example"/>
            <p:cNvSpPr txBox="1"/>
            <p:nvPr userDrawn="1"/>
          </p:nvSpPr>
          <p:spPr>
            <a:xfrm>
              <a:off x="344487" y="6430002"/>
              <a:ext cx="9030914" cy="415703"/>
            </a:xfrm>
            <a:prstGeom prst="rect">
              <a:avLst/>
            </a:prstGeom>
            <a:noFill/>
            <a:ln w="9525" algn="ctr">
              <a:noFill/>
              <a:miter lim="800000"/>
              <a:headEnd type="none" w="lg" len="lg"/>
              <a:tailEnd type="none" w="lg" len="lg"/>
            </a:ln>
          </p:spPr>
          <p:txBody>
            <a:bodyPr vert="horz" wrap="square" lIns="0" tIns="0" rIns="0" bIns="0" anchor="b" anchorCtr="0">
              <a:spAutoFit/>
            </a:bodyPr>
            <a:lstStyle>
              <a:defPPr>
                <a:defRPr lang="en-US"/>
              </a:defPPr>
              <a:lvl1pPr defTabSz="914400">
                <a:lnSpc>
                  <a:spcPct val="90000"/>
                </a:lnSpc>
                <a:defRPr sz="1000" kern="0">
                  <a:solidFill>
                    <a:prstClr val="white">
                      <a:lumMod val="50000"/>
                    </a:prstClr>
                  </a:solidFill>
                </a:defRPr>
              </a:lvl1pPr>
            </a:lstStyle>
            <a:p>
              <a:pPr lvl="0"/>
              <a:r>
                <a:rPr lang="en-US" sz="938" noProof="0">
                  <a:solidFill>
                    <a:schemeClr val="bg1">
                      <a:lumMod val="65000"/>
                    </a:schemeClr>
                  </a:solidFill>
                  <a:sym typeface="Trebuchet MS" panose="020B0603020202020204" pitchFamily="34" charset="0"/>
                </a:rPr>
                <a:t>1. xxxx  2. xxxx  3. xxxx</a:t>
              </a:r>
            </a:p>
            <a:p>
              <a:pPr lvl="0"/>
              <a:r>
                <a:rPr lang="en-US" sz="938" noProof="0">
                  <a:solidFill>
                    <a:schemeClr val="bg1">
                      <a:lumMod val="65000"/>
                    </a:schemeClr>
                  </a:solidFill>
                  <a:sym typeface="Trebuchet MS" panose="020B0603020202020204" pitchFamily="34" charset="0"/>
                </a:rPr>
                <a:t>Note: List footnotes in numerical order. Footnote numbers are not bracketed. Use 10pt font. Do not put a period at the end of the note or the source</a:t>
              </a:r>
            </a:p>
            <a:p>
              <a:pPr lvl="0"/>
              <a:r>
                <a:rPr lang="en-US" sz="938" noProof="0">
                  <a:solidFill>
                    <a:schemeClr val="bg1">
                      <a:lumMod val="65000"/>
                    </a:schemeClr>
                  </a:solidFill>
                  <a:sym typeface="Trebuchet MS" panose="020B0603020202020204" pitchFamily="34" charset="0"/>
                </a:rPr>
                <a:t>Source: Include a source for every chart that you use. Separate sources with a semicolon; BCG-related sources go at the end</a:t>
              </a:r>
            </a:p>
          </p:txBody>
        </p:sp>
        <p:cxnSp>
          <p:nvCxnSpPr>
            <p:cNvPr id="55" name="Straight Connector 54">
              <a:extLst>
                <a:ext uri="{FF2B5EF4-FFF2-40B4-BE49-F238E27FC236}">
                  <a16:creationId xmlns:a16="http://schemas.microsoft.com/office/drawing/2014/main" id="{E31B6DA7-6548-475D-A55E-44F6292E0BA8}"/>
                </a:ext>
              </a:extLst>
            </p:cNvPr>
            <p:cNvCxnSpPr/>
            <p:nvPr userDrawn="1"/>
          </p:nvCxnSpPr>
          <p:spPr>
            <a:xfrm>
              <a:off x="-640" y="2509986"/>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7EE097F3-825D-4620-B6CA-667D413138CD}"/>
                </a:ext>
              </a:extLst>
            </p:cNvPr>
            <p:cNvCxnSpPr/>
            <p:nvPr userDrawn="1"/>
          </p:nvCxnSpPr>
          <p:spPr>
            <a:xfrm>
              <a:off x="-640" y="3032682"/>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4F1C07C6-F857-49C6-B304-59BA1D8EEC69}"/>
                </a:ext>
              </a:extLst>
            </p:cNvPr>
            <p:cNvCxnSpPr/>
            <p:nvPr userDrawn="1"/>
          </p:nvCxnSpPr>
          <p:spPr>
            <a:xfrm>
              <a:off x="-640" y="2248638"/>
              <a:ext cx="13004493" cy="0"/>
            </a:xfrm>
            <a:prstGeom prst="line">
              <a:avLst/>
            </a:prstGeom>
            <a:ln w="9525">
              <a:solidFill>
                <a:srgbClr val="30C1D7">
                  <a:alpha val="40000"/>
                </a:srgbClr>
              </a:solidFill>
              <a:miter lim="800000"/>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30615926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matchingName="Text with photo">
  <p:cSld name="Text with photo">
    <p:spTree>
      <p:nvGrpSpPr>
        <p:cNvPr id="1" name="Shape 54"/>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4B076EE4-76D3-4674-9ABA-37E7ED551A67}"/>
              </a:ext>
            </a:extLst>
          </p:cNvPr>
          <p:cNvGraphicFramePr>
            <a:graphicFrameLocks noChangeAspect="1"/>
          </p:cNvGraphicFramePr>
          <p:nvPr userDrawn="1">
            <p:custDataLst>
              <p:tags r:id="rId1"/>
            </p:custDataLst>
            <p:extLst>
              <p:ext uri="{D42A27DB-BD31-4B8C-83A1-F6EECF244321}">
                <p14:modId xmlns:p14="http://schemas.microsoft.com/office/powerpoint/2010/main" val="39949448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6" imgH="416" progId="TCLayout.ActiveDocument.1">
                  <p:embed/>
                </p:oleObj>
              </mc:Choice>
              <mc:Fallback>
                <p:oleObj name="think-cell Slide" r:id="rId3" imgW="416" imgH="416" progId="TCLayout.ActiveDocument.1">
                  <p:embed/>
                  <p:pic>
                    <p:nvPicPr>
                      <p:cNvPr id="2" name="Object 1" hidden="1">
                        <a:extLst>
                          <a:ext uri="{FF2B5EF4-FFF2-40B4-BE49-F238E27FC236}">
                            <a16:creationId xmlns:a16="http://schemas.microsoft.com/office/drawing/2014/main" id="{4B076EE4-76D3-4674-9ABA-37E7ED551A6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3" name="Picture 2">
            <a:extLst>
              <a:ext uri="{FF2B5EF4-FFF2-40B4-BE49-F238E27FC236}">
                <a16:creationId xmlns:a16="http://schemas.microsoft.com/office/drawing/2014/main" id="{C449C293-0A74-4A0A-9F82-CEE82B0A38AF}"/>
              </a:ext>
            </a:extLst>
          </p:cNvPr>
          <p:cNvPicPr>
            <a:picLocks noChangeAspect="1" noChangeArrowheads="1"/>
          </p:cNvPicPr>
          <p:nvPr userDrawn="1"/>
        </p:nvPicPr>
        <p:blipFill rotWithShape="1">
          <a:blip r:embed="rId5" cstate="print">
            <a:extLst>
              <a:ext uri="{28A0092B-C50C-407E-A947-70E740481C1C}">
                <a14:useLocalDpi xmlns:a14="http://schemas.microsoft.com/office/drawing/2010/main" val="0"/>
              </a:ext>
            </a:extLst>
          </a:blip>
          <a:srcRect l="5710" r="19521" b="-1858"/>
          <a:stretch/>
        </p:blipFill>
        <p:spPr bwMode="auto">
          <a:xfrm>
            <a:off x="4498137" y="0"/>
            <a:ext cx="7693863" cy="6985416"/>
          </a:xfrm>
          <a:prstGeom prst="rect">
            <a:avLst/>
          </a:prstGeom>
          <a:noFill/>
          <a:extLst>
            <a:ext uri="{909E8E84-426E-40DD-AFC4-6F175D3DCCD1}">
              <a14:hiddenFill xmlns:a14="http://schemas.microsoft.com/office/drawing/2010/main">
                <a:solidFill>
                  <a:srgbClr val="FFFFFF"/>
                </a:solidFill>
              </a14:hiddenFill>
            </a:ext>
          </a:extLst>
        </p:spPr>
      </p:pic>
      <p:sp>
        <p:nvSpPr>
          <p:cNvPr id="56" name="Google Shape;56;p11"/>
          <p:cNvSpPr txBox="1"/>
          <p:nvPr/>
        </p:nvSpPr>
        <p:spPr>
          <a:xfrm rot="-5400000">
            <a:off x="11370633" y="859416"/>
            <a:ext cx="956934" cy="165101"/>
          </a:xfrm>
          <a:prstGeom prst="rect">
            <a:avLst/>
          </a:prstGeom>
          <a:noFill/>
          <a:ln>
            <a:noFill/>
          </a:ln>
        </p:spPr>
        <p:txBody>
          <a:bodyPr spcFirstLastPara="1" wrap="square" lIns="0" tIns="0" rIns="0" bIns="0" anchor="ctr" anchorCtr="0">
            <a:spAutoFit/>
          </a:bodyPr>
          <a:lstStyle/>
          <a:p>
            <a:pPr marL="0" marR="0" lvl="0" indent="0" algn="l" rtl="0">
              <a:lnSpc>
                <a:spcPct val="100000"/>
              </a:lnSpc>
              <a:spcBef>
                <a:spcPts val="0"/>
              </a:spcBef>
              <a:spcAft>
                <a:spcPts val="0"/>
              </a:spcAft>
              <a:buClr>
                <a:srgbClr val="0468B1"/>
              </a:buClr>
              <a:buSzPts val="1100"/>
              <a:buFont typeface="Proxima Nova"/>
              <a:buNone/>
            </a:pPr>
            <a:r>
              <a:rPr lang="en-US" sz="1100" b="0" i="0" u="none" strike="noStrike" cap="none">
                <a:solidFill>
                  <a:srgbClr val="0468B1"/>
                </a:solidFill>
                <a:latin typeface="Proxima Nova Rg"/>
                <a:ea typeface="Proxima Nova Rg"/>
                <a:cs typeface="Proxima Nova Rg"/>
                <a:sym typeface="Proxima Nova"/>
              </a:rPr>
              <a:t> UNDP DIGITAL</a:t>
            </a:r>
            <a:endParaRPr/>
          </a:p>
        </p:txBody>
      </p:sp>
      <p:sp>
        <p:nvSpPr>
          <p:cNvPr id="57" name="Google Shape;57;p11"/>
          <p:cNvSpPr txBox="1"/>
          <p:nvPr/>
        </p:nvSpPr>
        <p:spPr>
          <a:xfrm>
            <a:off x="499700" y="1420434"/>
            <a:ext cx="3045350" cy="40011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2600"/>
              <a:buFont typeface="Proxima Nova"/>
              <a:buNone/>
            </a:pPr>
            <a:r>
              <a:rPr lang="en-US" sz="2600" b="1" i="0" u="none" strike="noStrike" cap="none">
                <a:solidFill>
                  <a:srgbClr val="000000"/>
                </a:solidFill>
                <a:latin typeface="Proxima Nova Rg"/>
                <a:ea typeface="Proxima Nova Rg"/>
                <a:cs typeface="Proxima Nova Rg"/>
                <a:sym typeface="Proxima Nova"/>
              </a:rPr>
              <a:t>Agenda</a:t>
            </a:r>
            <a:endParaRPr/>
          </a:p>
        </p:txBody>
      </p:sp>
      <p:sp>
        <p:nvSpPr>
          <p:cNvPr id="59" name="Google Shape;59;p11"/>
          <p:cNvSpPr txBox="1"/>
          <p:nvPr/>
        </p:nvSpPr>
        <p:spPr>
          <a:xfrm rot="-5400000">
            <a:off x="10514936" y="5199134"/>
            <a:ext cx="2642928" cy="269239"/>
          </a:xfrm>
          <a:prstGeom prst="rect">
            <a:avLst/>
          </a:prstGeom>
          <a:noFill/>
          <a:ln>
            <a:noFill/>
          </a:ln>
        </p:spPr>
        <p:txBody>
          <a:bodyPr spcFirstLastPara="1" wrap="square" lIns="45700" tIns="45700" rIns="45700" bIns="45700" anchor="t" anchorCtr="0">
            <a:spAutoFit/>
          </a:bodyPr>
          <a:lstStyle/>
          <a:p>
            <a:pPr marL="0" marR="0" lvl="0" indent="0" algn="l" rtl="0">
              <a:lnSpc>
                <a:spcPct val="100000"/>
              </a:lnSpc>
              <a:spcBef>
                <a:spcPts val="0"/>
              </a:spcBef>
              <a:spcAft>
                <a:spcPts val="0"/>
              </a:spcAft>
              <a:buClr>
                <a:srgbClr val="FFFFFF"/>
              </a:buClr>
              <a:buSzPts val="1200"/>
              <a:buFont typeface="Proxima Nova"/>
              <a:buNone/>
            </a:pPr>
            <a:r>
              <a:rPr lang="en-US" sz="1200" b="0" i="0" u="none" strike="noStrike" cap="none">
                <a:solidFill>
                  <a:srgbClr val="FFFFFF"/>
                </a:solidFill>
                <a:latin typeface="Proxima Nova Rg"/>
                <a:ea typeface="Proxima Nova Rg"/>
                <a:cs typeface="Proxima Nova Rg"/>
                <a:sym typeface="Proxima Nova"/>
              </a:rPr>
              <a:t>© Photo credit</a:t>
            </a:r>
            <a:endParaRPr/>
          </a:p>
        </p:txBody>
      </p:sp>
      <p:pic>
        <p:nvPicPr>
          <p:cNvPr id="60" name="Google Shape;60;p11" descr="Image"/>
          <p:cNvPicPr preferRelativeResize="0"/>
          <p:nvPr/>
        </p:nvPicPr>
        <p:blipFill rotWithShape="1">
          <a:blip r:embed="rId6">
            <a:alphaModFix/>
          </a:blip>
          <a:srcRect/>
          <a:stretch/>
        </p:blipFill>
        <p:spPr>
          <a:xfrm>
            <a:off x="499700" y="928907"/>
            <a:ext cx="443353" cy="224986"/>
          </a:xfrm>
          <a:prstGeom prst="rect">
            <a:avLst/>
          </a:prstGeom>
          <a:noFill/>
          <a:ln>
            <a:noFill/>
          </a:ln>
        </p:spPr>
      </p:pic>
      <p:pic>
        <p:nvPicPr>
          <p:cNvPr id="61" name="Google Shape;61;p11" descr="Image"/>
          <p:cNvPicPr preferRelativeResize="0"/>
          <p:nvPr/>
        </p:nvPicPr>
        <p:blipFill rotWithShape="1">
          <a:blip r:embed="rId7">
            <a:alphaModFix/>
          </a:blip>
          <a:srcRect/>
          <a:stretch/>
        </p:blipFill>
        <p:spPr>
          <a:xfrm>
            <a:off x="499700" y="5748807"/>
            <a:ext cx="2074000" cy="414986"/>
          </a:xfrm>
          <a:prstGeom prst="rect">
            <a:avLst/>
          </a:prstGeom>
          <a:noFill/>
          <a:ln>
            <a:noFill/>
          </a:ln>
        </p:spPr>
      </p:pic>
      <p:pic>
        <p:nvPicPr>
          <p:cNvPr id="62" name="Google Shape;62;p11" descr="Image"/>
          <p:cNvPicPr preferRelativeResize="0"/>
          <p:nvPr/>
        </p:nvPicPr>
        <p:blipFill rotWithShape="1">
          <a:blip r:embed="rId8">
            <a:alphaModFix/>
          </a:blip>
          <a:srcRect/>
          <a:stretch/>
        </p:blipFill>
        <p:spPr>
          <a:xfrm>
            <a:off x="8322284" y="745083"/>
            <a:ext cx="2968433" cy="592634"/>
          </a:xfrm>
          <a:prstGeom prst="rect">
            <a:avLst/>
          </a:prstGeom>
          <a:noFill/>
          <a:ln>
            <a:noFill/>
          </a:ln>
        </p:spPr>
      </p:pic>
      <p:sp>
        <p:nvSpPr>
          <p:cNvPr id="63" name="Google Shape;63;p11"/>
          <p:cNvSpPr txBox="1"/>
          <p:nvPr/>
        </p:nvSpPr>
        <p:spPr>
          <a:xfrm rot="-5400000">
            <a:off x="11370633" y="859416"/>
            <a:ext cx="956934" cy="165101"/>
          </a:xfrm>
          <a:prstGeom prst="rect">
            <a:avLst/>
          </a:prstGeom>
          <a:noFill/>
          <a:ln>
            <a:noFill/>
          </a:ln>
        </p:spPr>
        <p:txBody>
          <a:bodyPr spcFirstLastPara="1" wrap="square" lIns="0" tIns="0" rIns="0" bIns="0" anchor="ctr" anchorCtr="0">
            <a:spAutoFit/>
          </a:bodyPr>
          <a:lstStyle/>
          <a:p>
            <a:pPr marL="0" marR="0" lvl="0" indent="0" algn="l" rtl="0">
              <a:lnSpc>
                <a:spcPct val="100000"/>
              </a:lnSpc>
              <a:spcBef>
                <a:spcPts val="0"/>
              </a:spcBef>
              <a:spcAft>
                <a:spcPts val="0"/>
              </a:spcAft>
              <a:buClr>
                <a:srgbClr val="FFFFFF"/>
              </a:buClr>
              <a:buSzPts val="1100"/>
              <a:buFont typeface="Proxima Nova"/>
              <a:buNone/>
            </a:pPr>
            <a:r>
              <a:rPr lang="en-US" sz="1100" b="0" i="0" u="none" strike="noStrike" cap="none">
                <a:solidFill>
                  <a:srgbClr val="FFFFFF"/>
                </a:solidFill>
                <a:latin typeface="Proxima Nova Rg"/>
                <a:ea typeface="Proxima Nova Rg"/>
                <a:cs typeface="Proxima Nova Rg"/>
                <a:sym typeface="Proxima Nova"/>
              </a:rPr>
              <a:t> UNDP DIGITAL</a:t>
            </a:r>
            <a:endParaRPr/>
          </a:p>
        </p:txBody>
      </p:sp>
      <p:pic>
        <p:nvPicPr>
          <p:cNvPr id="64" name="Google Shape;64;p11" descr="Image"/>
          <p:cNvPicPr preferRelativeResize="0"/>
          <p:nvPr/>
        </p:nvPicPr>
        <p:blipFill rotWithShape="1">
          <a:blip r:embed="rId9">
            <a:alphaModFix/>
          </a:blip>
          <a:srcRect/>
          <a:stretch/>
        </p:blipFill>
        <p:spPr>
          <a:xfrm>
            <a:off x="11439594" y="1795685"/>
            <a:ext cx="793612" cy="320230"/>
          </a:xfrm>
          <a:prstGeom prst="rect">
            <a:avLst/>
          </a:prstGeom>
          <a:noFill/>
          <a:ln>
            <a:noFill/>
          </a:ln>
        </p:spPr>
      </p:pic>
    </p:spTree>
    <p:extLst>
      <p:ext uri="{BB962C8B-B14F-4D97-AF65-F5344CB8AC3E}">
        <p14:creationId xmlns:p14="http://schemas.microsoft.com/office/powerpoint/2010/main" val="3966268310"/>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preserve="1" userDrawn="1">
  <p:cSld name="Agenda Section Header Overview">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4" imgW="270" imgH="270" progId="TCLayout.ActiveDocument.1">
                  <p:embed/>
                </p:oleObj>
              </mc:Choice>
              <mc:Fallback>
                <p:oleObj name="think-cell Slide" r:id="rId4" imgW="270" imgH="270" progId="TCLayout.ActiveDocument.1">
                  <p:embed/>
                  <p:pic>
                    <p:nvPicPr>
                      <p:cNvPr id="3" name="Object 2" hidden="1"/>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11" name="Rectangle 10"/>
          <p:cNvSpPr/>
          <p:nvPr userDrawn="1"/>
        </p:nvSpPr>
        <p:spPr bwMode="invGray">
          <a:xfrm>
            <a:off x="1081142" y="4691187"/>
            <a:ext cx="929337" cy="995874"/>
          </a:xfrm>
          <a:prstGeom prst="rect">
            <a:avLst/>
          </a:prstGeom>
          <a:noFill/>
          <a:ln w="9525">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auto">
              <a:lnSpc>
                <a:spcPct val="95000"/>
              </a:lnSpc>
              <a:spcBef>
                <a:spcPts val="0"/>
              </a:spcBef>
              <a:spcAft>
                <a:spcPts val="0"/>
              </a:spcAft>
            </a:pPr>
            <a:endParaRPr lang="en-US" sz="2000">
              <a:solidFill>
                <a:prstClr val="white"/>
              </a:solidFill>
              <a:latin typeface="+mn-lt"/>
              <a:ea typeface="+mn-ea"/>
              <a:cs typeface="+mn-cs"/>
            </a:endParaRPr>
          </a:p>
        </p:txBody>
      </p:sp>
      <p:sp>
        <p:nvSpPr>
          <p:cNvPr id="12" name="Rectangle 11"/>
          <p:cNvSpPr/>
          <p:nvPr userDrawn="1">
            <p:custDataLst>
              <p:tags r:id="rId2"/>
            </p:custDataLst>
          </p:nvPr>
        </p:nvSpPr>
        <p:spPr>
          <a:xfrm>
            <a:off x="2202478" y="4691187"/>
            <a:ext cx="1570152" cy="1468176"/>
          </a:xfrm>
          <a:prstGeom prst="rect">
            <a:avLst/>
          </a:prstGeom>
          <a:noFill/>
          <a:ln w="9525" cmpd="sng">
            <a:solidFill>
              <a:srgbClr val="FFFFFF"/>
            </a:solidFill>
            <a:prstDash val="solid"/>
            <a:miter lim="800000"/>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58" tIns="179978" rIns="182858" bIns="182858" numCol="1" spcCol="0" rtlCol="0" fromWordArt="0" anchor="t" anchorCtr="0" forceAA="0" compatLnSpc="1">
            <a:prstTxWarp prst="textNoShape">
              <a:avLst/>
            </a:prstTxWarp>
            <a:noAutofit/>
          </a:bodyPr>
          <a:lstStyle/>
          <a:p>
            <a:pPr>
              <a:lnSpc>
                <a:spcPct val="95000"/>
              </a:lnSpc>
            </a:pPr>
            <a:endParaRPr lang="en-US" sz="1200">
              <a:solidFill>
                <a:srgbClr val="FFFFFF"/>
              </a:solidFill>
              <a:latin typeface="+mn-lt"/>
              <a:ea typeface="+mn-ea"/>
              <a:cs typeface="+mn-cs"/>
            </a:endParaRPr>
          </a:p>
        </p:txBody>
      </p:sp>
      <p:sp>
        <p:nvSpPr>
          <p:cNvPr id="2" name="TextBox 1"/>
          <p:cNvSpPr txBox="1"/>
          <p:nvPr userDrawn="1"/>
        </p:nvSpPr>
        <p:spPr>
          <a:xfrm>
            <a:off x="322996" y="907199"/>
            <a:ext cx="3448800" cy="3446145"/>
          </a:xfrm>
          <a:prstGeom prst="rect">
            <a:avLst/>
          </a:prstGeom>
          <a:noFill/>
          <a:ln>
            <a:solidFill>
              <a:schemeClr val="bg1"/>
            </a:solidFill>
          </a:ln>
        </p:spPr>
        <p:txBody>
          <a:bodyPr wrap="square" lIns="611925" tIns="467943" rIns="0" bIns="0" rtlCol="0" anchor="t">
            <a:noAutofit/>
          </a:bodyPr>
          <a:lstStyle/>
          <a:p>
            <a:pPr>
              <a:lnSpc>
                <a:spcPct val="90000"/>
              </a:lnSpc>
              <a:spcAft>
                <a:spcPts val="600"/>
              </a:spcAft>
            </a:pPr>
            <a:endParaRPr lang="en-US" sz="5399">
              <a:solidFill>
                <a:schemeClr val="bg1"/>
              </a:solidFill>
              <a:latin typeface="+mn-lt"/>
              <a:ea typeface="+mn-ea"/>
              <a:cs typeface="+mn-cs"/>
            </a:endParaRPr>
          </a:p>
        </p:txBody>
      </p:sp>
      <p:sp>
        <p:nvSpPr>
          <p:cNvPr id="10" name="TextBox 1"/>
          <p:cNvSpPr txBox="1"/>
          <p:nvPr userDrawn="1"/>
        </p:nvSpPr>
        <p:spPr>
          <a:xfrm>
            <a:off x="748445" y="1115417"/>
            <a:ext cx="2597186" cy="887294"/>
          </a:xfrm>
          <a:prstGeom prst="rect">
            <a:avLst/>
          </a:prstGeom>
          <a:noFill/>
        </p:spPr>
        <p:txBody>
          <a:bodyPr wrap="none" rtlCol="0">
            <a:spAutoFit/>
          </a:bodyPr>
          <a:lstStyle/>
          <a:p>
            <a:pPr algn="ctr" fontAlgn="auto">
              <a:lnSpc>
                <a:spcPct val="95000"/>
              </a:lnSpc>
              <a:spcBef>
                <a:spcPts val="0"/>
              </a:spcBef>
              <a:spcAft>
                <a:spcPts val="0"/>
              </a:spcAft>
            </a:pPr>
            <a:r>
              <a:rPr lang="en-US" sz="5438" b="0">
                <a:solidFill>
                  <a:schemeClr val="bg1"/>
                </a:solidFill>
                <a:latin typeface="+mj-lt"/>
                <a:ea typeface="+mn-ea"/>
                <a:cs typeface="+mn-cs"/>
              </a:rPr>
              <a:t>Agenda</a:t>
            </a:r>
          </a:p>
        </p:txBody>
      </p:sp>
      <p:sp>
        <p:nvSpPr>
          <p:cNvPr id="14" name="Date Placeholder 29">
            <a:extLst>
              <a:ext uri="{FF2B5EF4-FFF2-40B4-BE49-F238E27FC236}">
                <a16:creationId xmlns:a16="http://schemas.microsoft.com/office/drawing/2014/main" id="{09314C10-F9C0-477E-985E-249DBBE91C28}"/>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3" name="TextBox 12">
            <a:extLst>
              <a:ext uri="{FF2B5EF4-FFF2-40B4-BE49-F238E27FC236}">
                <a16:creationId xmlns:a16="http://schemas.microsoft.com/office/drawing/2014/main" id="{9F83CA1B-A956-49A4-9E09-6564D3919BD7}"/>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5" name="Freeform: Shape 14">
            <a:extLst>
              <a:ext uri="{FF2B5EF4-FFF2-40B4-BE49-F238E27FC236}">
                <a16:creationId xmlns:a16="http://schemas.microsoft.com/office/drawing/2014/main" id="{7941D89E-5280-438A-9763-4C6C214F8F06}"/>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6" name="Picture 15" descr="A picture containing text&#10;&#10;Description automatically generated">
            <a:extLst>
              <a:ext uri="{FF2B5EF4-FFF2-40B4-BE49-F238E27FC236}">
                <a16:creationId xmlns:a16="http://schemas.microsoft.com/office/drawing/2014/main" id="{A2D99AC0-142B-4A20-B098-ECA053F6FEC1}"/>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7" name="Straight Connector 16">
            <a:extLst>
              <a:ext uri="{FF2B5EF4-FFF2-40B4-BE49-F238E27FC236}">
                <a16:creationId xmlns:a16="http://schemas.microsoft.com/office/drawing/2014/main" id="{43BA0D55-6DEB-4CDB-979D-1E89B34C04E3}"/>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27297250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preserve="1" userDrawn="1">
  <p:cSld name="Agenda Section Header">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
            </p:custDataLst>
            <p:extLst>
              <p:ext uri="{D42A27DB-BD31-4B8C-83A1-F6EECF244321}">
                <p14:modId xmlns:p14="http://schemas.microsoft.com/office/powerpoint/2010/main" val="2123987745"/>
              </p:ex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3" name="Object 2" hidden="1"/>
                      <p:cNvPicPr/>
                      <p:nvPr/>
                    </p:nvPicPr>
                    <p:blipFill>
                      <a:blip r:embed="rId4"/>
                      <a:stretch>
                        <a:fillRect/>
                      </a:stretch>
                    </p:blipFill>
                    <p:spPr>
                      <a:xfrm>
                        <a:off x="1589" y="1589"/>
                        <a:ext cx="1587" cy="1587"/>
                      </a:xfrm>
                      <a:prstGeom prst="rect">
                        <a:avLst/>
                      </a:prstGeom>
                    </p:spPr>
                  </p:pic>
                </p:oleObj>
              </mc:Fallback>
            </mc:AlternateContent>
          </a:graphicData>
        </a:graphic>
      </p:graphicFrame>
      <p:sp>
        <p:nvSpPr>
          <p:cNvPr id="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10" name="Rectangle 9"/>
          <p:cNvSpPr/>
          <p:nvPr userDrawn="1"/>
        </p:nvSpPr>
        <p:spPr bwMode="white">
          <a:xfrm>
            <a:off x="1284743" y="1428131"/>
            <a:ext cx="947672" cy="947672"/>
          </a:xfrm>
          <a:prstGeom prst="rect">
            <a:avLst/>
          </a:prstGeom>
          <a:noFill/>
          <a:ln w="9525">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US" sz="1200">
              <a:solidFill>
                <a:schemeClr val="bg1"/>
              </a:solidFill>
              <a:latin typeface="+mn-lt"/>
              <a:ea typeface="+mn-ea"/>
              <a:cs typeface="+mn-cs"/>
              <a:sym typeface="Trebuchet MS" panose="020B0603020202020204" pitchFamily="34" charset="0"/>
            </a:endParaRPr>
          </a:p>
        </p:txBody>
      </p:sp>
      <p:sp>
        <p:nvSpPr>
          <p:cNvPr id="13" name="Rectangle 12"/>
          <p:cNvSpPr/>
          <p:nvPr userDrawn="1"/>
        </p:nvSpPr>
        <p:spPr>
          <a:xfrm>
            <a:off x="1285200" y="2667600"/>
            <a:ext cx="9619200" cy="3200400"/>
          </a:xfrm>
          <a:prstGeom prst="rect">
            <a:avLst/>
          </a:prstGeom>
          <a:noFill/>
          <a:ln w="9525">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auto">
              <a:spcBef>
                <a:spcPts val="0"/>
              </a:spcBef>
              <a:spcAft>
                <a:spcPts val="0"/>
              </a:spcAft>
            </a:pPr>
            <a:endParaRPr lang="en-US" sz="2000">
              <a:solidFill>
                <a:prstClr val="white"/>
              </a:solidFill>
              <a:latin typeface="+mn-lt"/>
              <a:ea typeface="+mn-ea"/>
              <a:cs typeface="+mn-cs"/>
            </a:endParaRPr>
          </a:p>
        </p:txBody>
      </p:sp>
      <p:sp>
        <p:nvSpPr>
          <p:cNvPr id="8" name="Date Placeholder 29">
            <a:extLst>
              <a:ext uri="{FF2B5EF4-FFF2-40B4-BE49-F238E27FC236}">
                <a16:creationId xmlns:a16="http://schemas.microsoft.com/office/drawing/2014/main" id="{FFF08375-6D29-412C-98AE-A48A1DE3C95A}"/>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A7E7B8F9-8466-4563-8D23-2327363A50E0}"/>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2" name="Freeform: Shape 11">
            <a:extLst>
              <a:ext uri="{FF2B5EF4-FFF2-40B4-BE49-F238E27FC236}">
                <a16:creationId xmlns:a16="http://schemas.microsoft.com/office/drawing/2014/main" id="{F4B974C0-5CCB-4110-A759-92C146376EEA}"/>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4" name="Picture 13" descr="A picture containing text&#10;&#10;Description automatically generated">
            <a:extLst>
              <a:ext uri="{FF2B5EF4-FFF2-40B4-BE49-F238E27FC236}">
                <a16:creationId xmlns:a16="http://schemas.microsoft.com/office/drawing/2014/main" id="{E5802B36-AF61-4A57-BF9A-F91071FB2594}"/>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5" name="Straight Connector 14">
            <a:extLst>
              <a:ext uri="{FF2B5EF4-FFF2-40B4-BE49-F238E27FC236}">
                <a16:creationId xmlns:a16="http://schemas.microsoft.com/office/drawing/2014/main" id="{083498A6-FD6E-4F7D-A87F-130D48959A32}"/>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79661092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preserve="1" userDrawn="1">
  <p:cSld name="Agenda Full Width Overview">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3" name="Object 2" hidden="1"/>
                      <p:cNvPicPr/>
                      <p:nvPr/>
                    </p:nvPicPr>
                    <p:blipFill>
                      <a:blip r:embed="rId4"/>
                      <a:stretch>
                        <a:fillRect/>
                      </a:stretch>
                    </p:blipFill>
                    <p:spPr>
                      <a:xfrm>
                        <a:off x="1589" y="1589"/>
                        <a:ext cx="1587" cy="1587"/>
                      </a:xfrm>
                      <a:prstGeom prst="rect">
                        <a:avLst/>
                      </a:prstGeom>
                    </p:spPr>
                  </p:pic>
                </p:oleObj>
              </mc:Fallback>
            </mc:AlternateContent>
          </a:graphicData>
        </a:graphic>
      </p:graphicFrame>
      <p:sp>
        <p:nvSpPr>
          <p:cNvPr id="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10" name="Title 1"/>
          <p:cNvSpPr txBox="1">
            <a:spLocks/>
          </p:cNvSpPr>
          <p:nvPr userDrawn="1"/>
        </p:nvSpPr>
        <p:spPr>
          <a:xfrm>
            <a:off x="322996" y="622802"/>
            <a:ext cx="7189998" cy="363561"/>
          </a:xfrm>
          <a:prstGeom prst="rect">
            <a:avLst/>
          </a:prstGeom>
        </p:spPr>
        <p:txBody>
          <a:bodyPr vert="horz" wrap="square" lIns="0" tIns="0" rIns="0" bIns="0" rtlCol="0" anchor="t" anchorCtr="0">
            <a:spAutoFit/>
          </a:bodyPr>
          <a:lstStyle>
            <a:lvl1pPr marL="0" indent="0" algn="l" defTabSz="914400" rtl="0" eaLnBrk="1" latinLnBrk="0" hangingPunct="1">
              <a:lnSpc>
                <a:spcPct val="90000"/>
              </a:lnSpc>
              <a:spcBef>
                <a:spcPct val="0"/>
              </a:spcBef>
              <a:spcAft>
                <a:spcPts val="0"/>
              </a:spcAft>
              <a:buNone/>
              <a:defRPr sz="3400" b="0" i="0" u="none" kern="1200" spc="0">
                <a:solidFill>
                  <a:schemeClr val="tx2">
                    <a:lumMod val="100000"/>
                  </a:schemeClr>
                </a:solidFill>
                <a:latin typeface="Trebuchet MS" panose="020B0603020202020204" pitchFamily="34" charset="0"/>
                <a:ea typeface="+mj-ea"/>
                <a:cs typeface="+mj-cs"/>
                <a:sym typeface="Trebuchet MS" panose="020B0603020202020204" pitchFamily="34" charset="0"/>
              </a:defRPr>
            </a:lvl1pPr>
          </a:lstStyle>
          <a:p>
            <a:r>
              <a:rPr lang="en-US" sz="2625">
                <a:solidFill>
                  <a:schemeClr val="bg1"/>
                </a:solidFill>
                <a:latin typeface="+mj-lt"/>
                <a:ea typeface="+mn-ea"/>
                <a:cs typeface="+mn-cs"/>
              </a:rPr>
              <a:t>Agenda</a:t>
            </a:r>
          </a:p>
        </p:txBody>
      </p:sp>
      <p:cxnSp>
        <p:nvCxnSpPr>
          <p:cNvPr id="13" name="Straight Connector 12"/>
          <p:cNvCxnSpPr/>
          <p:nvPr userDrawn="1"/>
        </p:nvCxnSpPr>
        <p:spPr bwMode="white">
          <a:xfrm>
            <a:off x="322996" y="1206000"/>
            <a:ext cx="11872206" cy="0"/>
          </a:xfrm>
          <a:prstGeom prst="line">
            <a:avLst/>
          </a:prstGeom>
          <a:ln w="9525" cmpd="sng">
            <a:solidFill>
              <a:schemeClr val="bg1"/>
            </a:solidFill>
            <a:miter lim="800000"/>
            <a:headEnd type="none"/>
            <a:tailEnd type="none"/>
          </a:ln>
        </p:spPr>
        <p:style>
          <a:lnRef idx="1">
            <a:schemeClr val="accent1"/>
          </a:lnRef>
          <a:fillRef idx="0">
            <a:schemeClr val="accent1"/>
          </a:fillRef>
          <a:effectRef idx="0">
            <a:schemeClr val="accent1"/>
          </a:effectRef>
          <a:fontRef idx="minor">
            <a:schemeClr val="tx1"/>
          </a:fontRef>
        </p:style>
      </p:cxnSp>
      <p:sp>
        <p:nvSpPr>
          <p:cNvPr id="11" name="Date Placeholder 29">
            <a:extLst>
              <a:ext uri="{FF2B5EF4-FFF2-40B4-BE49-F238E27FC236}">
                <a16:creationId xmlns:a16="http://schemas.microsoft.com/office/drawing/2014/main" id="{70D1444D-4C75-4493-9A3B-C60972638FDC}"/>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8" name="TextBox 7">
            <a:extLst>
              <a:ext uri="{FF2B5EF4-FFF2-40B4-BE49-F238E27FC236}">
                <a16:creationId xmlns:a16="http://schemas.microsoft.com/office/drawing/2014/main" id="{A9E66B90-1657-4B55-AA20-BBEB60FF6839}"/>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2" name="Freeform: Shape 11">
            <a:extLst>
              <a:ext uri="{FF2B5EF4-FFF2-40B4-BE49-F238E27FC236}">
                <a16:creationId xmlns:a16="http://schemas.microsoft.com/office/drawing/2014/main" id="{9DB7912B-13A1-41AB-AD25-1FBEDF37F802}"/>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4" name="Picture 13" descr="A picture containing text&#10;&#10;Description automatically generated">
            <a:extLst>
              <a:ext uri="{FF2B5EF4-FFF2-40B4-BE49-F238E27FC236}">
                <a16:creationId xmlns:a16="http://schemas.microsoft.com/office/drawing/2014/main" id="{2DAB5A6D-027E-4692-B660-DFB16E52FF28}"/>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5" name="Straight Connector 14">
            <a:extLst>
              <a:ext uri="{FF2B5EF4-FFF2-40B4-BE49-F238E27FC236}">
                <a16:creationId xmlns:a16="http://schemas.microsoft.com/office/drawing/2014/main" id="{9461A8D6-B7E6-4053-932E-45CCC8325FBF}"/>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56756568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preserve="1" userDrawn="1">
  <p:cSld name="Agenda Two-Thirds">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2" name="Object 1" hidden="1"/>
                      <p:cNvPicPr/>
                      <p:nvPr/>
                    </p:nvPicPr>
                    <p:blipFill>
                      <a:blip r:embed="rId4"/>
                      <a:stretch>
                        <a:fillRect/>
                      </a:stretch>
                    </p:blipFill>
                    <p:spPr>
                      <a:xfrm>
                        <a:off x="1589" y="1589"/>
                        <a:ext cx="1587" cy="1587"/>
                      </a:xfrm>
                      <a:prstGeom prst="rect">
                        <a:avLst/>
                      </a:prstGeom>
                    </p:spPr>
                  </p:pic>
                </p:oleObj>
              </mc:Fallback>
            </mc:AlternateContent>
          </a:graphicData>
        </a:graphic>
      </p:graphicFrame>
      <p:pic>
        <p:nvPicPr>
          <p:cNvPr id="10" name="Picture 9"/>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H="1">
            <a:off x="3671069" y="0"/>
            <a:ext cx="416951" cy="6858000"/>
          </a:xfrm>
          <a:prstGeom prst="rect">
            <a:avLst/>
          </a:prstGeom>
        </p:spPr>
      </p:pic>
      <p:sp>
        <p:nvSpPr>
          <p:cNvPr id="13" name="Rectangle 12"/>
          <p:cNvSpPr/>
          <p:nvPr userDrawn="1"/>
        </p:nvSpPr>
        <p:spPr bwMode="white">
          <a:xfrm>
            <a:off x="4080763" y="-1309"/>
            <a:ext cx="8111237" cy="6859309"/>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a:solidFill>
                <a:schemeClr val="bg1"/>
              </a:solidFill>
              <a:latin typeface="+mn-lt"/>
              <a:ea typeface="+mn-ea"/>
              <a:cs typeface="+mn-cs"/>
              <a:sym typeface="Trebuchet MS" panose="020B0603020202020204" pitchFamily="34" charset="0"/>
            </a:endParaRPr>
          </a:p>
        </p:txBody>
      </p:sp>
      <p:sp>
        <p:nvSpPr>
          <p:cNvPr id="16"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7" name="TextBox 16"/>
          <p:cNvSpPr txBox="1"/>
          <p:nvPr userDrawn="1"/>
        </p:nvSpPr>
        <p:spPr>
          <a:xfrm>
            <a:off x="322996" y="3207716"/>
            <a:ext cx="1547143" cy="363561"/>
          </a:xfrm>
          <a:prstGeom prst="rect">
            <a:avLst/>
          </a:prstGeom>
          <a:noFill/>
        </p:spPr>
        <p:txBody>
          <a:bodyPr wrap="square" lIns="0" tIns="0" rIns="0" bIns="0" rtlCol="0" anchor="t">
            <a:spAutoFit/>
          </a:bodyPr>
          <a:lstStyle/>
          <a:p>
            <a:pPr>
              <a:lnSpc>
                <a:spcPct val="90000"/>
              </a:lnSpc>
              <a:spcAft>
                <a:spcPts val="600"/>
              </a:spcAft>
            </a:pPr>
            <a:r>
              <a:rPr lang="en-US" sz="2625">
                <a:solidFill>
                  <a:schemeClr val="bg1"/>
                </a:solidFill>
                <a:latin typeface="+mj-lt"/>
                <a:ea typeface="+mn-ea"/>
                <a:cs typeface="+mn-cs"/>
              </a:rPr>
              <a:t>Agenda</a:t>
            </a:r>
          </a:p>
        </p:txBody>
      </p:sp>
      <p:sp>
        <p:nvSpPr>
          <p:cNvPr id="9" name="Date Placeholder 29">
            <a:extLst>
              <a:ext uri="{FF2B5EF4-FFF2-40B4-BE49-F238E27FC236}">
                <a16:creationId xmlns:a16="http://schemas.microsoft.com/office/drawing/2014/main" id="{CCE964E2-92ED-43E0-AC9C-29060B4AC9F6}"/>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59E9655A-AB12-414D-A188-B48DB21E3CE9}"/>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2" name="Graphic 11">
            <a:extLst>
              <a:ext uri="{FF2B5EF4-FFF2-40B4-BE49-F238E27FC236}">
                <a16:creationId xmlns:a16="http://schemas.microsoft.com/office/drawing/2014/main" id="{ED6D25CF-64B1-42B6-B65A-C3996A451AD4}"/>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4" name="Picture 13">
            <a:extLst>
              <a:ext uri="{FF2B5EF4-FFF2-40B4-BE49-F238E27FC236}">
                <a16:creationId xmlns:a16="http://schemas.microsoft.com/office/drawing/2014/main" id="{31FA1C2F-5013-4DB4-9BAC-F839E97B1FA3}"/>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5" name="Straight Connector 14">
            <a:extLst>
              <a:ext uri="{FF2B5EF4-FFF2-40B4-BE49-F238E27FC236}">
                <a16:creationId xmlns:a16="http://schemas.microsoft.com/office/drawing/2014/main" id="{ACED58A6-2A96-4EA5-B704-876CA64DD9FB}"/>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14389029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p:cSld name="Agenda D. Section Header Overview">
    <p:bg>
      <p:bgPr>
        <a:solidFill>
          <a:srgbClr val="FFFFFF"/>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5"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8" name="Rectangle 7"/>
          <p:cNvSpPr/>
          <p:nvPr userDrawn="1"/>
        </p:nvSpPr>
        <p:spPr bwMode="invGray">
          <a:xfrm>
            <a:off x="1081142" y="4691187"/>
            <a:ext cx="929337" cy="995874"/>
          </a:xfrm>
          <a:prstGeom prst="rect">
            <a:avLst/>
          </a:prstGeom>
          <a:noFill/>
          <a:ln w="9525">
            <a:solidFill>
              <a:srgbClr val="26BDE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auto">
              <a:lnSpc>
                <a:spcPct val="95000"/>
              </a:lnSpc>
              <a:spcBef>
                <a:spcPts val="0"/>
              </a:spcBef>
              <a:spcAft>
                <a:spcPts val="0"/>
              </a:spcAft>
            </a:pPr>
            <a:endParaRPr lang="en-US" sz="2000">
              <a:solidFill>
                <a:prstClr val="white"/>
              </a:solidFill>
              <a:latin typeface="+mn-lt"/>
              <a:ea typeface="+mn-ea"/>
              <a:cs typeface="+mn-cs"/>
            </a:endParaRPr>
          </a:p>
        </p:txBody>
      </p:sp>
      <p:sp>
        <p:nvSpPr>
          <p:cNvPr id="10" name="Rectangle 9"/>
          <p:cNvSpPr/>
          <p:nvPr userDrawn="1">
            <p:custDataLst>
              <p:tags r:id="rId2"/>
            </p:custDataLst>
          </p:nvPr>
        </p:nvSpPr>
        <p:spPr>
          <a:xfrm>
            <a:off x="2202478" y="4691187"/>
            <a:ext cx="1570152" cy="1468176"/>
          </a:xfrm>
          <a:prstGeom prst="rect">
            <a:avLst/>
          </a:prstGeom>
          <a:noFill/>
          <a:ln w="9525" cmpd="sng">
            <a:solidFill>
              <a:srgbClr val="26BDE2"/>
            </a:solidFill>
            <a:prstDash val="solid"/>
            <a:miter lim="800000"/>
          </a:ln>
          <a:extLst>
            <a:ext uri="{909E8E84-426E-40DD-AFC4-6F175D3DCCD1}">
              <a14:hiddenFill xmlns:a14="http://schemas.microsoft.com/office/drawing/2010/main">
                <a:solidFill>
                  <a:schemeClr val="tx1">
                    <a:lumMod val="60000"/>
                    <a:lumOff val="40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58" tIns="179978" rIns="182858" bIns="182858" numCol="1" spcCol="0" rtlCol="0" fromWordArt="0" anchor="t" anchorCtr="0" forceAA="0" compatLnSpc="1">
            <a:prstTxWarp prst="textNoShape">
              <a:avLst/>
            </a:prstTxWarp>
            <a:noAutofit/>
          </a:bodyPr>
          <a:lstStyle/>
          <a:p>
            <a:pPr>
              <a:lnSpc>
                <a:spcPct val="95000"/>
              </a:lnSpc>
            </a:pPr>
            <a:endParaRPr lang="en-US" sz="1200">
              <a:solidFill>
                <a:srgbClr val="FFFFFF"/>
              </a:solidFill>
              <a:latin typeface="+mn-lt"/>
              <a:ea typeface="+mn-ea"/>
              <a:cs typeface="+mn-cs"/>
            </a:endParaRPr>
          </a:p>
        </p:txBody>
      </p:sp>
      <p:sp>
        <p:nvSpPr>
          <p:cNvPr id="11" name="TextBox 10"/>
          <p:cNvSpPr txBox="1"/>
          <p:nvPr userDrawn="1"/>
        </p:nvSpPr>
        <p:spPr>
          <a:xfrm>
            <a:off x="322996" y="907198"/>
            <a:ext cx="3448800" cy="3446145"/>
          </a:xfrm>
          <a:prstGeom prst="rect">
            <a:avLst/>
          </a:prstGeom>
          <a:noFill/>
          <a:ln>
            <a:solidFill>
              <a:srgbClr val="26BDE2"/>
            </a:solidFill>
          </a:ln>
        </p:spPr>
        <p:txBody>
          <a:bodyPr wrap="square" lIns="611925" tIns="467943" rIns="0" bIns="0" rtlCol="0" anchor="t">
            <a:noAutofit/>
          </a:bodyPr>
          <a:lstStyle/>
          <a:p>
            <a:pPr>
              <a:lnSpc>
                <a:spcPct val="90000"/>
              </a:lnSpc>
              <a:spcAft>
                <a:spcPts val="600"/>
              </a:spcAft>
            </a:pPr>
            <a:endParaRPr lang="en-US" sz="5399">
              <a:solidFill>
                <a:schemeClr val="accent4"/>
              </a:solidFill>
              <a:latin typeface="+mn-lt"/>
              <a:ea typeface="+mn-ea"/>
              <a:cs typeface="+mn-cs"/>
            </a:endParaRPr>
          </a:p>
        </p:txBody>
      </p:sp>
      <p:sp>
        <p:nvSpPr>
          <p:cNvPr id="9" name="TextBox 1"/>
          <p:cNvSpPr txBox="1"/>
          <p:nvPr userDrawn="1"/>
        </p:nvSpPr>
        <p:spPr>
          <a:xfrm>
            <a:off x="748445" y="1115417"/>
            <a:ext cx="2597186" cy="887294"/>
          </a:xfrm>
          <a:prstGeom prst="rect">
            <a:avLst/>
          </a:prstGeom>
          <a:noFill/>
        </p:spPr>
        <p:txBody>
          <a:bodyPr wrap="none" rtlCol="0">
            <a:spAutoFit/>
          </a:bodyPr>
          <a:lstStyle>
            <a:defPPr>
              <a:defRPr lang="en-US"/>
            </a:defPPr>
            <a:lvl1pPr algn="ctr" fontAlgn="auto">
              <a:lnSpc>
                <a:spcPct val="95000"/>
              </a:lnSpc>
              <a:spcBef>
                <a:spcPts val="0"/>
              </a:spcBef>
              <a:spcAft>
                <a:spcPts val="0"/>
              </a:spcAft>
              <a:defRPr sz="5400">
                <a:solidFill>
                  <a:schemeClr val="accent4"/>
                </a:solidFill>
                <a:latin typeface="+mj-lt"/>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r>
              <a:rPr lang="en-US" sz="5438" b="0">
                <a:solidFill>
                  <a:srgbClr val="26BDE2"/>
                </a:solidFill>
                <a:latin typeface="+mj-lt"/>
                <a:ea typeface="+mn-ea"/>
                <a:cs typeface="+mn-cs"/>
              </a:rPr>
              <a:t>Agenda</a:t>
            </a:r>
          </a:p>
        </p:txBody>
      </p:sp>
    </p:spTree>
    <p:extLst>
      <p:ext uri="{BB962C8B-B14F-4D97-AF65-F5344CB8AC3E}">
        <p14:creationId xmlns:p14="http://schemas.microsoft.com/office/powerpoint/2010/main" val="358954187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p:cSld name="Agenda D. Section Header">
    <p:bg>
      <p:bgPr>
        <a:solidFill>
          <a:srgbClr val="FFFFFF"/>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extLst>
              <p:ext uri="{D42A27DB-BD31-4B8C-83A1-F6EECF244321}">
                <p14:modId xmlns:p14="http://schemas.microsoft.com/office/powerpoint/2010/main" val="1931819346"/>
              </p:ex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2" name="Object 1" hidden="1"/>
                      <p:cNvPicPr/>
                      <p:nvPr/>
                    </p:nvPicPr>
                    <p:blipFill>
                      <a:blip r:embed="rId4"/>
                      <a:stretch>
                        <a:fillRect/>
                      </a:stretch>
                    </p:blipFill>
                    <p:spPr>
                      <a:xfrm>
                        <a:off x="1589" y="1589"/>
                        <a:ext cx="1587" cy="1587"/>
                      </a:xfrm>
                      <a:prstGeom prst="rect">
                        <a:avLst/>
                      </a:prstGeom>
                    </p:spPr>
                  </p:pic>
                </p:oleObj>
              </mc:Fallback>
            </mc:AlternateContent>
          </a:graphicData>
        </a:graphic>
      </p:graphicFrame>
      <p:sp>
        <p:nvSpPr>
          <p:cNvPr id="5"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8" name="Rectangle 7"/>
          <p:cNvSpPr/>
          <p:nvPr userDrawn="1"/>
        </p:nvSpPr>
        <p:spPr bwMode="white">
          <a:xfrm>
            <a:off x="1284743" y="1428131"/>
            <a:ext cx="947672" cy="947672"/>
          </a:xfrm>
          <a:prstGeom prst="rect">
            <a:avLst/>
          </a:prstGeom>
          <a:noFill/>
          <a:ln w="9525">
            <a:solidFill>
              <a:srgbClr val="26BDE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US" sz="1200">
              <a:solidFill>
                <a:schemeClr val="bg1"/>
              </a:solidFill>
              <a:latin typeface="+mn-lt"/>
              <a:ea typeface="+mn-ea"/>
              <a:cs typeface="+mn-cs"/>
              <a:sym typeface="Trebuchet MS" panose="020B0603020202020204" pitchFamily="34" charset="0"/>
            </a:endParaRPr>
          </a:p>
        </p:txBody>
      </p:sp>
      <p:sp>
        <p:nvSpPr>
          <p:cNvPr id="10" name="Rectangle 9"/>
          <p:cNvSpPr/>
          <p:nvPr userDrawn="1"/>
        </p:nvSpPr>
        <p:spPr>
          <a:xfrm>
            <a:off x="1285200" y="2667600"/>
            <a:ext cx="9619200" cy="3200400"/>
          </a:xfrm>
          <a:prstGeom prst="rect">
            <a:avLst/>
          </a:prstGeom>
          <a:noFill/>
          <a:ln w="9525">
            <a:solidFill>
              <a:srgbClr val="26BDE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auto">
              <a:spcBef>
                <a:spcPts val="0"/>
              </a:spcBef>
              <a:spcAft>
                <a:spcPts val="0"/>
              </a:spcAft>
            </a:pPr>
            <a:endParaRPr lang="en-US" sz="2000">
              <a:solidFill>
                <a:prstClr val="white"/>
              </a:solidFill>
              <a:latin typeface="+mn-lt"/>
              <a:ea typeface="+mn-ea"/>
              <a:cs typeface="+mn-cs"/>
            </a:endParaRPr>
          </a:p>
        </p:txBody>
      </p:sp>
    </p:spTree>
    <p:extLst>
      <p:ext uri="{BB962C8B-B14F-4D97-AF65-F5344CB8AC3E}">
        <p14:creationId xmlns:p14="http://schemas.microsoft.com/office/powerpoint/2010/main" val="363638174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p:cSld name="Agenda D. Full Width Overview">
    <p:bg>
      <p:bgPr>
        <a:solidFill>
          <a:srgbClr val="FFFFFF"/>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2" name="Object 1" hidden="1"/>
                      <p:cNvPicPr/>
                      <p:nvPr/>
                    </p:nvPicPr>
                    <p:blipFill>
                      <a:blip r:embed="rId4"/>
                      <a:stretch>
                        <a:fillRect/>
                      </a:stretch>
                    </p:blipFill>
                    <p:spPr>
                      <a:xfrm>
                        <a:off x="1589" y="1589"/>
                        <a:ext cx="1587" cy="1587"/>
                      </a:xfrm>
                      <a:prstGeom prst="rect">
                        <a:avLst/>
                      </a:prstGeom>
                    </p:spPr>
                  </p:pic>
                </p:oleObj>
              </mc:Fallback>
            </mc:AlternateContent>
          </a:graphicData>
        </a:graphic>
      </p:graphicFrame>
      <p:sp>
        <p:nvSpPr>
          <p:cNvPr id="5"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7" name="Title 1"/>
          <p:cNvSpPr txBox="1">
            <a:spLocks/>
          </p:cNvSpPr>
          <p:nvPr userDrawn="1"/>
        </p:nvSpPr>
        <p:spPr>
          <a:xfrm>
            <a:off x="322996" y="622802"/>
            <a:ext cx="7189998" cy="363561"/>
          </a:xfrm>
          <a:prstGeom prst="rect">
            <a:avLst/>
          </a:prstGeom>
        </p:spPr>
        <p:txBody>
          <a:bodyPr vert="horz" wrap="square" lIns="0" tIns="0" rIns="0" bIns="0" rtlCol="0" anchor="t" anchorCtr="0">
            <a:spAutoFit/>
          </a:bodyPr>
          <a:lstStyle>
            <a:lvl1pPr marL="0" indent="0" algn="l" defTabSz="914400" rtl="0" eaLnBrk="1" latinLnBrk="0" hangingPunct="1">
              <a:lnSpc>
                <a:spcPct val="90000"/>
              </a:lnSpc>
              <a:spcBef>
                <a:spcPct val="0"/>
              </a:spcBef>
              <a:spcAft>
                <a:spcPts val="0"/>
              </a:spcAft>
              <a:buNone/>
              <a:defRPr sz="3400" b="0" i="0" u="none" kern="1200" spc="0">
                <a:solidFill>
                  <a:schemeClr val="tx2">
                    <a:lumMod val="100000"/>
                  </a:schemeClr>
                </a:solidFill>
                <a:latin typeface="Trebuchet MS" panose="020B0603020202020204" pitchFamily="34" charset="0"/>
                <a:ea typeface="+mj-ea"/>
                <a:cs typeface="+mj-cs"/>
                <a:sym typeface="Trebuchet MS" panose="020B0603020202020204" pitchFamily="34" charset="0"/>
              </a:defRPr>
            </a:lvl1pPr>
          </a:lstStyle>
          <a:p>
            <a:r>
              <a:rPr lang="en-US" sz="2625">
                <a:solidFill>
                  <a:srgbClr val="26BDE2"/>
                </a:solidFill>
                <a:latin typeface="+mj-lt"/>
                <a:ea typeface="+mn-ea"/>
                <a:cs typeface="+mn-cs"/>
              </a:rPr>
              <a:t>Agenda</a:t>
            </a:r>
          </a:p>
        </p:txBody>
      </p:sp>
      <p:cxnSp>
        <p:nvCxnSpPr>
          <p:cNvPr id="9" name="Straight Connector 8"/>
          <p:cNvCxnSpPr/>
          <p:nvPr userDrawn="1"/>
        </p:nvCxnSpPr>
        <p:spPr bwMode="white">
          <a:xfrm>
            <a:off x="322996" y="1206000"/>
            <a:ext cx="11872206" cy="0"/>
          </a:xfrm>
          <a:prstGeom prst="line">
            <a:avLst/>
          </a:prstGeom>
          <a:ln w="9525" cmpd="sng">
            <a:solidFill>
              <a:srgbClr val="26BDE2"/>
            </a:solidFill>
            <a:miter lim="800000"/>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591034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preserve="1" userDrawn="1">
  <p:cSld name="Agenda D. Two-Thirds">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2" name="Object 1" hidden="1"/>
                      <p:cNvPicPr/>
                      <p:nvPr/>
                    </p:nvPicPr>
                    <p:blipFill>
                      <a:blip r:embed="rId4"/>
                      <a:stretch>
                        <a:fillRect/>
                      </a:stretch>
                    </p:blipFill>
                    <p:spPr>
                      <a:xfrm>
                        <a:off x="1589" y="1589"/>
                        <a:ext cx="1587" cy="1587"/>
                      </a:xfrm>
                      <a:prstGeom prst="rect">
                        <a:avLst/>
                      </a:prstGeom>
                    </p:spPr>
                  </p:pic>
                </p:oleObj>
              </mc:Fallback>
            </mc:AlternateContent>
          </a:graphicData>
        </a:graphic>
      </p:graphicFrame>
      <p:pic>
        <p:nvPicPr>
          <p:cNvPr id="23" name="Picture 22"/>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H="1">
            <a:off x="3671069" y="0"/>
            <a:ext cx="416951" cy="6858000"/>
          </a:xfrm>
          <a:prstGeom prst="rect">
            <a:avLst/>
          </a:prstGeom>
        </p:spPr>
      </p:pic>
      <p:sp>
        <p:nvSpPr>
          <p:cNvPr id="26" name="Rectangle 25"/>
          <p:cNvSpPr/>
          <p:nvPr userDrawn="1"/>
        </p:nvSpPr>
        <p:spPr bwMode="ltGray">
          <a:xfrm>
            <a:off x="4080763" y="-1309"/>
            <a:ext cx="8111237" cy="685930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a:solidFill>
                <a:schemeClr val="bg1"/>
              </a:solidFill>
              <a:latin typeface="+mn-lt"/>
              <a:ea typeface="+mn-ea"/>
              <a:cs typeface="+mn-cs"/>
              <a:sym typeface="Trebuchet MS" panose="020B0603020202020204" pitchFamily="34" charset="0"/>
            </a:endParaRPr>
          </a:p>
        </p:txBody>
      </p:sp>
      <p:sp>
        <p:nvSpPr>
          <p:cNvPr id="29"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0" name="TextBox 9"/>
          <p:cNvSpPr txBox="1"/>
          <p:nvPr userDrawn="1"/>
        </p:nvSpPr>
        <p:spPr>
          <a:xfrm>
            <a:off x="322996" y="3262145"/>
            <a:ext cx="1161047" cy="363561"/>
          </a:xfrm>
          <a:prstGeom prst="rect">
            <a:avLst/>
          </a:prstGeom>
          <a:noFill/>
        </p:spPr>
        <p:txBody>
          <a:bodyPr wrap="square" lIns="0" tIns="0" rIns="0" bIns="0" rtlCol="0" anchor="t">
            <a:spAutoFit/>
          </a:bodyPr>
          <a:lstStyle/>
          <a:p>
            <a:pPr>
              <a:lnSpc>
                <a:spcPct val="90000"/>
              </a:lnSpc>
              <a:spcAft>
                <a:spcPts val="600"/>
              </a:spcAft>
            </a:pPr>
            <a:r>
              <a:rPr lang="en-US" sz="2625">
                <a:solidFill>
                  <a:schemeClr val="bg1"/>
                </a:solidFill>
                <a:latin typeface="+mj-lt"/>
                <a:ea typeface="+mn-ea"/>
                <a:cs typeface="+mn-cs"/>
              </a:rPr>
              <a:t>Agenda</a:t>
            </a:r>
          </a:p>
        </p:txBody>
      </p:sp>
      <p:sp>
        <p:nvSpPr>
          <p:cNvPr id="9" name="Date Placeholder 29">
            <a:extLst>
              <a:ext uri="{FF2B5EF4-FFF2-40B4-BE49-F238E27FC236}">
                <a16:creationId xmlns:a16="http://schemas.microsoft.com/office/drawing/2014/main" id="{E026A5E8-DDF4-4899-AFC9-FA814AB605BF}"/>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796BDCC1-FF83-40CA-BE69-9BF2563D25C9}"/>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pic>
        <p:nvPicPr>
          <p:cNvPr id="12" name="Graphic 11">
            <a:extLst>
              <a:ext uri="{FF2B5EF4-FFF2-40B4-BE49-F238E27FC236}">
                <a16:creationId xmlns:a16="http://schemas.microsoft.com/office/drawing/2014/main" id="{B0AF6E6C-1907-4F2D-ABE9-12559BC36FC6}"/>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pic>
        <p:nvPicPr>
          <p:cNvPr id="13" name="Picture 12">
            <a:extLst>
              <a:ext uri="{FF2B5EF4-FFF2-40B4-BE49-F238E27FC236}">
                <a16:creationId xmlns:a16="http://schemas.microsoft.com/office/drawing/2014/main" id="{D68D6972-F399-4E75-8191-21ADB43B8E39}"/>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14" name="Straight Connector 13">
            <a:extLst>
              <a:ext uri="{FF2B5EF4-FFF2-40B4-BE49-F238E27FC236}">
                <a16:creationId xmlns:a16="http://schemas.microsoft.com/office/drawing/2014/main" id="{A5A741F1-19F1-48C8-8446-9A4D2FD7DDB9}"/>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82382496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preserve="1" userDrawn="1">
  <p:cSld name="Agenda D. Table of Contents">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2" name="Object 1" hidden="1"/>
                      <p:cNvPicPr/>
                      <p:nvPr/>
                    </p:nvPicPr>
                    <p:blipFill>
                      <a:blip r:embed="rId4"/>
                      <a:stretch>
                        <a:fillRect/>
                      </a:stretch>
                    </p:blipFill>
                    <p:spPr>
                      <a:xfrm>
                        <a:off x="1589" y="1589"/>
                        <a:ext cx="1587" cy="1587"/>
                      </a:xfrm>
                      <a:prstGeom prst="rect">
                        <a:avLst/>
                      </a:prstGeom>
                    </p:spPr>
                  </p:pic>
                </p:oleObj>
              </mc:Fallback>
            </mc:AlternateContent>
          </a:graphicData>
        </a:graphic>
      </p:graphicFrame>
      <p:sp>
        <p:nvSpPr>
          <p:cNvPr id="13" name="Freeform 12"/>
          <p:cNvSpPr/>
          <p:nvPr/>
        </p:nvSpPr>
        <p:spPr bwMode="ltGray">
          <a:xfrm>
            <a:off x="0" y="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17" name="Freeform 12"/>
          <p:cNvSpPr/>
          <p:nvPr userDrawn="1"/>
        </p:nvSpPr>
        <p:spPr bwMode="ltGray">
          <a:xfrm>
            <a:off x="0" y="0"/>
            <a:ext cx="4088312" cy="6858000"/>
          </a:xfrm>
          <a:custGeom>
            <a:avLst/>
            <a:gdLst>
              <a:gd name="connsiteX0" fmla="*/ 0 w 4088312"/>
              <a:gd name="connsiteY0" fmla="*/ 0 h 6858000"/>
              <a:gd name="connsiteX1" fmla="*/ 3264933 w 4088312"/>
              <a:gd name="connsiteY1" fmla="*/ 0 h 6858000"/>
              <a:gd name="connsiteX2" fmla="*/ 4088312 w 4088312"/>
              <a:gd name="connsiteY2" fmla="*/ 3429000 h 6858000"/>
              <a:gd name="connsiteX3" fmla="*/ 3264933 w 4088312"/>
              <a:gd name="connsiteY3" fmla="*/ 6858000 h 6858000"/>
              <a:gd name="connsiteX4" fmla="*/ 0 w 4088312"/>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312" h="6858000">
                <a:moveTo>
                  <a:pt x="0" y="0"/>
                </a:moveTo>
                <a:lnTo>
                  <a:pt x="3264933" y="0"/>
                </a:lnTo>
                <a:lnTo>
                  <a:pt x="4088312" y="3429000"/>
                </a:lnTo>
                <a:lnTo>
                  <a:pt x="3264933" y="6858000"/>
                </a:lnTo>
                <a:lnTo>
                  <a:pt x="0" y="685800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a:lnSpc>
                <a:spcPct val="90000"/>
              </a:lnSpc>
              <a:spcAft>
                <a:spcPts val="1000"/>
              </a:spcAft>
            </a:pPr>
            <a:endParaRPr lang="en-US" sz="1200">
              <a:solidFill>
                <a:prstClr val="white"/>
              </a:solidFill>
              <a:latin typeface="+mn-lt"/>
              <a:ea typeface="+mn-ea"/>
              <a:cs typeface="+mn-cs"/>
              <a:sym typeface="Trebuchet MS" panose="020B0603020202020204" pitchFamily="34" charset="0"/>
            </a:endParaRPr>
          </a:p>
        </p:txBody>
      </p:sp>
      <p:sp>
        <p:nvSpPr>
          <p:cNvPr id="20" name="TextBox 19"/>
          <p:cNvSpPr txBox="1"/>
          <p:nvPr userDrawn="1"/>
        </p:nvSpPr>
        <p:spPr>
          <a:xfrm>
            <a:off x="322996" y="2595471"/>
            <a:ext cx="2819400" cy="1726691"/>
          </a:xfrm>
          <a:prstGeom prst="rect">
            <a:avLst/>
          </a:prstGeom>
          <a:noFill/>
        </p:spPr>
        <p:txBody>
          <a:bodyPr wrap="square" lIns="0" tIns="0" rIns="0" bIns="0" rtlCol="0" anchor="ctr">
            <a:spAutoFit/>
          </a:bodyPr>
          <a:lstStyle/>
          <a:p>
            <a:pPr marL="0" indent="0">
              <a:lnSpc>
                <a:spcPct val="106000"/>
              </a:lnSpc>
              <a:spcAft>
                <a:spcPts val="700"/>
              </a:spcAft>
              <a:buFontTx/>
              <a:buNone/>
            </a:pPr>
            <a:r>
              <a:rPr lang="en-US" sz="5438">
                <a:solidFill>
                  <a:srgbClr val="26BDE2"/>
                </a:solidFill>
                <a:latin typeface="+mj-lt"/>
                <a:ea typeface="+mn-ea"/>
                <a:cs typeface="+mn-cs"/>
                <a:sym typeface="Trebuchet MS" panose="020B0603020202020204" pitchFamily="34" charset="0"/>
              </a:rPr>
              <a:t>Table of contents</a:t>
            </a:r>
          </a:p>
        </p:txBody>
      </p:sp>
      <p:sp>
        <p:nvSpPr>
          <p:cNvPr id="24"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pic>
        <p:nvPicPr>
          <p:cNvPr id="9" name="Picture 8"/>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3108639" y="3586748"/>
            <a:ext cx="1365250" cy="3382962"/>
          </a:xfrm>
          <a:custGeom>
            <a:avLst/>
            <a:gdLst>
              <a:gd name="connsiteX0" fmla="*/ 942801 w 1365250"/>
              <a:gd name="connsiteY0" fmla="*/ 0 h 3382962"/>
              <a:gd name="connsiteX1" fmla="*/ 1365250 w 1365250"/>
              <a:gd name="connsiteY1" fmla="*/ 0 h 3382962"/>
              <a:gd name="connsiteX2" fmla="*/ 1365250 w 1365250"/>
              <a:gd name="connsiteY2" fmla="*/ 3382962 h 3382962"/>
              <a:gd name="connsiteX3" fmla="*/ 128720 w 1365250"/>
              <a:gd name="connsiteY3" fmla="*/ 3382962 h 3382962"/>
              <a:gd name="connsiteX4" fmla="*/ 0 w 1365250"/>
              <a:gd name="connsiteY4" fmla="*/ 0 h 3382962"/>
              <a:gd name="connsiteX5" fmla="*/ 929501 w 1365250"/>
              <a:gd name="connsiteY5" fmla="*/ 0 h 3382962"/>
              <a:gd name="connsiteX6" fmla="*/ 0 w 1365250"/>
              <a:gd name="connsiteY6" fmla="*/ 2860398 h 338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5250" h="3382962">
                <a:moveTo>
                  <a:pt x="942801" y="0"/>
                </a:moveTo>
                <a:lnTo>
                  <a:pt x="1365250" y="0"/>
                </a:lnTo>
                <a:lnTo>
                  <a:pt x="1365250" y="3382962"/>
                </a:lnTo>
                <a:lnTo>
                  <a:pt x="128720" y="3382962"/>
                </a:lnTo>
                <a:close/>
                <a:moveTo>
                  <a:pt x="0" y="0"/>
                </a:moveTo>
                <a:lnTo>
                  <a:pt x="929501" y="0"/>
                </a:lnTo>
                <a:lnTo>
                  <a:pt x="0" y="2860398"/>
                </a:lnTo>
                <a:close/>
              </a:path>
            </a:pathLst>
          </a:custGeom>
          <a:noFill/>
          <a:extLst>
            <a:ext uri="{909E8E84-426E-40DD-AFC4-6F175D3DCCD1}">
              <a14:hiddenFill xmlns:a14="http://schemas.microsoft.com/office/drawing/2010/main">
                <a:solidFill>
                  <a:srgbClr val="FFFFFF"/>
                </a:solidFill>
              </a14:hiddenFill>
            </a:ext>
          </a:extLst>
        </p:spPr>
      </p:pic>
      <p:sp>
        <p:nvSpPr>
          <p:cNvPr id="11" name="Date Placeholder 29">
            <a:extLst>
              <a:ext uri="{FF2B5EF4-FFF2-40B4-BE49-F238E27FC236}">
                <a16:creationId xmlns:a16="http://schemas.microsoft.com/office/drawing/2014/main" id="{B8BF758A-E964-4DFC-A191-E8DED3E08C62}"/>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BB874D41-41D2-4149-A213-CAAC1278FDC7}"/>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2" name="Freeform: Shape 11">
            <a:extLst>
              <a:ext uri="{FF2B5EF4-FFF2-40B4-BE49-F238E27FC236}">
                <a16:creationId xmlns:a16="http://schemas.microsoft.com/office/drawing/2014/main" id="{D0A5EDEF-D89D-41DB-93F6-BAA84F4D5182}"/>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4" name="Picture 13" descr="A picture containing text&#10;&#10;Description automatically generated">
            <a:extLst>
              <a:ext uri="{FF2B5EF4-FFF2-40B4-BE49-F238E27FC236}">
                <a16:creationId xmlns:a16="http://schemas.microsoft.com/office/drawing/2014/main" id="{1BD1CFD1-1A64-432D-A786-4B1BDFDC083F}"/>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5" name="Straight Connector 14">
            <a:extLst>
              <a:ext uri="{FF2B5EF4-FFF2-40B4-BE49-F238E27FC236}">
                <a16:creationId xmlns:a16="http://schemas.microsoft.com/office/drawing/2014/main" id="{3F7D2312-C466-45EC-9A2B-7AE0E971F110}"/>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13131730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x">
  <p:cSld name="White background">
    <p:spTree>
      <p:nvGrpSpPr>
        <p:cNvPr id="1" name=""/>
        <p:cNvGrpSpPr/>
        <p:nvPr/>
      </p:nvGrpSpPr>
      <p:grpSpPr>
        <a:xfrm>
          <a:off x="0" y="0"/>
          <a:ext cx="0" cy="0"/>
          <a:chOff x="0" y="0"/>
          <a:chExt cx="0" cy="0"/>
        </a:xfrm>
      </p:grpSpPr>
      <p:sp>
        <p:nvSpPr>
          <p:cNvPr id="21" name="UNDP Digital"/>
          <p:cNvSpPr txBox="1"/>
          <p:nvPr/>
        </p:nvSpPr>
        <p:spPr>
          <a:xfrm rot="16200000">
            <a:off x="11370633" y="1149349"/>
            <a:ext cx="956934" cy="165101"/>
          </a:xfrm>
          <a:prstGeom prst="rect">
            <a:avLst/>
          </a:prstGeom>
          <a:ln w="3175">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0" tIns="0" rIns="0" bIns="0" anchor="ctr">
            <a:spAutoFit/>
          </a:bodyPr>
          <a:lstStyle>
            <a:lvl1pPr defTabSz="410764">
              <a:defRPr sz="1100" cap="all">
                <a:solidFill>
                  <a:srgbClr val="0468B1"/>
                </a:solidFill>
              </a:defRPr>
            </a:lvl1pPr>
          </a:lstStyle>
          <a:p>
            <a:r>
              <a:t> UNDP Digital</a:t>
            </a:r>
          </a:p>
        </p:txBody>
      </p:sp>
      <p:sp>
        <p:nvSpPr>
          <p:cNvPr id="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06991740"/>
      </p:ext>
    </p:extLst>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D. Title and Tex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19620317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36" imgH="336" progId="TCLayout.ActiveDocument.1">
                  <p:embed/>
                </p:oleObj>
              </mc:Choice>
              <mc:Fallback>
                <p:oleObj name="think-cell Slide" r:id="rId4" imgW="336" imgH="336" progId="TCLayout.ActiveDocument.1">
                  <p:embed/>
                  <p:pic>
                    <p:nvPicPr>
                      <p:cNvPr id="5" name="Object 4"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0"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endParaRPr lang="en-US" sz="2400" b="1" i="0" baseline="0">
              <a:solidFill>
                <a:srgbClr val="FFFFFF"/>
              </a:solidFill>
              <a:latin typeface="Trebuchet MS" panose="020B0603020202020204" pitchFamily="34" charset="0"/>
              <a:ea typeface="+mj-ea"/>
              <a:cs typeface="+mj-cs"/>
              <a:sym typeface="Trebuchet MS" panose="020B0603020202020204" pitchFamily="34" charset="0"/>
            </a:endParaRPr>
          </a:p>
        </p:txBody>
      </p:sp>
      <p:sp>
        <p:nvSpPr>
          <p:cNvPr id="2" name="Title 1">
            <a:extLst>
              <a:ext uri="{FF2B5EF4-FFF2-40B4-BE49-F238E27FC236}">
                <a16:creationId xmlns:a16="http://schemas.microsoft.com/office/drawing/2014/main" id="{AB083126-25E7-42D8-B799-608CFD4DF6C3}"/>
              </a:ext>
            </a:extLst>
          </p:cNvPr>
          <p:cNvSpPr>
            <a:spLocks noGrp="1"/>
          </p:cNvSpPr>
          <p:nvPr>
            <p:ph type="title" hasCustomPrompt="1"/>
          </p:nvPr>
        </p:nvSpPr>
        <p:spPr/>
        <p:txBody>
          <a:bodyPr/>
          <a:lstStyle>
            <a:lvl1pPr>
              <a:defRPr b="1">
                <a:solidFill>
                  <a:schemeClr val="tx1"/>
                </a:solidFill>
              </a:defRPr>
            </a:lvl1pPr>
          </a:lstStyle>
          <a:p>
            <a:r>
              <a:rPr lang="en-US"/>
              <a:t>Click to add title</a:t>
            </a:r>
          </a:p>
        </p:txBody>
      </p:sp>
      <p:sp>
        <p:nvSpPr>
          <p:cNvPr id="6" name="Text Placeholder 5">
            <a:extLst>
              <a:ext uri="{FF2B5EF4-FFF2-40B4-BE49-F238E27FC236}">
                <a16:creationId xmlns:a16="http://schemas.microsoft.com/office/drawing/2014/main" id="{FAD1DA01-0E73-44DE-A132-B4FF1E70A315}"/>
              </a:ext>
            </a:extLst>
          </p:cNvPr>
          <p:cNvSpPr>
            <a:spLocks noGrp="1"/>
          </p:cNvSpPr>
          <p:nvPr>
            <p:ph type="body" sz="quarter" idx="10"/>
          </p:nvPr>
        </p:nvSpPr>
        <p:spPr>
          <a:xfrm>
            <a:off x="629400" y="2085628"/>
            <a:ext cx="10933950" cy="4072976"/>
          </a:xfrm>
        </p:spPr>
        <p:txBody>
          <a:bodyPr/>
          <a:lstStyle>
            <a:lvl1pPr>
              <a:lnSpc>
                <a:spcPct val="100000"/>
              </a:lnSpc>
              <a:spcBef>
                <a:spcPts val="0"/>
              </a:spcBef>
              <a:spcAft>
                <a:spcPts val="0"/>
              </a:spcAft>
              <a:defRPr/>
            </a:lvl1pPr>
            <a:lvl2pPr>
              <a:lnSpc>
                <a:spcPct val="100000"/>
              </a:lnSpc>
              <a:spcBef>
                <a:spcPts val="0"/>
              </a:spcBef>
              <a:spcAft>
                <a:spcPts val="0"/>
              </a:spcAft>
              <a:defRPr/>
            </a:lvl2pPr>
            <a:lvl3pPr>
              <a:lnSpc>
                <a:spcPct val="100000"/>
              </a:lnSpc>
              <a:spcBef>
                <a:spcPts val="0"/>
              </a:spcBef>
              <a:spcAft>
                <a:spcPts val="0"/>
              </a:spcAft>
              <a:defRPr/>
            </a:lvl3pPr>
            <a:lvl4pPr>
              <a:lnSpc>
                <a:spcPct val="100000"/>
              </a:lnSpc>
              <a:spcBef>
                <a:spcPts val="0"/>
              </a:spcBef>
              <a:spcAft>
                <a:spcPts val="0"/>
              </a:spcAft>
              <a:defRPr/>
            </a:lvl4pPr>
            <a:lvl5pPr>
              <a:lnSpc>
                <a:spcPct val="100000"/>
              </a:lnSpc>
              <a:spcBef>
                <a:spcPts val="0"/>
              </a:spcBef>
              <a:spcAft>
                <a:spcPts val="0"/>
              </a:spcAf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7455068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5" imgH="416" progId="TCLayout.ActiveDocument.1">
                  <p:embed/>
                </p:oleObj>
              </mc:Choice>
              <mc:Fallback>
                <p:oleObj name="think-cell Slide" r:id="rId4" imgW="415" imgH="416" progId="TCLayout.ActiveDocument.1">
                  <p:embed/>
                  <p:pic>
                    <p:nvPicPr>
                      <p:cNvPr id="6" name="Object 5"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85000"/>
              </a:lnSpc>
              <a:spcBef>
                <a:spcPct val="0"/>
              </a:spcBef>
              <a:spcAft>
                <a:spcPct val="0"/>
              </a:spcAft>
            </a:pPr>
            <a:endParaRPr lang="en-US" sz="2400" b="1" i="0" baseline="0">
              <a:solidFill>
                <a:srgbClr val="4B4B4B"/>
              </a:solidFill>
              <a:latin typeface="Calibri" panose="020F0502020204030204" pitchFamily="34" charset="0"/>
              <a:ea typeface="+mj-ea"/>
              <a:cs typeface="Calibri" panose="020F0502020204030204" pitchFamily="34" charset="0"/>
              <a:sym typeface="Calibri" panose="020F0502020204030204" pitchFamily="34" charset="0"/>
            </a:endParaRPr>
          </a:p>
        </p:txBody>
      </p:sp>
      <p:sp>
        <p:nvSpPr>
          <p:cNvPr id="15" name="Text Placeholder 3">
            <a:extLst>
              <a:ext uri="{FF2B5EF4-FFF2-40B4-BE49-F238E27FC236}">
                <a16:creationId xmlns:a16="http://schemas.microsoft.com/office/drawing/2014/main" id="{24F84C14-F2EB-4BE8-8FD1-E23698EF589C}"/>
              </a:ext>
            </a:extLst>
          </p:cNvPr>
          <p:cNvSpPr>
            <a:spLocks noGrp="1"/>
          </p:cNvSpPr>
          <p:nvPr>
            <p:ph type="body" sz="quarter" idx="10" hasCustomPrompt="1"/>
          </p:nvPr>
        </p:nvSpPr>
        <p:spPr>
          <a:xfrm>
            <a:off x="343749" y="3122612"/>
            <a:ext cx="5397294" cy="612775"/>
          </a:xfrm>
        </p:spPr>
        <p:txBody>
          <a:bodyPr anchor="ctr"/>
          <a:lstStyle>
            <a:lvl1pPr marL="0" indent="0">
              <a:buNone/>
              <a:defRPr sz="3600" b="1">
                <a:solidFill>
                  <a:srgbClr val="003858"/>
                </a:solidFill>
              </a:defRPr>
            </a:lvl1pPr>
            <a:lvl2pPr marL="158750" indent="0">
              <a:buNone/>
              <a:defRPr/>
            </a:lvl2pPr>
          </a:lstStyle>
          <a:p>
            <a:pPr lvl="0"/>
            <a:r>
              <a:rPr lang="en-US"/>
              <a:t>Title</a:t>
            </a:r>
          </a:p>
        </p:txBody>
      </p:sp>
      <p:sp>
        <p:nvSpPr>
          <p:cNvPr id="7" name="Rectangle 6">
            <a:extLst>
              <a:ext uri="{FF2B5EF4-FFF2-40B4-BE49-F238E27FC236}">
                <a16:creationId xmlns:a16="http://schemas.microsoft.com/office/drawing/2014/main" id="{532F412C-1AF6-4A01-B2AC-A2F7D4233352}"/>
              </a:ext>
            </a:extLst>
          </p:cNvPr>
          <p:cNvSpPr/>
          <p:nvPr userDrawn="1"/>
        </p:nvSpPr>
        <p:spPr>
          <a:xfrm>
            <a:off x="0" y="6724542"/>
            <a:ext cx="12191998" cy="143005"/>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algn="ctr"/>
            <a:endParaRPr lang="en-US" sz="1100" err="1">
              <a:solidFill>
                <a:schemeClr val="bg1"/>
              </a:solidFill>
            </a:endParaRPr>
          </a:p>
        </p:txBody>
      </p:sp>
      <p:pic>
        <p:nvPicPr>
          <p:cNvPr id="8" name="Picture 7">
            <a:extLst>
              <a:ext uri="{FF2B5EF4-FFF2-40B4-BE49-F238E27FC236}">
                <a16:creationId xmlns:a16="http://schemas.microsoft.com/office/drawing/2014/main" id="{A3B8576E-7B83-4C15-A74C-B04AACE6938B}"/>
              </a:ext>
            </a:extLst>
          </p:cNvPr>
          <p:cNvPicPr>
            <a:picLocks noChangeAspect="1"/>
          </p:cNvPicPr>
          <p:nvPr userDrawn="1"/>
        </p:nvPicPr>
        <p:blipFill rotWithShape="1">
          <a:blip r:embed="rId6">
            <a:extLst>
              <a:ext uri="{BEBA8EAE-BF5A-486C-A8C5-ECC9F3942E4B}">
                <a14:imgProps xmlns:a14="http://schemas.microsoft.com/office/drawing/2010/main">
                  <a14:imgLayer r:embed="rId7">
                    <a14:imgEffect>
                      <a14:colorTemperature colorTemp="4131"/>
                    </a14:imgEffect>
                    <a14:imgEffect>
                      <a14:brightnessContrast bright="-33000"/>
                    </a14:imgEffect>
                  </a14:imgLayer>
                </a14:imgProps>
              </a:ext>
              <a:ext uri="{28A0092B-C50C-407E-A947-70E740481C1C}">
                <a14:useLocalDpi xmlns:a14="http://schemas.microsoft.com/office/drawing/2010/main" val="0"/>
              </a:ext>
            </a:extLst>
          </a:blip>
          <a:srcRect l="66342" b="76"/>
          <a:stretch/>
        </p:blipFill>
        <p:spPr>
          <a:xfrm>
            <a:off x="8008620" y="0"/>
            <a:ext cx="4183380" cy="6934200"/>
          </a:xfrm>
          <a:prstGeom prst="rect">
            <a:avLst/>
          </a:prstGeom>
        </p:spPr>
      </p:pic>
      <p:pic>
        <p:nvPicPr>
          <p:cNvPr id="9" name="Picture 8" descr="A picture containing drawing, clock&#10;&#10;Description automatically generated">
            <a:extLst>
              <a:ext uri="{FF2B5EF4-FFF2-40B4-BE49-F238E27FC236}">
                <a16:creationId xmlns:a16="http://schemas.microsoft.com/office/drawing/2014/main" id="{BE0B7A38-BB8D-413A-BC4C-7EDACC645AB5}"/>
              </a:ext>
            </a:extLst>
          </p:cNvPr>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11669904" y="199417"/>
            <a:ext cx="313554" cy="638175"/>
          </a:xfrm>
          <a:prstGeom prst="rect">
            <a:avLst/>
          </a:prstGeom>
        </p:spPr>
      </p:pic>
    </p:spTree>
    <p:extLst>
      <p:ext uri="{BB962C8B-B14F-4D97-AF65-F5344CB8AC3E}">
        <p14:creationId xmlns:p14="http://schemas.microsoft.com/office/powerpoint/2010/main" val="2217537712"/>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type="tx">
  <p:cSld name="1_Quote and photo">
    <p:bg>
      <p:bgPr>
        <a:solidFill>
          <a:srgbClr val="FFFFFF"/>
        </a:solidFill>
        <a:effectLst/>
      </p:bgPr>
    </p:bg>
    <p:spTree>
      <p:nvGrpSpPr>
        <p:cNvPr id="1" name=""/>
        <p:cNvGrpSpPr/>
        <p:nvPr/>
      </p:nvGrpSpPr>
      <p:grpSpPr>
        <a:xfrm>
          <a:off x="0" y="0"/>
          <a:ext cx="0" cy="0"/>
          <a:chOff x="0" y="0"/>
          <a:chExt cx="0" cy="0"/>
        </a:xfrm>
      </p:grpSpPr>
      <p:sp>
        <p:nvSpPr>
          <p:cNvPr id="34" name="Google Shape;18;p7"/>
          <p:cNvSpPr/>
          <p:nvPr/>
        </p:nvSpPr>
        <p:spPr>
          <a:xfrm flipH="1">
            <a:off x="455859" y="463500"/>
            <a:ext cx="11738573" cy="5880200"/>
          </a:xfrm>
          <a:prstGeom prst="rect">
            <a:avLst/>
          </a:prstGeom>
          <a:solidFill>
            <a:srgbClr val="0468B1">
              <a:alpha val="9803"/>
            </a:srgbClr>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sp>
        <p:nvSpPr>
          <p:cNvPr id="35" name="Google Shape;19;p7"/>
          <p:cNvSpPr/>
          <p:nvPr/>
        </p:nvSpPr>
        <p:spPr>
          <a:xfrm flipH="1">
            <a:off x="8202513" y="463500"/>
            <a:ext cx="3991920" cy="5880200"/>
          </a:xfrm>
          <a:prstGeom prst="rect">
            <a:avLst/>
          </a:prstGeom>
          <a:solidFill>
            <a:srgbClr val="D6D5D5"/>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pic>
        <p:nvPicPr>
          <p:cNvPr id="36" name="Google Shape;20;p7" descr="Google Shape;20;p7"/>
          <p:cNvPicPr>
            <a:picLocks noChangeAspect="1"/>
          </p:cNvPicPr>
          <p:nvPr/>
        </p:nvPicPr>
        <p:blipFill>
          <a:blip r:embed="rId2"/>
          <a:stretch>
            <a:fillRect/>
          </a:stretch>
        </p:blipFill>
        <p:spPr>
          <a:xfrm>
            <a:off x="7344998" y="5649588"/>
            <a:ext cx="2074002" cy="414988"/>
          </a:xfrm>
          <a:prstGeom prst="rect">
            <a:avLst/>
          </a:prstGeom>
          <a:ln w="12700">
            <a:miter lim="400000"/>
          </a:ln>
        </p:spPr>
      </p:pic>
      <p:pic>
        <p:nvPicPr>
          <p:cNvPr id="37" name="Google Shape;21;p7" descr="Google Shape;21;p7"/>
          <p:cNvPicPr>
            <a:picLocks noChangeAspect="1"/>
          </p:cNvPicPr>
          <p:nvPr/>
        </p:nvPicPr>
        <p:blipFill>
          <a:blip r:embed="rId3"/>
          <a:stretch>
            <a:fillRect/>
          </a:stretch>
        </p:blipFill>
        <p:spPr>
          <a:xfrm flipH="1">
            <a:off x="464122" y="982088"/>
            <a:ext cx="443355" cy="224987"/>
          </a:xfrm>
          <a:prstGeom prst="rect">
            <a:avLst/>
          </a:prstGeom>
          <a:ln w="12700">
            <a:miter lim="400000"/>
          </a:ln>
        </p:spPr>
      </p:pic>
      <p:pic>
        <p:nvPicPr>
          <p:cNvPr id="38" name="Google Shape;22;p7" descr="Google Shape;22;p7"/>
          <p:cNvPicPr>
            <a:picLocks noChangeAspect="1"/>
          </p:cNvPicPr>
          <p:nvPr/>
        </p:nvPicPr>
        <p:blipFill>
          <a:blip r:embed="rId4"/>
          <a:stretch>
            <a:fillRect/>
          </a:stretch>
        </p:blipFill>
        <p:spPr>
          <a:xfrm rot="10800000" flipH="1">
            <a:off x="7941919" y="-122479"/>
            <a:ext cx="515216" cy="2128891"/>
          </a:xfrm>
          <a:prstGeom prst="rect">
            <a:avLst/>
          </a:prstGeom>
          <a:ln w="12700">
            <a:miter lim="400000"/>
          </a:ln>
        </p:spPr>
      </p:pic>
      <p:sp>
        <p:nvSpPr>
          <p:cNvPr id="39" name="Google Shape;23;p7"/>
          <p:cNvSpPr txBox="1"/>
          <p:nvPr/>
        </p:nvSpPr>
        <p:spPr>
          <a:xfrm>
            <a:off x="1413665" y="942179"/>
            <a:ext cx="5971266" cy="304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2000" b="1">
                <a:latin typeface="Proxima Nova Rg"/>
                <a:ea typeface="Proxima Nova Rg"/>
                <a:cs typeface="Proxima Nova Rg"/>
                <a:sym typeface="Proxima Nova Rg"/>
              </a:defRPr>
            </a:lvl1pPr>
          </a:lstStyle>
          <a:p>
            <a:r>
              <a:t>Subtitle here or delete</a:t>
            </a:r>
          </a:p>
        </p:txBody>
      </p:sp>
      <p:sp>
        <p:nvSpPr>
          <p:cNvPr id="40" name="Google Shape;24;p7"/>
          <p:cNvSpPr txBox="1"/>
          <p:nvPr/>
        </p:nvSpPr>
        <p:spPr>
          <a:xfrm>
            <a:off x="1403181" y="2518567"/>
            <a:ext cx="5992233" cy="23574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00" tIns="35700" rIns="35700" bIns="35700" anchor="ctr">
            <a:normAutofit/>
          </a:bodyPr>
          <a:lstStyle>
            <a:lvl1pPr>
              <a:defRPr sz="3000" b="1">
                <a:solidFill>
                  <a:srgbClr val="0468B1"/>
                </a:solidFill>
                <a:latin typeface="Proxima Nova Rg"/>
                <a:ea typeface="Proxima Nova Rg"/>
                <a:cs typeface="Proxima Nova Rg"/>
                <a:sym typeface="Proxima Nova Rg"/>
              </a:defRPr>
            </a:lvl1pPr>
          </a:lstStyle>
          <a:p>
            <a:r>
              <a:t>Type a highlighted paragraph or quote here, up to five lines.</a:t>
            </a:r>
          </a:p>
        </p:txBody>
      </p:sp>
      <p:sp>
        <p:nvSpPr>
          <p:cNvPr id="41" name="Google Shape;25;p7"/>
          <p:cNvSpPr txBox="1"/>
          <p:nvPr/>
        </p:nvSpPr>
        <p:spPr>
          <a:xfrm>
            <a:off x="1451765" y="5087377"/>
            <a:ext cx="5971266" cy="35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lnSpc>
                <a:spcPct val="80000"/>
              </a:lnSpc>
              <a:defRPr i="1">
                <a:latin typeface="Proxima Nova Rg"/>
                <a:ea typeface="Proxima Nova Rg"/>
                <a:cs typeface="Proxima Nova Rg"/>
                <a:sym typeface="Proxima Nova Rg"/>
              </a:defRPr>
            </a:lvl1pPr>
          </a:lstStyle>
          <a:p>
            <a:r>
              <a:t>Source here</a:t>
            </a:r>
          </a:p>
        </p:txBody>
      </p:sp>
      <p:sp>
        <p:nvSpPr>
          <p:cNvPr id="42" name="Google Shape;27;p7"/>
          <p:cNvSpPr txBox="1"/>
          <p:nvPr/>
        </p:nvSpPr>
        <p:spPr>
          <a:xfrm>
            <a:off x="9136359" y="3131578"/>
            <a:ext cx="2414172" cy="35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lnSpc>
                <a:spcPct val="80000"/>
              </a:lnSpc>
              <a:defRPr sz="1700" i="1">
                <a:solidFill>
                  <a:srgbClr val="5E5E5E"/>
                </a:solidFill>
                <a:latin typeface="Proxima Nova Rg"/>
                <a:ea typeface="Proxima Nova Rg"/>
                <a:cs typeface="Proxima Nova Rg"/>
                <a:sym typeface="Proxima Nova Rg"/>
              </a:defRPr>
            </a:lvl1pPr>
          </a:lstStyle>
          <a:p>
            <a:r>
              <a:t>Place photo in this space</a:t>
            </a:r>
          </a:p>
        </p:txBody>
      </p:sp>
      <p:sp>
        <p:nvSpPr>
          <p:cNvPr id="43" name="#UNDPdigital"/>
          <p:cNvSpPr txBox="1"/>
          <p:nvPr/>
        </p:nvSpPr>
        <p:spPr>
          <a:xfrm rot="16200000">
            <a:off x="11341049" y="1111530"/>
            <a:ext cx="978000" cy="177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0" tIns="0" rIns="0" bIns="0">
            <a:spAutoFit/>
          </a:bodyPr>
          <a:lstStyle>
            <a:lvl1pPr defTabSz="410764">
              <a:defRPr sz="1200" b="1">
                <a:solidFill>
                  <a:srgbClr val="FFFFFF"/>
                </a:solidFill>
                <a:latin typeface="Proxima Nova Rg"/>
                <a:ea typeface="Proxima Nova Rg"/>
                <a:cs typeface="Proxima Nova Rg"/>
                <a:sym typeface="Proxima Nova Rg"/>
              </a:defRPr>
            </a:lvl1pPr>
          </a:lstStyle>
          <a:p>
            <a:r>
              <a:t>#UNDPdigital</a:t>
            </a:r>
          </a:p>
        </p:txBody>
      </p:sp>
      <p:sp>
        <p:nvSpPr>
          <p:cNvPr id="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73365198"/>
      </p:ext>
    </p:extLst>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tx">
  <p:cSld name="1_Quote">
    <p:bg>
      <p:bgPr>
        <a:solidFill>
          <a:srgbClr val="FFFFFF"/>
        </a:solidFill>
        <a:effectLst/>
      </p:bgPr>
    </p:bg>
    <p:spTree>
      <p:nvGrpSpPr>
        <p:cNvPr id="1" name=""/>
        <p:cNvGrpSpPr/>
        <p:nvPr/>
      </p:nvGrpSpPr>
      <p:grpSpPr>
        <a:xfrm>
          <a:off x="0" y="0"/>
          <a:ext cx="0" cy="0"/>
          <a:chOff x="0" y="0"/>
          <a:chExt cx="0" cy="0"/>
        </a:xfrm>
      </p:grpSpPr>
      <p:sp>
        <p:nvSpPr>
          <p:cNvPr id="51" name="Google Shape;29;p8"/>
          <p:cNvSpPr/>
          <p:nvPr/>
        </p:nvSpPr>
        <p:spPr>
          <a:xfrm flipH="1">
            <a:off x="455859" y="463500"/>
            <a:ext cx="11738573" cy="5880200"/>
          </a:xfrm>
          <a:prstGeom prst="rect">
            <a:avLst/>
          </a:prstGeom>
          <a:solidFill>
            <a:srgbClr val="0468B1">
              <a:alpha val="9803"/>
            </a:srgbClr>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pic>
        <p:nvPicPr>
          <p:cNvPr id="52" name="Google Shape;31;p8" descr="Google Shape;31;p8"/>
          <p:cNvPicPr>
            <a:picLocks noChangeAspect="1"/>
          </p:cNvPicPr>
          <p:nvPr/>
        </p:nvPicPr>
        <p:blipFill>
          <a:blip r:embed="rId2"/>
          <a:stretch>
            <a:fillRect/>
          </a:stretch>
        </p:blipFill>
        <p:spPr>
          <a:xfrm>
            <a:off x="451422" y="1017805"/>
            <a:ext cx="443355" cy="224988"/>
          </a:xfrm>
          <a:prstGeom prst="rect">
            <a:avLst/>
          </a:prstGeom>
          <a:ln w="12700">
            <a:miter lim="400000"/>
          </a:ln>
        </p:spPr>
      </p:pic>
      <p:pic>
        <p:nvPicPr>
          <p:cNvPr id="53" name="Google Shape;32;p8" descr="Google Shape;32;p8"/>
          <p:cNvPicPr>
            <a:picLocks noChangeAspect="1"/>
          </p:cNvPicPr>
          <p:nvPr/>
        </p:nvPicPr>
        <p:blipFill>
          <a:blip r:embed="rId3"/>
          <a:stretch>
            <a:fillRect/>
          </a:stretch>
        </p:blipFill>
        <p:spPr>
          <a:xfrm>
            <a:off x="8326066" y="1258413"/>
            <a:ext cx="2271958" cy="453586"/>
          </a:xfrm>
          <a:prstGeom prst="rect">
            <a:avLst/>
          </a:prstGeom>
          <a:ln w="12700">
            <a:miter lim="400000"/>
          </a:ln>
        </p:spPr>
      </p:pic>
      <p:pic>
        <p:nvPicPr>
          <p:cNvPr id="54" name="Google Shape;33;p8" descr="Google Shape;33;p8"/>
          <p:cNvPicPr>
            <a:picLocks noChangeAspect="1"/>
          </p:cNvPicPr>
          <p:nvPr/>
        </p:nvPicPr>
        <p:blipFill>
          <a:blip r:embed="rId4"/>
          <a:stretch>
            <a:fillRect/>
          </a:stretch>
        </p:blipFill>
        <p:spPr>
          <a:xfrm>
            <a:off x="-84502" y="5583706"/>
            <a:ext cx="2074002" cy="414988"/>
          </a:xfrm>
          <a:prstGeom prst="rect">
            <a:avLst/>
          </a:prstGeom>
          <a:ln w="12700">
            <a:miter lim="400000"/>
          </a:ln>
        </p:spPr>
      </p:pic>
      <p:sp>
        <p:nvSpPr>
          <p:cNvPr id="55" name="Google Shape;34;p8"/>
          <p:cNvSpPr txBox="1"/>
          <p:nvPr/>
        </p:nvSpPr>
        <p:spPr>
          <a:xfrm>
            <a:off x="2416966" y="2186780"/>
            <a:ext cx="7358068" cy="248444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00" tIns="35700" rIns="35700" bIns="35700" anchor="ctr">
            <a:normAutofit/>
          </a:bodyPr>
          <a:lstStyle>
            <a:lvl1pPr>
              <a:defRPr sz="3200" b="1">
                <a:solidFill>
                  <a:srgbClr val="0468B1"/>
                </a:solidFill>
                <a:latin typeface="Proxima Nova Rg"/>
                <a:ea typeface="Proxima Nova Rg"/>
                <a:cs typeface="Proxima Nova Rg"/>
                <a:sym typeface="Proxima Nova Rg"/>
              </a:defRPr>
            </a:lvl1pPr>
          </a:lstStyle>
          <a:p>
            <a:r>
              <a:t>Type a highlighted paragraph or quote here, up to five lines.</a:t>
            </a:r>
          </a:p>
        </p:txBody>
      </p:sp>
      <p:sp>
        <p:nvSpPr>
          <p:cNvPr id="56" name="Google Shape;35;p8"/>
          <p:cNvSpPr txBox="1"/>
          <p:nvPr/>
        </p:nvSpPr>
        <p:spPr>
          <a:xfrm>
            <a:off x="2518565" y="5087377"/>
            <a:ext cx="5971266" cy="35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lnSpc>
                <a:spcPct val="80000"/>
              </a:lnSpc>
              <a:defRPr i="1">
                <a:latin typeface="Proxima Nova Rg"/>
                <a:ea typeface="Proxima Nova Rg"/>
                <a:cs typeface="Proxima Nova Rg"/>
                <a:sym typeface="Proxima Nova Rg"/>
              </a:defRPr>
            </a:lvl1pPr>
          </a:lstStyle>
          <a:p>
            <a:r>
              <a:t>Source here</a:t>
            </a:r>
          </a:p>
        </p:txBody>
      </p:sp>
      <p:sp>
        <p:nvSpPr>
          <p:cNvPr id="57" name="#UNDPdigital"/>
          <p:cNvSpPr txBox="1"/>
          <p:nvPr/>
        </p:nvSpPr>
        <p:spPr>
          <a:xfrm rot="16200000">
            <a:off x="11341049" y="1111530"/>
            <a:ext cx="978000" cy="177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02272791"/>
      </p:ext>
    </p:extLst>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tx">
  <p:cSld name="1_Title &amp; Bullets with background">
    <p:bg>
      <p:bgPr>
        <a:solidFill>
          <a:srgbClr val="FFFFFF"/>
        </a:solidFill>
        <a:effectLst/>
      </p:bgPr>
    </p:bg>
    <p:spTree>
      <p:nvGrpSpPr>
        <p:cNvPr id="1" name=""/>
        <p:cNvGrpSpPr/>
        <p:nvPr/>
      </p:nvGrpSpPr>
      <p:grpSpPr>
        <a:xfrm>
          <a:off x="0" y="0"/>
          <a:ext cx="0" cy="0"/>
          <a:chOff x="0" y="0"/>
          <a:chExt cx="0" cy="0"/>
        </a:xfrm>
      </p:grpSpPr>
      <p:sp>
        <p:nvSpPr>
          <p:cNvPr id="65" name="Google Shape;6;p1"/>
          <p:cNvSpPr/>
          <p:nvPr/>
        </p:nvSpPr>
        <p:spPr>
          <a:xfrm flipH="1">
            <a:off x="455859" y="463500"/>
            <a:ext cx="11738573" cy="5880200"/>
          </a:xfrm>
          <a:prstGeom prst="rect">
            <a:avLst/>
          </a:prstGeom>
          <a:solidFill>
            <a:srgbClr val="0468B1">
              <a:alpha val="9803"/>
            </a:srgbClr>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pic>
        <p:nvPicPr>
          <p:cNvPr id="66" name="Google Shape;8;p1" descr="Google Shape;8;p1"/>
          <p:cNvPicPr>
            <a:picLocks noChangeAspect="1"/>
          </p:cNvPicPr>
          <p:nvPr/>
        </p:nvPicPr>
        <p:blipFill>
          <a:blip r:embed="rId2"/>
          <a:stretch>
            <a:fillRect/>
          </a:stretch>
        </p:blipFill>
        <p:spPr>
          <a:xfrm rot="10800000" flipH="1">
            <a:off x="9278022" y="382011"/>
            <a:ext cx="2011683" cy="401623"/>
          </a:xfrm>
          <a:prstGeom prst="rect">
            <a:avLst/>
          </a:prstGeom>
          <a:ln w="12700">
            <a:miter lim="400000"/>
          </a:ln>
        </p:spPr>
      </p:pic>
      <p:sp>
        <p:nvSpPr>
          <p:cNvPr id="67" name="Google Shape;37;p9"/>
          <p:cNvSpPr txBox="1"/>
          <p:nvPr/>
        </p:nvSpPr>
        <p:spPr>
          <a:xfrm>
            <a:off x="4688051" y="4333080"/>
            <a:ext cx="3045352" cy="7086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68" name="Google Shape;38;p9"/>
          <p:cNvSpPr txBox="1"/>
          <p:nvPr/>
        </p:nvSpPr>
        <p:spPr>
          <a:xfrm>
            <a:off x="4688051" y="5133180"/>
            <a:ext cx="3045352"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69" name="Google Shape;39;p9"/>
          <p:cNvSpPr txBox="1"/>
          <p:nvPr/>
        </p:nvSpPr>
        <p:spPr>
          <a:xfrm>
            <a:off x="903452" y="4333080"/>
            <a:ext cx="3045350" cy="7086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70" name="Google Shape;40;p9"/>
          <p:cNvSpPr txBox="1"/>
          <p:nvPr/>
        </p:nvSpPr>
        <p:spPr>
          <a:xfrm>
            <a:off x="903452" y="5133180"/>
            <a:ext cx="3045350"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71" name="Google Shape;41;p9"/>
          <p:cNvSpPr txBox="1"/>
          <p:nvPr/>
        </p:nvSpPr>
        <p:spPr>
          <a:xfrm>
            <a:off x="8434551" y="4333080"/>
            <a:ext cx="3045352" cy="7086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72" name="Google Shape;42;p9"/>
          <p:cNvSpPr txBox="1"/>
          <p:nvPr/>
        </p:nvSpPr>
        <p:spPr>
          <a:xfrm>
            <a:off x="8434551" y="5133180"/>
            <a:ext cx="3045352"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73" name="Google Shape;43;p9"/>
          <p:cNvSpPr txBox="1"/>
          <p:nvPr/>
        </p:nvSpPr>
        <p:spPr>
          <a:xfrm>
            <a:off x="893016" y="801528"/>
            <a:ext cx="5964340"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nSpc>
                <a:spcPct val="80000"/>
              </a:lnSpc>
              <a:defRPr sz="3200" b="1">
                <a:solidFill>
                  <a:srgbClr val="0468B1"/>
                </a:solidFill>
                <a:latin typeface="Proxima Nova Rg"/>
                <a:ea typeface="Proxima Nova Rg"/>
                <a:cs typeface="Proxima Nova Rg"/>
                <a:sym typeface="Proxima Nova Rg"/>
              </a:defRPr>
            </a:lvl1pPr>
          </a:lstStyle>
          <a:p>
            <a:r>
              <a:t>Type a title here, or delete.</a:t>
            </a:r>
          </a:p>
        </p:txBody>
      </p:sp>
      <p:sp>
        <p:nvSpPr>
          <p:cNvPr id="74" name="#UNDPdigital"/>
          <p:cNvSpPr txBox="1"/>
          <p:nvPr/>
        </p:nvSpPr>
        <p:spPr>
          <a:xfrm rot="16200000">
            <a:off x="11341049" y="1111530"/>
            <a:ext cx="978000" cy="177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99964228"/>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tx">
  <p:cSld name="1_Title &amp; Bullets white">
    <p:bg>
      <p:bgPr>
        <a:solidFill>
          <a:srgbClr val="FFFFFF"/>
        </a:solidFill>
        <a:effectLst/>
      </p:bgPr>
    </p:bg>
    <p:spTree>
      <p:nvGrpSpPr>
        <p:cNvPr id="1" name=""/>
        <p:cNvGrpSpPr/>
        <p:nvPr/>
      </p:nvGrpSpPr>
      <p:grpSpPr>
        <a:xfrm>
          <a:off x="0" y="0"/>
          <a:ext cx="0" cy="0"/>
          <a:chOff x="0" y="0"/>
          <a:chExt cx="0" cy="0"/>
        </a:xfrm>
      </p:grpSpPr>
      <p:sp>
        <p:nvSpPr>
          <p:cNvPr id="82" name="Google Shape;46;p10"/>
          <p:cNvSpPr txBox="1"/>
          <p:nvPr/>
        </p:nvSpPr>
        <p:spPr>
          <a:xfrm>
            <a:off x="4688051" y="4333080"/>
            <a:ext cx="3045352" cy="7086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83" name="Google Shape;47;p10"/>
          <p:cNvSpPr txBox="1"/>
          <p:nvPr/>
        </p:nvSpPr>
        <p:spPr>
          <a:xfrm>
            <a:off x="4688051" y="5133180"/>
            <a:ext cx="3045352"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84" name="Google Shape;48;p10"/>
          <p:cNvSpPr txBox="1"/>
          <p:nvPr/>
        </p:nvSpPr>
        <p:spPr>
          <a:xfrm>
            <a:off x="852652" y="4345780"/>
            <a:ext cx="3045350" cy="7086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85" name="Google Shape;49;p10"/>
          <p:cNvSpPr txBox="1"/>
          <p:nvPr/>
        </p:nvSpPr>
        <p:spPr>
          <a:xfrm>
            <a:off x="852652" y="5145880"/>
            <a:ext cx="3045350"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86" name="Google Shape;50;p10"/>
          <p:cNvSpPr txBox="1"/>
          <p:nvPr/>
        </p:nvSpPr>
        <p:spPr>
          <a:xfrm>
            <a:off x="8434551" y="4333080"/>
            <a:ext cx="3045352" cy="7086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87" name="Google Shape;51;p10"/>
          <p:cNvSpPr txBox="1"/>
          <p:nvPr/>
        </p:nvSpPr>
        <p:spPr>
          <a:xfrm>
            <a:off x="8434551" y="5133180"/>
            <a:ext cx="3045352"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88" name="Google Shape;52;p10"/>
          <p:cNvSpPr txBox="1"/>
          <p:nvPr/>
        </p:nvSpPr>
        <p:spPr>
          <a:xfrm>
            <a:off x="852650" y="572928"/>
            <a:ext cx="596434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nSpc>
                <a:spcPct val="80000"/>
              </a:lnSpc>
              <a:defRPr sz="3200" b="1">
                <a:solidFill>
                  <a:srgbClr val="0468B1"/>
                </a:solidFill>
                <a:latin typeface="Proxima Nova Rg"/>
                <a:ea typeface="Proxima Nova Rg"/>
                <a:cs typeface="Proxima Nova Rg"/>
                <a:sym typeface="Proxima Nova Rg"/>
              </a:defRPr>
            </a:lvl1pPr>
          </a:lstStyle>
          <a:p>
            <a:r>
              <a:t>Type a title here, or delete.</a:t>
            </a:r>
          </a:p>
        </p:txBody>
      </p:sp>
      <p:pic>
        <p:nvPicPr>
          <p:cNvPr id="89" name="Google Shape;53;p10" descr="Google Shape;53;p10"/>
          <p:cNvPicPr>
            <a:picLocks noChangeAspect="1"/>
          </p:cNvPicPr>
          <p:nvPr/>
        </p:nvPicPr>
        <p:blipFill>
          <a:blip r:embed="rId2"/>
          <a:stretch>
            <a:fillRect/>
          </a:stretch>
        </p:blipFill>
        <p:spPr>
          <a:xfrm rot="10800000" flipH="1">
            <a:off x="-373433" y="1199401"/>
            <a:ext cx="2271957" cy="453586"/>
          </a:xfrm>
          <a:prstGeom prst="rect">
            <a:avLst/>
          </a:prstGeom>
          <a:ln w="12700">
            <a:miter lim="400000"/>
          </a:ln>
        </p:spPr>
      </p:pic>
      <p:sp>
        <p:nvSpPr>
          <p:cNvPr id="90" name="#UNDPdigital"/>
          <p:cNvSpPr txBox="1"/>
          <p:nvPr/>
        </p:nvSpPr>
        <p:spPr>
          <a:xfrm rot="16200000">
            <a:off x="11341049" y="857530"/>
            <a:ext cx="978000" cy="177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65983064"/>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tx">
  <p:cSld name="1_White background">
    <p:bg>
      <p:bgPr>
        <a:solidFill>
          <a:srgbClr val="FFFFFF"/>
        </a:solidFill>
        <a:effectLst/>
      </p:bgPr>
    </p:bg>
    <p:spTree>
      <p:nvGrpSpPr>
        <p:cNvPr id="1" name=""/>
        <p:cNvGrpSpPr/>
        <p:nvPr/>
      </p:nvGrpSpPr>
      <p:grpSpPr>
        <a:xfrm>
          <a:off x="0" y="0"/>
          <a:ext cx="0" cy="0"/>
          <a:chOff x="0" y="0"/>
          <a:chExt cx="0" cy="0"/>
        </a:xfrm>
      </p:grpSpPr>
      <p:sp>
        <p:nvSpPr>
          <p:cNvPr id="115" name="#UNDPdigital"/>
          <p:cNvSpPr txBox="1"/>
          <p:nvPr/>
        </p:nvSpPr>
        <p:spPr>
          <a:xfrm rot="16200000">
            <a:off x="11341049" y="781330"/>
            <a:ext cx="978000" cy="177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1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93918935"/>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tx">
  <p:cSld name="1_Blue background">
    <p:spTree>
      <p:nvGrpSpPr>
        <p:cNvPr id="1" name=""/>
        <p:cNvGrpSpPr/>
        <p:nvPr/>
      </p:nvGrpSpPr>
      <p:grpSpPr>
        <a:xfrm>
          <a:off x="0" y="0"/>
          <a:ext cx="0" cy="0"/>
          <a:chOff x="0" y="0"/>
          <a:chExt cx="0" cy="0"/>
        </a:xfrm>
      </p:grpSpPr>
      <p:sp>
        <p:nvSpPr>
          <p:cNvPr id="131" name="#UNDPdigital"/>
          <p:cNvSpPr txBox="1"/>
          <p:nvPr/>
        </p:nvSpPr>
        <p:spPr>
          <a:xfrm rot="16200000">
            <a:off x="11341049" y="781330"/>
            <a:ext cx="978000" cy="177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0" tIns="0" rIns="0" bIns="0">
            <a:spAutoFit/>
          </a:bodyPr>
          <a:lstStyle>
            <a:lvl1pPr defTabSz="410764">
              <a:defRPr sz="1200" b="1">
                <a:solidFill>
                  <a:srgbClr val="FFFFFF"/>
                </a:solidFill>
                <a:latin typeface="Proxima Nova Rg"/>
                <a:ea typeface="Proxima Nova Rg"/>
                <a:cs typeface="Proxima Nova Rg"/>
                <a:sym typeface="Proxima Nova Rg"/>
              </a:defRPr>
            </a:lvl1pPr>
          </a:lstStyle>
          <a:p>
            <a:r>
              <a:t>#UNDPdigital</a:t>
            </a:r>
          </a:p>
        </p:txBody>
      </p:sp>
    </p:spTree>
    <p:extLst>
      <p:ext uri="{BB962C8B-B14F-4D97-AF65-F5344CB8AC3E}">
        <p14:creationId xmlns:p14="http://schemas.microsoft.com/office/powerpoint/2010/main" val="2380013159"/>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tx">
  <p:cSld name="Quote and photo">
    <p:bg>
      <p:bgPr>
        <a:solidFill>
          <a:srgbClr val="FFFFFF"/>
        </a:solidFill>
        <a:effectLst/>
      </p:bgPr>
    </p:bg>
    <p:spTree>
      <p:nvGrpSpPr>
        <p:cNvPr id="1" name=""/>
        <p:cNvGrpSpPr/>
        <p:nvPr/>
      </p:nvGrpSpPr>
      <p:grpSpPr>
        <a:xfrm>
          <a:off x="0" y="0"/>
          <a:ext cx="0" cy="0"/>
          <a:chOff x="0" y="0"/>
          <a:chExt cx="0" cy="0"/>
        </a:xfrm>
      </p:grpSpPr>
      <p:sp>
        <p:nvSpPr>
          <p:cNvPr id="157" name="Google Shape;18;p7"/>
          <p:cNvSpPr/>
          <p:nvPr/>
        </p:nvSpPr>
        <p:spPr>
          <a:xfrm flipH="1">
            <a:off x="455859" y="463500"/>
            <a:ext cx="11738573" cy="5880200"/>
          </a:xfrm>
          <a:prstGeom prst="rect">
            <a:avLst/>
          </a:prstGeom>
          <a:solidFill>
            <a:srgbClr val="0468B1">
              <a:alpha val="9803"/>
            </a:srgbClr>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sp>
        <p:nvSpPr>
          <p:cNvPr id="158" name="Google Shape;19;p7"/>
          <p:cNvSpPr/>
          <p:nvPr/>
        </p:nvSpPr>
        <p:spPr>
          <a:xfrm flipH="1">
            <a:off x="8202513" y="463500"/>
            <a:ext cx="3991920" cy="5880200"/>
          </a:xfrm>
          <a:prstGeom prst="rect">
            <a:avLst/>
          </a:prstGeom>
          <a:solidFill>
            <a:srgbClr val="D6D5D5"/>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pic>
        <p:nvPicPr>
          <p:cNvPr id="159" name="Google Shape;20;p7" descr="Google Shape;20;p7"/>
          <p:cNvPicPr>
            <a:picLocks noChangeAspect="1"/>
          </p:cNvPicPr>
          <p:nvPr/>
        </p:nvPicPr>
        <p:blipFill>
          <a:blip r:embed="rId2"/>
          <a:stretch>
            <a:fillRect/>
          </a:stretch>
        </p:blipFill>
        <p:spPr>
          <a:xfrm>
            <a:off x="7344998" y="5649588"/>
            <a:ext cx="2074002" cy="414988"/>
          </a:xfrm>
          <a:prstGeom prst="rect">
            <a:avLst/>
          </a:prstGeom>
          <a:ln w="12700">
            <a:miter lim="400000"/>
          </a:ln>
        </p:spPr>
      </p:pic>
      <p:pic>
        <p:nvPicPr>
          <p:cNvPr id="160" name="Google Shape;21;p7" descr="Google Shape;21;p7"/>
          <p:cNvPicPr>
            <a:picLocks noChangeAspect="1"/>
          </p:cNvPicPr>
          <p:nvPr/>
        </p:nvPicPr>
        <p:blipFill>
          <a:blip r:embed="rId3"/>
          <a:stretch>
            <a:fillRect/>
          </a:stretch>
        </p:blipFill>
        <p:spPr>
          <a:xfrm flipH="1">
            <a:off x="464122" y="982088"/>
            <a:ext cx="443355" cy="224987"/>
          </a:xfrm>
          <a:prstGeom prst="rect">
            <a:avLst/>
          </a:prstGeom>
          <a:ln w="12700">
            <a:miter lim="400000"/>
          </a:ln>
        </p:spPr>
      </p:pic>
      <p:pic>
        <p:nvPicPr>
          <p:cNvPr id="161" name="Google Shape;22;p7" descr="Google Shape;22;p7"/>
          <p:cNvPicPr>
            <a:picLocks noChangeAspect="1"/>
          </p:cNvPicPr>
          <p:nvPr/>
        </p:nvPicPr>
        <p:blipFill>
          <a:blip r:embed="rId4"/>
          <a:stretch>
            <a:fillRect/>
          </a:stretch>
        </p:blipFill>
        <p:spPr>
          <a:xfrm rot="10800000" flipH="1">
            <a:off x="7941919" y="-122479"/>
            <a:ext cx="515216" cy="2128891"/>
          </a:xfrm>
          <a:prstGeom prst="rect">
            <a:avLst/>
          </a:prstGeom>
          <a:ln w="12700">
            <a:miter lim="400000"/>
          </a:ln>
        </p:spPr>
      </p:pic>
      <p:sp>
        <p:nvSpPr>
          <p:cNvPr id="162" name="Google Shape;23;p7"/>
          <p:cNvSpPr txBox="1"/>
          <p:nvPr/>
        </p:nvSpPr>
        <p:spPr>
          <a:xfrm>
            <a:off x="1413665" y="942179"/>
            <a:ext cx="5971266" cy="304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2000" b="1">
                <a:latin typeface="Proxima Nova Rg"/>
                <a:ea typeface="Proxima Nova Rg"/>
                <a:cs typeface="Proxima Nova Rg"/>
                <a:sym typeface="Proxima Nova Rg"/>
              </a:defRPr>
            </a:lvl1pPr>
          </a:lstStyle>
          <a:p>
            <a:r>
              <a:t>Subtitle here or delete</a:t>
            </a:r>
          </a:p>
        </p:txBody>
      </p:sp>
      <p:sp>
        <p:nvSpPr>
          <p:cNvPr id="163" name="Google Shape;24;p7"/>
          <p:cNvSpPr txBox="1"/>
          <p:nvPr/>
        </p:nvSpPr>
        <p:spPr>
          <a:xfrm>
            <a:off x="1403181" y="2518567"/>
            <a:ext cx="5992233" cy="23574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00" tIns="35700" rIns="35700" bIns="35700" anchor="ctr">
            <a:normAutofit/>
          </a:bodyPr>
          <a:lstStyle>
            <a:lvl1pPr>
              <a:defRPr sz="3000" b="1">
                <a:solidFill>
                  <a:srgbClr val="0468B1"/>
                </a:solidFill>
                <a:latin typeface="Proxima Nova Rg"/>
                <a:ea typeface="Proxima Nova Rg"/>
                <a:cs typeface="Proxima Nova Rg"/>
                <a:sym typeface="Proxima Nova Rg"/>
              </a:defRPr>
            </a:lvl1pPr>
          </a:lstStyle>
          <a:p>
            <a:r>
              <a:t>Type a highlighted paragraph or quote here, up to five lines.</a:t>
            </a:r>
          </a:p>
        </p:txBody>
      </p:sp>
      <p:sp>
        <p:nvSpPr>
          <p:cNvPr id="164" name="Google Shape;25;p7"/>
          <p:cNvSpPr txBox="1"/>
          <p:nvPr/>
        </p:nvSpPr>
        <p:spPr>
          <a:xfrm>
            <a:off x="1451765" y="5087377"/>
            <a:ext cx="5971266" cy="35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lnSpc>
                <a:spcPct val="80000"/>
              </a:lnSpc>
              <a:defRPr i="1">
                <a:latin typeface="Proxima Nova Rg"/>
                <a:ea typeface="Proxima Nova Rg"/>
                <a:cs typeface="Proxima Nova Rg"/>
                <a:sym typeface="Proxima Nova Rg"/>
              </a:defRPr>
            </a:lvl1pPr>
          </a:lstStyle>
          <a:p>
            <a:r>
              <a:t>Source here</a:t>
            </a:r>
          </a:p>
        </p:txBody>
      </p:sp>
      <p:sp>
        <p:nvSpPr>
          <p:cNvPr id="165" name="Google Shape;27;p7"/>
          <p:cNvSpPr txBox="1"/>
          <p:nvPr/>
        </p:nvSpPr>
        <p:spPr>
          <a:xfrm>
            <a:off x="9136359" y="3131578"/>
            <a:ext cx="2414172" cy="35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lnSpc>
                <a:spcPct val="80000"/>
              </a:lnSpc>
              <a:defRPr sz="1700" i="1">
                <a:solidFill>
                  <a:srgbClr val="5E5E5E"/>
                </a:solidFill>
                <a:latin typeface="Proxima Nova Rg"/>
                <a:ea typeface="Proxima Nova Rg"/>
                <a:cs typeface="Proxima Nova Rg"/>
                <a:sym typeface="Proxima Nova Rg"/>
              </a:defRPr>
            </a:lvl1pPr>
          </a:lstStyle>
          <a:p>
            <a:r>
              <a:t>Place photo in this space</a:t>
            </a:r>
          </a:p>
        </p:txBody>
      </p:sp>
      <p:sp>
        <p:nvSpPr>
          <p:cNvPr id="166" name="#UNDPdigital"/>
          <p:cNvSpPr txBox="1"/>
          <p:nvPr/>
        </p:nvSpPr>
        <p:spPr>
          <a:xfrm rot="16200000">
            <a:off x="11341049" y="1111530"/>
            <a:ext cx="978000" cy="177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0" tIns="0" rIns="0" bIns="0">
            <a:spAutoFit/>
          </a:bodyPr>
          <a:lstStyle>
            <a:lvl1pPr defTabSz="410764">
              <a:defRPr sz="1200" b="1">
                <a:solidFill>
                  <a:srgbClr val="FFFFFF"/>
                </a:solidFill>
                <a:latin typeface="Proxima Nova Rg"/>
                <a:ea typeface="Proxima Nova Rg"/>
                <a:cs typeface="Proxima Nova Rg"/>
                <a:sym typeface="Proxima Nova Rg"/>
              </a:defRPr>
            </a:lvl1pPr>
          </a:lstStyle>
          <a:p>
            <a:r>
              <a:t>#UNDPdigital</a:t>
            </a:r>
          </a:p>
        </p:txBody>
      </p:sp>
      <p:sp>
        <p:nvSpPr>
          <p:cNvPr id="1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88119457"/>
      </p:ext>
    </p:extLst>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x">
  <p:cSld name="Quote">
    <p:bg>
      <p:bgPr>
        <a:solidFill>
          <a:srgbClr val="FFFFFF"/>
        </a:solidFill>
        <a:effectLst/>
      </p:bgPr>
    </p:bg>
    <p:spTree>
      <p:nvGrpSpPr>
        <p:cNvPr id="1" name=""/>
        <p:cNvGrpSpPr/>
        <p:nvPr/>
      </p:nvGrpSpPr>
      <p:grpSpPr>
        <a:xfrm>
          <a:off x="0" y="0"/>
          <a:ext cx="0" cy="0"/>
          <a:chOff x="0" y="0"/>
          <a:chExt cx="0" cy="0"/>
        </a:xfrm>
      </p:grpSpPr>
      <p:sp>
        <p:nvSpPr>
          <p:cNvPr id="174" name="Google Shape;29;p8"/>
          <p:cNvSpPr/>
          <p:nvPr/>
        </p:nvSpPr>
        <p:spPr>
          <a:xfrm flipH="1">
            <a:off x="455859" y="463500"/>
            <a:ext cx="11738573" cy="5880200"/>
          </a:xfrm>
          <a:prstGeom prst="rect">
            <a:avLst/>
          </a:prstGeom>
          <a:solidFill>
            <a:srgbClr val="0468B1">
              <a:alpha val="9803"/>
            </a:srgbClr>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pic>
        <p:nvPicPr>
          <p:cNvPr id="175" name="Google Shape;31;p8" descr="Google Shape;31;p8"/>
          <p:cNvPicPr>
            <a:picLocks noChangeAspect="1"/>
          </p:cNvPicPr>
          <p:nvPr/>
        </p:nvPicPr>
        <p:blipFill>
          <a:blip r:embed="rId2"/>
          <a:stretch>
            <a:fillRect/>
          </a:stretch>
        </p:blipFill>
        <p:spPr>
          <a:xfrm>
            <a:off x="451422" y="1017805"/>
            <a:ext cx="443355" cy="224988"/>
          </a:xfrm>
          <a:prstGeom prst="rect">
            <a:avLst/>
          </a:prstGeom>
          <a:ln w="12700">
            <a:miter lim="400000"/>
          </a:ln>
        </p:spPr>
      </p:pic>
      <p:pic>
        <p:nvPicPr>
          <p:cNvPr id="176" name="Google Shape;32;p8" descr="Google Shape;32;p8"/>
          <p:cNvPicPr>
            <a:picLocks noChangeAspect="1"/>
          </p:cNvPicPr>
          <p:nvPr/>
        </p:nvPicPr>
        <p:blipFill>
          <a:blip r:embed="rId3"/>
          <a:stretch>
            <a:fillRect/>
          </a:stretch>
        </p:blipFill>
        <p:spPr>
          <a:xfrm>
            <a:off x="8326066" y="1258413"/>
            <a:ext cx="2271958" cy="453586"/>
          </a:xfrm>
          <a:prstGeom prst="rect">
            <a:avLst/>
          </a:prstGeom>
          <a:ln w="12700">
            <a:miter lim="400000"/>
          </a:ln>
        </p:spPr>
      </p:pic>
      <p:pic>
        <p:nvPicPr>
          <p:cNvPr id="177" name="Google Shape;33;p8" descr="Google Shape;33;p8"/>
          <p:cNvPicPr>
            <a:picLocks noChangeAspect="1"/>
          </p:cNvPicPr>
          <p:nvPr/>
        </p:nvPicPr>
        <p:blipFill>
          <a:blip r:embed="rId4"/>
          <a:stretch>
            <a:fillRect/>
          </a:stretch>
        </p:blipFill>
        <p:spPr>
          <a:xfrm>
            <a:off x="-84502" y="5583706"/>
            <a:ext cx="2074002" cy="414988"/>
          </a:xfrm>
          <a:prstGeom prst="rect">
            <a:avLst/>
          </a:prstGeom>
          <a:ln w="12700">
            <a:miter lim="400000"/>
          </a:ln>
        </p:spPr>
      </p:pic>
      <p:sp>
        <p:nvSpPr>
          <p:cNvPr id="178" name="Google Shape;34;p8"/>
          <p:cNvSpPr txBox="1"/>
          <p:nvPr/>
        </p:nvSpPr>
        <p:spPr>
          <a:xfrm>
            <a:off x="2416966" y="2186780"/>
            <a:ext cx="7358068" cy="248444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00" tIns="35700" rIns="35700" bIns="35700" anchor="ctr">
            <a:normAutofit/>
          </a:bodyPr>
          <a:lstStyle>
            <a:lvl1pPr>
              <a:defRPr sz="3200" b="1">
                <a:solidFill>
                  <a:srgbClr val="0468B1"/>
                </a:solidFill>
                <a:latin typeface="Proxima Nova Rg"/>
                <a:ea typeface="Proxima Nova Rg"/>
                <a:cs typeface="Proxima Nova Rg"/>
                <a:sym typeface="Proxima Nova Rg"/>
              </a:defRPr>
            </a:lvl1pPr>
          </a:lstStyle>
          <a:p>
            <a:r>
              <a:t>Type a highlighted paragraph or quote here, up to five lines.</a:t>
            </a:r>
          </a:p>
        </p:txBody>
      </p:sp>
      <p:sp>
        <p:nvSpPr>
          <p:cNvPr id="179" name="Google Shape;35;p8"/>
          <p:cNvSpPr txBox="1"/>
          <p:nvPr/>
        </p:nvSpPr>
        <p:spPr>
          <a:xfrm>
            <a:off x="2518565" y="5087377"/>
            <a:ext cx="5971266" cy="35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lnSpc>
                <a:spcPct val="80000"/>
              </a:lnSpc>
              <a:defRPr i="1">
                <a:latin typeface="Proxima Nova Rg"/>
                <a:ea typeface="Proxima Nova Rg"/>
                <a:cs typeface="Proxima Nova Rg"/>
                <a:sym typeface="Proxima Nova Rg"/>
              </a:defRPr>
            </a:lvl1pPr>
          </a:lstStyle>
          <a:p>
            <a:r>
              <a:t>Source here</a:t>
            </a:r>
          </a:p>
        </p:txBody>
      </p:sp>
      <p:sp>
        <p:nvSpPr>
          <p:cNvPr id="180" name="#UNDPdigital"/>
          <p:cNvSpPr txBox="1"/>
          <p:nvPr/>
        </p:nvSpPr>
        <p:spPr>
          <a:xfrm rot="16200000">
            <a:off x="11341049" y="1111530"/>
            <a:ext cx="978000" cy="177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1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37659164"/>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x">
  <p:cSld name="Title &amp; Bullets with background">
    <p:bg>
      <p:bgPr>
        <a:solidFill>
          <a:srgbClr val="FFFFFF"/>
        </a:solidFill>
        <a:effectLst/>
      </p:bgPr>
    </p:bg>
    <p:spTree>
      <p:nvGrpSpPr>
        <p:cNvPr id="1" name=""/>
        <p:cNvGrpSpPr/>
        <p:nvPr/>
      </p:nvGrpSpPr>
      <p:grpSpPr>
        <a:xfrm>
          <a:off x="0" y="0"/>
          <a:ext cx="0" cy="0"/>
          <a:chOff x="0" y="0"/>
          <a:chExt cx="0" cy="0"/>
        </a:xfrm>
      </p:grpSpPr>
      <p:sp>
        <p:nvSpPr>
          <p:cNvPr id="188" name="Google Shape;6;p1"/>
          <p:cNvSpPr/>
          <p:nvPr/>
        </p:nvSpPr>
        <p:spPr>
          <a:xfrm flipH="1">
            <a:off x="455859" y="463500"/>
            <a:ext cx="11738573" cy="5880200"/>
          </a:xfrm>
          <a:prstGeom prst="rect">
            <a:avLst/>
          </a:prstGeom>
          <a:solidFill>
            <a:srgbClr val="0468B1">
              <a:alpha val="9803"/>
            </a:srgbClr>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pic>
        <p:nvPicPr>
          <p:cNvPr id="189" name="Google Shape;8;p1" descr="Google Shape;8;p1"/>
          <p:cNvPicPr>
            <a:picLocks noChangeAspect="1"/>
          </p:cNvPicPr>
          <p:nvPr/>
        </p:nvPicPr>
        <p:blipFill>
          <a:blip r:embed="rId2"/>
          <a:stretch>
            <a:fillRect/>
          </a:stretch>
        </p:blipFill>
        <p:spPr>
          <a:xfrm rot="10800000" flipH="1">
            <a:off x="9278022" y="382011"/>
            <a:ext cx="2011683" cy="401623"/>
          </a:xfrm>
          <a:prstGeom prst="rect">
            <a:avLst/>
          </a:prstGeom>
          <a:ln w="12700">
            <a:miter lim="400000"/>
          </a:ln>
        </p:spPr>
      </p:pic>
      <p:sp>
        <p:nvSpPr>
          <p:cNvPr id="190" name="Google Shape;37;p9"/>
          <p:cNvSpPr txBox="1"/>
          <p:nvPr/>
        </p:nvSpPr>
        <p:spPr>
          <a:xfrm>
            <a:off x="4688051" y="4333080"/>
            <a:ext cx="3045352" cy="7086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191" name="Google Shape;38;p9"/>
          <p:cNvSpPr txBox="1"/>
          <p:nvPr/>
        </p:nvSpPr>
        <p:spPr>
          <a:xfrm>
            <a:off x="4688051" y="5133180"/>
            <a:ext cx="3045352"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192" name="Google Shape;39;p9"/>
          <p:cNvSpPr txBox="1"/>
          <p:nvPr/>
        </p:nvSpPr>
        <p:spPr>
          <a:xfrm>
            <a:off x="903452" y="4333080"/>
            <a:ext cx="3045350" cy="7086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193" name="Google Shape;40;p9"/>
          <p:cNvSpPr txBox="1"/>
          <p:nvPr/>
        </p:nvSpPr>
        <p:spPr>
          <a:xfrm>
            <a:off x="903452" y="5133180"/>
            <a:ext cx="3045350"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194" name="Google Shape;41;p9"/>
          <p:cNvSpPr txBox="1"/>
          <p:nvPr/>
        </p:nvSpPr>
        <p:spPr>
          <a:xfrm>
            <a:off x="8434551" y="4333080"/>
            <a:ext cx="3045352" cy="7086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195" name="Google Shape;42;p9"/>
          <p:cNvSpPr txBox="1"/>
          <p:nvPr/>
        </p:nvSpPr>
        <p:spPr>
          <a:xfrm>
            <a:off x="8434551" y="5133180"/>
            <a:ext cx="3045352"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196" name="Google Shape;43;p9"/>
          <p:cNvSpPr txBox="1"/>
          <p:nvPr/>
        </p:nvSpPr>
        <p:spPr>
          <a:xfrm>
            <a:off x="893016" y="801528"/>
            <a:ext cx="5964340"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nSpc>
                <a:spcPct val="80000"/>
              </a:lnSpc>
              <a:defRPr sz="3200" b="1">
                <a:solidFill>
                  <a:srgbClr val="0468B1"/>
                </a:solidFill>
                <a:latin typeface="Proxima Nova Rg"/>
                <a:ea typeface="Proxima Nova Rg"/>
                <a:cs typeface="Proxima Nova Rg"/>
                <a:sym typeface="Proxima Nova Rg"/>
              </a:defRPr>
            </a:lvl1pPr>
          </a:lstStyle>
          <a:p>
            <a:r>
              <a:t>Type a title here, or delete.</a:t>
            </a:r>
          </a:p>
        </p:txBody>
      </p:sp>
      <p:sp>
        <p:nvSpPr>
          <p:cNvPr id="197" name="#UNDPdigital"/>
          <p:cNvSpPr txBox="1"/>
          <p:nvPr/>
        </p:nvSpPr>
        <p:spPr>
          <a:xfrm rot="16200000">
            <a:off x="11341049" y="1111530"/>
            <a:ext cx="978000" cy="177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19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69719601"/>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tx">
  <p:cSld name="Title &amp; Bullets white">
    <p:bg>
      <p:bgPr>
        <a:solidFill>
          <a:srgbClr val="FFFFFF"/>
        </a:solidFill>
        <a:effectLst/>
      </p:bgPr>
    </p:bg>
    <p:spTree>
      <p:nvGrpSpPr>
        <p:cNvPr id="1" name=""/>
        <p:cNvGrpSpPr/>
        <p:nvPr/>
      </p:nvGrpSpPr>
      <p:grpSpPr>
        <a:xfrm>
          <a:off x="0" y="0"/>
          <a:ext cx="0" cy="0"/>
          <a:chOff x="0" y="0"/>
          <a:chExt cx="0" cy="0"/>
        </a:xfrm>
      </p:grpSpPr>
      <p:sp>
        <p:nvSpPr>
          <p:cNvPr id="205" name="Google Shape;46;p10"/>
          <p:cNvSpPr txBox="1"/>
          <p:nvPr/>
        </p:nvSpPr>
        <p:spPr>
          <a:xfrm>
            <a:off x="4688051" y="4333080"/>
            <a:ext cx="3045352" cy="7086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206" name="Google Shape;47;p10"/>
          <p:cNvSpPr txBox="1"/>
          <p:nvPr/>
        </p:nvSpPr>
        <p:spPr>
          <a:xfrm>
            <a:off x="4688051" y="5133180"/>
            <a:ext cx="3045352"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207" name="Google Shape;48;p10"/>
          <p:cNvSpPr txBox="1"/>
          <p:nvPr/>
        </p:nvSpPr>
        <p:spPr>
          <a:xfrm>
            <a:off x="852652" y="4345780"/>
            <a:ext cx="3045350" cy="7086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208" name="Google Shape;49;p10"/>
          <p:cNvSpPr txBox="1"/>
          <p:nvPr/>
        </p:nvSpPr>
        <p:spPr>
          <a:xfrm>
            <a:off x="852652" y="5145880"/>
            <a:ext cx="3045350"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209" name="Google Shape;50;p10"/>
          <p:cNvSpPr txBox="1"/>
          <p:nvPr/>
        </p:nvSpPr>
        <p:spPr>
          <a:xfrm>
            <a:off x="8434551" y="4333080"/>
            <a:ext cx="3045352" cy="7086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210" name="Google Shape;51;p10"/>
          <p:cNvSpPr txBox="1"/>
          <p:nvPr/>
        </p:nvSpPr>
        <p:spPr>
          <a:xfrm>
            <a:off x="8434551" y="5133180"/>
            <a:ext cx="3045352" cy="965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211" name="Google Shape;52;p10"/>
          <p:cNvSpPr txBox="1"/>
          <p:nvPr/>
        </p:nvSpPr>
        <p:spPr>
          <a:xfrm>
            <a:off x="852650" y="572928"/>
            <a:ext cx="5964341"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nSpc>
                <a:spcPct val="80000"/>
              </a:lnSpc>
              <a:defRPr sz="3200" b="1">
                <a:solidFill>
                  <a:srgbClr val="0468B1"/>
                </a:solidFill>
                <a:latin typeface="Proxima Nova Rg"/>
                <a:ea typeface="Proxima Nova Rg"/>
                <a:cs typeface="Proxima Nova Rg"/>
                <a:sym typeface="Proxima Nova Rg"/>
              </a:defRPr>
            </a:lvl1pPr>
          </a:lstStyle>
          <a:p>
            <a:r>
              <a:t>Type a title here, or delete.</a:t>
            </a:r>
          </a:p>
        </p:txBody>
      </p:sp>
      <p:sp>
        <p:nvSpPr>
          <p:cNvPr id="212" name="#UNDPdigital"/>
          <p:cNvSpPr txBox="1"/>
          <p:nvPr/>
        </p:nvSpPr>
        <p:spPr>
          <a:xfrm rot="16200000">
            <a:off x="11341049" y="781330"/>
            <a:ext cx="978000" cy="177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2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4451858"/>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Standard slide">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149471015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30" imgH="531" progId="TCLayout.ActiveDocument.1">
                  <p:embed/>
                </p:oleObj>
              </mc:Choice>
              <mc:Fallback>
                <p:oleObj name="think-cell Slide" r:id="rId4" imgW="530" imgH="531" progId="TCLayout.ActiveDocument.1">
                  <p:embed/>
                  <p:pic>
                    <p:nvPicPr>
                      <p:cNvPr id="4" name="Object 3"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0" y="0"/>
            <a:ext cx="158750" cy="158750"/>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lvl="0" indent="0" algn="ctr" eaLnBrk="1">
              <a:lnSpc>
                <a:spcPct val="85000"/>
              </a:lnSpc>
              <a:spcBef>
                <a:spcPct val="0"/>
              </a:spcBef>
              <a:spcAft>
                <a:spcPct val="0"/>
              </a:spcAft>
            </a:pPr>
            <a:endParaRPr lang="en-US" sz="2400" b="1" i="0" baseline="0">
              <a:solidFill>
                <a:schemeClr val="tx1"/>
              </a:solidFill>
              <a:latin typeface="Calibri" panose="020F0502020204030204" pitchFamily="34" charset="0"/>
              <a:ea typeface="+mj-ea"/>
              <a:cs typeface="Calibri" panose="020F0502020204030204" pitchFamily="34" charset="0"/>
              <a:sym typeface="Calibri" panose="020F0502020204030204" pitchFamily="34" charset="0"/>
            </a:endParaRPr>
          </a:p>
        </p:txBody>
      </p:sp>
      <p:pic>
        <p:nvPicPr>
          <p:cNvPr id="6" name="Grafik 3">
            <a:extLst>
              <a:ext uri="{FF2B5EF4-FFF2-40B4-BE49-F238E27FC236}">
                <a16:creationId xmlns:a16="http://schemas.microsoft.com/office/drawing/2014/main" id="{78CC7348-BBF3-4CBD-B4B6-E36649206DEB}"/>
              </a:ext>
            </a:extLst>
          </p:cNvPr>
          <p:cNvPicPr>
            <a:picLocks noChangeAspect="1"/>
          </p:cNvPicPr>
          <p:nvPr userDrawn="1"/>
        </p:nvPicPr>
        <p:blipFill rotWithShape="1">
          <a:blip r:embed="rId6" cstate="print">
            <a:duotone>
              <a:schemeClr val="accent2">
                <a:shade val="45000"/>
                <a:satMod val="135000"/>
              </a:schemeClr>
              <a:prstClr val="white"/>
            </a:duotone>
            <a:extLst>
              <a:ext uri="{28A0092B-C50C-407E-A947-70E740481C1C}">
                <a14:useLocalDpi xmlns:a14="http://schemas.microsoft.com/office/drawing/2010/main" val="0"/>
              </a:ext>
            </a:extLst>
          </a:blip>
          <a:srcRect b="85485"/>
          <a:stretch/>
        </p:blipFill>
        <p:spPr>
          <a:xfrm>
            <a:off x="1" y="0"/>
            <a:ext cx="12192000" cy="995680"/>
          </a:xfrm>
          <a:prstGeom prst="rect">
            <a:avLst/>
          </a:prstGeom>
          <a:effectLst>
            <a:outerShdw blurRad="50800" dist="38100" dir="2700000" algn="tl" rotWithShape="0">
              <a:prstClr val="black">
                <a:alpha val="40000"/>
              </a:prstClr>
            </a:outerShdw>
          </a:effectLst>
        </p:spPr>
      </p:pic>
      <p:sp>
        <p:nvSpPr>
          <p:cNvPr id="7" name="Rectangle 6">
            <a:extLst>
              <a:ext uri="{FF2B5EF4-FFF2-40B4-BE49-F238E27FC236}">
                <a16:creationId xmlns:a16="http://schemas.microsoft.com/office/drawing/2014/main" id="{B3C73FE1-3276-4888-ABD3-C8F914BEE8A8}"/>
              </a:ext>
            </a:extLst>
          </p:cNvPr>
          <p:cNvSpPr/>
          <p:nvPr userDrawn="1"/>
        </p:nvSpPr>
        <p:spPr>
          <a:xfrm>
            <a:off x="1" y="0"/>
            <a:ext cx="12191998" cy="1003300"/>
          </a:xfrm>
          <a:prstGeom prst="rect">
            <a:avLst/>
          </a:prstGeom>
          <a:gradFill flip="none" rotWithShape="1">
            <a:gsLst>
              <a:gs pos="3000">
                <a:schemeClr val="tx1">
                  <a:alpha val="50000"/>
                </a:schemeClr>
              </a:gs>
              <a:gs pos="100000">
                <a:srgbClr val="00689D">
                  <a:alpha val="0"/>
                </a:srgbClr>
              </a:gs>
            </a:gsLst>
            <a:lin ang="2100000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400">
              <a:solidFill>
                <a:schemeClr val="tx1"/>
              </a:solidFill>
            </a:endParaRPr>
          </a:p>
        </p:txBody>
      </p:sp>
      <p:sp>
        <p:nvSpPr>
          <p:cNvPr id="2" name="Title 1">
            <a:extLst>
              <a:ext uri="{FF2B5EF4-FFF2-40B4-BE49-F238E27FC236}">
                <a16:creationId xmlns:a16="http://schemas.microsoft.com/office/drawing/2014/main" id="{C6CF3749-1BA8-45CA-9D8B-0BB4A89AF307}"/>
              </a:ext>
            </a:extLst>
          </p:cNvPr>
          <p:cNvSpPr>
            <a:spLocks noGrp="1"/>
          </p:cNvSpPr>
          <p:nvPr>
            <p:ph type="title"/>
          </p:nvPr>
        </p:nvSpPr>
        <p:spPr>
          <a:xfrm>
            <a:off x="343747" y="178752"/>
            <a:ext cx="11010053" cy="638175"/>
          </a:xfrm>
          <a:prstGeom prst="rect">
            <a:avLst/>
          </a:prstGeom>
        </p:spPr>
        <p:txBody>
          <a:bodyPr anchor="ctr"/>
          <a:lstStyle/>
          <a:p>
            <a:r>
              <a:rPr lang="en-US"/>
              <a:t>Click to edit Master title style</a:t>
            </a:r>
          </a:p>
        </p:txBody>
      </p:sp>
      <p:pic>
        <p:nvPicPr>
          <p:cNvPr id="5" name="Picture 4" descr="A picture containing drawing, clock&#10;&#10;Description automatically generated">
            <a:extLst>
              <a:ext uri="{FF2B5EF4-FFF2-40B4-BE49-F238E27FC236}">
                <a16:creationId xmlns:a16="http://schemas.microsoft.com/office/drawing/2014/main" id="{B547E3FB-98CB-4779-B0B5-85E51F463248}"/>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1669904" y="199417"/>
            <a:ext cx="313554" cy="638175"/>
          </a:xfrm>
          <a:prstGeom prst="rect">
            <a:avLst/>
          </a:prstGeom>
        </p:spPr>
      </p:pic>
    </p:spTree>
    <p:extLst>
      <p:ext uri="{BB962C8B-B14F-4D97-AF65-F5344CB8AC3E}">
        <p14:creationId xmlns:p14="http://schemas.microsoft.com/office/powerpoint/2010/main" val="1279884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type="tx">
  <p:cSld name="Blue background">
    <p:spTree>
      <p:nvGrpSpPr>
        <p:cNvPr id="1" name=""/>
        <p:cNvGrpSpPr/>
        <p:nvPr/>
      </p:nvGrpSpPr>
      <p:grpSpPr>
        <a:xfrm>
          <a:off x="0" y="0"/>
          <a:ext cx="0" cy="0"/>
          <a:chOff x="0" y="0"/>
          <a:chExt cx="0" cy="0"/>
        </a:xfrm>
      </p:grpSpPr>
      <p:sp>
        <p:nvSpPr>
          <p:cNvPr id="243" name="#UNDPdigital"/>
          <p:cNvSpPr txBox="1"/>
          <p:nvPr/>
        </p:nvSpPr>
        <p:spPr>
          <a:xfrm rot="16200000">
            <a:off x="11341049" y="781330"/>
            <a:ext cx="978000" cy="177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0" tIns="0" rIns="0" bIns="0">
            <a:spAutoFit/>
          </a:bodyPr>
          <a:lstStyle>
            <a:lvl1pPr defTabSz="410764">
              <a:defRPr sz="1200" b="1">
                <a:solidFill>
                  <a:srgbClr val="FFFFFF"/>
                </a:solidFill>
                <a:latin typeface="Proxima Nova Rg"/>
                <a:ea typeface="Proxima Nova Rg"/>
                <a:cs typeface="Proxima Nova Rg"/>
                <a:sym typeface="Proxima Nova Rg"/>
              </a:defRPr>
            </a:lvl1pPr>
          </a:lstStyle>
          <a:p>
            <a:r>
              <a:t>#UNDPdigital</a:t>
            </a:r>
          </a:p>
        </p:txBody>
      </p:sp>
      <p:sp>
        <p:nvSpPr>
          <p:cNvPr id="244" name="Slide Number"/>
          <p:cNvSpPr txBox="1">
            <a:spLocks noGrp="1"/>
          </p:cNvSpPr>
          <p:nvPr>
            <p:ph type="sldNum" sz="quarter" idx="2"/>
          </p:nvPr>
        </p:nvSpPr>
        <p:spPr>
          <a:xfrm>
            <a:off x="0" y="0"/>
            <a:ext cx="358342" cy="364208"/>
          </a:xfrm>
          <a:prstGeom prst="rect">
            <a:avLst/>
          </a:prstGeom>
        </p:spPr>
        <p:txBody>
          <a:bodyPr anchor="t"/>
          <a:lstStyle>
            <a:lvl1pPr algn="l">
              <a:defRPr sz="1800">
                <a:latin typeface="Helvetica Neue Thin"/>
                <a:ea typeface="Helvetica Neue Thin"/>
                <a:cs typeface="Helvetica Neue Thin"/>
                <a:sym typeface="Helvetica Neue Thin"/>
              </a:defRPr>
            </a:lvl1pPr>
          </a:lstStyle>
          <a:p>
            <a:fld id="{86CB4B4D-7CA3-9044-876B-883B54F8677D}" type="slidenum">
              <a:t>‹#›</a:t>
            </a:fld>
            <a:endParaRPr/>
          </a:p>
        </p:txBody>
      </p:sp>
    </p:spTree>
    <p:extLst>
      <p:ext uri="{BB962C8B-B14F-4D97-AF65-F5344CB8AC3E}">
        <p14:creationId xmlns:p14="http://schemas.microsoft.com/office/powerpoint/2010/main" val="268315143"/>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UNDP_Cover">
    <p:bg>
      <p:bgPr>
        <a:solidFill>
          <a:srgbClr val="006BB7"/>
        </a:solidFill>
        <a:effectLst/>
      </p:bgPr>
    </p:bg>
    <p:spTree>
      <p:nvGrpSpPr>
        <p:cNvPr id="1" name=""/>
        <p:cNvGrpSpPr/>
        <p:nvPr/>
      </p:nvGrpSpPr>
      <p:grpSpPr>
        <a:xfrm>
          <a:off x="0" y="0"/>
          <a:ext cx="0" cy="0"/>
          <a:chOff x="0" y="0"/>
          <a:chExt cx="0" cy="0"/>
        </a:xfrm>
      </p:grpSpPr>
      <p:graphicFrame>
        <p:nvGraphicFramePr>
          <p:cNvPr id="6" name="Objekt 5" hidden="1"/>
          <p:cNvGraphicFramePr>
            <a:graphicFrameLocks noChangeAspect="1"/>
          </p:cNvGraphicFramePr>
          <p:nvPr userDrawn="1">
            <p:custDataLst>
              <p:tags r:id="rId1"/>
            </p:custDataLst>
          </p:nvPr>
        </p:nvGraphicFramePr>
        <p:xfrm>
          <a:off x="1955" y="1588"/>
          <a:ext cx="1954" cy="1588"/>
        </p:xfrm>
        <a:graphic>
          <a:graphicData uri="http://schemas.openxmlformats.org/presentationml/2006/ole">
            <mc:AlternateContent xmlns:mc="http://schemas.openxmlformats.org/markup-compatibility/2006">
              <mc:Choice xmlns:v="urn:schemas-microsoft-com:vml" Requires="v">
                <p:oleObj name="think-cell Slide" r:id="rId4" imgW="338" imgH="338" progId="TCLayout.ActiveDocument.1">
                  <p:embed/>
                </p:oleObj>
              </mc:Choice>
              <mc:Fallback>
                <p:oleObj name="think-cell Slide" r:id="rId4" imgW="338" imgH="338" progId="TCLayout.ActiveDocument.1">
                  <p:embed/>
                  <p:pic>
                    <p:nvPicPr>
                      <p:cNvPr id="6" name="Objekt 5" hidden="1"/>
                      <p:cNvPicPr/>
                      <p:nvPr/>
                    </p:nvPicPr>
                    <p:blipFill>
                      <a:blip r:embed="rId5"/>
                      <a:stretch>
                        <a:fillRect/>
                      </a:stretch>
                    </p:blipFill>
                    <p:spPr>
                      <a:xfrm>
                        <a:off x="1955" y="1588"/>
                        <a:ext cx="1954" cy="1588"/>
                      </a:xfrm>
                      <a:prstGeom prst="rect">
                        <a:avLst/>
                      </a:prstGeom>
                    </p:spPr>
                  </p:pic>
                </p:oleObj>
              </mc:Fallback>
            </mc:AlternateContent>
          </a:graphicData>
        </a:graphic>
      </p:graphicFrame>
      <p:sp>
        <p:nvSpPr>
          <p:cNvPr id="2" name="Rectangle 1" hidden="1"/>
          <p:cNvSpPr/>
          <p:nvPr userDrawn="1">
            <p:custDataLst>
              <p:tags r:id="rId2"/>
            </p:custDataLst>
          </p:nvPr>
        </p:nvSpPr>
        <p:spPr>
          <a:xfrm>
            <a:off x="0" y="0"/>
            <a:ext cx="195385" cy="158750"/>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lstStyle/>
          <a:p>
            <a:pPr algn="ctr">
              <a:lnSpc>
                <a:spcPct val="85000"/>
              </a:lnSpc>
              <a:spcBef>
                <a:spcPct val="0"/>
              </a:spcBef>
              <a:spcAft>
                <a:spcPct val="0"/>
              </a:spcAft>
            </a:pPr>
            <a:endParaRPr lang="en-US" sz="3600" b="1">
              <a:solidFill>
                <a:srgbClr val="4B4B4B"/>
              </a:solidFill>
              <a:cs typeface="Arial" panose="020B0604020202020204" pitchFamily="34" charset="0"/>
              <a:sym typeface="Arial" panose="020B0604020202020204" pitchFamily="34" charset="0"/>
            </a:endParaRPr>
          </a:p>
        </p:txBody>
      </p:sp>
      <p:pic>
        <p:nvPicPr>
          <p:cNvPr id="10" name="Grafik 3"/>
          <p:cNvPicPr>
            <a:picLocks noChangeAspect="1"/>
          </p:cNvPicPr>
          <p:nvPr userDrawn="1"/>
        </p:nvPicPr>
        <p:blipFill>
          <a:blip r:embed="rId6"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3174" y="0"/>
            <a:ext cx="12195175" cy="6859786"/>
          </a:xfrm>
          <a:prstGeom prst="rect">
            <a:avLst/>
          </a:prstGeom>
        </p:spPr>
      </p:pic>
      <p:sp>
        <p:nvSpPr>
          <p:cNvPr id="13" name="Rectangle 12"/>
          <p:cNvSpPr/>
          <p:nvPr userDrawn="1"/>
        </p:nvSpPr>
        <p:spPr>
          <a:xfrm>
            <a:off x="0" y="0"/>
            <a:ext cx="12192000" cy="6858000"/>
          </a:xfrm>
          <a:prstGeom prst="rect">
            <a:avLst/>
          </a:prstGeom>
          <a:gradFill flip="none" rotWithShape="1">
            <a:gsLst>
              <a:gs pos="3000">
                <a:schemeClr val="tx1">
                  <a:alpha val="50000"/>
                </a:schemeClr>
              </a:gs>
              <a:gs pos="100000">
                <a:srgbClr val="00689D">
                  <a:alpha val="0"/>
                </a:srgbClr>
              </a:gs>
            </a:gsLst>
            <a:lin ang="2100000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7" name="Title 1"/>
          <p:cNvSpPr>
            <a:spLocks noGrp="1"/>
          </p:cNvSpPr>
          <p:nvPr>
            <p:ph type="ctrTitle" hasCustomPrompt="1"/>
          </p:nvPr>
        </p:nvSpPr>
        <p:spPr>
          <a:xfrm>
            <a:off x="335461" y="3936505"/>
            <a:ext cx="8815754" cy="860400"/>
          </a:xfrm>
          <a:prstGeom prst="rect">
            <a:avLst/>
          </a:prstGeom>
        </p:spPr>
        <p:txBody>
          <a:bodyPr lIns="72000" rIns="72000" anchor="ctr"/>
          <a:lstStyle>
            <a:lvl1pPr>
              <a:defRPr sz="3600">
                <a:solidFill>
                  <a:schemeClr val="tx2"/>
                </a:solidFill>
                <a:latin typeface="Calibri" panose="020F0502020204030204" pitchFamily="34" charset="0"/>
                <a:cs typeface="Calibri" panose="020F0502020204030204" pitchFamily="34" charset="0"/>
              </a:defRPr>
            </a:lvl1pPr>
          </a:lstStyle>
          <a:p>
            <a:r>
              <a:rPr lang="de-DE" noProof="0"/>
              <a:t>Title</a:t>
            </a:r>
          </a:p>
        </p:txBody>
      </p:sp>
      <p:sp>
        <p:nvSpPr>
          <p:cNvPr id="11" name="Subtitle 2"/>
          <p:cNvSpPr>
            <a:spLocks noGrp="1"/>
          </p:cNvSpPr>
          <p:nvPr>
            <p:ph type="subTitle" idx="1" hasCustomPrompt="1"/>
          </p:nvPr>
        </p:nvSpPr>
        <p:spPr>
          <a:xfrm>
            <a:off x="335461" y="4905986"/>
            <a:ext cx="8815754" cy="369332"/>
          </a:xfrm>
        </p:spPr>
        <p:txBody>
          <a:bodyPr lIns="72000" rIns="72000" anchor="t"/>
          <a:lstStyle>
            <a:lvl1pPr marL="0" indent="0" algn="l">
              <a:buNone/>
              <a:defRPr sz="2400">
                <a:solidFill>
                  <a:schemeClr val="tx2"/>
                </a:solidFill>
                <a:latin typeface="Calibri" panose="020F0502020204030204" pitchFamily="34" charset="0"/>
                <a:cs typeface="Calibri" panose="020F0502020204030204" pitchFamily="34" charset="0"/>
              </a:defRPr>
            </a:lvl1pPr>
            <a:lvl2pPr marL="0" indent="0" algn="l">
              <a:buNone/>
              <a:defRPr sz="1600">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de-DE" noProof="0"/>
              <a:t>Subtitle</a:t>
            </a:r>
          </a:p>
        </p:txBody>
      </p:sp>
      <p:sp>
        <p:nvSpPr>
          <p:cNvPr id="12" name="Text Placeholder 4"/>
          <p:cNvSpPr>
            <a:spLocks noGrp="1"/>
          </p:cNvSpPr>
          <p:nvPr>
            <p:ph type="body" sz="quarter" idx="10" hasCustomPrompt="1"/>
          </p:nvPr>
        </p:nvSpPr>
        <p:spPr>
          <a:xfrm>
            <a:off x="335461" y="5847537"/>
            <a:ext cx="8815754" cy="246221"/>
          </a:xfrm>
        </p:spPr>
        <p:txBody>
          <a:bodyPr lIns="72000" rIns="72000" anchor="t"/>
          <a:lstStyle>
            <a:lvl1pPr marL="0" indent="0">
              <a:buNone/>
              <a:defRPr sz="1600" baseline="0">
                <a:solidFill>
                  <a:schemeClr val="tx2"/>
                </a:solidFill>
                <a:latin typeface="Calibri" panose="020F0502020204030204" pitchFamily="34" charset="0"/>
                <a:cs typeface="Calibri" panose="020F0502020204030204" pitchFamily="34" charset="0"/>
              </a:defRPr>
            </a:lvl1pPr>
            <a:lvl2pPr marL="355600" indent="0">
              <a:buNone/>
              <a:defRPr sz="1400"/>
            </a:lvl2pPr>
            <a:lvl3pPr marL="723900" indent="0">
              <a:buNone/>
              <a:defRPr sz="1200"/>
            </a:lvl3pPr>
            <a:lvl4pPr marL="1077913" indent="0">
              <a:buNone/>
              <a:defRPr sz="1100"/>
            </a:lvl4pPr>
            <a:lvl5pPr marL="1433512" indent="0">
              <a:buNone/>
              <a:defRPr sz="1100"/>
            </a:lvl5pPr>
          </a:lstStyle>
          <a:p>
            <a:pPr lvl="0"/>
            <a:r>
              <a:rPr lang="de-DE" noProof="0"/>
              <a:t>Location, Date</a:t>
            </a:r>
          </a:p>
        </p:txBody>
      </p:sp>
      <p:pic>
        <p:nvPicPr>
          <p:cNvPr id="4" name="Picture 3" descr="A picture containing drawing, clock&#10;&#10;Description automatically generated">
            <a:extLst>
              <a:ext uri="{FF2B5EF4-FFF2-40B4-BE49-F238E27FC236}">
                <a16:creationId xmlns:a16="http://schemas.microsoft.com/office/drawing/2014/main" id="{1B26D512-A491-4801-833D-9D75D2220C76}"/>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10695862" y="260023"/>
            <a:ext cx="1190666" cy="2423356"/>
          </a:xfrm>
          <a:prstGeom prst="rect">
            <a:avLst/>
          </a:prstGeom>
        </p:spPr>
      </p:pic>
    </p:spTree>
    <p:extLst>
      <p:ext uri="{BB962C8B-B14F-4D97-AF65-F5344CB8AC3E}">
        <p14:creationId xmlns:p14="http://schemas.microsoft.com/office/powerpoint/2010/main" val="66181865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1"/>
            </p:custDataLst>
            <p:extLst>
              <p:ext uri="{D42A27DB-BD31-4B8C-83A1-F6EECF244321}">
                <p14:modId xmlns:p14="http://schemas.microsoft.com/office/powerpoint/2010/main" val="11467837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5" imgH="416" progId="TCLayout.ActiveDocument.1">
                  <p:embed/>
                </p:oleObj>
              </mc:Choice>
              <mc:Fallback>
                <p:oleObj name="think-cell Slide" r:id="rId4" imgW="415" imgH="416" progId="TCLayout.ActiveDocument.1">
                  <p:embed/>
                  <p:pic>
                    <p:nvPicPr>
                      <p:cNvPr id="6" name="Object 5"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85000"/>
              </a:lnSpc>
              <a:spcBef>
                <a:spcPct val="0"/>
              </a:spcBef>
              <a:spcAft>
                <a:spcPct val="0"/>
              </a:spcAft>
            </a:pPr>
            <a:endParaRPr lang="en-US" sz="2400" b="1" i="0" baseline="0">
              <a:solidFill>
                <a:srgbClr val="4B4B4B"/>
              </a:solidFill>
              <a:latin typeface="Calibri" panose="020F0502020204030204" pitchFamily="34" charset="0"/>
              <a:ea typeface="+mj-ea"/>
              <a:cs typeface="Calibri" panose="020F0502020204030204" pitchFamily="34" charset="0"/>
              <a:sym typeface="Calibri" panose="020F0502020204030204" pitchFamily="34" charset="0"/>
            </a:endParaRPr>
          </a:p>
        </p:txBody>
      </p:sp>
      <p:sp>
        <p:nvSpPr>
          <p:cNvPr id="3" name="Content Placeholder 2"/>
          <p:cNvSpPr>
            <a:spLocks noGrp="1"/>
          </p:cNvSpPr>
          <p:nvPr>
            <p:ph idx="1" hasCustomPrompt="1"/>
          </p:nvPr>
        </p:nvSpPr>
        <p:spPr/>
        <p:txBody>
          <a:bodyPr/>
          <a:lstStyle>
            <a:lvl1pPr>
              <a:defRPr>
                <a:latin typeface="Calibri" panose="020F0502020204030204" pitchFamily="34" charset="0"/>
                <a:cs typeface="Calibri" panose="020F0502020204030204" pitchFamily="34" charset="0"/>
              </a:defRPr>
            </a:lvl1pPr>
            <a:lvl2pPr>
              <a:defRPr>
                <a:latin typeface="Calibri" panose="020F0502020204030204" pitchFamily="34" charset="0"/>
                <a:cs typeface="Calibri" panose="020F0502020204030204" pitchFamily="34" charset="0"/>
              </a:defRPr>
            </a:lvl2pPr>
            <a:lvl3pPr>
              <a:defRPr>
                <a:latin typeface="Calibri" panose="020F0502020204030204" pitchFamily="34" charset="0"/>
                <a:cs typeface="Calibri" panose="020F0502020204030204" pitchFamily="34" charset="0"/>
              </a:defRPr>
            </a:lvl3pPr>
            <a:lvl4pPr>
              <a:defRPr>
                <a:latin typeface="Calibri" panose="020F0502020204030204" pitchFamily="34" charset="0"/>
                <a:cs typeface="Calibri" panose="020F0502020204030204" pitchFamily="34" charset="0"/>
              </a:defRPr>
            </a:lvl4pPr>
            <a:lvl5pPr>
              <a:defRPr>
                <a:latin typeface="Calibri" panose="020F0502020204030204" pitchFamily="34" charset="0"/>
                <a:cs typeface="Calibri" panose="020F0502020204030204"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7" name="Grafik 3">
            <a:extLst>
              <a:ext uri="{FF2B5EF4-FFF2-40B4-BE49-F238E27FC236}">
                <a16:creationId xmlns:a16="http://schemas.microsoft.com/office/drawing/2014/main" id="{EC5FF356-BF68-4093-B209-81735F53635C}"/>
              </a:ext>
            </a:extLst>
          </p:cNvPr>
          <p:cNvPicPr>
            <a:picLocks noChangeAspect="1"/>
          </p:cNvPicPr>
          <p:nvPr userDrawn="1"/>
        </p:nvPicPr>
        <p:blipFill rotWithShape="1">
          <a:blip r:embed="rId6" cstate="print">
            <a:duotone>
              <a:schemeClr val="accent2">
                <a:shade val="45000"/>
                <a:satMod val="135000"/>
              </a:schemeClr>
              <a:prstClr val="white"/>
            </a:duotone>
            <a:extLst>
              <a:ext uri="{28A0092B-C50C-407E-A947-70E740481C1C}">
                <a14:useLocalDpi xmlns:a14="http://schemas.microsoft.com/office/drawing/2010/main" val="0"/>
              </a:ext>
            </a:extLst>
          </a:blip>
          <a:srcRect b="85485"/>
          <a:stretch/>
        </p:blipFill>
        <p:spPr>
          <a:xfrm>
            <a:off x="1" y="0"/>
            <a:ext cx="12192000" cy="995680"/>
          </a:xfrm>
          <a:prstGeom prst="rect">
            <a:avLst/>
          </a:prstGeom>
          <a:effectLst>
            <a:outerShdw blurRad="50800" dist="38100" dir="2700000" algn="tl" rotWithShape="0">
              <a:prstClr val="black">
                <a:alpha val="40000"/>
              </a:prstClr>
            </a:outerShdw>
          </a:effectLst>
        </p:spPr>
      </p:pic>
      <p:sp>
        <p:nvSpPr>
          <p:cNvPr id="8" name="Rectangle 7">
            <a:extLst>
              <a:ext uri="{FF2B5EF4-FFF2-40B4-BE49-F238E27FC236}">
                <a16:creationId xmlns:a16="http://schemas.microsoft.com/office/drawing/2014/main" id="{62412DCB-B8D7-4CFB-8061-ACE83E53B93D}"/>
              </a:ext>
            </a:extLst>
          </p:cNvPr>
          <p:cNvSpPr/>
          <p:nvPr userDrawn="1"/>
        </p:nvSpPr>
        <p:spPr>
          <a:xfrm>
            <a:off x="1" y="0"/>
            <a:ext cx="12191998" cy="1003300"/>
          </a:xfrm>
          <a:prstGeom prst="rect">
            <a:avLst/>
          </a:prstGeom>
          <a:gradFill flip="none" rotWithShape="1">
            <a:gsLst>
              <a:gs pos="3000">
                <a:schemeClr val="tx1">
                  <a:alpha val="50000"/>
                </a:schemeClr>
              </a:gs>
              <a:gs pos="100000">
                <a:srgbClr val="00689D">
                  <a:alpha val="0"/>
                </a:srgbClr>
              </a:gs>
            </a:gsLst>
            <a:lin ang="2100000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400">
              <a:solidFill>
                <a:schemeClr val="tx1"/>
              </a:solidFill>
            </a:endParaRPr>
          </a:p>
        </p:txBody>
      </p:sp>
      <p:sp>
        <p:nvSpPr>
          <p:cNvPr id="2" name="Rectangle 1">
            <a:extLst>
              <a:ext uri="{FF2B5EF4-FFF2-40B4-BE49-F238E27FC236}">
                <a16:creationId xmlns:a16="http://schemas.microsoft.com/office/drawing/2014/main" id="{DB8402B5-C1AE-46A6-AEBB-2DE39F7977FF}"/>
              </a:ext>
            </a:extLst>
          </p:cNvPr>
          <p:cNvSpPr/>
          <p:nvPr userDrawn="1"/>
        </p:nvSpPr>
        <p:spPr>
          <a:xfrm>
            <a:off x="2" y="6724542"/>
            <a:ext cx="12191998" cy="143005"/>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algn="ctr"/>
            <a:endParaRPr lang="en-US" sz="1100" err="1">
              <a:solidFill>
                <a:schemeClr val="bg1"/>
              </a:solidFill>
            </a:endParaRPr>
          </a:p>
        </p:txBody>
      </p:sp>
      <p:sp>
        <p:nvSpPr>
          <p:cNvPr id="11" name="Title 1">
            <a:extLst>
              <a:ext uri="{FF2B5EF4-FFF2-40B4-BE49-F238E27FC236}">
                <a16:creationId xmlns:a16="http://schemas.microsoft.com/office/drawing/2014/main" id="{8CABF689-0425-45CF-869C-FC5174C20953}"/>
              </a:ext>
            </a:extLst>
          </p:cNvPr>
          <p:cNvSpPr>
            <a:spLocks noGrp="1"/>
          </p:cNvSpPr>
          <p:nvPr>
            <p:ph type="title"/>
          </p:nvPr>
        </p:nvSpPr>
        <p:spPr>
          <a:xfrm>
            <a:off x="343747" y="178752"/>
            <a:ext cx="11010053" cy="638175"/>
          </a:xfrm>
          <a:prstGeom prst="rect">
            <a:avLst/>
          </a:prstGeom>
        </p:spPr>
        <p:txBody>
          <a:bodyPr anchor="ctr"/>
          <a:lstStyle/>
          <a:p>
            <a:r>
              <a:rPr lang="en-US"/>
              <a:t>Click to edit Master title style</a:t>
            </a:r>
          </a:p>
        </p:txBody>
      </p:sp>
      <p:pic>
        <p:nvPicPr>
          <p:cNvPr id="12" name="Picture 11" descr="A picture containing drawing, clock&#10;&#10;Description automatically generated">
            <a:extLst>
              <a:ext uri="{FF2B5EF4-FFF2-40B4-BE49-F238E27FC236}">
                <a16:creationId xmlns:a16="http://schemas.microsoft.com/office/drawing/2014/main" id="{1950C810-CAD5-4CEB-ABBF-779C9DBCD54F}"/>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1669904" y="199417"/>
            <a:ext cx="313554" cy="638175"/>
          </a:xfrm>
          <a:prstGeom prst="rect">
            <a:avLst/>
          </a:prstGeom>
        </p:spPr>
      </p:pic>
      <p:sp>
        <p:nvSpPr>
          <p:cNvPr id="10" name="Rectangle 9">
            <a:extLst>
              <a:ext uri="{FF2B5EF4-FFF2-40B4-BE49-F238E27FC236}">
                <a16:creationId xmlns:a16="http://schemas.microsoft.com/office/drawing/2014/main" id="{4A5761DA-6E32-4EE7-A5B7-2BF4E427D048}"/>
              </a:ext>
            </a:extLst>
          </p:cNvPr>
          <p:cNvSpPr/>
          <p:nvPr userDrawn="1"/>
        </p:nvSpPr>
        <p:spPr>
          <a:xfrm>
            <a:off x="11353800" y="-431065"/>
            <a:ext cx="851555" cy="398834"/>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algn="ctr"/>
            <a:r>
              <a:rPr lang="en-US" sz="1400" b="1">
                <a:solidFill>
                  <a:schemeClr val="tx2"/>
                </a:solidFill>
              </a:rPr>
              <a:t>DRAFT</a:t>
            </a:r>
          </a:p>
        </p:txBody>
      </p:sp>
    </p:spTree>
    <p:extLst>
      <p:ext uri="{BB962C8B-B14F-4D97-AF65-F5344CB8AC3E}">
        <p14:creationId xmlns:p14="http://schemas.microsoft.com/office/powerpoint/2010/main" val="270160473"/>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5" imgH="416" progId="TCLayout.ActiveDocument.1">
                  <p:embed/>
                </p:oleObj>
              </mc:Choice>
              <mc:Fallback>
                <p:oleObj name="think-cell Slide" r:id="rId4" imgW="415" imgH="416" progId="TCLayout.ActiveDocument.1">
                  <p:embed/>
                  <p:pic>
                    <p:nvPicPr>
                      <p:cNvPr id="6" name="Object 5"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85000"/>
              </a:lnSpc>
              <a:spcBef>
                <a:spcPct val="0"/>
              </a:spcBef>
              <a:spcAft>
                <a:spcPct val="0"/>
              </a:spcAft>
            </a:pPr>
            <a:endParaRPr lang="en-US" sz="2400" b="1" i="0" baseline="0">
              <a:solidFill>
                <a:srgbClr val="4B4B4B"/>
              </a:solidFill>
              <a:latin typeface="Calibri" panose="020F0502020204030204" pitchFamily="34" charset="0"/>
              <a:ea typeface="+mj-ea"/>
              <a:cs typeface="Calibri" panose="020F0502020204030204" pitchFamily="34" charset="0"/>
              <a:sym typeface="Calibri" panose="020F0502020204030204" pitchFamily="34" charset="0"/>
            </a:endParaRPr>
          </a:p>
        </p:txBody>
      </p:sp>
      <p:sp>
        <p:nvSpPr>
          <p:cNvPr id="15" name="Text Placeholder 3">
            <a:extLst>
              <a:ext uri="{FF2B5EF4-FFF2-40B4-BE49-F238E27FC236}">
                <a16:creationId xmlns:a16="http://schemas.microsoft.com/office/drawing/2014/main" id="{24F84C14-F2EB-4BE8-8FD1-E23698EF589C}"/>
              </a:ext>
            </a:extLst>
          </p:cNvPr>
          <p:cNvSpPr>
            <a:spLocks noGrp="1"/>
          </p:cNvSpPr>
          <p:nvPr>
            <p:ph type="body" sz="quarter" idx="10" hasCustomPrompt="1"/>
          </p:nvPr>
        </p:nvSpPr>
        <p:spPr>
          <a:xfrm>
            <a:off x="343749" y="3122612"/>
            <a:ext cx="5397294" cy="612775"/>
          </a:xfrm>
        </p:spPr>
        <p:txBody>
          <a:bodyPr anchor="ctr"/>
          <a:lstStyle>
            <a:lvl1pPr marL="0" indent="0">
              <a:buNone/>
              <a:defRPr sz="3600" b="1">
                <a:solidFill>
                  <a:srgbClr val="003858"/>
                </a:solidFill>
              </a:defRPr>
            </a:lvl1pPr>
            <a:lvl2pPr marL="158750" indent="0">
              <a:buNone/>
              <a:defRPr/>
            </a:lvl2pPr>
          </a:lstStyle>
          <a:p>
            <a:pPr lvl="0"/>
            <a:r>
              <a:rPr lang="en-US"/>
              <a:t>Title</a:t>
            </a:r>
          </a:p>
        </p:txBody>
      </p:sp>
      <p:sp>
        <p:nvSpPr>
          <p:cNvPr id="7" name="Rectangle 6">
            <a:extLst>
              <a:ext uri="{FF2B5EF4-FFF2-40B4-BE49-F238E27FC236}">
                <a16:creationId xmlns:a16="http://schemas.microsoft.com/office/drawing/2014/main" id="{532F412C-1AF6-4A01-B2AC-A2F7D4233352}"/>
              </a:ext>
            </a:extLst>
          </p:cNvPr>
          <p:cNvSpPr/>
          <p:nvPr userDrawn="1"/>
        </p:nvSpPr>
        <p:spPr>
          <a:xfrm>
            <a:off x="0" y="6724542"/>
            <a:ext cx="12191998" cy="143005"/>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algn="ctr"/>
            <a:endParaRPr lang="en-US" sz="1100" err="1">
              <a:solidFill>
                <a:schemeClr val="bg1"/>
              </a:solidFill>
            </a:endParaRPr>
          </a:p>
        </p:txBody>
      </p:sp>
      <p:pic>
        <p:nvPicPr>
          <p:cNvPr id="8" name="Picture 7">
            <a:extLst>
              <a:ext uri="{FF2B5EF4-FFF2-40B4-BE49-F238E27FC236}">
                <a16:creationId xmlns:a16="http://schemas.microsoft.com/office/drawing/2014/main" id="{A3B8576E-7B83-4C15-A74C-B04AACE6938B}"/>
              </a:ext>
            </a:extLst>
          </p:cNvPr>
          <p:cNvPicPr>
            <a:picLocks noChangeAspect="1"/>
          </p:cNvPicPr>
          <p:nvPr userDrawn="1"/>
        </p:nvPicPr>
        <p:blipFill rotWithShape="1">
          <a:blip r:embed="rId6">
            <a:extLst>
              <a:ext uri="{BEBA8EAE-BF5A-486C-A8C5-ECC9F3942E4B}">
                <a14:imgProps xmlns:a14="http://schemas.microsoft.com/office/drawing/2010/main">
                  <a14:imgLayer r:embed="rId7">
                    <a14:imgEffect>
                      <a14:colorTemperature colorTemp="4131"/>
                    </a14:imgEffect>
                    <a14:imgEffect>
                      <a14:brightnessContrast bright="-33000"/>
                    </a14:imgEffect>
                  </a14:imgLayer>
                </a14:imgProps>
              </a:ext>
              <a:ext uri="{28A0092B-C50C-407E-A947-70E740481C1C}">
                <a14:useLocalDpi xmlns:a14="http://schemas.microsoft.com/office/drawing/2010/main" val="0"/>
              </a:ext>
            </a:extLst>
          </a:blip>
          <a:srcRect l="66342" b="76"/>
          <a:stretch/>
        </p:blipFill>
        <p:spPr>
          <a:xfrm>
            <a:off x="8008620" y="0"/>
            <a:ext cx="4183380" cy="6934200"/>
          </a:xfrm>
          <a:prstGeom prst="rect">
            <a:avLst/>
          </a:prstGeom>
        </p:spPr>
      </p:pic>
      <p:pic>
        <p:nvPicPr>
          <p:cNvPr id="9" name="Picture 8" descr="A picture containing drawing, clock&#10;&#10;Description automatically generated">
            <a:extLst>
              <a:ext uri="{FF2B5EF4-FFF2-40B4-BE49-F238E27FC236}">
                <a16:creationId xmlns:a16="http://schemas.microsoft.com/office/drawing/2014/main" id="{BE0B7A38-BB8D-413A-BC4C-7EDACC645AB5}"/>
              </a:ext>
            </a:extLst>
          </p:cNvPr>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11669904" y="199417"/>
            <a:ext cx="313554" cy="638175"/>
          </a:xfrm>
          <a:prstGeom prst="rect">
            <a:avLst/>
          </a:prstGeom>
        </p:spPr>
      </p:pic>
    </p:spTree>
    <p:extLst>
      <p:ext uri="{BB962C8B-B14F-4D97-AF65-F5344CB8AC3E}">
        <p14:creationId xmlns:p14="http://schemas.microsoft.com/office/powerpoint/2010/main" val="341278552"/>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CE41620E-26FE-4A33-BF8A-BB194A61A362}"/>
              </a:ext>
            </a:extLst>
          </p:cNvPr>
          <p:cNvGraphicFramePr>
            <a:graphicFrameLocks noChangeAspect="1"/>
          </p:cNvGraphicFramePr>
          <p:nvPr userDrawn="1">
            <p:custDataLst>
              <p:tags r:id="rId1"/>
            </p:custDataLst>
            <p:extLst>
              <p:ext uri="{D42A27DB-BD31-4B8C-83A1-F6EECF244321}">
                <p14:modId xmlns:p14="http://schemas.microsoft.com/office/powerpoint/2010/main" val="3797904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5" imgH="416" progId="TCLayout.ActiveDocument.1">
                  <p:embed/>
                </p:oleObj>
              </mc:Choice>
              <mc:Fallback>
                <p:oleObj name="think-cell Slide" r:id="rId4" imgW="415" imgH="416" progId="TCLayout.ActiveDocument.1">
                  <p:embed/>
                  <p:pic>
                    <p:nvPicPr>
                      <p:cNvPr id="9" name="Object 8" hidden="1">
                        <a:extLst>
                          <a:ext uri="{FF2B5EF4-FFF2-40B4-BE49-F238E27FC236}">
                            <a16:creationId xmlns:a16="http://schemas.microsoft.com/office/drawing/2014/main" id="{CE41620E-26FE-4A33-BF8A-BB194A61A362}"/>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8" name="Rectangle 7" hidden="1">
            <a:extLst>
              <a:ext uri="{FF2B5EF4-FFF2-40B4-BE49-F238E27FC236}">
                <a16:creationId xmlns:a16="http://schemas.microsoft.com/office/drawing/2014/main" id="{2DA02220-B0D1-41FC-9916-E1B71A458545}"/>
              </a:ext>
            </a:extLst>
          </p:cNvPr>
          <p:cNvSpPr/>
          <p:nvPr userDrawn="1">
            <p:custDataLst>
              <p:tags r:id="rId2"/>
            </p:custDataLst>
          </p:nvPr>
        </p:nvSpPr>
        <p:spPr>
          <a:xfrm>
            <a:off x="0" y="0"/>
            <a:ext cx="158750" cy="158750"/>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US" sz="2400" b="1" i="0" baseline="0">
              <a:solidFill>
                <a:schemeClr val="bg1"/>
              </a:solidFill>
              <a:latin typeface="Calibri" panose="020F0502020204030204" pitchFamily="34" charset="0"/>
              <a:ea typeface="+mj-ea"/>
              <a:cs typeface="Calibri" panose="020F0502020204030204" pitchFamily="34" charset="0"/>
              <a:sym typeface="Calibri" panose="020F0502020204030204" pitchFamily="34" charset="0"/>
            </a:endParaRPr>
          </a:p>
        </p:txBody>
      </p:sp>
      <p:pic>
        <p:nvPicPr>
          <p:cNvPr id="3" name="Grafik 3">
            <a:extLst>
              <a:ext uri="{FF2B5EF4-FFF2-40B4-BE49-F238E27FC236}">
                <a16:creationId xmlns:a16="http://schemas.microsoft.com/office/drawing/2014/main" id="{81462E7F-956B-4A5F-955D-55AEAD2D188C}"/>
              </a:ext>
            </a:extLst>
          </p:cNvPr>
          <p:cNvPicPr>
            <a:picLocks noChangeAspect="1"/>
          </p:cNvPicPr>
          <p:nvPr userDrawn="1"/>
        </p:nvPicPr>
        <p:blipFill rotWithShape="1">
          <a:blip r:embed="rId6" cstate="print">
            <a:duotone>
              <a:schemeClr val="accent2">
                <a:shade val="45000"/>
                <a:satMod val="135000"/>
              </a:schemeClr>
              <a:prstClr val="white"/>
            </a:duotone>
            <a:extLst>
              <a:ext uri="{28A0092B-C50C-407E-A947-70E740481C1C}">
                <a14:useLocalDpi xmlns:a14="http://schemas.microsoft.com/office/drawing/2010/main" val="0"/>
              </a:ext>
            </a:extLst>
          </a:blip>
          <a:srcRect b="85485"/>
          <a:stretch/>
        </p:blipFill>
        <p:spPr>
          <a:xfrm>
            <a:off x="1" y="0"/>
            <a:ext cx="12192000" cy="995680"/>
          </a:xfrm>
          <a:prstGeom prst="rect">
            <a:avLst/>
          </a:prstGeom>
          <a:effectLst>
            <a:outerShdw blurRad="50800" dist="38100" dir="2700000" algn="tl" rotWithShape="0">
              <a:prstClr val="black">
                <a:alpha val="40000"/>
              </a:prstClr>
            </a:outerShdw>
          </a:effectLst>
        </p:spPr>
      </p:pic>
      <p:sp>
        <p:nvSpPr>
          <p:cNvPr id="4" name="Rectangle 3">
            <a:extLst>
              <a:ext uri="{FF2B5EF4-FFF2-40B4-BE49-F238E27FC236}">
                <a16:creationId xmlns:a16="http://schemas.microsoft.com/office/drawing/2014/main" id="{F6F09445-4674-4991-82BA-9EC998673D50}"/>
              </a:ext>
            </a:extLst>
          </p:cNvPr>
          <p:cNvSpPr/>
          <p:nvPr userDrawn="1"/>
        </p:nvSpPr>
        <p:spPr>
          <a:xfrm>
            <a:off x="1" y="0"/>
            <a:ext cx="12191998" cy="1003300"/>
          </a:xfrm>
          <a:prstGeom prst="rect">
            <a:avLst/>
          </a:prstGeom>
          <a:gradFill flip="none" rotWithShape="1">
            <a:gsLst>
              <a:gs pos="3000">
                <a:schemeClr val="tx1">
                  <a:alpha val="50000"/>
                </a:schemeClr>
              </a:gs>
              <a:gs pos="100000">
                <a:srgbClr val="00689D">
                  <a:alpha val="0"/>
                </a:srgbClr>
              </a:gs>
            </a:gsLst>
            <a:lin ang="2100000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400">
              <a:solidFill>
                <a:schemeClr val="tx1"/>
              </a:solidFill>
            </a:endParaRPr>
          </a:p>
        </p:txBody>
      </p:sp>
      <p:sp>
        <p:nvSpPr>
          <p:cNvPr id="10" name="Title 1">
            <a:extLst>
              <a:ext uri="{FF2B5EF4-FFF2-40B4-BE49-F238E27FC236}">
                <a16:creationId xmlns:a16="http://schemas.microsoft.com/office/drawing/2014/main" id="{BF427C12-CB8C-4C14-B5D8-FAE0C4C373A1}"/>
              </a:ext>
            </a:extLst>
          </p:cNvPr>
          <p:cNvSpPr>
            <a:spLocks noGrp="1"/>
          </p:cNvSpPr>
          <p:nvPr>
            <p:ph type="title"/>
          </p:nvPr>
        </p:nvSpPr>
        <p:spPr>
          <a:xfrm>
            <a:off x="343747" y="178752"/>
            <a:ext cx="11010053" cy="638175"/>
          </a:xfrm>
          <a:prstGeom prst="rect">
            <a:avLst/>
          </a:prstGeom>
        </p:spPr>
        <p:txBody>
          <a:bodyPr anchor="ctr"/>
          <a:lstStyle/>
          <a:p>
            <a:r>
              <a:rPr lang="en-US"/>
              <a:t>Click to edit Master title style</a:t>
            </a:r>
          </a:p>
        </p:txBody>
      </p:sp>
      <p:pic>
        <p:nvPicPr>
          <p:cNvPr id="2" name="Picture 1" descr="A picture containing drawing, clock&#10;&#10;Description automatically generated">
            <a:extLst>
              <a:ext uri="{FF2B5EF4-FFF2-40B4-BE49-F238E27FC236}">
                <a16:creationId xmlns:a16="http://schemas.microsoft.com/office/drawing/2014/main" id="{53D96FF2-A060-4949-BFDC-C1619536D42A}"/>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1669904" y="199417"/>
            <a:ext cx="313554" cy="638175"/>
          </a:xfrm>
          <a:prstGeom prst="rect">
            <a:avLst/>
          </a:prstGeom>
        </p:spPr>
      </p:pic>
    </p:spTree>
    <p:extLst>
      <p:ext uri="{BB962C8B-B14F-4D97-AF65-F5344CB8AC3E}">
        <p14:creationId xmlns:p14="http://schemas.microsoft.com/office/powerpoint/2010/main" val="316925861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matchingName="White background" type="tx">
  <p:cSld name="White background">
    <p:spTree>
      <p:nvGrpSpPr>
        <p:cNvPr id="1" name="Shape 9"/>
        <p:cNvGrpSpPr/>
        <p:nvPr/>
      </p:nvGrpSpPr>
      <p:grpSpPr>
        <a:xfrm>
          <a:off x="0" y="0"/>
          <a:ext cx="0" cy="0"/>
          <a:chOff x="0" y="0"/>
          <a:chExt cx="0" cy="0"/>
        </a:xfrm>
      </p:grpSpPr>
      <p:sp>
        <p:nvSpPr>
          <p:cNvPr id="10" name="Google Shape;10;p2"/>
          <p:cNvSpPr txBox="1"/>
          <p:nvPr/>
        </p:nvSpPr>
        <p:spPr>
          <a:xfrm rot="-5400000">
            <a:off x="11370633" y="859416"/>
            <a:ext cx="956934" cy="165101"/>
          </a:xfrm>
          <a:prstGeom prst="rect">
            <a:avLst/>
          </a:prstGeom>
          <a:noFill/>
          <a:ln>
            <a:noFill/>
          </a:ln>
        </p:spPr>
        <p:txBody>
          <a:bodyPr spcFirstLastPara="1" wrap="square" lIns="0" tIns="0" rIns="0" bIns="0" anchor="ctr" anchorCtr="0">
            <a:spAutoFit/>
          </a:bodyPr>
          <a:lstStyle/>
          <a:p>
            <a:pPr marL="0" marR="0" lvl="0" indent="0" algn="l" rtl="0">
              <a:lnSpc>
                <a:spcPct val="100000"/>
              </a:lnSpc>
              <a:spcBef>
                <a:spcPts val="0"/>
              </a:spcBef>
              <a:spcAft>
                <a:spcPts val="0"/>
              </a:spcAft>
              <a:buClr>
                <a:srgbClr val="0468B1"/>
              </a:buClr>
              <a:buSzPts val="1100"/>
              <a:buFont typeface="Proxima Nova"/>
              <a:buNone/>
            </a:pPr>
            <a:r>
              <a:rPr lang="en-US" sz="1100" b="0" i="0" u="none" strike="noStrike" cap="none">
                <a:solidFill>
                  <a:srgbClr val="0468B1"/>
                </a:solidFill>
                <a:latin typeface="Proxima Nova Rg"/>
                <a:ea typeface="Proxima Nova Rg"/>
                <a:cs typeface="Proxima Nova Rg"/>
                <a:sym typeface="Proxima Nova"/>
              </a:rPr>
              <a:t> UNDP DIGITAL</a:t>
            </a:r>
            <a:endParaRPr/>
          </a:p>
        </p:txBody>
      </p:sp>
    </p:spTree>
    <p:extLst>
      <p:ext uri="{BB962C8B-B14F-4D97-AF65-F5344CB8AC3E}">
        <p14:creationId xmlns:p14="http://schemas.microsoft.com/office/powerpoint/2010/main" val="374090317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1"/>
            </p:custDataLst>
            <p:extLst>
              <p:ext uri="{D42A27DB-BD31-4B8C-83A1-F6EECF244321}">
                <p14:modId xmlns:p14="http://schemas.microsoft.com/office/powerpoint/2010/main" val="24747662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5" imgH="416" progId="TCLayout.ActiveDocument.1">
                  <p:embed/>
                </p:oleObj>
              </mc:Choice>
              <mc:Fallback>
                <p:oleObj name="think-cell Slide" r:id="rId4" imgW="415" imgH="416" progId="TCLayout.ActiveDocument.1">
                  <p:embed/>
                  <p:pic>
                    <p:nvPicPr>
                      <p:cNvPr id="6" name="Object 5"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Rectangle 4" hidden="1"/>
          <p:cNvSpPr/>
          <p:nvPr userDrawn="1">
            <p:custDataLst>
              <p:tags r:id="rId2"/>
            </p:custDataLst>
          </p:nvPr>
        </p:nvSpPr>
        <p:spPr>
          <a:xfrm>
            <a:off x="0" y="0"/>
            <a:ext cx="158750" cy="158750"/>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85000"/>
              </a:lnSpc>
              <a:spcBef>
                <a:spcPct val="0"/>
              </a:spcBef>
              <a:spcAft>
                <a:spcPct val="0"/>
              </a:spcAft>
            </a:pPr>
            <a:endParaRPr lang="en-US" sz="2400" b="1" i="0" baseline="0">
              <a:solidFill>
                <a:srgbClr val="4B4B4B"/>
              </a:solidFill>
              <a:latin typeface="Calibri" panose="020F0502020204030204" pitchFamily="34" charset="0"/>
              <a:ea typeface="+mj-ea"/>
              <a:cs typeface="Calibri" panose="020F0502020204030204" pitchFamily="34" charset="0"/>
              <a:sym typeface="Calibri" panose="020F0502020204030204" pitchFamily="34" charset="0"/>
            </a:endParaRPr>
          </a:p>
        </p:txBody>
      </p:sp>
      <p:sp>
        <p:nvSpPr>
          <p:cNvPr id="3" name="Content Placeholder 2"/>
          <p:cNvSpPr>
            <a:spLocks noGrp="1"/>
          </p:cNvSpPr>
          <p:nvPr>
            <p:ph idx="1" hasCustomPrompt="1"/>
          </p:nvPr>
        </p:nvSpPr>
        <p:spPr/>
        <p:txBody>
          <a:bodyPr/>
          <a:lstStyle>
            <a:lvl1pPr>
              <a:defRPr>
                <a:latin typeface="Calibri" panose="020F0502020204030204" pitchFamily="34" charset="0"/>
                <a:cs typeface="Calibri" panose="020F0502020204030204" pitchFamily="34" charset="0"/>
              </a:defRPr>
            </a:lvl1pPr>
            <a:lvl2pPr>
              <a:defRPr>
                <a:latin typeface="Calibri" panose="020F0502020204030204" pitchFamily="34" charset="0"/>
                <a:cs typeface="Calibri" panose="020F0502020204030204" pitchFamily="34" charset="0"/>
              </a:defRPr>
            </a:lvl2pPr>
            <a:lvl3pPr>
              <a:defRPr>
                <a:latin typeface="Calibri" panose="020F0502020204030204" pitchFamily="34" charset="0"/>
                <a:cs typeface="Calibri" panose="020F0502020204030204" pitchFamily="34" charset="0"/>
              </a:defRPr>
            </a:lvl3pPr>
            <a:lvl4pPr>
              <a:defRPr>
                <a:latin typeface="Calibri" panose="020F0502020204030204" pitchFamily="34" charset="0"/>
                <a:cs typeface="Calibri" panose="020F0502020204030204" pitchFamily="34" charset="0"/>
              </a:defRPr>
            </a:lvl4pPr>
            <a:lvl5pPr>
              <a:defRPr>
                <a:latin typeface="Calibri" panose="020F0502020204030204" pitchFamily="34" charset="0"/>
                <a:cs typeface="Calibri" panose="020F0502020204030204"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7" name="Grafik 3">
            <a:extLst>
              <a:ext uri="{FF2B5EF4-FFF2-40B4-BE49-F238E27FC236}">
                <a16:creationId xmlns:a16="http://schemas.microsoft.com/office/drawing/2014/main" id="{EC5FF356-BF68-4093-B209-81735F53635C}"/>
              </a:ext>
            </a:extLst>
          </p:cNvPr>
          <p:cNvPicPr>
            <a:picLocks noChangeAspect="1"/>
          </p:cNvPicPr>
          <p:nvPr userDrawn="1"/>
        </p:nvPicPr>
        <p:blipFill rotWithShape="1">
          <a:blip r:embed="rId6" cstate="print">
            <a:duotone>
              <a:schemeClr val="accent2">
                <a:shade val="45000"/>
                <a:satMod val="135000"/>
              </a:schemeClr>
              <a:prstClr val="white"/>
            </a:duotone>
            <a:extLst>
              <a:ext uri="{28A0092B-C50C-407E-A947-70E740481C1C}">
                <a14:useLocalDpi xmlns:a14="http://schemas.microsoft.com/office/drawing/2010/main" val="0"/>
              </a:ext>
            </a:extLst>
          </a:blip>
          <a:srcRect b="85485"/>
          <a:stretch/>
        </p:blipFill>
        <p:spPr>
          <a:xfrm>
            <a:off x="1" y="0"/>
            <a:ext cx="12192000" cy="995680"/>
          </a:xfrm>
          <a:prstGeom prst="rect">
            <a:avLst/>
          </a:prstGeom>
          <a:effectLst>
            <a:outerShdw blurRad="50800" dist="38100" dir="2700000" algn="tl" rotWithShape="0">
              <a:prstClr val="black">
                <a:alpha val="40000"/>
              </a:prstClr>
            </a:outerShdw>
          </a:effectLst>
        </p:spPr>
      </p:pic>
      <p:sp>
        <p:nvSpPr>
          <p:cNvPr id="8" name="Rectangle 7">
            <a:extLst>
              <a:ext uri="{FF2B5EF4-FFF2-40B4-BE49-F238E27FC236}">
                <a16:creationId xmlns:a16="http://schemas.microsoft.com/office/drawing/2014/main" id="{62412DCB-B8D7-4CFB-8061-ACE83E53B93D}"/>
              </a:ext>
            </a:extLst>
          </p:cNvPr>
          <p:cNvSpPr/>
          <p:nvPr userDrawn="1"/>
        </p:nvSpPr>
        <p:spPr>
          <a:xfrm>
            <a:off x="1" y="0"/>
            <a:ext cx="12191998" cy="1003300"/>
          </a:xfrm>
          <a:prstGeom prst="rect">
            <a:avLst/>
          </a:prstGeom>
          <a:gradFill flip="none" rotWithShape="1">
            <a:gsLst>
              <a:gs pos="3000">
                <a:schemeClr val="tx1">
                  <a:alpha val="50000"/>
                </a:schemeClr>
              </a:gs>
              <a:gs pos="100000">
                <a:srgbClr val="00689D">
                  <a:alpha val="0"/>
                </a:srgbClr>
              </a:gs>
            </a:gsLst>
            <a:lin ang="2100000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400">
              <a:solidFill>
                <a:schemeClr val="tx1"/>
              </a:solidFill>
            </a:endParaRPr>
          </a:p>
        </p:txBody>
      </p:sp>
      <p:sp>
        <p:nvSpPr>
          <p:cNvPr id="2" name="Rectangle 1">
            <a:extLst>
              <a:ext uri="{FF2B5EF4-FFF2-40B4-BE49-F238E27FC236}">
                <a16:creationId xmlns:a16="http://schemas.microsoft.com/office/drawing/2014/main" id="{DB8402B5-C1AE-46A6-AEBB-2DE39F7977FF}"/>
              </a:ext>
            </a:extLst>
          </p:cNvPr>
          <p:cNvSpPr/>
          <p:nvPr userDrawn="1"/>
        </p:nvSpPr>
        <p:spPr>
          <a:xfrm>
            <a:off x="2" y="6724542"/>
            <a:ext cx="12191998" cy="143005"/>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algn="ctr"/>
            <a:endParaRPr lang="en-US" sz="1100" err="1">
              <a:solidFill>
                <a:schemeClr val="bg1"/>
              </a:solidFill>
            </a:endParaRPr>
          </a:p>
        </p:txBody>
      </p:sp>
      <p:sp>
        <p:nvSpPr>
          <p:cNvPr id="11" name="Title 1">
            <a:extLst>
              <a:ext uri="{FF2B5EF4-FFF2-40B4-BE49-F238E27FC236}">
                <a16:creationId xmlns:a16="http://schemas.microsoft.com/office/drawing/2014/main" id="{8CABF689-0425-45CF-869C-FC5174C20953}"/>
              </a:ext>
            </a:extLst>
          </p:cNvPr>
          <p:cNvSpPr>
            <a:spLocks noGrp="1"/>
          </p:cNvSpPr>
          <p:nvPr>
            <p:ph type="title"/>
          </p:nvPr>
        </p:nvSpPr>
        <p:spPr>
          <a:xfrm>
            <a:off x="343747" y="178752"/>
            <a:ext cx="11010053" cy="638175"/>
          </a:xfrm>
          <a:prstGeom prst="rect">
            <a:avLst/>
          </a:prstGeom>
        </p:spPr>
        <p:txBody>
          <a:bodyPr anchor="ctr"/>
          <a:lstStyle/>
          <a:p>
            <a:r>
              <a:rPr lang="en-US"/>
              <a:t>Click to edit Master title style</a:t>
            </a:r>
          </a:p>
        </p:txBody>
      </p:sp>
      <p:pic>
        <p:nvPicPr>
          <p:cNvPr id="12" name="Picture 11" descr="A picture containing drawing, clock&#10;&#10;Description automatically generated">
            <a:extLst>
              <a:ext uri="{FF2B5EF4-FFF2-40B4-BE49-F238E27FC236}">
                <a16:creationId xmlns:a16="http://schemas.microsoft.com/office/drawing/2014/main" id="{1950C810-CAD5-4CEB-ABBF-779C9DBCD54F}"/>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1669904" y="199417"/>
            <a:ext cx="313554" cy="638175"/>
          </a:xfrm>
          <a:prstGeom prst="rect">
            <a:avLst/>
          </a:prstGeom>
        </p:spPr>
      </p:pic>
      <p:sp>
        <p:nvSpPr>
          <p:cNvPr id="10" name="Rectangle 9">
            <a:extLst>
              <a:ext uri="{FF2B5EF4-FFF2-40B4-BE49-F238E27FC236}">
                <a16:creationId xmlns:a16="http://schemas.microsoft.com/office/drawing/2014/main" id="{4A5761DA-6E32-4EE7-A5B7-2BF4E427D048}"/>
              </a:ext>
            </a:extLst>
          </p:cNvPr>
          <p:cNvSpPr/>
          <p:nvPr userDrawn="1"/>
        </p:nvSpPr>
        <p:spPr>
          <a:xfrm>
            <a:off x="11353800" y="-431065"/>
            <a:ext cx="851555" cy="398834"/>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algn="ctr"/>
            <a:r>
              <a:rPr lang="en-US" sz="1400" b="1">
                <a:solidFill>
                  <a:schemeClr val="tx2"/>
                </a:solidFill>
              </a:rPr>
              <a:t>DRAFT</a:t>
            </a:r>
          </a:p>
        </p:txBody>
      </p:sp>
    </p:spTree>
    <p:extLst>
      <p:ext uri="{BB962C8B-B14F-4D97-AF65-F5344CB8AC3E}">
        <p14:creationId xmlns:p14="http://schemas.microsoft.com/office/powerpoint/2010/main" val="1769458441"/>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Standard slide">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149471015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530" imgH="531" progId="TCLayout.ActiveDocument.1">
                  <p:embed/>
                </p:oleObj>
              </mc:Choice>
              <mc:Fallback>
                <p:oleObj name="think-cell Slide" r:id="rId4" imgW="530" imgH="531" progId="TCLayout.ActiveDocument.1">
                  <p:embed/>
                  <p:pic>
                    <p:nvPicPr>
                      <p:cNvPr id="4" name="Object 3"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0" y="0"/>
            <a:ext cx="158750" cy="158750"/>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lvl="0" indent="0" algn="ctr" eaLnBrk="1">
              <a:lnSpc>
                <a:spcPct val="85000"/>
              </a:lnSpc>
              <a:spcBef>
                <a:spcPct val="0"/>
              </a:spcBef>
              <a:spcAft>
                <a:spcPct val="0"/>
              </a:spcAft>
            </a:pPr>
            <a:endParaRPr lang="en-US" sz="2400" b="1" i="0" baseline="0">
              <a:solidFill>
                <a:schemeClr val="tx1"/>
              </a:solidFill>
              <a:latin typeface="Calibri" panose="020F0502020204030204" pitchFamily="34" charset="0"/>
              <a:ea typeface="+mj-ea"/>
              <a:cs typeface="Calibri" panose="020F0502020204030204" pitchFamily="34" charset="0"/>
              <a:sym typeface="Calibri" panose="020F0502020204030204" pitchFamily="34" charset="0"/>
            </a:endParaRPr>
          </a:p>
        </p:txBody>
      </p:sp>
      <p:pic>
        <p:nvPicPr>
          <p:cNvPr id="6" name="Grafik 3">
            <a:extLst>
              <a:ext uri="{FF2B5EF4-FFF2-40B4-BE49-F238E27FC236}">
                <a16:creationId xmlns:a16="http://schemas.microsoft.com/office/drawing/2014/main" id="{78CC7348-BBF3-4CBD-B4B6-E36649206DEB}"/>
              </a:ext>
            </a:extLst>
          </p:cNvPr>
          <p:cNvPicPr>
            <a:picLocks noChangeAspect="1"/>
          </p:cNvPicPr>
          <p:nvPr userDrawn="1"/>
        </p:nvPicPr>
        <p:blipFill rotWithShape="1">
          <a:blip r:embed="rId6" cstate="print">
            <a:duotone>
              <a:schemeClr val="accent2">
                <a:shade val="45000"/>
                <a:satMod val="135000"/>
              </a:schemeClr>
              <a:prstClr val="white"/>
            </a:duotone>
            <a:extLst>
              <a:ext uri="{28A0092B-C50C-407E-A947-70E740481C1C}">
                <a14:useLocalDpi xmlns:a14="http://schemas.microsoft.com/office/drawing/2010/main" val="0"/>
              </a:ext>
            </a:extLst>
          </a:blip>
          <a:srcRect b="85485"/>
          <a:stretch/>
        </p:blipFill>
        <p:spPr>
          <a:xfrm>
            <a:off x="1" y="0"/>
            <a:ext cx="12192000" cy="995680"/>
          </a:xfrm>
          <a:prstGeom prst="rect">
            <a:avLst/>
          </a:prstGeom>
          <a:effectLst>
            <a:outerShdw blurRad="50800" dist="38100" dir="2700000" algn="tl" rotWithShape="0">
              <a:prstClr val="black">
                <a:alpha val="40000"/>
              </a:prstClr>
            </a:outerShdw>
          </a:effectLst>
        </p:spPr>
      </p:pic>
      <p:sp>
        <p:nvSpPr>
          <p:cNvPr id="7" name="Rectangle 6">
            <a:extLst>
              <a:ext uri="{FF2B5EF4-FFF2-40B4-BE49-F238E27FC236}">
                <a16:creationId xmlns:a16="http://schemas.microsoft.com/office/drawing/2014/main" id="{B3C73FE1-3276-4888-ABD3-C8F914BEE8A8}"/>
              </a:ext>
            </a:extLst>
          </p:cNvPr>
          <p:cNvSpPr/>
          <p:nvPr userDrawn="1"/>
        </p:nvSpPr>
        <p:spPr>
          <a:xfrm>
            <a:off x="1" y="0"/>
            <a:ext cx="12191998" cy="1003300"/>
          </a:xfrm>
          <a:prstGeom prst="rect">
            <a:avLst/>
          </a:prstGeom>
          <a:gradFill flip="none" rotWithShape="1">
            <a:gsLst>
              <a:gs pos="3000">
                <a:schemeClr val="tx1">
                  <a:alpha val="50000"/>
                </a:schemeClr>
              </a:gs>
              <a:gs pos="100000">
                <a:srgbClr val="00689D">
                  <a:alpha val="0"/>
                </a:srgbClr>
              </a:gs>
            </a:gsLst>
            <a:lin ang="2100000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400">
              <a:solidFill>
                <a:schemeClr val="tx1"/>
              </a:solidFill>
            </a:endParaRPr>
          </a:p>
        </p:txBody>
      </p:sp>
      <p:sp>
        <p:nvSpPr>
          <p:cNvPr id="2" name="Title 1">
            <a:extLst>
              <a:ext uri="{FF2B5EF4-FFF2-40B4-BE49-F238E27FC236}">
                <a16:creationId xmlns:a16="http://schemas.microsoft.com/office/drawing/2014/main" id="{C6CF3749-1BA8-45CA-9D8B-0BB4A89AF307}"/>
              </a:ext>
            </a:extLst>
          </p:cNvPr>
          <p:cNvSpPr>
            <a:spLocks noGrp="1"/>
          </p:cNvSpPr>
          <p:nvPr>
            <p:ph type="title"/>
          </p:nvPr>
        </p:nvSpPr>
        <p:spPr>
          <a:xfrm>
            <a:off x="343747" y="178752"/>
            <a:ext cx="11010053" cy="638175"/>
          </a:xfrm>
          <a:prstGeom prst="rect">
            <a:avLst/>
          </a:prstGeom>
        </p:spPr>
        <p:txBody>
          <a:bodyPr anchor="ctr"/>
          <a:lstStyle/>
          <a:p>
            <a:r>
              <a:rPr lang="en-US"/>
              <a:t>Click to edit Master title style</a:t>
            </a:r>
          </a:p>
        </p:txBody>
      </p:sp>
      <p:pic>
        <p:nvPicPr>
          <p:cNvPr id="5" name="Picture 4" descr="A picture containing drawing, clock&#10;&#10;Description automatically generated">
            <a:extLst>
              <a:ext uri="{FF2B5EF4-FFF2-40B4-BE49-F238E27FC236}">
                <a16:creationId xmlns:a16="http://schemas.microsoft.com/office/drawing/2014/main" id="{B547E3FB-98CB-4779-B0B5-85E51F463248}"/>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1669904" y="199417"/>
            <a:ext cx="313554" cy="638175"/>
          </a:xfrm>
          <a:prstGeom prst="rect">
            <a:avLst/>
          </a:prstGeom>
        </p:spPr>
      </p:pic>
    </p:spTree>
    <p:extLst>
      <p:ext uri="{BB962C8B-B14F-4D97-AF65-F5344CB8AC3E}">
        <p14:creationId xmlns:p14="http://schemas.microsoft.com/office/powerpoint/2010/main" val="25870531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CE41620E-26FE-4A33-BF8A-BB194A61A362}"/>
              </a:ext>
            </a:extLst>
          </p:cNvPr>
          <p:cNvGraphicFramePr>
            <a:graphicFrameLocks noChangeAspect="1"/>
          </p:cNvGraphicFramePr>
          <p:nvPr userDrawn="1">
            <p:custDataLst>
              <p:tags r:id="rId1"/>
            </p:custDataLst>
            <p:extLst>
              <p:ext uri="{D42A27DB-BD31-4B8C-83A1-F6EECF244321}">
                <p14:modId xmlns:p14="http://schemas.microsoft.com/office/powerpoint/2010/main" val="19969968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5" imgH="416" progId="TCLayout.ActiveDocument.1">
                  <p:embed/>
                </p:oleObj>
              </mc:Choice>
              <mc:Fallback>
                <p:oleObj name="think-cell Slide" r:id="rId4" imgW="415" imgH="416" progId="TCLayout.ActiveDocument.1">
                  <p:embed/>
                  <p:pic>
                    <p:nvPicPr>
                      <p:cNvPr id="9" name="Object 8" hidden="1">
                        <a:extLst>
                          <a:ext uri="{FF2B5EF4-FFF2-40B4-BE49-F238E27FC236}">
                            <a16:creationId xmlns:a16="http://schemas.microsoft.com/office/drawing/2014/main" id="{CE41620E-26FE-4A33-BF8A-BB194A61A362}"/>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8" name="Rectangle 7" hidden="1">
            <a:extLst>
              <a:ext uri="{FF2B5EF4-FFF2-40B4-BE49-F238E27FC236}">
                <a16:creationId xmlns:a16="http://schemas.microsoft.com/office/drawing/2014/main" id="{2DA02220-B0D1-41FC-9916-E1B71A458545}"/>
              </a:ext>
            </a:extLst>
          </p:cNvPr>
          <p:cNvSpPr/>
          <p:nvPr userDrawn="1">
            <p:custDataLst>
              <p:tags r:id="rId2"/>
            </p:custDataLst>
          </p:nvPr>
        </p:nvSpPr>
        <p:spPr>
          <a:xfrm>
            <a:off x="0" y="0"/>
            <a:ext cx="158750" cy="158750"/>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US" sz="2400" b="1" i="0" baseline="0">
              <a:solidFill>
                <a:schemeClr val="bg1"/>
              </a:solidFill>
              <a:latin typeface="Calibri" panose="020F0502020204030204" pitchFamily="34" charset="0"/>
              <a:ea typeface="+mj-ea"/>
              <a:cs typeface="Calibri" panose="020F0502020204030204" pitchFamily="34" charset="0"/>
              <a:sym typeface="Calibri" panose="020F0502020204030204" pitchFamily="34" charset="0"/>
            </a:endParaRPr>
          </a:p>
        </p:txBody>
      </p:sp>
      <p:pic>
        <p:nvPicPr>
          <p:cNvPr id="3" name="Grafik 3">
            <a:extLst>
              <a:ext uri="{FF2B5EF4-FFF2-40B4-BE49-F238E27FC236}">
                <a16:creationId xmlns:a16="http://schemas.microsoft.com/office/drawing/2014/main" id="{81462E7F-956B-4A5F-955D-55AEAD2D188C}"/>
              </a:ext>
            </a:extLst>
          </p:cNvPr>
          <p:cNvPicPr>
            <a:picLocks noChangeAspect="1"/>
          </p:cNvPicPr>
          <p:nvPr userDrawn="1"/>
        </p:nvPicPr>
        <p:blipFill rotWithShape="1">
          <a:blip r:embed="rId6" cstate="print">
            <a:duotone>
              <a:schemeClr val="accent2">
                <a:shade val="45000"/>
                <a:satMod val="135000"/>
              </a:schemeClr>
              <a:prstClr val="white"/>
            </a:duotone>
            <a:extLst>
              <a:ext uri="{28A0092B-C50C-407E-A947-70E740481C1C}">
                <a14:useLocalDpi xmlns:a14="http://schemas.microsoft.com/office/drawing/2010/main" val="0"/>
              </a:ext>
            </a:extLst>
          </a:blip>
          <a:srcRect b="85485"/>
          <a:stretch/>
        </p:blipFill>
        <p:spPr>
          <a:xfrm>
            <a:off x="1" y="0"/>
            <a:ext cx="12192000" cy="995680"/>
          </a:xfrm>
          <a:prstGeom prst="rect">
            <a:avLst/>
          </a:prstGeom>
          <a:effectLst>
            <a:outerShdw blurRad="50800" dist="38100" dir="2700000" algn="tl" rotWithShape="0">
              <a:prstClr val="black">
                <a:alpha val="40000"/>
              </a:prstClr>
            </a:outerShdw>
          </a:effectLst>
        </p:spPr>
      </p:pic>
      <p:sp>
        <p:nvSpPr>
          <p:cNvPr id="4" name="Rectangle 3">
            <a:extLst>
              <a:ext uri="{FF2B5EF4-FFF2-40B4-BE49-F238E27FC236}">
                <a16:creationId xmlns:a16="http://schemas.microsoft.com/office/drawing/2014/main" id="{F6F09445-4674-4991-82BA-9EC998673D50}"/>
              </a:ext>
            </a:extLst>
          </p:cNvPr>
          <p:cNvSpPr/>
          <p:nvPr userDrawn="1"/>
        </p:nvSpPr>
        <p:spPr>
          <a:xfrm>
            <a:off x="1" y="0"/>
            <a:ext cx="12191998" cy="1003300"/>
          </a:xfrm>
          <a:prstGeom prst="rect">
            <a:avLst/>
          </a:prstGeom>
          <a:gradFill flip="none" rotWithShape="1">
            <a:gsLst>
              <a:gs pos="3000">
                <a:schemeClr val="tx1">
                  <a:alpha val="50000"/>
                </a:schemeClr>
              </a:gs>
              <a:gs pos="100000">
                <a:srgbClr val="00689D">
                  <a:alpha val="0"/>
                </a:srgbClr>
              </a:gs>
            </a:gsLst>
            <a:lin ang="2100000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400">
              <a:solidFill>
                <a:schemeClr val="tx1"/>
              </a:solidFill>
            </a:endParaRPr>
          </a:p>
        </p:txBody>
      </p:sp>
      <p:sp>
        <p:nvSpPr>
          <p:cNvPr id="10" name="Title 1">
            <a:extLst>
              <a:ext uri="{FF2B5EF4-FFF2-40B4-BE49-F238E27FC236}">
                <a16:creationId xmlns:a16="http://schemas.microsoft.com/office/drawing/2014/main" id="{BF427C12-CB8C-4C14-B5D8-FAE0C4C373A1}"/>
              </a:ext>
            </a:extLst>
          </p:cNvPr>
          <p:cNvSpPr>
            <a:spLocks noGrp="1"/>
          </p:cNvSpPr>
          <p:nvPr>
            <p:ph type="title"/>
          </p:nvPr>
        </p:nvSpPr>
        <p:spPr>
          <a:xfrm>
            <a:off x="343747" y="178752"/>
            <a:ext cx="11010053" cy="638175"/>
          </a:xfrm>
          <a:prstGeom prst="rect">
            <a:avLst/>
          </a:prstGeom>
        </p:spPr>
        <p:txBody>
          <a:bodyPr anchor="ctr"/>
          <a:lstStyle/>
          <a:p>
            <a:r>
              <a:rPr lang="en-US"/>
              <a:t>Click to edit Master title style</a:t>
            </a:r>
          </a:p>
        </p:txBody>
      </p:sp>
      <p:pic>
        <p:nvPicPr>
          <p:cNvPr id="2" name="Picture 1" descr="A picture containing drawing, clock&#10;&#10;Description automatically generated">
            <a:extLst>
              <a:ext uri="{FF2B5EF4-FFF2-40B4-BE49-F238E27FC236}">
                <a16:creationId xmlns:a16="http://schemas.microsoft.com/office/drawing/2014/main" id="{53D96FF2-A060-4949-BFDC-C1619536D42A}"/>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1669904" y="199417"/>
            <a:ext cx="313554" cy="638175"/>
          </a:xfrm>
          <a:prstGeom prst="rect">
            <a:avLst/>
          </a:prstGeom>
        </p:spPr>
      </p:pic>
    </p:spTree>
    <p:extLst>
      <p:ext uri="{BB962C8B-B14F-4D97-AF65-F5344CB8AC3E}">
        <p14:creationId xmlns:p14="http://schemas.microsoft.com/office/powerpoint/2010/main" val="3816376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matchingName="Blue background" type="title">
  <p:cSld name="Blue background">
    <p:bg>
      <p:bgPr>
        <a:solidFill>
          <a:srgbClr val="0468B1"/>
        </a:solidFill>
        <a:effectLst/>
      </p:bgPr>
    </p:bg>
    <p:spTree>
      <p:nvGrpSpPr>
        <p:cNvPr id="1" name="Shape 11"/>
        <p:cNvGrpSpPr/>
        <p:nvPr/>
      </p:nvGrpSpPr>
      <p:grpSpPr>
        <a:xfrm>
          <a:off x="0" y="0"/>
          <a:ext cx="0" cy="0"/>
          <a:chOff x="0" y="0"/>
          <a:chExt cx="0" cy="0"/>
        </a:xfrm>
      </p:grpSpPr>
    </p:spTree>
    <p:extLst>
      <p:ext uri="{BB962C8B-B14F-4D97-AF65-F5344CB8AC3E}">
        <p14:creationId xmlns:p14="http://schemas.microsoft.com/office/powerpoint/2010/main" val="7385726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CE41620E-26FE-4A33-BF8A-BB194A61A362}"/>
              </a:ext>
            </a:extLst>
          </p:cNvPr>
          <p:cNvGraphicFramePr>
            <a:graphicFrameLocks noChangeAspect="1"/>
          </p:cNvGraphicFramePr>
          <p:nvPr userDrawn="1">
            <p:custDataLst>
              <p:tags r:id="rId1"/>
            </p:custDataLst>
            <p:extLst>
              <p:ext uri="{D42A27DB-BD31-4B8C-83A1-F6EECF244321}">
                <p14:modId xmlns:p14="http://schemas.microsoft.com/office/powerpoint/2010/main" val="19969968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5" imgH="416" progId="TCLayout.ActiveDocument.1">
                  <p:embed/>
                </p:oleObj>
              </mc:Choice>
              <mc:Fallback>
                <p:oleObj name="think-cell Slide" r:id="rId4" imgW="415" imgH="416" progId="TCLayout.ActiveDocument.1">
                  <p:embed/>
                  <p:pic>
                    <p:nvPicPr>
                      <p:cNvPr id="9" name="Object 8" hidden="1">
                        <a:extLst>
                          <a:ext uri="{FF2B5EF4-FFF2-40B4-BE49-F238E27FC236}">
                            <a16:creationId xmlns:a16="http://schemas.microsoft.com/office/drawing/2014/main" id="{CE41620E-26FE-4A33-BF8A-BB194A61A362}"/>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8" name="Rectangle 7" hidden="1">
            <a:extLst>
              <a:ext uri="{FF2B5EF4-FFF2-40B4-BE49-F238E27FC236}">
                <a16:creationId xmlns:a16="http://schemas.microsoft.com/office/drawing/2014/main" id="{2DA02220-B0D1-41FC-9916-E1B71A458545}"/>
              </a:ext>
            </a:extLst>
          </p:cNvPr>
          <p:cNvSpPr/>
          <p:nvPr userDrawn="1">
            <p:custDataLst>
              <p:tags r:id="rId2"/>
            </p:custDataLst>
          </p:nvPr>
        </p:nvSpPr>
        <p:spPr>
          <a:xfrm>
            <a:off x="0" y="0"/>
            <a:ext cx="158750" cy="158750"/>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US" sz="2400" b="1" i="0" baseline="0">
              <a:solidFill>
                <a:schemeClr val="bg1"/>
              </a:solidFill>
              <a:latin typeface="Calibri" panose="020F0502020204030204" pitchFamily="34" charset="0"/>
              <a:ea typeface="+mj-ea"/>
              <a:cs typeface="Calibri" panose="020F0502020204030204" pitchFamily="34" charset="0"/>
              <a:sym typeface="Calibri" panose="020F0502020204030204" pitchFamily="34" charset="0"/>
            </a:endParaRPr>
          </a:p>
        </p:txBody>
      </p:sp>
      <p:pic>
        <p:nvPicPr>
          <p:cNvPr id="3" name="Grafik 3">
            <a:extLst>
              <a:ext uri="{FF2B5EF4-FFF2-40B4-BE49-F238E27FC236}">
                <a16:creationId xmlns:a16="http://schemas.microsoft.com/office/drawing/2014/main" id="{81462E7F-956B-4A5F-955D-55AEAD2D188C}"/>
              </a:ext>
            </a:extLst>
          </p:cNvPr>
          <p:cNvPicPr>
            <a:picLocks noChangeAspect="1"/>
          </p:cNvPicPr>
          <p:nvPr userDrawn="1"/>
        </p:nvPicPr>
        <p:blipFill rotWithShape="1">
          <a:blip r:embed="rId6" cstate="print">
            <a:duotone>
              <a:schemeClr val="accent2">
                <a:shade val="45000"/>
                <a:satMod val="135000"/>
              </a:schemeClr>
              <a:prstClr val="white"/>
            </a:duotone>
            <a:extLst>
              <a:ext uri="{28A0092B-C50C-407E-A947-70E740481C1C}">
                <a14:useLocalDpi xmlns:a14="http://schemas.microsoft.com/office/drawing/2010/main" val="0"/>
              </a:ext>
            </a:extLst>
          </a:blip>
          <a:srcRect b="85485"/>
          <a:stretch/>
        </p:blipFill>
        <p:spPr>
          <a:xfrm>
            <a:off x="1" y="0"/>
            <a:ext cx="12192000" cy="995680"/>
          </a:xfrm>
          <a:prstGeom prst="rect">
            <a:avLst/>
          </a:prstGeom>
          <a:effectLst>
            <a:outerShdw blurRad="50800" dist="38100" dir="2700000" algn="tl" rotWithShape="0">
              <a:prstClr val="black">
                <a:alpha val="40000"/>
              </a:prstClr>
            </a:outerShdw>
          </a:effectLst>
        </p:spPr>
      </p:pic>
      <p:sp>
        <p:nvSpPr>
          <p:cNvPr id="4" name="Rectangle 3">
            <a:extLst>
              <a:ext uri="{FF2B5EF4-FFF2-40B4-BE49-F238E27FC236}">
                <a16:creationId xmlns:a16="http://schemas.microsoft.com/office/drawing/2014/main" id="{F6F09445-4674-4991-82BA-9EC998673D50}"/>
              </a:ext>
            </a:extLst>
          </p:cNvPr>
          <p:cNvSpPr/>
          <p:nvPr userDrawn="1"/>
        </p:nvSpPr>
        <p:spPr>
          <a:xfrm>
            <a:off x="1" y="0"/>
            <a:ext cx="12191998" cy="1003300"/>
          </a:xfrm>
          <a:prstGeom prst="rect">
            <a:avLst/>
          </a:prstGeom>
          <a:gradFill flip="none" rotWithShape="1">
            <a:gsLst>
              <a:gs pos="3000">
                <a:schemeClr val="tx1">
                  <a:alpha val="50000"/>
                </a:schemeClr>
              </a:gs>
              <a:gs pos="100000">
                <a:srgbClr val="00689D">
                  <a:alpha val="0"/>
                </a:srgbClr>
              </a:gs>
            </a:gsLst>
            <a:lin ang="21000000" scaled="0"/>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400">
              <a:solidFill>
                <a:schemeClr val="tx1"/>
              </a:solidFill>
            </a:endParaRPr>
          </a:p>
        </p:txBody>
      </p:sp>
      <p:sp>
        <p:nvSpPr>
          <p:cNvPr id="10" name="Title 1">
            <a:extLst>
              <a:ext uri="{FF2B5EF4-FFF2-40B4-BE49-F238E27FC236}">
                <a16:creationId xmlns:a16="http://schemas.microsoft.com/office/drawing/2014/main" id="{BF427C12-CB8C-4C14-B5D8-FAE0C4C373A1}"/>
              </a:ext>
            </a:extLst>
          </p:cNvPr>
          <p:cNvSpPr>
            <a:spLocks noGrp="1"/>
          </p:cNvSpPr>
          <p:nvPr>
            <p:ph type="title"/>
          </p:nvPr>
        </p:nvSpPr>
        <p:spPr>
          <a:xfrm>
            <a:off x="343747" y="178752"/>
            <a:ext cx="11010053" cy="638175"/>
          </a:xfrm>
          <a:prstGeom prst="rect">
            <a:avLst/>
          </a:prstGeom>
        </p:spPr>
        <p:txBody>
          <a:bodyPr anchor="ctr"/>
          <a:lstStyle/>
          <a:p>
            <a:r>
              <a:rPr lang="en-US"/>
              <a:t>Click to edit Master title style</a:t>
            </a:r>
          </a:p>
        </p:txBody>
      </p:sp>
      <p:pic>
        <p:nvPicPr>
          <p:cNvPr id="2" name="Picture 1" descr="A picture containing drawing, clock&#10;&#10;Description automatically generated">
            <a:extLst>
              <a:ext uri="{FF2B5EF4-FFF2-40B4-BE49-F238E27FC236}">
                <a16:creationId xmlns:a16="http://schemas.microsoft.com/office/drawing/2014/main" id="{53D96FF2-A060-4949-BFDC-C1619536D42A}"/>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1669904" y="199417"/>
            <a:ext cx="313554" cy="638175"/>
          </a:xfrm>
          <a:prstGeom prst="rect">
            <a:avLst/>
          </a:prstGeom>
        </p:spPr>
      </p:pic>
    </p:spTree>
    <p:extLst>
      <p:ext uri="{BB962C8B-B14F-4D97-AF65-F5344CB8AC3E}">
        <p14:creationId xmlns:p14="http://schemas.microsoft.com/office/powerpoint/2010/main" val="389086158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matchingName="Blank">
  <p:cSld name="Blank">
    <p:spTree>
      <p:nvGrpSpPr>
        <p:cNvPr id="1" name="Shape 13"/>
        <p:cNvGrpSpPr/>
        <p:nvPr/>
      </p:nvGrpSpPr>
      <p:grpSpPr>
        <a:xfrm>
          <a:off x="0" y="0"/>
          <a:ext cx="0" cy="0"/>
          <a:chOff x="0" y="0"/>
          <a:chExt cx="0" cy="0"/>
        </a:xfrm>
      </p:grpSpPr>
      <p:sp>
        <p:nvSpPr>
          <p:cNvPr id="2" name="Google Shape;10;p2">
            <a:extLst>
              <a:ext uri="{FF2B5EF4-FFF2-40B4-BE49-F238E27FC236}">
                <a16:creationId xmlns:a16="http://schemas.microsoft.com/office/drawing/2014/main" id="{93C41E9B-789B-4030-AA3E-3E3AD8A9986C}"/>
              </a:ext>
            </a:extLst>
          </p:cNvPr>
          <p:cNvSpPr txBox="1"/>
          <p:nvPr userDrawn="1"/>
        </p:nvSpPr>
        <p:spPr>
          <a:xfrm rot="-5400000">
            <a:off x="11370633" y="859416"/>
            <a:ext cx="956934" cy="165101"/>
          </a:xfrm>
          <a:prstGeom prst="rect">
            <a:avLst/>
          </a:prstGeom>
          <a:noFill/>
          <a:ln>
            <a:noFill/>
          </a:ln>
        </p:spPr>
        <p:txBody>
          <a:bodyPr spcFirstLastPara="1" wrap="square" lIns="0" tIns="0" rIns="0" bIns="0" anchor="ctr" anchorCtr="0">
            <a:spAutoFit/>
          </a:bodyPr>
          <a:lstStyle/>
          <a:p>
            <a:pPr marL="0" marR="0" lvl="0" indent="0" algn="l" rtl="0">
              <a:lnSpc>
                <a:spcPct val="100000"/>
              </a:lnSpc>
              <a:spcBef>
                <a:spcPts val="0"/>
              </a:spcBef>
              <a:spcAft>
                <a:spcPts val="0"/>
              </a:spcAft>
              <a:buClr>
                <a:srgbClr val="0468B1"/>
              </a:buClr>
              <a:buSzPts val="1100"/>
              <a:buFont typeface="Proxima Nova"/>
              <a:buNone/>
            </a:pPr>
            <a:r>
              <a:rPr lang="en-US" sz="1100" b="0" i="0" u="none" strike="noStrike" cap="none">
                <a:solidFill>
                  <a:srgbClr val="0468B1"/>
                </a:solidFill>
                <a:latin typeface="Proxima Nova Rg"/>
                <a:ea typeface="Proxima Nova Rg"/>
                <a:cs typeface="Proxima Nova Rg"/>
                <a:sym typeface="Proxima Nova"/>
              </a:rPr>
              <a:t> UNDP DIGITAL</a:t>
            </a:r>
            <a:endParaRPr/>
          </a:p>
        </p:txBody>
      </p:sp>
    </p:spTree>
    <p:extLst>
      <p:ext uri="{BB962C8B-B14F-4D97-AF65-F5344CB8AC3E}">
        <p14:creationId xmlns:p14="http://schemas.microsoft.com/office/powerpoint/2010/main" val="38305700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792" indent="0" algn="ctr">
              <a:buNone/>
              <a:defRPr>
                <a:solidFill>
                  <a:schemeClr val="tx1">
                    <a:tint val="75000"/>
                  </a:schemeClr>
                </a:solidFill>
              </a:defRPr>
            </a:lvl2pPr>
            <a:lvl3pPr marL="609585" indent="0" algn="ctr">
              <a:buNone/>
              <a:defRPr>
                <a:solidFill>
                  <a:schemeClr val="tx1">
                    <a:tint val="75000"/>
                  </a:schemeClr>
                </a:solidFill>
              </a:defRPr>
            </a:lvl3pPr>
            <a:lvl4pPr marL="914377" indent="0" algn="ctr">
              <a:buNone/>
              <a:defRPr>
                <a:solidFill>
                  <a:schemeClr val="tx1">
                    <a:tint val="75000"/>
                  </a:schemeClr>
                </a:solidFill>
              </a:defRPr>
            </a:lvl4pPr>
            <a:lvl5pPr marL="1219170" indent="0" algn="ctr">
              <a:buNone/>
              <a:defRPr>
                <a:solidFill>
                  <a:schemeClr val="tx1">
                    <a:tint val="75000"/>
                  </a:schemeClr>
                </a:solidFill>
              </a:defRPr>
            </a:lvl5pPr>
            <a:lvl6pPr marL="1523962" indent="0" algn="ctr">
              <a:buNone/>
              <a:defRPr>
                <a:solidFill>
                  <a:schemeClr val="tx1">
                    <a:tint val="75000"/>
                  </a:schemeClr>
                </a:solidFill>
              </a:defRPr>
            </a:lvl6pPr>
            <a:lvl7pPr marL="1828754" indent="0" algn="ctr">
              <a:buNone/>
              <a:defRPr>
                <a:solidFill>
                  <a:schemeClr val="tx1">
                    <a:tint val="75000"/>
                  </a:schemeClr>
                </a:solidFill>
              </a:defRPr>
            </a:lvl7pPr>
            <a:lvl8pPr marL="2133547" indent="0" algn="ctr">
              <a:buNone/>
              <a:defRPr>
                <a:solidFill>
                  <a:schemeClr val="tx1">
                    <a:tint val="75000"/>
                  </a:schemeClr>
                </a:solidFill>
              </a:defRPr>
            </a:lvl8pPr>
            <a:lvl9pPr marL="2438339"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10/15/2024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10/15/2024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3" y="2937933"/>
            <a:ext cx="5181600" cy="908051"/>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3" y="1937810"/>
            <a:ext cx="5181600" cy="1000125"/>
          </a:xfrm>
        </p:spPr>
        <p:txBody>
          <a:bodyPr anchor="b"/>
          <a:lstStyle>
            <a:lvl1pPr marL="0" indent="0">
              <a:buNone/>
              <a:defRPr sz="1333">
                <a:solidFill>
                  <a:schemeClr val="tx1">
                    <a:tint val="75000"/>
                  </a:schemeClr>
                </a:solidFill>
              </a:defRPr>
            </a:lvl1pPr>
            <a:lvl2pPr marL="304792" indent="0">
              <a:buNone/>
              <a:defRPr sz="1200">
                <a:solidFill>
                  <a:schemeClr val="tx1">
                    <a:tint val="75000"/>
                  </a:schemeClr>
                </a:solidFill>
              </a:defRPr>
            </a:lvl2pPr>
            <a:lvl3pPr marL="609585" indent="0">
              <a:buNone/>
              <a:defRPr sz="1067">
                <a:solidFill>
                  <a:schemeClr val="tx1">
                    <a:tint val="75000"/>
                  </a:schemeClr>
                </a:solidFill>
              </a:defRPr>
            </a:lvl3pPr>
            <a:lvl4pPr marL="914377" indent="0">
              <a:buNone/>
              <a:defRPr sz="933">
                <a:solidFill>
                  <a:schemeClr val="tx1">
                    <a:tint val="75000"/>
                  </a:schemeClr>
                </a:solidFill>
              </a:defRPr>
            </a:lvl4pPr>
            <a:lvl5pPr marL="1219170" indent="0">
              <a:buNone/>
              <a:defRPr sz="933">
                <a:solidFill>
                  <a:schemeClr val="tx1">
                    <a:tint val="75000"/>
                  </a:schemeClr>
                </a:solidFill>
              </a:defRPr>
            </a:lvl5pPr>
            <a:lvl6pPr marL="1523962" indent="0">
              <a:buNone/>
              <a:defRPr sz="933">
                <a:solidFill>
                  <a:schemeClr val="tx1">
                    <a:tint val="75000"/>
                  </a:schemeClr>
                </a:solidFill>
              </a:defRPr>
            </a:lvl6pPr>
            <a:lvl7pPr marL="1828754" indent="0">
              <a:buNone/>
              <a:defRPr sz="933">
                <a:solidFill>
                  <a:schemeClr val="tx1">
                    <a:tint val="75000"/>
                  </a:schemeClr>
                </a:solidFill>
              </a:defRPr>
            </a:lvl7pPr>
            <a:lvl8pPr marL="2133547" indent="0">
              <a:buNone/>
              <a:defRPr sz="933">
                <a:solidFill>
                  <a:schemeClr val="tx1">
                    <a:tint val="75000"/>
                  </a:schemeClr>
                </a:solidFill>
              </a:defRPr>
            </a:lvl8pPr>
            <a:lvl9pPr marL="2438339"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10/15/2024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10/15/2024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792" indent="0">
              <a:buNone/>
              <a:defRPr sz="1333" b="1"/>
            </a:lvl2pPr>
            <a:lvl3pPr marL="609585" indent="0">
              <a:buNone/>
              <a:defRPr sz="1200" b="1"/>
            </a:lvl3pPr>
            <a:lvl4pPr marL="914377" indent="0">
              <a:buNone/>
              <a:defRPr sz="1067" b="1"/>
            </a:lvl4pPr>
            <a:lvl5pPr marL="1219170" indent="0">
              <a:buNone/>
              <a:defRPr sz="1067" b="1"/>
            </a:lvl5pPr>
            <a:lvl6pPr marL="1523962" indent="0">
              <a:buNone/>
              <a:defRPr sz="1067" b="1"/>
            </a:lvl6pPr>
            <a:lvl7pPr marL="1828754" indent="0">
              <a:buNone/>
              <a:defRPr sz="1067" b="1"/>
            </a:lvl7pPr>
            <a:lvl8pPr marL="2133547" indent="0">
              <a:buNone/>
              <a:defRPr sz="1067" b="1"/>
            </a:lvl8pPr>
            <a:lvl9pPr marL="2438339"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792" indent="0">
              <a:buNone/>
              <a:defRPr sz="1333" b="1"/>
            </a:lvl2pPr>
            <a:lvl3pPr marL="609585" indent="0">
              <a:buNone/>
              <a:defRPr sz="1200" b="1"/>
            </a:lvl3pPr>
            <a:lvl4pPr marL="914377" indent="0">
              <a:buNone/>
              <a:defRPr sz="1067" b="1"/>
            </a:lvl4pPr>
            <a:lvl5pPr marL="1219170" indent="0">
              <a:buNone/>
              <a:defRPr sz="1067" b="1"/>
            </a:lvl5pPr>
            <a:lvl6pPr marL="1523962" indent="0">
              <a:buNone/>
              <a:defRPr sz="1067" b="1"/>
            </a:lvl6pPr>
            <a:lvl7pPr marL="1828754" indent="0">
              <a:buNone/>
              <a:defRPr sz="1067" b="1"/>
            </a:lvl7pPr>
            <a:lvl8pPr marL="2133547" indent="0">
              <a:buNone/>
              <a:defRPr sz="1067" b="1"/>
            </a:lvl8pPr>
            <a:lvl9pPr marL="2438339"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10/15/2024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10/15/2024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10/15/2024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1" y="182034"/>
            <a:ext cx="2005543"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8" y="182034"/>
            <a:ext cx="3407833" cy="3902076"/>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1" y="956733"/>
            <a:ext cx="2005543" cy="3127376"/>
          </a:xfrm>
        </p:spPr>
        <p:txBody>
          <a:bodyPr/>
          <a:lstStyle>
            <a:lvl1pPr marL="0" indent="0">
              <a:buNone/>
              <a:defRPr sz="933"/>
            </a:lvl1pPr>
            <a:lvl2pPr marL="304792" indent="0">
              <a:buNone/>
              <a:defRPr sz="800"/>
            </a:lvl2pPr>
            <a:lvl3pPr marL="609585" indent="0">
              <a:buNone/>
              <a:defRPr sz="667"/>
            </a:lvl3pPr>
            <a:lvl4pPr marL="914377" indent="0">
              <a:buNone/>
              <a:defRPr sz="600"/>
            </a:lvl4pPr>
            <a:lvl5pPr marL="1219170" indent="0">
              <a:buNone/>
              <a:defRPr sz="600"/>
            </a:lvl5pPr>
            <a:lvl6pPr marL="1523962" indent="0">
              <a:buNone/>
              <a:defRPr sz="600"/>
            </a:lvl6pPr>
            <a:lvl7pPr marL="1828754" indent="0">
              <a:buNone/>
              <a:defRPr sz="600"/>
            </a:lvl7pPr>
            <a:lvl8pPr marL="2133547" indent="0">
              <a:buNone/>
              <a:defRPr sz="600"/>
            </a:lvl8pPr>
            <a:lvl9pPr marL="2438339"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10/15/2024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1"/>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792" indent="0">
              <a:buNone/>
              <a:defRPr sz="1867"/>
            </a:lvl2pPr>
            <a:lvl3pPr marL="609585" indent="0">
              <a:buNone/>
              <a:defRPr sz="1600"/>
            </a:lvl3pPr>
            <a:lvl4pPr marL="914377" indent="0">
              <a:buNone/>
              <a:defRPr sz="1333"/>
            </a:lvl4pPr>
            <a:lvl5pPr marL="1219170" indent="0">
              <a:buNone/>
              <a:defRPr sz="1333"/>
            </a:lvl5pPr>
            <a:lvl6pPr marL="1523962" indent="0">
              <a:buNone/>
              <a:defRPr sz="1333"/>
            </a:lvl6pPr>
            <a:lvl7pPr marL="1828754" indent="0">
              <a:buNone/>
              <a:defRPr sz="1333"/>
            </a:lvl7pPr>
            <a:lvl8pPr marL="2133547" indent="0">
              <a:buNone/>
              <a:defRPr sz="1333"/>
            </a:lvl8pPr>
            <a:lvl9pPr marL="2438339" indent="0">
              <a:buNone/>
              <a:defRPr sz="1333"/>
            </a:lvl9pPr>
          </a:lstStyle>
          <a:p>
            <a:endParaRPr lang="en-US"/>
          </a:p>
        </p:txBody>
      </p:sp>
      <p:sp>
        <p:nvSpPr>
          <p:cNvPr id="4" name="Text Placeholder 3"/>
          <p:cNvSpPr>
            <a:spLocks noGrp="1"/>
          </p:cNvSpPr>
          <p:nvPr>
            <p:ph type="body" sz="half" idx="2"/>
          </p:nvPr>
        </p:nvSpPr>
        <p:spPr>
          <a:xfrm>
            <a:off x="1194859" y="3578226"/>
            <a:ext cx="3657600" cy="536575"/>
          </a:xfrm>
        </p:spPr>
        <p:txBody>
          <a:bodyPr/>
          <a:lstStyle>
            <a:lvl1pPr marL="0" indent="0">
              <a:buNone/>
              <a:defRPr sz="933"/>
            </a:lvl1pPr>
            <a:lvl2pPr marL="304792" indent="0">
              <a:buNone/>
              <a:defRPr sz="800"/>
            </a:lvl2pPr>
            <a:lvl3pPr marL="609585" indent="0">
              <a:buNone/>
              <a:defRPr sz="667"/>
            </a:lvl3pPr>
            <a:lvl4pPr marL="914377" indent="0">
              <a:buNone/>
              <a:defRPr sz="600"/>
            </a:lvl4pPr>
            <a:lvl5pPr marL="1219170" indent="0">
              <a:buNone/>
              <a:defRPr sz="600"/>
            </a:lvl5pPr>
            <a:lvl6pPr marL="1523962" indent="0">
              <a:buNone/>
              <a:defRPr sz="600"/>
            </a:lvl6pPr>
            <a:lvl7pPr marL="1828754" indent="0">
              <a:buNone/>
              <a:defRPr sz="600"/>
            </a:lvl7pPr>
            <a:lvl8pPr marL="2133547" indent="0">
              <a:buNone/>
              <a:defRPr sz="600"/>
            </a:lvl8pPr>
            <a:lvl9pPr marL="2438339"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10/15/2024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matchingName="Blue background" type="title">
  <p:cSld name="Blue background">
    <p:bg>
      <p:bgPr>
        <a:solidFill>
          <a:srgbClr val="0468B1"/>
        </a:solidFill>
        <a:effectLst/>
      </p:bgPr>
    </p:bg>
    <p:spTree>
      <p:nvGrpSpPr>
        <p:cNvPr id="1" name="Shape 11"/>
        <p:cNvGrpSpPr/>
        <p:nvPr/>
      </p:nvGrpSpPr>
      <p:grpSpPr>
        <a:xfrm>
          <a:off x="0" y="0"/>
          <a:ext cx="0" cy="0"/>
          <a:chOff x="0" y="0"/>
          <a:chExt cx="0" cy="0"/>
        </a:xfrm>
      </p:grpSpPr>
    </p:spTree>
    <p:extLst>
      <p:ext uri="{BB962C8B-B14F-4D97-AF65-F5344CB8AC3E}">
        <p14:creationId xmlns:p14="http://schemas.microsoft.com/office/powerpoint/2010/main" val="307787622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10/15/2024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3"/>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3"/>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10/15/2024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x">
  <p:cSld name="White background">
    <p:bg>
      <p:bgPr>
        <a:solidFill>
          <a:srgbClr val="FFFFFF"/>
        </a:solidFill>
        <a:effectLst/>
      </p:bgPr>
    </p:bg>
    <p:spTree>
      <p:nvGrpSpPr>
        <p:cNvPr id="1" name=""/>
        <p:cNvGrpSpPr/>
        <p:nvPr/>
      </p:nvGrpSpPr>
      <p:grpSpPr>
        <a:xfrm>
          <a:off x="0" y="0"/>
          <a:ext cx="0" cy="0"/>
          <a:chOff x="0" y="0"/>
          <a:chExt cx="0" cy="0"/>
        </a:xfrm>
      </p:grpSpPr>
      <p:sp>
        <p:nvSpPr>
          <p:cNvPr id="115" name="#UNDPdigital"/>
          <p:cNvSpPr txBox="1"/>
          <p:nvPr/>
        </p:nvSpPr>
        <p:spPr>
          <a:xfrm rot="16200000">
            <a:off x="11341049" y="781330"/>
            <a:ext cx="978000" cy="177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1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56605138"/>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tx">
  <p:cSld name="1_1-Text and Image">
    <p:spTree>
      <p:nvGrpSpPr>
        <p:cNvPr id="1" name=""/>
        <p:cNvGrpSpPr/>
        <p:nvPr/>
      </p:nvGrpSpPr>
      <p:grpSpPr>
        <a:xfrm>
          <a:off x="0" y="0"/>
          <a:ext cx="0" cy="0"/>
          <a:chOff x="0" y="0"/>
          <a:chExt cx="0" cy="0"/>
        </a:xfrm>
      </p:grpSpPr>
      <p:sp>
        <p:nvSpPr>
          <p:cNvPr id="42" name="Рисунок 21"/>
          <p:cNvSpPr>
            <a:spLocks noGrp="1"/>
          </p:cNvSpPr>
          <p:nvPr>
            <p:ph type="pic" sz="half" idx="21"/>
          </p:nvPr>
        </p:nvSpPr>
        <p:spPr>
          <a:xfrm>
            <a:off x="3327082" y="2457005"/>
            <a:ext cx="5544257" cy="3059988"/>
          </a:xfrm>
          <a:prstGeom prst="rect">
            <a:avLst/>
          </a:prstGeom>
        </p:spPr>
        <p:txBody>
          <a:bodyPr lIns="91439" tIns="45719" rIns="91439" bIns="45719">
            <a:noAutofit/>
          </a:bodyPr>
          <a:lstStyle/>
          <a:p>
            <a:endParaRPr/>
          </a:p>
        </p:txBody>
      </p:sp>
      <p:sp>
        <p:nvSpPr>
          <p:cNvPr id="43" name="Body Level One…"/>
          <p:cNvSpPr txBox="1">
            <a:spLocks noGrp="1"/>
          </p:cNvSpPr>
          <p:nvPr>
            <p:ph type="body" sz="quarter" idx="1" hasCustomPrompt="1"/>
          </p:nvPr>
        </p:nvSpPr>
        <p:spPr>
          <a:xfrm>
            <a:off x="9617237" y="4292996"/>
            <a:ext cx="1806701" cy="1302294"/>
          </a:xfrm>
          <a:prstGeom prst="rect">
            <a:avLst/>
          </a:prstGeom>
        </p:spPr>
        <p:txBody>
          <a:bodyPr/>
          <a:lstStyle>
            <a:lvl1pPr>
              <a:spcBef>
                <a:spcPts val="200"/>
              </a:spcBef>
              <a:defRPr sz="1200"/>
            </a:lvl1pPr>
            <a:lvl2pPr marL="733056" indent="-123548">
              <a:spcBef>
                <a:spcPts val="200"/>
              </a:spcBef>
              <a:defRPr sz="1200"/>
            </a:lvl2pPr>
            <a:lvl3pPr marL="1336986" indent="-117968">
              <a:spcBef>
                <a:spcPts val="200"/>
              </a:spcBef>
              <a:defRPr sz="1200"/>
            </a:lvl3pPr>
            <a:lvl4pPr marL="1969180" indent="-140654">
              <a:spcBef>
                <a:spcPts val="200"/>
              </a:spcBef>
              <a:defRPr sz="1200"/>
            </a:lvl4pPr>
            <a:lvl5pPr marL="2578688" indent="-140654">
              <a:spcBef>
                <a:spcPts val="200"/>
              </a:spcBef>
              <a:defRPr sz="1200"/>
            </a:lvl5pPr>
          </a:lstStyle>
          <a:p>
            <a:r>
              <a:t>Example text</a:t>
            </a:r>
          </a:p>
          <a:p>
            <a:pPr lvl="1"/>
            <a:endParaRPr/>
          </a:p>
          <a:p>
            <a:pPr lvl="2"/>
            <a:endParaRPr/>
          </a:p>
          <a:p>
            <a:pPr lvl="3"/>
            <a:endParaRPr/>
          </a:p>
          <a:p>
            <a:pPr lvl="4"/>
            <a:endParaRPr/>
          </a:p>
        </p:txBody>
      </p:sp>
      <p:sp>
        <p:nvSpPr>
          <p:cNvPr id="44" name="Текст 3"/>
          <p:cNvSpPr>
            <a:spLocks noGrp="1"/>
          </p:cNvSpPr>
          <p:nvPr>
            <p:ph type="body" sz="quarter" idx="22" hasCustomPrompt="1"/>
          </p:nvPr>
        </p:nvSpPr>
        <p:spPr>
          <a:xfrm>
            <a:off x="774483" y="4292996"/>
            <a:ext cx="1806702" cy="1302294"/>
          </a:xfrm>
          <a:prstGeom prst="rect">
            <a:avLst/>
          </a:prstGeom>
        </p:spPr>
        <p:txBody>
          <a:bodyPr/>
          <a:lstStyle>
            <a:lvl1pPr algn="r">
              <a:spcBef>
                <a:spcPts val="200"/>
              </a:spcBef>
              <a:defRPr sz="1200"/>
            </a:lvl1pPr>
          </a:lstStyle>
          <a:p>
            <a:r>
              <a:t>Example text</a:t>
            </a:r>
          </a:p>
        </p:txBody>
      </p:sp>
      <p:sp>
        <p:nvSpPr>
          <p:cNvPr id="45" name="Текст 3"/>
          <p:cNvSpPr>
            <a:spLocks noGrp="1"/>
          </p:cNvSpPr>
          <p:nvPr>
            <p:ph type="body" sz="quarter" idx="23" hasCustomPrompt="1"/>
          </p:nvPr>
        </p:nvSpPr>
        <p:spPr>
          <a:xfrm>
            <a:off x="774483" y="2457005"/>
            <a:ext cx="1806702" cy="1302294"/>
          </a:xfrm>
          <a:prstGeom prst="rect">
            <a:avLst/>
          </a:prstGeom>
        </p:spPr>
        <p:txBody>
          <a:bodyPr/>
          <a:lstStyle>
            <a:lvl1pPr algn="r">
              <a:spcBef>
                <a:spcPts val="200"/>
              </a:spcBef>
              <a:defRPr sz="1200"/>
            </a:lvl1pPr>
          </a:lstStyle>
          <a:p>
            <a:r>
              <a:t>Example text</a:t>
            </a:r>
          </a:p>
        </p:txBody>
      </p:sp>
      <p:sp>
        <p:nvSpPr>
          <p:cNvPr id="46" name="Текст 3"/>
          <p:cNvSpPr>
            <a:spLocks noGrp="1"/>
          </p:cNvSpPr>
          <p:nvPr>
            <p:ph type="body" sz="quarter" idx="24" hasCustomPrompt="1"/>
          </p:nvPr>
        </p:nvSpPr>
        <p:spPr>
          <a:xfrm>
            <a:off x="9617237" y="2457005"/>
            <a:ext cx="1806700" cy="1302294"/>
          </a:xfrm>
          <a:prstGeom prst="rect">
            <a:avLst/>
          </a:prstGeom>
        </p:spPr>
        <p:txBody>
          <a:bodyPr/>
          <a:lstStyle>
            <a:lvl1pPr>
              <a:spcBef>
                <a:spcPts val="200"/>
              </a:spcBef>
              <a:defRPr sz="1200"/>
            </a:lvl1pPr>
          </a:lstStyle>
          <a:p>
            <a:r>
              <a:t>Example text</a:t>
            </a:r>
          </a:p>
        </p:txBody>
      </p:sp>
      <p:sp>
        <p:nvSpPr>
          <p:cNvPr id="47" name="Topic"/>
          <p:cNvSpPr txBox="1">
            <a:spLocks noGrp="1"/>
          </p:cNvSpPr>
          <p:nvPr>
            <p:ph type="title" hasCustomPrompt="1"/>
          </p:nvPr>
        </p:nvSpPr>
        <p:spPr>
          <a:xfrm>
            <a:off x="800854" y="657014"/>
            <a:ext cx="10443048" cy="683524"/>
          </a:xfrm>
          <a:prstGeom prst="rect">
            <a:avLst/>
          </a:prstGeom>
        </p:spPr>
        <p:txBody>
          <a:bodyPr/>
          <a:lstStyle>
            <a:lvl1pPr defTabSz="1218956">
              <a:defRPr sz="3900"/>
            </a:lvl1pPr>
          </a:lstStyle>
          <a:p>
            <a:r>
              <a:t>Topic</a:t>
            </a:r>
          </a:p>
        </p:txBody>
      </p:sp>
      <p:sp>
        <p:nvSpPr>
          <p:cNvPr id="48" name="Slide Number"/>
          <p:cNvSpPr txBox="1">
            <a:spLocks noGrp="1"/>
          </p:cNvSpPr>
          <p:nvPr>
            <p:ph type="sldNum" sz="quarter" idx="2"/>
          </p:nvPr>
        </p:nvSpPr>
        <p:spPr>
          <a:prstGeom prst="rect">
            <a:avLst/>
          </a:prstGeom>
        </p:spPr>
        <p:txBody>
          <a:bodyPr/>
          <a:lstStyle/>
          <a:p>
            <a:pPr marL="0" marR="0" lvl="0" indent="0" algn="r" defTabSz="914400" rtl="0" eaLnBrk="1" fontAlgn="auto" latinLnBrk="0" hangingPunct="0">
              <a:lnSpc>
                <a:spcPct val="100000"/>
              </a:lnSpc>
              <a:spcBef>
                <a:spcPts val="0"/>
              </a:spcBef>
              <a:spcAft>
                <a:spcPts val="0"/>
              </a:spcAft>
              <a:buClrTx/>
              <a:buSzTx/>
              <a:buFontTx/>
              <a:buNone/>
              <a:tabLst/>
              <a:defRPr/>
            </a:pPr>
            <a:fld id="{86CB4B4D-7CA3-9044-876B-883B54F8677D}" type="slidenum">
              <a:rPr kumimoji="0" sz="800" b="0" i="0" u="none" strike="noStrike" kern="0" cap="none" spc="0" normalizeH="0" baseline="0" noProof="0">
                <a:ln>
                  <a:noFill/>
                </a:ln>
                <a:solidFill>
                  <a:prstClr val="black">
                    <a:tint val="75000"/>
                  </a:prstClr>
                </a:solidFill>
                <a:effectLst/>
                <a:uLnTx/>
                <a:uFillTx/>
                <a:latin typeface="Calibri"/>
                <a:ea typeface="+mn-ea"/>
                <a:cs typeface="+mn-cs"/>
                <a:sym typeface="Calibri"/>
              </a:rPr>
              <a:pPr marL="0" marR="0" lvl="0" indent="0" algn="r" defTabSz="914400" rtl="0" eaLnBrk="1" fontAlgn="auto" latinLnBrk="0" hangingPunct="0">
                <a:lnSpc>
                  <a:spcPct val="100000"/>
                </a:lnSpc>
                <a:spcBef>
                  <a:spcPts val="0"/>
                </a:spcBef>
                <a:spcAft>
                  <a:spcPts val="0"/>
                </a:spcAft>
                <a:buClrTx/>
                <a:buSzTx/>
                <a:buFontTx/>
                <a:buNone/>
                <a:tabLst/>
                <a:defRPr/>
              </a:pPr>
              <a:t>‹#›</a:t>
            </a:fld>
            <a:endParaRPr kumimoji="0" sz="800" b="0" i="0" u="none" strike="noStrike" kern="0" cap="none" spc="0" normalizeH="0" baseline="0" noProof="0">
              <a:ln>
                <a:noFill/>
              </a:ln>
              <a:solidFill>
                <a:prstClr val="black">
                  <a:tint val="75000"/>
                </a:prstClr>
              </a:solidFill>
              <a:effectLst/>
              <a:uLnTx/>
              <a:uFillTx/>
              <a:latin typeface="Calibri"/>
              <a:ea typeface="+mn-ea"/>
              <a:cs typeface="+mn-cs"/>
              <a:sym typeface="Calibri"/>
            </a:endParaRPr>
          </a:p>
        </p:txBody>
      </p:sp>
    </p:spTree>
    <p:extLst>
      <p:ext uri="{BB962C8B-B14F-4D97-AF65-F5344CB8AC3E}">
        <p14:creationId xmlns:p14="http://schemas.microsoft.com/office/powerpoint/2010/main" val="1282809546"/>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rgbClr val="149ED9"/>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84" imgH="384" progId="TCLayout.ActiveDocument.1">
                  <p:embed/>
                </p:oleObj>
              </mc:Choice>
              <mc:Fallback>
                <p:oleObj name="think-cell Slide" r:id="rId4" imgW="384" imgH="384" progId="TCLayout.ActiveDocument.1">
                  <p:embed/>
                  <p:pic>
                    <p:nvPicPr>
                      <p:cNvPr id="4" name="Object 3" hidden="1"/>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1" y="0"/>
            <a:ext cx="158750" cy="158750"/>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93000"/>
              </a:lnSpc>
              <a:spcBef>
                <a:spcPct val="0"/>
              </a:spcBef>
              <a:spcAft>
                <a:spcPct val="0"/>
              </a:spcAft>
            </a:pPr>
            <a:endParaRPr lang="en-US" sz="5399" b="0" i="0" baseline="0">
              <a:solidFill>
                <a:srgbClr val="FFFFFF"/>
              </a:solidFill>
              <a:latin typeface="+mn-lt"/>
              <a:ea typeface="+mn-ea"/>
              <a:cs typeface="+mn-cs"/>
              <a:sym typeface="Trebuchet MS" panose="020B0603020202020204" pitchFamily="34" charset="0"/>
            </a:endParaRPr>
          </a:p>
        </p:txBody>
      </p:sp>
      <p:sp>
        <p:nvSpPr>
          <p:cNvPr id="16" name="Title 1">
            <a:extLst>
              <a:ext uri="{FF2B5EF4-FFF2-40B4-BE49-F238E27FC236}">
                <a16:creationId xmlns:a16="http://schemas.microsoft.com/office/drawing/2014/main" id="{4513ECB0-35F0-49E5-8D07-DF2A23381DFF}"/>
              </a:ext>
            </a:extLst>
          </p:cNvPr>
          <p:cNvSpPr>
            <a:spLocks noGrp="1"/>
          </p:cNvSpPr>
          <p:nvPr>
            <p:ph type="ctrTitle"/>
          </p:nvPr>
        </p:nvSpPr>
        <p:spPr>
          <a:xfrm>
            <a:off x="4727358" y="3112982"/>
            <a:ext cx="6787392" cy="845344"/>
          </a:xfrm>
          <a:prstGeom prst="rect">
            <a:avLst/>
          </a:prstGeom>
        </p:spPr>
        <p:txBody>
          <a:bodyPr vert="horz" wrap="square" tIns="0" bIns="0" anchor="t" anchorCtr="0">
            <a:noAutofit/>
          </a:bodyPr>
          <a:lstStyle>
            <a:lvl1pPr algn="r">
              <a:defRPr lang="en-CA" sz="2625" b="1" kern="800" cap="none" spc="19" baseline="0">
                <a:solidFill>
                  <a:schemeClr val="bg2"/>
                </a:solidFill>
                <a:latin typeface="+mn-lt"/>
                <a:ea typeface="Roboto Medium" panose="02000000000000000000" pitchFamily="2" charset="0"/>
                <a:cs typeface="+mj-cs"/>
              </a:defRPr>
            </a:lvl1pPr>
          </a:lstStyle>
          <a:p>
            <a:r>
              <a:rPr lang="en-US"/>
              <a:t>Click to edit Master title style</a:t>
            </a:r>
            <a:endParaRPr lang="en-CA"/>
          </a:p>
        </p:txBody>
      </p:sp>
      <p:sp>
        <p:nvSpPr>
          <p:cNvPr id="17" name="Text Placeholder 47">
            <a:extLst>
              <a:ext uri="{FF2B5EF4-FFF2-40B4-BE49-F238E27FC236}">
                <a16:creationId xmlns:a16="http://schemas.microsoft.com/office/drawing/2014/main" id="{7973581E-E0C4-48E7-8FDF-334AB651E96F}"/>
              </a:ext>
            </a:extLst>
          </p:cNvPr>
          <p:cNvSpPr>
            <a:spLocks noGrp="1"/>
          </p:cNvSpPr>
          <p:nvPr>
            <p:ph type="body" sz="quarter" idx="10" hasCustomPrompt="1"/>
          </p:nvPr>
        </p:nvSpPr>
        <p:spPr>
          <a:xfrm>
            <a:off x="5775236" y="4572000"/>
            <a:ext cx="5739513" cy="447974"/>
          </a:xfrm>
          <a:prstGeom prst="rect">
            <a:avLst/>
          </a:prstGeom>
        </p:spPr>
        <p:txBody>
          <a:bodyPr anchor="b">
            <a:noAutofit/>
          </a:bodyPr>
          <a:lstStyle>
            <a:lvl1pPr marL="0" indent="0" algn="r">
              <a:buNone/>
              <a:defRPr lang="en-CA" sz="1875" b="0" kern="800" cap="none" spc="19" baseline="0" dirty="0">
                <a:solidFill>
                  <a:schemeClr val="bg2"/>
                </a:solidFill>
                <a:latin typeface="Roboto Light" panose="02000000000000000000" pitchFamily="2" charset="0"/>
                <a:ea typeface="Roboto Light" panose="02000000000000000000" pitchFamily="2" charset="0"/>
                <a:cs typeface="+mj-cs"/>
              </a:defRPr>
            </a:lvl1pPr>
          </a:lstStyle>
          <a:p>
            <a:pPr lvl="0"/>
            <a:r>
              <a:rPr lang="en-CA"/>
              <a:t>Click to add Speaker / Organization / Date</a:t>
            </a:r>
          </a:p>
        </p:txBody>
      </p:sp>
      <p:grpSp>
        <p:nvGrpSpPr>
          <p:cNvPr id="19" name="Group 18">
            <a:extLst>
              <a:ext uri="{FF2B5EF4-FFF2-40B4-BE49-F238E27FC236}">
                <a16:creationId xmlns:a16="http://schemas.microsoft.com/office/drawing/2014/main" id="{223AD644-2B0A-4ABB-BCBE-1BD4E0E18648}"/>
              </a:ext>
            </a:extLst>
          </p:cNvPr>
          <p:cNvGrpSpPr/>
          <p:nvPr userDrawn="1"/>
        </p:nvGrpSpPr>
        <p:grpSpPr>
          <a:xfrm>
            <a:off x="1740656" y="6334632"/>
            <a:ext cx="344853" cy="345665"/>
            <a:chOff x="3948113" y="1543051"/>
            <a:chExt cx="5127625" cy="5140325"/>
          </a:xfrm>
          <a:solidFill>
            <a:schemeClr val="bg2"/>
          </a:solidFill>
        </p:grpSpPr>
        <p:sp>
          <p:nvSpPr>
            <p:cNvPr id="23" name="Freeform 5">
              <a:extLst>
                <a:ext uri="{FF2B5EF4-FFF2-40B4-BE49-F238E27FC236}">
                  <a16:creationId xmlns:a16="http://schemas.microsoft.com/office/drawing/2014/main" id="{48CD3271-6F14-4C3A-806A-D01176B8820B}"/>
                </a:ext>
              </a:extLst>
            </p:cNvPr>
            <p:cNvSpPr>
              <a:spLocks/>
            </p:cNvSpPr>
            <p:nvPr/>
          </p:nvSpPr>
          <p:spPr bwMode="auto">
            <a:xfrm>
              <a:off x="4267200" y="2265363"/>
              <a:ext cx="1233487" cy="1125538"/>
            </a:xfrm>
            <a:custGeom>
              <a:avLst/>
              <a:gdLst>
                <a:gd name="T0" fmla="*/ 47 w 58"/>
                <a:gd name="T1" fmla="*/ 53 h 53"/>
                <a:gd name="T2" fmla="*/ 58 w 58"/>
                <a:gd name="T3" fmla="*/ 39 h 53"/>
                <a:gd name="T4" fmla="*/ 22 w 58"/>
                <a:gd name="T5" fmla="*/ 0 h 53"/>
                <a:gd name="T6" fmla="*/ 0 w 58"/>
                <a:gd name="T7" fmla="*/ 29 h 53"/>
                <a:gd name="T8" fmla="*/ 47 w 58"/>
                <a:gd name="T9" fmla="*/ 53 h 53"/>
              </a:gdLst>
              <a:ahLst/>
              <a:cxnLst>
                <a:cxn ang="0">
                  <a:pos x="T0" y="T1"/>
                </a:cxn>
                <a:cxn ang="0">
                  <a:pos x="T2" y="T3"/>
                </a:cxn>
                <a:cxn ang="0">
                  <a:pos x="T4" y="T5"/>
                </a:cxn>
                <a:cxn ang="0">
                  <a:pos x="T6" y="T7"/>
                </a:cxn>
                <a:cxn ang="0">
                  <a:pos x="T8" y="T9"/>
                </a:cxn>
              </a:cxnLst>
              <a:rect l="0" t="0" r="r" b="b"/>
              <a:pathLst>
                <a:path w="58" h="53">
                  <a:moveTo>
                    <a:pt x="47" y="53"/>
                  </a:moveTo>
                  <a:cubicBezTo>
                    <a:pt x="50" y="48"/>
                    <a:pt x="53" y="43"/>
                    <a:pt x="58" y="39"/>
                  </a:cubicBezTo>
                  <a:cubicBezTo>
                    <a:pt x="22" y="0"/>
                    <a:pt x="22" y="0"/>
                    <a:pt x="22" y="0"/>
                  </a:cubicBezTo>
                  <a:cubicBezTo>
                    <a:pt x="13" y="8"/>
                    <a:pt x="6" y="18"/>
                    <a:pt x="0" y="29"/>
                  </a:cubicBezTo>
                  <a:lnTo>
                    <a:pt x="47" y="53"/>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4" name="Freeform 6">
              <a:extLst>
                <a:ext uri="{FF2B5EF4-FFF2-40B4-BE49-F238E27FC236}">
                  <a16:creationId xmlns:a16="http://schemas.microsoft.com/office/drawing/2014/main" id="{BF3C4681-3A12-49B9-9979-315BBDF3C39D}"/>
                </a:ext>
              </a:extLst>
            </p:cNvPr>
            <p:cNvSpPr>
              <a:spLocks/>
            </p:cNvSpPr>
            <p:nvPr/>
          </p:nvSpPr>
          <p:spPr bwMode="auto">
            <a:xfrm>
              <a:off x="7118350" y="1754188"/>
              <a:ext cx="1063625" cy="1254125"/>
            </a:xfrm>
            <a:custGeom>
              <a:avLst/>
              <a:gdLst>
                <a:gd name="T0" fmla="*/ 0 w 50"/>
                <a:gd name="T1" fmla="*/ 49 h 59"/>
                <a:gd name="T2" fmla="*/ 15 w 50"/>
                <a:gd name="T3" fmla="*/ 59 h 59"/>
                <a:gd name="T4" fmla="*/ 50 w 50"/>
                <a:gd name="T5" fmla="*/ 20 h 59"/>
                <a:gd name="T6" fmla="*/ 19 w 50"/>
                <a:gd name="T7" fmla="*/ 0 h 59"/>
                <a:gd name="T8" fmla="*/ 0 w 50"/>
                <a:gd name="T9" fmla="*/ 49 h 59"/>
              </a:gdLst>
              <a:ahLst/>
              <a:cxnLst>
                <a:cxn ang="0">
                  <a:pos x="T0" y="T1"/>
                </a:cxn>
                <a:cxn ang="0">
                  <a:pos x="T2" y="T3"/>
                </a:cxn>
                <a:cxn ang="0">
                  <a:pos x="T4" y="T5"/>
                </a:cxn>
                <a:cxn ang="0">
                  <a:pos x="T6" y="T7"/>
                </a:cxn>
                <a:cxn ang="0">
                  <a:pos x="T8" y="T9"/>
                </a:cxn>
              </a:cxnLst>
              <a:rect l="0" t="0" r="r" b="b"/>
              <a:pathLst>
                <a:path w="50" h="59">
                  <a:moveTo>
                    <a:pt x="0" y="49"/>
                  </a:moveTo>
                  <a:cubicBezTo>
                    <a:pt x="5" y="52"/>
                    <a:pt x="10" y="55"/>
                    <a:pt x="15" y="59"/>
                  </a:cubicBezTo>
                  <a:cubicBezTo>
                    <a:pt x="50" y="20"/>
                    <a:pt x="50" y="20"/>
                    <a:pt x="50" y="20"/>
                  </a:cubicBezTo>
                  <a:cubicBezTo>
                    <a:pt x="41" y="12"/>
                    <a:pt x="30" y="5"/>
                    <a:pt x="19" y="0"/>
                  </a:cubicBezTo>
                  <a:lnTo>
                    <a:pt x="0" y="49"/>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5" name="Freeform 7">
              <a:extLst>
                <a:ext uri="{FF2B5EF4-FFF2-40B4-BE49-F238E27FC236}">
                  <a16:creationId xmlns:a16="http://schemas.microsoft.com/office/drawing/2014/main" id="{31A54FAA-90AD-48A1-9D3F-93C7736D1DA5}"/>
                </a:ext>
              </a:extLst>
            </p:cNvPr>
            <p:cNvSpPr>
              <a:spLocks/>
            </p:cNvSpPr>
            <p:nvPr/>
          </p:nvSpPr>
          <p:spPr bwMode="auto">
            <a:xfrm>
              <a:off x="7842250" y="3051176"/>
              <a:ext cx="1212850" cy="849313"/>
            </a:xfrm>
            <a:custGeom>
              <a:avLst/>
              <a:gdLst>
                <a:gd name="T0" fmla="*/ 47 w 57"/>
                <a:gd name="T1" fmla="*/ 0 h 40"/>
                <a:gd name="T2" fmla="*/ 0 w 57"/>
                <a:gd name="T3" fmla="*/ 24 h 40"/>
                <a:gd name="T4" fmla="*/ 5 w 57"/>
                <a:gd name="T5" fmla="*/ 40 h 40"/>
                <a:gd name="T6" fmla="*/ 57 w 57"/>
                <a:gd name="T7" fmla="*/ 35 h 40"/>
                <a:gd name="T8" fmla="*/ 47 w 57"/>
                <a:gd name="T9" fmla="*/ 0 h 40"/>
              </a:gdLst>
              <a:ahLst/>
              <a:cxnLst>
                <a:cxn ang="0">
                  <a:pos x="T0" y="T1"/>
                </a:cxn>
                <a:cxn ang="0">
                  <a:pos x="T2" y="T3"/>
                </a:cxn>
                <a:cxn ang="0">
                  <a:pos x="T4" y="T5"/>
                </a:cxn>
                <a:cxn ang="0">
                  <a:pos x="T6" y="T7"/>
                </a:cxn>
                <a:cxn ang="0">
                  <a:pos x="T8" y="T9"/>
                </a:cxn>
              </a:cxnLst>
              <a:rect l="0" t="0" r="r" b="b"/>
              <a:pathLst>
                <a:path w="57" h="40">
                  <a:moveTo>
                    <a:pt x="47" y="0"/>
                  </a:moveTo>
                  <a:cubicBezTo>
                    <a:pt x="0" y="24"/>
                    <a:pt x="0" y="24"/>
                    <a:pt x="0" y="24"/>
                  </a:cubicBezTo>
                  <a:cubicBezTo>
                    <a:pt x="2" y="29"/>
                    <a:pt x="4" y="34"/>
                    <a:pt x="5" y="40"/>
                  </a:cubicBezTo>
                  <a:cubicBezTo>
                    <a:pt x="57" y="35"/>
                    <a:pt x="57" y="35"/>
                    <a:pt x="57" y="35"/>
                  </a:cubicBezTo>
                  <a:cubicBezTo>
                    <a:pt x="56" y="23"/>
                    <a:pt x="52" y="11"/>
                    <a:pt x="47" y="0"/>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8" name="Freeform 8">
              <a:extLst>
                <a:ext uri="{FF2B5EF4-FFF2-40B4-BE49-F238E27FC236}">
                  <a16:creationId xmlns:a16="http://schemas.microsoft.com/office/drawing/2014/main" id="{05CA56BC-AF51-4FD7-AC70-4F9004535705}"/>
                </a:ext>
              </a:extLst>
            </p:cNvPr>
            <p:cNvSpPr>
              <a:spLocks/>
            </p:cNvSpPr>
            <p:nvPr/>
          </p:nvSpPr>
          <p:spPr bwMode="auto">
            <a:xfrm>
              <a:off x="7543800" y="2286001"/>
              <a:ext cx="1233487" cy="1125538"/>
            </a:xfrm>
            <a:custGeom>
              <a:avLst/>
              <a:gdLst>
                <a:gd name="T0" fmla="*/ 11 w 58"/>
                <a:gd name="T1" fmla="*/ 53 h 53"/>
                <a:gd name="T2" fmla="*/ 58 w 58"/>
                <a:gd name="T3" fmla="*/ 29 h 53"/>
                <a:gd name="T4" fmla="*/ 36 w 58"/>
                <a:gd name="T5" fmla="*/ 0 h 53"/>
                <a:gd name="T6" fmla="*/ 0 w 58"/>
                <a:gd name="T7" fmla="*/ 39 h 53"/>
                <a:gd name="T8" fmla="*/ 11 w 58"/>
                <a:gd name="T9" fmla="*/ 53 h 53"/>
              </a:gdLst>
              <a:ahLst/>
              <a:cxnLst>
                <a:cxn ang="0">
                  <a:pos x="T0" y="T1"/>
                </a:cxn>
                <a:cxn ang="0">
                  <a:pos x="T2" y="T3"/>
                </a:cxn>
                <a:cxn ang="0">
                  <a:pos x="T4" y="T5"/>
                </a:cxn>
                <a:cxn ang="0">
                  <a:pos x="T6" y="T7"/>
                </a:cxn>
                <a:cxn ang="0">
                  <a:pos x="T8" y="T9"/>
                </a:cxn>
              </a:cxnLst>
              <a:rect l="0" t="0" r="r" b="b"/>
              <a:pathLst>
                <a:path w="58" h="53">
                  <a:moveTo>
                    <a:pt x="11" y="53"/>
                  </a:moveTo>
                  <a:cubicBezTo>
                    <a:pt x="58" y="29"/>
                    <a:pt x="58" y="29"/>
                    <a:pt x="58" y="29"/>
                  </a:cubicBezTo>
                  <a:cubicBezTo>
                    <a:pt x="52" y="18"/>
                    <a:pt x="45" y="8"/>
                    <a:pt x="36" y="0"/>
                  </a:cubicBezTo>
                  <a:cubicBezTo>
                    <a:pt x="0" y="39"/>
                    <a:pt x="0" y="39"/>
                    <a:pt x="0" y="39"/>
                  </a:cubicBezTo>
                  <a:cubicBezTo>
                    <a:pt x="4" y="43"/>
                    <a:pt x="8" y="48"/>
                    <a:pt x="11" y="53"/>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29" name="Freeform 9">
              <a:extLst>
                <a:ext uri="{FF2B5EF4-FFF2-40B4-BE49-F238E27FC236}">
                  <a16:creationId xmlns:a16="http://schemas.microsoft.com/office/drawing/2014/main" id="{E50D6533-8737-4D98-A74A-D8F7DB0B5CE6}"/>
                </a:ext>
              </a:extLst>
            </p:cNvPr>
            <p:cNvSpPr>
              <a:spLocks/>
            </p:cNvSpPr>
            <p:nvPr/>
          </p:nvSpPr>
          <p:spPr bwMode="auto">
            <a:xfrm>
              <a:off x="3948113" y="3943351"/>
              <a:ext cx="1149350" cy="785813"/>
            </a:xfrm>
            <a:custGeom>
              <a:avLst/>
              <a:gdLst>
                <a:gd name="T0" fmla="*/ 52 w 54"/>
                <a:gd name="T1" fmla="*/ 8 h 37"/>
                <a:gd name="T2" fmla="*/ 52 w 54"/>
                <a:gd name="T3" fmla="*/ 5 h 37"/>
                <a:gd name="T4" fmla="*/ 0 w 54"/>
                <a:gd name="T5" fmla="*/ 0 h 37"/>
                <a:gd name="T6" fmla="*/ 0 w 54"/>
                <a:gd name="T7" fmla="*/ 8 h 37"/>
                <a:gd name="T8" fmla="*/ 3 w 54"/>
                <a:gd name="T9" fmla="*/ 37 h 37"/>
                <a:gd name="T10" fmla="*/ 54 w 54"/>
                <a:gd name="T11" fmla="*/ 23 h 37"/>
                <a:gd name="T12" fmla="*/ 52 w 54"/>
                <a:gd name="T13" fmla="*/ 8 h 37"/>
              </a:gdLst>
              <a:ahLst/>
              <a:cxnLst>
                <a:cxn ang="0">
                  <a:pos x="T0" y="T1"/>
                </a:cxn>
                <a:cxn ang="0">
                  <a:pos x="T2" y="T3"/>
                </a:cxn>
                <a:cxn ang="0">
                  <a:pos x="T4" y="T5"/>
                </a:cxn>
                <a:cxn ang="0">
                  <a:pos x="T6" y="T7"/>
                </a:cxn>
                <a:cxn ang="0">
                  <a:pos x="T8" y="T9"/>
                </a:cxn>
                <a:cxn ang="0">
                  <a:pos x="T10" y="T11"/>
                </a:cxn>
                <a:cxn ang="0">
                  <a:pos x="T12" y="T13"/>
                </a:cxn>
              </a:cxnLst>
              <a:rect l="0" t="0" r="r" b="b"/>
              <a:pathLst>
                <a:path w="54" h="37">
                  <a:moveTo>
                    <a:pt x="52" y="8"/>
                  </a:moveTo>
                  <a:cubicBezTo>
                    <a:pt x="52" y="7"/>
                    <a:pt x="52" y="6"/>
                    <a:pt x="52" y="5"/>
                  </a:cubicBezTo>
                  <a:cubicBezTo>
                    <a:pt x="0" y="0"/>
                    <a:pt x="0" y="0"/>
                    <a:pt x="0" y="0"/>
                  </a:cubicBezTo>
                  <a:cubicBezTo>
                    <a:pt x="0" y="3"/>
                    <a:pt x="0" y="6"/>
                    <a:pt x="0" y="8"/>
                  </a:cubicBezTo>
                  <a:cubicBezTo>
                    <a:pt x="0" y="18"/>
                    <a:pt x="1" y="28"/>
                    <a:pt x="3" y="37"/>
                  </a:cubicBezTo>
                  <a:cubicBezTo>
                    <a:pt x="54" y="23"/>
                    <a:pt x="54" y="23"/>
                    <a:pt x="54" y="23"/>
                  </a:cubicBezTo>
                  <a:cubicBezTo>
                    <a:pt x="53" y="18"/>
                    <a:pt x="52" y="13"/>
                    <a:pt x="52" y="8"/>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0" name="Freeform 10">
              <a:extLst>
                <a:ext uri="{FF2B5EF4-FFF2-40B4-BE49-F238E27FC236}">
                  <a16:creationId xmlns:a16="http://schemas.microsoft.com/office/drawing/2014/main" id="{51FF373B-DBAB-4034-8CA4-A35F82F18A66}"/>
                </a:ext>
              </a:extLst>
            </p:cNvPr>
            <p:cNvSpPr>
              <a:spLocks/>
            </p:cNvSpPr>
            <p:nvPr/>
          </p:nvSpPr>
          <p:spPr bwMode="auto">
            <a:xfrm>
              <a:off x="7351713" y="5026026"/>
              <a:ext cx="1171575" cy="1211263"/>
            </a:xfrm>
            <a:custGeom>
              <a:avLst/>
              <a:gdLst>
                <a:gd name="T0" fmla="*/ 13 w 55"/>
                <a:gd name="T1" fmla="*/ 0 h 57"/>
                <a:gd name="T2" fmla="*/ 0 w 55"/>
                <a:gd name="T3" fmla="*/ 12 h 57"/>
                <a:gd name="T4" fmla="*/ 28 w 55"/>
                <a:gd name="T5" fmla="*/ 57 h 57"/>
                <a:gd name="T6" fmla="*/ 55 w 55"/>
                <a:gd name="T7" fmla="*/ 32 h 57"/>
                <a:gd name="T8" fmla="*/ 13 w 55"/>
                <a:gd name="T9" fmla="*/ 0 h 57"/>
              </a:gdLst>
              <a:ahLst/>
              <a:cxnLst>
                <a:cxn ang="0">
                  <a:pos x="T0" y="T1"/>
                </a:cxn>
                <a:cxn ang="0">
                  <a:pos x="T2" y="T3"/>
                </a:cxn>
                <a:cxn ang="0">
                  <a:pos x="T4" y="T5"/>
                </a:cxn>
                <a:cxn ang="0">
                  <a:pos x="T6" y="T7"/>
                </a:cxn>
                <a:cxn ang="0">
                  <a:pos x="T8" y="T9"/>
                </a:cxn>
              </a:cxnLst>
              <a:rect l="0" t="0" r="r" b="b"/>
              <a:pathLst>
                <a:path w="55" h="57">
                  <a:moveTo>
                    <a:pt x="13" y="0"/>
                  </a:moveTo>
                  <a:cubicBezTo>
                    <a:pt x="9" y="5"/>
                    <a:pt x="5" y="9"/>
                    <a:pt x="0" y="12"/>
                  </a:cubicBezTo>
                  <a:cubicBezTo>
                    <a:pt x="28" y="57"/>
                    <a:pt x="28" y="57"/>
                    <a:pt x="28" y="57"/>
                  </a:cubicBezTo>
                  <a:cubicBezTo>
                    <a:pt x="38" y="50"/>
                    <a:pt x="48" y="42"/>
                    <a:pt x="55" y="32"/>
                  </a:cubicBezTo>
                  <a:lnTo>
                    <a:pt x="13"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1" name="Freeform 11">
              <a:extLst>
                <a:ext uri="{FF2B5EF4-FFF2-40B4-BE49-F238E27FC236}">
                  <a16:creationId xmlns:a16="http://schemas.microsoft.com/office/drawing/2014/main" id="{2C950A4C-FC5E-48D1-AAF6-B2249D5E0048}"/>
                </a:ext>
              </a:extLst>
            </p:cNvPr>
            <p:cNvSpPr>
              <a:spLocks/>
            </p:cNvSpPr>
            <p:nvPr/>
          </p:nvSpPr>
          <p:spPr bwMode="auto">
            <a:xfrm>
              <a:off x="7926388" y="3963988"/>
              <a:ext cx="1149350" cy="765175"/>
            </a:xfrm>
            <a:custGeom>
              <a:avLst/>
              <a:gdLst>
                <a:gd name="T0" fmla="*/ 2 w 54"/>
                <a:gd name="T1" fmla="*/ 7 h 36"/>
                <a:gd name="T2" fmla="*/ 0 w 54"/>
                <a:gd name="T3" fmla="*/ 22 h 36"/>
                <a:gd name="T4" fmla="*/ 51 w 54"/>
                <a:gd name="T5" fmla="*/ 36 h 36"/>
                <a:gd name="T6" fmla="*/ 54 w 54"/>
                <a:gd name="T7" fmla="*/ 7 h 36"/>
                <a:gd name="T8" fmla="*/ 54 w 54"/>
                <a:gd name="T9" fmla="*/ 0 h 36"/>
                <a:gd name="T10" fmla="*/ 2 w 54"/>
                <a:gd name="T11" fmla="*/ 5 h 36"/>
                <a:gd name="T12" fmla="*/ 2 w 54"/>
                <a:gd name="T13" fmla="*/ 7 h 36"/>
              </a:gdLst>
              <a:ahLst/>
              <a:cxnLst>
                <a:cxn ang="0">
                  <a:pos x="T0" y="T1"/>
                </a:cxn>
                <a:cxn ang="0">
                  <a:pos x="T2" y="T3"/>
                </a:cxn>
                <a:cxn ang="0">
                  <a:pos x="T4" y="T5"/>
                </a:cxn>
                <a:cxn ang="0">
                  <a:pos x="T6" y="T7"/>
                </a:cxn>
                <a:cxn ang="0">
                  <a:pos x="T8" y="T9"/>
                </a:cxn>
                <a:cxn ang="0">
                  <a:pos x="T10" y="T11"/>
                </a:cxn>
                <a:cxn ang="0">
                  <a:pos x="T12" y="T13"/>
                </a:cxn>
              </a:cxnLst>
              <a:rect l="0" t="0" r="r" b="b"/>
              <a:pathLst>
                <a:path w="54" h="36">
                  <a:moveTo>
                    <a:pt x="2" y="7"/>
                  </a:moveTo>
                  <a:cubicBezTo>
                    <a:pt x="2" y="12"/>
                    <a:pt x="1" y="17"/>
                    <a:pt x="0" y="22"/>
                  </a:cubicBezTo>
                  <a:cubicBezTo>
                    <a:pt x="51" y="36"/>
                    <a:pt x="51" y="36"/>
                    <a:pt x="51" y="36"/>
                  </a:cubicBezTo>
                  <a:cubicBezTo>
                    <a:pt x="53" y="27"/>
                    <a:pt x="54" y="17"/>
                    <a:pt x="54" y="7"/>
                  </a:cubicBezTo>
                  <a:cubicBezTo>
                    <a:pt x="54" y="5"/>
                    <a:pt x="54" y="2"/>
                    <a:pt x="54" y="0"/>
                  </a:cubicBezTo>
                  <a:cubicBezTo>
                    <a:pt x="2" y="5"/>
                    <a:pt x="2" y="5"/>
                    <a:pt x="2" y="5"/>
                  </a:cubicBezTo>
                  <a:cubicBezTo>
                    <a:pt x="2" y="6"/>
                    <a:pt x="2" y="6"/>
                    <a:pt x="2" y="7"/>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2" name="Freeform 12">
              <a:extLst>
                <a:ext uri="{FF2B5EF4-FFF2-40B4-BE49-F238E27FC236}">
                  <a16:creationId xmlns:a16="http://schemas.microsoft.com/office/drawing/2014/main" id="{F5397F45-1BA7-43F6-89D8-1F9113DED80B}"/>
                </a:ext>
              </a:extLst>
            </p:cNvPr>
            <p:cNvSpPr>
              <a:spLocks/>
            </p:cNvSpPr>
            <p:nvPr/>
          </p:nvSpPr>
          <p:spPr bwMode="auto">
            <a:xfrm>
              <a:off x="4522788" y="5048251"/>
              <a:ext cx="1169987" cy="1211263"/>
            </a:xfrm>
            <a:custGeom>
              <a:avLst/>
              <a:gdLst>
                <a:gd name="T0" fmla="*/ 42 w 55"/>
                <a:gd name="T1" fmla="*/ 0 h 57"/>
                <a:gd name="T2" fmla="*/ 0 w 55"/>
                <a:gd name="T3" fmla="*/ 32 h 57"/>
                <a:gd name="T4" fmla="*/ 27 w 55"/>
                <a:gd name="T5" fmla="*/ 57 h 57"/>
                <a:gd name="T6" fmla="*/ 55 w 55"/>
                <a:gd name="T7" fmla="*/ 12 h 57"/>
                <a:gd name="T8" fmla="*/ 42 w 55"/>
                <a:gd name="T9" fmla="*/ 0 h 57"/>
              </a:gdLst>
              <a:ahLst/>
              <a:cxnLst>
                <a:cxn ang="0">
                  <a:pos x="T0" y="T1"/>
                </a:cxn>
                <a:cxn ang="0">
                  <a:pos x="T2" y="T3"/>
                </a:cxn>
                <a:cxn ang="0">
                  <a:pos x="T4" y="T5"/>
                </a:cxn>
                <a:cxn ang="0">
                  <a:pos x="T6" y="T7"/>
                </a:cxn>
                <a:cxn ang="0">
                  <a:pos x="T8" y="T9"/>
                </a:cxn>
              </a:cxnLst>
              <a:rect l="0" t="0" r="r" b="b"/>
              <a:pathLst>
                <a:path w="55" h="57">
                  <a:moveTo>
                    <a:pt x="42" y="0"/>
                  </a:moveTo>
                  <a:cubicBezTo>
                    <a:pt x="0" y="32"/>
                    <a:pt x="0" y="32"/>
                    <a:pt x="0" y="32"/>
                  </a:cubicBezTo>
                  <a:cubicBezTo>
                    <a:pt x="8" y="42"/>
                    <a:pt x="17" y="50"/>
                    <a:pt x="27" y="57"/>
                  </a:cubicBezTo>
                  <a:cubicBezTo>
                    <a:pt x="55" y="12"/>
                    <a:pt x="55" y="12"/>
                    <a:pt x="55" y="12"/>
                  </a:cubicBezTo>
                  <a:cubicBezTo>
                    <a:pt x="50" y="9"/>
                    <a:pt x="46" y="5"/>
                    <a:pt x="42" y="0"/>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4" name="Freeform 13">
              <a:extLst>
                <a:ext uri="{FF2B5EF4-FFF2-40B4-BE49-F238E27FC236}">
                  <a16:creationId xmlns:a16="http://schemas.microsoft.com/office/drawing/2014/main" id="{E2CC3095-89CB-447A-9344-0FE5CBBD4419}"/>
                </a:ext>
              </a:extLst>
            </p:cNvPr>
            <p:cNvSpPr>
              <a:spLocks/>
            </p:cNvSpPr>
            <p:nvPr/>
          </p:nvSpPr>
          <p:spPr bwMode="auto">
            <a:xfrm>
              <a:off x="3968750" y="3028951"/>
              <a:ext cx="1212850" cy="850900"/>
            </a:xfrm>
            <a:custGeom>
              <a:avLst/>
              <a:gdLst>
                <a:gd name="T0" fmla="*/ 52 w 57"/>
                <a:gd name="T1" fmla="*/ 40 h 40"/>
                <a:gd name="T2" fmla="*/ 57 w 57"/>
                <a:gd name="T3" fmla="*/ 24 h 40"/>
                <a:gd name="T4" fmla="*/ 10 w 57"/>
                <a:gd name="T5" fmla="*/ 0 h 40"/>
                <a:gd name="T6" fmla="*/ 0 w 57"/>
                <a:gd name="T7" fmla="*/ 36 h 40"/>
                <a:gd name="T8" fmla="*/ 52 w 57"/>
                <a:gd name="T9" fmla="*/ 40 h 40"/>
              </a:gdLst>
              <a:ahLst/>
              <a:cxnLst>
                <a:cxn ang="0">
                  <a:pos x="T0" y="T1"/>
                </a:cxn>
                <a:cxn ang="0">
                  <a:pos x="T2" y="T3"/>
                </a:cxn>
                <a:cxn ang="0">
                  <a:pos x="T4" y="T5"/>
                </a:cxn>
                <a:cxn ang="0">
                  <a:pos x="T6" y="T7"/>
                </a:cxn>
                <a:cxn ang="0">
                  <a:pos x="T8" y="T9"/>
                </a:cxn>
              </a:cxnLst>
              <a:rect l="0" t="0" r="r" b="b"/>
              <a:pathLst>
                <a:path w="57" h="40">
                  <a:moveTo>
                    <a:pt x="52" y="40"/>
                  </a:moveTo>
                  <a:cubicBezTo>
                    <a:pt x="53" y="35"/>
                    <a:pt x="55" y="29"/>
                    <a:pt x="57" y="24"/>
                  </a:cubicBezTo>
                  <a:cubicBezTo>
                    <a:pt x="10" y="0"/>
                    <a:pt x="10" y="0"/>
                    <a:pt x="10" y="0"/>
                  </a:cubicBezTo>
                  <a:cubicBezTo>
                    <a:pt x="5" y="11"/>
                    <a:pt x="1" y="23"/>
                    <a:pt x="0" y="36"/>
                  </a:cubicBezTo>
                  <a:lnTo>
                    <a:pt x="52" y="4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5" name="Freeform 14">
              <a:extLst>
                <a:ext uri="{FF2B5EF4-FFF2-40B4-BE49-F238E27FC236}">
                  <a16:creationId xmlns:a16="http://schemas.microsoft.com/office/drawing/2014/main" id="{A9CE2F8E-63D1-45D2-AB7E-4419478DB40B}"/>
                </a:ext>
              </a:extLst>
            </p:cNvPr>
            <p:cNvSpPr>
              <a:spLocks/>
            </p:cNvSpPr>
            <p:nvPr/>
          </p:nvSpPr>
          <p:spPr bwMode="auto">
            <a:xfrm>
              <a:off x="6883400" y="5387976"/>
              <a:ext cx="936625" cy="1231900"/>
            </a:xfrm>
            <a:custGeom>
              <a:avLst/>
              <a:gdLst>
                <a:gd name="T0" fmla="*/ 44 w 44"/>
                <a:gd name="T1" fmla="*/ 44 h 58"/>
                <a:gd name="T2" fmla="*/ 16 w 44"/>
                <a:gd name="T3" fmla="*/ 0 h 58"/>
                <a:gd name="T4" fmla="*/ 0 w 44"/>
                <a:gd name="T5" fmla="*/ 6 h 58"/>
                <a:gd name="T6" fmla="*/ 10 w 44"/>
                <a:gd name="T7" fmla="*/ 58 h 58"/>
                <a:gd name="T8" fmla="*/ 44 w 44"/>
                <a:gd name="T9" fmla="*/ 44 h 58"/>
              </a:gdLst>
              <a:ahLst/>
              <a:cxnLst>
                <a:cxn ang="0">
                  <a:pos x="T0" y="T1"/>
                </a:cxn>
                <a:cxn ang="0">
                  <a:pos x="T2" y="T3"/>
                </a:cxn>
                <a:cxn ang="0">
                  <a:pos x="T4" y="T5"/>
                </a:cxn>
                <a:cxn ang="0">
                  <a:pos x="T6" y="T7"/>
                </a:cxn>
                <a:cxn ang="0">
                  <a:pos x="T8" y="T9"/>
                </a:cxn>
              </a:cxnLst>
              <a:rect l="0" t="0" r="r" b="b"/>
              <a:pathLst>
                <a:path w="44" h="58">
                  <a:moveTo>
                    <a:pt x="44" y="44"/>
                  </a:moveTo>
                  <a:cubicBezTo>
                    <a:pt x="16" y="0"/>
                    <a:pt x="16" y="0"/>
                    <a:pt x="16" y="0"/>
                  </a:cubicBezTo>
                  <a:cubicBezTo>
                    <a:pt x="11" y="2"/>
                    <a:pt x="6" y="5"/>
                    <a:pt x="0" y="6"/>
                  </a:cubicBezTo>
                  <a:cubicBezTo>
                    <a:pt x="10" y="58"/>
                    <a:pt x="10" y="58"/>
                    <a:pt x="10" y="58"/>
                  </a:cubicBezTo>
                  <a:cubicBezTo>
                    <a:pt x="22" y="55"/>
                    <a:pt x="33" y="51"/>
                    <a:pt x="44" y="44"/>
                  </a:cubicBezTo>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6" name="Freeform 15">
              <a:extLst>
                <a:ext uri="{FF2B5EF4-FFF2-40B4-BE49-F238E27FC236}">
                  <a16:creationId xmlns:a16="http://schemas.microsoft.com/office/drawing/2014/main" id="{0A868968-7CD2-48FC-B5DE-C92619E2C939}"/>
                </a:ext>
              </a:extLst>
            </p:cNvPr>
            <p:cNvSpPr>
              <a:spLocks/>
            </p:cNvSpPr>
            <p:nvPr/>
          </p:nvSpPr>
          <p:spPr bwMode="auto">
            <a:xfrm>
              <a:off x="7735888" y="4579938"/>
              <a:ext cx="1233487" cy="998538"/>
            </a:xfrm>
            <a:custGeom>
              <a:avLst/>
              <a:gdLst>
                <a:gd name="T0" fmla="*/ 7 w 58"/>
                <a:gd name="T1" fmla="*/ 0 h 47"/>
                <a:gd name="T2" fmla="*/ 0 w 58"/>
                <a:gd name="T3" fmla="*/ 15 h 47"/>
                <a:gd name="T4" fmla="*/ 42 w 58"/>
                <a:gd name="T5" fmla="*/ 47 h 47"/>
                <a:gd name="T6" fmla="*/ 58 w 58"/>
                <a:gd name="T7" fmla="*/ 15 h 47"/>
                <a:gd name="T8" fmla="*/ 7 w 58"/>
                <a:gd name="T9" fmla="*/ 0 h 47"/>
              </a:gdLst>
              <a:ahLst/>
              <a:cxnLst>
                <a:cxn ang="0">
                  <a:pos x="T0" y="T1"/>
                </a:cxn>
                <a:cxn ang="0">
                  <a:pos x="T2" y="T3"/>
                </a:cxn>
                <a:cxn ang="0">
                  <a:pos x="T4" y="T5"/>
                </a:cxn>
                <a:cxn ang="0">
                  <a:pos x="T6" y="T7"/>
                </a:cxn>
                <a:cxn ang="0">
                  <a:pos x="T8" y="T9"/>
                </a:cxn>
              </a:cxnLst>
              <a:rect l="0" t="0" r="r" b="b"/>
              <a:pathLst>
                <a:path w="58" h="47">
                  <a:moveTo>
                    <a:pt x="7" y="0"/>
                  </a:moveTo>
                  <a:cubicBezTo>
                    <a:pt x="5" y="5"/>
                    <a:pt x="3" y="11"/>
                    <a:pt x="0" y="15"/>
                  </a:cubicBezTo>
                  <a:cubicBezTo>
                    <a:pt x="42" y="47"/>
                    <a:pt x="42" y="47"/>
                    <a:pt x="42" y="47"/>
                  </a:cubicBezTo>
                  <a:cubicBezTo>
                    <a:pt x="49" y="37"/>
                    <a:pt x="54" y="26"/>
                    <a:pt x="58" y="15"/>
                  </a:cubicBezTo>
                  <a:lnTo>
                    <a:pt x="7"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7" name="Freeform 16">
              <a:extLst>
                <a:ext uri="{FF2B5EF4-FFF2-40B4-BE49-F238E27FC236}">
                  <a16:creationId xmlns:a16="http://schemas.microsoft.com/office/drawing/2014/main" id="{935D76DF-6BD4-4495-B9D8-963D51C23458}"/>
                </a:ext>
              </a:extLst>
            </p:cNvPr>
            <p:cNvSpPr>
              <a:spLocks/>
            </p:cNvSpPr>
            <p:nvPr/>
          </p:nvSpPr>
          <p:spPr bwMode="auto">
            <a:xfrm>
              <a:off x="6138863" y="5557838"/>
              <a:ext cx="787400" cy="1125538"/>
            </a:xfrm>
            <a:custGeom>
              <a:avLst/>
              <a:gdLst>
                <a:gd name="T0" fmla="*/ 27 w 37"/>
                <a:gd name="T1" fmla="*/ 0 h 53"/>
                <a:gd name="T2" fmla="*/ 18 w 37"/>
                <a:gd name="T3" fmla="*/ 0 h 53"/>
                <a:gd name="T4" fmla="*/ 10 w 37"/>
                <a:gd name="T5" fmla="*/ 0 h 53"/>
                <a:gd name="T6" fmla="*/ 0 w 37"/>
                <a:gd name="T7" fmla="*/ 52 h 53"/>
                <a:gd name="T8" fmla="*/ 18 w 37"/>
                <a:gd name="T9" fmla="*/ 53 h 53"/>
                <a:gd name="T10" fmla="*/ 37 w 37"/>
                <a:gd name="T11" fmla="*/ 51 h 53"/>
                <a:gd name="T12" fmla="*/ 27 w 37"/>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37" h="53">
                  <a:moveTo>
                    <a:pt x="27" y="0"/>
                  </a:moveTo>
                  <a:cubicBezTo>
                    <a:pt x="24" y="0"/>
                    <a:pt x="21" y="0"/>
                    <a:pt x="18" y="0"/>
                  </a:cubicBezTo>
                  <a:cubicBezTo>
                    <a:pt x="15" y="0"/>
                    <a:pt x="12" y="0"/>
                    <a:pt x="10" y="0"/>
                  </a:cubicBezTo>
                  <a:cubicBezTo>
                    <a:pt x="0" y="52"/>
                    <a:pt x="0" y="52"/>
                    <a:pt x="0" y="52"/>
                  </a:cubicBezTo>
                  <a:cubicBezTo>
                    <a:pt x="6" y="53"/>
                    <a:pt x="12" y="53"/>
                    <a:pt x="18" y="53"/>
                  </a:cubicBezTo>
                  <a:cubicBezTo>
                    <a:pt x="24" y="53"/>
                    <a:pt x="31" y="53"/>
                    <a:pt x="37" y="51"/>
                  </a:cubicBezTo>
                  <a:lnTo>
                    <a:pt x="27" y="0"/>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8" name="Freeform 17">
              <a:extLst>
                <a:ext uri="{FF2B5EF4-FFF2-40B4-BE49-F238E27FC236}">
                  <a16:creationId xmlns:a16="http://schemas.microsoft.com/office/drawing/2014/main" id="{E0B4D331-CDE8-4F68-8016-BABC33407B0B}"/>
                </a:ext>
              </a:extLst>
            </p:cNvPr>
            <p:cNvSpPr>
              <a:spLocks/>
            </p:cNvSpPr>
            <p:nvPr/>
          </p:nvSpPr>
          <p:spPr bwMode="auto">
            <a:xfrm>
              <a:off x="6607175" y="1543051"/>
              <a:ext cx="766762" cy="1189038"/>
            </a:xfrm>
            <a:custGeom>
              <a:avLst/>
              <a:gdLst>
                <a:gd name="T0" fmla="*/ 0 w 36"/>
                <a:gd name="T1" fmla="*/ 53 h 56"/>
                <a:gd name="T2" fmla="*/ 17 w 36"/>
                <a:gd name="T3" fmla="*/ 56 h 56"/>
                <a:gd name="T4" fmla="*/ 36 w 36"/>
                <a:gd name="T5" fmla="*/ 7 h 56"/>
                <a:gd name="T6" fmla="*/ 0 w 36"/>
                <a:gd name="T7" fmla="*/ 0 h 56"/>
                <a:gd name="T8" fmla="*/ 0 w 36"/>
                <a:gd name="T9" fmla="*/ 53 h 56"/>
              </a:gdLst>
              <a:ahLst/>
              <a:cxnLst>
                <a:cxn ang="0">
                  <a:pos x="T0" y="T1"/>
                </a:cxn>
                <a:cxn ang="0">
                  <a:pos x="T2" y="T3"/>
                </a:cxn>
                <a:cxn ang="0">
                  <a:pos x="T4" y="T5"/>
                </a:cxn>
                <a:cxn ang="0">
                  <a:pos x="T6" y="T7"/>
                </a:cxn>
                <a:cxn ang="0">
                  <a:pos x="T8" y="T9"/>
                </a:cxn>
              </a:cxnLst>
              <a:rect l="0" t="0" r="r" b="b"/>
              <a:pathLst>
                <a:path w="36" h="56">
                  <a:moveTo>
                    <a:pt x="0" y="53"/>
                  </a:moveTo>
                  <a:cubicBezTo>
                    <a:pt x="6" y="54"/>
                    <a:pt x="11" y="55"/>
                    <a:pt x="17" y="56"/>
                  </a:cubicBezTo>
                  <a:cubicBezTo>
                    <a:pt x="36" y="7"/>
                    <a:pt x="36" y="7"/>
                    <a:pt x="36" y="7"/>
                  </a:cubicBezTo>
                  <a:cubicBezTo>
                    <a:pt x="24" y="3"/>
                    <a:pt x="12" y="1"/>
                    <a:pt x="0" y="0"/>
                  </a:cubicBezTo>
                  <a:lnTo>
                    <a:pt x="0" y="53"/>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39" name="Freeform 18">
              <a:extLst>
                <a:ext uri="{FF2B5EF4-FFF2-40B4-BE49-F238E27FC236}">
                  <a16:creationId xmlns:a16="http://schemas.microsoft.com/office/drawing/2014/main" id="{1AFD2E42-F89E-4170-B564-E979C3FB9BC2}"/>
                </a:ext>
              </a:extLst>
            </p:cNvPr>
            <p:cNvSpPr>
              <a:spLocks/>
            </p:cNvSpPr>
            <p:nvPr/>
          </p:nvSpPr>
          <p:spPr bwMode="auto">
            <a:xfrm>
              <a:off x="5245100" y="5387976"/>
              <a:ext cx="936625" cy="1231900"/>
            </a:xfrm>
            <a:custGeom>
              <a:avLst/>
              <a:gdLst>
                <a:gd name="T0" fmla="*/ 44 w 44"/>
                <a:gd name="T1" fmla="*/ 7 h 58"/>
                <a:gd name="T2" fmla="*/ 27 w 44"/>
                <a:gd name="T3" fmla="*/ 0 h 58"/>
                <a:gd name="T4" fmla="*/ 0 w 44"/>
                <a:gd name="T5" fmla="*/ 45 h 58"/>
                <a:gd name="T6" fmla="*/ 34 w 44"/>
                <a:gd name="T7" fmla="*/ 58 h 58"/>
                <a:gd name="T8" fmla="*/ 44 w 44"/>
                <a:gd name="T9" fmla="*/ 7 h 58"/>
              </a:gdLst>
              <a:ahLst/>
              <a:cxnLst>
                <a:cxn ang="0">
                  <a:pos x="T0" y="T1"/>
                </a:cxn>
                <a:cxn ang="0">
                  <a:pos x="T2" y="T3"/>
                </a:cxn>
                <a:cxn ang="0">
                  <a:pos x="T4" y="T5"/>
                </a:cxn>
                <a:cxn ang="0">
                  <a:pos x="T6" y="T7"/>
                </a:cxn>
                <a:cxn ang="0">
                  <a:pos x="T8" y="T9"/>
                </a:cxn>
              </a:cxnLst>
              <a:rect l="0" t="0" r="r" b="b"/>
              <a:pathLst>
                <a:path w="44" h="58">
                  <a:moveTo>
                    <a:pt x="44" y="7"/>
                  </a:moveTo>
                  <a:cubicBezTo>
                    <a:pt x="38" y="5"/>
                    <a:pt x="33" y="3"/>
                    <a:pt x="27" y="0"/>
                  </a:cubicBezTo>
                  <a:cubicBezTo>
                    <a:pt x="0" y="45"/>
                    <a:pt x="0" y="45"/>
                    <a:pt x="0" y="45"/>
                  </a:cubicBezTo>
                  <a:cubicBezTo>
                    <a:pt x="10" y="51"/>
                    <a:pt x="22" y="56"/>
                    <a:pt x="34" y="58"/>
                  </a:cubicBezTo>
                  <a:lnTo>
                    <a:pt x="44" y="7"/>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40" name="Freeform 19">
              <a:extLst>
                <a:ext uri="{FF2B5EF4-FFF2-40B4-BE49-F238E27FC236}">
                  <a16:creationId xmlns:a16="http://schemas.microsoft.com/office/drawing/2014/main" id="{E847A2D7-1FC1-4C77-AB80-D040330AF92C}"/>
                </a:ext>
              </a:extLst>
            </p:cNvPr>
            <p:cNvSpPr>
              <a:spLocks/>
            </p:cNvSpPr>
            <p:nvPr/>
          </p:nvSpPr>
          <p:spPr bwMode="auto">
            <a:xfrm>
              <a:off x="5670550" y="1543051"/>
              <a:ext cx="766762" cy="1189038"/>
            </a:xfrm>
            <a:custGeom>
              <a:avLst/>
              <a:gdLst>
                <a:gd name="T0" fmla="*/ 19 w 36"/>
                <a:gd name="T1" fmla="*/ 56 h 56"/>
                <a:gd name="T2" fmla="*/ 36 w 36"/>
                <a:gd name="T3" fmla="*/ 53 h 56"/>
                <a:gd name="T4" fmla="*/ 36 w 36"/>
                <a:gd name="T5" fmla="*/ 0 h 56"/>
                <a:gd name="T6" fmla="*/ 0 w 36"/>
                <a:gd name="T7" fmla="*/ 7 h 56"/>
                <a:gd name="T8" fmla="*/ 19 w 36"/>
                <a:gd name="T9" fmla="*/ 56 h 56"/>
              </a:gdLst>
              <a:ahLst/>
              <a:cxnLst>
                <a:cxn ang="0">
                  <a:pos x="T0" y="T1"/>
                </a:cxn>
                <a:cxn ang="0">
                  <a:pos x="T2" y="T3"/>
                </a:cxn>
                <a:cxn ang="0">
                  <a:pos x="T4" y="T5"/>
                </a:cxn>
                <a:cxn ang="0">
                  <a:pos x="T6" y="T7"/>
                </a:cxn>
                <a:cxn ang="0">
                  <a:pos x="T8" y="T9"/>
                </a:cxn>
              </a:cxnLst>
              <a:rect l="0" t="0" r="r" b="b"/>
              <a:pathLst>
                <a:path w="36" h="56">
                  <a:moveTo>
                    <a:pt x="19" y="56"/>
                  </a:moveTo>
                  <a:cubicBezTo>
                    <a:pt x="25" y="54"/>
                    <a:pt x="30" y="53"/>
                    <a:pt x="36" y="53"/>
                  </a:cubicBezTo>
                  <a:cubicBezTo>
                    <a:pt x="36" y="0"/>
                    <a:pt x="36" y="0"/>
                    <a:pt x="36" y="0"/>
                  </a:cubicBezTo>
                  <a:cubicBezTo>
                    <a:pt x="24" y="1"/>
                    <a:pt x="11" y="3"/>
                    <a:pt x="0" y="7"/>
                  </a:cubicBezTo>
                  <a:lnTo>
                    <a:pt x="19" y="56"/>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41" name="Freeform 20">
              <a:extLst>
                <a:ext uri="{FF2B5EF4-FFF2-40B4-BE49-F238E27FC236}">
                  <a16:creationId xmlns:a16="http://schemas.microsoft.com/office/drawing/2014/main" id="{5023CAD2-D1B3-4867-8D77-D978688E5EDA}"/>
                </a:ext>
              </a:extLst>
            </p:cNvPr>
            <p:cNvSpPr>
              <a:spLocks/>
            </p:cNvSpPr>
            <p:nvPr/>
          </p:nvSpPr>
          <p:spPr bwMode="auto">
            <a:xfrm>
              <a:off x="4054475" y="4579938"/>
              <a:ext cx="1255712" cy="1020763"/>
            </a:xfrm>
            <a:custGeom>
              <a:avLst/>
              <a:gdLst>
                <a:gd name="T0" fmla="*/ 59 w 59"/>
                <a:gd name="T1" fmla="*/ 16 h 48"/>
                <a:gd name="T2" fmla="*/ 51 w 59"/>
                <a:gd name="T3" fmla="*/ 0 h 48"/>
                <a:gd name="T4" fmla="*/ 0 w 59"/>
                <a:gd name="T5" fmla="*/ 15 h 48"/>
                <a:gd name="T6" fmla="*/ 17 w 59"/>
                <a:gd name="T7" fmla="*/ 48 h 48"/>
                <a:gd name="T8" fmla="*/ 59 w 59"/>
                <a:gd name="T9" fmla="*/ 16 h 48"/>
              </a:gdLst>
              <a:ahLst/>
              <a:cxnLst>
                <a:cxn ang="0">
                  <a:pos x="T0" y="T1"/>
                </a:cxn>
                <a:cxn ang="0">
                  <a:pos x="T2" y="T3"/>
                </a:cxn>
                <a:cxn ang="0">
                  <a:pos x="T4" y="T5"/>
                </a:cxn>
                <a:cxn ang="0">
                  <a:pos x="T6" y="T7"/>
                </a:cxn>
                <a:cxn ang="0">
                  <a:pos x="T8" y="T9"/>
                </a:cxn>
              </a:cxnLst>
              <a:rect l="0" t="0" r="r" b="b"/>
              <a:pathLst>
                <a:path w="59" h="48">
                  <a:moveTo>
                    <a:pt x="59" y="16"/>
                  </a:moveTo>
                  <a:cubicBezTo>
                    <a:pt x="56" y="11"/>
                    <a:pt x="53" y="6"/>
                    <a:pt x="51" y="0"/>
                  </a:cubicBezTo>
                  <a:cubicBezTo>
                    <a:pt x="0" y="15"/>
                    <a:pt x="0" y="15"/>
                    <a:pt x="0" y="15"/>
                  </a:cubicBezTo>
                  <a:cubicBezTo>
                    <a:pt x="4" y="27"/>
                    <a:pt x="10" y="38"/>
                    <a:pt x="17" y="48"/>
                  </a:cubicBezTo>
                  <a:lnTo>
                    <a:pt x="59" y="16"/>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sp>
          <p:nvSpPr>
            <p:cNvPr id="42" name="Freeform 21">
              <a:extLst>
                <a:ext uri="{FF2B5EF4-FFF2-40B4-BE49-F238E27FC236}">
                  <a16:creationId xmlns:a16="http://schemas.microsoft.com/office/drawing/2014/main" id="{ED1B2023-A4B4-4698-A1F8-23EB7603EA62}"/>
                </a:ext>
              </a:extLst>
            </p:cNvPr>
            <p:cNvSpPr>
              <a:spLocks/>
            </p:cNvSpPr>
            <p:nvPr/>
          </p:nvSpPr>
          <p:spPr bwMode="auto">
            <a:xfrm>
              <a:off x="4862513" y="1754188"/>
              <a:ext cx="1063625" cy="1233488"/>
            </a:xfrm>
            <a:custGeom>
              <a:avLst/>
              <a:gdLst>
                <a:gd name="T0" fmla="*/ 35 w 50"/>
                <a:gd name="T1" fmla="*/ 58 h 58"/>
                <a:gd name="T2" fmla="*/ 50 w 50"/>
                <a:gd name="T3" fmla="*/ 49 h 58"/>
                <a:gd name="T4" fmla="*/ 31 w 50"/>
                <a:gd name="T5" fmla="*/ 0 h 58"/>
                <a:gd name="T6" fmla="*/ 0 w 50"/>
                <a:gd name="T7" fmla="*/ 19 h 58"/>
                <a:gd name="T8" fmla="*/ 35 w 50"/>
                <a:gd name="T9" fmla="*/ 58 h 58"/>
              </a:gdLst>
              <a:ahLst/>
              <a:cxnLst>
                <a:cxn ang="0">
                  <a:pos x="T0" y="T1"/>
                </a:cxn>
                <a:cxn ang="0">
                  <a:pos x="T2" y="T3"/>
                </a:cxn>
                <a:cxn ang="0">
                  <a:pos x="T4" y="T5"/>
                </a:cxn>
                <a:cxn ang="0">
                  <a:pos x="T6" y="T7"/>
                </a:cxn>
                <a:cxn ang="0">
                  <a:pos x="T8" y="T9"/>
                </a:cxn>
              </a:cxnLst>
              <a:rect l="0" t="0" r="r" b="b"/>
              <a:pathLst>
                <a:path w="50" h="58">
                  <a:moveTo>
                    <a:pt x="35" y="58"/>
                  </a:moveTo>
                  <a:cubicBezTo>
                    <a:pt x="40" y="54"/>
                    <a:pt x="45" y="51"/>
                    <a:pt x="50" y="49"/>
                  </a:cubicBezTo>
                  <a:cubicBezTo>
                    <a:pt x="31" y="0"/>
                    <a:pt x="31" y="0"/>
                    <a:pt x="31" y="0"/>
                  </a:cubicBezTo>
                  <a:cubicBezTo>
                    <a:pt x="20" y="5"/>
                    <a:pt x="9" y="11"/>
                    <a:pt x="0" y="19"/>
                  </a:cubicBezTo>
                  <a:lnTo>
                    <a:pt x="35" y="58"/>
                  </a:lnTo>
                  <a:close/>
                </a:path>
              </a:pathLst>
            </a:custGeom>
            <a:grpFill/>
            <a:ln w="28575">
              <a:noFill/>
              <a:round/>
              <a:headEnd/>
              <a:tailEnd/>
            </a:ln>
          </p:spPr>
          <p:txBody>
            <a:bodyPr vert="horz" wrap="square" lIns="91440" tIns="45720" rIns="91440" bIns="45720" numCol="1" anchor="t" anchorCtr="0" compatLnSpc="1">
              <a:prstTxWarp prst="textNoShape">
                <a:avLst/>
              </a:prstTxWarp>
            </a:bodyPr>
            <a:lstStyle/>
            <a:p>
              <a:endParaRPr lang="en-US" sz="1688"/>
            </a:p>
          </p:txBody>
        </p:sp>
      </p:grpSp>
      <p:cxnSp>
        <p:nvCxnSpPr>
          <p:cNvPr id="43" name="Straight Connector 42">
            <a:extLst>
              <a:ext uri="{FF2B5EF4-FFF2-40B4-BE49-F238E27FC236}">
                <a16:creationId xmlns:a16="http://schemas.microsoft.com/office/drawing/2014/main" id="{1F11852B-7092-4FB0-817B-666093900AB6}"/>
              </a:ext>
            </a:extLst>
          </p:cNvPr>
          <p:cNvCxnSpPr/>
          <p:nvPr userDrawn="1"/>
        </p:nvCxnSpPr>
        <p:spPr>
          <a:xfrm>
            <a:off x="1562495" y="6343266"/>
            <a:ext cx="0" cy="347158"/>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3C20F7F6-94C6-45B6-85AE-D9876CDD4C43}"/>
              </a:ext>
            </a:extLst>
          </p:cNvPr>
          <p:cNvGrpSpPr/>
          <p:nvPr userDrawn="1"/>
        </p:nvGrpSpPr>
        <p:grpSpPr>
          <a:xfrm>
            <a:off x="2252623" y="6475382"/>
            <a:ext cx="199395" cy="66805"/>
            <a:chOff x="2165967" y="6917391"/>
            <a:chExt cx="182216" cy="61057"/>
          </a:xfrm>
        </p:grpSpPr>
        <p:sp>
          <p:nvSpPr>
            <p:cNvPr id="46" name="L-Shape 45">
              <a:extLst>
                <a:ext uri="{FF2B5EF4-FFF2-40B4-BE49-F238E27FC236}">
                  <a16:creationId xmlns:a16="http://schemas.microsoft.com/office/drawing/2014/main" id="{AD5238C1-B73B-4530-A609-4F2E3E672E90}"/>
                </a:ext>
              </a:extLst>
            </p:cNvPr>
            <p:cNvSpPr/>
            <p:nvPr/>
          </p:nvSpPr>
          <p:spPr>
            <a:xfrm rot="13500000">
              <a:off x="2165967"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sp>
          <p:nvSpPr>
            <p:cNvPr id="47" name="L-Shape 46">
              <a:extLst>
                <a:ext uri="{FF2B5EF4-FFF2-40B4-BE49-F238E27FC236}">
                  <a16:creationId xmlns:a16="http://schemas.microsoft.com/office/drawing/2014/main" id="{D71B43A2-A342-4237-8EE3-2961BCBE2AC9}"/>
                </a:ext>
              </a:extLst>
            </p:cNvPr>
            <p:cNvSpPr/>
            <p:nvPr/>
          </p:nvSpPr>
          <p:spPr>
            <a:xfrm rot="13500000">
              <a:off x="2226546"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sp>
          <p:nvSpPr>
            <p:cNvPr id="48" name="L-Shape 47">
              <a:extLst>
                <a:ext uri="{FF2B5EF4-FFF2-40B4-BE49-F238E27FC236}">
                  <a16:creationId xmlns:a16="http://schemas.microsoft.com/office/drawing/2014/main" id="{AAD0E678-348B-4A03-9D4D-9FEDD1FA4A6D}"/>
                </a:ext>
              </a:extLst>
            </p:cNvPr>
            <p:cNvSpPr/>
            <p:nvPr/>
          </p:nvSpPr>
          <p:spPr>
            <a:xfrm rot="13500000">
              <a:off x="2287126" y="6917391"/>
              <a:ext cx="61057" cy="61057"/>
            </a:xfrm>
            <a:prstGeom prst="corner">
              <a:avLst>
                <a:gd name="adj1" fmla="val 42282"/>
                <a:gd name="adj2" fmla="val 42218"/>
              </a:avLst>
            </a:prstGeom>
            <a:solidFill>
              <a:schemeClr val="bg2"/>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grpSp>
      <p:sp>
        <p:nvSpPr>
          <p:cNvPr id="49" name="Graphic 4">
            <a:extLst>
              <a:ext uri="{FF2B5EF4-FFF2-40B4-BE49-F238E27FC236}">
                <a16:creationId xmlns:a16="http://schemas.microsoft.com/office/drawing/2014/main" id="{7A1F3811-A70C-4936-A026-F1C59506451D}"/>
              </a:ext>
            </a:extLst>
          </p:cNvPr>
          <p:cNvSpPr/>
          <p:nvPr userDrawn="1"/>
        </p:nvSpPr>
        <p:spPr>
          <a:xfrm>
            <a:off x="235364" y="6337754"/>
            <a:ext cx="1130954" cy="345665"/>
          </a:xfrm>
          <a:custGeom>
            <a:avLst/>
            <a:gdLst>
              <a:gd name="connsiteX0" fmla="*/ 415194 w 1422394"/>
              <a:gd name="connsiteY0" fmla="*/ 395571 h 434793"/>
              <a:gd name="connsiteX1" fmla="*/ 415877 w 1422394"/>
              <a:gd name="connsiteY1" fmla="*/ 395913 h 434793"/>
              <a:gd name="connsiteX2" fmla="*/ 382523 w 1422394"/>
              <a:gd name="connsiteY2" fmla="*/ 415634 h 434793"/>
              <a:gd name="connsiteX3" fmla="*/ 356186 w 1422394"/>
              <a:gd name="connsiteY3" fmla="*/ 417528 h 434793"/>
              <a:gd name="connsiteX4" fmla="*/ 318919 w 1422394"/>
              <a:gd name="connsiteY4" fmla="*/ 402994 h 434793"/>
              <a:gd name="connsiteX5" fmla="*/ 298639 w 1422394"/>
              <a:gd name="connsiteY5" fmla="*/ 389329 h 434793"/>
              <a:gd name="connsiteX6" fmla="*/ 273358 w 1422394"/>
              <a:gd name="connsiteY6" fmla="*/ 384577 h 434793"/>
              <a:gd name="connsiteX7" fmla="*/ 272924 w 1422394"/>
              <a:gd name="connsiteY7" fmla="*/ 387683 h 434793"/>
              <a:gd name="connsiteX8" fmla="*/ 307086 w 1422394"/>
              <a:gd name="connsiteY8" fmla="*/ 408894 h 434793"/>
              <a:gd name="connsiteX9" fmla="*/ 327180 w 1422394"/>
              <a:gd name="connsiteY9" fmla="*/ 426597 h 434793"/>
              <a:gd name="connsiteX10" fmla="*/ 317552 w 1422394"/>
              <a:gd name="connsiteY10" fmla="*/ 434858 h 434793"/>
              <a:gd name="connsiteX11" fmla="*/ 306993 w 1422394"/>
              <a:gd name="connsiteY11" fmla="*/ 423398 h 434793"/>
              <a:gd name="connsiteX12" fmla="*/ 262986 w 1422394"/>
              <a:gd name="connsiteY12" fmla="*/ 389235 h 434793"/>
              <a:gd name="connsiteX13" fmla="*/ 260843 w 1422394"/>
              <a:gd name="connsiteY13" fmla="*/ 388428 h 434793"/>
              <a:gd name="connsiteX14" fmla="*/ 258669 w 1422394"/>
              <a:gd name="connsiteY14" fmla="*/ 389235 h 434793"/>
              <a:gd name="connsiteX15" fmla="*/ 214661 w 1422394"/>
              <a:gd name="connsiteY15" fmla="*/ 423398 h 434793"/>
              <a:gd name="connsiteX16" fmla="*/ 204133 w 1422394"/>
              <a:gd name="connsiteY16" fmla="*/ 434858 h 434793"/>
              <a:gd name="connsiteX17" fmla="*/ 194475 w 1422394"/>
              <a:gd name="connsiteY17" fmla="*/ 426597 h 434793"/>
              <a:gd name="connsiteX18" fmla="*/ 214599 w 1422394"/>
              <a:gd name="connsiteY18" fmla="*/ 408894 h 434793"/>
              <a:gd name="connsiteX19" fmla="*/ 248762 w 1422394"/>
              <a:gd name="connsiteY19" fmla="*/ 387683 h 434793"/>
              <a:gd name="connsiteX20" fmla="*/ 248358 w 1422394"/>
              <a:gd name="connsiteY20" fmla="*/ 384577 h 434793"/>
              <a:gd name="connsiteX21" fmla="*/ 223078 w 1422394"/>
              <a:gd name="connsiteY21" fmla="*/ 389329 h 434793"/>
              <a:gd name="connsiteX22" fmla="*/ 202767 w 1422394"/>
              <a:gd name="connsiteY22" fmla="*/ 402994 h 434793"/>
              <a:gd name="connsiteX23" fmla="*/ 165499 w 1422394"/>
              <a:gd name="connsiteY23" fmla="*/ 417528 h 434793"/>
              <a:gd name="connsiteX24" fmla="*/ 139163 w 1422394"/>
              <a:gd name="connsiteY24" fmla="*/ 415634 h 434793"/>
              <a:gd name="connsiteX25" fmla="*/ 105777 w 1422394"/>
              <a:gd name="connsiteY25" fmla="*/ 395882 h 434793"/>
              <a:gd name="connsiteX26" fmla="*/ 106522 w 1422394"/>
              <a:gd name="connsiteY26" fmla="*/ 395571 h 434793"/>
              <a:gd name="connsiteX27" fmla="*/ 108603 w 1422394"/>
              <a:gd name="connsiteY27" fmla="*/ 396596 h 434793"/>
              <a:gd name="connsiteX28" fmla="*/ 152859 w 1422394"/>
              <a:gd name="connsiteY28" fmla="*/ 401751 h 434793"/>
              <a:gd name="connsiteX29" fmla="*/ 182704 w 1422394"/>
              <a:gd name="connsiteY29" fmla="*/ 391409 h 434793"/>
              <a:gd name="connsiteX30" fmla="*/ 203698 w 1422394"/>
              <a:gd name="connsiteY30" fmla="*/ 382807 h 434793"/>
              <a:gd name="connsiteX31" fmla="*/ 259973 w 1422394"/>
              <a:gd name="connsiteY31" fmla="*/ 381564 h 434793"/>
              <a:gd name="connsiteX32" fmla="*/ 260936 w 1422394"/>
              <a:gd name="connsiteY32" fmla="*/ 381720 h 434793"/>
              <a:gd name="connsiteX33" fmla="*/ 261899 w 1422394"/>
              <a:gd name="connsiteY33" fmla="*/ 381564 h 434793"/>
              <a:gd name="connsiteX34" fmla="*/ 318173 w 1422394"/>
              <a:gd name="connsiteY34" fmla="*/ 382807 h 434793"/>
              <a:gd name="connsiteX35" fmla="*/ 339167 w 1422394"/>
              <a:gd name="connsiteY35" fmla="*/ 391409 h 434793"/>
              <a:gd name="connsiteX36" fmla="*/ 368982 w 1422394"/>
              <a:gd name="connsiteY36" fmla="*/ 401751 h 434793"/>
              <a:gd name="connsiteX37" fmla="*/ 413082 w 1422394"/>
              <a:gd name="connsiteY37" fmla="*/ 396503 h 434793"/>
              <a:gd name="connsiteX38" fmla="*/ 459760 w 1422394"/>
              <a:gd name="connsiteY38" fmla="*/ 355197 h 434793"/>
              <a:gd name="connsiteX39" fmla="*/ 439760 w 1422394"/>
              <a:gd name="connsiteY39" fmla="*/ 365757 h 434793"/>
              <a:gd name="connsiteX40" fmla="*/ 408268 w 1422394"/>
              <a:gd name="connsiteY40" fmla="*/ 370384 h 434793"/>
              <a:gd name="connsiteX41" fmla="*/ 367243 w 1422394"/>
              <a:gd name="connsiteY41" fmla="*/ 373924 h 434793"/>
              <a:gd name="connsiteX42" fmla="*/ 367025 w 1422394"/>
              <a:gd name="connsiteY42" fmla="*/ 373924 h 434793"/>
              <a:gd name="connsiteX43" fmla="*/ 366031 w 1422394"/>
              <a:gd name="connsiteY43" fmla="*/ 373428 h 434793"/>
              <a:gd name="connsiteX44" fmla="*/ 366249 w 1422394"/>
              <a:gd name="connsiteY44" fmla="*/ 373272 h 434793"/>
              <a:gd name="connsiteX45" fmla="*/ 393020 w 1422394"/>
              <a:gd name="connsiteY45" fmla="*/ 347402 h 434793"/>
              <a:gd name="connsiteX46" fmla="*/ 406436 w 1422394"/>
              <a:gd name="connsiteY46" fmla="*/ 320445 h 434793"/>
              <a:gd name="connsiteX47" fmla="*/ 406436 w 1422394"/>
              <a:gd name="connsiteY47" fmla="*/ 319731 h 434793"/>
              <a:gd name="connsiteX48" fmla="*/ 385970 w 1422394"/>
              <a:gd name="connsiteY48" fmla="*/ 337184 h 434793"/>
              <a:gd name="connsiteX49" fmla="*/ 363671 w 1422394"/>
              <a:gd name="connsiteY49" fmla="*/ 358924 h 434793"/>
              <a:gd name="connsiteX50" fmla="*/ 328608 w 1422394"/>
              <a:gd name="connsiteY50" fmla="*/ 376813 h 434793"/>
              <a:gd name="connsiteX51" fmla="*/ 328142 w 1422394"/>
              <a:gd name="connsiteY51" fmla="*/ 377030 h 434793"/>
              <a:gd name="connsiteX52" fmla="*/ 327832 w 1422394"/>
              <a:gd name="connsiteY52" fmla="*/ 377589 h 434793"/>
              <a:gd name="connsiteX53" fmla="*/ 327832 w 1422394"/>
              <a:gd name="connsiteY53" fmla="*/ 377589 h 434793"/>
              <a:gd name="connsiteX54" fmla="*/ 328111 w 1422394"/>
              <a:gd name="connsiteY54" fmla="*/ 377589 h 434793"/>
              <a:gd name="connsiteX55" fmla="*/ 353826 w 1422394"/>
              <a:gd name="connsiteY55" fmla="*/ 383583 h 434793"/>
              <a:gd name="connsiteX56" fmla="*/ 386964 w 1422394"/>
              <a:gd name="connsiteY56" fmla="*/ 389794 h 434793"/>
              <a:gd name="connsiteX57" fmla="*/ 460754 w 1422394"/>
              <a:gd name="connsiteY57" fmla="*/ 355259 h 434793"/>
              <a:gd name="connsiteX58" fmla="*/ 460754 w 1422394"/>
              <a:gd name="connsiteY58" fmla="*/ 355259 h 434793"/>
              <a:gd name="connsiteX59" fmla="*/ 459760 w 1422394"/>
              <a:gd name="connsiteY59" fmla="*/ 355104 h 434793"/>
              <a:gd name="connsiteX60" fmla="*/ 501438 w 1422394"/>
              <a:gd name="connsiteY60" fmla="*/ 291221 h 434793"/>
              <a:gd name="connsiteX61" fmla="*/ 477556 w 1422394"/>
              <a:gd name="connsiteY61" fmla="*/ 312091 h 434793"/>
              <a:gd name="connsiteX62" fmla="*/ 453021 w 1422394"/>
              <a:gd name="connsiteY62" fmla="*/ 325445 h 434793"/>
              <a:gd name="connsiteX63" fmla="*/ 422896 w 1422394"/>
              <a:gd name="connsiteY63" fmla="*/ 343147 h 434793"/>
              <a:gd name="connsiteX64" fmla="*/ 421157 w 1422394"/>
              <a:gd name="connsiteY64" fmla="*/ 344483 h 434793"/>
              <a:gd name="connsiteX65" fmla="*/ 420846 w 1422394"/>
              <a:gd name="connsiteY65" fmla="*/ 343893 h 434793"/>
              <a:gd name="connsiteX66" fmla="*/ 439480 w 1422394"/>
              <a:gd name="connsiteY66" fmla="*/ 298954 h 434793"/>
              <a:gd name="connsiteX67" fmla="*/ 444574 w 1422394"/>
              <a:gd name="connsiteY67" fmla="*/ 266903 h 434793"/>
              <a:gd name="connsiteX68" fmla="*/ 444356 w 1422394"/>
              <a:gd name="connsiteY68" fmla="*/ 266096 h 434793"/>
              <a:gd name="connsiteX69" fmla="*/ 444356 w 1422394"/>
              <a:gd name="connsiteY69" fmla="*/ 266096 h 434793"/>
              <a:gd name="connsiteX70" fmla="*/ 421654 w 1422394"/>
              <a:gd name="connsiteY70" fmla="*/ 307339 h 434793"/>
              <a:gd name="connsiteX71" fmla="*/ 413269 w 1422394"/>
              <a:gd name="connsiteY71" fmla="*/ 331470 h 434793"/>
              <a:gd name="connsiteX72" fmla="*/ 395815 w 1422394"/>
              <a:gd name="connsiteY72" fmla="*/ 360788 h 434793"/>
              <a:gd name="connsiteX73" fmla="*/ 395069 w 1422394"/>
              <a:gd name="connsiteY73" fmla="*/ 361595 h 434793"/>
              <a:gd name="connsiteX74" fmla="*/ 395069 w 1422394"/>
              <a:gd name="connsiteY74" fmla="*/ 362092 h 434793"/>
              <a:gd name="connsiteX75" fmla="*/ 395069 w 1422394"/>
              <a:gd name="connsiteY75" fmla="*/ 362092 h 434793"/>
              <a:gd name="connsiteX76" fmla="*/ 397833 w 1422394"/>
              <a:gd name="connsiteY76" fmla="*/ 361626 h 434793"/>
              <a:gd name="connsiteX77" fmla="*/ 425784 w 1422394"/>
              <a:gd name="connsiteY77" fmla="*/ 355912 h 434793"/>
              <a:gd name="connsiteX78" fmla="*/ 467276 w 1422394"/>
              <a:gd name="connsiteY78" fmla="*/ 338147 h 434793"/>
              <a:gd name="connsiteX79" fmla="*/ 497618 w 1422394"/>
              <a:gd name="connsiteY79" fmla="*/ 302681 h 434793"/>
              <a:gd name="connsiteX80" fmla="*/ 502246 w 1422394"/>
              <a:gd name="connsiteY80" fmla="*/ 291128 h 434793"/>
              <a:gd name="connsiteX81" fmla="*/ 501438 w 1422394"/>
              <a:gd name="connsiteY81" fmla="*/ 291221 h 434793"/>
              <a:gd name="connsiteX82" fmla="*/ 519669 w 1422394"/>
              <a:gd name="connsiteY82" fmla="*/ 219480 h 434793"/>
              <a:gd name="connsiteX83" fmla="*/ 497929 w 1422394"/>
              <a:gd name="connsiteY83" fmla="*/ 253642 h 434793"/>
              <a:gd name="connsiteX84" fmla="*/ 466251 w 1422394"/>
              <a:gd name="connsiteY84" fmla="*/ 289668 h 434793"/>
              <a:gd name="connsiteX85" fmla="*/ 465692 w 1422394"/>
              <a:gd name="connsiteY85" fmla="*/ 289264 h 434793"/>
              <a:gd name="connsiteX86" fmla="*/ 468798 w 1422394"/>
              <a:gd name="connsiteY86" fmla="*/ 248890 h 434793"/>
              <a:gd name="connsiteX87" fmla="*/ 460723 w 1422394"/>
              <a:gd name="connsiteY87" fmla="*/ 210970 h 434793"/>
              <a:gd name="connsiteX88" fmla="*/ 460164 w 1422394"/>
              <a:gd name="connsiteY88" fmla="*/ 210349 h 434793"/>
              <a:gd name="connsiteX89" fmla="*/ 459667 w 1422394"/>
              <a:gd name="connsiteY89" fmla="*/ 211685 h 434793"/>
              <a:gd name="connsiteX90" fmla="*/ 453766 w 1422394"/>
              <a:gd name="connsiteY90" fmla="*/ 239449 h 434793"/>
              <a:gd name="connsiteX91" fmla="*/ 454388 w 1422394"/>
              <a:gd name="connsiteY91" fmla="*/ 277307 h 434793"/>
              <a:gd name="connsiteX92" fmla="*/ 446127 w 1422394"/>
              <a:gd name="connsiteY92" fmla="*/ 316625 h 434793"/>
              <a:gd name="connsiteX93" fmla="*/ 446127 w 1422394"/>
              <a:gd name="connsiteY93" fmla="*/ 316811 h 434793"/>
              <a:gd name="connsiteX94" fmla="*/ 446344 w 1422394"/>
              <a:gd name="connsiteY94" fmla="*/ 317774 h 434793"/>
              <a:gd name="connsiteX95" fmla="*/ 446344 w 1422394"/>
              <a:gd name="connsiteY95" fmla="*/ 317774 h 434793"/>
              <a:gd name="connsiteX96" fmla="*/ 474916 w 1422394"/>
              <a:gd name="connsiteY96" fmla="*/ 299917 h 434793"/>
              <a:gd name="connsiteX97" fmla="*/ 505072 w 1422394"/>
              <a:gd name="connsiteY97" fmla="*/ 271127 h 434793"/>
              <a:gd name="connsiteX98" fmla="*/ 520600 w 1422394"/>
              <a:gd name="connsiteY98" fmla="*/ 221002 h 434793"/>
              <a:gd name="connsiteX99" fmla="*/ 520600 w 1422394"/>
              <a:gd name="connsiteY99" fmla="*/ 219200 h 434793"/>
              <a:gd name="connsiteX100" fmla="*/ 519669 w 1422394"/>
              <a:gd name="connsiteY100" fmla="*/ 219480 h 434793"/>
              <a:gd name="connsiteX101" fmla="*/ 489482 w 1422394"/>
              <a:gd name="connsiteY101" fmla="*/ 227213 h 434793"/>
              <a:gd name="connsiteX102" fmla="*/ 489264 w 1422394"/>
              <a:gd name="connsiteY102" fmla="*/ 227461 h 434793"/>
              <a:gd name="connsiteX103" fmla="*/ 488829 w 1422394"/>
              <a:gd name="connsiteY103" fmla="*/ 227120 h 434793"/>
              <a:gd name="connsiteX104" fmla="*/ 489078 w 1422394"/>
              <a:gd name="connsiteY104" fmla="*/ 215598 h 434793"/>
              <a:gd name="connsiteX105" fmla="*/ 472897 w 1422394"/>
              <a:gd name="connsiteY105" fmla="*/ 179914 h 434793"/>
              <a:gd name="connsiteX106" fmla="*/ 460040 w 1422394"/>
              <a:gd name="connsiteY106" fmla="*/ 157056 h 434793"/>
              <a:gd name="connsiteX107" fmla="*/ 459326 w 1422394"/>
              <a:gd name="connsiteY107" fmla="*/ 156745 h 434793"/>
              <a:gd name="connsiteX108" fmla="*/ 459760 w 1422394"/>
              <a:gd name="connsiteY108" fmla="*/ 164447 h 434793"/>
              <a:gd name="connsiteX109" fmla="*/ 474202 w 1422394"/>
              <a:gd name="connsiteY109" fmla="*/ 220660 h 434793"/>
              <a:gd name="connsiteX110" fmla="*/ 479233 w 1422394"/>
              <a:gd name="connsiteY110" fmla="*/ 256220 h 434793"/>
              <a:gd name="connsiteX111" fmla="*/ 479512 w 1422394"/>
              <a:gd name="connsiteY111" fmla="*/ 257711 h 434793"/>
              <a:gd name="connsiteX112" fmla="*/ 479512 w 1422394"/>
              <a:gd name="connsiteY112" fmla="*/ 257711 h 434793"/>
              <a:gd name="connsiteX113" fmla="*/ 497432 w 1422394"/>
              <a:gd name="connsiteY113" fmla="*/ 236406 h 434793"/>
              <a:gd name="connsiteX114" fmla="*/ 517433 w 1422394"/>
              <a:gd name="connsiteY114" fmla="*/ 152273 h 434793"/>
              <a:gd name="connsiteX115" fmla="*/ 515228 w 1422394"/>
              <a:gd name="connsiteY115" fmla="*/ 146714 h 434793"/>
              <a:gd name="connsiteX116" fmla="*/ 514606 w 1422394"/>
              <a:gd name="connsiteY116" fmla="*/ 147428 h 434793"/>
              <a:gd name="connsiteX117" fmla="*/ 492494 w 1422394"/>
              <a:gd name="connsiteY117" fmla="*/ 215753 h 434793"/>
              <a:gd name="connsiteX118" fmla="*/ 489482 w 1422394"/>
              <a:gd name="connsiteY118" fmla="*/ 227182 h 434793"/>
              <a:gd name="connsiteX119" fmla="*/ 465102 w 1422394"/>
              <a:gd name="connsiteY119" fmla="*/ 126620 h 434793"/>
              <a:gd name="connsiteX120" fmla="*/ 447866 w 1422394"/>
              <a:gd name="connsiteY120" fmla="*/ 107396 h 434793"/>
              <a:gd name="connsiteX121" fmla="*/ 447679 w 1422394"/>
              <a:gd name="connsiteY121" fmla="*/ 107241 h 434793"/>
              <a:gd name="connsiteX122" fmla="*/ 446965 w 1422394"/>
              <a:gd name="connsiteY122" fmla="*/ 107241 h 434793"/>
              <a:gd name="connsiteX123" fmla="*/ 446592 w 1422394"/>
              <a:gd name="connsiteY123" fmla="*/ 107241 h 434793"/>
              <a:gd name="connsiteX124" fmla="*/ 454201 w 1422394"/>
              <a:gd name="connsiteY124" fmla="*/ 129509 h 434793"/>
              <a:gd name="connsiteX125" fmla="*/ 471282 w 1422394"/>
              <a:gd name="connsiteY125" fmla="*/ 155410 h 434793"/>
              <a:gd name="connsiteX126" fmla="*/ 472618 w 1422394"/>
              <a:gd name="connsiteY126" fmla="*/ 157211 h 434793"/>
              <a:gd name="connsiteX127" fmla="*/ 491252 w 1422394"/>
              <a:gd name="connsiteY127" fmla="*/ 192864 h 434793"/>
              <a:gd name="connsiteX128" fmla="*/ 491904 w 1422394"/>
              <a:gd name="connsiteY128" fmla="*/ 193268 h 434793"/>
              <a:gd name="connsiteX129" fmla="*/ 499823 w 1422394"/>
              <a:gd name="connsiteY129" fmla="*/ 168423 h 434793"/>
              <a:gd name="connsiteX130" fmla="*/ 506873 w 1422394"/>
              <a:gd name="connsiteY130" fmla="*/ 141776 h 434793"/>
              <a:gd name="connsiteX131" fmla="*/ 490475 w 1422394"/>
              <a:gd name="connsiteY131" fmla="*/ 77768 h 434793"/>
              <a:gd name="connsiteX132" fmla="*/ 490134 w 1422394"/>
              <a:gd name="connsiteY132" fmla="*/ 78514 h 434793"/>
              <a:gd name="connsiteX133" fmla="*/ 490724 w 1422394"/>
              <a:gd name="connsiteY133" fmla="*/ 80470 h 434793"/>
              <a:gd name="connsiteX134" fmla="*/ 491469 w 1422394"/>
              <a:gd name="connsiteY134" fmla="*/ 83296 h 434793"/>
              <a:gd name="connsiteX135" fmla="*/ 492028 w 1422394"/>
              <a:gd name="connsiteY135" fmla="*/ 118732 h 434793"/>
              <a:gd name="connsiteX136" fmla="*/ 489419 w 1422394"/>
              <a:gd name="connsiteY136" fmla="*/ 146931 h 434793"/>
              <a:gd name="connsiteX137" fmla="*/ 490351 w 1422394"/>
              <a:gd name="connsiteY137" fmla="*/ 160627 h 434793"/>
              <a:gd name="connsiteX138" fmla="*/ 489637 w 1422394"/>
              <a:gd name="connsiteY138" fmla="*/ 160627 h 434793"/>
              <a:gd name="connsiteX139" fmla="*/ 486531 w 1422394"/>
              <a:gd name="connsiteY139" fmla="*/ 152739 h 434793"/>
              <a:gd name="connsiteX140" fmla="*/ 484730 w 1422394"/>
              <a:gd name="connsiteY140" fmla="*/ 148671 h 434793"/>
              <a:gd name="connsiteX141" fmla="*/ 465102 w 1422394"/>
              <a:gd name="connsiteY141" fmla="*/ 126620 h 434793"/>
              <a:gd name="connsiteX142" fmla="*/ 451406 w 1422394"/>
              <a:gd name="connsiteY142" fmla="*/ 40438 h 434793"/>
              <a:gd name="connsiteX143" fmla="*/ 460723 w 1422394"/>
              <a:gd name="connsiteY143" fmla="*/ 53762 h 434793"/>
              <a:gd name="connsiteX144" fmla="*/ 467369 w 1422394"/>
              <a:gd name="connsiteY144" fmla="*/ 83017 h 434793"/>
              <a:gd name="connsiteX145" fmla="*/ 471500 w 1422394"/>
              <a:gd name="connsiteY145" fmla="*/ 98794 h 434793"/>
              <a:gd name="connsiteX146" fmla="*/ 470785 w 1422394"/>
              <a:gd name="connsiteY146" fmla="*/ 99073 h 434793"/>
              <a:gd name="connsiteX147" fmla="*/ 470630 w 1422394"/>
              <a:gd name="connsiteY147" fmla="*/ 98887 h 434793"/>
              <a:gd name="connsiteX148" fmla="*/ 444977 w 1422394"/>
              <a:gd name="connsiteY148" fmla="*/ 77644 h 434793"/>
              <a:gd name="connsiteX149" fmla="*/ 428238 w 1422394"/>
              <a:gd name="connsiteY149" fmla="*/ 62613 h 434793"/>
              <a:gd name="connsiteX150" fmla="*/ 425691 w 1422394"/>
              <a:gd name="connsiteY150" fmla="*/ 59259 h 434793"/>
              <a:gd name="connsiteX151" fmla="*/ 424946 w 1422394"/>
              <a:gd name="connsiteY151" fmla="*/ 59041 h 434793"/>
              <a:gd name="connsiteX152" fmla="*/ 425132 w 1422394"/>
              <a:gd name="connsiteY152" fmla="*/ 60439 h 434793"/>
              <a:gd name="connsiteX153" fmla="*/ 439822 w 1422394"/>
              <a:gd name="connsiteY153" fmla="*/ 89259 h 434793"/>
              <a:gd name="connsiteX154" fmla="*/ 459046 w 1422394"/>
              <a:gd name="connsiteY154" fmla="*/ 105409 h 434793"/>
              <a:gd name="connsiteX155" fmla="*/ 481593 w 1422394"/>
              <a:gd name="connsiteY155" fmla="*/ 128794 h 434793"/>
              <a:gd name="connsiteX156" fmla="*/ 481593 w 1422394"/>
              <a:gd name="connsiteY156" fmla="*/ 128794 h 434793"/>
              <a:gd name="connsiteX157" fmla="*/ 482121 w 1422394"/>
              <a:gd name="connsiteY157" fmla="*/ 128794 h 434793"/>
              <a:gd name="connsiteX158" fmla="*/ 482121 w 1422394"/>
              <a:gd name="connsiteY158" fmla="*/ 128794 h 434793"/>
              <a:gd name="connsiteX159" fmla="*/ 481904 w 1422394"/>
              <a:gd name="connsiteY159" fmla="*/ 121279 h 434793"/>
              <a:gd name="connsiteX160" fmla="*/ 482525 w 1422394"/>
              <a:gd name="connsiteY160" fmla="*/ 98390 h 434793"/>
              <a:gd name="connsiteX161" fmla="*/ 482711 w 1422394"/>
              <a:gd name="connsiteY161" fmla="*/ 90533 h 434793"/>
              <a:gd name="connsiteX162" fmla="*/ 478550 w 1422394"/>
              <a:gd name="connsiteY162" fmla="*/ 67613 h 434793"/>
              <a:gd name="connsiteX163" fmla="*/ 453425 w 1422394"/>
              <a:gd name="connsiteY163" fmla="*/ 40159 h 434793"/>
              <a:gd name="connsiteX164" fmla="*/ 451220 w 1422394"/>
              <a:gd name="connsiteY164" fmla="*/ 39320 h 434793"/>
              <a:gd name="connsiteX165" fmla="*/ 451220 w 1422394"/>
              <a:gd name="connsiteY165" fmla="*/ 40159 h 434793"/>
              <a:gd name="connsiteX166" fmla="*/ 451406 w 1422394"/>
              <a:gd name="connsiteY166" fmla="*/ 40438 h 434793"/>
              <a:gd name="connsiteX167" fmla="*/ 402275 w 1422394"/>
              <a:gd name="connsiteY167" fmla="*/ 17767 h 434793"/>
              <a:gd name="connsiteX168" fmla="*/ 419790 w 1422394"/>
              <a:gd name="connsiteY168" fmla="*/ 38637 h 434793"/>
              <a:gd name="connsiteX169" fmla="*/ 436219 w 1422394"/>
              <a:gd name="connsiteY169" fmla="*/ 59072 h 434793"/>
              <a:gd name="connsiteX170" fmla="*/ 456841 w 1422394"/>
              <a:gd name="connsiteY170" fmla="*/ 76122 h 434793"/>
              <a:gd name="connsiteX171" fmla="*/ 456841 w 1422394"/>
              <a:gd name="connsiteY171" fmla="*/ 76122 h 434793"/>
              <a:gd name="connsiteX172" fmla="*/ 457121 w 1422394"/>
              <a:gd name="connsiteY172" fmla="*/ 76122 h 434793"/>
              <a:gd name="connsiteX173" fmla="*/ 457121 w 1422394"/>
              <a:gd name="connsiteY173" fmla="*/ 75967 h 434793"/>
              <a:gd name="connsiteX174" fmla="*/ 433549 w 1422394"/>
              <a:gd name="connsiteY174" fmla="*/ 31556 h 434793"/>
              <a:gd name="connsiteX175" fmla="*/ 400411 w 1422394"/>
              <a:gd name="connsiteY175" fmla="*/ 15500 h 434793"/>
              <a:gd name="connsiteX176" fmla="*/ 400411 w 1422394"/>
              <a:gd name="connsiteY176" fmla="*/ 16307 h 434793"/>
              <a:gd name="connsiteX177" fmla="*/ 402275 w 1422394"/>
              <a:gd name="connsiteY177" fmla="*/ 17767 h 434793"/>
              <a:gd name="connsiteX178" fmla="*/ 134597 w 1422394"/>
              <a:gd name="connsiteY178" fmla="*/ 389763 h 434793"/>
              <a:gd name="connsiteX179" fmla="*/ 167735 w 1422394"/>
              <a:gd name="connsiteY179" fmla="*/ 383552 h 434793"/>
              <a:gd name="connsiteX180" fmla="*/ 193450 w 1422394"/>
              <a:gd name="connsiteY180" fmla="*/ 377558 h 434793"/>
              <a:gd name="connsiteX181" fmla="*/ 193729 w 1422394"/>
              <a:gd name="connsiteY181" fmla="*/ 377558 h 434793"/>
              <a:gd name="connsiteX182" fmla="*/ 193729 w 1422394"/>
              <a:gd name="connsiteY182" fmla="*/ 377558 h 434793"/>
              <a:gd name="connsiteX183" fmla="*/ 193419 w 1422394"/>
              <a:gd name="connsiteY183" fmla="*/ 376999 h 434793"/>
              <a:gd name="connsiteX184" fmla="*/ 192953 w 1422394"/>
              <a:gd name="connsiteY184" fmla="*/ 376782 h 434793"/>
              <a:gd name="connsiteX185" fmla="*/ 157890 w 1422394"/>
              <a:gd name="connsiteY185" fmla="*/ 358893 h 434793"/>
              <a:gd name="connsiteX186" fmla="*/ 135591 w 1422394"/>
              <a:gd name="connsiteY186" fmla="*/ 337153 h 434793"/>
              <a:gd name="connsiteX187" fmla="*/ 115125 w 1422394"/>
              <a:gd name="connsiteY187" fmla="*/ 319700 h 434793"/>
              <a:gd name="connsiteX188" fmla="*/ 114970 w 1422394"/>
              <a:gd name="connsiteY188" fmla="*/ 320414 h 434793"/>
              <a:gd name="connsiteX189" fmla="*/ 128386 w 1422394"/>
              <a:gd name="connsiteY189" fmla="*/ 347371 h 434793"/>
              <a:gd name="connsiteX190" fmla="*/ 155157 w 1422394"/>
              <a:gd name="connsiteY190" fmla="*/ 373241 h 434793"/>
              <a:gd name="connsiteX191" fmla="*/ 155374 w 1422394"/>
              <a:gd name="connsiteY191" fmla="*/ 373397 h 434793"/>
              <a:gd name="connsiteX192" fmla="*/ 154380 w 1422394"/>
              <a:gd name="connsiteY192" fmla="*/ 373893 h 434793"/>
              <a:gd name="connsiteX193" fmla="*/ 154163 w 1422394"/>
              <a:gd name="connsiteY193" fmla="*/ 373893 h 434793"/>
              <a:gd name="connsiteX194" fmla="*/ 113230 w 1422394"/>
              <a:gd name="connsiteY194" fmla="*/ 370384 h 434793"/>
              <a:gd name="connsiteX195" fmla="*/ 81770 w 1422394"/>
              <a:gd name="connsiteY195" fmla="*/ 365663 h 434793"/>
              <a:gd name="connsiteX196" fmla="*/ 61770 w 1422394"/>
              <a:gd name="connsiteY196" fmla="*/ 355104 h 434793"/>
              <a:gd name="connsiteX197" fmla="*/ 60838 w 1422394"/>
              <a:gd name="connsiteY197" fmla="*/ 355104 h 434793"/>
              <a:gd name="connsiteX198" fmla="*/ 60838 w 1422394"/>
              <a:gd name="connsiteY198" fmla="*/ 355104 h 434793"/>
              <a:gd name="connsiteX199" fmla="*/ 134628 w 1422394"/>
              <a:gd name="connsiteY199" fmla="*/ 389639 h 434793"/>
              <a:gd name="connsiteX200" fmla="*/ 123976 w 1422394"/>
              <a:gd name="connsiteY200" fmla="*/ 361812 h 434793"/>
              <a:gd name="connsiteX201" fmla="*/ 126740 w 1422394"/>
              <a:gd name="connsiteY201" fmla="*/ 362278 h 434793"/>
              <a:gd name="connsiteX202" fmla="*/ 126740 w 1422394"/>
              <a:gd name="connsiteY202" fmla="*/ 362278 h 434793"/>
              <a:gd name="connsiteX203" fmla="*/ 126585 w 1422394"/>
              <a:gd name="connsiteY203" fmla="*/ 361812 h 434793"/>
              <a:gd name="connsiteX204" fmla="*/ 125839 w 1422394"/>
              <a:gd name="connsiteY204" fmla="*/ 361005 h 434793"/>
              <a:gd name="connsiteX205" fmla="*/ 108386 w 1422394"/>
              <a:gd name="connsiteY205" fmla="*/ 331687 h 434793"/>
              <a:gd name="connsiteX206" fmla="*/ 100000 w 1422394"/>
              <a:gd name="connsiteY206" fmla="*/ 307556 h 434793"/>
              <a:gd name="connsiteX207" fmla="*/ 77298 w 1422394"/>
              <a:gd name="connsiteY207" fmla="*/ 266313 h 434793"/>
              <a:gd name="connsiteX208" fmla="*/ 77298 w 1422394"/>
              <a:gd name="connsiteY208" fmla="*/ 266313 h 434793"/>
              <a:gd name="connsiteX209" fmla="*/ 77080 w 1422394"/>
              <a:gd name="connsiteY209" fmla="*/ 267121 h 434793"/>
              <a:gd name="connsiteX210" fmla="*/ 82174 w 1422394"/>
              <a:gd name="connsiteY210" fmla="*/ 299171 h 434793"/>
              <a:gd name="connsiteX211" fmla="*/ 100808 w 1422394"/>
              <a:gd name="connsiteY211" fmla="*/ 344110 h 434793"/>
              <a:gd name="connsiteX212" fmla="*/ 100497 w 1422394"/>
              <a:gd name="connsiteY212" fmla="*/ 344700 h 434793"/>
              <a:gd name="connsiteX213" fmla="*/ 98758 w 1422394"/>
              <a:gd name="connsiteY213" fmla="*/ 343365 h 434793"/>
              <a:gd name="connsiteX214" fmla="*/ 68633 w 1422394"/>
              <a:gd name="connsiteY214" fmla="*/ 325662 h 434793"/>
              <a:gd name="connsiteX215" fmla="*/ 44098 w 1422394"/>
              <a:gd name="connsiteY215" fmla="*/ 312308 h 434793"/>
              <a:gd name="connsiteX216" fmla="*/ 20060 w 1422394"/>
              <a:gd name="connsiteY216" fmla="*/ 291221 h 434793"/>
              <a:gd name="connsiteX217" fmla="*/ 19191 w 1422394"/>
              <a:gd name="connsiteY217" fmla="*/ 291221 h 434793"/>
              <a:gd name="connsiteX218" fmla="*/ 23818 w 1422394"/>
              <a:gd name="connsiteY218" fmla="*/ 302774 h 434793"/>
              <a:gd name="connsiteX219" fmla="*/ 54223 w 1422394"/>
              <a:gd name="connsiteY219" fmla="*/ 338147 h 434793"/>
              <a:gd name="connsiteX220" fmla="*/ 96056 w 1422394"/>
              <a:gd name="connsiteY220" fmla="*/ 356129 h 434793"/>
              <a:gd name="connsiteX221" fmla="*/ 123976 w 1422394"/>
              <a:gd name="connsiteY221" fmla="*/ 361719 h 434793"/>
              <a:gd name="connsiteX222" fmla="*/ 46831 w 1422394"/>
              <a:gd name="connsiteY222" fmla="*/ 299699 h 434793"/>
              <a:gd name="connsiteX223" fmla="*/ 75403 w 1422394"/>
              <a:gd name="connsiteY223" fmla="*/ 317557 h 434793"/>
              <a:gd name="connsiteX224" fmla="*/ 75403 w 1422394"/>
              <a:gd name="connsiteY224" fmla="*/ 317557 h 434793"/>
              <a:gd name="connsiteX225" fmla="*/ 75621 w 1422394"/>
              <a:gd name="connsiteY225" fmla="*/ 316594 h 434793"/>
              <a:gd name="connsiteX226" fmla="*/ 75621 w 1422394"/>
              <a:gd name="connsiteY226" fmla="*/ 316408 h 434793"/>
              <a:gd name="connsiteX227" fmla="*/ 67360 w 1422394"/>
              <a:gd name="connsiteY227" fmla="*/ 277090 h 434793"/>
              <a:gd name="connsiteX228" fmla="*/ 67981 w 1422394"/>
              <a:gd name="connsiteY228" fmla="*/ 239232 h 434793"/>
              <a:gd name="connsiteX229" fmla="*/ 62080 w 1422394"/>
              <a:gd name="connsiteY229" fmla="*/ 211467 h 434793"/>
              <a:gd name="connsiteX230" fmla="*/ 61583 w 1422394"/>
              <a:gd name="connsiteY230" fmla="*/ 210132 h 434793"/>
              <a:gd name="connsiteX231" fmla="*/ 61024 w 1422394"/>
              <a:gd name="connsiteY231" fmla="*/ 210753 h 434793"/>
              <a:gd name="connsiteX232" fmla="*/ 52949 w 1422394"/>
              <a:gd name="connsiteY232" fmla="*/ 248673 h 434793"/>
              <a:gd name="connsiteX233" fmla="*/ 56055 w 1422394"/>
              <a:gd name="connsiteY233" fmla="*/ 289047 h 434793"/>
              <a:gd name="connsiteX234" fmla="*/ 55496 w 1422394"/>
              <a:gd name="connsiteY234" fmla="*/ 289450 h 434793"/>
              <a:gd name="connsiteX235" fmla="*/ 23663 w 1422394"/>
              <a:gd name="connsiteY235" fmla="*/ 253642 h 434793"/>
              <a:gd name="connsiteX236" fmla="*/ 1923 w 1422394"/>
              <a:gd name="connsiteY236" fmla="*/ 219480 h 434793"/>
              <a:gd name="connsiteX237" fmla="*/ 1240 w 1422394"/>
              <a:gd name="connsiteY237" fmla="*/ 219045 h 434793"/>
              <a:gd name="connsiteX238" fmla="*/ 1240 w 1422394"/>
              <a:gd name="connsiteY238" fmla="*/ 220846 h 434793"/>
              <a:gd name="connsiteX239" fmla="*/ 16768 w 1422394"/>
              <a:gd name="connsiteY239" fmla="*/ 270972 h 434793"/>
              <a:gd name="connsiteX240" fmla="*/ 46831 w 1422394"/>
              <a:gd name="connsiteY240" fmla="*/ 299730 h 434793"/>
              <a:gd name="connsiteX241" fmla="*/ 41800 w 1422394"/>
              <a:gd name="connsiteY241" fmla="*/ 257679 h 434793"/>
              <a:gd name="connsiteX242" fmla="*/ 41800 w 1422394"/>
              <a:gd name="connsiteY242" fmla="*/ 257679 h 434793"/>
              <a:gd name="connsiteX243" fmla="*/ 42080 w 1422394"/>
              <a:gd name="connsiteY243" fmla="*/ 256158 h 434793"/>
              <a:gd name="connsiteX244" fmla="*/ 47111 w 1422394"/>
              <a:gd name="connsiteY244" fmla="*/ 220598 h 434793"/>
              <a:gd name="connsiteX245" fmla="*/ 61552 w 1422394"/>
              <a:gd name="connsiteY245" fmla="*/ 164385 h 434793"/>
              <a:gd name="connsiteX246" fmla="*/ 61987 w 1422394"/>
              <a:gd name="connsiteY246" fmla="*/ 156683 h 434793"/>
              <a:gd name="connsiteX247" fmla="*/ 61273 w 1422394"/>
              <a:gd name="connsiteY247" fmla="*/ 157025 h 434793"/>
              <a:gd name="connsiteX248" fmla="*/ 48415 w 1422394"/>
              <a:gd name="connsiteY248" fmla="*/ 179852 h 434793"/>
              <a:gd name="connsiteX249" fmla="*/ 32235 w 1422394"/>
              <a:gd name="connsiteY249" fmla="*/ 215536 h 434793"/>
              <a:gd name="connsiteX250" fmla="*/ 32483 w 1422394"/>
              <a:gd name="connsiteY250" fmla="*/ 227058 h 434793"/>
              <a:gd name="connsiteX251" fmla="*/ 32048 w 1422394"/>
              <a:gd name="connsiteY251" fmla="*/ 227399 h 434793"/>
              <a:gd name="connsiteX252" fmla="*/ 31831 w 1422394"/>
              <a:gd name="connsiteY252" fmla="*/ 227151 h 434793"/>
              <a:gd name="connsiteX253" fmla="*/ 28725 w 1422394"/>
              <a:gd name="connsiteY253" fmla="*/ 215753 h 434793"/>
              <a:gd name="connsiteX254" fmla="*/ 6644 w 1422394"/>
              <a:gd name="connsiteY254" fmla="*/ 147428 h 434793"/>
              <a:gd name="connsiteX255" fmla="*/ 6023 w 1422394"/>
              <a:gd name="connsiteY255" fmla="*/ 146714 h 434793"/>
              <a:gd name="connsiteX256" fmla="*/ 3818 w 1422394"/>
              <a:gd name="connsiteY256" fmla="*/ 152273 h 434793"/>
              <a:gd name="connsiteX257" fmla="*/ 23787 w 1422394"/>
              <a:gd name="connsiteY257" fmla="*/ 236406 h 434793"/>
              <a:gd name="connsiteX258" fmla="*/ 41800 w 1422394"/>
              <a:gd name="connsiteY258" fmla="*/ 257679 h 434793"/>
              <a:gd name="connsiteX259" fmla="*/ 21613 w 1422394"/>
              <a:gd name="connsiteY259" fmla="*/ 168267 h 434793"/>
              <a:gd name="connsiteX260" fmla="*/ 29564 w 1422394"/>
              <a:gd name="connsiteY260" fmla="*/ 193113 h 434793"/>
              <a:gd name="connsiteX261" fmla="*/ 30216 w 1422394"/>
              <a:gd name="connsiteY261" fmla="*/ 192709 h 434793"/>
              <a:gd name="connsiteX262" fmla="*/ 48850 w 1422394"/>
              <a:gd name="connsiteY262" fmla="*/ 157056 h 434793"/>
              <a:gd name="connsiteX263" fmla="*/ 50185 w 1422394"/>
              <a:gd name="connsiteY263" fmla="*/ 155255 h 434793"/>
              <a:gd name="connsiteX264" fmla="*/ 67267 w 1422394"/>
              <a:gd name="connsiteY264" fmla="*/ 129353 h 434793"/>
              <a:gd name="connsiteX265" fmla="*/ 74875 w 1422394"/>
              <a:gd name="connsiteY265" fmla="*/ 107086 h 434793"/>
              <a:gd name="connsiteX266" fmla="*/ 74503 w 1422394"/>
              <a:gd name="connsiteY266" fmla="*/ 107086 h 434793"/>
              <a:gd name="connsiteX267" fmla="*/ 73788 w 1422394"/>
              <a:gd name="connsiteY267" fmla="*/ 107086 h 434793"/>
              <a:gd name="connsiteX268" fmla="*/ 73602 w 1422394"/>
              <a:gd name="connsiteY268" fmla="*/ 107241 h 434793"/>
              <a:gd name="connsiteX269" fmla="*/ 73602 w 1422394"/>
              <a:gd name="connsiteY269" fmla="*/ 107241 h 434793"/>
              <a:gd name="connsiteX270" fmla="*/ 56366 w 1422394"/>
              <a:gd name="connsiteY270" fmla="*/ 126465 h 434793"/>
              <a:gd name="connsiteX271" fmla="*/ 36676 w 1422394"/>
              <a:gd name="connsiteY271" fmla="*/ 148205 h 434793"/>
              <a:gd name="connsiteX272" fmla="*/ 34874 w 1422394"/>
              <a:gd name="connsiteY272" fmla="*/ 152273 h 434793"/>
              <a:gd name="connsiteX273" fmla="*/ 31769 w 1422394"/>
              <a:gd name="connsiteY273" fmla="*/ 160162 h 434793"/>
              <a:gd name="connsiteX274" fmla="*/ 31055 w 1422394"/>
              <a:gd name="connsiteY274" fmla="*/ 160162 h 434793"/>
              <a:gd name="connsiteX275" fmla="*/ 31986 w 1422394"/>
              <a:gd name="connsiteY275" fmla="*/ 146466 h 434793"/>
              <a:gd name="connsiteX276" fmla="*/ 29377 w 1422394"/>
              <a:gd name="connsiteY276" fmla="*/ 118266 h 434793"/>
              <a:gd name="connsiteX277" fmla="*/ 29936 w 1422394"/>
              <a:gd name="connsiteY277" fmla="*/ 82831 h 434793"/>
              <a:gd name="connsiteX278" fmla="*/ 30682 w 1422394"/>
              <a:gd name="connsiteY278" fmla="*/ 80004 h 434793"/>
              <a:gd name="connsiteX279" fmla="*/ 31272 w 1422394"/>
              <a:gd name="connsiteY279" fmla="*/ 78048 h 434793"/>
              <a:gd name="connsiteX280" fmla="*/ 30930 w 1422394"/>
              <a:gd name="connsiteY280" fmla="*/ 77302 h 434793"/>
              <a:gd name="connsiteX281" fmla="*/ 14532 w 1422394"/>
              <a:gd name="connsiteY281" fmla="*/ 141310 h 434793"/>
              <a:gd name="connsiteX282" fmla="*/ 21613 w 1422394"/>
              <a:gd name="connsiteY282" fmla="*/ 168267 h 434793"/>
              <a:gd name="connsiteX283" fmla="*/ 39533 w 1422394"/>
              <a:gd name="connsiteY283" fmla="*/ 121434 h 434793"/>
              <a:gd name="connsiteX284" fmla="*/ 39316 w 1422394"/>
              <a:gd name="connsiteY284" fmla="*/ 128950 h 434793"/>
              <a:gd name="connsiteX285" fmla="*/ 39316 w 1422394"/>
              <a:gd name="connsiteY285" fmla="*/ 128950 h 434793"/>
              <a:gd name="connsiteX286" fmla="*/ 39844 w 1422394"/>
              <a:gd name="connsiteY286" fmla="*/ 128950 h 434793"/>
              <a:gd name="connsiteX287" fmla="*/ 39844 w 1422394"/>
              <a:gd name="connsiteY287" fmla="*/ 128950 h 434793"/>
              <a:gd name="connsiteX288" fmla="*/ 62391 w 1422394"/>
              <a:gd name="connsiteY288" fmla="*/ 105564 h 434793"/>
              <a:gd name="connsiteX289" fmla="*/ 81615 w 1422394"/>
              <a:gd name="connsiteY289" fmla="*/ 89415 h 434793"/>
              <a:gd name="connsiteX290" fmla="*/ 96305 w 1422394"/>
              <a:gd name="connsiteY290" fmla="*/ 60594 h 434793"/>
              <a:gd name="connsiteX291" fmla="*/ 96491 w 1422394"/>
              <a:gd name="connsiteY291" fmla="*/ 59196 h 434793"/>
              <a:gd name="connsiteX292" fmla="*/ 95746 w 1422394"/>
              <a:gd name="connsiteY292" fmla="*/ 59414 h 434793"/>
              <a:gd name="connsiteX293" fmla="*/ 93199 w 1422394"/>
              <a:gd name="connsiteY293" fmla="*/ 62768 h 434793"/>
              <a:gd name="connsiteX294" fmla="*/ 76459 w 1422394"/>
              <a:gd name="connsiteY294" fmla="*/ 77799 h 434793"/>
              <a:gd name="connsiteX295" fmla="*/ 50807 w 1422394"/>
              <a:gd name="connsiteY295" fmla="*/ 99042 h 434793"/>
              <a:gd name="connsiteX296" fmla="*/ 50651 w 1422394"/>
              <a:gd name="connsiteY296" fmla="*/ 99228 h 434793"/>
              <a:gd name="connsiteX297" fmla="*/ 49937 w 1422394"/>
              <a:gd name="connsiteY297" fmla="*/ 98949 h 434793"/>
              <a:gd name="connsiteX298" fmla="*/ 54067 w 1422394"/>
              <a:gd name="connsiteY298" fmla="*/ 83172 h 434793"/>
              <a:gd name="connsiteX299" fmla="*/ 60745 w 1422394"/>
              <a:gd name="connsiteY299" fmla="*/ 53917 h 434793"/>
              <a:gd name="connsiteX300" fmla="*/ 70062 w 1422394"/>
              <a:gd name="connsiteY300" fmla="*/ 40594 h 434793"/>
              <a:gd name="connsiteX301" fmla="*/ 70062 w 1422394"/>
              <a:gd name="connsiteY301" fmla="*/ 40594 h 434793"/>
              <a:gd name="connsiteX302" fmla="*/ 70062 w 1422394"/>
              <a:gd name="connsiteY302" fmla="*/ 39755 h 434793"/>
              <a:gd name="connsiteX303" fmla="*/ 67857 w 1422394"/>
              <a:gd name="connsiteY303" fmla="*/ 40594 h 434793"/>
              <a:gd name="connsiteX304" fmla="*/ 42732 w 1422394"/>
              <a:gd name="connsiteY304" fmla="*/ 68048 h 434793"/>
              <a:gd name="connsiteX305" fmla="*/ 38694 w 1422394"/>
              <a:gd name="connsiteY305" fmla="*/ 90688 h 434793"/>
              <a:gd name="connsiteX306" fmla="*/ 38881 w 1422394"/>
              <a:gd name="connsiteY306" fmla="*/ 98545 h 434793"/>
              <a:gd name="connsiteX307" fmla="*/ 39533 w 1422394"/>
              <a:gd name="connsiteY307" fmla="*/ 121434 h 434793"/>
              <a:gd name="connsiteX308" fmla="*/ 64099 w 1422394"/>
              <a:gd name="connsiteY308" fmla="*/ 76216 h 434793"/>
              <a:gd name="connsiteX309" fmla="*/ 64378 w 1422394"/>
              <a:gd name="connsiteY309" fmla="*/ 76216 h 434793"/>
              <a:gd name="connsiteX310" fmla="*/ 64378 w 1422394"/>
              <a:gd name="connsiteY310" fmla="*/ 76216 h 434793"/>
              <a:gd name="connsiteX311" fmla="*/ 85000 w 1422394"/>
              <a:gd name="connsiteY311" fmla="*/ 59165 h 434793"/>
              <a:gd name="connsiteX312" fmla="*/ 101553 w 1422394"/>
              <a:gd name="connsiteY312" fmla="*/ 38730 h 434793"/>
              <a:gd name="connsiteX313" fmla="*/ 119069 w 1422394"/>
              <a:gd name="connsiteY313" fmla="*/ 17860 h 434793"/>
              <a:gd name="connsiteX314" fmla="*/ 120622 w 1422394"/>
              <a:gd name="connsiteY314" fmla="*/ 16494 h 434793"/>
              <a:gd name="connsiteX315" fmla="*/ 120622 w 1422394"/>
              <a:gd name="connsiteY315" fmla="*/ 15686 h 434793"/>
              <a:gd name="connsiteX316" fmla="*/ 87484 w 1422394"/>
              <a:gd name="connsiteY316" fmla="*/ 31742 h 434793"/>
              <a:gd name="connsiteX317" fmla="*/ 63912 w 1422394"/>
              <a:gd name="connsiteY317" fmla="*/ 76153 h 434793"/>
              <a:gd name="connsiteX318" fmla="*/ 64099 w 1422394"/>
              <a:gd name="connsiteY318" fmla="*/ 76216 h 434793"/>
              <a:gd name="connsiteX319" fmla="*/ 256091 w 1422394"/>
              <a:gd name="connsiteY319" fmla="*/ 224573 h 434793"/>
              <a:gd name="connsiteX320" fmla="*/ 253234 w 1422394"/>
              <a:gd name="connsiteY320" fmla="*/ 224791 h 434793"/>
              <a:gd name="connsiteX321" fmla="*/ 256091 w 1422394"/>
              <a:gd name="connsiteY321" fmla="*/ 224573 h 434793"/>
              <a:gd name="connsiteX322" fmla="*/ 292427 w 1422394"/>
              <a:gd name="connsiteY322" fmla="*/ 140720 h 434793"/>
              <a:gd name="connsiteX323" fmla="*/ 286682 w 1422394"/>
              <a:gd name="connsiteY323" fmla="*/ 147553 h 434793"/>
              <a:gd name="connsiteX324" fmla="*/ 292458 w 1422394"/>
              <a:gd name="connsiteY324" fmla="*/ 140565 h 434793"/>
              <a:gd name="connsiteX325" fmla="*/ 293576 w 1422394"/>
              <a:gd name="connsiteY325" fmla="*/ 139571 h 434793"/>
              <a:gd name="connsiteX326" fmla="*/ 297241 w 1422394"/>
              <a:gd name="connsiteY326" fmla="*/ 137552 h 434793"/>
              <a:gd name="connsiteX327" fmla="*/ 292365 w 1422394"/>
              <a:gd name="connsiteY327" fmla="*/ 136279 h 434793"/>
              <a:gd name="connsiteX328" fmla="*/ 293607 w 1422394"/>
              <a:gd name="connsiteY328" fmla="*/ 139416 h 434793"/>
              <a:gd name="connsiteX329" fmla="*/ 357584 w 1422394"/>
              <a:gd name="connsiteY329" fmla="*/ 195659 h 434793"/>
              <a:gd name="connsiteX330" fmla="*/ 354478 w 1422394"/>
              <a:gd name="connsiteY330" fmla="*/ 198206 h 434793"/>
              <a:gd name="connsiteX331" fmla="*/ 357584 w 1422394"/>
              <a:gd name="connsiteY331" fmla="*/ 198889 h 434793"/>
              <a:gd name="connsiteX332" fmla="*/ 357615 w 1422394"/>
              <a:gd name="connsiteY332" fmla="*/ 195504 h 434793"/>
              <a:gd name="connsiteX333" fmla="*/ 334385 w 1422394"/>
              <a:gd name="connsiteY333" fmla="*/ 135254 h 434793"/>
              <a:gd name="connsiteX334" fmla="*/ 333950 w 1422394"/>
              <a:gd name="connsiteY334" fmla="*/ 137583 h 434793"/>
              <a:gd name="connsiteX335" fmla="*/ 337459 w 1422394"/>
              <a:gd name="connsiteY335" fmla="*/ 137024 h 434793"/>
              <a:gd name="connsiteX336" fmla="*/ 339323 w 1422394"/>
              <a:gd name="connsiteY336" fmla="*/ 134229 h 434793"/>
              <a:gd name="connsiteX337" fmla="*/ 338205 w 1422394"/>
              <a:gd name="connsiteY337" fmla="*/ 129881 h 434793"/>
              <a:gd name="connsiteX338" fmla="*/ 341683 w 1422394"/>
              <a:gd name="connsiteY338" fmla="*/ 129881 h 434793"/>
              <a:gd name="connsiteX339" fmla="*/ 342987 w 1422394"/>
              <a:gd name="connsiteY339" fmla="*/ 127366 h 434793"/>
              <a:gd name="connsiteX340" fmla="*/ 340503 w 1422394"/>
              <a:gd name="connsiteY340" fmla="*/ 123577 h 434793"/>
              <a:gd name="connsiteX341" fmla="*/ 336528 w 1422394"/>
              <a:gd name="connsiteY341" fmla="*/ 127614 h 434793"/>
              <a:gd name="connsiteX342" fmla="*/ 336528 w 1422394"/>
              <a:gd name="connsiteY342" fmla="*/ 130720 h 434793"/>
              <a:gd name="connsiteX343" fmla="*/ 334416 w 1422394"/>
              <a:gd name="connsiteY343" fmla="*/ 135099 h 434793"/>
              <a:gd name="connsiteX344" fmla="*/ 365814 w 1422394"/>
              <a:gd name="connsiteY344" fmla="*/ 135534 h 434793"/>
              <a:gd name="connsiteX345" fmla="*/ 368547 w 1422394"/>
              <a:gd name="connsiteY345" fmla="*/ 144136 h 434793"/>
              <a:gd name="connsiteX346" fmla="*/ 370659 w 1422394"/>
              <a:gd name="connsiteY346" fmla="*/ 150348 h 434793"/>
              <a:gd name="connsiteX347" fmla="*/ 371249 w 1422394"/>
              <a:gd name="connsiteY347" fmla="*/ 145813 h 434793"/>
              <a:gd name="connsiteX348" fmla="*/ 368733 w 1422394"/>
              <a:gd name="connsiteY348" fmla="*/ 135503 h 434793"/>
              <a:gd name="connsiteX349" fmla="*/ 364168 w 1422394"/>
              <a:gd name="connsiteY349" fmla="*/ 126931 h 434793"/>
              <a:gd name="connsiteX350" fmla="*/ 365969 w 1422394"/>
              <a:gd name="connsiteY350" fmla="*/ 133391 h 434793"/>
              <a:gd name="connsiteX351" fmla="*/ 365845 w 1422394"/>
              <a:gd name="connsiteY351" fmla="*/ 135378 h 434793"/>
              <a:gd name="connsiteX352" fmla="*/ 349261 w 1422394"/>
              <a:gd name="connsiteY352" fmla="*/ 54321 h 434793"/>
              <a:gd name="connsiteX353" fmla="*/ 348174 w 1422394"/>
              <a:gd name="connsiteY353" fmla="*/ 49848 h 434793"/>
              <a:gd name="connsiteX354" fmla="*/ 343018 w 1422394"/>
              <a:gd name="connsiteY354" fmla="*/ 49848 h 434793"/>
              <a:gd name="connsiteX355" fmla="*/ 349261 w 1422394"/>
              <a:gd name="connsiteY355" fmla="*/ 54321 h 434793"/>
              <a:gd name="connsiteX356" fmla="*/ 277831 w 1422394"/>
              <a:gd name="connsiteY356" fmla="*/ 33761 h 434793"/>
              <a:gd name="connsiteX357" fmla="*/ 274725 w 1422394"/>
              <a:gd name="connsiteY357" fmla="*/ 27115 h 434793"/>
              <a:gd name="connsiteX358" fmla="*/ 266868 w 1422394"/>
              <a:gd name="connsiteY358" fmla="*/ 28637 h 434793"/>
              <a:gd name="connsiteX359" fmla="*/ 271340 w 1422394"/>
              <a:gd name="connsiteY359" fmla="*/ 31245 h 434793"/>
              <a:gd name="connsiteX360" fmla="*/ 278234 w 1422394"/>
              <a:gd name="connsiteY360" fmla="*/ 34972 h 434793"/>
              <a:gd name="connsiteX361" fmla="*/ 277831 w 1422394"/>
              <a:gd name="connsiteY361" fmla="*/ 33761 h 434793"/>
              <a:gd name="connsiteX362" fmla="*/ 296775 w 1422394"/>
              <a:gd name="connsiteY362" fmla="*/ 24227 h 434793"/>
              <a:gd name="connsiteX363" fmla="*/ 277178 w 1422394"/>
              <a:gd name="connsiteY363" fmla="*/ 26494 h 434793"/>
              <a:gd name="connsiteX364" fmla="*/ 288576 w 1422394"/>
              <a:gd name="connsiteY364" fmla="*/ 26494 h 434793"/>
              <a:gd name="connsiteX365" fmla="*/ 296651 w 1422394"/>
              <a:gd name="connsiteY365" fmla="*/ 24227 h 434793"/>
              <a:gd name="connsiteX366" fmla="*/ 250532 w 1422394"/>
              <a:gd name="connsiteY366" fmla="*/ 208144 h 434793"/>
              <a:gd name="connsiteX367" fmla="*/ 249290 w 1422394"/>
              <a:gd name="connsiteY367" fmla="*/ 208144 h 434793"/>
              <a:gd name="connsiteX368" fmla="*/ 249569 w 1422394"/>
              <a:gd name="connsiteY368" fmla="*/ 210504 h 434793"/>
              <a:gd name="connsiteX369" fmla="*/ 253482 w 1422394"/>
              <a:gd name="connsiteY369" fmla="*/ 210504 h 434793"/>
              <a:gd name="connsiteX370" fmla="*/ 253265 w 1422394"/>
              <a:gd name="connsiteY370" fmla="*/ 208455 h 434793"/>
              <a:gd name="connsiteX371" fmla="*/ 250408 w 1422394"/>
              <a:gd name="connsiteY371" fmla="*/ 208144 h 434793"/>
              <a:gd name="connsiteX372" fmla="*/ 244320 w 1422394"/>
              <a:gd name="connsiteY372" fmla="*/ 176715 h 434793"/>
              <a:gd name="connsiteX373" fmla="*/ 246339 w 1422394"/>
              <a:gd name="connsiteY373" fmla="*/ 175783 h 434793"/>
              <a:gd name="connsiteX374" fmla="*/ 247799 w 1422394"/>
              <a:gd name="connsiteY374" fmla="*/ 176746 h 434793"/>
              <a:gd name="connsiteX375" fmla="*/ 246246 w 1422394"/>
              <a:gd name="connsiteY375" fmla="*/ 173392 h 434793"/>
              <a:gd name="connsiteX376" fmla="*/ 244320 w 1422394"/>
              <a:gd name="connsiteY376" fmla="*/ 176715 h 434793"/>
              <a:gd name="connsiteX377" fmla="*/ 249786 w 1422394"/>
              <a:gd name="connsiteY377" fmla="*/ 180193 h 434793"/>
              <a:gd name="connsiteX378" fmla="*/ 246091 w 1422394"/>
              <a:gd name="connsiteY378" fmla="*/ 181187 h 434793"/>
              <a:gd name="connsiteX379" fmla="*/ 244476 w 1422394"/>
              <a:gd name="connsiteY379" fmla="*/ 178081 h 434793"/>
              <a:gd name="connsiteX380" fmla="*/ 242240 w 1422394"/>
              <a:gd name="connsiteY380" fmla="*/ 181187 h 434793"/>
              <a:gd name="connsiteX381" fmla="*/ 243265 w 1422394"/>
              <a:gd name="connsiteY381" fmla="*/ 184293 h 434793"/>
              <a:gd name="connsiteX382" fmla="*/ 252302 w 1422394"/>
              <a:gd name="connsiteY382" fmla="*/ 185473 h 434793"/>
              <a:gd name="connsiteX383" fmla="*/ 249880 w 1422394"/>
              <a:gd name="connsiteY383" fmla="*/ 180193 h 434793"/>
              <a:gd name="connsiteX384" fmla="*/ 220562 w 1422394"/>
              <a:gd name="connsiteY384" fmla="*/ 211685 h 434793"/>
              <a:gd name="connsiteX385" fmla="*/ 221463 w 1422394"/>
              <a:gd name="connsiteY385" fmla="*/ 207430 h 434793"/>
              <a:gd name="connsiteX386" fmla="*/ 218140 w 1422394"/>
              <a:gd name="connsiteY386" fmla="*/ 207709 h 434793"/>
              <a:gd name="connsiteX387" fmla="*/ 220562 w 1422394"/>
              <a:gd name="connsiteY387" fmla="*/ 211685 h 434793"/>
              <a:gd name="connsiteX388" fmla="*/ 182300 w 1422394"/>
              <a:gd name="connsiteY388" fmla="*/ 211405 h 434793"/>
              <a:gd name="connsiteX389" fmla="*/ 181431 w 1422394"/>
              <a:gd name="connsiteY389" fmla="*/ 205877 h 434793"/>
              <a:gd name="connsiteX390" fmla="*/ 180095 w 1422394"/>
              <a:gd name="connsiteY390" fmla="*/ 206405 h 434793"/>
              <a:gd name="connsiteX391" fmla="*/ 179039 w 1422394"/>
              <a:gd name="connsiteY391" fmla="*/ 204697 h 434793"/>
              <a:gd name="connsiteX392" fmla="*/ 179878 w 1422394"/>
              <a:gd name="connsiteY392" fmla="*/ 209200 h 434793"/>
              <a:gd name="connsiteX393" fmla="*/ 182300 w 1422394"/>
              <a:gd name="connsiteY393" fmla="*/ 211405 h 434793"/>
              <a:gd name="connsiteX394" fmla="*/ 181369 w 1422394"/>
              <a:gd name="connsiteY394" fmla="*/ 202647 h 434793"/>
              <a:gd name="connsiteX395" fmla="*/ 182673 w 1422394"/>
              <a:gd name="connsiteY395" fmla="*/ 193951 h 434793"/>
              <a:gd name="connsiteX396" fmla="*/ 180934 w 1422394"/>
              <a:gd name="connsiteY396" fmla="*/ 189665 h 434793"/>
              <a:gd name="connsiteX397" fmla="*/ 181213 w 1422394"/>
              <a:gd name="connsiteY397" fmla="*/ 193454 h 434793"/>
              <a:gd name="connsiteX398" fmla="*/ 179754 w 1422394"/>
              <a:gd name="connsiteY398" fmla="*/ 200628 h 434793"/>
              <a:gd name="connsiteX399" fmla="*/ 181369 w 1422394"/>
              <a:gd name="connsiteY399" fmla="*/ 202647 h 434793"/>
              <a:gd name="connsiteX400" fmla="*/ 79068 w 1422394"/>
              <a:gd name="connsiteY400" fmla="*/ 181435 h 434793"/>
              <a:gd name="connsiteX401" fmla="*/ 260684 w 1422394"/>
              <a:gd name="connsiteY401" fmla="*/ 0 h 434793"/>
              <a:gd name="connsiteX402" fmla="*/ 442120 w 1422394"/>
              <a:gd name="connsiteY402" fmla="*/ 181616 h 434793"/>
              <a:gd name="connsiteX403" fmla="*/ 260504 w 1422394"/>
              <a:gd name="connsiteY403" fmla="*/ 363052 h 434793"/>
              <a:gd name="connsiteX404" fmla="*/ 132237 w 1422394"/>
              <a:gd name="connsiteY404" fmla="*/ 309886 h 434793"/>
              <a:gd name="connsiteX405" fmla="*/ 79068 w 1422394"/>
              <a:gd name="connsiteY405" fmla="*/ 181435 h 434793"/>
              <a:gd name="connsiteX406" fmla="*/ 134970 w 1422394"/>
              <a:gd name="connsiteY406" fmla="*/ 301625 h 434793"/>
              <a:gd name="connsiteX407" fmla="*/ 154722 w 1422394"/>
              <a:gd name="connsiteY407" fmla="*/ 281904 h 434793"/>
              <a:gd name="connsiteX408" fmla="*/ 143790 w 1422394"/>
              <a:gd name="connsiteY408" fmla="*/ 268984 h 434793"/>
              <a:gd name="connsiteX409" fmla="*/ 139629 w 1422394"/>
              <a:gd name="connsiteY409" fmla="*/ 266189 h 434793"/>
              <a:gd name="connsiteX410" fmla="*/ 136274 w 1422394"/>
              <a:gd name="connsiteY410" fmla="*/ 261003 h 434793"/>
              <a:gd name="connsiteX411" fmla="*/ 134411 w 1422394"/>
              <a:gd name="connsiteY411" fmla="*/ 263239 h 434793"/>
              <a:gd name="connsiteX412" fmla="*/ 127175 w 1422394"/>
              <a:gd name="connsiteY412" fmla="*/ 255288 h 434793"/>
              <a:gd name="connsiteX413" fmla="*/ 121678 w 1422394"/>
              <a:gd name="connsiteY413" fmla="*/ 250226 h 434793"/>
              <a:gd name="connsiteX414" fmla="*/ 119628 w 1422394"/>
              <a:gd name="connsiteY414" fmla="*/ 248642 h 434793"/>
              <a:gd name="connsiteX415" fmla="*/ 112454 w 1422394"/>
              <a:gd name="connsiteY415" fmla="*/ 244387 h 434793"/>
              <a:gd name="connsiteX416" fmla="*/ 111615 w 1422394"/>
              <a:gd name="connsiteY416" fmla="*/ 246903 h 434793"/>
              <a:gd name="connsiteX417" fmla="*/ 104907 w 1422394"/>
              <a:gd name="connsiteY417" fmla="*/ 242275 h 434793"/>
              <a:gd name="connsiteX418" fmla="*/ 103137 w 1422394"/>
              <a:gd name="connsiteY418" fmla="*/ 245381 h 434793"/>
              <a:gd name="connsiteX419" fmla="*/ 104503 w 1422394"/>
              <a:gd name="connsiteY419" fmla="*/ 252089 h 434793"/>
              <a:gd name="connsiteX420" fmla="*/ 98975 w 1422394"/>
              <a:gd name="connsiteY420" fmla="*/ 237586 h 434793"/>
              <a:gd name="connsiteX421" fmla="*/ 100342 w 1422394"/>
              <a:gd name="connsiteY421" fmla="*/ 237772 h 434793"/>
              <a:gd name="connsiteX422" fmla="*/ 99410 w 1422394"/>
              <a:gd name="connsiteY422" fmla="*/ 234667 h 434793"/>
              <a:gd name="connsiteX423" fmla="*/ 97485 w 1422394"/>
              <a:gd name="connsiteY423" fmla="*/ 231188 h 434793"/>
              <a:gd name="connsiteX424" fmla="*/ 99907 w 1422394"/>
              <a:gd name="connsiteY424" fmla="*/ 229138 h 434793"/>
              <a:gd name="connsiteX425" fmla="*/ 100839 w 1422394"/>
              <a:gd name="connsiteY425" fmla="*/ 226654 h 434793"/>
              <a:gd name="connsiteX426" fmla="*/ 103944 w 1422394"/>
              <a:gd name="connsiteY426" fmla="*/ 224138 h 434793"/>
              <a:gd name="connsiteX427" fmla="*/ 105622 w 1422394"/>
              <a:gd name="connsiteY427" fmla="*/ 225598 h 434793"/>
              <a:gd name="connsiteX428" fmla="*/ 110839 w 1422394"/>
              <a:gd name="connsiteY428" fmla="*/ 226654 h 434793"/>
              <a:gd name="connsiteX429" fmla="*/ 108945 w 1422394"/>
              <a:gd name="connsiteY429" fmla="*/ 225163 h 434793"/>
              <a:gd name="connsiteX430" fmla="*/ 113324 w 1422394"/>
              <a:gd name="connsiteY430" fmla="*/ 225163 h 434793"/>
              <a:gd name="connsiteX431" fmla="*/ 117268 w 1422394"/>
              <a:gd name="connsiteY431" fmla="*/ 224884 h 434793"/>
              <a:gd name="connsiteX432" fmla="*/ 121678 w 1422394"/>
              <a:gd name="connsiteY432" fmla="*/ 226561 h 434793"/>
              <a:gd name="connsiteX433" fmla="*/ 114752 w 1422394"/>
              <a:gd name="connsiteY433" fmla="*/ 185318 h 434793"/>
              <a:gd name="connsiteX434" fmla="*/ 86956 w 1422394"/>
              <a:gd name="connsiteY434" fmla="*/ 185318 h 434793"/>
              <a:gd name="connsiteX435" fmla="*/ 134970 w 1422394"/>
              <a:gd name="connsiteY435" fmla="*/ 301625 h 434793"/>
              <a:gd name="connsiteX436" fmla="*/ 249880 w 1422394"/>
              <a:gd name="connsiteY436" fmla="*/ 140627 h 434793"/>
              <a:gd name="connsiteX437" fmla="*/ 247022 w 1422394"/>
              <a:gd name="connsiteY437" fmla="*/ 144540 h 434793"/>
              <a:gd name="connsiteX438" fmla="*/ 257023 w 1422394"/>
              <a:gd name="connsiteY438" fmla="*/ 142211 h 434793"/>
              <a:gd name="connsiteX439" fmla="*/ 257023 w 1422394"/>
              <a:gd name="connsiteY439" fmla="*/ 114260 h 434793"/>
              <a:gd name="connsiteX440" fmla="*/ 216214 w 1422394"/>
              <a:gd name="connsiteY440" fmla="*/ 131186 h 434793"/>
              <a:gd name="connsiteX441" fmla="*/ 235904 w 1422394"/>
              <a:gd name="connsiteY441" fmla="*/ 150876 h 434793"/>
              <a:gd name="connsiteX442" fmla="*/ 243265 w 1422394"/>
              <a:gd name="connsiteY442" fmla="*/ 146062 h 434793"/>
              <a:gd name="connsiteX443" fmla="*/ 245345 w 1422394"/>
              <a:gd name="connsiteY443" fmla="*/ 145130 h 434793"/>
              <a:gd name="connsiteX444" fmla="*/ 249880 w 1422394"/>
              <a:gd name="connsiteY444" fmla="*/ 140627 h 434793"/>
              <a:gd name="connsiteX445" fmla="*/ 181182 w 1422394"/>
              <a:gd name="connsiteY445" fmla="*/ 244511 h 434793"/>
              <a:gd name="connsiteX446" fmla="*/ 181182 w 1422394"/>
              <a:gd name="connsiteY446" fmla="*/ 246126 h 434793"/>
              <a:gd name="connsiteX447" fmla="*/ 185654 w 1422394"/>
              <a:gd name="connsiteY447" fmla="*/ 251313 h 434793"/>
              <a:gd name="connsiteX448" fmla="*/ 205375 w 1422394"/>
              <a:gd name="connsiteY448" fmla="*/ 231623 h 434793"/>
              <a:gd name="connsiteX449" fmla="*/ 187145 w 1422394"/>
              <a:gd name="connsiteY449" fmla="*/ 194355 h 434793"/>
              <a:gd name="connsiteX450" fmla="*/ 185717 w 1422394"/>
              <a:gd name="connsiteY450" fmla="*/ 193858 h 434793"/>
              <a:gd name="connsiteX451" fmla="*/ 186741 w 1422394"/>
              <a:gd name="connsiteY451" fmla="*/ 191777 h 434793"/>
              <a:gd name="connsiteX452" fmla="*/ 186151 w 1422394"/>
              <a:gd name="connsiteY452" fmla="*/ 185411 h 434793"/>
              <a:gd name="connsiteX453" fmla="*/ 173014 w 1422394"/>
              <a:gd name="connsiteY453" fmla="*/ 185411 h 434793"/>
              <a:gd name="connsiteX454" fmla="*/ 172611 w 1422394"/>
              <a:gd name="connsiteY454" fmla="*/ 191622 h 434793"/>
              <a:gd name="connsiteX455" fmla="*/ 168853 w 1422394"/>
              <a:gd name="connsiteY455" fmla="*/ 191622 h 434793"/>
              <a:gd name="connsiteX456" fmla="*/ 166430 w 1422394"/>
              <a:gd name="connsiteY456" fmla="*/ 197057 h 434793"/>
              <a:gd name="connsiteX457" fmla="*/ 167238 w 1422394"/>
              <a:gd name="connsiteY457" fmla="*/ 201032 h 434793"/>
              <a:gd name="connsiteX458" fmla="*/ 168449 w 1422394"/>
              <a:gd name="connsiteY458" fmla="*/ 204728 h 434793"/>
              <a:gd name="connsiteX459" fmla="*/ 173542 w 1422394"/>
              <a:gd name="connsiteY459" fmla="*/ 210691 h 434793"/>
              <a:gd name="connsiteX460" fmla="*/ 171027 w 1422394"/>
              <a:gd name="connsiteY460" fmla="*/ 211498 h 434793"/>
              <a:gd name="connsiteX461" fmla="*/ 173853 w 1422394"/>
              <a:gd name="connsiteY461" fmla="*/ 214604 h 434793"/>
              <a:gd name="connsiteX462" fmla="*/ 174847 w 1422394"/>
              <a:gd name="connsiteY462" fmla="*/ 220256 h 434793"/>
              <a:gd name="connsiteX463" fmla="*/ 177331 w 1422394"/>
              <a:gd name="connsiteY463" fmla="*/ 228362 h 434793"/>
              <a:gd name="connsiteX464" fmla="*/ 177921 w 1422394"/>
              <a:gd name="connsiteY464" fmla="*/ 236592 h 434793"/>
              <a:gd name="connsiteX465" fmla="*/ 181058 w 1422394"/>
              <a:gd name="connsiteY465" fmla="*/ 244511 h 434793"/>
              <a:gd name="connsiteX466" fmla="*/ 164691 w 1422394"/>
              <a:gd name="connsiteY466" fmla="*/ 197740 h 434793"/>
              <a:gd name="connsiteX467" fmla="*/ 166151 w 1422394"/>
              <a:gd name="connsiteY467" fmla="*/ 189572 h 434793"/>
              <a:gd name="connsiteX468" fmla="*/ 169753 w 1422394"/>
              <a:gd name="connsiteY468" fmla="*/ 185411 h 434793"/>
              <a:gd name="connsiteX469" fmla="*/ 158107 w 1422394"/>
              <a:gd name="connsiteY469" fmla="*/ 185411 h 434793"/>
              <a:gd name="connsiteX470" fmla="*/ 160343 w 1422394"/>
              <a:gd name="connsiteY470" fmla="*/ 203392 h 434793"/>
              <a:gd name="connsiteX471" fmla="*/ 164691 w 1422394"/>
              <a:gd name="connsiteY471" fmla="*/ 197740 h 434793"/>
              <a:gd name="connsiteX472" fmla="*/ 157362 w 1422394"/>
              <a:gd name="connsiteY472" fmla="*/ 272835 h 434793"/>
              <a:gd name="connsiteX473" fmla="*/ 157082 w 1422394"/>
              <a:gd name="connsiteY473" fmla="*/ 272835 h 434793"/>
              <a:gd name="connsiteX474" fmla="*/ 160188 w 1422394"/>
              <a:gd name="connsiteY474" fmla="*/ 276376 h 434793"/>
              <a:gd name="connsiteX475" fmla="*/ 162424 w 1422394"/>
              <a:gd name="connsiteY475" fmla="*/ 274140 h 434793"/>
              <a:gd name="connsiteX476" fmla="*/ 157362 w 1422394"/>
              <a:gd name="connsiteY476" fmla="*/ 272742 h 434793"/>
              <a:gd name="connsiteX477" fmla="*/ 205127 w 1422394"/>
              <a:gd name="connsiteY477" fmla="*/ 131372 h 434793"/>
              <a:gd name="connsiteX478" fmla="*/ 185468 w 1422394"/>
              <a:gd name="connsiteY478" fmla="*/ 111713 h 434793"/>
              <a:gd name="connsiteX479" fmla="*/ 158107 w 1422394"/>
              <a:gd name="connsiteY479" fmla="*/ 177647 h 434793"/>
              <a:gd name="connsiteX480" fmla="*/ 171865 w 1422394"/>
              <a:gd name="connsiteY480" fmla="*/ 177647 h 434793"/>
              <a:gd name="connsiteX481" fmla="*/ 174164 w 1422394"/>
              <a:gd name="connsiteY481" fmla="*/ 168951 h 434793"/>
              <a:gd name="connsiteX482" fmla="*/ 177269 w 1422394"/>
              <a:gd name="connsiteY482" fmla="*/ 163174 h 434793"/>
              <a:gd name="connsiteX483" fmla="*/ 181555 w 1422394"/>
              <a:gd name="connsiteY483" fmla="*/ 159696 h 434793"/>
              <a:gd name="connsiteX484" fmla="*/ 190002 w 1422394"/>
              <a:gd name="connsiteY484" fmla="*/ 156000 h 434793"/>
              <a:gd name="connsiteX485" fmla="*/ 197301 w 1422394"/>
              <a:gd name="connsiteY485" fmla="*/ 152460 h 434793"/>
              <a:gd name="connsiteX486" fmla="*/ 186586 w 1422394"/>
              <a:gd name="connsiteY486" fmla="*/ 154602 h 434793"/>
              <a:gd name="connsiteX487" fmla="*/ 191276 w 1422394"/>
              <a:gd name="connsiteY487" fmla="*/ 152025 h 434793"/>
              <a:gd name="connsiteX488" fmla="*/ 192145 w 1422394"/>
              <a:gd name="connsiteY488" fmla="*/ 151435 h 434793"/>
              <a:gd name="connsiteX489" fmla="*/ 205127 w 1422394"/>
              <a:gd name="connsiteY489" fmla="*/ 131279 h 434793"/>
              <a:gd name="connsiteX490" fmla="*/ 201587 w 1422394"/>
              <a:gd name="connsiteY490" fmla="*/ 149758 h 434793"/>
              <a:gd name="connsiteX491" fmla="*/ 202394 w 1422394"/>
              <a:gd name="connsiteY491" fmla="*/ 149354 h 434793"/>
              <a:gd name="connsiteX492" fmla="*/ 212084 w 1422394"/>
              <a:gd name="connsiteY492" fmla="*/ 148609 h 434793"/>
              <a:gd name="connsiteX493" fmla="*/ 219040 w 1422394"/>
              <a:gd name="connsiteY493" fmla="*/ 153453 h 434793"/>
              <a:gd name="connsiteX494" fmla="*/ 222798 w 1422394"/>
              <a:gd name="connsiteY494" fmla="*/ 152646 h 434793"/>
              <a:gd name="connsiteX495" fmla="*/ 225904 w 1422394"/>
              <a:gd name="connsiteY495" fmla="*/ 153888 h 434793"/>
              <a:gd name="connsiteX496" fmla="*/ 227674 w 1422394"/>
              <a:gd name="connsiteY496" fmla="*/ 153888 h 434793"/>
              <a:gd name="connsiteX497" fmla="*/ 210562 w 1422394"/>
              <a:gd name="connsiteY497" fmla="*/ 136776 h 434793"/>
              <a:gd name="connsiteX498" fmla="*/ 201587 w 1422394"/>
              <a:gd name="connsiteY498" fmla="*/ 149664 h 434793"/>
              <a:gd name="connsiteX499" fmla="*/ 182269 w 1422394"/>
              <a:gd name="connsiteY499" fmla="*/ 170938 h 434793"/>
              <a:gd name="connsiteX500" fmla="*/ 175990 w 1422394"/>
              <a:gd name="connsiteY500" fmla="*/ 175886 h 434793"/>
              <a:gd name="connsiteX501" fmla="*/ 176058 w 1422394"/>
              <a:gd name="connsiteY501" fmla="*/ 177647 h 434793"/>
              <a:gd name="connsiteX502" fmla="*/ 185996 w 1422394"/>
              <a:gd name="connsiteY502" fmla="*/ 177647 h 434793"/>
              <a:gd name="connsiteX503" fmla="*/ 186493 w 1422394"/>
              <a:gd name="connsiteY503" fmla="*/ 172087 h 434793"/>
              <a:gd name="connsiteX504" fmla="*/ 182269 w 1422394"/>
              <a:gd name="connsiteY504" fmla="*/ 170845 h 434793"/>
              <a:gd name="connsiteX505" fmla="*/ 210624 w 1422394"/>
              <a:gd name="connsiteY505" fmla="*/ 226219 h 434793"/>
              <a:gd name="connsiteX506" fmla="*/ 230314 w 1422394"/>
              <a:gd name="connsiteY506" fmla="*/ 206529 h 434793"/>
              <a:gd name="connsiteX507" fmla="*/ 226059 w 1422394"/>
              <a:gd name="connsiteY507" fmla="*/ 200318 h 434793"/>
              <a:gd name="connsiteX508" fmla="*/ 226059 w 1422394"/>
              <a:gd name="connsiteY508" fmla="*/ 200318 h 434793"/>
              <a:gd name="connsiteX509" fmla="*/ 225345 w 1422394"/>
              <a:gd name="connsiteY509" fmla="*/ 201374 h 434793"/>
              <a:gd name="connsiteX510" fmla="*/ 224227 w 1422394"/>
              <a:gd name="connsiteY510" fmla="*/ 206467 h 434793"/>
              <a:gd name="connsiteX511" fmla="*/ 217115 w 1422394"/>
              <a:gd name="connsiteY511" fmla="*/ 202430 h 434793"/>
              <a:gd name="connsiteX512" fmla="*/ 214537 w 1422394"/>
              <a:gd name="connsiteY512" fmla="*/ 204448 h 434793"/>
              <a:gd name="connsiteX513" fmla="*/ 213823 w 1422394"/>
              <a:gd name="connsiteY513" fmla="*/ 206684 h 434793"/>
              <a:gd name="connsiteX514" fmla="*/ 211338 w 1422394"/>
              <a:gd name="connsiteY514" fmla="*/ 203983 h 434793"/>
              <a:gd name="connsiteX515" fmla="*/ 210127 w 1422394"/>
              <a:gd name="connsiteY515" fmla="*/ 201281 h 434793"/>
              <a:gd name="connsiteX516" fmla="*/ 205934 w 1422394"/>
              <a:gd name="connsiteY516" fmla="*/ 199914 h 434793"/>
              <a:gd name="connsiteX517" fmla="*/ 202487 w 1422394"/>
              <a:gd name="connsiteY517" fmla="*/ 197336 h 434793"/>
              <a:gd name="connsiteX518" fmla="*/ 198885 w 1422394"/>
              <a:gd name="connsiteY518" fmla="*/ 197088 h 434793"/>
              <a:gd name="connsiteX519" fmla="*/ 196058 w 1422394"/>
              <a:gd name="connsiteY519" fmla="*/ 195784 h 434793"/>
              <a:gd name="connsiteX520" fmla="*/ 194816 w 1422394"/>
              <a:gd name="connsiteY520" fmla="*/ 194479 h 434793"/>
              <a:gd name="connsiteX521" fmla="*/ 210624 w 1422394"/>
              <a:gd name="connsiteY521" fmla="*/ 226126 h 434793"/>
              <a:gd name="connsiteX522" fmla="*/ 230314 w 1422394"/>
              <a:gd name="connsiteY522" fmla="*/ 192212 h 434793"/>
              <a:gd name="connsiteX523" fmla="*/ 230314 w 1422394"/>
              <a:gd name="connsiteY523" fmla="*/ 191684 h 434793"/>
              <a:gd name="connsiteX524" fmla="*/ 230314 w 1422394"/>
              <a:gd name="connsiteY524" fmla="*/ 191280 h 434793"/>
              <a:gd name="connsiteX525" fmla="*/ 230314 w 1422394"/>
              <a:gd name="connsiteY525" fmla="*/ 191094 h 434793"/>
              <a:gd name="connsiteX526" fmla="*/ 230314 w 1422394"/>
              <a:gd name="connsiteY526" fmla="*/ 190846 h 434793"/>
              <a:gd name="connsiteX527" fmla="*/ 230314 w 1422394"/>
              <a:gd name="connsiteY527" fmla="*/ 190846 h 434793"/>
              <a:gd name="connsiteX528" fmla="*/ 230314 w 1422394"/>
              <a:gd name="connsiteY528" fmla="*/ 190318 h 434793"/>
              <a:gd name="connsiteX529" fmla="*/ 230314 w 1422394"/>
              <a:gd name="connsiteY529" fmla="*/ 190318 h 434793"/>
              <a:gd name="connsiteX530" fmla="*/ 230314 w 1422394"/>
              <a:gd name="connsiteY530" fmla="*/ 189852 h 434793"/>
              <a:gd name="connsiteX531" fmla="*/ 230314 w 1422394"/>
              <a:gd name="connsiteY531" fmla="*/ 189852 h 434793"/>
              <a:gd name="connsiteX532" fmla="*/ 230314 w 1422394"/>
              <a:gd name="connsiteY532" fmla="*/ 189541 h 434793"/>
              <a:gd name="connsiteX533" fmla="*/ 230314 w 1422394"/>
              <a:gd name="connsiteY533" fmla="*/ 189541 h 434793"/>
              <a:gd name="connsiteX534" fmla="*/ 230314 w 1422394"/>
              <a:gd name="connsiteY534" fmla="*/ 189262 h 434793"/>
              <a:gd name="connsiteX535" fmla="*/ 230314 w 1422394"/>
              <a:gd name="connsiteY535" fmla="*/ 189262 h 434793"/>
              <a:gd name="connsiteX536" fmla="*/ 230500 w 1422394"/>
              <a:gd name="connsiteY536" fmla="*/ 188951 h 434793"/>
              <a:gd name="connsiteX537" fmla="*/ 231494 w 1422394"/>
              <a:gd name="connsiteY537" fmla="*/ 188609 h 434793"/>
              <a:gd name="connsiteX538" fmla="*/ 233916 w 1422394"/>
              <a:gd name="connsiteY538" fmla="*/ 189200 h 434793"/>
              <a:gd name="connsiteX539" fmla="*/ 235625 w 1422394"/>
              <a:gd name="connsiteY539" fmla="*/ 188392 h 434793"/>
              <a:gd name="connsiteX540" fmla="*/ 236246 w 1422394"/>
              <a:gd name="connsiteY540" fmla="*/ 187398 h 434793"/>
              <a:gd name="connsiteX541" fmla="*/ 236494 w 1422394"/>
              <a:gd name="connsiteY541" fmla="*/ 186467 h 434793"/>
              <a:gd name="connsiteX542" fmla="*/ 236494 w 1422394"/>
              <a:gd name="connsiteY542" fmla="*/ 186094 h 434793"/>
              <a:gd name="connsiteX543" fmla="*/ 235159 w 1422394"/>
              <a:gd name="connsiteY543" fmla="*/ 186094 h 434793"/>
              <a:gd name="connsiteX544" fmla="*/ 234693 w 1422394"/>
              <a:gd name="connsiteY544" fmla="*/ 186249 h 434793"/>
              <a:gd name="connsiteX545" fmla="*/ 233730 w 1422394"/>
              <a:gd name="connsiteY545" fmla="*/ 186436 h 434793"/>
              <a:gd name="connsiteX546" fmla="*/ 233264 w 1422394"/>
              <a:gd name="connsiteY546" fmla="*/ 186436 h 434793"/>
              <a:gd name="connsiteX547" fmla="*/ 232177 w 1422394"/>
              <a:gd name="connsiteY547" fmla="*/ 185783 h 434793"/>
              <a:gd name="connsiteX548" fmla="*/ 231929 w 1422394"/>
              <a:gd name="connsiteY548" fmla="*/ 185318 h 434793"/>
              <a:gd name="connsiteX549" fmla="*/ 231587 w 1422394"/>
              <a:gd name="connsiteY549" fmla="*/ 184696 h 434793"/>
              <a:gd name="connsiteX550" fmla="*/ 229631 w 1422394"/>
              <a:gd name="connsiteY550" fmla="*/ 183175 h 434793"/>
              <a:gd name="connsiteX551" fmla="*/ 228513 w 1422394"/>
              <a:gd name="connsiteY551" fmla="*/ 182398 h 434793"/>
              <a:gd name="connsiteX552" fmla="*/ 227954 w 1422394"/>
              <a:gd name="connsiteY552" fmla="*/ 181870 h 434793"/>
              <a:gd name="connsiteX553" fmla="*/ 227550 w 1422394"/>
              <a:gd name="connsiteY553" fmla="*/ 181404 h 434793"/>
              <a:gd name="connsiteX554" fmla="*/ 227395 w 1422394"/>
              <a:gd name="connsiteY554" fmla="*/ 181404 h 434793"/>
              <a:gd name="connsiteX555" fmla="*/ 227115 w 1422394"/>
              <a:gd name="connsiteY555" fmla="*/ 181156 h 434793"/>
              <a:gd name="connsiteX556" fmla="*/ 226898 w 1422394"/>
              <a:gd name="connsiteY556" fmla="*/ 180970 h 434793"/>
              <a:gd name="connsiteX557" fmla="*/ 226680 w 1422394"/>
              <a:gd name="connsiteY557" fmla="*/ 180783 h 434793"/>
              <a:gd name="connsiteX558" fmla="*/ 226432 w 1422394"/>
              <a:gd name="connsiteY558" fmla="*/ 180597 h 434793"/>
              <a:gd name="connsiteX559" fmla="*/ 226214 w 1422394"/>
              <a:gd name="connsiteY559" fmla="*/ 180597 h 434793"/>
              <a:gd name="connsiteX560" fmla="*/ 225935 w 1422394"/>
              <a:gd name="connsiteY560" fmla="*/ 180597 h 434793"/>
              <a:gd name="connsiteX561" fmla="*/ 225749 w 1422394"/>
              <a:gd name="connsiteY561" fmla="*/ 180597 h 434793"/>
              <a:gd name="connsiteX562" fmla="*/ 225438 w 1422394"/>
              <a:gd name="connsiteY562" fmla="*/ 180442 h 434793"/>
              <a:gd name="connsiteX563" fmla="*/ 225438 w 1422394"/>
              <a:gd name="connsiteY563" fmla="*/ 180442 h 434793"/>
              <a:gd name="connsiteX564" fmla="*/ 225065 w 1422394"/>
              <a:gd name="connsiteY564" fmla="*/ 180442 h 434793"/>
              <a:gd name="connsiteX565" fmla="*/ 225065 w 1422394"/>
              <a:gd name="connsiteY565" fmla="*/ 180442 h 434793"/>
              <a:gd name="connsiteX566" fmla="*/ 222239 w 1422394"/>
              <a:gd name="connsiteY566" fmla="*/ 181435 h 434793"/>
              <a:gd name="connsiteX567" fmla="*/ 222239 w 1422394"/>
              <a:gd name="connsiteY567" fmla="*/ 181435 h 434793"/>
              <a:gd name="connsiteX568" fmla="*/ 221773 w 1422394"/>
              <a:gd name="connsiteY568" fmla="*/ 181901 h 434793"/>
              <a:gd name="connsiteX569" fmla="*/ 221773 w 1422394"/>
              <a:gd name="connsiteY569" fmla="*/ 181901 h 434793"/>
              <a:gd name="connsiteX570" fmla="*/ 221339 w 1422394"/>
              <a:gd name="connsiteY570" fmla="*/ 182522 h 434793"/>
              <a:gd name="connsiteX571" fmla="*/ 221339 w 1422394"/>
              <a:gd name="connsiteY571" fmla="*/ 182522 h 434793"/>
              <a:gd name="connsiteX572" fmla="*/ 220904 w 1422394"/>
              <a:gd name="connsiteY572" fmla="*/ 183268 h 434793"/>
              <a:gd name="connsiteX573" fmla="*/ 220034 w 1422394"/>
              <a:gd name="connsiteY573" fmla="*/ 185193 h 434793"/>
              <a:gd name="connsiteX574" fmla="*/ 215593 w 1422394"/>
              <a:gd name="connsiteY574" fmla="*/ 191405 h 434793"/>
              <a:gd name="connsiteX575" fmla="*/ 217208 w 1422394"/>
              <a:gd name="connsiteY575" fmla="*/ 191901 h 434793"/>
              <a:gd name="connsiteX576" fmla="*/ 219817 w 1422394"/>
              <a:gd name="connsiteY576" fmla="*/ 191901 h 434793"/>
              <a:gd name="connsiteX577" fmla="*/ 221276 w 1422394"/>
              <a:gd name="connsiteY577" fmla="*/ 191901 h 434793"/>
              <a:gd name="connsiteX578" fmla="*/ 221960 w 1422394"/>
              <a:gd name="connsiteY578" fmla="*/ 191901 h 434793"/>
              <a:gd name="connsiteX579" fmla="*/ 222363 w 1422394"/>
              <a:gd name="connsiteY579" fmla="*/ 191901 h 434793"/>
              <a:gd name="connsiteX580" fmla="*/ 222736 w 1422394"/>
              <a:gd name="connsiteY580" fmla="*/ 191901 h 434793"/>
              <a:gd name="connsiteX581" fmla="*/ 223078 w 1422394"/>
              <a:gd name="connsiteY581" fmla="*/ 191901 h 434793"/>
              <a:gd name="connsiteX582" fmla="*/ 223481 w 1422394"/>
              <a:gd name="connsiteY582" fmla="*/ 191901 h 434793"/>
              <a:gd name="connsiteX583" fmla="*/ 223730 w 1422394"/>
              <a:gd name="connsiteY583" fmla="*/ 191901 h 434793"/>
              <a:gd name="connsiteX584" fmla="*/ 224289 w 1422394"/>
              <a:gd name="connsiteY584" fmla="*/ 191684 h 434793"/>
              <a:gd name="connsiteX585" fmla="*/ 225221 w 1422394"/>
              <a:gd name="connsiteY585" fmla="*/ 191311 h 434793"/>
              <a:gd name="connsiteX586" fmla="*/ 225221 w 1422394"/>
              <a:gd name="connsiteY586" fmla="*/ 191311 h 434793"/>
              <a:gd name="connsiteX587" fmla="*/ 226090 w 1422394"/>
              <a:gd name="connsiteY587" fmla="*/ 191094 h 434793"/>
              <a:gd name="connsiteX588" fmla="*/ 229041 w 1422394"/>
              <a:gd name="connsiteY588" fmla="*/ 192181 h 434793"/>
              <a:gd name="connsiteX589" fmla="*/ 230314 w 1422394"/>
              <a:gd name="connsiteY589" fmla="*/ 192119 h 434793"/>
              <a:gd name="connsiteX590" fmla="*/ 256898 w 1422394"/>
              <a:gd name="connsiteY590" fmla="*/ 106682 h 434793"/>
              <a:gd name="connsiteX591" fmla="*/ 256898 w 1422394"/>
              <a:gd name="connsiteY591" fmla="*/ 78731 h 434793"/>
              <a:gd name="connsiteX592" fmla="*/ 190872 w 1422394"/>
              <a:gd name="connsiteY592" fmla="*/ 106123 h 434793"/>
              <a:gd name="connsiteX593" fmla="*/ 210531 w 1422394"/>
              <a:gd name="connsiteY593" fmla="*/ 125782 h 434793"/>
              <a:gd name="connsiteX594" fmla="*/ 256898 w 1422394"/>
              <a:gd name="connsiteY594" fmla="*/ 106589 h 434793"/>
              <a:gd name="connsiteX595" fmla="*/ 256898 w 1422394"/>
              <a:gd name="connsiteY595" fmla="*/ 71091 h 434793"/>
              <a:gd name="connsiteX596" fmla="*/ 256898 w 1422394"/>
              <a:gd name="connsiteY596" fmla="*/ 43140 h 434793"/>
              <a:gd name="connsiteX597" fmla="*/ 165809 w 1422394"/>
              <a:gd name="connsiteY597" fmla="*/ 80936 h 434793"/>
              <a:gd name="connsiteX598" fmla="*/ 185468 w 1422394"/>
              <a:gd name="connsiteY598" fmla="*/ 100595 h 434793"/>
              <a:gd name="connsiteX599" fmla="*/ 256898 w 1422394"/>
              <a:gd name="connsiteY599" fmla="*/ 70998 h 434793"/>
              <a:gd name="connsiteX600" fmla="*/ 160312 w 1422394"/>
              <a:gd name="connsiteY600" fmla="*/ 86619 h 434793"/>
              <a:gd name="connsiteX601" fmla="*/ 122547 w 1422394"/>
              <a:gd name="connsiteY601" fmla="*/ 177553 h 434793"/>
              <a:gd name="connsiteX602" fmla="*/ 150498 w 1422394"/>
              <a:gd name="connsiteY602" fmla="*/ 177553 h 434793"/>
              <a:gd name="connsiteX603" fmla="*/ 180126 w 1422394"/>
              <a:gd name="connsiteY603" fmla="*/ 106123 h 434793"/>
              <a:gd name="connsiteX604" fmla="*/ 122547 w 1422394"/>
              <a:gd name="connsiteY604" fmla="*/ 185318 h 434793"/>
              <a:gd name="connsiteX605" fmla="*/ 130063 w 1422394"/>
              <a:gd name="connsiteY605" fmla="*/ 226623 h 434793"/>
              <a:gd name="connsiteX606" fmla="*/ 130560 w 1422394"/>
              <a:gd name="connsiteY606" fmla="*/ 226623 h 434793"/>
              <a:gd name="connsiteX607" fmla="*/ 138914 w 1422394"/>
              <a:gd name="connsiteY607" fmla="*/ 225194 h 434793"/>
              <a:gd name="connsiteX608" fmla="*/ 140840 w 1422394"/>
              <a:gd name="connsiteY608" fmla="*/ 212399 h 434793"/>
              <a:gd name="connsiteX609" fmla="*/ 149846 w 1422394"/>
              <a:gd name="connsiteY609" fmla="*/ 199200 h 434793"/>
              <a:gd name="connsiteX610" fmla="*/ 151896 w 1422394"/>
              <a:gd name="connsiteY610" fmla="*/ 200380 h 434793"/>
              <a:gd name="connsiteX611" fmla="*/ 150498 w 1422394"/>
              <a:gd name="connsiteY611" fmla="*/ 185318 h 434793"/>
              <a:gd name="connsiteX612" fmla="*/ 256929 w 1422394"/>
              <a:gd name="connsiteY612" fmla="*/ 327464 h 434793"/>
              <a:gd name="connsiteX613" fmla="*/ 160343 w 1422394"/>
              <a:gd name="connsiteY613" fmla="*/ 287401 h 434793"/>
              <a:gd name="connsiteX614" fmla="*/ 140622 w 1422394"/>
              <a:gd name="connsiteY614" fmla="*/ 307122 h 434793"/>
              <a:gd name="connsiteX615" fmla="*/ 256929 w 1422394"/>
              <a:gd name="connsiteY615" fmla="*/ 355259 h 434793"/>
              <a:gd name="connsiteX616" fmla="*/ 256929 w 1422394"/>
              <a:gd name="connsiteY616" fmla="*/ 291904 h 434793"/>
              <a:gd name="connsiteX617" fmla="*/ 190220 w 1422394"/>
              <a:gd name="connsiteY617" fmla="*/ 266500 h 434793"/>
              <a:gd name="connsiteX618" fmla="*/ 191307 w 1422394"/>
              <a:gd name="connsiteY618" fmla="*/ 267990 h 434793"/>
              <a:gd name="connsiteX619" fmla="*/ 194195 w 1422394"/>
              <a:gd name="connsiteY619" fmla="*/ 276469 h 434793"/>
              <a:gd name="connsiteX620" fmla="*/ 185779 w 1422394"/>
              <a:gd name="connsiteY620" fmla="*/ 276935 h 434793"/>
              <a:gd name="connsiteX621" fmla="*/ 177797 w 1422394"/>
              <a:gd name="connsiteY621" fmla="*/ 280848 h 434793"/>
              <a:gd name="connsiteX622" fmla="*/ 171213 w 1422394"/>
              <a:gd name="connsiteY622" fmla="*/ 280102 h 434793"/>
              <a:gd name="connsiteX623" fmla="*/ 168977 w 1422394"/>
              <a:gd name="connsiteY623" fmla="*/ 278767 h 434793"/>
              <a:gd name="connsiteX624" fmla="*/ 165871 w 1422394"/>
              <a:gd name="connsiteY624" fmla="*/ 281873 h 434793"/>
              <a:gd name="connsiteX625" fmla="*/ 256961 w 1422394"/>
              <a:gd name="connsiteY625" fmla="*/ 319669 h 434793"/>
              <a:gd name="connsiteX626" fmla="*/ 256929 w 1422394"/>
              <a:gd name="connsiteY626" fmla="*/ 282121 h 434793"/>
              <a:gd name="connsiteX627" fmla="*/ 245687 w 1422394"/>
              <a:gd name="connsiteY627" fmla="*/ 281345 h 434793"/>
              <a:gd name="connsiteX628" fmla="*/ 238917 w 1422394"/>
              <a:gd name="connsiteY628" fmla="*/ 275786 h 434793"/>
              <a:gd name="connsiteX629" fmla="*/ 234413 w 1422394"/>
              <a:gd name="connsiteY629" fmla="*/ 268332 h 434793"/>
              <a:gd name="connsiteX630" fmla="*/ 237333 w 1422394"/>
              <a:gd name="connsiteY630" fmla="*/ 261530 h 434793"/>
              <a:gd name="connsiteX631" fmla="*/ 242923 w 1422394"/>
              <a:gd name="connsiteY631" fmla="*/ 254232 h 434793"/>
              <a:gd name="connsiteX632" fmla="*/ 210624 w 1422394"/>
              <a:gd name="connsiteY632" fmla="*/ 237120 h 434793"/>
              <a:gd name="connsiteX633" fmla="*/ 190872 w 1422394"/>
              <a:gd name="connsiteY633" fmla="*/ 256748 h 434793"/>
              <a:gd name="connsiteX634" fmla="*/ 256867 w 1422394"/>
              <a:gd name="connsiteY634" fmla="*/ 284047 h 434793"/>
              <a:gd name="connsiteX635" fmla="*/ 262923 w 1422394"/>
              <a:gd name="connsiteY635" fmla="*/ 244853 h 434793"/>
              <a:gd name="connsiteX636" fmla="*/ 271712 w 1422394"/>
              <a:gd name="connsiteY636" fmla="*/ 243238 h 434793"/>
              <a:gd name="connsiteX637" fmla="*/ 273327 w 1422394"/>
              <a:gd name="connsiteY637" fmla="*/ 247275 h 434793"/>
              <a:gd name="connsiteX638" fmla="*/ 284508 w 1422394"/>
              <a:gd name="connsiteY638" fmla="*/ 246996 h 434793"/>
              <a:gd name="connsiteX639" fmla="*/ 286961 w 1422394"/>
              <a:gd name="connsiteY639" fmla="*/ 244294 h 434793"/>
              <a:gd name="connsiteX640" fmla="*/ 296061 w 1422394"/>
              <a:gd name="connsiteY640" fmla="*/ 241406 h 434793"/>
              <a:gd name="connsiteX641" fmla="*/ 299943 w 1422394"/>
              <a:gd name="connsiteY641" fmla="*/ 239139 h 434793"/>
              <a:gd name="connsiteX642" fmla="*/ 297365 w 1422394"/>
              <a:gd name="connsiteY642" fmla="*/ 233207 h 434793"/>
              <a:gd name="connsiteX643" fmla="*/ 292924 w 1422394"/>
              <a:gd name="connsiteY643" fmla="*/ 236313 h 434793"/>
              <a:gd name="connsiteX644" fmla="*/ 288110 w 1422394"/>
              <a:gd name="connsiteY644" fmla="*/ 235878 h 434793"/>
              <a:gd name="connsiteX645" fmla="*/ 289943 w 1422394"/>
              <a:gd name="connsiteY645" fmla="*/ 231654 h 434793"/>
              <a:gd name="connsiteX646" fmla="*/ 294850 w 1422394"/>
              <a:gd name="connsiteY646" fmla="*/ 228051 h 434793"/>
              <a:gd name="connsiteX647" fmla="*/ 298980 w 1422394"/>
              <a:gd name="connsiteY647" fmla="*/ 224480 h 434793"/>
              <a:gd name="connsiteX648" fmla="*/ 293204 w 1422394"/>
              <a:gd name="connsiteY648" fmla="*/ 223797 h 434793"/>
              <a:gd name="connsiteX649" fmla="*/ 292645 w 1422394"/>
              <a:gd name="connsiteY649" fmla="*/ 221312 h 434793"/>
              <a:gd name="connsiteX650" fmla="*/ 291775 w 1422394"/>
              <a:gd name="connsiteY650" fmla="*/ 224418 h 434793"/>
              <a:gd name="connsiteX651" fmla="*/ 288856 w 1422394"/>
              <a:gd name="connsiteY651" fmla="*/ 225505 h 434793"/>
              <a:gd name="connsiteX652" fmla="*/ 287148 w 1422394"/>
              <a:gd name="connsiteY652" fmla="*/ 230847 h 434793"/>
              <a:gd name="connsiteX653" fmla="*/ 287955 w 1422394"/>
              <a:gd name="connsiteY653" fmla="*/ 233269 h 434793"/>
              <a:gd name="connsiteX654" fmla="*/ 285129 w 1422394"/>
              <a:gd name="connsiteY654" fmla="*/ 234604 h 434793"/>
              <a:gd name="connsiteX655" fmla="*/ 285129 w 1422394"/>
              <a:gd name="connsiteY655" fmla="*/ 237555 h 434793"/>
              <a:gd name="connsiteX656" fmla="*/ 284011 w 1422394"/>
              <a:gd name="connsiteY656" fmla="*/ 238890 h 434793"/>
              <a:gd name="connsiteX657" fmla="*/ 280160 w 1422394"/>
              <a:gd name="connsiteY657" fmla="*/ 236313 h 434793"/>
              <a:gd name="connsiteX658" fmla="*/ 274197 w 1422394"/>
              <a:gd name="connsiteY658" fmla="*/ 233207 h 434793"/>
              <a:gd name="connsiteX659" fmla="*/ 276060 w 1422394"/>
              <a:gd name="connsiteY659" fmla="*/ 236313 h 434793"/>
              <a:gd name="connsiteX660" fmla="*/ 278172 w 1422394"/>
              <a:gd name="connsiteY660" fmla="*/ 239418 h 434793"/>
              <a:gd name="connsiteX661" fmla="*/ 273762 w 1422394"/>
              <a:gd name="connsiteY661" fmla="*/ 237120 h 434793"/>
              <a:gd name="connsiteX662" fmla="*/ 269228 w 1422394"/>
              <a:gd name="connsiteY662" fmla="*/ 235194 h 434793"/>
              <a:gd name="connsiteX663" fmla="*/ 265843 w 1422394"/>
              <a:gd name="connsiteY663" fmla="*/ 236592 h 434793"/>
              <a:gd name="connsiteX664" fmla="*/ 262737 w 1422394"/>
              <a:gd name="connsiteY664" fmla="*/ 238921 h 434793"/>
              <a:gd name="connsiteX665" fmla="*/ 259290 w 1422394"/>
              <a:gd name="connsiteY665" fmla="*/ 243735 h 434793"/>
              <a:gd name="connsiteX666" fmla="*/ 251401 w 1422394"/>
              <a:gd name="connsiteY666" fmla="*/ 241437 h 434793"/>
              <a:gd name="connsiteX667" fmla="*/ 253296 w 1422394"/>
              <a:gd name="connsiteY667" fmla="*/ 235878 h 434793"/>
              <a:gd name="connsiteX668" fmla="*/ 258731 w 1422394"/>
              <a:gd name="connsiteY668" fmla="*/ 236623 h 434793"/>
              <a:gd name="connsiteX669" fmla="*/ 259010 w 1422394"/>
              <a:gd name="connsiteY669" fmla="*/ 232337 h 434793"/>
              <a:gd name="connsiteX670" fmla="*/ 257271 w 1422394"/>
              <a:gd name="connsiteY670" fmla="*/ 230722 h 434793"/>
              <a:gd name="connsiteX671" fmla="*/ 261495 w 1422394"/>
              <a:gd name="connsiteY671" fmla="*/ 228952 h 434793"/>
              <a:gd name="connsiteX672" fmla="*/ 265159 w 1422394"/>
              <a:gd name="connsiteY672" fmla="*/ 224915 h 434793"/>
              <a:gd name="connsiteX673" fmla="*/ 267551 w 1422394"/>
              <a:gd name="connsiteY673" fmla="*/ 223610 h 434793"/>
              <a:gd name="connsiteX674" fmla="*/ 266619 w 1422394"/>
              <a:gd name="connsiteY674" fmla="*/ 220753 h 434793"/>
              <a:gd name="connsiteX675" fmla="*/ 267706 w 1422394"/>
              <a:gd name="connsiteY675" fmla="*/ 219262 h 434793"/>
              <a:gd name="connsiteX676" fmla="*/ 268762 w 1422394"/>
              <a:gd name="connsiteY676" fmla="*/ 221716 h 434793"/>
              <a:gd name="connsiteX677" fmla="*/ 270035 w 1422394"/>
              <a:gd name="connsiteY677" fmla="*/ 222772 h 434793"/>
              <a:gd name="connsiteX678" fmla="*/ 275160 w 1422394"/>
              <a:gd name="connsiteY678" fmla="*/ 220877 h 434793"/>
              <a:gd name="connsiteX679" fmla="*/ 275160 w 1422394"/>
              <a:gd name="connsiteY679" fmla="*/ 217057 h 434793"/>
              <a:gd name="connsiteX680" fmla="*/ 276433 w 1422394"/>
              <a:gd name="connsiteY680" fmla="*/ 216747 h 434793"/>
              <a:gd name="connsiteX681" fmla="*/ 275657 w 1422394"/>
              <a:gd name="connsiteY681" fmla="*/ 214666 h 434793"/>
              <a:gd name="connsiteX682" fmla="*/ 278296 w 1422394"/>
              <a:gd name="connsiteY682" fmla="*/ 212337 h 434793"/>
              <a:gd name="connsiteX683" fmla="*/ 275346 w 1422394"/>
              <a:gd name="connsiteY683" fmla="*/ 213827 h 434793"/>
              <a:gd name="connsiteX684" fmla="*/ 272862 w 1422394"/>
              <a:gd name="connsiteY684" fmla="*/ 211312 h 434793"/>
              <a:gd name="connsiteX685" fmla="*/ 273017 w 1422394"/>
              <a:gd name="connsiteY685" fmla="*/ 207740 h 434793"/>
              <a:gd name="connsiteX686" fmla="*/ 271495 w 1422394"/>
              <a:gd name="connsiteY686" fmla="*/ 210535 h 434793"/>
              <a:gd name="connsiteX687" fmla="*/ 271775 w 1422394"/>
              <a:gd name="connsiteY687" fmla="*/ 214790 h 434793"/>
              <a:gd name="connsiteX688" fmla="*/ 270781 w 1422394"/>
              <a:gd name="connsiteY688" fmla="*/ 220784 h 434793"/>
              <a:gd name="connsiteX689" fmla="*/ 268110 w 1422394"/>
              <a:gd name="connsiteY689" fmla="*/ 217523 h 434793"/>
              <a:gd name="connsiteX690" fmla="*/ 267768 w 1422394"/>
              <a:gd name="connsiteY690" fmla="*/ 217120 h 434793"/>
              <a:gd name="connsiteX691" fmla="*/ 267551 w 1422394"/>
              <a:gd name="connsiteY691" fmla="*/ 217120 h 434793"/>
              <a:gd name="connsiteX692" fmla="*/ 267365 w 1422394"/>
              <a:gd name="connsiteY692" fmla="*/ 217120 h 434793"/>
              <a:gd name="connsiteX693" fmla="*/ 267365 w 1422394"/>
              <a:gd name="connsiteY693" fmla="*/ 217120 h 434793"/>
              <a:gd name="connsiteX694" fmla="*/ 267147 w 1422394"/>
              <a:gd name="connsiteY694" fmla="*/ 217368 h 434793"/>
              <a:gd name="connsiteX695" fmla="*/ 266712 w 1422394"/>
              <a:gd name="connsiteY695" fmla="*/ 218082 h 434793"/>
              <a:gd name="connsiteX696" fmla="*/ 266153 w 1422394"/>
              <a:gd name="connsiteY696" fmla="*/ 219449 h 434793"/>
              <a:gd name="connsiteX697" fmla="*/ 265159 w 1422394"/>
              <a:gd name="connsiteY697" fmla="*/ 220318 h 434793"/>
              <a:gd name="connsiteX698" fmla="*/ 260843 w 1422394"/>
              <a:gd name="connsiteY698" fmla="*/ 220567 h 434793"/>
              <a:gd name="connsiteX699" fmla="*/ 259197 w 1422394"/>
              <a:gd name="connsiteY699" fmla="*/ 220567 h 434793"/>
              <a:gd name="connsiteX700" fmla="*/ 260004 w 1422394"/>
              <a:gd name="connsiteY700" fmla="*/ 222989 h 434793"/>
              <a:gd name="connsiteX701" fmla="*/ 262023 w 1422394"/>
              <a:gd name="connsiteY701" fmla="*/ 226685 h 434793"/>
              <a:gd name="connsiteX702" fmla="*/ 256898 w 1422394"/>
              <a:gd name="connsiteY702" fmla="*/ 227958 h 434793"/>
              <a:gd name="connsiteX703" fmla="*/ 257892 w 1422394"/>
              <a:gd name="connsiteY703" fmla="*/ 224107 h 434793"/>
              <a:gd name="connsiteX704" fmla="*/ 256961 w 1422394"/>
              <a:gd name="connsiteY704" fmla="*/ 220380 h 434793"/>
              <a:gd name="connsiteX705" fmla="*/ 235904 w 1422394"/>
              <a:gd name="connsiteY705" fmla="*/ 211654 h 434793"/>
              <a:gd name="connsiteX706" fmla="*/ 216214 w 1422394"/>
              <a:gd name="connsiteY706" fmla="*/ 231343 h 434793"/>
              <a:gd name="connsiteX707" fmla="*/ 251650 w 1422394"/>
              <a:gd name="connsiteY707" fmla="*/ 247741 h 434793"/>
              <a:gd name="connsiteX708" fmla="*/ 255842 w 1422394"/>
              <a:gd name="connsiteY708" fmla="*/ 245629 h 434793"/>
              <a:gd name="connsiteX709" fmla="*/ 262892 w 1422394"/>
              <a:gd name="connsiteY709" fmla="*/ 244977 h 434793"/>
              <a:gd name="connsiteX710" fmla="*/ 264694 w 1422394"/>
              <a:gd name="connsiteY710" fmla="*/ 291780 h 434793"/>
              <a:gd name="connsiteX711" fmla="*/ 264694 w 1422394"/>
              <a:gd name="connsiteY711" fmla="*/ 319731 h 434793"/>
              <a:gd name="connsiteX712" fmla="*/ 297334 w 1422394"/>
              <a:gd name="connsiteY712" fmla="*/ 314886 h 434793"/>
              <a:gd name="connsiteX713" fmla="*/ 291464 w 1422394"/>
              <a:gd name="connsiteY713" fmla="*/ 309109 h 434793"/>
              <a:gd name="connsiteX714" fmla="*/ 288110 w 1422394"/>
              <a:gd name="connsiteY714" fmla="*/ 300569 h 434793"/>
              <a:gd name="connsiteX715" fmla="*/ 287334 w 1422394"/>
              <a:gd name="connsiteY715" fmla="*/ 295103 h 434793"/>
              <a:gd name="connsiteX716" fmla="*/ 281123 w 1422394"/>
              <a:gd name="connsiteY716" fmla="*/ 290103 h 434793"/>
              <a:gd name="connsiteX717" fmla="*/ 264663 w 1422394"/>
              <a:gd name="connsiteY717" fmla="*/ 291904 h 434793"/>
              <a:gd name="connsiteX718" fmla="*/ 278017 w 1422394"/>
              <a:gd name="connsiteY718" fmla="*/ 282618 h 434793"/>
              <a:gd name="connsiteX719" fmla="*/ 273980 w 1422394"/>
              <a:gd name="connsiteY719" fmla="*/ 281904 h 434793"/>
              <a:gd name="connsiteX720" fmla="*/ 264663 w 1422394"/>
              <a:gd name="connsiteY720" fmla="*/ 280475 h 434793"/>
              <a:gd name="connsiteX721" fmla="*/ 264663 w 1422394"/>
              <a:gd name="connsiteY721" fmla="*/ 284016 h 434793"/>
              <a:gd name="connsiteX722" fmla="*/ 277986 w 1422394"/>
              <a:gd name="connsiteY722" fmla="*/ 282742 h 434793"/>
              <a:gd name="connsiteX723" fmla="*/ 380970 w 1422394"/>
              <a:gd name="connsiteY723" fmla="*/ 306997 h 434793"/>
              <a:gd name="connsiteX724" fmla="*/ 361249 w 1422394"/>
              <a:gd name="connsiteY724" fmla="*/ 287276 h 434793"/>
              <a:gd name="connsiteX725" fmla="*/ 326900 w 1422394"/>
              <a:gd name="connsiteY725" fmla="*/ 311563 h 434793"/>
              <a:gd name="connsiteX726" fmla="*/ 313825 w 1422394"/>
              <a:gd name="connsiteY726" fmla="*/ 318706 h 434793"/>
              <a:gd name="connsiteX727" fmla="*/ 308670 w 1422394"/>
              <a:gd name="connsiteY727" fmla="*/ 320383 h 434793"/>
              <a:gd name="connsiteX728" fmla="*/ 307055 w 1422394"/>
              <a:gd name="connsiteY728" fmla="*/ 319886 h 434793"/>
              <a:gd name="connsiteX729" fmla="*/ 264694 w 1422394"/>
              <a:gd name="connsiteY729" fmla="*/ 327340 h 434793"/>
              <a:gd name="connsiteX730" fmla="*/ 264694 w 1422394"/>
              <a:gd name="connsiteY730" fmla="*/ 355135 h 434793"/>
              <a:gd name="connsiteX731" fmla="*/ 380939 w 1422394"/>
              <a:gd name="connsiteY731" fmla="*/ 307122 h 434793"/>
              <a:gd name="connsiteX732" fmla="*/ 342087 w 1422394"/>
              <a:gd name="connsiteY732" fmla="*/ 105968 h 434793"/>
              <a:gd name="connsiteX733" fmla="*/ 341869 w 1422394"/>
              <a:gd name="connsiteY733" fmla="*/ 106278 h 434793"/>
              <a:gd name="connsiteX734" fmla="*/ 354292 w 1422394"/>
              <a:gd name="connsiteY734" fmla="*/ 122304 h 434793"/>
              <a:gd name="connsiteX735" fmla="*/ 355627 w 1422394"/>
              <a:gd name="connsiteY735" fmla="*/ 121962 h 434793"/>
              <a:gd name="connsiteX736" fmla="*/ 357522 w 1422394"/>
              <a:gd name="connsiteY736" fmla="*/ 124602 h 434793"/>
              <a:gd name="connsiteX737" fmla="*/ 357522 w 1422394"/>
              <a:gd name="connsiteY737" fmla="*/ 127707 h 434793"/>
              <a:gd name="connsiteX738" fmla="*/ 360100 w 1422394"/>
              <a:gd name="connsiteY738" fmla="*/ 132645 h 434793"/>
              <a:gd name="connsiteX739" fmla="*/ 362056 w 1422394"/>
              <a:gd name="connsiteY739" fmla="*/ 134322 h 434793"/>
              <a:gd name="connsiteX740" fmla="*/ 363640 w 1422394"/>
              <a:gd name="connsiteY740" fmla="*/ 140534 h 434793"/>
              <a:gd name="connsiteX741" fmla="*/ 367305 w 1422394"/>
              <a:gd name="connsiteY741" fmla="*/ 151279 h 434793"/>
              <a:gd name="connsiteX742" fmla="*/ 370410 w 1422394"/>
              <a:gd name="connsiteY742" fmla="*/ 152770 h 434793"/>
              <a:gd name="connsiteX743" fmla="*/ 369044 w 1422394"/>
              <a:gd name="connsiteY743" fmla="*/ 158981 h 434793"/>
              <a:gd name="connsiteX744" fmla="*/ 371280 w 1422394"/>
              <a:gd name="connsiteY744" fmla="*/ 177615 h 434793"/>
              <a:gd name="connsiteX745" fmla="*/ 399231 w 1422394"/>
              <a:gd name="connsiteY745" fmla="*/ 177615 h 434793"/>
              <a:gd name="connsiteX746" fmla="*/ 387461 w 1422394"/>
              <a:gd name="connsiteY746" fmla="*/ 125471 h 434793"/>
              <a:gd name="connsiteX747" fmla="*/ 385255 w 1422394"/>
              <a:gd name="connsiteY747" fmla="*/ 127117 h 434793"/>
              <a:gd name="connsiteX748" fmla="*/ 380317 w 1422394"/>
              <a:gd name="connsiteY748" fmla="*/ 125130 h 434793"/>
              <a:gd name="connsiteX749" fmla="*/ 370038 w 1422394"/>
              <a:gd name="connsiteY749" fmla="*/ 113763 h 434793"/>
              <a:gd name="connsiteX750" fmla="*/ 364261 w 1422394"/>
              <a:gd name="connsiteY750" fmla="*/ 110316 h 434793"/>
              <a:gd name="connsiteX751" fmla="*/ 359044 w 1422394"/>
              <a:gd name="connsiteY751" fmla="*/ 106340 h 434793"/>
              <a:gd name="connsiteX752" fmla="*/ 355410 w 1422394"/>
              <a:gd name="connsiteY752" fmla="*/ 102645 h 434793"/>
              <a:gd name="connsiteX753" fmla="*/ 348857 w 1422394"/>
              <a:gd name="connsiteY753" fmla="*/ 99135 h 434793"/>
              <a:gd name="connsiteX754" fmla="*/ 342211 w 1422394"/>
              <a:gd name="connsiteY754" fmla="*/ 105781 h 434793"/>
              <a:gd name="connsiteX755" fmla="*/ 342056 w 1422394"/>
              <a:gd name="connsiteY755" fmla="*/ 106092 h 434793"/>
              <a:gd name="connsiteX756" fmla="*/ 359727 w 1422394"/>
              <a:gd name="connsiteY756" fmla="*/ 274761 h 434793"/>
              <a:gd name="connsiteX757" fmla="*/ 361249 w 1422394"/>
              <a:gd name="connsiteY757" fmla="*/ 276282 h 434793"/>
              <a:gd name="connsiteX758" fmla="*/ 398951 w 1422394"/>
              <a:gd name="connsiteY758" fmla="*/ 185318 h 434793"/>
              <a:gd name="connsiteX759" fmla="*/ 371000 w 1422394"/>
              <a:gd name="connsiteY759" fmla="*/ 185318 h 434793"/>
              <a:gd name="connsiteX760" fmla="*/ 341372 w 1422394"/>
              <a:gd name="connsiteY760" fmla="*/ 256748 h 434793"/>
              <a:gd name="connsiteX761" fmla="*/ 351404 w 1422394"/>
              <a:gd name="connsiteY761" fmla="*/ 266779 h 434793"/>
              <a:gd name="connsiteX762" fmla="*/ 351590 w 1422394"/>
              <a:gd name="connsiteY762" fmla="*/ 266344 h 434793"/>
              <a:gd name="connsiteX763" fmla="*/ 352211 w 1422394"/>
              <a:gd name="connsiteY763" fmla="*/ 260661 h 434793"/>
              <a:gd name="connsiteX764" fmla="*/ 356404 w 1422394"/>
              <a:gd name="connsiteY764" fmla="*/ 261624 h 434793"/>
              <a:gd name="connsiteX765" fmla="*/ 358702 w 1422394"/>
              <a:gd name="connsiteY765" fmla="*/ 267835 h 434793"/>
              <a:gd name="connsiteX766" fmla="*/ 359696 w 1422394"/>
              <a:gd name="connsiteY766" fmla="*/ 274885 h 434793"/>
              <a:gd name="connsiteX767" fmla="*/ 338608 w 1422394"/>
              <a:gd name="connsiteY767" fmla="*/ 292121 h 434793"/>
              <a:gd name="connsiteX768" fmla="*/ 334820 w 1422394"/>
              <a:gd name="connsiteY768" fmla="*/ 298084 h 434793"/>
              <a:gd name="connsiteX769" fmla="*/ 355783 w 1422394"/>
              <a:gd name="connsiteY769" fmla="*/ 281779 h 434793"/>
              <a:gd name="connsiteX770" fmla="*/ 336124 w 1422394"/>
              <a:gd name="connsiteY770" fmla="*/ 262121 h 434793"/>
              <a:gd name="connsiteX771" fmla="*/ 331900 w 1422394"/>
              <a:gd name="connsiteY771" fmla="*/ 265847 h 434793"/>
              <a:gd name="connsiteX772" fmla="*/ 334633 w 1422394"/>
              <a:gd name="connsiteY772" fmla="*/ 270723 h 434793"/>
              <a:gd name="connsiteX773" fmla="*/ 341559 w 1422394"/>
              <a:gd name="connsiteY773" fmla="*/ 277618 h 434793"/>
              <a:gd name="connsiteX774" fmla="*/ 336062 w 1422394"/>
              <a:gd name="connsiteY774" fmla="*/ 286935 h 434793"/>
              <a:gd name="connsiteX775" fmla="*/ 338577 w 1422394"/>
              <a:gd name="connsiteY775" fmla="*/ 292246 h 434793"/>
              <a:gd name="connsiteX776" fmla="*/ 343205 w 1422394"/>
              <a:gd name="connsiteY776" fmla="*/ 177212 h 434793"/>
              <a:gd name="connsiteX777" fmla="*/ 343018 w 1422394"/>
              <a:gd name="connsiteY777" fmla="*/ 177553 h 434793"/>
              <a:gd name="connsiteX778" fmla="*/ 363485 w 1422394"/>
              <a:gd name="connsiteY778" fmla="*/ 177553 h 434793"/>
              <a:gd name="connsiteX779" fmla="*/ 362771 w 1422394"/>
              <a:gd name="connsiteY779" fmla="*/ 168795 h 434793"/>
              <a:gd name="connsiteX780" fmla="*/ 362305 w 1422394"/>
              <a:gd name="connsiteY780" fmla="*/ 169696 h 434793"/>
              <a:gd name="connsiteX781" fmla="*/ 360628 w 1422394"/>
              <a:gd name="connsiteY781" fmla="*/ 169696 h 434793"/>
              <a:gd name="connsiteX782" fmla="*/ 362118 w 1422394"/>
              <a:gd name="connsiteY782" fmla="*/ 164478 h 434793"/>
              <a:gd name="connsiteX783" fmla="*/ 361590 w 1422394"/>
              <a:gd name="connsiteY783" fmla="*/ 161652 h 434793"/>
              <a:gd name="connsiteX784" fmla="*/ 358702 w 1422394"/>
              <a:gd name="connsiteY784" fmla="*/ 163857 h 434793"/>
              <a:gd name="connsiteX785" fmla="*/ 356621 w 1422394"/>
              <a:gd name="connsiteY785" fmla="*/ 167243 h 434793"/>
              <a:gd name="connsiteX786" fmla="*/ 352118 w 1422394"/>
              <a:gd name="connsiteY786" fmla="*/ 167895 h 434793"/>
              <a:gd name="connsiteX787" fmla="*/ 347925 w 1422394"/>
              <a:gd name="connsiteY787" fmla="*/ 173081 h 434793"/>
              <a:gd name="connsiteX788" fmla="*/ 343050 w 1422394"/>
              <a:gd name="connsiteY788" fmla="*/ 177212 h 434793"/>
              <a:gd name="connsiteX789" fmla="*/ 336124 w 1422394"/>
              <a:gd name="connsiteY789" fmla="*/ 111620 h 434793"/>
              <a:gd name="connsiteX790" fmla="*/ 316465 w 1422394"/>
              <a:gd name="connsiteY790" fmla="*/ 131279 h 434793"/>
              <a:gd name="connsiteX791" fmla="*/ 325409 w 1422394"/>
              <a:gd name="connsiteY791" fmla="*/ 143484 h 434793"/>
              <a:gd name="connsiteX792" fmla="*/ 332925 w 1422394"/>
              <a:gd name="connsiteY792" fmla="*/ 147397 h 434793"/>
              <a:gd name="connsiteX793" fmla="*/ 337863 w 1422394"/>
              <a:gd name="connsiteY793" fmla="*/ 154634 h 434793"/>
              <a:gd name="connsiteX794" fmla="*/ 339292 w 1422394"/>
              <a:gd name="connsiteY794" fmla="*/ 157584 h 434793"/>
              <a:gd name="connsiteX795" fmla="*/ 342553 w 1422394"/>
              <a:gd name="connsiteY795" fmla="*/ 157584 h 434793"/>
              <a:gd name="connsiteX796" fmla="*/ 346155 w 1422394"/>
              <a:gd name="connsiteY796" fmla="*/ 151652 h 434793"/>
              <a:gd name="connsiteX797" fmla="*/ 353298 w 1422394"/>
              <a:gd name="connsiteY797" fmla="*/ 156342 h 434793"/>
              <a:gd name="connsiteX798" fmla="*/ 351714 w 1422394"/>
              <a:gd name="connsiteY798" fmla="*/ 159447 h 434793"/>
              <a:gd name="connsiteX799" fmla="*/ 351497 w 1422394"/>
              <a:gd name="connsiteY799" fmla="*/ 165659 h 434793"/>
              <a:gd name="connsiteX800" fmla="*/ 357180 w 1422394"/>
              <a:gd name="connsiteY800" fmla="*/ 162988 h 434793"/>
              <a:gd name="connsiteX801" fmla="*/ 358640 w 1422394"/>
              <a:gd name="connsiteY801" fmla="*/ 158857 h 434793"/>
              <a:gd name="connsiteX802" fmla="*/ 360690 w 1422394"/>
              <a:gd name="connsiteY802" fmla="*/ 157367 h 434793"/>
              <a:gd name="connsiteX803" fmla="*/ 355410 w 1422394"/>
              <a:gd name="connsiteY803" fmla="*/ 141372 h 434793"/>
              <a:gd name="connsiteX804" fmla="*/ 353547 w 1422394"/>
              <a:gd name="connsiteY804" fmla="*/ 140192 h 434793"/>
              <a:gd name="connsiteX805" fmla="*/ 351311 w 1422394"/>
              <a:gd name="connsiteY805" fmla="*/ 138111 h 434793"/>
              <a:gd name="connsiteX806" fmla="*/ 348515 w 1422394"/>
              <a:gd name="connsiteY806" fmla="*/ 133639 h 434793"/>
              <a:gd name="connsiteX807" fmla="*/ 351373 w 1422394"/>
              <a:gd name="connsiteY807" fmla="*/ 134043 h 434793"/>
              <a:gd name="connsiteX808" fmla="*/ 351745 w 1422394"/>
              <a:gd name="connsiteY808" fmla="*/ 133608 h 434793"/>
              <a:gd name="connsiteX809" fmla="*/ 336093 w 1422394"/>
              <a:gd name="connsiteY809" fmla="*/ 111620 h 434793"/>
              <a:gd name="connsiteX810" fmla="*/ 312272 w 1422394"/>
              <a:gd name="connsiteY810" fmla="*/ 138298 h 434793"/>
              <a:gd name="connsiteX811" fmla="*/ 309881 w 1422394"/>
              <a:gd name="connsiteY811" fmla="*/ 137863 h 434793"/>
              <a:gd name="connsiteX812" fmla="*/ 303390 w 1422394"/>
              <a:gd name="connsiteY812" fmla="*/ 144354 h 434793"/>
              <a:gd name="connsiteX813" fmla="*/ 307552 w 1422394"/>
              <a:gd name="connsiteY813" fmla="*/ 144913 h 434793"/>
              <a:gd name="connsiteX814" fmla="*/ 311092 w 1422394"/>
              <a:gd name="connsiteY814" fmla="*/ 140596 h 434793"/>
              <a:gd name="connsiteX815" fmla="*/ 312241 w 1422394"/>
              <a:gd name="connsiteY815" fmla="*/ 143702 h 434793"/>
              <a:gd name="connsiteX816" fmla="*/ 310533 w 1422394"/>
              <a:gd name="connsiteY816" fmla="*/ 146528 h 434793"/>
              <a:gd name="connsiteX817" fmla="*/ 312117 w 1422394"/>
              <a:gd name="connsiteY817" fmla="*/ 149633 h 434793"/>
              <a:gd name="connsiteX818" fmla="*/ 313390 w 1422394"/>
              <a:gd name="connsiteY818" fmla="*/ 152366 h 434793"/>
              <a:gd name="connsiteX819" fmla="*/ 314012 w 1422394"/>
              <a:gd name="connsiteY819" fmla="*/ 148360 h 434793"/>
              <a:gd name="connsiteX820" fmla="*/ 317490 w 1422394"/>
              <a:gd name="connsiteY820" fmla="*/ 148702 h 434793"/>
              <a:gd name="connsiteX821" fmla="*/ 318577 w 1422394"/>
              <a:gd name="connsiteY821" fmla="*/ 147149 h 434793"/>
              <a:gd name="connsiteX822" fmla="*/ 312241 w 1422394"/>
              <a:gd name="connsiteY822" fmla="*/ 138298 h 434793"/>
              <a:gd name="connsiteX823" fmla="*/ 302148 w 1422394"/>
              <a:gd name="connsiteY823" fmla="*/ 241499 h 434793"/>
              <a:gd name="connsiteX824" fmla="*/ 300409 w 1422394"/>
              <a:gd name="connsiteY824" fmla="*/ 242244 h 434793"/>
              <a:gd name="connsiteX825" fmla="*/ 313111 w 1422394"/>
              <a:gd name="connsiteY825" fmla="*/ 248300 h 434793"/>
              <a:gd name="connsiteX826" fmla="*/ 320751 w 1422394"/>
              <a:gd name="connsiteY826" fmla="*/ 248549 h 434793"/>
              <a:gd name="connsiteX827" fmla="*/ 325565 w 1422394"/>
              <a:gd name="connsiteY827" fmla="*/ 249232 h 434793"/>
              <a:gd name="connsiteX828" fmla="*/ 329633 w 1422394"/>
              <a:gd name="connsiteY828" fmla="*/ 245164 h 434793"/>
              <a:gd name="connsiteX829" fmla="*/ 332739 w 1422394"/>
              <a:gd name="connsiteY829" fmla="*/ 239977 h 434793"/>
              <a:gd name="connsiteX830" fmla="*/ 336093 w 1422394"/>
              <a:gd name="connsiteY830" fmla="*/ 249294 h 434793"/>
              <a:gd name="connsiteX831" fmla="*/ 335875 w 1422394"/>
              <a:gd name="connsiteY831" fmla="*/ 251033 h 434793"/>
              <a:gd name="connsiteX832" fmla="*/ 336186 w 1422394"/>
              <a:gd name="connsiteY832" fmla="*/ 251344 h 434793"/>
              <a:gd name="connsiteX833" fmla="*/ 363454 w 1422394"/>
              <a:gd name="connsiteY833" fmla="*/ 185318 h 434793"/>
              <a:gd name="connsiteX834" fmla="*/ 342304 w 1422394"/>
              <a:gd name="connsiteY834" fmla="*/ 185318 h 434793"/>
              <a:gd name="connsiteX835" fmla="*/ 345627 w 1422394"/>
              <a:gd name="connsiteY835" fmla="*/ 190815 h 434793"/>
              <a:gd name="connsiteX836" fmla="*/ 349137 w 1422394"/>
              <a:gd name="connsiteY836" fmla="*/ 196684 h 434793"/>
              <a:gd name="connsiteX837" fmla="*/ 355100 w 1422394"/>
              <a:gd name="connsiteY837" fmla="*/ 201374 h 434793"/>
              <a:gd name="connsiteX838" fmla="*/ 340472 w 1422394"/>
              <a:gd name="connsiteY838" fmla="*/ 206063 h 434793"/>
              <a:gd name="connsiteX839" fmla="*/ 337987 w 1422394"/>
              <a:gd name="connsiteY839" fmla="*/ 207771 h 434793"/>
              <a:gd name="connsiteX840" fmla="*/ 331434 w 1422394"/>
              <a:gd name="connsiteY840" fmla="*/ 211871 h 434793"/>
              <a:gd name="connsiteX841" fmla="*/ 327832 w 1422394"/>
              <a:gd name="connsiteY841" fmla="*/ 218952 h 434793"/>
              <a:gd name="connsiteX842" fmla="*/ 320875 w 1422394"/>
              <a:gd name="connsiteY842" fmla="*/ 225753 h 434793"/>
              <a:gd name="connsiteX843" fmla="*/ 314508 w 1422394"/>
              <a:gd name="connsiteY843" fmla="*/ 229480 h 434793"/>
              <a:gd name="connsiteX844" fmla="*/ 320254 w 1422394"/>
              <a:gd name="connsiteY844" fmla="*/ 229884 h 434793"/>
              <a:gd name="connsiteX845" fmla="*/ 321341 w 1422394"/>
              <a:gd name="connsiteY845" fmla="*/ 229542 h 434793"/>
              <a:gd name="connsiteX846" fmla="*/ 323919 w 1422394"/>
              <a:gd name="connsiteY846" fmla="*/ 227523 h 434793"/>
              <a:gd name="connsiteX847" fmla="*/ 324757 w 1422394"/>
              <a:gd name="connsiteY847" fmla="*/ 224169 h 434793"/>
              <a:gd name="connsiteX848" fmla="*/ 329571 w 1422394"/>
              <a:gd name="connsiteY848" fmla="*/ 222151 h 434793"/>
              <a:gd name="connsiteX849" fmla="*/ 330968 w 1422394"/>
              <a:gd name="connsiteY849" fmla="*/ 231902 h 434793"/>
              <a:gd name="connsiteX850" fmla="*/ 325099 w 1422394"/>
              <a:gd name="connsiteY850" fmla="*/ 246375 h 434793"/>
              <a:gd name="connsiteX851" fmla="*/ 320161 w 1422394"/>
              <a:gd name="connsiteY851" fmla="*/ 245909 h 434793"/>
              <a:gd name="connsiteX852" fmla="*/ 311185 w 1422394"/>
              <a:gd name="connsiteY852" fmla="*/ 243797 h 434793"/>
              <a:gd name="connsiteX853" fmla="*/ 302117 w 1422394"/>
              <a:gd name="connsiteY853" fmla="*/ 241499 h 434793"/>
              <a:gd name="connsiteX854" fmla="*/ 434573 w 1422394"/>
              <a:gd name="connsiteY854" fmla="*/ 185318 h 434793"/>
              <a:gd name="connsiteX855" fmla="*/ 406778 w 1422394"/>
              <a:gd name="connsiteY855" fmla="*/ 185318 h 434793"/>
              <a:gd name="connsiteX856" fmla="*/ 366715 w 1422394"/>
              <a:gd name="connsiteY856" fmla="*/ 281904 h 434793"/>
              <a:gd name="connsiteX857" fmla="*/ 386436 w 1422394"/>
              <a:gd name="connsiteY857" fmla="*/ 301625 h 434793"/>
              <a:gd name="connsiteX858" fmla="*/ 434573 w 1422394"/>
              <a:gd name="connsiteY858" fmla="*/ 185318 h 434793"/>
              <a:gd name="connsiteX859" fmla="*/ 386529 w 1422394"/>
              <a:gd name="connsiteY859" fmla="*/ 61277 h 434793"/>
              <a:gd name="connsiteX860" fmla="*/ 365938 w 1422394"/>
              <a:gd name="connsiteY860" fmla="*/ 81868 h 434793"/>
              <a:gd name="connsiteX861" fmla="*/ 376373 w 1422394"/>
              <a:gd name="connsiteY861" fmla="*/ 94290 h 434793"/>
              <a:gd name="connsiteX862" fmla="*/ 382585 w 1422394"/>
              <a:gd name="connsiteY862" fmla="*/ 100284 h 434793"/>
              <a:gd name="connsiteX863" fmla="*/ 393392 w 1422394"/>
              <a:gd name="connsiteY863" fmla="*/ 118018 h 434793"/>
              <a:gd name="connsiteX864" fmla="*/ 392895 w 1422394"/>
              <a:gd name="connsiteY864" fmla="*/ 118453 h 434793"/>
              <a:gd name="connsiteX865" fmla="*/ 407026 w 1422394"/>
              <a:gd name="connsiteY865" fmla="*/ 177460 h 434793"/>
              <a:gd name="connsiteX866" fmla="*/ 434822 w 1422394"/>
              <a:gd name="connsiteY866" fmla="*/ 177460 h 434793"/>
              <a:gd name="connsiteX867" fmla="*/ 386529 w 1422394"/>
              <a:gd name="connsiteY867" fmla="*/ 61277 h 434793"/>
              <a:gd name="connsiteX868" fmla="*/ 264756 w 1422394"/>
              <a:gd name="connsiteY868" fmla="*/ 35438 h 434793"/>
              <a:gd name="connsiteX869" fmla="*/ 330223 w 1422394"/>
              <a:gd name="connsiteY869" fmla="*/ 52799 h 434793"/>
              <a:gd name="connsiteX870" fmla="*/ 335161 w 1422394"/>
              <a:gd name="connsiteY870" fmla="*/ 51712 h 434793"/>
              <a:gd name="connsiteX871" fmla="*/ 344820 w 1422394"/>
              <a:gd name="connsiteY871" fmla="*/ 54538 h 434793"/>
              <a:gd name="connsiteX872" fmla="*/ 351031 w 1422394"/>
              <a:gd name="connsiteY872" fmla="*/ 58917 h 434793"/>
              <a:gd name="connsiteX873" fmla="*/ 358143 w 1422394"/>
              <a:gd name="connsiteY873" fmla="*/ 68234 h 434793"/>
              <a:gd name="connsiteX874" fmla="*/ 360255 w 1422394"/>
              <a:gd name="connsiteY874" fmla="*/ 73451 h 434793"/>
              <a:gd name="connsiteX875" fmla="*/ 361746 w 1422394"/>
              <a:gd name="connsiteY875" fmla="*/ 75253 h 434793"/>
              <a:gd name="connsiteX876" fmla="*/ 381094 w 1422394"/>
              <a:gd name="connsiteY876" fmla="*/ 55936 h 434793"/>
              <a:gd name="connsiteX877" fmla="*/ 264787 w 1422394"/>
              <a:gd name="connsiteY877" fmla="*/ 7798 h 434793"/>
              <a:gd name="connsiteX878" fmla="*/ 264756 w 1422394"/>
              <a:gd name="connsiteY878" fmla="*/ 70998 h 434793"/>
              <a:gd name="connsiteX879" fmla="*/ 327521 w 1422394"/>
              <a:gd name="connsiteY879" fmla="*/ 93483 h 434793"/>
              <a:gd name="connsiteX880" fmla="*/ 322583 w 1422394"/>
              <a:gd name="connsiteY880" fmla="*/ 87116 h 434793"/>
              <a:gd name="connsiteX881" fmla="*/ 315130 w 1422394"/>
              <a:gd name="connsiteY881" fmla="*/ 82054 h 434793"/>
              <a:gd name="connsiteX882" fmla="*/ 322428 w 1422394"/>
              <a:gd name="connsiteY882" fmla="*/ 84725 h 434793"/>
              <a:gd name="connsiteX883" fmla="*/ 319881 w 1422394"/>
              <a:gd name="connsiteY883" fmla="*/ 78514 h 434793"/>
              <a:gd name="connsiteX884" fmla="*/ 327521 w 1422394"/>
              <a:gd name="connsiteY884" fmla="*/ 86868 h 434793"/>
              <a:gd name="connsiteX885" fmla="*/ 333142 w 1422394"/>
              <a:gd name="connsiteY885" fmla="*/ 89011 h 434793"/>
              <a:gd name="connsiteX886" fmla="*/ 336559 w 1422394"/>
              <a:gd name="connsiteY886" fmla="*/ 93576 h 434793"/>
              <a:gd name="connsiteX887" fmla="*/ 338143 w 1422394"/>
              <a:gd name="connsiteY887" fmla="*/ 95409 h 434793"/>
              <a:gd name="connsiteX888" fmla="*/ 336155 w 1422394"/>
              <a:gd name="connsiteY888" fmla="*/ 94787 h 434793"/>
              <a:gd name="connsiteX889" fmla="*/ 337490 w 1422394"/>
              <a:gd name="connsiteY889" fmla="*/ 99228 h 434793"/>
              <a:gd name="connsiteX890" fmla="*/ 346807 w 1422394"/>
              <a:gd name="connsiteY890" fmla="*/ 89911 h 434793"/>
              <a:gd name="connsiteX891" fmla="*/ 341000 w 1422394"/>
              <a:gd name="connsiteY891" fmla="*/ 83141 h 434793"/>
              <a:gd name="connsiteX892" fmla="*/ 336590 w 1422394"/>
              <a:gd name="connsiteY892" fmla="*/ 85377 h 434793"/>
              <a:gd name="connsiteX893" fmla="*/ 333484 w 1422394"/>
              <a:gd name="connsiteY893" fmla="*/ 86092 h 434793"/>
              <a:gd name="connsiteX894" fmla="*/ 333639 w 1422394"/>
              <a:gd name="connsiteY894" fmla="*/ 82396 h 434793"/>
              <a:gd name="connsiteX895" fmla="*/ 332397 w 1422394"/>
              <a:gd name="connsiteY895" fmla="*/ 79476 h 434793"/>
              <a:gd name="connsiteX896" fmla="*/ 331248 w 1422394"/>
              <a:gd name="connsiteY896" fmla="*/ 72768 h 434793"/>
              <a:gd name="connsiteX897" fmla="*/ 327304 w 1422394"/>
              <a:gd name="connsiteY897" fmla="*/ 66340 h 434793"/>
              <a:gd name="connsiteX898" fmla="*/ 323173 w 1422394"/>
              <a:gd name="connsiteY898" fmla="*/ 57985 h 434793"/>
              <a:gd name="connsiteX899" fmla="*/ 264663 w 1422394"/>
              <a:gd name="connsiteY899" fmla="*/ 43264 h 434793"/>
              <a:gd name="connsiteX900" fmla="*/ 264756 w 1422394"/>
              <a:gd name="connsiteY900" fmla="*/ 106589 h 434793"/>
              <a:gd name="connsiteX901" fmla="*/ 311030 w 1422394"/>
              <a:gd name="connsiteY901" fmla="*/ 125782 h 434793"/>
              <a:gd name="connsiteX902" fmla="*/ 330627 w 1422394"/>
              <a:gd name="connsiteY902" fmla="*/ 106123 h 434793"/>
              <a:gd name="connsiteX903" fmla="*/ 264694 w 1422394"/>
              <a:gd name="connsiteY903" fmla="*/ 78762 h 434793"/>
              <a:gd name="connsiteX904" fmla="*/ 264756 w 1422394"/>
              <a:gd name="connsiteY904" fmla="*/ 142211 h 434793"/>
              <a:gd name="connsiteX905" fmla="*/ 272520 w 1422394"/>
              <a:gd name="connsiteY905" fmla="*/ 143795 h 434793"/>
              <a:gd name="connsiteX906" fmla="*/ 276216 w 1422394"/>
              <a:gd name="connsiteY906" fmla="*/ 140441 h 434793"/>
              <a:gd name="connsiteX907" fmla="*/ 278762 w 1422394"/>
              <a:gd name="connsiteY907" fmla="*/ 141093 h 434793"/>
              <a:gd name="connsiteX908" fmla="*/ 276588 w 1422394"/>
              <a:gd name="connsiteY908" fmla="*/ 145285 h 434793"/>
              <a:gd name="connsiteX909" fmla="*/ 284321 w 1422394"/>
              <a:gd name="connsiteY909" fmla="*/ 149727 h 434793"/>
              <a:gd name="connsiteX910" fmla="*/ 285874 w 1422394"/>
              <a:gd name="connsiteY910" fmla="*/ 150969 h 434793"/>
              <a:gd name="connsiteX911" fmla="*/ 288545 w 1422394"/>
              <a:gd name="connsiteY911" fmla="*/ 148298 h 434793"/>
              <a:gd name="connsiteX912" fmla="*/ 288545 w 1422394"/>
              <a:gd name="connsiteY912" fmla="*/ 147987 h 434793"/>
              <a:gd name="connsiteX913" fmla="*/ 293328 w 1422394"/>
              <a:gd name="connsiteY913" fmla="*/ 143546 h 434793"/>
              <a:gd name="connsiteX914" fmla="*/ 301993 w 1422394"/>
              <a:gd name="connsiteY914" fmla="*/ 134882 h 434793"/>
              <a:gd name="connsiteX915" fmla="*/ 301340 w 1422394"/>
              <a:gd name="connsiteY915" fmla="*/ 134882 h 434793"/>
              <a:gd name="connsiteX916" fmla="*/ 297396 w 1422394"/>
              <a:gd name="connsiteY916" fmla="*/ 136465 h 434793"/>
              <a:gd name="connsiteX917" fmla="*/ 303608 w 1422394"/>
              <a:gd name="connsiteY917" fmla="*/ 132086 h 434793"/>
              <a:gd name="connsiteX918" fmla="*/ 304632 w 1422394"/>
              <a:gd name="connsiteY918" fmla="*/ 132490 h 434793"/>
              <a:gd name="connsiteX919" fmla="*/ 305719 w 1422394"/>
              <a:gd name="connsiteY919" fmla="*/ 131372 h 434793"/>
              <a:gd name="connsiteX920" fmla="*/ 264942 w 1422394"/>
              <a:gd name="connsiteY920" fmla="*/ 114446 h 434793"/>
              <a:gd name="connsiteX921" fmla="*/ 260874 w 1422394"/>
              <a:gd name="connsiteY921" fmla="*/ 149789 h 434793"/>
              <a:gd name="connsiteX922" fmla="*/ 251557 w 1422394"/>
              <a:gd name="connsiteY922" fmla="*/ 151217 h 434793"/>
              <a:gd name="connsiteX923" fmla="*/ 251091 w 1422394"/>
              <a:gd name="connsiteY923" fmla="*/ 152335 h 434793"/>
              <a:gd name="connsiteX924" fmla="*/ 254507 w 1422394"/>
              <a:gd name="connsiteY924" fmla="*/ 153267 h 434793"/>
              <a:gd name="connsiteX925" fmla="*/ 252178 w 1422394"/>
              <a:gd name="connsiteY925" fmla="*/ 154851 h 434793"/>
              <a:gd name="connsiteX926" fmla="*/ 254383 w 1422394"/>
              <a:gd name="connsiteY926" fmla="*/ 156652 h 434793"/>
              <a:gd name="connsiteX927" fmla="*/ 252271 w 1422394"/>
              <a:gd name="connsiteY927" fmla="*/ 160690 h 434793"/>
              <a:gd name="connsiteX928" fmla="*/ 243730 w 1422394"/>
              <a:gd name="connsiteY928" fmla="*/ 163795 h 434793"/>
              <a:gd name="connsiteX929" fmla="*/ 241525 w 1422394"/>
              <a:gd name="connsiteY929" fmla="*/ 167491 h 434793"/>
              <a:gd name="connsiteX930" fmla="*/ 235035 w 1422394"/>
              <a:gd name="connsiteY930" fmla="*/ 172677 h 434793"/>
              <a:gd name="connsiteX931" fmla="*/ 238327 w 1422394"/>
              <a:gd name="connsiteY931" fmla="*/ 171373 h 434793"/>
              <a:gd name="connsiteX932" fmla="*/ 242768 w 1422394"/>
              <a:gd name="connsiteY932" fmla="*/ 169199 h 434793"/>
              <a:gd name="connsiteX933" fmla="*/ 243513 w 1422394"/>
              <a:gd name="connsiteY933" fmla="*/ 172709 h 434793"/>
              <a:gd name="connsiteX934" fmla="*/ 238109 w 1422394"/>
              <a:gd name="connsiteY934" fmla="*/ 176435 h 434793"/>
              <a:gd name="connsiteX935" fmla="*/ 235345 w 1422394"/>
              <a:gd name="connsiteY935" fmla="*/ 176249 h 434793"/>
              <a:gd name="connsiteX936" fmla="*/ 240314 w 1422394"/>
              <a:gd name="connsiteY936" fmla="*/ 178485 h 434793"/>
              <a:gd name="connsiteX937" fmla="*/ 236898 w 1422394"/>
              <a:gd name="connsiteY937" fmla="*/ 181063 h 434793"/>
              <a:gd name="connsiteX938" fmla="*/ 237705 w 1422394"/>
              <a:gd name="connsiteY938" fmla="*/ 182398 h 434793"/>
              <a:gd name="connsiteX939" fmla="*/ 241277 w 1422394"/>
              <a:gd name="connsiteY939" fmla="*/ 182678 h 434793"/>
              <a:gd name="connsiteX940" fmla="*/ 235066 w 1422394"/>
              <a:gd name="connsiteY940" fmla="*/ 194448 h 434793"/>
              <a:gd name="connsiteX941" fmla="*/ 232426 w 1422394"/>
              <a:gd name="connsiteY941" fmla="*/ 195038 h 434793"/>
              <a:gd name="connsiteX942" fmla="*/ 236525 w 1422394"/>
              <a:gd name="connsiteY942" fmla="*/ 201405 h 434793"/>
              <a:gd name="connsiteX943" fmla="*/ 240066 w 1422394"/>
              <a:gd name="connsiteY943" fmla="*/ 197026 h 434793"/>
              <a:gd name="connsiteX944" fmla="*/ 241153 w 1422394"/>
              <a:gd name="connsiteY944" fmla="*/ 195473 h 434793"/>
              <a:gd name="connsiteX945" fmla="*/ 242923 w 1422394"/>
              <a:gd name="connsiteY945" fmla="*/ 194324 h 434793"/>
              <a:gd name="connsiteX946" fmla="*/ 246432 w 1422394"/>
              <a:gd name="connsiteY946" fmla="*/ 189634 h 434793"/>
              <a:gd name="connsiteX947" fmla="*/ 245935 w 1422394"/>
              <a:gd name="connsiteY947" fmla="*/ 186963 h 434793"/>
              <a:gd name="connsiteX948" fmla="*/ 247550 w 1422394"/>
              <a:gd name="connsiteY948" fmla="*/ 185659 h 434793"/>
              <a:gd name="connsiteX949" fmla="*/ 250035 w 1422394"/>
              <a:gd name="connsiteY949" fmla="*/ 186280 h 434793"/>
              <a:gd name="connsiteX950" fmla="*/ 254290 w 1422394"/>
              <a:gd name="connsiteY950" fmla="*/ 187181 h 434793"/>
              <a:gd name="connsiteX951" fmla="*/ 257395 w 1422394"/>
              <a:gd name="connsiteY951" fmla="*/ 188361 h 434793"/>
              <a:gd name="connsiteX952" fmla="*/ 257395 w 1422394"/>
              <a:gd name="connsiteY952" fmla="*/ 190659 h 434793"/>
              <a:gd name="connsiteX953" fmla="*/ 258482 w 1422394"/>
              <a:gd name="connsiteY953" fmla="*/ 190659 h 434793"/>
              <a:gd name="connsiteX954" fmla="*/ 255687 w 1422394"/>
              <a:gd name="connsiteY954" fmla="*/ 194914 h 434793"/>
              <a:gd name="connsiteX955" fmla="*/ 251308 w 1422394"/>
              <a:gd name="connsiteY955" fmla="*/ 203330 h 434793"/>
              <a:gd name="connsiteX956" fmla="*/ 246619 w 1422394"/>
              <a:gd name="connsiteY956" fmla="*/ 203330 h 434793"/>
              <a:gd name="connsiteX957" fmla="*/ 243855 w 1422394"/>
              <a:gd name="connsiteY957" fmla="*/ 204076 h 434793"/>
              <a:gd name="connsiteX958" fmla="*/ 239941 w 1422394"/>
              <a:gd name="connsiteY958" fmla="*/ 204914 h 434793"/>
              <a:gd name="connsiteX959" fmla="*/ 260780 w 1422394"/>
              <a:gd name="connsiteY959" fmla="*/ 212772 h 434793"/>
              <a:gd name="connsiteX960" fmla="*/ 265812 w 1422394"/>
              <a:gd name="connsiteY960" fmla="*/ 212337 h 434793"/>
              <a:gd name="connsiteX961" fmla="*/ 267489 w 1422394"/>
              <a:gd name="connsiteY961" fmla="*/ 207771 h 434793"/>
              <a:gd name="connsiteX962" fmla="*/ 267924 w 1422394"/>
              <a:gd name="connsiteY962" fmla="*/ 204883 h 434793"/>
              <a:gd name="connsiteX963" fmla="*/ 271930 w 1422394"/>
              <a:gd name="connsiteY963" fmla="*/ 201094 h 434793"/>
              <a:gd name="connsiteX964" fmla="*/ 274756 w 1422394"/>
              <a:gd name="connsiteY964" fmla="*/ 201498 h 434793"/>
              <a:gd name="connsiteX965" fmla="*/ 278887 w 1422394"/>
              <a:gd name="connsiteY965" fmla="*/ 202461 h 434793"/>
              <a:gd name="connsiteX966" fmla="*/ 275781 w 1422394"/>
              <a:gd name="connsiteY966" fmla="*/ 204417 h 434793"/>
              <a:gd name="connsiteX967" fmla="*/ 278887 w 1422394"/>
              <a:gd name="connsiteY967" fmla="*/ 205038 h 434793"/>
              <a:gd name="connsiteX968" fmla="*/ 279756 w 1422394"/>
              <a:gd name="connsiteY968" fmla="*/ 200846 h 434793"/>
              <a:gd name="connsiteX969" fmla="*/ 280253 w 1422394"/>
              <a:gd name="connsiteY969" fmla="*/ 199541 h 434793"/>
              <a:gd name="connsiteX970" fmla="*/ 281992 w 1422394"/>
              <a:gd name="connsiteY970" fmla="*/ 194945 h 434793"/>
              <a:gd name="connsiteX971" fmla="*/ 278452 w 1422394"/>
              <a:gd name="connsiteY971" fmla="*/ 194603 h 434793"/>
              <a:gd name="connsiteX972" fmla="*/ 276029 w 1422394"/>
              <a:gd name="connsiteY972" fmla="*/ 191032 h 434793"/>
              <a:gd name="connsiteX973" fmla="*/ 279787 w 1422394"/>
              <a:gd name="connsiteY973" fmla="*/ 193579 h 434793"/>
              <a:gd name="connsiteX974" fmla="*/ 282893 w 1422394"/>
              <a:gd name="connsiteY974" fmla="*/ 190783 h 434793"/>
              <a:gd name="connsiteX975" fmla="*/ 279787 w 1422394"/>
              <a:gd name="connsiteY975" fmla="*/ 187926 h 434793"/>
              <a:gd name="connsiteX976" fmla="*/ 281806 w 1422394"/>
              <a:gd name="connsiteY976" fmla="*/ 187119 h 434793"/>
              <a:gd name="connsiteX977" fmla="*/ 280501 w 1422394"/>
              <a:gd name="connsiteY977" fmla="*/ 184013 h 434793"/>
              <a:gd name="connsiteX978" fmla="*/ 276309 w 1422394"/>
              <a:gd name="connsiteY978" fmla="*/ 178050 h 434793"/>
              <a:gd name="connsiteX979" fmla="*/ 273638 w 1422394"/>
              <a:gd name="connsiteY979" fmla="*/ 179789 h 434793"/>
              <a:gd name="connsiteX980" fmla="*/ 272458 w 1422394"/>
              <a:gd name="connsiteY980" fmla="*/ 178889 h 434793"/>
              <a:gd name="connsiteX981" fmla="*/ 275563 w 1422394"/>
              <a:gd name="connsiteY981" fmla="*/ 175317 h 434793"/>
              <a:gd name="connsiteX982" fmla="*/ 278421 w 1422394"/>
              <a:gd name="connsiteY982" fmla="*/ 172491 h 434793"/>
              <a:gd name="connsiteX983" fmla="*/ 276464 w 1422394"/>
              <a:gd name="connsiteY983" fmla="*/ 168392 h 434793"/>
              <a:gd name="connsiteX984" fmla="*/ 276281 w 1422394"/>
              <a:gd name="connsiteY984" fmla="*/ 165280 h 434793"/>
              <a:gd name="connsiteX985" fmla="*/ 274166 w 1422394"/>
              <a:gd name="connsiteY985" fmla="*/ 164820 h 434793"/>
              <a:gd name="connsiteX986" fmla="*/ 271557 w 1422394"/>
              <a:gd name="connsiteY986" fmla="*/ 161404 h 434793"/>
              <a:gd name="connsiteX987" fmla="*/ 268917 w 1422394"/>
              <a:gd name="connsiteY987" fmla="*/ 159603 h 434793"/>
              <a:gd name="connsiteX988" fmla="*/ 264259 w 1422394"/>
              <a:gd name="connsiteY988" fmla="*/ 157522 h 434793"/>
              <a:gd name="connsiteX989" fmla="*/ 258420 w 1422394"/>
              <a:gd name="connsiteY989" fmla="*/ 154106 h 434793"/>
              <a:gd name="connsiteX990" fmla="*/ 256308 w 1422394"/>
              <a:gd name="connsiteY990" fmla="*/ 151994 h 434793"/>
              <a:gd name="connsiteX991" fmla="*/ 260749 w 1422394"/>
              <a:gd name="connsiteY991" fmla="*/ 151714 h 434793"/>
              <a:gd name="connsiteX992" fmla="*/ 261340 w 1422394"/>
              <a:gd name="connsiteY992" fmla="*/ 149416 h 434793"/>
              <a:gd name="connsiteX993" fmla="*/ 140684 w 1422394"/>
              <a:gd name="connsiteY993" fmla="*/ 55780 h 434793"/>
              <a:gd name="connsiteX994" fmla="*/ 160405 w 1422394"/>
              <a:gd name="connsiteY994" fmla="*/ 75501 h 434793"/>
              <a:gd name="connsiteX995" fmla="*/ 256992 w 1422394"/>
              <a:gd name="connsiteY995" fmla="*/ 35438 h 434793"/>
              <a:gd name="connsiteX996" fmla="*/ 256992 w 1422394"/>
              <a:gd name="connsiteY996" fmla="*/ 7642 h 434793"/>
              <a:gd name="connsiteX997" fmla="*/ 140591 w 1422394"/>
              <a:gd name="connsiteY997" fmla="*/ 55780 h 434793"/>
              <a:gd name="connsiteX998" fmla="*/ 86956 w 1422394"/>
              <a:gd name="connsiteY998" fmla="*/ 177553 h 434793"/>
              <a:gd name="connsiteX999" fmla="*/ 114752 w 1422394"/>
              <a:gd name="connsiteY999" fmla="*/ 177553 h 434793"/>
              <a:gd name="connsiteX1000" fmla="*/ 154815 w 1422394"/>
              <a:gd name="connsiteY1000" fmla="*/ 80998 h 434793"/>
              <a:gd name="connsiteX1001" fmla="*/ 134970 w 1422394"/>
              <a:gd name="connsiteY1001" fmla="*/ 61277 h 434793"/>
              <a:gd name="connsiteX1002" fmla="*/ 86956 w 1422394"/>
              <a:gd name="connsiteY1002" fmla="*/ 177553 h 434793"/>
              <a:gd name="connsiteX1003" fmla="*/ 693337 w 1422394"/>
              <a:gd name="connsiteY1003" fmla="*/ 25376 h 434793"/>
              <a:gd name="connsiteX1004" fmla="*/ 730140 w 1422394"/>
              <a:gd name="connsiteY1004" fmla="*/ 25376 h 434793"/>
              <a:gd name="connsiteX1005" fmla="*/ 730140 w 1422394"/>
              <a:gd name="connsiteY1005" fmla="*/ 142739 h 434793"/>
              <a:gd name="connsiteX1006" fmla="*/ 710822 w 1422394"/>
              <a:gd name="connsiteY1006" fmla="*/ 189821 h 434793"/>
              <a:gd name="connsiteX1007" fmla="*/ 661908 w 1422394"/>
              <a:gd name="connsiteY1007" fmla="*/ 205815 h 434793"/>
              <a:gd name="connsiteX1008" fmla="*/ 612776 w 1422394"/>
              <a:gd name="connsiteY1008" fmla="*/ 189821 h 434793"/>
              <a:gd name="connsiteX1009" fmla="*/ 593583 w 1422394"/>
              <a:gd name="connsiteY1009" fmla="*/ 142739 h 434793"/>
              <a:gd name="connsiteX1010" fmla="*/ 593583 w 1422394"/>
              <a:gd name="connsiteY1010" fmla="*/ 25376 h 434793"/>
              <a:gd name="connsiteX1011" fmla="*/ 630386 w 1422394"/>
              <a:gd name="connsiteY1011" fmla="*/ 25376 h 434793"/>
              <a:gd name="connsiteX1012" fmla="*/ 630386 w 1422394"/>
              <a:gd name="connsiteY1012" fmla="*/ 142739 h 434793"/>
              <a:gd name="connsiteX1013" fmla="*/ 638740 w 1422394"/>
              <a:gd name="connsiteY1013" fmla="*/ 168298 h 434793"/>
              <a:gd name="connsiteX1014" fmla="*/ 685014 w 1422394"/>
              <a:gd name="connsiteY1014" fmla="*/ 168298 h 434793"/>
              <a:gd name="connsiteX1015" fmla="*/ 693337 w 1422394"/>
              <a:gd name="connsiteY1015" fmla="*/ 142739 h 434793"/>
              <a:gd name="connsiteX1016" fmla="*/ 811601 w 1422394"/>
              <a:gd name="connsiteY1016" fmla="*/ 97272 h 434793"/>
              <a:gd name="connsiteX1017" fmla="*/ 789240 w 1422394"/>
              <a:gd name="connsiteY1017" fmla="*/ 109974 h 434793"/>
              <a:gd name="connsiteX1018" fmla="*/ 789240 w 1422394"/>
              <a:gd name="connsiteY1018" fmla="*/ 203361 h 434793"/>
              <a:gd name="connsiteX1019" fmla="*/ 753898 w 1422394"/>
              <a:gd name="connsiteY1019" fmla="*/ 203361 h 434793"/>
              <a:gd name="connsiteX1020" fmla="*/ 753898 w 1422394"/>
              <a:gd name="connsiteY1020" fmla="*/ 71091 h 434793"/>
              <a:gd name="connsiteX1021" fmla="*/ 787159 w 1422394"/>
              <a:gd name="connsiteY1021" fmla="*/ 71091 h 434793"/>
              <a:gd name="connsiteX1022" fmla="*/ 788371 w 1422394"/>
              <a:gd name="connsiteY1022" fmla="*/ 86247 h 434793"/>
              <a:gd name="connsiteX1023" fmla="*/ 826415 w 1422394"/>
              <a:gd name="connsiteY1023" fmla="*/ 68638 h 434793"/>
              <a:gd name="connsiteX1024" fmla="*/ 856726 w 1422394"/>
              <a:gd name="connsiteY1024" fmla="*/ 79911 h 434793"/>
              <a:gd name="connsiteX1025" fmla="*/ 868217 w 1422394"/>
              <a:gd name="connsiteY1025" fmla="*/ 119136 h 434793"/>
              <a:gd name="connsiteX1026" fmla="*/ 868217 w 1422394"/>
              <a:gd name="connsiteY1026" fmla="*/ 203361 h 434793"/>
              <a:gd name="connsiteX1027" fmla="*/ 832626 w 1422394"/>
              <a:gd name="connsiteY1027" fmla="*/ 203361 h 434793"/>
              <a:gd name="connsiteX1028" fmla="*/ 832626 w 1422394"/>
              <a:gd name="connsiteY1028" fmla="*/ 119012 h 434793"/>
              <a:gd name="connsiteX1029" fmla="*/ 827192 w 1422394"/>
              <a:gd name="connsiteY1029" fmla="*/ 101775 h 434793"/>
              <a:gd name="connsiteX1030" fmla="*/ 811601 w 1422394"/>
              <a:gd name="connsiteY1030" fmla="*/ 97272 h 434793"/>
              <a:gd name="connsiteX1031" fmla="*/ 891230 w 1422394"/>
              <a:gd name="connsiteY1031" fmla="*/ 36867 h 434793"/>
              <a:gd name="connsiteX1032" fmla="*/ 896634 w 1422394"/>
              <a:gd name="connsiteY1032" fmla="*/ 23823 h 434793"/>
              <a:gd name="connsiteX1033" fmla="*/ 925486 w 1422394"/>
              <a:gd name="connsiteY1033" fmla="*/ 23823 h 434793"/>
              <a:gd name="connsiteX1034" fmla="*/ 925486 w 1422394"/>
              <a:gd name="connsiteY1034" fmla="*/ 49973 h 434793"/>
              <a:gd name="connsiteX1035" fmla="*/ 896634 w 1422394"/>
              <a:gd name="connsiteY1035" fmla="*/ 49973 h 434793"/>
              <a:gd name="connsiteX1036" fmla="*/ 891230 w 1422394"/>
              <a:gd name="connsiteY1036" fmla="*/ 36867 h 434793"/>
              <a:gd name="connsiteX1037" fmla="*/ 928902 w 1422394"/>
              <a:gd name="connsiteY1037" fmla="*/ 71029 h 434793"/>
              <a:gd name="connsiteX1038" fmla="*/ 928902 w 1422394"/>
              <a:gd name="connsiteY1038" fmla="*/ 203299 h 434793"/>
              <a:gd name="connsiteX1039" fmla="*/ 893435 w 1422394"/>
              <a:gd name="connsiteY1039" fmla="*/ 203299 h 434793"/>
              <a:gd name="connsiteX1040" fmla="*/ 893435 w 1422394"/>
              <a:gd name="connsiteY1040" fmla="*/ 71091 h 434793"/>
              <a:gd name="connsiteX1041" fmla="*/ 1020861 w 1422394"/>
              <a:gd name="connsiteY1041" fmla="*/ 202461 h 434793"/>
              <a:gd name="connsiteX1042" fmla="*/ 999618 w 1422394"/>
              <a:gd name="connsiteY1042" fmla="*/ 205753 h 434793"/>
              <a:gd name="connsiteX1043" fmla="*/ 971978 w 1422394"/>
              <a:gd name="connsiteY1043" fmla="*/ 196715 h 434793"/>
              <a:gd name="connsiteX1044" fmla="*/ 961698 w 1422394"/>
              <a:gd name="connsiteY1044" fmla="*/ 166684 h 434793"/>
              <a:gd name="connsiteX1045" fmla="*/ 961698 w 1422394"/>
              <a:gd name="connsiteY1045" fmla="*/ 96899 h 434793"/>
              <a:gd name="connsiteX1046" fmla="*/ 942256 w 1422394"/>
              <a:gd name="connsiteY1046" fmla="*/ 96899 h 434793"/>
              <a:gd name="connsiteX1047" fmla="*/ 942256 w 1422394"/>
              <a:gd name="connsiteY1047" fmla="*/ 71091 h 434793"/>
              <a:gd name="connsiteX1048" fmla="*/ 961698 w 1422394"/>
              <a:gd name="connsiteY1048" fmla="*/ 71091 h 434793"/>
              <a:gd name="connsiteX1049" fmla="*/ 961698 w 1422394"/>
              <a:gd name="connsiteY1049" fmla="*/ 38451 h 434793"/>
              <a:gd name="connsiteX1050" fmla="*/ 997040 w 1422394"/>
              <a:gd name="connsiteY1050" fmla="*/ 38451 h 434793"/>
              <a:gd name="connsiteX1051" fmla="*/ 997040 w 1422394"/>
              <a:gd name="connsiteY1051" fmla="*/ 71091 h 434793"/>
              <a:gd name="connsiteX1052" fmla="*/ 1019525 w 1422394"/>
              <a:gd name="connsiteY1052" fmla="*/ 71091 h 434793"/>
              <a:gd name="connsiteX1053" fmla="*/ 1019525 w 1422394"/>
              <a:gd name="connsiteY1053" fmla="*/ 96899 h 434793"/>
              <a:gd name="connsiteX1054" fmla="*/ 997040 w 1422394"/>
              <a:gd name="connsiteY1054" fmla="*/ 96899 h 434793"/>
              <a:gd name="connsiteX1055" fmla="*/ 997040 w 1422394"/>
              <a:gd name="connsiteY1055" fmla="*/ 163019 h 434793"/>
              <a:gd name="connsiteX1056" fmla="*/ 1000456 w 1422394"/>
              <a:gd name="connsiteY1056" fmla="*/ 174044 h 434793"/>
              <a:gd name="connsiteX1057" fmla="*/ 1010612 w 1422394"/>
              <a:gd name="connsiteY1057" fmla="*/ 176715 h 434793"/>
              <a:gd name="connsiteX1058" fmla="*/ 1016420 w 1422394"/>
              <a:gd name="connsiteY1058" fmla="*/ 176404 h 434793"/>
              <a:gd name="connsiteX1059" fmla="*/ 1020861 w 1422394"/>
              <a:gd name="connsiteY1059" fmla="*/ 175752 h 434793"/>
              <a:gd name="connsiteX1060" fmla="*/ 1148566 w 1422394"/>
              <a:gd name="connsiteY1060" fmla="*/ 181808 h 434793"/>
              <a:gd name="connsiteX1061" fmla="*/ 1129248 w 1422394"/>
              <a:gd name="connsiteY1061" fmla="*/ 198299 h 434793"/>
              <a:gd name="connsiteX1062" fmla="*/ 1096949 w 1422394"/>
              <a:gd name="connsiteY1062" fmla="*/ 205753 h 434793"/>
              <a:gd name="connsiteX1063" fmla="*/ 1048687 w 1422394"/>
              <a:gd name="connsiteY1063" fmla="*/ 187119 h 434793"/>
              <a:gd name="connsiteX1064" fmla="*/ 1031327 w 1422394"/>
              <a:gd name="connsiteY1064" fmla="*/ 141838 h 434793"/>
              <a:gd name="connsiteX1065" fmla="*/ 1031327 w 1422394"/>
              <a:gd name="connsiteY1065" fmla="*/ 137055 h 434793"/>
              <a:gd name="connsiteX1066" fmla="*/ 1048004 w 1422394"/>
              <a:gd name="connsiteY1066" fmla="*/ 87893 h 434793"/>
              <a:gd name="connsiteX1067" fmla="*/ 1093036 w 1422394"/>
              <a:gd name="connsiteY1067" fmla="*/ 68700 h 434793"/>
              <a:gd name="connsiteX1068" fmla="*/ 1136516 w 1422394"/>
              <a:gd name="connsiteY1068" fmla="*/ 86557 h 434793"/>
              <a:gd name="connsiteX1069" fmla="*/ 1151423 w 1422394"/>
              <a:gd name="connsiteY1069" fmla="*/ 133763 h 434793"/>
              <a:gd name="connsiteX1070" fmla="*/ 1151423 w 1422394"/>
              <a:gd name="connsiteY1070" fmla="*/ 148795 h 434793"/>
              <a:gd name="connsiteX1071" fmla="*/ 1067135 w 1422394"/>
              <a:gd name="connsiteY1071" fmla="*/ 148795 h 434793"/>
              <a:gd name="connsiteX1072" fmla="*/ 1077291 w 1422394"/>
              <a:gd name="connsiteY1072" fmla="*/ 169510 h 434793"/>
              <a:gd name="connsiteX1073" fmla="*/ 1099030 w 1422394"/>
              <a:gd name="connsiteY1073" fmla="*/ 177398 h 434793"/>
              <a:gd name="connsiteX1074" fmla="*/ 1130957 w 1422394"/>
              <a:gd name="connsiteY1074" fmla="*/ 162615 h 434793"/>
              <a:gd name="connsiteX1075" fmla="*/ 1092819 w 1422394"/>
              <a:gd name="connsiteY1075" fmla="*/ 97086 h 434793"/>
              <a:gd name="connsiteX1076" fmla="*/ 1075458 w 1422394"/>
              <a:gd name="connsiteY1076" fmla="*/ 104663 h 434793"/>
              <a:gd name="connsiteX1077" fmla="*/ 1067508 w 1422394"/>
              <a:gd name="connsiteY1077" fmla="*/ 124446 h 434793"/>
              <a:gd name="connsiteX1078" fmla="*/ 1116639 w 1422394"/>
              <a:gd name="connsiteY1078" fmla="*/ 124446 h 434793"/>
              <a:gd name="connsiteX1079" fmla="*/ 1116639 w 1422394"/>
              <a:gd name="connsiteY1079" fmla="*/ 121776 h 434793"/>
              <a:gd name="connsiteX1080" fmla="*/ 1110708 w 1422394"/>
              <a:gd name="connsiteY1080" fmla="*/ 104104 h 434793"/>
              <a:gd name="connsiteX1081" fmla="*/ 1092819 w 1422394"/>
              <a:gd name="connsiteY1081" fmla="*/ 97148 h 434793"/>
              <a:gd name="connsiteX1082" fmla="*/ 1249903 w 1422394"/>
              <a:gd name="connsiteY1082" fmla="*/ 203361 h 434793"/>
              <a:gd name="connsiteX1083" fmla="*/ 1248195 w 1422394"/>
              <a:gd name="connsiteY1083" fmla="*/ 189324 h 434793"/>
              <a:gd name="connsiteX1084" fmla="*/ 1233723 w 1422394"/>
              <a:gd name="connsiteY1084" fmla="*/ 201436 h 434793"/>
              <a:gd name="connsiteX1085" fmla="*/ 1214344 w 1422394"/>
              <a:gd name="connsiteY1085" fmla="*/ 205815 h 434793"/>
              <a:gd name="connsiteX1086" fmla="*/ 1176206 w 1422394"/>
              <a:gd name="connsiteY1086" fmla="*/ 186746 h 434793"/>
              <a:gd name="connsiteX1087" fmla="*/ 1162634 w 1422394"/>
              <a:gd name="connsiteY1087" fmla="*/ 138826 h 434793"/>
              <a:gd name="connsiteX1088" fmla="*/ 1162634 w 1422394"/>
              <a:gd name="connsiteY1088" fmla="*/ 136248 h 434793"/>
              <a:gd name="connsiteX1089" fmla="*/ 1176206 w 1422394"/>
              <a:gd name="connsiteY1089" fmla="*/ 87365 h 434793"/>
              <a:gd name="connsiteX1090" fmla="*/ 1214592 w 1422394"/>
              <a:gd name="connsiteY1090" fmla="*/ 68731 h 434793"/>
              <a:gd name="connsiteX1091" fmla="*/ 1246270 w 1422394"/>
              <a:gd name="connsiteY1091" fmla="*/ 82831 h 434793"/>
              <a:gd name="connsiteX1092" fmla="*/ 1246270 w 1422394"/>
              <a:gd name="connsiteY1092" fmla="*/ 15593 h 434793"/>
              <a:gd name="connsiteX1093" fmla="*/ 1281736 w 1422394"/>
              <a:gd name="connsiteY1093" fmla="*/ 15593 h 434793"/>
              <a:gd name="connsiteX1094" fmla="*/ 1281736 w 1422394"/>
              <a:gd name="connsiteY1094" fmla="*/ 203361 h 434793"/>
              <a:gd name="connsiteX1095" fmla="*/ 1197977 w 1422394"/>
              <a:gd name="connsiteY1095" fmla="*/ 138733 h 434793"/>
              <a:gd name="connsiteX1096" fmla="*/ 1203629 w 1422394"/>
              <a:gd name="connsiteY1096" fmla="*/ 165814 h 434793"/>
              <a:gd name="connsiteX1097" fmla="*/ 1223164 w 1422394"/>
              <a:gd name="connsiteY1097" fmla="*/ 176994 h 434793"/>
              <a:gd name="connsiteX1098" fmla="*/ 1246270 w 1422394"/>
              <a:gd name="connsiteY1098" fmla="*/ 163298 h 434793"/>
              <a:gd name="connsiteX1099" fmla="*/ 1246270 w 1422394"/>
              <a:gd name="connsiteY1099" fmla="*/ 110937 h 434793"/>
              <a:gd name="connsiteX1100" fmla="*/ 1223412 w 1422394"/>
              <a:gd name="connsiteY1100" fmla="*/ 97272 h 434793"/>
              <a:gd name="connsiteX1101" fmla="*/ 1203784 w 1422394"/>
              <a:gd name="connsiteY1101" fmla="*/ 108577 h 434793"/>
              <a:gd name="connsiteX1102" fmla="*/ 1197977 w 1422394"/>
              <a:gd name="connsiteY1102" fmla="*/ 136248 h 434793"/>
              <a:gd name="connsiteX1103" fmla="*/ 740171 w 1422394"/>
              <a:gd name="connsiteY1103" fmla="*/ 238114 h 434793"/>
              <a:gd name="connsiteX1104" fmla="*/ 740171 w 1422394"/>
              <a:gd name="connsiteY1104" fmla="*/ 416099 h 434793"/>
              <a:gd name="connsiteX1105" fmla="*/ 703493 w 1422394"/>
              <a:gd name="connsiteY1105" fmla="*/ 416099 h 434793"/>
              <a:gd name="connsiteX1106" fmla="*/ 632063 w 1422394"/>
              <a:gd name="connsiteY1106" fmla="*/ 298861 h 434793"/>
              <a:gd name="connsiteX1107" fmla="*/ 632063 w 1422394"/>
              <a:gd name="connsiteY1107" fmla="*/ 416099 h 434793"/>
              <a:gd name="connsiteX1108" fmla="*/ 595292 w 1422394"/>
              <a:gd name="connsiteY1108" fmla="*/ 416099 h 434793"/>
              <a:gd name="connsiteX1109" fmla="*/ 595292 w 1422394"/>
              <a:gd name="connsiteY1109" fmla="*/ 238114 h 434793"/>
              <a:gd name="connsiteX1110" fmla="*/ 632094 w 1422394"/>
              <a:gd name="connsiteY1110" fmla="*/ 238114 h 434793"/>
              <a:gd name="connsiteX1111" fmla="*/ 703524 w 1422394"/>
              <a:gd name="connsiteY1111" fmla="*/ 355477 h 434793"/>
              <a:gd name="connsiteX1112" fmla="*/ 703524 w 1422394"/>
              <a:gd name="connsiteY1112" fmla="*/ 238114 h 434793"/>
              <a:gd name="connsiteX1113" fmla="*/ 843279 w 1422394"/>
              <a:gd name="connsiteY1113" fmla="*/ 416099 h 434793"/>
              <a:gd name="connsiteX1114" fmla="*/ 839738 w 1422394"/>
              <a:gd name="connsiteY1114" fmla="*/ 404267 h 434793"/>
              <a:gd name="connsiteX1115" fmla="*/ 826353 w 1422394"/>
              <a:gd name="connsiteY1115" fmla="*/ 414329 h 434793"/>
              <a:gd name="connsiteX1116" fmla="*/ 806352 w 1422394"/>
              <a:gd name="connsiteY1116" fmla="*/ 418553 h 434793"/>
              <a:gd name="connsiteX1117" fmla="*/ 774426 w 1422394"/>
              <a:gd name="connsiteY1117" fmla="*/ 407373 h 434793"/>
              <a:gd name="connsiteX1118" fmla="*/ 761476 w 1422394"/>
              <a:gd name="connsiteY1118" fmla="*/ 378956 h 434793"/>
              <a:gd name="connsiteX1119" fmla="*/ 777004 w 1422394"/>
              <a:gd name="connsiteY1119" fmla="*/ 346750 h 434793"/>
              <a:gd name="connsiteX1120" fmla="*/ 822595 w 1422394"/>
              <a:gd name="connsiteY1120" fmla="*/ 335290 h 434793"/>
              <a:gd name="connsiteX1121" fmla="*/ 838372 w 1422394"/>
              <a:gd name="connsiteY1121" fmla="*/ 335290 h 434793"/>
              <a:gd name="connsiteX1122" fmla="*/ 838372 w 1422394"/>
              <a:gd name="connsiteY1122" fmla="*/ 327588 h 434793"/>
              <a:gd name="connsiteX1123" fmla="*/ 833682 w 1422394"/>
              <a:gd name="connsiteY1123" fmla="*/ 312991 h 434793"/>
              <a:gd name="connsiteX1124" fmla="*/ 818806 w 1422394"/>
              <a:gd name="connsiteY1124" fmla="*/ 307556 h 434793"/>
              <a:gd name="connsiteX1125" fmla="*/ 799862 w 1422394"/>
              <a:gd name="connsiteY1125" fmla="*/ 323457 h 434793"/>
              <a:gd name="connsiteX1126" fmla="*/ 764426 w 1422394"/>
              <a:gd name="connsiteY1126" fmla="*/ 323457 h 434793"/>
              <a:gd name="connsiteX1127" fmla="*/ 779706 w 1422394"/>
              <a:gd name="connsiteY1127" fmla="*/ 293798 h 434793"/>
              <a:gd name="connsiteX1128" fmla="*/ 820670 w 1422394"/>
              <a:gd name="connsiteY1128" fmla="*/ 281376 h 434793"/>
              <a:gd name="connsiteX1129" fmla="*/ 858590 w 1422394"/>
              <a:gd name="connsiteY1129" fmla="*/ 292991 h 434793"/>
              <a:gd name="connsiteX1130" fmla="*/ 873683 w 1422394"/>
              <a:gd name="connsiteY1130" fmla="*/ 327836 h 434793"/>
              <a:gd name="connsiteX1131" fmla="*/ 873683 w 1422394"/>
              <a:gd name="connsiteY1131" fmla="*/ 383738 h 434793"/>
              <a:gd name="connsiteX1132" fmla="*/ 875019 w 1422394"/>
              <a:gd name="connsiteY1132" fmla="*/ 401969 h 434793"/>
              <a:gd name="connsiteX1133" fmla="*/ 878932 w 1422394"/>
              <a:gd name="connsiteY1133" fmla="*/ 413956 h 434793"/>
              <a:gd name="connsiteX1134" fmla="*/ 878932 w 1422394"/>
              <a:gd name="connsiteY1134" fmla="*/ 416006 h 434793"/>
              <a:gd name="connsiteX1135" fmla="*/ 814055 w 1422394"/>
              <a:gd name="connsiteY1135" fmla="*/ 391534 h 434793"/>
              <a:gd name="connsiteX1136" fmla="*/ 829272 w 1422394"/>
              <a:gd name="connsiteY1136" fmla="*/ 387558 h 434793"/>
              <a:gd name="connsiteX1137" fmla="*/ 838248 w 1422394"/>
              <a:gd name="connsiteY1137" fmla="*/ 378831 h 434793"/>
              <a:gd name="connsiteX1138" fmla="*/ 838248 w 1422394"/>
              <a:gd name="connsiteY1138" fmla="*/ 355850 h 434793"/>
              <a:gd name="connsiteX1139" fmla="*/ 823837 w 1422394"/>
              <a:gd name="connsiteY1139" fmla="*/ 355850 h 434793"/>
              <a:gd name="connsiteX1140" fmla="*/ 803309 w 1422394"/>
              <a:gd name="connsiteY1140" fmla="*/ 361781 h 434793"/>
              <a:gd name="connsiteX1141" fmla="*/ 796818 w 1422394"/>
              <a:gd name="connsiteY1141" fmla="*/ 376378 h 434793"/>
              <a:gd name="connsiteX1142" fmla="*/ 801383 w 1422394"/>
              <a:gd name="connsiteY1142" fmla="*/ 387248 h 434793"/>
              <a:gd name="connsiteX1143" fmla="*/ 814055 w 1422394"/>
              <a:gd name="connsiteY1143" fmla="*/ 391534 h 434793"/>
              <a:gd name="connsiteX1144" fmla="*/ 963872 w 1422394"/>
              <a:gd name="connsiteY1144" fmla="*/ 415137 h 434793"/>
              <a:gd name="connsiteX1145" fmla="*/ 954275 w 1422394"/>
              <a:gd name="connsiteY1145" fmla="*/ 417528 h 434793"/>
              <a:gd name="connsiteX1146" fmla="*/ 942598 w 1422394"/>
              <a:gd name="connsiteY1146" fmla="*/ 418429 h 434793"/>
              <a:gd name="connsiteX1147" fmla="*/ 914958 w 1422394"/>
              <a:gd name="connsiteY1147" fmla="*/ 409391 h 434793"/>
              <a:gd name="connsiteX1148" fmla="*/ 904678 w 1422394"/>
              <a:gd name="connsiteY1148" fmla="*/ 379328 h 434793"/>
              <a:gd name="connsiteX1149" fmla="*/ 904678 w 1422394"/>
              <a:gd name="connsiteY1149" fmla="*/ 309544 h 434793"/>
              <a:gd name="connsiteX1150" fmla="*/ 885236 w 1422394"/>
              <a:gd name="connsiteY1150" fmla="*/ 309544 h 434793"/>
              <a:gd name="connsiteX1151" fmla="*/ 885236 w 1422394"/>
              <a:gd name="connsiteY1151" fmla="*/ 283736 h 434793"/>
              <a:gd name="connsiteX1152" fmla="*/ 904678 w 1422394"/>
              <a:gd name="connsiteY1152" fmla="*/ 283736 h 434793"/>
              <a:gd name="connsiteX1153" fmla="*/ 904678 w 1422394"/>
              <a:gd name="connsiteY1153" fmla="*/ 251189 h 434793"/>
              <a:gd name="connsiteX1154" fmla="*/ 940020 w 1422394"/>
              <a:gd name="connsiteY1154" fmla="*/ 251189 h 434793"/>
              <a:gd name="connsiteX1155" fmla="*/ 940020 w 1422394"/>
              <a:gd name="connsiteY1155" fmla="*/ 283829 h 434793"/>
              <a:gd name="connsiteX1156" fmla="*/ 962505 w 1422394"/>
              <a:gd name="connsiteY1156" fmla="*/ 283829 h 434793"/>
              <a:gd name="connsiteX1157" fmla="*/ 962505 w 1422394"/>
              <a:gd name="connsiteY1157" fmla="*/ 309544 h 434793"/>
              <a:gd name="connsiteX1158" fmla="*/ 940020 w 1422394"/>
              <a:gd name="connsiteY1158" fmla="*/ 309544 h 434793"/>
              <a:gd name="connsiteX1159" fmla="*/ 940020 w 1422394"/>
              <a:gd name="connsiteY1159" fmla="*/ 375664 h 434793"/>
              <a:gd name="connsiteX1160" fmla="*/ 943436 w 1422394"/>
              <a:gd name="connsiteY1160" fmla="*/ 386689 h 434793"/>
              <a:gd name="connsiteX1161" fmla="*/ 953592 w 1422394"/>
              <a:gd name="connsiteY1161" fmla="*/ 389360 h 434793"/>
              <a:gd name="connsiteX1162" fmla="*/ 959400 w 1422394"/>
              <a:gd name="connsiteY1162" fmla="*/ 389080 h 434793"/>
              <a:gd name="connsiteX1163" fmla="*/ 963872 w 1422394"/>
              <a:gd name="connsiteY1163" fmla="*/ 388397 h 434793"/>
              <a:gd name="connsiteX1164" fmla="*/ 978686 w 1422394"/>
              <a:gd name="connsiteY1164" fmla="*/ 249481 h 434793"/>
              <a:gd name="connsiteX1165" fmla="*/ 984090 w 1422394"/>
              <a:gd name="connsiteY1165" fmla="*/ 236344 h 434793"/>
              <a:gd name="connsiteX1166" fmla="*/ 1012941 w 1422394"/>
              <a:gd name="connsiteY1166" fmla="*/ 236344 h 434793"/>
              <a:gd name="connsiteX1167" fmla="*/ 1012941 w 1422394"/>
              <a:gd name="connsiteY1167" fmla="*/ 262493 h 434793"/>
              <a:gd name="connsiteX1168" fmla="*/ 984090 w 1422394"/>
              <a:gd name="connsiteY1168" fmla="*/ 262493 h 434793"/>
              <a:gd name="connsiteX1169" fmla="*/ 978686 w 1422394"/>
              <a:gd name="connsiteY1169" fmla="*/ 249605 h 434793"/>
              <a:gd name="connsiteX1170" fmla="*/ 1016357 w 1422394"/>
              <a:gd name="connsiteY1170" fmla="*/ 283643 h 434793"/>
              <a:gd name="connsiteX1171" fmla="*/ 1016357 w 1422394"/>
              <a:gd name="connsiteY1171" fmla="*/ 415913 h 434793"/>
              <a:gd name="connsiteX1172" fmla="*/ 980891 w 1422394"/>
              <a:gd name="connsiteY1172" fmla="*/ 415913 h 434793"/>
              <a:gd name="connsiteX1173" fmla="*/ 980891 w 1422394"/>
              <a:gd name="connsiteY1173" fmla="*/ 283829 h 434793"/>
              <a:gd name="connsiteX1174" fmla="*/ 1036575 w 1422394"/>
              <a:gd name="connsiteY1174" fmla="*/ 351129 h 434793"/>
              <a:gd name="connsiteX1175" fmla="*/ 1036575 w 1422394"/>
              <a:gd name="connsiteY1175" fmla="*/ 348551 h 434793"/>
              <a:gd name="connsiteX1176" fmla="*/ 1052942 w 1422394"/>
              <a:gd name="connsiteY1176" fmla="*/ 300445 h 434793"/>
              <a:gd name="connsiteX1177" fmla="*/ 1099154 w 1422394"/>
              <a:gd name="connsiteY1177" fmla="*/ 281189 h 434793"/>
              <a:gd name="connsiteX1178" fmla="*/ 1145739 w 1422394"/>
              <a:gd name="connsiteY1178" fmla="*/ 300445 h 434793"/>
              <a:gd name="connsiteX1179" fmla="*/ 1162013 w 1422394"/>
              <a:gd name="connsiteY1179" fmla="*/ 348551 h 434793"/>
              <a:gd name="connsiteX1180" fmla="*/ 1162013 w 1422394"/>
              <a:gd name="connsiteY1180" fmla="*/ 351129 h 434793"/>
              <a:gd name="connsiteX1181" fmla="*/ 1145739 w 1422394"/>
              <a:gd name="connsiteY1181" fmla="*/ 399174 h 434793"/>
              <a:gd name="connsiteX1182" fmla="*/ 1099527 w 1422394"/>
              <a:gd name="connsiteY1182" fmla="*/ 418367 h 434793"/>
              <a:gd name="connsiteX1183" fmla="*/ 1052942 w 1422394"/>
              <a:gd name="connsiteY1183" fmla="*/ 399174 h 434793"/>
              <a:gd name="connsiteX1184" fmla="*/ 1036575 w 1422394"/>
              <a:gd name="connsiteY1184" fmla="*/ 351315 h 434793"/>
              <a:gd name="connsiteX1185" fmla="*/ 1072011 w 1422394"/>
              <a:gd name="connsiteY1185" fmla="*/ 348551 h 434793"/>
              <a:gd name="connsiteX1186" fmla="*/ 1072011 w 1422394"/>
              <a:gd name="connsiteY1186" fmla="*/ 351129 h 434793"/>
              <a:gd name="connsiteX1187" fmla="*/ 1078222 w 1422394"/>
              <a:gd name="connsiteY1187" fmla="*/ 378583 h 434793"/>
              <a:gd name="connsiteX1188" fmla="*/ 1099434 w 1422394"/>
              <a:gd name="connsiteY1188" fmla="*/ 389888 h 434793"/>
              <a:gd name="connsiteX1189" fmla="*/ 1120397 w 1422394"/>
              <a:gd name="connsiteY1189" fmla="*/ 378583 h 434793"/>
              <a:gd name="connsiteX1190" fmla="*/ 1126608 w 1422394"/>
              <a:gd name="connsiteY1190" fmla="*/ 351129 h 434793"/>
              <a:gd name="connsiteX1191" fmla="*/ 1126608 w 1422394"/>
              <a:gd name="connsiteY1191" fmla="*/ 348551 h 434793"/>
              <a:gd name="connsiteX1192" fmla="*/ 1120397 w 1422394"/>
              <a:gd name="connsiteY1192" fmla="*/ 321252 h 434793"/>
              <a:gd name="connsiteX1193" fmla="*/ 1099186 w 1422394"/>
              <a:gd name="connsiteY1193" fmla="*/ 309699 h 434793"/>
              <a:gd name="connsiteX1194" fmla="*/ 1078160 w 1422394"/>
              <a:gd name="connsiteY1194" fmla="*/ 321252 h 434793"/>
              <a:gd name="connsiteX1195" fmla="*/ 1072011 w 1422394"/>
              <a:gd name="connsiteY1195" fmla="*/ 348738 h 434793"/>
              <a:gd name="connsiteX1196" fmla="*/ 1237481 w 1422394"/>
              <a:gd name="connsiteY1196" fmla="*/ 310010 h 434793"/>
              <a:gd name="connsiteX1197" fmla="*/ 1215089 w 1422394"/>
              <a:gd name="connsiteY1197" fmla="*/ 322712 h 434793"/>
              <a:gd name="connsiteX1198" fmla="*/ 1215089 w 1422394"/>
              <a:gd name="connsiteY1198" fmla="*/ 416099 h 434793"/>
              <a:gd name="connsiteX1199" fmla="*/ 1179778 w 1422394"/>
              <a:gd name="connsiteY1199" fmla="*/ 416099 h 434793"/>
              <a:gd name="connsiteX1200" fmla="*/ 1179778 w 1422394"/>
              <a:gd name="connsiteY1200" fmla="*/ 283829 h 434793"/>
              <a:gd name="connsiteX1201" fmla="*/ 1212915 w 1422394"/>
              <a:gd name="connsiteY1201" fmla="*/ 283829 h 434793"/>
              <a:gd name="connsiteX1202" fmla="*/ 1214126 w 1422394"/>
              <a:gd name="connsiteY1202" fmla="*/ 298985 h 434793"/>
              <a:gd name="connsiteX1203" fmla="*/ 1252139 w 1422394"/>
              <a:gd name="connsiteY1203" fmla="*/ 281376 h 434793"/>
              <a:gd name="connsiteX1204" fmla="*/ 1282482 w 1422394"/>
              <a:gd name="connsiteY1204" fmla="*/ 292649 h 434793"/>
              <a:gd name="connsiteX1205" fmla="*/ 1293973 w 1422394"/>
              <a:gd name="connsiteY1205" fmla="*/ 331874 h 434793"/>
              <a:gd name="connsiteX1206" fmla="*/ 1293973 w 1422394"/>
              <a:gd name="connsiteY1206" fmla="*/ 416099 h 434793"/>
              <a:gd name="connsiteX1207" fmla="*/ 1258506 w 1422394"/>
              <a:gd name="connsiteY1207" fmla="*/ 416099 h 434793"/>
              <a:gd name="connsiteX1208" fmla="*/ 1258506 w 1422394"/>
              <a:gd name="connsiteY1208" fmla="*/ 331750 h 434793"/>
              <a:gd name="connsiteX1209" fmla="*/ 1253071 w 1422394"/>
              <a:gd name="connsiteY1209" fmla="*/ 314513 h 434793"/>
              <a:gd name="connsiteX1210" fmla="*/ 1237481 w 1422394"/>
              <a:gd name="connsiteY1210" fmla="*/ 310010 h 434793"/>
              <a:gd name="connsiteX1211" fmla="*/ 1389006 w 1422394"/>
              <a:gd name="connsiteY1211" fmla="*/ 379453 h 434793"/>
              <a:gd name="connsiteX1212" fmla="*/ 1383789 w 1422394"/>
              <a:gd name="connsiteY1212" fmla="*/ 369949 h 434793"/>
              <a:gd name="connsiteX1213" fmla="*/ 1362049 w 1422394"/>
              <a:gd name="connsiteY1213" fmla="*/ 362558 h 434793"/>
              <a:gd name="connsiteX1214" fmla="*/ 1328352 w 1422394"/>
              <a:gd name="connsiteY1214" fmla="*/ 348924 h 434793"/>
              <a:gd name="connsiteX1215" fmla="*/ 1314967 w 1422394"/>
              <a:gd name="connsiteY1215" fmla="*/ 322464 h 434793"/>
              <a:gd name="connsiteX1216" fmla="*/ 1328974 w 1422394"/>
              <a:gd name="connsiteY1216" fmla="*/ 293674 h 434793"/>
              <a:gd name="connsiteX1217" fmla="*/ 1367670 w 1422394"/>
              <a:gd name="connsiteY1217" fmla="*/ 281251 h 434793"/>
              <a:gd name="connsiteX1218" fmla="*/ 1408261 w 1422394"/>
              <a:gd name="connsiteY1218" fmla="*/ 293364 h 434793"/>
              <a:gd name="connsiteX1219" fmla="*/ 1423044 w 1422394"/>
              <a:gd name="connsiteY1219" fmla="*/ 323923 h 434793"/>
              <a:gd name="connsiteX1220" fmla="*/ 1387640 w 1422394"/>
              <a:gd name="connsiteY1220" fmla="*/ 323923 h 434793"/>
              <a:gd name="connsiteX1221" fmla="*/ 1382764 w 1422394"/>
              <a:gd name="connsiteY1221" fmla="*/ 311501 h 434793"/>
              <a:gd name="connsiteX1222" fmla="*/ 1367484 w 1422394"/>
              <a:gd name="connsiteY1222" fmla="*/ 306469 h 434793"/>
              <a:gd name="connsiteX1223" fmla="*/ 1353726 w 1422394"/>
              <a:gd name="connsiteY1223" fmla="*/ 310569 h 434793"/>
              <a:gd name="connsiteX1224" fmla="*/ 1348788 w 1422394"/>
              <a:gd name="connsiteY1224" fmla="*/ 320787 h 434793"/>
              <a:gd name="connsiteX1225" fmla="*/ 1354223 w 1422394"/>
              <a:gd name="connsiteY1225" fmla="*/ 330104 h 434793"/>
              <a:gd name="connsiteX1226" fmla="*/ 1373478 w 1422394"/>
              <a:gd name="connsiteY1226" fmla="*/ 336470 h 434793"/>
              <a:gd name="connsiteX1227" fmla="*/ 1409162 w 1422394"/>
              <a:gd name="connsiteY1227" fmla="*/ 349545 h 434793"/>
              <a:gd name="connsiteX1228" fmla="*/ 1423355 w 1422394"/>
              <a:gd name="connsiteY1228" fmla="*/ 378024 h 434793"/>
              <a:gd name="connsiteX1229" fmla="*/ 1408292 w 1422394"/>
              <a:gd name="connsiteY1229" fmla="*/ 407062 h 434793"/>
              <a:gd name="connsiteX1230" fmla="*/ 1367701 w 1422394"/>
              <a:gd name="connsiteY1230" fmla="*/ 418553 h 434793"/>
              <a:gd name="connsiteX1231" fmla="*/ 1325278 w 1422394"/>
              <a:gd name="connsiteY1231" fmla="*/ 404329 h 434793"/>
              <a:gd name="connsiteX1232" fmla="*/ 1310588 w 1422394"/>
              <a:gd name="connsiteY1232" fmla="*/ 373924 h 434793"/>
              <a:gd name="connsiteX1233" fmla="*/ 1344222 w 1422394"/>
              <a:gd name="connsiteY1233" fmla="*/ 373924 h 434793"/>
              <a:gd name="connsiteX1234" fmla="*/ 1351862 w 1422394"/>
              <a:gd name="connsiteY1234" fmla="*/ 388863 h 434793"/>
              <a:gd name="connsiteX1235" fmla="*/ 1368416 w 1422394"/>
              <a:gd name="connsiteY1235" fmla="*/ 393366 h 434793"/>
              <a:gd name="connsiteX1236" fmla="*/ 1389006 w 1422394"/>
              <a:gd name="connsiteY1236" fmla="*/ 379453 h 43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Lst>
            <a:rect l="l" t="t" r="r" b="b"/>
            <a:pathLst>
              <a:path w="1422394" h="434793">
                <a:moveTo>
                  <a:pt x="415194" y="395571"/>
                </a:moveTo>
                <a:cubicBezTo>
                  <a:pt x="415411" y="395571"/>
                  <a:pt x="415753" y="395788"/>
                  <a:pt x="415877" y="395913"/>
                </a:cubicBezTo>
                <a:cubicBezTo>
                  <a:pt x="406635" y="405239"/>
                  <a:pt x="395147" y="412028"/>
                  <a:pt x="382523" y="415634"/>
                </a:cubicBezTo>
                <a:cubicBezTo>
                  <a:pt x="373954" y="418000"/>
                  <a:pt x="365003" y="418643"/>
                  <a:pt x="356186" y="417528"/>
                </a:cubicBezTo>
                <a:cubicBezTo>
                  <a:pt x="342779" y="415730"/>
                  <a:pt x="330003" y="410748"/>
                  <a:pt x="318919" y="402994"/>
                </a:cubicBezTo>
                <a:cubicBezTo>
                  <a:pt x="312117" y="398521"/>
                  <a:pt x="305378" y="393925"/>
                  <a:pt x="298639" y="389329"/>
                </a:cubicBezTo>
                <a:cubicBezTo>
                  <a:pt x="291176" y="384459"/>
                  <a:pt x="282082" y="382748"/>
                  <a:pt x="273358" y="384577"/>
                </a:cubicBezTo>
                <a:cubicBezTo>
                  <a:pt x="268483" y="385105"/>
                  <a:pt x="272178" y="387434"/>
                  <a:pt x="272924" y="387683"/>
                </a:cubicBezTo>
                <a:cubicBezTo>
                  <a:pt x="284995" y="393586"/>
                  <a:pt x="296443" y="400692"/>
                  <a:pt x="307086" y="408894"/>
                </a:cubicBezTo>
                <a:cubicBezTo>
                  <a:pt x="314291" y="414174"/>
                  <a:pt x="327180" y="426597"/>
                  <a:pt x="327180" y="426597"/>
                </a:cubicBezTo>
                <a:lnTo>
                  <a:pt x="317552" y="434858"/>
                </a:lnTo>
                <a:cubicBezTo>
                  <a:pt x="317552" y="434858"/>
                  <a:pt x="310192" y="426597"/>
                  <a:pt x="306993" y="423398"/>
                </a:cubicBezTo>
                <a:cubicBezTo>
                  <a:pt x="294201" y="409776"/>
                  <a:pt x="279352" y="398251"/>
                  <a:pt x="262986" y="389235"/>
                </a:cubicBezTo>
                <a:cubicBezTo>
                  <a:pt x="262352" y="388788"/>
                  <a:pt x="261613" y="388512"/>
                  <a:pt x="260843" y="388428"/>
                </a:cubicBezTo>
                <a:cubicBezTo>
                  <a:pt x="260060" y="388509"/>
                  <a:pt x="259315" y="388788"/>
                  <a:pt x="258669" y="389235"/>
                </a:cubicBezTo>
                <a:cubicBezTo>
                  <a:pt x="242308" y="398257"/>
                  <a:pt x="227460" y="409786"/>
                  <a:pt x="214661" y="423398"/>
                </a:cubicBezTo>
                <a:cubicBezTo>
                  <a:pt x="211556" y="426503"/>
                  <a:pt x="204133" y="434858"/>
                  <a:pt x="204133" y="434858"/>
                </a:cubicBezTo>
                <a:lnTo>
                  <a:pt x="194475" y="426597"/>
                </a:lnTo>
                <a:cubicBezTo>
                  <a:pt x="194475" y="426597"/>
                  <a:pt x="207363" y="414174"/>
                  <a:pt x="214599" y="408894"/>
                </a:cubicBezTo>
                <a:cubicBezTo>
                  <a:pt x="225249" y="400698"/>
                  <a:pt x="236693" y="393590"/>
                  <a:pt x="248762" y="387683"/>
                </a:cubicBezTo>
                <a:cubicBezTo>
                  <a:pt x="249507" y="387310"/>
                  <a:pt x="253203" y="384981"/>
                  <a:pt x="248358" y="384577"/>
                </a:cubicBezTo>
                <a:cubicBezTo>
                  <a:pt x="239634" y="382741"/>
                  <a:pt x="230541" y="384453"/>
                  <a:pt x="223078" y="389329"/>
                </a:cubicBezTo>
                <a:cubicBezTo>
                  <a:pt x="216338" y="393925"/>
                  <a:pt x="209599" y="398646"/>
                  <a:pt x="202767" y="402994"/>
                </a:cubicBezTo>
                <a:cubicBezTo>
                  <a:pt x="191686" y="410751"/>
                  <a:pt x="178906" y="415736"/>
                  <a:pt x="165499" y="417528"/>
                </a:cubicBezTo>
                <a:cubicBezTo>
                  <a:pt x="156682" y="418643"/>
                  <a:pt x="147731" y="418000"/>
                  <a:pt x="139163" y="415634"/>
                </a:cubicBezTo>
                <a:cubicBezTo>
                  <a:pt x="126532" y="412006"/>
                  <a:pt x="115038" y="405205"/>
                  <a:pt x="105777" y="395882"/>
                </a:cubicBezTo>
                <a:cubicBezTo>
                  <a:pt x="105972" y="395680"/>
                  <a:pt x="106242" y="395568"/>
                  <a:pt x="106522" y="395571"/>
                </a:cubicBezTo>
                <a:lnTo>
                  <a:pt x="108603" y="396596"/>
                </a:lnTo>
                <a:cubicBezTo>
                  <a:pt x="122318" y="403369"/>
                  <a:pt x="137955" y="405192"/>
                  <a:pt x="152859" y="401751"/>
                </a:cubicBezTo>
                <a:cubicBezTo>
                  <a:pt x="163148" y="399382"/>
                  <a:pt x="173154" y="395913"/>
                  <a:pt x="182704" y="391409"/>
                </a:cubicBezTo>
                <a:cubicBezTo>
                  <a:pt x="189661" y="388304"/>
                  <a:pt x="196524" y="385198"/>
                  <a:pt x="203698" y="382807"/>
                </a:cubicBezTo>
                <a:cubicBezTo>
                  <a:pt x="221938" y="376934"/>
                  <a:pt x="241491" y="376505"/>
                  <a:pt x="259973" y="381564"/>
                </a:cubicBezTo>
                <a:lnTo>
                  <a:pt x="260936" y="381720"/>
                </a:lnTo>
                <a:lnTo>
                  <a:pt x="261899" y="381564"/>
                </a:lnTo>
                <a:cubicBezTo>
                  <a:pt x="280380" y="376505"/>
                  <a:pt x="299934" y="376934"/>
                  <a:pt x="318173" y="382807"/>
                </a:cubicBezTo>
                <a:cubicBezTo>
                  <a:pt x="325316" y="385167"/>
                  <a:pt x="332211" y="388459"/>
                  <a:pt x="339167" y="391409"/>
                </a:cubicBezTo>
                <a:cubicBezTo>
                  <a:pt x="348708" y="395913"/>
                  <a:pt x="358702" y="399382"/>
                  <a:pt x="368982" y="401751"/>
                </a:cubicBezTo>
                <a:cubicBezTo>
                  <a:pt x="383849" y="405127"/>
                  <a:pt x="399424" y="403273"/>
                  <a:pt x="413082" y="396503"/>
                </a:cubicBezTo>
                <a:close/>
                <a:moveTo>
                  <a:pt x="459760" y="355197"/>
                </a:moveTo>
                <a:cubicBezTo>
                  <a:pt x="453819" y="359946"/>
                  <a:pt x="447033" y="363530"/>
                  <a:pt x="439760" y="365757"/>
                </a:cubicBezTo>
                <a:cubicBezTo>
                  <a:pt x="429530" y="368757"/>
                  <a:pt x="418930" y="370313"/>
                  <a:pt x="408268" y="370384"/>
                </a:cubicBezTo>
                <a:cubicBezTo>
                  <a:pt x="394538" y="370816"/>
                  <a:pt x="380842" y="371996"/>
                  <a:pt x="367243" y="373924"/>
                </a:cubicBezTo>
                <a:lnTo>
                  <a:pt x="367025" y="373924"/>
                </a:lnTo>
                <a:cubicBezTo>
                  <a:pt x="366156" y="373924"/>
                  <a:pt x="365752" y="373707"/>
                  <a:pt x="366031" y="373428"/>
                </a:cubicBezTo>
                <a:lnTo>
                  <a:pt x="366249" y="373272"/>
                </a:lnTo>
                <a:cubicBezTo>
                  <a:pt x="378485" y="368800"/>
                  <a:pt x="386777" y="359328"/>
                  <a:pt x="393020" y="347402"/>
                </a:cubicBezTo>
                <a:cubicBezTo>
                  <a:pt x="397368" y="339172"/>
                  <a:pt x="404449" y="323054"/>
                  <a:pt x="406436" y="320445"/>
                </a:cubicBezTo>
                <a:cubicBezTo>
                  <a:pt x="406501" y="320212"/>
                  <a:pt x="406501" y="319964"/>
                  <a:pt x="406436" y="319731"/>
                </a:cubicBezTo>
                <a:cubicBezTo>
                  <a:pt x="405504" y="320041"/>
                  <a:pt x="392057" y="331501"/>
                  <a:pt x="385970" y="337184"/>
                </a:cubicBezTo>
                <a:cubicBezTo>
                  <a:pt x="378392" y="344203"/>
                  <a:pt x="371249" y="351750"/>
                  <a:pt x="363671" y="358924"/>
                </a:cubicBezTo>
                <a:cubicBezTo>
                  <a:pt x="351808" y="370260"/>
                  <a:pt x="334788" y="375198"/>
                  <a:pt x="328608" y="376813"/>
                </a:cubicBezTo>
                <a:cubicBezTo>
                  <a:pt x="328444" y="376859"/>
                  <a:pt x="328285" y="376934"/>
                  <a:pt x="328142" y="377030"/>
                </a:cubicBezTo>
                <a:cubicBezTo>
                  <a:pt x="328012" y="377201"/>
                  <a:pt x="327906" y="377387"/>
                  <a:pt x="327832" y="377589"/>
                </a:cubicBezTo>
                <a:cubicBezTo>
                  <a:pt x="327832" y="377589"/>
                  <a:pt x="327832" y="377589"/>
                  <a:pt x="327832" y="377589"/>
                </a:cubicBezTo>
                <a:lnTo>
                  <a:pt x="328111" y="377589"/>
                </a:lnTo>
                <a:cubicBezTo>
                  <a:pt x="332894" y="378676"/>
                  <a:pt x="346745" y="381689"/>
                  <a:pt x="353826" y="383583"/>
                </a:cubicBezTo>
                <a:cubicBezTo>
                  <a:pt x="364646" y="386723"/>
                  <a:pt x="375743" y="388801"/>
                  <a:pt x="386964" y="389794"/>
                </a:cubicBezTo>
                <a:cubicBezTo>
                  <a:pt x="416036" y="392698"/>
                  <a:pt x="444359" y="379440"/>
                  <a:pt x="460754" y="355259"/>
                </a:cubicBezTo>
                <a:lnTo>
                  <a:pt x="460754" y="355259"/>
                </a:lnTo>
                <a:cubicBezTo>
                  <a:pt x="460462" y="355061"/>
                  <a:pt x="460099" y="355005"/>
                  <a:pt x="459760" y="355104"/>
                </a:cubicBezTo>
                <a:close/>
                <a:moveTo>
                  <a:pt x="501438" y="291221"/>
                </a:moveTo>
                <a:cubicBezTo>
                  <a:pt x="494562" y="299330"/>
                  <a:pt x="486513" y="306364"/>
                  <a:pt x="477556" y="312091"/>
                </a:cubicBezTo>
                <a:cubicBezTo>
                  <a:pt x="469801" y="317277"/>
                  <a:pt x="461586" y="321746"/>
                  <a:pt x="453021" y="325445"/>
                </a:cubicBezTo>
                <a:cubicBezTo>
                  <a:pt x="442226" y="329961"/>
                  <a:pt x="432092" y="335914"/>
                  <a:pt x="422896" y="343147"/>
                </a:cubicBezTo>
                <a:cubicBezTo>
                  <a:pt x="422275" y="343644"/>
                  <a:pt x="421778" y="344048"/>
                  <a:pt x="421157" y="344483"/>
                </a:cubicBezTo>
                <a:cubicBezTo>
                  <a:pt x="420536" y="344918"/>
                  <a:pt x="420474" y="344328"/>
                  <a:pt x="420846" y="343893"/>
                </a:cubicBezTo>
                <a:cubicBezTo>
                  <a:pt x="421219" y="343458"/>
                  <a:pt x="435226" y="329141"/>
                  <a:pt x="439480" y="298954"/>
                </a:cubicBezTo>
                <a:cubicBezTo>
                  <a:pt x="440940" y="288426"/>
                  <a:pt x="441157" y="277059"/>
                  <a:pt x="444574" y="266903"/>
                </a:cubicBezTo>
                <a:cubicBezTo>
                  <a:pt x="444626" y="266614"/>
                  <a:pt x="444549" y="266316"/>
                  <a:pt x="444356" y="266096"/>
                </a:cubicBezTo>
                <a:cubicBezTo>
                  <a:pt x="444356" y="266096"/>
                  <a:pt x="444356" y="266096"/>
                  <a:pt x="444356" y="266096"/>
                </a:cubicBezTo>
                <a:cubicBezTo>
                  <a:pt x="434139" y="277804"/>
                  <a:pt x="425722" y="295972"/>
                  <a:pt x="421654" y="307339"/>
                </a:cubicBezTo>
                <a:cubicBezTo>
                  <a:pt x="418859" y="315383"/>
                  <a:pt x="416157" y="323457"/>
                  <a:pt x="413269" y="331470"/>
                </a:cubicBezTo>
                <a:cubicBezTo>
                  <a:pt x="409725" y="342430"/>
                  <a:pt x="403759" y="352449"/>
                  <a:pt x="395815" y="360788"/>
                </a:cubicBezTo>
                <a:lnTo>
                  <a:pt x="395069" y="361595"/>
                </a:lnTo>
                <a:cubicBezTo>
                  <a:pt x="395035" y="361760"/>
                  <a:pt x="395035" y="361927"/>
                  <a:pt x="395069" y="362092"/>
                </a:cubicBezTo>
                <a:lnTo>
                  <a:pt x="395069" y="362092"/>
                </a:lnTo>
                <a:lnTo>
                  <a:pt x="397833" y="361626"/>
                </a:lnTo>
                <a:cubicBezTo>
                  <a:pt x="407150" y="359701"/>
                  <a:pt x="416467" y="357464"/>
                  <a:pt x="425784" y="355912"/>
                </a:cubicBezTo>
                <a:cubicBezTo>
                  <a:pt x="440884" y="353558"/>
                  <a:pt x="455152" y="347449"/>
                  <a:pt x="467276" y="338147"/>
                </a:cubicBezTo>
                <a:cubicBezTo>
                  <a:pt x="480062" y="328902"/>
                  <a:pt x="490463" y="316743"/>
                  <a:pt x="497618" y="302681"/>
                </a:cubicBezTo>
                <a:cubicBezTo>
                  <a:pt x="499510" y="298979"/>
                  <a:pt x="501060" y="295112"/>
                  <a:pt x="502246" y="291128"/>
                </a:cubicBezTo>
                <a:cubicBezTo>
                  <a:pt x="501976" y="291037"/>
                  <a:pt x="501681" y="291072"/>
                  <a:pt x="501438" y="291221"/>
                </a:cubicBezTo>
                <a:close/>
                <a:moveTo>
                  <a:pt x="519669" y="219480"/>
                </a:moveTo>
                <a:cubicBezTo>
                  <a:pt x="515631" y="232275"/>
                  <a:pt x="508395" y="242648"/>
                  <a:pt x="497929" y="253642"/>
                </a:cubicBezTo>
                <a:cubicBezTo>
                  <a:pt x="489606" y="262214"/>
                  <a:pt x="473643" y="278487"/>
                  <a:pt x="466251" y="289668"/>
                </a:cubicBezTo>
                <a:cubicBezTo>
                  <a:pt x="466034" y="289978"/>
                  <a:pt x="465475" y="289823"/>
                  <a:pt x="465692" y="289264"/>
                </a:cubicBezTo>
                <a:cubicBezTo>
                  <a:pt x="469664" y="276195"/>
                  <a:pt x="470726" y="262413"/>
                  <a:pt x="468798" y="248890"/>
                </a:cubicBezTo>
                <a:cubicBezTo>
                  <a:pt x="466965" y="237431"/>
                  <a:pt x="461965" y="224977"/>
                  <a:pt x="460723" y="210970"/>
                </a:cubicBezTo>
                <a:cubicBezTo>
                  <a:pt x="460723" y="210784"/>
                  <a:pt x="460350" y="210380"/>
                  <a:pt x="460164" y="210349"/>
                </a:cubicBezTo>
                <a:cubicBezTo>
                  <a:pt x="459944" y="210772"/>
                  <a:pt x="459779" y="211222"/>
                  <a:pt x="459667" y="211685"/>
                </a:cubicBezTo>
                <a:cubicBezTo>
                  <a:pt x="456667" y="220688"/>
                  <a:pt x="454689" y="230002"/>
                  <a:pt x="453766" y="239449"/>
                </a:cubicBezTo>
                <a:cubicBezTo>
                  <a:pt x="453176" y="250878"/>
                  <a:pt x="455319" y="265568"/>
                  <a:pt x="454388" y="277307"/>
                </a:cubicBezTo>
                <a:cubicBezTo>
                  <a:pt x="453301" y="290879"/>
                  <a:pt x="452369" y="304327"/>
                  <a:pt x="446127" y="316625"/>
                </a:cubicBezTo>
                <a:cubicBezTo>
                  <a:pt x="446127" y="316625"/>
                  <a:pt x="446127" y="316625"/>
                  <a:pt x="446127" y="316811"/>
                </a:cubicBezTo>
                <a:cubicBezTo>
                  <a:pt x="446127" y="316998"/>
                  <a:pt x="446344" y="317774"/>
                  <a:pt x="446344" y="317774"/>
                </a:cubicBezTo>
                <a:lnTo>
                  <a:pt x="446344" y="317774"/>
                </a:lnTo>
                <a:cubicBezTo>
                  <a:pt x="451313" y="314668"/>
                  <a:pt x="465537" y="306190"/>
                  <a:pt x="474916" y="299917"/>
                </a:cubicBezTo>
                <a:cubicBezTo>
                  <a:pt x="486711" y="292329"/>
                  <a:pt x="496948" y="282559"/>
                  <a:pt x="505072" y="271127"/>
                </a:cubicBezTo>
                <a:cubicBezTo>
                  <a:pt x="515342" y="256443"/>
                  <a:pt x="520771" y="238918"/>
                  <a:pt x="520600" y="221002"/>
                </a:cubicBezTo>
                <a:cubicBezTo>
                  <a:pt x="520644" y="220402"/>
                  <a:pt x="520644" y="219800"/>
                  <a:pt x="520600" y="219200"/>
                </a:cubicBezTo>
                <a:cubicBezTo>
                  <a:pt x="520600" y="219200"/>
                  <a:pt x="519700" y="219480"/>
                  <a:pt x="519669" y="219480"/>
                </a:cubicBezTo>
                <a:close/>
                <a:moveTo>
                  <a:pt x="489482" y="227213"/>
                </a:moveTo>
                <a:cubicBezTo>
                  <a:pt x="489482" y="227368"/>
                  <a:pt x="489295" y="227430"/>
                  <a:pt x="489264" y="227461"/>
                </a:cubicBezTo>
                <a:cubicBezTo>
                  <a:pt x="489233" y="227492"/>
                  <a:pt x="488829" y="227182"/>
                  <a:pt x="488829" y="227120"/>
                </a:cubicBezTo>
                <a:cubicBezTo>
                  <a:pt x="489267" y="223294"/>
                  <a:pt x="489351" y="219436"/>
                  <a:pt x="489078" y="215598"/>
                </a:cubicBezTo>
                <a:cubicBezTo>
                  <a:pt x="488084" y="202181"/>
                  <a:pt x="480009" y="191094"/>
                  <a:pt x="472897" y="179914"/>
                </a:cubicBezTo>
                <a:cubicBezTo>
                  <a:pt x="468028" y="172637"/>
                  <a:pt x="463726" y="164997"/>
                  <a:pt x="460040" y="157056"/>
                </a:cubicBezTo>
                <a:cubicBezTo>
                  <a:pt x="460040" y="157056"/>
                  <a:pt x="459481" y="156683"/>
                  <a:pt x="459326" y="156745"/>
                </a:cubicBezTo>
                <a:cubicBezTo>
                  <a:pt x="459326" y="157957"/>
                  <a:pt x="459512" y="161901"/>
                  <a:pt x="459760" y="164447"/>
                </a:cubicBezTo>
                <a:cubicBezTo>
                  <a:pt x="461748" y="183640"/>
                  <a:pt x="467866" y="202430"/>
                  <a:pt x="474202" y="220660"/>
                </a:cubicBezTo>
                <a:cubicBezTo>
                  <a:pt x="478615" y="231961"/>
                  <a:pt x="480338" y="244136"/>
                  <a:pt x="479233" y="256220"/>
                </a:cubicBezTo>
                <a:cubicBezTo>
                  <a:pt x="479233" y="257276"/>
                  <a:pt x="479233" y="257400"/>
                  <a:pt x="479512" y="257711"/>
                </a:cubicBezTo>
                <a:cubicBezTo>
                  <a:pt x="479792" y="258021"/>
                  <a:pt x="479512" y="257711"/>
                  <a:pt x="479512" y="257711"/>
                </a:cubicBezTo>
                <a:cubicBezTo>
                  <a:pt x="483829" y="251499"/>
                  <a:pt x="492246" y="242710"/>
                  <a:pt x="497432" y="236406"/>
                </a:cubicBezTo>
                <a:cubicBezTo>
                  <a:pt x="503053" y="229542"/>
                  <a:pt x="531377" y="197274"/>
                  <a:pt x="517433" y="152273"/>
                </a:cubicBezTo>
                <a:cubicBezTo>
                  <a:pt x="516886" y="150351"/>
                  <a:pt x="516147" y="148491"/>
                  <a:pt x="515228" y="146714"/>
                </a:cubicBezTo>
                <a:cubicBezTo>
                  <a:pt x="515010" y="146714"/>
                  <a:pt x="514637" y="147273"/>
                  <a:pt x="514606" y="147428"/>
                </a:cubicBezTo>
                <a:cubicBezTo>
                  <a:pt x="514606" y="179789"/>
                  <a:pt x="499078" y="193672"/>
                  <a:pt x="492494" y="215753"/>
                </a:cubicBezTo>
                <a:cubicBezTo>
                  <a:pt x="491314" y="220008"/>
                  <a:pt x="490351" y="223921"/>
                  <a:pt x="489482" y="227182"/>
                </a:cubicBezTo>
                <a:close/>
                <a:moveTo>
                  <a:pt x="465102" y="126620"/>
                </a:moveTo>
                <a:cubicBezTo>
                  <a:pt x="458586" y="120946"/>
                  <a:pt x="452797" y="114490"/>
                  <a:pt x="447866" y="107396"/>
                </a:cubicBezTo>
                <a:cubicBezTo>
                  <a:pt x="447819" y="107328"/>
                  <a:pt x="447754" y="107275"/>
                  <a:pt x="447679" y="107241"/>
                </a:cubicBezTo>
                <a:cubicBezTo>
                  <a:pt x="447446" y="107170"/>
                  <a:pt x="447198" y="107170"/>
                  <a:pt x="446965" y="107241"/>
                </a:cubicBezTo>
                <a:cubicBezTo>
                  <a:pt x="446748" y="107241"/>
                  <a:pt x="446561" y="107241"/>
                  <a:pt x="446592" y="107241"/>
                </a:cubicBezTo>
                <a:cubicBezTo>
                  <a:pt x="448754" y="114788"/>
                  <a:pt x="451294" y="122220"/>
                  <a:pt x="454201" y="129509"/>
                </a:cubicBezTo>
                <a:cubicBezTo>
                  <a:pt x="458363" y="139105"/>
                  <a:pt x="465009" y="147149"/>
                  <a:pt x="471282" y="155410"/>
                </a:cubicBezTo>
                <a:cubicBezTo>
                  <a:pt x="471717" y="156031"/>
                  <a:pt x="472183" y="156621"/>
                  <a:pt x="472618" y="157211"/>
                </a:cubicBezTo>
                <a:cubicBezTo>
                  <a:pt x="478829" y="165659"/>
                  <a:pt x="488954" y="183640"/>
                  <a:pt x="491252" y="192864"/>
                </a:cubicBezTo>
                <a:cubicBezTo>
                  <a:pt x="491252" y="193113"/>
                  <a:pt x="491873" y="193361"/>
                  <a:pt x="491904" y="193268"/>
                </a:cubicBezTo>
                <a:cubicBezTo>
                  <a:pt x="492774" y="189976"/>
                  <a:pt x="496842" y="177181"/>
                  <a:pt x="499823" y="168423"/>
                </a:cubicBezTo>
                <a:cubicBezTo>
                  <a:pt x="502684" y="159683"/>
                  <a:pt x="505038" y="150786"/>
                  <a:pt x="506873" y="141776"/>
                </a:cubicBezTo>
                <a:cubicBezTo>
                  <a:pt x="509979" y="120471"/>
                  <a:pt x="502898" y="92862"/>
                  <a:pt x="490475" y="77768"/>
                </a:cubicBezTo>
                <a:cubicBezTo>
                  <a:pt x="490258" y="77768"/>
                  <a:pt x="490072" y="78389"/>
                  <a:pt x="490134" y="78514"/>
                </a:cubicBezTo>
                <a:cubicBezTo>
                  <a:pt x="490351" y="79228"/>
                  <a:pt x="490506" y="79787"/>
                  <a:pt x="490724" y="80470"/>
                </a:cubicBezTo>
                <a:cubicBezTo>
                  <a:pt x="490941" y="81154"/>
                  <a:pt x="491252" y="82334"/>
                  <a:pt x="491469" y="83296"/>
                </a:cubicBezTo>
                <a:cubicBezTo>
                  <a:pt x="494575" y="97179"/>
                  <a:pt x="493612" y="106962"/>
                  <a:pt x="492028" y="118732"/>
                </a:cubicBezTo>
                <a:cubicBezTo>
                  <a:pt x="490295" y="128030"/>
                  <a:pt x="489423" y="137472"/>
                  <a:pt x="489419" y="146931"/>
                </a:cubicBezTo>
                <a:cubicBezTo>
                  <a:pt x="489419" y="148515"/>
                  <a:pt x="490475" y="160193"/>
                  <a:pt x="490351" y="160627"/>
                </a:cubicBezTo>
                <a:cubicBezTo>
                  <a:pt x="490227" y="161062"/>
                  <a:pt x="489699" y="160627"/>
                  <a:pt x="489637" y="160627"/>
                </a:cubicBezTo>
                <a:cubicBezTo>
                  <a:pt x="489575" y="160627"/>
                  <a:pt x="488115" y="156280"/>
                  <a:pt x="486531" y="152739"/>
                </a:cubicBezTo>
                <a:cubicBezTo>
                  <a:pt x="485910" y="151186"/>
                  <a:pt x="485258" y="149633"/>
                  <a:pt x="484730" y="148671"/>
                </a:cubicBezTo>
                <a:cubicBezTo>
                  <a:pt x="479699" y="138484"/>
                  <a:pt x="473487" y="133360"/>
                  <a:pt x="465102" y="126620"/>
                </a:cubicBezTo>
                <a:close/>
                <a:moveTo>
                  <a:pt x="451406" y="40438"/>
                </a:moveTo>
                <a:cubicBezTo>
                  <a:pt x="455372" y="44210"/>
                  <a:pt x="458543" y="48741"/>
                  <a:pt x="460723" y="53762"/>
                </a:cubicBezTo>
                <a:cubicBezTo>
                  <a:pt x="464139" y="61805"/>
                  <a:pt x="465133" y="73886"/>
                  <a:pt x="467369" y="83017"/>
                </a:cubicBezTo>
                <a:cubicBezTo>
                  <a:pt x="468705" y="88576"/>
                  <a:pt x="469543" y="92334"/>
                  <a:pt x="471500" y="98794"/>
                </a:cubicBezTo>
                <a:cubicBezTo>
                  <a:pt x="471500" y="99353"/>
                  <a:pt x="471096" y="99601"/>
                  <a:pt x="470785" y="99073"/>
                </a:cubicBezTo>
                <a:lnTo>
                  <a:pt x="470630" y="98887"/>
                </a:lnTo>
                <a:cubicBezTo>
                  <a:pt x="464233" y="90191"/>
                  <a:pt x="456282" y="84787"/>
                  <a:pt x="444977" y="77644"/>
                </a:cubicBezTo>
                <a:cubicBezTo>
                  <a:pt x="438487" y="73753"/>
                  <a:pt x="432803" y="68650"/>
                  <a:pt x="428238" y="62613"/>
                </a:cubicBezTo>
                <a:lnTo>
                  <a:pt x="425691" y="59259"/>
                </a:lnTo>
                <a:cubicBezTo>
                  <a:pt x="425474" y="59108"/>
                  <a:pt x="425210" y="59032"/>
                  <a:pt x="424946" y="59041"/>
                </a:cubicBezTo>
                <a:cubicBezTo>
                  <a:pt x="424955" y="59513"/>
                  <a:pt x="425017" y="59982"/>
                  <a:pt x="425132" y="60439"/>
                </a:cubicBezTo>
                <a:cubicBezTo>
                  <a:pt x="426561" y="67737"/>
                  <a:pt x="431344" y="81247"/>
                  <a:pt x="439822" y="89259"/>
                </a:cubicBezTo>
                <a:cubicBezTo>
                  <a:pt x="445847" y="95005"/>
                  <a:pt x="452617" y="100098"/>
                  <a:pt x="459046" y="105409"/>
                </a:cubicBezTo>
                <a:cubicBezTo>
                  <a:pt x="467323" y="112434"/>
                  <a:pt x="474876" y="120266"/>
                  <a:pt x="481593" y="128794"/>
                </a:cubicBezTo>
                <a:lnTo>
                  <a:pt x="481593" y="128794"/>
                </a:lnTo>
                <a:cubicBezTo>
                  <a:pt x="481593" y="128794"/>
                  <a:pt x="482121" y="129105"/>
                  <a:pt x="482121" y="128794"/>
                </a:cubicBezTo>
                <a:lnTo>
                  <a:pt x="482121" y="128794"/>
                </a:lnTo>
                <a:cubicBezTo>
                  <a:pt x="482121" y="127086"/>
                  <a:pt x="481904" y="124415"/>
                  <a:pt x="481904" y="121279"/>
                </a:cubicBezTo>
                <a:cubicBezTo>
                  <a:pt x="481904" y="114260"/>
                  <a:pt x="482214" y="104850"/>
                  <a:pt x="482525" y="98390"/>
                </a:cubicBezTo>
                <a:cubicBezTo>
                  <a:pt x="482525" y="95781"/>
                  <a:pt x="482742" y="93141"/>
                  <a:pt x="482711" y="90533"/>
                </a:cubicBezTo>
                <a:cubicBezTo>
                  <a:pt x="482969" y="82685"/>
                  <a:pt x="481550" y="74871"/>
                  <a:pt x="478550" y="67613"/>
                </a:cubicBezTo>
                <a:cubicBezTo>
                  <a:pt x="473745" y="55740"/>
                  <a:pt x="464826" y="45994"/>
                  <a:pt x="453425" y="40159"/>
                </a:cubicBezTo>
                <a:cubicBezTo>
                  <a:pt x="452717" y="39814"/>
                  <a:pt x="451978" y="39533"/>
                  <a:pt x="451220" y="39320"/>
                </a:cubicBezTo>
                <a:cubicBezTo>
                  <a:pt x="451111" y="39589"/>
                  <a:pt x="451111" y="39890"/>
                  <a:pt x="451220" y="40159"/>
                </a:cubicBezTo>
                <a:cubicBezTo>
                  <a:pt x="451220" y="40159"/>
                  <a:pt x="451344" y="40407"/>
                  <a:pt x="451406" y="40438"/>
                </a:cubicBezTo>
                <a:close/>
                <a:moveTo>
                  <a:pt x="402275" y="17767"/>
                </a:moveTo>
                <a:cubicBezTo>
                  <a:pt x="408952" y="23975"/>
                  <a:pt x="414834" y="30985"/>
                  <a:pt x="419790" y="38637"/>
                </a:cubicBezTo>
                <a:cubicBezTo>
                  <a:pt x="424365" y="46127"/>
                  <a:pt x="429887" y="52996"/>
                  <a:pt x="436219" y="59072"/>
                </a:cubicBezTo>
                <a:cubicBezTo>
                  <a:pt x="440661" y="63575"/>
                  <a:pt x="453611" y="73607"/>
                  <a:pt x="456841" y="76122"/>
                </a:cubicBezTo>
                <a:lnTo>
                  <a:pt x="456841" y="76122"/>
                </a:lnTo>
                <a:cubicBezTo>
                  <a:pt x="456931" y="76160"/>
                  <a:pt x="457031" y="76160"/>
                  <a:pt x="457121" y="76122"/>
                </a:cubicBezTo>
                <a:cubicBezTo>
                  <a:pt x="457114" y="76070"/>
                  <a:pt x="457114" y="76020"/>
                  <a:pt x="457121" y="75967"/>
                </a:cubicBezTo>
                <a:cubicBezTo>
                  <a:pt x="456437" y="72240"/>
                  <a:pt x="450599" y="44910"/>
                  <a:pt x="433549" y="31556"/>
                </a:cubicBezTo>
                <a:cubicBezTo>
                  <a:pt x="423806" y="23851"/>
                  <a:pt x="412495" y="18371"/>
                  <a:pt x="400411" y="15500"/>
                </a:cubicBezTo>
                <a:cubicBezTo>
                  <a:pt x="400411" y="15748"/>
                  <a:pt x="400411" y="16338"/>
                  <a:pt x="400411" y="16307"/>
                </a:cubicBezTo>
                <a:cubicBezTo>
                  <a:pt x="401281" y="16897"/>
                  <a:pt x="401716" y="17239"/>
                  <a:pt x="402275" y="17767"/>
                </a:cubicBezTo>
                <a:close/>
                <a:moveTo>
                  <a:pt x="134597" y="389763"/>
                </a:moveTo>
                <a:cubicBezTo>
                  <a:pt x="145818" y="388770"/>
                  <a:pt x="156915" y="386692"/>
                  <a:pt x="167735" y="383552"/>
                </a:cubicBezTo>
                <a:cubicBezTo>
                  <a:pt x="174847" y="381658"/>
                  <a:pt x="188667" y="378645"/>
                  <a:pt x="193450" y="377558"/>
                </a:cubicBezTo>
                <a:lnTo>
                  <a:pt x="193729" y="377558"/>
                </a:lnTo>
                <a:cubicBezTo>
                  <a:pt x="193729" y="377558"/>
                  <a:pt x="193729" y="377558"/>
                  <a:pt x="193729" y="377558"/>
                </a:cubicBezTo>
                <a:cubicBezTo>
                  <a:pt x="193655" y="377356"/>
                  <a:pt x="193549" y="377170"/>
                  <a:pt x="193419" y="376999"/>
                </a:cubicBezTo>
                <a:cubicBezTo>
                  <a:pt x="193276" y="376903"/>
                  <a:pt x="193117" y="376828"/>
                  <a:pt x="192953" y="376782"/>
                </a:cubicBezTo>
                <a:cubicBezTo>
                  <a:pt x="186741" y="375198"/>
                  <a:pt x="169753" y="370229"/>
                  <a:pt x="157890" y="358893"/>
                </a:cubicBezTo>
                <a:cubicBezTo>
                  <a:pt x="150312" y="351874"/>
                  <a:pt x="143169" y="344328"/>
                  <a:pt x="135591" y="337153"/>
                </a:cubicBezTo>
                <a:cubicBezTo>
                  <a:pt x="129380" y="331470"/>
                  <a:pt x="116057" y="320010"/>
                  <a:pt x="115125" y="319700"/>
                </a:cubicBezTo>
                <a:cubicBezTo>
                  <a:pt x="115006" y="319917"/>
                  <a:pt x="114952" y="320165"/>
                  <a:pt x="114970" y="320414"/>
                </a:cubicBezTo>
                <a:cubicBezTo>
                  <a:pt x="116957" y="323023"/>
                  <a:pt x="124038" y="339048"/>
                  <a:pt x="128386" y="347371"/>
                </a:cubicBezTo>
                <a:cubicBezTo>
                  <a:pt x="134597" y="359297"/>
                  <a:pt x="142921" y="368769"/>
                  <a:pt x="155157" y="373241"/>
                </a:cubicBezTo>
                <a:lnTo>
                  <a:pt x="155374" y="373397"/>
                </a:lnTo>
                <a:cubicBezTo>
                  <a:pt x="155654" y="373676"/>
                  <a:pt x="155374" y="374049"/>
                  <a:pt x="154380" y="373893"/>
                </a:cubicBezTo>
                <a:lnTo>
                  <a:pt x="154163" y="373893"/>
                </a:lnTo>
                <a:cubicBezTo>
                  <a:pt x="140591" y="371980"/>
                  <a:pt x="126929" y="370810"/>
                  <a:pt x="113230" y="370384"/>
                </a:cubicBezTo>
                <a:cubicBezTo>
                  <a:pt x="102575" y="370278"/>
                  <a:pt x="91986" y="368691"/>
                  <a:pt x="81770" y="365663"/>
                </a:cubicBezTo>
                <a:cubicBezTo>
                  <a:pt x="74497" y="363437"/>
                  <a:pt x="67711" y="359853"/>
                  <a:pt x="61770" y="355104"/>
                </a:cubicBezTo>
                <a:cubicBezTo>
                  <a:pt x="61472" y="354977"/>
                  <a:pt x="61135" y="354977"/>
                  <a:pt x="60838" y="355104"/>
                </a:cubicBezTo>
                <a:lnTo>
                  <a:pt x="60838" y="355104"/>
                </a:lnTo>
                <a:cubicBezTo>
                  <a:pt x="77233" y="379285"/>
                  <a:pt x="105558" y="392543"/>
                  <a:pt x="134628" y="389639"/>
                </a:cubicBezTo>
                <a:close/>
                <a:moveTo>
                  <a:pt x="123976" y="361812"/>
                </a:moveTo>
                <a:lnTo>
                  <a:pt x="126740" y="362278"/>
                </a:lnTo>
                <a:lnTo>
                  <a:pt x="126740" y="362278"/>
                </a:lnTo>
                <a:cubicBezTo>
                  <a:pt x="126721" y="362114"/>
                  <a:pt x="126669" y="361955"/>
                  <a:pt x="126585" y="361812"/>
                </a:cubicBezTo>
                <a:lnTo>
                  <a:pt x="125839" y="361005"/>
                </a:lnTo>
                <a:cubicBezTo>
                  <a:pt x="117894" y="352666"/>
                  <a:pt x="111929" y="342647"/>
                  <a:pt x="108386" y="331687"/>
                </a:cubicBezTo>
                <a:cubicBezTo>
                  <a:pt x="105497" y="323675"/>
                  <a:pt x="102795" y="315600"/>
                  <a:pt x="100000" y="307556"/>
                </a:cubicBezTo>
                <a:cubicBezTo>
                  <a:pt x="96025" y="296190"/>
                  <a:pt x="87578" y="278022"/>
                  <a:pt x="77298" y="266313"/>
                </a:cubicBezTo>
                <a:cubicBezTo>
                  <a:pt x="77298" y="266313"/>
                  <a:pt x="77298" y="266313"/>
                  <a:pt x="77298" y="266313"/>
                </a:cubicBezTo>
                <a:cubicBezTo>
                  <a:pt x="77121" y="266543"/>
                  <a:pt x="77042" y="266832"/>
                  <a:pt x="77080" y="267121"/>
                </a:cubicBezTo>
                <a:cubicBezTo>
                  <a:pt x="80497" y="277276"/>
                  <a:pt x="80714" y="288643"/>
                  <a:pt x="82174" y="299171"/>
                </a:cubicBezTo>
                <a:cubicBezTo>
                  <a:pt x="86335" y="329358"/>
                  <a:pt x="100249" y="343582"/>
                  <a:pt x="100808" y="344110"/>
                </a:cubicBezTo>
                <a:cubicBezTo>
                  <a:pt x="101367" y="344638"/>
                  <a:pt x="100808" y="344949"/>
                  <a:pt x="100497" y="344700"/>
                </a:cubicBezTo>
                <a:cubicBezTo>
                  <a:pt x="100187" y="344452"/>
                  <a:pt x="99379" y="343893"/>
                  <a:pt x="98758" y="343365"/>
                </a:cubicBezTo>
                <a:cubicBezTo>
                  <a:pt x="89561" y="336132"/>
                  <a:pt x="79427" y="330178"/>
                  <a:pt x="68633" y="325662"/>
                </a:cubicBezTo>
                <a:cubicBezTo>
                  <a:pt x="60066" y="321964"/>
                  <a:pt x="51854" y="317495"/>
                  <a:pt x="44098" y="312308"/>
                </a:cubicBezTo>
                <a:cubicBezTo>
                  <a:pt x="35070" y="306529"/>
                  <a:pt x="26967" y="299420"/>
                  <a:pt x="20060" y="291221"/>
                </a:cubicBezTo>
                <a:cubicBezTo>
                  <a:pt x="19787" y="291081"/>
                  <a:pt x="19464" y="291081"/>
                  <a:pt x="19191" y="291221"/>
                </a:cubicBezTo>
                <a:cubicBezTo>
                  <a:pt x="20377" y="295205"/>
                  <a:pt x="21926" y="299072"/>
                  <a:pt x="23818" y="302774"/>
                </a:cubicBezTo>
                <a:cubicBezTo>
                  <a:pt x="31003" y="316811"/>
                  <a:pt x="41425" y="328936"/>
                  <a:pt x="54223" y="338147"/>
                </a:cubicBezTo>
                <a:cubicBezTo>
                  <a:pt x="66424" y="347579"/>
                  <a:pt x="80817" y="353766"/>
                  <a:pt x="96056" y="356129"/>
                </a:cubicBezTo>
                <a:cubicBezTo>
                  <a:pt x="105435" y="357558"/>
                  <a:pt x="114659" y="359794"/>
                  <a:pt x="123976" y="361719"/>
                </a:cubicBezTo>
                <a:close/>
                <a:moveTo>
                  <a:pt x="46831" y="299699"/>
                </a:moveTo>
                <a:cubicBezTo>
                  <a:pt x="56148" y="305910"/>
                  <a:pt x="70434" y="314358"/>
                  <a:pt x="75403" y="317557"/>
                </a:cubicBezTo>
                <a:lnTo>
                  <a:pt x="75403" y="317557"/>
                </a:lnTo>
                <a:cubicBezTo>
                  <a:pt x="75403" y="317557"/>
                  <a:pt x="75745" y="316936"/>
                  <a:pt x="75621" y="316594"/>
                </a:cubicBezTo>
                <a:cubicBezTo>
                  <a:pt x="75497" y="316252"/>
                  <a:pt x="75621" y="316594"/>
                  <a:pt x="75621" y="316408"/>
                </a:cubicBezTo>
                <a:cubicBezTo>
                  <a:pt x="69409" y="303985"/>
                  <a:pt x="68447" y="290662"/>
                  <a:pt x="67360" y="277090"/>
                </a:cubicBezTo>
                <a:cubicBezTo>
                  <a:pt x="66428" y="265350"/>
                  <a:pt x="68571" y="250661"/>
                  <a:pt x="67981" y="239232"/>
                </a:cubicBezTo>
                <a:cubicBezTo>
                  <a:pt x="67059" y="229784"/>
                  <a:pt x="65080" y="220471"/>
                  <a:pt x="62080" y="211467"/>
                </a:cubicBezTo>
                <a:cubicBezTo>
                  <a:pt x="61969" y="211004"/>
                  <a:pt x="61802" y="210554"/>
                  <a:pt x="61583" y="210132"/>
                </a:cubicBezTo>
                <a:cubicBezTo>
                  <a:pt x="61397" y="210132"/>
                  <a:pt x="61086" y="210567"/>
                  <a:pt x="61024" y="210753"/>
                </a:cubicBezTo>
                <a:cubicBezTo>
                  <a:pt x="59782" y="224759"/>
                  <a:pt x="54813" y="237213"/>
                  <a:pt x="52949" y="248673"/>
                </a:cubicBezTo>
                <a:cubicBezTo>
                  <a:pt x="51021" y="262195"/>
                  <a:pt x="52081" y="275978"/>
                  <a:pt x="56055" y="289047"/>
                </a:cubicBezTo>
                <a:cubicBezTo>
                  <a:pt x="56273" y="289606"/>
                  <a:pt x="55714" y="289761"/>
                  <a:pt x="55496" y="289450"/>
                </a:cubicBezTo>
                <a:cubicBezTo>
                  <a:pt x="48011" y="278487"/>
                  <a:pt x="31986" y="262338"/>
                  <a:pt x="23663" y="253642"/>
                </a:cubicBezTo>
                <a:cubicBezTo>
                  <a:pt x="13073" y="242493"/>
                  <a:pt x="5837" y="232120"/>
                  <a:pt x="1923" y="219480"/>
                </a:cubicBezTo>
                <a:cubicBezTo>
                  <a:pt x="1923" y="219480"/>
                  <a:pt x="1364" y="218983"/>
                  <a:pt x="1240" y="219045"/>
                </a:cubicBezTo>
                <a:cubicBezTo>
                  <a:pt x="1176" y="219644"/>
                  <a:pt x="1176" y="220247"/>
                  <a:pt x="1240" y="220846"/>
                </a:cubicBezTo>
                <a:cubicBezTo>
                  <a:pt x="1070" y="238763"/>
                  <a:pt x="6498" y="256288"/>
                  <a:pt x="16768" y="270972"/>
                </a:cubicBezTo>
                <a:cubicBezTo>
                  <a:pt x="24868" y="282382"/>
                  <a:pt x="35072" y="292143"/>
                  <a:pt x="46831" y="299730"/>
                </a:cubicBezTo>
                <a:close/>
                <a:moveTo>
                  <a:pt x="41800" y="257679"/>
                </a:moveTo>
                <a:cubicBezTo>
                  <a:pt x="41800" y="257679"/>
                  <a:pt x="41800" y="257679"/>
                  <a:pt x="41800" y="257679"/>
                </a:cubicBezTo>
                <a:cubicBezTo>
                  <a:pt x="41800" y="257679"/>
                  <a:pt x="42204" y="257214"/>
                  <a:pt x="42080" y="256158"/>
                </a:cubicBezTo>
                <a:cubicBezTo>
                  <a:pt x="40977" y="244074"/>
                  <a:pt x="42699" y="231899"/>
                  <a:pt x="47111" y="220598"/>
                </a:cubicBezTo>
                <a:cubicBezTo>
                  <a:pt x="53322" y="202368"/>
                  <a:pt x="59533" y="183578"/>
                  <a:pt x="61552" y="164385"/>
                </a:cubicBezTo>
                <a:cubicBezTo>
                  <a:pt x="61801" y="161839"/>
                  <a:pt x="62049" y="157894"/>
                  <a:pt x="61987" y="156683"/>
                </a:cubicBezTo>
                <a:cubicBezTo>
                  <a:pt x="61714" y="156699"/>
                  <a:pt x="61457" y="156823"/>
                  <a:pt x="61273" y="157025"/>
                </a:cubicBezTo>
                <a:cubicBezTo>
                  <a:pt x="57578" y="164951"/>
                  <a:pt x="53279" y="172584"/>
                  <a:pt x="48415" y="179852"/>
                </a:cubicBezTo>
                <a:cubicBezTo>
                  <a:pt x="41303" y="191032"/>
                  <a:pt x="33228" y="202119"/>
                  <a:pt x="32235" y="215536"/>
                </a:cubicBezTo>
                <a:cubicBezTo>
                  <a:pt x="31963" y="219374"/>
                  <a:pt x="32046" y="223231"/>
                  <a:pt x="32483" y="227058"/>
                </a:cubicBezTo>
                <a:cubicBezTo>
                  <a:pt x="32483" y="227058"/>
                  <a:pt x="32483" y="227492"/>
                  <a:pt x="32048" y="227399"/>
                </a:cubicBezTo>
                <a:cubicBezTo>
                  <a:pt x="31614" y="227306"/>
                  <a:pt x="31862" y="227399"/>
                  <a:pt x="31831" y="227151"/>
                </a:cubicBezTo>
                <a:cubicBezTo>
                  <a:pt x="30961" y="224045"/>
                  <a:pt x="29999" y="219977"/>
                  <a:pt x="28725" y="215753"/>
                </a:cubicBezTo>
                <a:cubicBezTo>
                  <a:pt x="22203" y="193610"/>
                  <a:pt x="6551" y="179727"/>
                  <a:pt x="6644" y="147428"/>
                </a:cubicBezTo>
                <a:cubicBezTo>
                  <a:pt x="6644" y="147273"/>
                  <a:pt x="6240" y="146714"/>
                  <a:pt x="6023" y="146714"/>
                </a:cubicBezTo>
                <a:cubicBezTo>
                  <a:pt x="5105" y="148491"/>
                  <a:pt x="4366" y="150351"/>
                  <a:pt x="3818" y="152273"/>
                </a:cubicBezTo>
                <a:cubicBezTo>
                  <a:pt x="-10127" y="197274"/>
                  <a:pt x="18197" y="229542"/>
                  <a:pt x="23787" y="236406"/>
                </a:cubicBezTo>
                <a:cubicBezTo>
                  <a:pt x="29160" y="242679"/>
                  <a:pt x="37576" y="251437"/>
                  <a:pt x="41800" y="257679"/>
                </a:cubicBezTo>
                <a:close/>
                <a:moveTo>
                  <a:pt x="21613" y="168267"/>
                </a:moveTo>
                <a:cubicBezTo>
                  <a:pt x="24719" y="176932"/>
                  <a:pt x="28694" y="189728"/>
                  <a:pt x="29564" y="193113"/>
                </a:cubicBezTo>
                <a:cubicBezTo>
                  <a:pt x="29564" y="193113"/>
                  <a:pt x="30154" y="193113"/>
                  <a:pt x="30216" y="192709"/>
                </a:cubicBezTo>
                <a:cubicBezTo>
                  <a:pt x="32638" y="183392"/>
                  <a:pt x="42639" y="165503"/>
                  <a:pt x="48850" y="157056"/>
                </a:cubicBezTo>
                <a:cubicBezTo>
                  <a:pt x="49285" y="156466"/>
                  <a:pt x="49751" y="155876"/>
                  <a:pt x="50185" y="155255"/>
                </a:cubicBezTo>
                <a:cubicBezTo>
                  <a:pt x="56397" y="146994"/>
                  <a:pt x="63105" y="138950"/>
                  <a:pt x="67267" y="129353"/>
                </a:cubicBezTo>
                <a:cubicBezTo>
                  <a:pt x="70174" y="122064"/>
                  <a:pt x="72714" y="114633"/>
                  <a:pt x="74875" y="107086"/>
                </a:cubicBezTo>
                <a:cubicBezTo>
                  <a:pt x="74875" y="107086"/>
                  <a:pt x="74875" y="107086"/>
                  <a:pt x="74503" y="107086"/>
                </a:cubicBezTo>
                <a:cubicBezTo>
                  <a:pt x="74270" y="107014"/>
                  <a:pt x="74021" y="107014"/>
                  <a:pt x="73788" y="107086"/>
                </a:cubicBezTo>
                <a:cubicBezTo>
                  <a:pt x="73714" y="107120"/>
                  <a:pt x="73649" y="107173"/>
                  <a:pt x="73602" y="107241"/>
                </a:cubicBezTo>
                <a:lnTo>
                  <a:pt x="73602" y="107241"/>
                </a:lnTo>
                <a:cubicBezTo>
                  <a:pt x="68670" y="114334"/>
                  <a:pt x="62881" y="120791"/>
                  <a:pt x="56366" y="126465"/>
                </a:cubicBezTo>
                <a:cubicBezTo>
                  <a:pt x="48105" y="133204"/>
                  <a:pt x="41645" y="138329"/>
                  <a:pt x="36676" y="148205"/>
                </a:cubicBezTo>
                <a:cubicBezTo>
                  <a:pt x="36148" y="149261"/>
                  <a:pt x="35496" y="150720"/>
                  <a:pt x="34874" y="152273"/>
                </a:cubicBezTo>
                <a:cubicBezTo>
                  <a:pt x="33353" y="155814"/>
                  <a:pt x="31769" y="160068"/>
                  <a:pt x="31769" y="160162"/>
                </a:cubicBezTo>
                <a:cubicBezTo>
                  <a:pt x="31769" y="160255"/>
                  <a:pt x="31241" y="160845"/>
                  <a:pt x="31055" y="160162"/>
                </a:cubicBezTo>
                <a:cubicBezTo>
                  <a:pt x="30868" y="159478"/>
                  <a:pt x="31893" y="148050"/>
                  <a:pt x="31986" y="146466"/>
                </a:cubicBezTo>
                <a:cubicBezTo>
                  <a:pt x="31983" y="137006"/>
                  <a:pt x="31110" y="127565"/>
                  <a:pt x="29377" y="118266"/>
                </a:cubicBezTo>
                <a:cubicBezTo>
                  <a:pt x="27794" y="106496"/>
                  <a:pt x="26707" y="96713"/>
                  <a:pt x="29936" y="82831"/>
                </a:cubicBezTo>
                <a:cubicBezTo>
                  <a:pt x="30154" y="81899"/>
                  <a:pt x="30402" y="80936"/>
                  <a:pt x="30682" y="80004"/>
                </a:cubicBezTo>
                <a:cubicBezTo>
                  <a:pt x="30961" y="79073"/>
                  <a:pt x="31055" y="78762"/>
                  <a:pt x="31272" y="78048"/>
                </a:cubicBezTo>
                <a:cubicBezTo>
                  <a:pt x="31272" y="78048"/>
                  <a:pt x="31272" y="77365"/>
                  <a:pt x="30930" y="77302"/>
                </a:cubicBezTo>
                <a:cubicBezTo>
                  <a:pt x="18508" y="92396"/>
                  <a:pt x="11489" y="120005"/>
                  <a:pt x="14532" y="141310"/>
                </a:cubicBezTo>
                <a:cubicBezTo>
                  <a:pt x="16380" y="150422"/>
                  <a:pt x="18744" y="159422"/>
                  <a:pt x="21613" y="168267"/>
                </a:cubicBezTo>
                <a:close/>
                <a:moveTo>
                  <a:pt x="39533" y="121434"/>
                </a:moveTo>
                <a:cubicBezTo>
                  <a:pt x="39533" y="124540"/>
                  <a:pt x="39533" y="127242"/>
                  <a:pt x="39316" y="128950"/>
                </a:cubicBezTo>
                <a:lnTo>
                  <a:pt x="39316" y="128950"/>
                </a:lnTo>
                <a:cubicBezTo>
                  <a:pt x="39316" y="129136"/>
                  <a:pt x="39844" y="128950"/>
                  <a:pt x="39844" y="128950"/>
                </a:cubicBezTo>
                <a:lnTo>
                  <a:pt x="39844" y="128950"/>
                </a:lnTo>
                <a:cubicBezTo>
                  <a:pt x="46561" y="120422"/>
                  <a:pt x="54114" y="112589"/>
                  <a:pt x="62391" y="105564"/>
                </a:cubicBezTo>
                <a:cubicBezTo>
                  <a:pt x="68819" y="100253"/>
                  <a:pt x="75590" y="95160"/>
                  <a:pt x="81615" y="89415"/>
                </a:cubicBezTo>
                <a:cubicBezTo>
                  <a:pt x="89969" y="81402"/>
                  <a:pt x="94876" y="67892"/>
                  <a:pt x="96305" y="60594"/>
                </a:cubicBezTo>
                <a:cubicBezTo>
                  <a:pt x="96419" y="60137"/>
                  <a:pt x="96482" y="59668"/>
                  <a:pt x="96491" y="59196"/>
                </a:cubicBezTo>
                <a:cubicBezTo>
                  <a:pt x="96226" y="59187"/>
                  <a:pt x="95964" y="59264"/>
                  <a:pt x="95746" y="59414"/>
                </a:cubicBezTo>
                <a:lnTo>
                  <a:pt x="93199" y="62768"/>
                </a:lnTo>
                <a:cubicBezTo>
                  <a:pt x="88635" y="68805"/>
                  <a:pt x="82952" y="73908"/>
                  <a:pt x="76459" y="77799"/>
                </a:cubicBezTo>
                <a:cubicBezTo>
                  <a:pt x="65155" y="84942"/>
                  <a:pt x="57204" y="90222"/>
                  <a:pt x="50807" y="99042"/>
                </a:cubicBezTo>
                <a:lnTo>
                  <a:pt x="50651" y="99228"/>
                </a:lnTo>
                <a:cubicBezTo>
                  <a:pt x="50341" y="99756"/>
                  <a:pt x="49782" y="99508"/>
                  <a:pt x="49937" y="98949"/>
                </a:cubicBezTo>
                <a:cubicBezTo>
                  <a:pt x="51894" y="92738"/>
                  <a:pt x="52732" y="88731"/>
                  <a:pt x="54067" y="83172"/>
                </a:cubicBezTo>
                <a:cubicBezTo>
                  <a:pt x="56304" y="74042"/>
                  <a:pt x="57173" y="61961"/>
                  <a:pt x="60745" y="53917"/>
                </a:cubicBezTo>
                <a:cubicBezTo>
                  <a:pt x="62915" y="48890"/>
                  <a:pt x="66085" y="44357"/>
                  <a:pt x="70062" y="40594"/>
                </a:cubicBezTo>
                <a:cubicBezTo>
                  <a:pt x="70062" y="40594"/>
                  <a:pt x="70062" y="40594"/>
                  <a:pt x="70062" y="40594"/>
                </a:cubicBezTo>
                <a:cubicBezTo>
                  <a:pt x="70170" y="40325"/>
                  <a:pt x="70170" y="40024"/>
                  <a:pt x="70062" y="39755"/>
                </a:cubicBezTo>
                <a:cubicBezTo>
                  <a:pt x="69303" y="39968"/>
                  <a:pt x="68565" y="40249"/>
                  <a:pt x="67857" y="40594"/>
                </a:cubicBezTo>
                <a:cubicBezTo>
                  <a:pt x="56455" y="46428"/>
                  <a:pt x="47536" y="56174"/>
                  <a:pt x="42732" y="68048"/>
                </a:cubicBezTo>
                <a:cubicBezTo>
                  <a:pt x="39813" y="75228"/>
                  <a:pt x="38437" y="82942"/>
                  <a:pt x="38694" y="90688"/>
                </a:cubicBezTo>
                <a:cubicBezTo>
                  <a:pt x="38694" y="93297"/>
                  <a:pt x="38694" y="95936"/>
                  <a:pt x="38881" y="98545"/>
                </a:cubicBezTo>
                <a:cubicBezTo>
                  <a:pt x="39222" y="105005"/>
                  <a:pt x="39533" y="114415"/>
                  <a:pt x="39533" y="121434"/>
                </a:cubicBezTo>
                <a:close/>
                <a:moveTo>
                  <a:pt x="64099" y="76216"/>
                </a:moveTo>
                <a:cubicBezTo>
                  <a:pt x="64189" y="76253"/>
                  <a:pt x="64289" y="76253"/>
                  <a:pt x="64378" y="76216"/>
                </a:cubicBezTo>
                <a:lnTo>
                  <a:pt x="64378" y="76216"/>
                </a:lnTo>
                <a:cubicBezTo>
                  <a:pt x="67484" y="73700"/>
                  <a:pt x="80528" y="63793"/>
                  <a:pt x="85000" y="59165"/>
                </a:cubicBezTo>
                <a:cubicBezTo>
                  <a:pt x="91376" y="53097"/>
                  <a:pt x="96940" y="46228"/>
                  <a:pt x="101553" y="38730"/>
                </a:cubicBezTo>
                <a:cubicBezTo>
                  <a:pt x="106499" y="31071"/>
                  <a:pt x="112383" y="24060"/>
                  <a:pt x="119069" y="17860"/>
                </a:cubicBezTo>
                <a:cubicBezTo>
                  <a:pt x="119628" y="17332"/>
                  <a:pt x="120063" y="16990"/>
                  <a:pt x="120622" y="16494"/>
                </a:cubicBezTo>
                <a:cubicBezTo>
                  <a:pt x="120622" y="16494"/>
                  <a:pt x="120839" y="15935"/>
                  <a:pt x="120622" y="15686"/>
                </a:cubicBezTo>
                <a:cubicBezTo>
                  <a:pt x="108537" y="18557"/>
                  <a:pt x="97227" y="24038"/>
                  <a:pt x="87484" y="31742"/>
                </a:cubicBezTo>
                <a:cubicBezTo>
                  <a:pt x="70434" y="45221"/>
                  <a:pt x="64596" y="72427"/>
                  <a:pt x="63912" y="76153"/>
                </a:cubicBezTo>
                <a:cubicBezTo>
                  <a:pt x="63977" y="76163"/>
                  <a:pt x="64040" y="76184"/>
                  <a:pt x="64099" y="76216"/>
                </a:cubicBezTo>
                <a:close/>
                <a:moveTo>
                  <a:pt x="256091" y="224573"/>
                </a:moveTo>
                <a:cubicBezTo>
                  <a:pt x="257426" y="222585"/>
                  <a:pt x="254103" y="221467"/>
                  <a:pt x="253234" y="224791"/>
                </a:cubicBezTo>
                <a:cubicBezTo>
                  <a:pt x="252364" y="228114"/>
                  <a:pt x="254787" y="226592"/>
                  <a:pt x="256091" y="224573"/>
                </a:cubicBezTo>
                <a:close/>
                <a:moveTo>
                  <a:pt x="292427" y="140720"/>
                </a:moveTo>
                <a:cubicBezTo>
                  <a:pt x="291123" y="140037"/>
                  <a:pt x="285812" y="146528"/>
                  <a:pt x="286682" y="147553"/>
                </a:cubicBezTo>
                <a:cubicBezTo>
                  <a:pt x="289036" y="145615"/>
                  <a:pt x="290995" y="143242"/>
                  <a:pt x="292458" y="140565"/>
                </a:cubicBezTo>
                <a:close/>
                <a:moveTo>
                  <a:pt x="293576" y="139571"/>
                </a:moveTo>
                <a:cubicBezTo>
                  <a:pt x="294384" y="139975"/>
                  <a:pt x="297893" y="138080"/>
                  <a:pt x="297241" y="137552"/>
                </a:cubicBezTo>
                <a:cubicBezTo>
                  <a:pt x="296589" y="137024"/>
                  <a:pt x="292458" y="135099"/>
                  <a:pt x="292365" y="136279"/>
                </a:cubicBezTo>
                <a:cubicBezTo>
                  <a:pt x="292272" y="138018"/>
                  <a:pt x="292800" y="138981"/>
                  <a:pt x="293607" y="139416"/>
                </a:cubicBezTo>
                <a:close/>
                <a:moveTo>
                  <a:pt x="357584" y="195659"/>
                </a:moveTo>
                <a:cubicBezTo>
                  <a:pt x="355907" y="195659"/>
                  <a:pt x="354106" y="198175"/>
                  <a:pt x="354478" y="198206"/>
                </a:cubicBezTo>
                <a:cubicBezTo>
                  <a:pt x="355690" y="198206"/>
                  <a:pt x="356590" y="199107"/>
                  <a:pt x="357584" y="198889"/>
                </a:cubicBezTo>
                <a:cubicBezTo>
                  <a:pt x="359478" y="198361"/>
                  <a:pt x="359261" y="195442"/>
                  <a:pt x="357615" y="195504"/>
                </a:cubicBezTo>
                <a:close/>
                <a:moveTo>
                  <a:pt x="334385" y="135254"/>
                </a:moveTo>
                <a:cubicBezTo>
                  <a:pt x="332956" y="135254"/>
                  <a:pt x="332583" y="136869"/>
                  <a:pt x="333950" y="137583"/>
                </a:cubicBezTo>
                <a:cubicBezTo>
                  <a:pt x="335149" y="137826"/>
                  <a:pt x="336394" y="137627"/>
                  <a:pt x="337459" y="137024"/>
                </a:cubicBezTo>
                <a:cubicBezTo>
                  <a:pt x="338422" y="136434"/>
                  <a:pt x="339509" y="135689"/>
                  <a:pt x="339323" y="134229"/>
                </a:cubicBezTo>
                <a:cubicBezTo>
                  <a:pt x="339323" y="133329"/>
                  <a:pt x="337118" y="130844"/>
                  <a:pt x="338205" y="129881"/>
                </a:cubicBezTo>
                <a:cubicBezTo>
                  <a:pt x="339292" y="128919"/>
                  <a:pt x="340534" y="130471"/>
                  <a:pt x="341683" y="129881"/>
                </a:cubicBezTo>
                <a:cubicBezTo>
                  <a:pt x="342832" y="129291"/>
                  <a:pt x="342956" y="128546"/>
                  <a:pt x="342987" y="127366"/>
                </a:cubicBezTo>
                <a:cubicBezTo>
                  <a:pt x="343018" y="126186"/>
                  <a:pt x="342397" y="123577"/>
                  <a:pt x="340503" y="123577"/>
                </a:cubicBezTo>
                <a:cubicBezTo>
                  <a:pt x="339074" y="123577"/>
                  <a:pt x="336621" y="127366"/>
                  <a:pt x="336528" y="127614"/>
                </a:cubicBezTo>
                <a:cubicBezTo>
                  <a:pt x="336143" y="128614"/>
                  <a:pt x="336143" y="129720"/>
                  <a:pt x="336528" y="130720"/>
                </a:cubicBezTo>
                <a:cubicBezTo>
                  <a:pt x="337428" y="132739"/>
                  <a:pt x="337087" y="135037"/>
                  <a:pt x="334416" y="135099"/>
                </a:cubicBezTo>
                <a:close/>
                <a:moveTo>
                  <a:pt x="365814" y="135534"/>
                </a:moveTo>
                <a:cubicBezTo>
                  <a:pt x="365814" y="136403"/>
                  <a:pt x="368299" y="142459"/>
                  <a:pt x="368547" y="144136"/>
                </a:cubicBezTo>
                <a:cubicBezTo>
                  <a:pt x="368795" y="145813"/>
                  <a:pt x="369323" y="150751"/>
                  <a:pt x="370659" y="150348"/>
                </a:cubicBezTo>
                <a:cubicBezTo>
                  <a:pt x="371497" y="150037"/>
                  <a:pt x="371435" y="146994"/>
                  <a:pt x="371249" y="145813"/>
                </a:cubicBezTo>
                <a:cubicBezTo>
                  <a:pt x="370715" y="142310"/>
                  <a:pt x="369873" y="138860"/>
                  <a:pt x="368733" y="135503"/>
                </a:cubicBezTo>
                <a:cubicBezTo>
                  <a:pt x="368050" y="133453"/>
                  <a:pt x="365131" y="126714"/>
                  <a:pt x="364168" y="126931"/>
                </a:cubicBezTo>
                <a:cubicBezTo>
                  <a:pt x="363205" y="127148"/>
                  <a:pt x="365628" y="131838"/>
                  <a:pt x="365969" y="133391"/>
                </a:cubicBezTo>
                <a:cubicBezTo>
                  <a:pt x="366035" y="134055"/>
                  <a:pt x="365994" y="134726"/>
                  <a:pt x="365845" y="135378"/>
                </a:cubicBezTo>
                <a:close/>
                <a:moveTo>
                  <a:pt x="349261" y="54321"/>
                </a:moveTo>
                <a:cubicBezTo>
                  <a:pt x="350814" y="54911"/>
                  <a:pt x="350814" y="51991"/>
                  <a:pt x="348174" y="49848"/>
                </a:cubicBezTo>
                <a:cubicBezTo>
                  <a:pt x="345534" y="47706"/>
                  <a:pt x="341963" y="48761"/>
                  <a:pt x="343018" y="49848"/>
                </a:cubicBezTo>
                <a:cubicBezTo>
                  <a:pt x="344907" y="51592"/>
                  <a:pt x="347003" y="53094"/>
                  <a:pt x="349261" y="54321"/>
                </a:cubicBezTo>
                <a:close/>
                <a:moveTo>
                  <a:pt x="277831" y="33761"/>
                </a:moveTo>
                <a:cubicBezTo>
                  <a:pt x="274725" y="31742"/>
                  <a:pt x="277303" y="28978"/>
                  <a:pt x="274725" y="27115"/>
                </a:cubicBezTo>
                <a:cubicBezTo>
                  <a:pt x="272026" y="26144"/>
                  <a:pt x="269011" y="26727"/>
                  <a:pt x="266868" y="28637"/>
                </a:cubicBezTo>
                <a:cubicBezTo>
                  <a:pt x="264787" y="31370"/>
                  <a:pt x="269601" y="30469"/>
                  <a:pt x="271340" y="31245"/>
                </a:cubicBezTo>
                <a:cubicBezTo>
                  <a:pt x="273079" y="32022"/>
                  <a:pt x="277551" y="35718"/>
                  <a:pt x="278234" y="34972"/>
                </a:cubicBezTo>
                <a:cubicBezTo>
                  <a:pt x="278918" y="34227"/>
                  <a:pt x="278048" y="34072"/>
                  <a:pt x="277831" y="33761"/>
                </a:cubicBezTo>
                <a:close/>
                <a:moveTo>
                  <a:pt x="296775" y="24227"/>
                </a:moveTo>
                <a:cubicBezTo>
                  <a:pt x="292582" y="22301"/>
                  <a:pt x="276775" y="22394"/>
                  <a:pt x="277178" y="26494"/>
                </a:cubicBezTo>
                <a:cubicBezTo>
                  <a:pt x="277520" y="30034"/>
                  <a:pt x="286309" y="26711"/>
                  <a:pt x="288576" y="26494"/>
                </a:cubicBezTo>
                <a:cubicBezTo>
                  <a:pt x="290843" y="26276"/>
                  <a:pt x="300347" y="26121"/>
                  <a:pt x="296651" y="24227"/>
                </a:cubicBezTo>
                <a:close/>
                <a:moveTo>
                  <a:pt x="250532" y="208144"/>
                </a:moveTo>
                <a:cubicBezTo>
                  <a:pt x="250314" y="207368"/>
                  <a:pt x="248948" y="207492"/>
                  <a:pt x="249290" y="208144"/>
                </a:cubicBezTo>
                <a:cubicBezTo>
                  <a:pt x="249631" y="208796"/>
                  <a:pt x="248886" y="209604"/>
                  <a:pt x="249569" y="210504"/>
                </a:cubicBezTo>
                <a:cubicBezTo>
                  <a:pt x="250709" y="211430"/>
                  <a:pt x="252342" y="211430"/>
                  <a:pt x="253482" y="210504"/>
                </a:cubicBezTo>
                <a:cubicBezTo>
                  <a:pt x="253954" y="209868"/>
                  <a:pt x="253858" y="208976"/>
                  <a:pt x="253265" y="208455"/>
                </a:cubicBezTo>
                <a:cubicBezTo>
                  <a:pt x="252395" y="208206"/>
                  <a:pt x="250594" y="208921"/>
                  <a:pt x="250408" y="208144"/>
                </a:cubicBezTo>
                <a:close/>
                <a:moveTo>
                  <a:pt x="244320" y="176715"/>
                </a:moveTo>
                <a:cubicBezTo>
                  <a:pt x="245625" y="176715"/>
                  <a:pt x="245563" y="175721"/>
                  <a:pt x="246339" y="175783"/>
                </a:cubicBezTo>
                <a:cubicBezTo>
                  <a:pt x="247116" y="175845"/>
                  <a:pt x="246339" y="176746"/>
                  <a:pt x="247799" y="176746"/>
                </a:cubicBezTo>
                <a:cubicBezTo>
                  <a:pt x="249258" y="176746"/>
                  <a:pt x="250470" y="173392"/>
                  <a:pt x="246246" y="173392"/>
                </a:cubicBezTo>
                <a:cubicBezTo>
                  <a:pt x="242830" y="173392"/>
                  <a:pt x="243296" y="176653"/>
                  <a:pt x="244320" y="176715"/>
                </a:cubicBezTo>
                <a:close/>
                <a:moveTo>
                  <a:pt x="249786" y="180193"/>
                </a:moveTo>
                <a:cubicBezTo>
                  <a:pt x="247178" y="179541"/>
                  <a:pt x="247706" y="181032"/>
                  <a:pt x="246091" y="181187"/>
                </a:cubicBezTo>
                <a:cubicBezTo>
                  <a:pt x="243420" y="181498"/>
                  <a:pt x="245780" y="179230"/>
                  <a:pt x="244476" y="178081"/>
                </a:cubicBezTo>
                <a:cubicBezTo>
                  <a:pt x="243917" y="177615"/>
                  <a:pt x="242333" y="179883"/>
                  <a:pt x="242240" y="181187"/>
                </a:cubicBezTo>
                <a:cubicBezTo>
                  <a:pt x="242240" y="181870"/>
                  <a:pt x="242240" y="184293"/>
                  <a:pt x="243265" y="184293"/>
                </a:cubicBezTo>
                <a:cubicBezTo>
                  <a:pt x="244289" y="184293"/>
                  <a:pt x="250314" y="185038"/>
                  <a:pt x="252302" y="185473"/>
                </a:cubicBezTo>
                <a:cubicBezTo>
                  <a:pt x="254290" y="185908"/>
                  <a:pt x="252209" y="180814"/>
                  <a:pt x="249880" y="180193"/>
                </a:cubicBezTo>
                <a:close/>
                <a:moveTo>
                  <a:pt x="220562" y="211685"/>
                </a:moveTo>
                <a:cubicBezTo>
                  <a:pt x="221370" y="211685"/>
                  <a:pt x="221960" y="208827"/>
                  <a:pt x="221463" y="207430"/>
                </a:cubicBezTo>
                <a:cubicBezTo>
                  <a:pt x="220966" y="206032"/>
                  <a:pt x="218357" y="207057"/>
                  <a:pt x="218140" y="207709"/>
                </a:cubicBezTo>
                <a:cubicBezTo>
                  <a:pt x="217922" y="208362"/>
                  <a:pt x="219755" y="211685"/>
                  <a:pt x="220562" y="211685"/>
                </a:cubicBezTo>
                <a:close/>
                <a:moveTo>
                  <a:pt x="182300" y="211405"/>
                </a:moveTo>
                <a:cubicBezTo>
                  <a:pt x="182300" y="210163"/>
                  <a:pt x="182300" y="206560"/>
                  <a:pt x="181431" y="205877"/>
                </a:cubicBezTo>
                <a:cubicBezTo>
                  <a:pt x="180561" y="205194"/>
                  <a:pt x="180685" y="206498"/>
                  <a:pt x="180095" y="206405"/>
                </a:cubicBezTo>
                <a:cubicBezTo>
                  <a:pt x="179505" y="206312"/>
                  <a:pt x="179629" y="204697"/>
                  <a:pt x="179039" y="204697"/>
                </a:cubicBezTo>
                <a:cubicBezTo>
                  <a:pt x="178449" y="204697"/>
                  <a:pt x="179257" y="207554"/>
                  <a:pt x="179878" y="209200"/>
                </a:cubicBezTo>
                <a:cubicBezTo>
                  <a:pt x="180499" y="210846"/>
                  <a:pt x="182145" y="213610"/>
                  <a:pt x="182300" y="211405"/>
                </a:cubicBezTo>
                <a:close/>
                <a:moveTo>
                  <a:pt x="181369" y="202647"/>
                </a:moveTo>
                <a:cubicBezTo>
                  <a:pt x="182161" y="199815"/>
                  <a:pt x="182599" y="196892"/>
                  <a:pt x="182673" y="193951"/>
                </a:cubicBezTo>
                <a:cubicBezTo>
                  <a:pt x="182487" y="191653"/>
                  <a:pt x="181244" y="189510"/>
                  <a:pt x="180934" y="189665"/>
                </a:cubicBezTo>
                <a:cubicBezTo>
                  <a:pt x="180623" y="189821"/>
                  <a:pt x="181151" y="191249"/>
                  <a:pt x="181213" y="193454"/>
                </a:cubicBezTo>
                <a:cubicBezTo>
                  <a:pt x="181005" y="195895"/>
                  <a:pt x="180515" y="198302"/>
                  <a:pt x="179754" y="200628"/>
                </a:cubicBezTo>
                <a:cubicBezTo>
                  <a:pt x="179754" y="201653"/>
                  <a:pt x="180748" y="203951"/>
                  <a:pt x="181369" y="202647"/>
                </a:cubicBezTo>
                <a:close/>
                <a:moveTo>
                  <a:pt x="79068" y="181435"/>
                </a:moveTo>
                <a:cubicBezTo>
                  <a:pt x="79118" y="81181"/>
                  <a:pt x="160430" y="-50"/>
                  <a:pt x="260684" y="0"/>
                </a:cubicBezTo>
                <a:cubicBezTo>
                  <a:pt x="360938" y="50"/>
                  <a:pt x="442170" y="81362"/>
                  <a:pt x="442120" y="181616"/>
                </a:cubicBezTo>
                <a:cubicBezTo>
                  <a:pt x="442071" y="281870"/>
                  <a:pt x="360758" y="363101"/>
                  <a:pt x="260504" y="363052"/>
                </a:cubicBezTo>
                <a:cubicBezTo>
                  <a:pt x="212391" y="363027"/>
                  <a:pt x="166256" y="343905"/>
                  <a:pt x="132237" y="309886"/>
                </a:cubicBezTo>
                <a:cubicBezTo>
                  <a:pt x="98072" y="275888"/>
                  <a:pt x="78927" y="229635"/>
                  <a:pt x="79068" y="181435"/>
                </a:cubicBezTo>
                <a:close/>
                <a:moveTo>
                  <a:pt x="134970" y="301625"/>
                </a:moveTo>
                <a:lnTo>
                  <a:pt x="154722" y="281904"/>
                </a:lnTo>
                <a:cubicBezTo>
                  <a:pt x="150837" y="277807"/>
                  <a:pt x="147188" y="273494"/>
                  <a:pt x="143790" y="268984"/>
                </a:cubicBezTo>
                <a:cubicBezTo>
                  <a:pt x="142191" y="268413"/>
                  <a:pt x="140762" y="267453"/>
                  <a:pt x="139629" y="266189"/>
                </a:cubicBezTo>
                <a:cubicBezTo>
                  <a:pt x="137951" y="264077"/>
                  <a:pt x="137082" y="261003"/>
                  <a:pt x="136274" y="261003"/>
                </a:cubicBezTo>
                <a:cubicBezTo>
                  <a:pt x="135467" y="261003"/>
                  <a:pt x="136274" y="262959"/>
                  <a:pt x="134411" y="263239"/>
                </a:cubicBezTo>
                <a:cubicBezTo>
                  <a:pt x="131958" y="263580"/>
                  <a:pt x="128510" y="257524"/>
                  <a:pt x="127175" y="255288"/>
                </a:cubicBezTo>
                <a:cubicBezTo>
                  <a:pt x="125839" y="253052"/>
                  <a:pt x="122982" y="252679"/>
                  <a:pt x="121678" y="250226"/>
                </a:cubicBezTo>
                <a:cubicBezTo>
                  <a:pt x="121305" y="249512"/>
                  <a:pt x="120436" y="247369"/>
                  <a:pt x="119628" y="248642"/>
                </a:cubicBezTo>
                <a:cubicBezTo>
                  <a:pt x="118262" y="250816"/>
                  <a:pt x="113634" y="243890"/>
                  <a:pt x="112454" y="244387"/>
                </a:cubicBezTo>
                <a:cubicBezTo>
                  <a:pt x="111274" y="244884"/>
                  <a:pt x="112299" y="246282"/>
                  <a:pt x="111615" y="246903"/>
                </a:cubicBezTo>
                <a:cubicBezTo>
                  <a:pt x="110280" y="248083"/>
                  <a:pt x="106367" y="241592"/>
                  <a:pt x="104907" y="242275"/>
                </a:cubicBezTo>
                <a:cubicBezTo>
                  <a:pt x="103448" y="242959"/>
                  <a:pt x="103230" y="243735"/>
                  <a:pt x="103137" y="245381"/>
                </a:cubicBezTo>
                <a:cubicBezTo>
                  <a:pt x="103044" y="247027"/>
                  <a:pt x="105280" y="251592"/>
                  <a:pt x="104503" y="252089"/>
                </a:cubicBezTo>
                <a:cubicBezTo>
                  <a:pt x="103727" y="252586"/>
                  <a:pt x="97764" y="238238"/>
                  <a:pt x="98975" y="237586"/>
                </a:cubicBezTo>
                <a:cubicBezTo>
                  <a:pt x="99690" y="237213"/>
                  <a:pt x="99565" y="238238"/>
                  <a:pt x="100342" y="237772"/>
                </a:cubicBezTo>
                <a:cubicBezTo>
                  <a:pt x="101118" y="237306"/>
                  <a:pt x="99783" y="236281"/>
                  <a:pt x="99410" y="234667"/>
                </a:cubicBezTo>
                <a:cubicBezTo>
                  <a:pt x="99038" y="233052"/>
                  <a:pt x="97609" y="232989"/>
                  <a:pt x="97485" y="231188"/>
                </a:cubicBezTo>
                <a:cubicBezTo>
                  <a:pt x="97360" y="229387"/>
                  <a:pt x="99938" y="230008"/>
                  <a:pt x="99907" y="229138"/>
                </a:cubicBezTo>
                <a:cubicBezTo>
                  <a:pt x="99830" y="228213"/>
                  <a:pt x="100172" y="227300"/>
                  <a:pt x="100839" y="226654"/>
                </a:cubicBezTo>
                <a:cubicBezTo>
                  <a:pt x="101677" y="225909"/>
                  <a:pt x="103634" y="226654"/>
                  <a:pt x="103944" y="224138"/>
                </a:cubicBezTo>
                <a:cubicBezTo>
                  <a:pt x="104255" y="221623"/>
                  <a:pt x="105404" y="224138"/>
                  <a:pt x="105622" y="225598"/>
                </a:cubicBezTo>
                <a:cubicBezTo>
                  <a:pt x="105839" y="227058"/>
                  <a:pt x="110622" y="227927"/>
                  <a:pt x="110839" y="226654"/>
                </a:cubicBezTo>
                <a:cubicBezTo>
                  <a:pt x="110839" y="225846"/>
                  <a:pt x="108945" y="225877"/>
                  <a:pt x="108945" y="225163"/>
                </a:cubicBezTo>
                <a:cubicBezTo>
                  <a:pt x="108945" y="223797"/>
                  <a:pt x="111553" y="225163"/>
                  <a:pt x="113324" y="225163"/>
                </a:cubicBezTo>
                <a:cubicBezTo>
                  <a:pt x="114100" y="225163"/>
                  <a:pt x="115498" y="223983"/>
                  <a:pt x="117268" y="224884"/>
                </a:cubicBezTo>
                <a:cubicBezTo>
                  <a:pt x="118632" y="225688"/>
                  <a:pt x="120125" y="226256"/>
                  <a:pt x="121678" y="226561"/>
                </a:cubicBezTo>
                <a:cubicBezTo>
                  <a:pt x="117392" y="213219"/>
                  <a:pt x="115059" y="199327"/>
                  <a:pt x="114752" y="185318"/>
                </a:cubicBezTo>
                <a:lnTo>
                  <a:pt x="86956" y="185318"/>
                </a:lnTo>
                <a:cubicBezTo>
                  <a:pt x="87772" y="228744"/>
                  <a:pt x="104915" y="270270"/>
                  <a:pt x="134970" y="301625"/>
                </a:cubicBezTo>
                <a:close/>
                <a:moveTo>
                  <a:pt x="249880" y="140627"/>
                </a:moveTo>
                <a:cubicBezTo>
                  <a:pt x="250066" y="140938"/>
                  <a:pt x="248047" y="142770"/>
                  <a:pt x="247022" y="144540"/>
                </a:cubicBezTo>
                <a:cubicBezTo>
                  <a:pt x="250240" y="143332"/>
                  <a:pt x="253603" y="142546"/>
                  <a:pt x="257023" y="142211"/>
                </a:cubicBezTo>
                <a:lnTo>
                  <a:pt x="257023" y="114260"/>
                </a:lnTo>
                <a:cubicBezTo>
                  <a:pt x="241898" y="115129"/>
                  <a:pt x="227516" y="121095"/>
                  <a:pt x="216214" y="131186"/>
                </a:cubicBezTo>
                <a:lnTo>
                  <a:pt x="235904" y="150876"/>
                </a:lnTo>
                <a:cubicBezTo>
                  <a:pt x="238174" y="149006"/>
                  <a:pt x="240640" y="147391"/>
                  <a:pt x="243265" y="146062"/>
                </a:cubicBezTo>
                <a:cubicBezTo>
                  <a:pt x="243948" y="145720"/>
                  <a:pt x="244631" y="145410"/>
                  <a:pt x="245345" y="145130"/>
                </a:cubicBezTo>
                <a:cubicBezTo>
                  <a:pt x="246557" y="142863"/>
                  <a:pt x="249507" y="140254"/>
                  <a:pt x="249880" y="140627"/>
                </a:cubicBezTo>
                <a:close/>
                <a:moveTo>
                  <a:pt x="181182" y="244511"/>
                </a:moveTo>
                <a:cubicBezTo>
                  <a:pt x="181263" y="245046"/>
                  <a:pt x="181263" y="245592"/>
                  <a:pt x="181182" y="246126"/>
                </a:cubicBezTo>
                <a:cubicBezTo>
                  <a:pt x="182642" y="247897"/>
                  <a:pt x="184102" y="249636"/>
                  <a:pt x="185654" y="251313"/>
                </a:cubicBezTo>
                <a:lnTo>
                  <a:pt x="205375" y="231623"/>
                </a:lnTo>
                <a:cubicBezTo>
                  <a:pt x="195912" y="221163"/>
                  <a:pt x="189592" y="208247"/>
                  <a:pt x="187145" y="194355"/>
                </a:cubicBezTo>
                <a:cubicBezTo>
                  <a:pt x="186611" y="194585"/>
                  <a:pt x="185993" y="194370"/>
                  <a:pt x="185717" y="193858"/>
                </a:cubicBezTo>
                <a:cubicBezTo>
                  <a:pt x="185313" y="193175"/>
                  <a:pt x="185903" y="192461"/>
                  <a:pt x="186741" y="191777"/>
                </a:cubicBezTo>
                <a:cubicBezTo>
                  <a:pt x="186462" y="189665"/>
                  <a:pt x="186245" y="187554"/>
                  <a:pt x="186151" y="185411"/>
                </a:cubicBezTo>
                <a:lnTo>
                  <a:pt x="173014" y="185411"/>
                </a:lnTo>
                <a:cubicBezTo>
                  <a:pt x="173014" y="187523"/>
                  <a:pt x="174008" y="190504"/>
                  <a:pt x="172611" y="191622"/>
                </a:cubicBezTo>
                <a:cubicBezTo>
                  <a:pt x="171213" y="192740"/>
                  <a:pt x="169878" y="191622"/>
                  <a:pt x="168853" y="191622"/>
                </a:cubicBezTo>
                <a:cubicBezTo>
                  <a:pt x="166337" y="191964"/>
                  <a:pt x="165747" y="195007"/>
                  <a:pt x="166430" y="197057"/>
                </a:cubicBezTo>
                <a:cubicBezTo>
                  <a:pt x="167017" y="198296"/>
                  <a:pt x="167297" y="199663"/>
                  <a:pt x="167238" y="201032"/>
                </a:cubicBezTo>
                <a:cubicBezTo>
                  <a:pt x="166989" y="202430"/>
                  <a:pt x="166244" y="203548"/>
                  <a:pt x="168449" y="204728"/>
                </a:cubicBezTo>
                <a:cubicBezTo>
                  <a:pt x="170654" y="205908"/>
                  <a:pt x="173791" y="209976"/>
                  <a:pt x="173542" y="210691"/>
                </a:cubicBezTo>
                <a:cubicBezTo>
                  <a:pt x="173294" y="211405"/>
                  <a:pt x="171151" y="209821"/>
                  <a:pt x="171027" y="211498"/>
                </a:cubicBezTo>
                <a:cubicBezTo>
                  <a:pt x="171027" y="212523"/>
                  <a:pt x="174132" y="211219"/>
                  <a:pt x="173853" y="214604"/>
                </a:cubicBezTo>
                <a:cubicBezTo>
                  <a:pt x="173775" y="216539"/>
                  <a:pt x="174117" y="218464"/>
                  <a:pt x="174847" y="220256"/>
                </a:cubicBezTo>
                <a:cubicBezTo>
                  <a:pt x="176319" y="222716"/>
                  <a:pt x="177173" y="225499"/>
                  <a:pt x="177331" y="228362"/>
                </a:cubicBezTo>
                <a:cubicBezTo>
                  <a:pt x="176884" y="231114"/>
                  <a:pt x="177086" y="233930"/>
                  <a:pt x="177921" y="236592"/>
                </a:cubicBezTo>
                <a:cubicBezTo>
                  <a:pt x="178915" y="239294"/>
                  <a:pt x="181058" y="241437"/>
                  <a:pt x="181058" y="244511"/>
                </a:cubicBezTo>
                <a:close/>
                <a:moveTo>
                  <a:pt x="164691" y="197740"/>
                </a:moveTo>
                <a:cubicBezTo>
                  <a:pt x="163076" y="195877"/>
                  <a:pt x="165747" y="190597"/>
                  <a:pt x="166151" y="189572"/>
                </a:cubicBezTo>
                <a:cubicBezTo>
                  <a:pt x="166555" y="188547"/>
                  <a:pt x="169039" y="187057"/>
                  <a:pt x="169753" y="185411"/>
                </a:cubicBezTo>
                <a:lnTo>
                  <a:pt x="158107" y="185411"/>
                </a:lnTo>
                <a:cubicBezTo>
                  <a:pt x="158331" y="191457"/>
                  <a:pt x="159079" y="197473"/>
                  <a:pt x="160343" y="203392"/>
                </a:cubicBezTo>
                <a:cubicBezTo>
                  <a:pt x="163138" y="204324"/>
                  <a:pt x="168542" y="202057"/>
                  <a:pt x="164691" y="197740"/>
                </a:cubicBezTo>
                <a:close/>
                <a:moveTo>
                  <a:pt x="157362" y="272835"/>
                </a:moveTo>
                <a:lnTo>
                  <a:pt x="157082" y="272835"/>
                </a:lnTo>
                <a:cubicBezTo>
                  <a:pt x="158138" y="274015"/>
                  <a:pt x="159225" y="275226"/>
                  <a:pt x="160188" y="276376"/>
                </a:cubicBezTo>
                <a:lnTo>
                  <a:pt x="162424" y="274140"/>
                </a:lnTo>
                <a:cubicBezTo>
                  <a:pt x="160468" y="272866"/>
                  <a:pt x="158542" y="272028"/>
                  <a:pt x="157362" y="272742"/>
                </a:cubicBezTo>
                <a:close/>
                <a:moveTo>
                  <a:pt x="205127" y="131372"/>
                </a:moveTo>
                <a:lnTo>
                  <a:pt x="185468" y="111713"/>
                </a:lnTo>
                <a:cubicBezTo>
                  <a:pt x="168716" y="129686"/>
                  <a:pt x="159005" y="153093"/>
                  <a:pt x="158107" y="177647"/>
                </a:cubicBezTo>
                <a:lnTo>
                  <a:pt x="171865" y="177647"/>
                </a:lnTo>
                <a:cubicBezTo>
                  <a:pt x="174164" y="173951"/>
                  <a:pt x="173387" y="171125"/>
                  <a:pt x="174164" y="168951"/>
                </a:cubicBezTo>
                <a:cubicBezTo>
                  <a:pt x="174993" y="166923"/>
                  <a:pt x="176036" y="164985"/>
                  <a:pt x="177269" y="163174"/>
                </a:cubicBezTo>
                <a:cubicBezTo>
                  <a:pt x="178263" y="161528"/>
                  <a:pt x="179412" y="159696"/>
                  <a:pt x="181555" y="159696"/>
                </a:cubicBezTo>
                <a:cubicBezTo>
                  <a:pt x="186027" y="159696"/>
                  <a:pt x="187145" y="157304"/>
                  <a:pt x="190002" y="156000"/>
                </a:cubicBezTo>
                <a:cubicBezTo>
                  <a:pt x="192860" y="154696"/>
                  <a:pt x="197860" y="153919"/>
                  <a:pt x="197301" y="152460"/>
                </a:cubicBezTo>
                <a:cubicBezTo>
                  <a:pt x="196742" y="151000"/>
                  <a:pt x="186804" y="155379"/>
                  <a:pt x="186586" y="154602"/>
                </a:cubicBezTo>
                <a:cubicBezTo>
                  <a:pt x="186182" y="153267"/>
                  <a:pt x="189692" y="153391"/>
                  <a:pt x="191276" y="152025"/>
                </a:cubicBezTo>
                <a:cubicBezTo>
                  <a:pt x="191537" y="151786"/>
                  <a:pt x="191829" y="151587"/>
                  <a:pt x="192145" y="151435"/>
                </a:cubicBezTo>
                <a:cubicBezTo>
                  <a:pt x="195357" y="144059"/>
                  <a:pt x="199742" y="137254"/>
                  <a:pt x="205127" y="131279"/>
                </a:cubicBezTo>
                <a:close/>
                <a:moveTo>
                  <a:pt x="201587" y="149758"/>
                </a:moveTo>
                <a:lnTo>
                  <a:pt x="202394" y="149354"/>
                </a:lnTo>
                <a:cubicBezTo>
                  <a:pt x="205388" y="147801"/>
                  <a:pt x="208888" y="147531"/>
                  <a:pt x="212084" y="148609"/>
                </a:cubicBezTo>
                <a:cubicBezTo>
                  <a:pt x="214553" y="149997"/>
                  <a:pt x="216882" y="151618"/>
                  <a:pt x="219040" y="153453"/>
                </a:cubicBezTo>
                <a:cubicBezTo>
                  <a:pt x="219662" y="153919"/>
                  <a:pt x="219941" y="153081"/>
                  <a:pt x="222798" y="152646"/>
                </a:cubicBezTo>
                <a:cubicBezTo>
                  <a:pt x="224009" y="152460"/>
                  <a:pt x="224258" y="153671"/>
                  <a:pt x="225904" y="153888"/>
                </a:cubicBezTo>
                <a:cubicBezTo>
                  <a:pt x="226491" y="153978"/>
                  <a:pt x="227087" y="153978"/>
                  <a:pt x="227674" y="153888"/>
                </a:cubicBezTo>
                <a:lnTo>
                  <a:pt x="210562" y="136776"/>
                </a:lnTo>
                <a:cubicBezTo>
                  <a:pt x="207065" y="140695"/>
                  <a:pt x="204049" y="145025"/>
                  <a:pt x="201587" y="149664"/>
                </a:cubicBezTo>
                <a:close/>
                <a:moveTo>
                  <a:pt x="182269" y="170938"/>
                </a:moveTo>
                <a:cubicBezTo>
                  <a:pt x="179170" y="170572"/>
                  <a:pt x="176359" y="172786"/>
                  <a:pt x="175990" y="175886"/>
                </a:cubicBezTo>
                <a:cubicBezTo>
                  <a:pt x="175921" y="176473"/>
                  <a:pt x="175943" y="177066"/>
                  <a:pt x="176058" y="177647"/>
                </a:cubicBezTo>
                <a:lnTo>
                  <a:pt x="185996" y="177647"/>
                </a:lnTo>
                <a:cubicBezTo>
                  <a:pt x="185996" y="175783"/>
                  <a:pt x="186245" y="173920"/>
                  <a:pt x="186493" y="172087"/>
                </a:cubicBezTo>
                <a:cubicBezTo>
                  <a:pt x="185182" y="171398"/>
                  <a:pt x="183745" y="170976"/>
                  <a:pt x="182269" y="170845"/>
                </a:cubicBezTo>
                <a:close/>
                <a:moveTo>
                  <a:pt x="210624" y="226219"/>
                </a:moveTo>
                <a:lnTo>
                  <a:pt x="230314" y="206529"/>
                </a:lnTo>
                <a:cubicBezTo>
                  <a:pt x="228699" y="204601"/>
                  <a:pt x="227277" y="202520"/>
                  <a:pt x="226059" y="200318"/>
                </a:cubicBezTo>
                <a:lnTo>
                  <a:pt x="226059" y="200318"/>
                </a:lnTo>
                <a:cubicBezTo>
                  <a:pt x="225777" y="200638"/>
                  <a:pt x="225534" y="200992"/>
                  <a:pt x="225345" y="201374"/>
                </a:cubicBezTo>
                <a:cubicBezTo>
                  <a:pt x="224941" y="202274"/>
                  <a:pt x="225345" y="205194"/>
                  <a:pt x="224227" y="206467"/>
                </a:cubicBezTo>
                <a:cubicBezTo>
                  <a:pt x="223109" y="207740"/>
                  <a:pt x="218450" y="202864"/>
                  <a:pt x="217115" y="202430"/>
                </a:cubicBezTo>
                <a:cubicBezTo>
                  <a:pt x="215779" y="201995"/>
                  <a:pt x="214444" y="203858"/>
                  <a:pt x="214537" y="204448"/>
                </a:cubicBezTo>
                <a:cubicBezTo>
                  <a:pt x="214786" y="205939"/>
                  <a:pt x="214537" y="206529"/>
                  <a:pt x="213823" y="206684"/>
                </a:cubicBezTo>
                <a:cubicBezTo>
                  <a:pt x="213109" y="206840"/>
                  <a:pt x="209848" y="204573"/>
                  <a:pt x="211338" y="203983"/>
                </a:cubicBezTo>
                <a:cubicBezTo>
                  <a:pt x="212829" y="203392"/>
                  <a:pt x="210872" y="201871"/>
                  <a:pt x="210127" y="201281"/>
                </a:cubicBezTo>
                <a:cubicBezTo>
                  <a:pt x="208854" y="200318"/>
                  <a:pt x="207021" y="201281"/>
                  <a:pt x="205934" y="199914"/>
                </a:cubicBezTo>
                <a:cubicBezTo>
                  <a:pt x="205025" y="198774"/>
                  <a:pt x="203838" y="197886"/>
                  <a:pt x="202487" y="197336"/>
                </a:cubicBezTo>
                <a:cubicBezTo>
                  <a:pt x="201357" y="196815"/>
                  <a:pt x="200074" y="196725"/>
                  <a:pt x="198885" y="197088"/>
                </a:cubicBezTo>
                <a:cubicBezTo>
                  <a:pt x="197891" y="197616"/>
                  <a:pt x="196804" y="196529"/>
                  <a:pt x="196058" y="195784"/>
                </a:cubicBezTo>
                <a:cubicBezTo>
                  <a:pt x="195313" y="195038"/>
                  <a:pt x="195251" y="194914"/>
                  <a:pt x="194816" y="194479"/>
                </a:cubicBezTo>
                <a:cubicBezTo>
                  <a:pt x="197152" y="206256"/>
                  <a:pt x="202615" y="217185"/>
                  <a:pt x="210624" y="226126"/>
                </a:cubicBezTo>
                <a:close/>
                <a:moveTo>
                  <a:pt x="230314" y="192212"/>
                </a:moveTo>
                <a:cubicBezTo>
                  <a:pt x="230314" y="192057"/>
                  <a:pt x="230314" y="191870"/>
                  <a:pt x="230314" y="191684"/>
                </a:cubicBezTo>
                <a:cubicBezTo>
                  <a:pt x="230314" y="191684"/>
                  <a:pt x="230314" y="191405"/>
                  <a:pt x="230314" y="191280"/>
                </a:cubicBezTo>
                <a:cubicBezTo>
                  <a:pt x="230314" y="191156"/>
                  <a:pt x="230314" y="191280"/>
                  <a:pt x="230314" y="191094"/>
                </a:cubicBezTo>
                <a:lnTo>
                  <a:pt x="230314" y="190846"/>
                </a:lnTo>
                <a:cubicBezTo>
                  <a:pt x="230314" y="190846"/>
                  <a:pt x="230314" y="190846"/>
                  <a:pt x="230314" y="190846"/>
                </a:cubicBezTo>
                <a:lnTo>
                  <a:pt x="230314" y="190318"/>
                </a:lnTo>
                <a:lnTo>
                  <a:pt x="230314" y="190318"/>
                </a:lnTo>
                <a:cubicBezTo>
                  <a:pt x="230314" y="190162"/>
                  <a:pt x="230314" y="190007"/>
                  <a:pt x="230314" y="189852"/>
                </a:cubicBezTo>
                <a:lnTo>
                  <a:pt x="230314" y="189852"/>
                </a:lnTo>
                <a:lnTo>
                  <a:pt x="230314" y="189541"/>
                </a:lnTo>
                <a:lnTo>
                  <a:pt x="230314" y="189541"/>
                </a:lnTo>
                <a:cubicBezTo>
                  <a:pt x="230292" y="189448"/>
                  <a:pt x="230292" y="189355"/>
                  <a:pt x="230314" y="189262"/>
                </a:cubicBezTo>
                <a:lnTo>
                  <a:pt x="230314" y="189262"/>
                </a:lnTo>
                <a:lnTo>
                  <a:pt x="230500" y="188951"/>
                </a:lnTo>
                <a:cubicBezTo>
                  <a:pt x="230752" y="188675"/>
                  <a:pt x="231128" y="188544"/>
                  <a:pt x="231494" y="188609"/>
                </a:cubicBezTo>
                <a:cubicBezTo>
                  <a:pt x="232289" y="188849"/>
                  <a:pt x="233100" y="189047"/>
                  <a:pt x="233916" y="189200"/>
                </a:cubicBezTo>
                <a:cubicBezTo>
                  <a:pt x="234590" y="189252"/>
                  <a:pt x="235239" y="188945"/>
                  <a:pt x="235625" y="188392"/>
                </a:cubicBezTo>
                <a:cubicBezTo>
                  <a:pt x="235870" y="188088"/>
                  <a:pt x="236081" y="187752"/>
                  <a:pt x="236246" y="187398"/>
                </a:cubicBezTo>
                <a:cubicBezTo>
                  <a:pt x="236392" y="187109"/>
                  <a:pt x="236479" y="186790"/>
                  <a:pt x="236494" y="186467"/>
                </a:cubicBezTo>
                <a:cubicBezTo>
                  <a:pt x="236528" y="186345"/>
                  <a:pt x="236528" y="186215"/>
                  <a:pt x="236494" y="186094"/>
                </a:cubicBezTo>
                <a:cubicBezTo>
                  <a:pt x="236494" y="185814"/>
                  <a:pt x="235966" y="185721"/>
                  <a:pt x="235159" y="186094"/>
                </a:cubicBezTo>
                <a:lnTo>
                  <a:pt x="234693" y="186249"/>
                </a:lnTo>
                <a:lnTo>
                  <a:pt x="233730" y="186436"/>
                </a:lnTo>
                <a:lnTo>
                  <a:pt x="233264" y="186436"/>
                </a:lnTo>
                <a:cubicBezTo>
                  <a:pt x="232823" y="186392"/>
                  <a:pt x="232426" y="186153"/>
                  <a:pt x="232177" y="185783"/>
                </a:cubicBezTo>
                <a:cubicBezTo>
                  <a:pt x="232069" y="185644"/>
                  <a:pt x="231985" y="185485"/>
                  <a:pt x="231929" y="185318"/>
                </a:cubicBezTo>
                <a:cubicBezTo>
                  <a:pt x="231839" y="185097"/>
                  <a:pt x="231724" y="184889"/>
                  <a:pt x="231587" y="184696"/>
                </a:cubicBezTo>
                <a:cubicBezTo>
                  <a:pt x="231050" y="184057"/>
                  <a:pt x="230382" y="183538"/>
                  <a:pt x="229631" y="183175"/>
                </a:cubicBezTo>
                <a:cubicBezTo>
                  <a:pt x="229233" y="182954"/>
                  <a:pt x="228857" y="182696"/>
                  <a:pt x="228513" y="182398"/>
                </a:cubicBezTo>
                <a:lnTo>
                  <a:pt x="227954" y="181870"/>
                </a:lnTo>
                <a:lnTo>
                  <a:pt x="227550" y="181404"/>
                </a:lnTo>
                <a:lnTo>
                  <a:pt x="227395" y="181404"/>
                </a:lnTo>
                <a:lnTo>
                  <a:pt x="227115" y="181156"/>
                </a:lnTo>
                <a:lnTo>
                  <a:pt x="226898" y="180970"/>
                </a:lnTo>
                <a:lnTo>
                  <a:pt x="226680" y="180783"/>
                </a:lnTo>
                <a:lnTo>
                  <a:pt x="226432" y="180597"/>
                </a:lnTo>
                <a:lnTo>
                  <a:pt x="226214" y="180597"/>
                </a:lnTo>
                <a:lnTo>
                  <a:pt x="225935" y="180597"/>
                </a:lnTo>
                <a:lnTo>
                  <a:pt x="225749" y="180597"/>
                </a:lnTo>
                <a:lnTo>
                  <a:pt x="225438" y="180442"/>
                </a:lnTo>
                <a:lnTo>
                  <a:pt x="225438" y="180442"/>
                </a:lnTo>
                <a:lnTo>
                  <a:pt x="225065" y="180442"/>
                </a:lnTo>
                <a:lnTo>
                  <a:pt x="225065" y="180442"/>
                </a:lnTo>
                <a:cubicBezTo>
                  <a:pt x="224016" y="180268"/>
                  <a:pt x="222947" y="180640"/>
                  <a:pt x="222239" y="181435"/>
                </a:cubicBezTo>
                <a:lnTo>
                  <a:pt x="222239" y="181435"/>
                </a:lnTo>
                <a:cubicBezTo>
                  <a:pt x="222068" y="181575"/>
                  <a:pt x="221913" y="181730"/>
                  <a:pt x="221773" y="181901"/>
                </a:cubicBezTo>
                <a:lnTo>
                  <a:pt x="221773" y="181901"/>
                </a:lnTo>
                <a:cubicBezTo>
                  <a:pt x="221603" y="182091"/>
                  <a:pt x="221457" y="182299"/>
                  <a:pt x="221339" y="182522"/>
                </a:cubicBezTo>
                <a:lnTo>
                  <a:pt x="221339" y="182522"/>
                </a:lnTo>
                <a:cubicBezTo>
                  <a:pt x="221339" y="182771"/>
                  <a:pt x="221059" y="183019"/>
                  <a:pt x="220904" y="183268"/>
                </a:cubicBezTo>
                <a:cubicBezTo>
                  <a:pt x="220578" y="183892"/>
                  <a:pt x="220289" y="184535"/>
                  <a:pt x="220034" y="185193"/>
                </a:cubicBezTo>
                <a:cubicBezTo>
                  <a:pt x="217798" y="191125"/>
                  <a:pt x="215158" y="189293"/>
                  <a:pt x="215593" y="191405"/>
                </a:cubicBezTo>
                <a:cubicBezTo>
                  <a:pt x="215593" y="191653"/>
                  <a:pt x="216276" y="191839"/>
                  <a:pt x="217208" y="191901"/>
                </a:cubicBezTo>
                <a:lnTo>
                  <a:pt x="219817" y="191901"/>
                </a:lnTo>
                <a:lnTo>
                  <a:pt x="221276" y="191901"/>
                </a:lnTo>
                <a:lnTo>
                  <a:pt x="221960" y="191901"/>
                </a:lnTo>
                <a:lnTo>
                  <a:pt x="222363" y="191901"/>
                </a:lnTo>
                <a:lnTo>
                  <a:pt x="222736" y="191901"/>
                </a:lnTo>
                <a:lnTo>
                  <a:pt x="223078" y="191901"/>
                </a:lnTo>
                <a:lnTo>
                  <a:pt x="223481" y="191901"/>
                </a:lnTo>
                <a:lnTo>
                  <a:pt x="223730" y="191901"/>
                </a:lnTo>
                <a:lnTo>
                  <a:pt x="224289" y="191684"/>
                </a:lnTo>
                <a:lnTo>
                  <a:pt x="225221" y="191311"/>
                </a:lnTo>
                <a:lnTo>
                  <a:pt x="225221" y="191311"/>
                </a:lnTo>
                <a:cubicBezTo>
                  <a:pt x="225503" y="191209"/>
                  <a:pt x="225795" y="191137"/>
                  <a:pt x="226090" y="191094"/>
                </a:cubicBezTo>
                <a:cubicBezTo>
                  <a:pt x="227205" y="190777"/>
                  <a:pt x="228398" y="191218"/>
                  <a:pt x="229041" y="192181"/>
                </a:cubicBezTo>
                <a:cubicBezTo>
                  <a:pt x="229460" y="192110"/>
                  <a:pt x="229888" y="192091"/>
                  <a:pt x="230314" y="192119"/>
                </a:cubicBezTo>
                <a:close/>
                <a:moveTo>
                  <a:pt x="256898" y="106682"/>
                </a:moveTo>
                <a:lnTo>
                  <a:pt x="256898" y="78731"/>
                </a:lnTo>
                <a:cubicBezTo>
                  <a:pt x="232314" y="79641"/>
                  <a:pt x="208879" y="89365"/>
                  <a:pt x="190872" y="106123"/>
                </a:cubicBezTo>
                <a:lnTo>
                  <a:pt x="210531" y="125782"/>
                </a:lnTo>
                <a:cubicBezTo>
                  <a:pt x="223311" y="114229"/>
                  <a:pt x="239693" y="107449"/>
                  <a:pt x="256898" y="106589"/>
                </a:cubicBezTo>
                <a:close/>
                <a:moveTo>
                  <a:pt x="256898" y="71091"/>
                </a:moveTo>
                <a:lnTo>
                  <a:pt x="256898" y="43140"/>
                </a:lnTo>
                <a:cubicBezTo>
                  <a:pt x="222910" y="44056"/>
                  <a:pt x="190462" y="57519"/>
                  <a:pt x="165809" y="80936"/>
                </a:cubicBezTo>
                <a:lnTo>
                  <a:pt x="185468" y="100595"/>
                </a:lnTo>
                <a:cubicBezTo>
                  <a:pt x="204916" y="82414"/>
                  <a:pt x="230292" y="71902"/>
                  <a:pt x="256898" y="70998"/>
                </a:cubicBezTo>
                <a:close/>
                <a:moveTo>
                  <a:pt x="160312" y="86619"/>
                </a:moveTo>
                <a:cubicBezTo>
                  <a:pt x="136964" y="111251"/>
                  <a:pt x="123519" y="143627"/>
                  <a:pt x="122547" y="177553"/>
                </a:cubicBezTo>
                <a:lnTo>
                  <a:pt x="150498" y="177553"/>
                </a:lnTo>
                <a:cubicBezTo>
                  <a:pt x="151399" y="150941"/>
                  <a:pt x="161927" y="125558"/>
                  <a:pt x="180126" y="106123"/>
                </a:cubicBezTo>
                <a:close/>
                <a:moveTo>
                  <a:pt x="122547" y="185318"/>
                </a:moveTo>
                <a:cubicBezTo>
                  <a:pt x="122926" y="199389"/>
                  <a:pt x="125464" y="213318"/>
                  <a:pt x="130063" y="226623"/>
                </a:cubicBezTo>
                <a:lnTo>
                  <a:pt x="130560" y="226623"/>
                </a:lnTo>
                <a:cubicBezTo>
                  <a:pt x="133420" y="226850"/>
                  <a:pt x="136293" y="226359"/>
                  <a:pt x="138914" y="225194"/>
                </a:cubicBezTo>
                <a:cubicBezTo>
                  <a:pt x="141647" y="223082"/>
                  <a:pt x="139132" y="215536"/>
                  <a:pt x="140840" y="212399"/>
                </a:cubicBezTo>
                <a:cubicBezTo>
                  <a:pt x="142952" y="208486"/>
                  <a:pt x="148262" y="199262"/>
                  <a:pt x="149846" y="199200"/>
                </a:cubicBezTo>
                <a:cubicBezTo>
                  <a:pt x="151430" y="199138"/>
                  <a:pt x="151182" y="200194"/>
                  <a:pt x="151896" y="200380"/>
                </a:cubicBezTo>
                <a:cubicBezTo>
                  <a:pt x="151082" y="195398"/>
                  <a:pt x="150616" y="190364"/>
                  <a:pt x="150498" y="185318"/>
                </a:cubicBezTo>
                <a:close/>
                <a:moveTo>
                  <a:pt x="256929" y="327464"/>
                </a:moveTo>
                <a:cubicBezTo>
                  <a:pt x="220888" y="326517"/>
                  <a:pt x="186474" y="312243"/>
                  <a:pt x="160343" y="287401"/>
                </a:cubicBezTo>
                <a:lnTo>
                  <a:pt x="140622" y="307122"/>
                </a:lnTo>
                <a:cubicBezTo>
                  <a:pt x="171959" y="337222"/>
                  <a:pt x="213487" y="354412"/>
                  <a:pt x="256929" y="355259"/>
                </a:cubicBezTo>
                <a:close/>
                <a:moveTo>
                  <a:pt x="256929" y="291904"/>
                </a:moveTo>
                <a:cubicBezTo>
                  <a:pt x="232485" y="291100"/>
                  <a:pt x="209009" y="282158"/>
                  <a:pt x="190220" y="266500"/>
                </a:cubicBezTo>
                <a:cubicBezTo>
                  <a:pt x="190617" y="266969"/>
                  <a:pt x="190981" y="267469"/>
                  <a:pt x="191307" y="267990"/>
                </a:cubicBezTo>
                <a:cubicBezTo>
                  <a:pt x="192580" y="270195"/>
                  <a:pt x="197021" y="274699"/>
                  <a:pt x="194195" y="276469"/>
                </a:cubicBezTo>
                <a:cubicBezTo>
                  <a:pt x="191369" y="278239"/>
                  <a:pt x="187984" y="276966"/>
                  <a:pt x="185779" y="276935"/>
                </a:cubicBezTo>
                <a:cubicBezTo>
                  <a:pt x="183574" y="276904"/>
                  <a:pt x="179847" y="280506"/>
                  <a:pt x="177797" y="280848"/>
                </a:cubicBezTo>
                <a:cubicBezTo>
                  <a:pt x="175580" y="281338"/>
                  <a:pt x="173263" y="281074"/>
                  <a:pt x="171213" y="280102"/>
                </a:cubicBezTo>
                <a:cubicBezTo>
                  <a:pt x="170421" y="279742"/>
                  <a:pt x="169670" y="279295"/>
                  <a:pt x="168977" y="278767"/>
                </a:cubicBezTo>
                <a:lnTo>
                  <a:pt x="165871" y="281873"/>
                </a:lnTo>
                <a:cubicBezTo>
                  <a:pt x="190540" y="305264"/>
                  <a:pt x="222978" y="318724"/>
                  <a:pt x="256961" y="319669"/>
                </a:cubicBezTo>
                <a:close/>
                <a:moveTo>
                  <a:pt x="256929" y="282121"/>
                </a:moveTo>
                <a:cubicBezTo>
                  <a:pt x="253169" y="282602"/>
                  <a:pt x="249349" y="282338"/>
                  <a:pt x="245687" y="281345"/>
                </a:cubicBezTo>
                <a:cubicBezTo>
                  <a:pt x="242768" y="279326"/>
                  <a:pt x="239289" y="277338"/>
                  <a:pt x="238917" y="275786"/>
                </a:cubicBezTo>
                <a:cubicBezTo>
                  <a:pt x="238202" y="273021"/>
                  <a:pt x="234413" y="270910"/>
                  <a:pt x="234413" y="268332"/>
                </a:cubicBezTo>
                <a:cubicBezTo>
                  <a:pt x="234413" y="265754"/>
                  <a:pt x="238389" y="264481"/>
                  <a:pt x="237333" y="261530"/>
                </a:cubicBezTo>
                <a:cubicBezTo>
                  <a:pt x="236463" y="259201"/>
                  <a:pt x="238761" y="256282"/>
                  <a:pt x="242923" y="254232"/>
                </a:cubicBezTo>
                <a:cubicBezTo>
                  <a:pt x="230910" y="251276"/>
                  <a:pt x="219817" y="245400"/>
                  <a:pt x="210624" y="237120"/>
                </a:cubicBezTo>
                <a:lnTo>
                  <a:pt x="190872" y="256748"/>
                </a:lnTo>
                <a:cubicBezTo>
                  <a:pt x="208860" y="273506"/>
                  <a:pt x="232298" y="283202"/>
                  <a:pt x="256867" y="284047"/>
                </a:cubicBezTo>
                <a:close/>
                <a:moveTo>
                  <a:pt x="262923" y="244853"/>
                </a:moveTo>
                <a:cubicBezTo>
                  <a:pt x="266029" y="244356"/>
                  <a:pt x="269135" y="243487"/>
                  <a:pt x="271712" y="243238"/>
                </a:cubicBezTo>
                <a:cubicBezTo>
                  <a:pt x="274290" y="242990"/>
                  <a:pt x="271712" y="247089"/>
                  <a:pt x="273327" y="247275"/>
                </a:cubicBezTo>
                <a:cubicBezTo>
                  <a:pt x="274942" y="247462"/>
                  <a:pt x="283918" y="248921"/>
                  <a:pt x="284508" y="246996"/>
                </a:cubicBezTo>
                <a:cubicBezTo>
                  <a:pt x="285098" y="245070"/>
                  <a:pt x="285129" y="244698"/>
                  <a:pt x="286961" y="244294"/>
                </a:cubicBezTo>
                <a:cubicBezTo>
                  <a:pt x="290188" y="244101"/>
                  <a:pt x="293312" y="243108"/>
                  <a:pt x="296061" y="241406"/>
                </a:cubicBezTo>
                <a:cubicBezTo>
                  <a:pt x="297117" y="240629"/>
                  <a:pt x="299166" y="240319"/>
                  <a:pt x="299943" y="239139"/>
                </a:cubicBezTo>
                <a:cubicBezTo>
                  <a:pt x="300719" y="237959"/>
                  <a:pt x="299477" y="232275"/>
                  <a:pt x="297365" y="233207"/>
                </a:cubicBezTo>
                <a:cubicBezTo>
                  <a:pt x="296340" y="233642"/>
                  <a:pt x="295098" y="235132"/>
                  <a:pt x="292924" y="236313"/>
                </a:cubicBezTo>
                <a:cubicBezTo>
                  <a:pt x="290750" y="237493"/>
                  <a:pt x="289539" y="237772"/>
                  <a:pt x="288110" y="235878"/>
                </a:cubicBezTo>
                <a:cubicBezTo>
                  <a:pt x="286682" y="233983"/>
                  <a:pt x="288887" y="232772"/>
                  <a:pt x="289943" y="231654"/>
                </a:cubicBezTo>
                <a:cubicBezTo>
                  <a:pt x="291558" y="229884"/>
                  <a:pt x="293048" y="228051"/>
                  <a:pt x="294850" y="228051"/>
                </a:cubicBezTo>
                <a:cubicBezTo>
                  <a:pt x="295564" y="228051"/>
                  <a:pt x="299322" y="226188"/>
                  <a:pt x="298980" y="224480"/>
                </a:cubicBezTo>
                <a:cubicBezTo>
                  <a:pt x="298576" y="222275"/>
                  <a:pt x="294228" y="224697"/>
                  <a:pt x="293204" y="223797"/>
                </a:cubicBezTo>
                <a:cubicBezTo>
                  <a:pt x="292179" y="222896"/>
                  <a:pt x="293204" y="221561"/>
                  <a:pt x="292645" y="221312"/>
                </a:cubicBezTo>
                <a:cubicBezTo>
                  <a:pt x="292086" y="221064"/>
                  <a:pt x="290533" y="223300"/>
                  <a:pt x="291775" y="224418"/>
                </a:cubicBezTo>
                <a:cubicBezTo>
                  <a:pt x="292427" y="225039"/>
                  <a:pt x="290750" y="226747"/>
                  <a:pt x="288856" y="225505"/>
                </a:cubicBezTo>
                <a:cubicBezTo>
                  <a:pt x="286961" y="224263"/>
                  <a:pt x="287023" y="229853"/>
                  <a:pt x="287148" y="230847"/>
                </a:cubicBezTo>
                <a:cubicBezTo>
                  <a:pt x="287272" y="231840"/>
                  <a:pt x="289290" y="231530"/>
                  <a:pt x="287955" y="233269"/>
                </a:cubicBezTo>
                <a:cubicBezTo>
                  <a:pt x="286620" y="235008"/>
                  <a:pt x="286092" y="233735"/>
                  <a:pt x="285129" y="234604"/>
                </a:cubicBezTo>
                <a:cubicBezTo>
                  <a:pt x="284166" y="235474"/>
                  <a:pt x="283669" y="236033"/>
                  <a:pt x="285129" y="237555"/>
                </a:cubicBezTo>
                <a:cubicBezTo>
                  <a:pt x="286589" y="239077"/>
                  <a:pt x="284446" y="241033"/>
                  <a:pt x="284011" y="238890"/>
                </a:cubicBezTo>
                <a:cubicBezTo>
                  <a:pt x="283700" y="237493"/>
                  <a:pt x="280719" y="237896"/>
                  <a:pt x="280160" y="236313"/>
                </a:cubicBezTo>
                <a:cubicBezTo>
                  <a:pt x="279601" y="234729"/>
                  <a:pt x="277054" y="234822"/>
                  <a:pt x="274197" y="233207"/>
                </a:cubicBezTo>
                <a:cubicBezTo>
                  <a:pt x="271992" y="232058"/>
                  <a:pt x="272271" y="235443"/>
                  <a:pt x="276060" y="236313"/>
                </a:cubicBezTo>
                <a:cubicBezTo>
                  <a:pt x="279166" y="237027"/>
                  <a:pt x="279166" y="237431"/>
                  <a:pt x="278172" y="239418"/>
                </a:cubicBezTo>
                <a:cubicBezTo>
                  <a:pt x="277178" y="241406"/>
                  <a:pt x="277582" y="238145"/>
                  <a:pt x="273762" y="237120"/>
                </a:cubicBezTo>
                <a:cubicBezTo>
                  <a:pt x="271278" y="236468"/>
                  <a:pt x="271184" y="235163"/>
                  <a:pt x="269228" y="235194"/>
                </a:cubicBezTo>
                <a:cubicBezTo>
                  <a:pt x="267271" y="235226"/>
                  <a:pt x="267924" y="237058"/>
                  <a:pt x="265843" y="236592"/>
                </a:cubicBezTo>
                <a:cubicBezTo>
                  <a:pt x="264290" y="236219"/>
                  <a:pt x="264041" y="238331"/>
                  <a:pt x="262737" y="238921"/>
                </a:cubicBezTo>
                <a:cubicBezTo>
                  <a:pt x="261433" y="239511"/>
                  <a:pt x="261060" y="242865"/>
                  <a:pt x="259290" y="243735"/>
                </a:cubicBezTo>
                <a:cubicBezTo>
                  <a:pt x="256619" y="245039"/>
                  <a:pt x="251153" y="244077"/>
                  <a:pt x="251401" y="241437"/>
                </a:cubicBezTo>
                <a:cubicBezTo>
                  <a:pt x="251650" y="238797"/>
                  <a:pt x="251774" y="236809"/>
                  <a:pt x="253296" y="235878"/>
                </a:cubicBezTo>
                <a:cubicBezTo>
                  <a:pt x="254818" y="234946"/>
                  <a:pt x="256867" y="237462"/>
                  <a:pt x="258731" y="236623"/>
                </a:cubicBezTo>
                <a:cubicBezTo>
                  <a:pt x="260594" y="235785"/>
                  <a:pt x="260221" y="233517"/>
                  <a:pt x="259010" y="232337"/>
                </a:cubicBezTo>
                <a:cubicBezTo>
                  <a:pt x="258669" y="231871"/>
                  <a:pt x="257240" y="231157"/>
                  <a:pt x="257271" y="230722"/>
                </a:cubicBezTo>
                <a:cubicBezTo>
                  <a:pt x="257302" y="230288"/>
                  <a:pt x="260097" y="229915"/>
                  <a:pt x="261495" y="228952"/>
                </a:cubicBezTo>
                <a:cubicBezTo>
                  <a:pt x="262808" y="227694"/>
                  <a:pt x="264035" y="226343"/>
                  <a:pt x="265159" y="224915"/>
                </a:cubicBezTo>
                <a:cubicBezTo>
                  <a:pt x="265905" y="224325"/>
                  <a:pt x="267427" y="224169"/>
                  <a:pt x="267551" y="223610"/>
                </a:cubicBezTo>
                <a:cubicBezTo>
                  <a:pt x="267675" y="223051"/>
                  <a:pt x="266495" y="221623"/>
                  <a:pt x="266619" y="220753"/>
                </a:cubicBezTo>
                <a:cubicBezTo>
                  <a:pt x="266743" y="219884"/>
                  <a:pt x="267054" y="219200"/>
                  <a:pt x="267706" y="219262"/>
                </a:cubicBezTo>
                <a:cubicBezTo>
                  <a:pt x="268358" y="219325"/>
                  <a:pt x="269197" y="221250"/>
                  <a:pt x="268762" y="221716"/>
                </a:cubicBezTo>
                <a:cubicBezTo>
                  <a:pt x="268327" y="222182"/>
                  <a:pt x="269104" y="223144"/>
                  <a:pt x="270035" y="222772"/>
                </a:cubicBezTo>
                <a:cubicBezTo>
                  <a:pt x="270967" y="222399"/>
                  <a:pt x="274228" y="221126"/>
                  <a:pt x="275160" y="220877"/>
                </a:cubicBezTo>
                <a:cubicBezTo>
                  <a:pt x="276091" y="220629"/>
                  <a:pt x="274849" y="217585"/>
                  <a:pt x="275160" y="217057"/>
                </a:cubicBezTo>
                <a:cubicBezTo>
                  <a:pt x="275470" y="216529"/>
                  <a:pt x="275936" y="217244"/>
                  <a:pt x="276433" y="216747"/>
                </a:cubicBezTo>
                <a:cubicBezTo>
                  <a:pt x="276930" y="216250"/>
                  <a:pt x="275408" y="215753"/>
                  <a:pt x="275657" y="214666"/>
                </a:cubicBezTo>
                <a:cubicBezTo>
                  <a:pt x="275905" y="213579"/>
                  <a:pt x="279228" y="212958"/>
                  <a:pt x="278296" y="212337"/>
                </a:cubicBezTo>
                <a:cubicBezTo>
                  <a:pt x="277365" y="211716"/>
                  <a:pt x="276091" y="213517"/>
                  <a:pt x="275346" y="213827"/>
                </a:cubicBezTo>
                <a:cubicBezTo>
                  <a:pt x="273638" y="214604"/>
                  <a:pt x="272799" y="212741"/>
                  <a:pt x="272862" y="211312"/>
                </a:cubicBezTo>
                <a:cubicBezTo>
                  <a:pt x="272862" y="210629"/>
                  <a:pt x="273824" y="208206"/>
                  <a:pt x="273017" y="207740"/>
                </a:cubicBezTo>
                <a:cubicBezTo>
                  <a:pt x="272209" y="207275"/>
                  <a:pt x="271681" y="209976"/>
                  <a:pt x="271495" y="210535"/>
                </a:cubicBezTo>
                <a:cubicBezTo>
                  <a:pt x="270821" y="211902"/>
                  <a:pt x="270927" y="213523"/>
                  <a:pt x="271775" y="214790"/>
                </a:cubicBezTo>
                <a:cubicBezTo>
                  <a:pt x="272427" y="216064"/>
                  <a:pt x="272085" y="220318"/>
                  <a:pt x="270781" y="220784"/>
                </a:cubicBezTo>
                <a:cubicBezTo>
                  <a:pt x="269476" y="221250"/>
                  <a:pt x="268762" y="218610"/>
                  <a:pt x="268110" y="217523"/>
                </a:cubicBezTo>
                <a:cubicBezTo>
                  <a:pt x="268038" y="217359"/>
                  <a:pt x="267920" y="217216"/>
                  <a:pt x="267768" y="217120"/>
                </a:cubicBezTo>
                <a:lnTo>
                  <a:pt x="267551" y="217120"/>
                </a:lnTo>
                <a:lnTo>
                  <a:pt x="267365" y="217120"/>
                </a:lnTo>
                <a:lnTo>
                  <a:pt x="267365" y="217120"/>
                </a:lnTo>
                <a:lnTo>
                  <a:pt x="267147" y="217368"/>
                </a:lnTo>
                <a:lnTo>
                  <a:pt x="266712" y="218082"/>
                </a:lnTo>
                <a:cubicBezTo>
                  <a:pt x="266492" y="218523"/>
                  <a:pt x="266305" y="218980"/>
                  <a:pt x="266153" y="219449"/>
                </a:cubicBezTo>
                <a:cubicBezTo>
                  <a:pt x="266017" y="219905"/>
                  <a:pt x="265632" y="220244"/>
                  <a:pt x="265159" y="220318"/>
                </a:cubicBezTo>
                <a:cubicBezTo>
                  <a:pt x="263725" y="220480"/>
                  <a:pt x="262284" y="220564"/>
                  <a:pt x="260843" y="220567"/>
                </a:cubicBezTo>
                <a:lnTo>
                  <a:pt x="259197" y="220567"/>
                </a:lnTo>
                <a:cubicBezTo>
                  <a:pt x="259398" y="221396"/>
                  <a:pt x="259669" y="222203"/>
                  <a:pt x="260004" y="222989"/>
                </a:cubicBezTo>
                <a:cubicBezTo>
                  <a:pt x="260780" y="224449"/>
                  <a:pt x="262271" y="225629"/>
                  <a:pt x="262023" y="226685"/>
                </a:cubicBezTo>
                <a:cubicBezTo>
                  <a:pt x="261774" y="227741"/>
                  <a:pt x="257271" y="228766"/>
                  <a:pt x="256898" y="227958"/>
                </a:cubicBezTo>
                <a:cubicBezTo>
                  <a:pt x="256526" y="227151"/>
                  <a:pt x="258016" y="225008"/>
                  <a:pt x="257892" y="224107"/>
                </a:cubicBezTo>
                <a:cubicBezTo>
                  <a:pt x="257675" y="222492"/>
                  <a:pt x="256836" y="221530"/>
                  <a:pt x="256961" y="220380"/>
                </a:cubicBezTo>
                <a:cubicBezTo>
                  <a:pt x="249234" y="219613"/>
                  <a:pt x="241907" y="216576"/>
                  <a:pt x="235904" y="211654"/>
                </a:cubicBezTo>
                <a:lnTo>
                  <a:pt x="216214" y="231343"/>
                </a:lnTo>
                <a:cubicBezTo>
                  <a:pt x="226140" y="240198"/>
                  <a:pt x="238476" y="245906"/>
                  <a:pt x="251650" y="247741"/>
                </a:cubicBezTo>
                <a:cubicBezTo>
                  <a:pt x="253544" y="246561"/>
                  <a:pt x="254321" y="244480"/>
                  <a:pt x="255842" y="245629"/>
                </a:cubicBezTo>
                <a:cubicBezTo>
                  <a:pt x="258110" y="247710"/>
                  <a:pt x="260998" y="245288"/>
                  <a:pt x="262892" y="244977"/>
                </a:cubicBezTo>
                <a:close/>
                <a:moveTo>
                  <a:pt x="264694" y="291780"/>
                </a:moveTo>
                <a:lnTo>
                  <a:pt x="264694" y="319731"/>
                </a:lnTo>
                <a:cubicBezTo>
                  <a:pt x="275728" y="319423"/>
                  <a:pt x="286685" y="317799"/>
                  <a:pt x="297334" y="314886"/>
                </a:cubicBezTo>
                <a:cubicBezTo>
                  <a:pt x="295160" y="313022"/>
                  <a:pt x="294228" y="310041"/>
                  <a:pt x="291464" y="309109"/>
                </a:cubicBezTo>
                <a:cubicBezTo>
                  <a:pt x="286837" y="307525"/>
                  <a:pt x="285595" y="304699"/>
                  <a:pt x="288110" y="300569"/>
                </a:cubicBezTo>
                <a:cubicBezTo>
                  <a:pt x="289446" y="298333"/>
                  <a:pt x="288918" y="297463"/>
                  <a:pt x="287334" y="295103"/>
                </a:cubicBezTo>
                <a:cubicBezTo>
                  <a:pt x="285812" y="292851"/>
                  <a:pt x="283647" y="291109"/>
                  <a:pt x="281123" y="290103"/>
                </a:cubicBezTo>
                <a:cubicBezTo>
                  <a:pt x="275688" y="291100"/>
                  <a:pt x="270184" y="291702"/>
                  <a:pt x="264663" y="291904"/>
                </a:cubicBezTo>
                <a:close/>
                <a:moveTo>
                  <a:pt x="278017" y="282618"/>
                </a:moveTo>
                <a:cubicBezTo>
                  <a:pt x="276877" y="281714"/>
                  <a:pt x="275358" y="281447"/>
                  <a:pt x="273980" y="281904"/>
                </a:cubicBezTo>
                <a:cubicBezTo>
                  <a:pt x="269445" y="283146"/>
                  <a:pt x="270874" y="279543"/>
                  <a:pt x="264663" y="280475"/>
                </a:cubicBezTo>
                <a:lnTo>
                  <a:pt x="264663" y="284016"/>
                </a:lnTo>
                <a:cubicBezTo>
                  <a:pt x="269125" y="283879"/>
                  <a:pt x="273576" y="283453"/>
                  <a:pt x="277986" y="282742"/>
                </a:cubicBezTo>
                <a:close/>
                <a:moveTo>
                  <a:pt x="380970" y="306997"/>
                </a:moveTo>
                <a:lnTo>
                  <a:pt x="361249" y="287276"/>
                </a:lnTo>
                <a:cubicBezTo>
                  <a:pt x="351012" y="296966"/>
                  <a:pt x="339447" y="305143"/>
                  <a:pt x="326900" y="311563"/>
                </a:cubicBezTo>
                <a:cubicBezTo>
                  <a:pt x="322807" y="314398"/>
                  <a:pt x="318425" y="316793"/>
                  <a:pt x="313825" y="318706"/>
                </a:cubicBezTo>
                <a:cubicBezTo>
                  <a:pt x="312241" y="319619"/>
                  <a:pt x="310487" y="320190"/>
                  <a:pt x="308670" y="320383"/>
                </a:cubicBezTo>
                <a:cubicBezTo>
                  <a:pt x="308095" y="320370"/>
                  <a:pt x="307536" y="320196"/>
                  <a:pt x="307055" y="319886"/>
                </a:cubicBezTo>
                <a:cubicBezTo>
                  <a:pt x="293381" y="324448"/>
                  <a:pt x="279104" y="326961"/>
                  <a:pt x="264694" y="327340"/>
                </a:cubicBezTo>
                <a:lnTo>
                  <a:pt x="264694" y="355135"/>
                </a:lnTo>
                <a:cubicBezTo>
                  <a:pt x="308101" y="354318"/>
                  <a:pt x="349609" y="337175"/>
                  <a:pt x="380939" y="307122"/>
                </a:cubicBezTo>
                <a:close/>
                <a:moveTo>
                  <a:pt x="342087" y="105968"/>
                </a:moveTo>
                <a:cubicBezTo>
                  <a:pt x="342062" y="106098"/>
                  <a:pt x="341981" y="106210"/>
                  <a:pt x="341869" y="106278"/>
                </a:cubicBezTo>
                <a:cubicBezTo>
                  <a:pt x="346475" y="111241"/>
                  <a:pt x="350634" y="116605"/>
                  <a:pt x="354292" y="122304"/>
                </a:cubicBezTo>
                <a:cubicBezTo>
                  <a:pt x="354696" y="121776"/>
                  <a:pt x="355037" y="121310"/>
                  <a:pt x="355627" y="121962"/>
                </a:cubicBezTo>
                <a:cubicBezTo>
                  <a:pt x="356621" y="123080"/>
                  <a:pt x="354603" y="125068"/>
                  <a:pt x="357522" y="124602"/>
                </a:cubicBezTo>
                <a:cubicBezTo>
                  <a:pt x="359261" y="124260"/>
                  <a:pt x="358919" y="126527"/>
                  <a:pt x="357522" y="127707"/>
                </a:cubicBezTo>
                <a:cubicBezTo>
                  <a:pt x="358423" y="129353"/>
                  <a:pt x="359292" y="130968"/>
                  <a:pt x="360100" y="132645"/>
                </a:cubicBezTo>
                <a:cubicBezTo>
                  <a:pt x="361125" y="133111"/>
                  <a:pt x="361901" y="133670"/>
                  <a:pt x="362056" y="134322"/>
                </a:cubicBezTo>
                <a:cubicBezTo>
                  <a:pt x="362721" y="136357"/>
                  <a:pt x="363249" y="138431"/>
                  <a:pt x="363640" y="140534"/>
                </a:cubicBezTo>
                <a:cubicBezTo>
                  <a:pt x="365038" y="144043"/>
                  <a:pt x="366249" y="147615"/>
                  <a:pt x="367305" y="151279"/>
                </a:cubicBezTo>
                <a:cubicBezTo>
                  <a:pt x="368733" y="150068"/>
                  <a:pt x="370410" y="150720"/>
                  <a:pt x="370410" y="152770"/>
                </a:cubicBezTo>
                <a:cubicBezTo>
                  <a:pt x="370525" y="154925"/>
                  <a:pt x="370053" y="157071"/>
                  <a:pt x="369044" y="158981"/>
                </a:cubicBezTo>
                <a:cubicBezTo>
                  <a:pt x="370317" y="165118"/>
                  <a:pt x="371066" y="171351"/>
                  <a:pt x="371280" y="177615"/>
                </a:cubicBezTo>
                <a:lnTo>
                  <a:pt x="399231" y="177615"/>
                </a:lnTo>
                <a:cubicBezTo>
                  <a:pt x="398725" y="159637"/>
                  <a:pt x="394728" y="141925"/>
                  <a:pt x="387461" y="125471"/>
                </a:cubicBezTo>
                <a:cubicBezTo>
                  <a:pt x="386933" y="125906"/>
                  <a:pt x="386187" y="125937"/>
                  <a:pt x="385255" y="127117"/>
                </a:cubicBezTo>
                <a:cubicBezTo>
                  <a:pt x="383827" y="128919"/>
                  <a:pt x="381560" y="126683"/>
                  <a:pt x="380317" y="125130"/>
                </a:cubicBezTo>
                <a:cubicBezTo>
                  <a:pt x="377988" y="122273"/>
                  <a:pt x="372491" y="114167"/>
                  <a:pt x="370038" y="113763"/>
                </a:cubicBezTo>
                <a:cubicBezTo>
                  <a:pt x="367584" y="113359"/>
                  <a:pt x="366435" y="110657"/>
                  <a:pt x="364261" y="110316"/>
                </a:cubicBezTo>
                <a:cubicBezTo>
                  <a:pt x="362087" y="109974"/>
                  <a:pt x="359385" y="108639"/>
                  <a:pt x="359044" y="106340"/>
                </a:cubicBezTo>
                <a:cubicBezTo>
                  <a:pt x="359028" y="104331"/>
                  <a:pt x="357419" y="102694"/>
                  <a:pt x="355410" y="102645"/>
                </a:cubicBezTo>
                <a:cubicBezTo>
                  <a:pt x="352873" y="102309"/>
                  <a:pt x="350543" y="101064"/>
                  <a:pt x="348857" y="99135"/>
                </a:cubicBezTo>
                <a:lnTo>
                  <a:pt x="342211" y="105781"/>
                </a:lnTo>
                <a:cubicBezTo>
                  <a:pt x="342192" y="105899"/>
                  <a:pt x="342136" y="106005"/>
                  <a:pt x="342056" y="106092"/>
                </a:cubicBezTo>
                <a:close/>
                <a:moveTo>
                  <a:pt x="359727" y="274761"/>
                </a:moveTo>
                <a:lnTo>
                  <a:pt x="361249" y="276282"/>
                </a:lnTo>
                <a:cubicBezTo>
                  <a:pt x="384603" y="251648"/>
                  <a:pt x="398032" y="219250"/>
                  <a:pt x="398951" y="185318"/>
                </a:cubicBezTo>
                <a:lnTo>
                  <a:pt x="371000" y="185318"/>
                </a:lnTo>
                <a:cubicBezTo>
                  <a:pt x="370066" y="211921"/>
                  <a:pt x="359541" y="237291"/>
                  <a:pt x="341372" y="256748"/>
                </a:cubicBezTo>
                <a:lnTo>
                  <a:pt x="351404" y="266779"/>
                </a:lnTo>
                <a:lnTo>
                  <a:pt x="351590" y="266344"/>
                </a:lnTo>
                <a:cubicBezTo>
                  <a:pt x="352124" y="264500"/>
                  <a:pt x="352335" y="262577"/>
                  <a:pt x="352211" y="260661"/>
                </a:cubicBezTo>
                <a:cubicBezTo>
                  <a:pt x="352211" y="259636"/>
                  <a:pt x="356124" y="259884"/>
                  <a:pt x="356404" y="261624"/>
                </a:cubicBezTo>
                <a:cubicBezTo>
                  <a:pt x="357034" y="263742"/>
                  <a:pt x="357805" y="265816"/>
                  <a:pt x="358702" y="267835"/>
                </a:cubicBezTo>
                <a:cubicBezTo>
                  <a:pt x="359798" y="270012"/>
                  <a:pt x="360146" y="272490"/>
                  <a:pt x="359696" y="274885"/>
                </a:cubicBezTo>
                <a:close/>
                <a:moveTo>
                  <a:pt x="338608" y="292121"/>
                </a:moveTo>
                <a:cubicBezTo>
                  <a:pt x="337894" y="293892"/>
                  <a:pt x="334167" y="297059"/>
                  <a:pt x="334820" y="298084"/>
                </a:cubicBezTo>
                <a:cubicBezTo>
                  <a:pt x="342307" y="293326"/>
                  <a:pt x="349326" y="287867"/>
                  <a:pt x="355783" y="281779"/>
                </a:cubicBezTo>
                <a:lnTo>
                  <a:pt x="336124" y="262121"/>
                </a:lnTo>
                <a:cubicBezTo>
                  <a:pt x="334757" y="263425"/>
                  <a:pt x="333329" y="264636"/>
                  <a:pt x="331900" y="265847"/>
                </a:cubicBezTo>
                <a:cubicBezTo>
                  <a:pt x="331559" y="268115"/>
                  <a:pt x="331900" y="269885"/>
                  <a:pt x="334633" y="270723"/>
                </a:cubicBezTo>
                <a:cubicBezTo>
                  <a:pt x="337366" y="271562"/>
                  <a:pt x="342584" y="274667"/>
                  <a:pt x="341559" y="277618"/>
                </a:cubicBezTo>
                <a:cubicBezTo>
                  <a:pt x="340534" y="280568"/>
                  <a:pt x="337459" y="284202"/>
                  <a:pt x="336062" y="286935"/>
                </a:cubicBezTo>
                <a:cubicBezTo>
                  <a:pt x="334664" y="289668"/>
                  <a:pt x="339478" y="290134"/>
                  <a:pt x="338577" y="292246"/>
                </a:cubicBezTo>
                <a:close/>
                <a:moveTo>
                  <a:pt x="343205" y="177212"/>
                </a:moveTo>
                <a:cubicBezTo>
                  <a:pt x="343161" y="177336"/>
                  <a:pt x="343099" y="177451"/>
                  <a:pt x="343018" y="177553"/>
                </a:cubicBezTo>
                <a:lnTo>
                  <a:pt x="363485" y="177553"/>
                </a:lnTo>
                <a:cubicBezTo>
                  <a:pt x="363485" y="174603"/>
                  <a:pt x="363112" y="171684"/>
                  <a:pt x="362771" y="168795"/>
                </a:cubicBezTo>
                <a:cubicBezTo>
                  <a:pt x="362615" y="169106"/>
                  <a:pt x="362429" y="169385"/>
                  <a:pt x="362305" y="169696"/>
                </a:cubicBezTo>
                <a:cubicBezTo>
                  <a:pt x="360752" y="172802"/>
                  <a:pt x="360534" y="170969"/>
                  <a:pt x="360628" y="169696"/>
                </a:cubicBezTo>
                <a:cubicBezTo>
                  <a:pt x="360898" y="167901"/>
                  <a:pt x="361398" y="166146"/>
                  <a:pt x="362118" y="164478"/>
                </a:cubicBezTo>
                <a:cubicBezTo>
                  <a:pt x="362118" y="163516"/>
                  <a:pt x="361777" y="162584"/>
                  <a:pt x="361590" y="161652"/>
                </a:cubicBezTo>
                <a:cubicBezTo>
                  <a:pt x="360833" y="162621"/>
                  <a:pt x="359839" y="163382"/>
                  <a:pt x="358702" y="163857"/>
                </a:cubicBezTo>
                <a:cubicBezTo>
                  <a:pt x="357801" y="164292"/>
                  <a:pt x="356963" y="166435"/>
                  <a:pt x="356621" y="167243"/>
                </a:cubicBezTo>
                <a:cubicBezTo>
                  <a:pt x="356280" y="168050"/>
                  <a:pt x="353981" y="167025"/>
                  <a:pt x="352118" y="167895"/>
                </a:cubicBezTo>
                <a:cubicBezTo>
                  <a:pt x="349012" y="169479"/>
                  <a:pt x="345565" y="169727"/>
                  <a:pt x="347925" y="173081"/>
                </a:cubicBezTo>
                <a:cubicBezTo>
                  <a:pt x="349416" y="175100"/>
                  <a:pt x="344261" y="174479"/>
                  <a:pt x="343050" y="177212"/>
                </a:cubicBezTo>
                <a:close/>
                <a:moveTo>
                  <a:pt x="336124" y="111620"/>
                </a:moveTo>
                <a:lnTo>
                  <a:pt x="316465" y="131279"/>
                </a:lnTo>
                <a:cubicBezTo>
                  <a:pt x="319850" y="135037"/>
                  <a:pt x="322847" y="139124"/>
                  <a:pt x="325409" y="143484"/>
                </a:cubicBezTo>
                <a:cubicBezTo>
                  <a:pt x="328316" y="143801"/>
                  <a:pt x="331000" y="145199"/>
                  <a:pt x="332925" y="147397"/>
                </a:cubicBezTo>
                <a:cubicBezTo>
                  <a:pt x="334354" y="149261"/>
                  <a:pt x="338515" y="152956"/>
                  <a:pt x="337863" y="154634"/>
                </a:cubicBezTo>
                <a:cubicBezTo>
                  <a:pt x="337490" y="155627"/>
                  <a:pt x="338360" y="156901"/>
                  <a:pt x="339292" y="157584"/>
                </a:cubicBezTo>
                <a:cubicBezTo>
                  <a:pt x="340751" y="158578"/>
                  <a:pt x="341776" y="158547"/>
                  <a:pt x="342553" y="157584"/>
                </a:cubicBezTo>
                <a:cubicBezTo>
                  <a:pt x="344012" y="155721"/>
                  <a:pt x="344230" y="153236"/>
                  <a:pt x="346155" y="151652"/>
                </a:cubicBezTo>
                <a:cubicBezTo>
                  <a:pt x="348081" y="150068"/>
                  <a:pt x="353329" y="155317"/>
                  <a:pt x="353298" y="156342"/>
                </a:cubicBezTo>
                <a:cubicBezTo>
                  <a:pt x="353267" y="157367"/>
                  <a:pt x="352056" y="157615"/>
                  <a:pt x="351714" y="159447"/>
                </a:cubicBezTo>
                <a:cubicBezTo>
                  <a:pt x="351217" y="161932"/>
                  <a:pt x="349075" y="164913"/>
                  <a:pt x="351497" y="165659"/>
                </a:cubicBezTo>
                <a:cubicBezTo>
                  <a:pt x="355037" y="166870"/>
                  <a:pt x="355503" y="165472"/>
                  <a:pt x="357180" y="162988"/>
                </a:cubicBezTo>
                <a:cubicBezTo>
                  <a:pt x="357988" y="161839"/>
                  <a:pt x="357801" y="159882"/>
                  <a:pt x="358640" y="158857"/>
                </a:cubicBezTo>
                <a:cubicBezTo>
                  <a:pt x="359233" y="158245"/>
                  <a:pt x="359926" y="157742"/>
                  <a:pt x="360690" y="157367"/>
                </a:cubicBezTo>
                <a:cubicBezTo>
                  <a:pt x="359385" y="151894"/>
                  <a:pt x="357618" y="146543"/>
                  <a:pt x="355410" y="141372"/>
                </a:cubicBezTo>
                <a:cubicBezTo>
                  <a:pt x="354898" y="140829"/>
                  <a:pt x="354258" y="140425"/>
                  <a:pt x="353547" y="140192"/>
                </a:cubicBezTo>
                <a:cubicBezTo>
                  <a:pt x="352273" y="139788"/>
                  <a:pt x="352988" y="138639"/>
                  <a:pt x="351311" y="138111"/>
                </a:cubicBezTo>
                <a:cubicBezTo>
                  <a:pt x="349634" y="137583"/>
                  <a:pt x="348671" y="136962"/>
                  <a:pt x="348515" y="133639"/>
                </a:cubicBezTo>
                <a:cubicBezTo>
                  <a:pt x="348360" y="130937"/>
                  <a:pt x="350783" y="134509"/>
                  <a:pt x="351373" y="134043"/>
                </a:cubicBezTo>
                <a:cubicBezTo>
                  <a:pt x="351519" y="133919"/>
                  <a:pt x="351646" y="133773"/>
                  <a:pt x="351745" y="133608"/>
                </a:cubicBezTo>
                <a:cubicBezTo>
                  <a:pt x="347512" y="125627"/>
                  <a:pt x="342251" y="118232"/>
                  <a:pt x="336093" y="111620"/>
                </a:cubicBezTo>
                <a:close/>
                <a:moveTo>
                  <a:pt x="312272" y="138298"/>
                </a:moveTo>
                <a:cubicBezTo>
                  <a:pt x="311456" y="138298"/>
                  <a:pt x="310645" y="138149"/>
                  <a:pt x="309881" y="137863"/>
                </a:cubicBezTo>
                <a:lnTo>
                  <a:pt x="303390" y="144354"/>
                </a:lnTo>
                <a:cubicBezTo>
                  <a:pt x="304632" y="144664"/>
                  <a:pt x="305999" y="144354"/>
                  <a:pt x="307552" y="144913"/>
                </a:cubicBezTo>
                <a:cubicBezTo>
                  <a:pt x="309105" y="145472"/>
                  <a:pt x="308452" y="140068"/>
                  <a:pt x="311092" y="140596"/>
                </a:cubicBezTo>
                <a:cubicBezTo>
                  <a:pt x="313732" y="141124"/>
                  <a:pt x="314477" y="142832"/>
                  <a:pt x="312241" y="143702"/>
                </a:cubicBezTo>
                <a:cubicBezTo>
                  <a:pt x="310471" y="144292"/>
                  <a:pt x="312707" y="145782"/>
                  <a:pt x="310533" y="146528"/>
                </a:cubicBezTo>
                <a:cubicBezTo>
                  <a:pt x="308359" y="147273"/>
                  <a:pt x="312148" y="148919"/>
                  <a:pt x="312117" y="149633"/>
                </a:cubicBezTo>
                <a:cubicBezTo>
                  <a:pt x="312086" y="150348"/>
                  <a:pt x="309415" y="151124"/>
                  <a:pt x="313390" y="152366"/>
                </a:cubicBezTo>
                <a:cubicBezTo>
                  <a:pt x="317366" y="153609"/>
                  <a:pt x="313390" y="149012"/>
                  <a:pt x="314012" y="148360"/>
                </a:cubicBezTo>
                <a:cubicBezTo>
                  <a:pt x="314633" y="147708"/>
                  <a:pt x="316900" y="149602"/>
                  <a:pt x="317490" y="148702"/>
                </a:cubicBezTo>
                <a:cubicBezTo>
                  <a:pt x="317707" y="148360"/>
                  <a:pt x="318080" y="147801"/>
                  <a:pt x="318577" y="147149"/>
                </a:cubicBezTo>
                <a:cubicBezTo>
                  <a:pt x="316704" y="144034"/>
                  <a:pt x="314583" y="141074"/>
                  <a:pt x="312241" y="138298"/>
                </a:cubicBezTo>
                <a:close/>
                <a:moveTo>
                  <a:pt x="302148" y="241499"/>
                </a:moveTo>
                <a:cubicBezTo>
                  <a:pt x="302148" y="242865"/>
                  <a:pt x="300812" y="241778"/>
                  <a:pt x="300409" y="242244"/>
                </a:cubicBezTo>
                <a:cubicBezTo>
                  <a:pt x="304390" y="244754"/>
                  <a:pt x="308654" y="246785"/>
                  <a:pt x="313111" y="248300"/>
                </a:cubicBezTo>
                <a:cubicBezTo>
                  <a:pt x="315599" y="249005"/>
                  <a:pt x="318223" y="249089"/>
                  <a:pt x="320751" y="248549"/>
                </a:cubicBezTo>
                <a:cubicBezTo>
                  <a:pt x="323515" y="248021"/>
                  <a:pt x="324291" y="249294"/>
                  <a:pt x="325565" y="249232"/>
                </a:cubicBezTo>
                <a:cubicBezTo>
                  <a:pt x="327397" y="249232"/>
                  <a:pt x="328670" y="246685"/>
                  <a:pt x="329633" y="245164"/>
                </a:cubicBezTo>
                <a:cubicBezTo>
                  <a:pt x="332459" y="241157"/>
                  <a:pt x="331931" y="240629"/>
                  <a:pt x="332739" y="239977"/>
                </a:cubicBezTo>
                <a:cubicBezTo>
                  <a:pt x="333546" y="239325"/>
                  <a:pt x="336466" y="245350"/>
                  <a:pt x="336093" y="249294"/>
                </a:cubicBezTo>
                <a:cubicBezTo>
                  <a:pt x="336093" y="249915"/>
                  <a:pt x="336093" y="250474"/>
                  <a:pt x="335875" y="251033"/>
                </a:cubicBezTo>
                <a:lnTo>
                  <a:pt x="336186" y="251344"/>
                </a:lnTo>
                <a:cubicBezTo>
                  <a:pt x="352901" y="233319"/>
                  <a:pt x="362578" y="209883"/>
                  <a:pt x="363454" y="185318"/>
                </a:cubicBezTo>
                <a:lnTo>
                  <a:pt x="342304" y="185318"/>
                </a:lnTo>
                <a:cubicBezTo>
                  <a:pt x="343537" y="187072"/>
                  <a:pt x="344646" y="188908"/>
                  <a:pt x="345627" y="190815"/>
                </a:cubicBezTo>
                <a:cubicBezTo>
                  <a:pt x="346714" y="193020"/>
                  <a:pt x="347335" y="196498"/>
                  <a:pt x="349137" y="196684"/>
                </a:cubicBezTo>
                <a:cubicBezTo>
                  <a:pt x="352025" y="196964"/>
                  <a:pt x="355006" y="199355"/>
                  <a:pt x="355100" y="201374"/>
                </a:cubicBezTo>
                <a:cubicBezTo>
                  <a:pt x="355255" y="205566"/>
                  <a:pt x="342180" y="206591"/>
                  <a:pt x="340472" y="206063"/>
                </a:cubicBezTo>
                <a:cubicBezTo>
                  <a:pt x="338764" y="205535"/>
                  <a:pt x="338080" y="205504"/>
                  <a:pt x="337987" y="207771"/>
                </a:cubicBezTo>
                <a:cubicBezTo>
                  <a:pt x="337894" y="210039"/>
                  <a:pt x="333267" y="210349"/>
                  <a:pt x="331434" y="211871"/>
                </a:cubicBezTo>
                <a:cubicBezTo>
                  <a:pt x="329602" y="213393"/>
                  <a:pt x="329198" y="216747"/>
                  <a:pt x="327832" y="218952"/>
                </a:cubicBezTo>
                <a:cubicBezTo>
                  <a:pt x="325726" y="221427"/>
                  <a:pt x="323397" y="223704"/>
                  <a:pt x="320875" y="225753"/>
                </a:cubicBezTo>
                <a:cubicBezTo>
                  <a:pt x="317769" y="227927"/>
                  <a:pt x="311807" y="228051"/>
                  <a:pt x="314508" y="229480"/>
                </a:cubicBezTo>
                <a:cubicBezTo>
                  <a:pt x="316434" y="230536"/>
                  <a:pt x="320720" y="230878"/>
                  <a:pt x="320254" y="229884"/>
                </a:cubicBezTo>
                <a:cubicBezTo>
                  <a:pt x="319788" y="228890"/>
                  <a:pt x="320596" y="228579"/>
                  <a:pt x="321341" y="229542"/>
                </a:cubicBezTo>
                <a:cubicBezTo>
                  <a:pt x="322086" y="230505"/>
                  <a:pt x="323981" y="228859"/>
                  <a:pt x="323919" y="227523"/>
                </a:cubicBezTo>
                <a:cubicBezTo>
                  <a:pt x="323857" y="226188"/>
                  <a:pt x="323608" y="224231"/>
                  <a:pt x="324757" y="224169"/>
                </a:cubicBezTo>
                <a:cubicBezTo>
                  <a:pt x="326652" y="224169"/>
                  <a:pt x="328639" y="221964"/>
                  <a:pt x="329571" y="222151"/>
                </a:cubicBezTo>
                <a:cubicBezTo>
                  <a:pt x="330503" y="222337"/>
                  <a:pt x="332055" y="224728"/>
                  <a:pt x="330968" y="231902"/>
                </a:cubicBezTo>
                <a:cubicBezTo>
                  <a:pt x="330074" y="237092"/>
                  <a:pt x="328074" y="242030"/>
                  <a:pt x="325099" y="246375"/>
                </a:cubicBezTo>
                <a:cubicBezTo>
                  <a:pt x="323639" y="248797"/>
                  <a:pt x="322148" y="246934"/>
                  <a:pt x="320161" y="245909"/>
                </a:cubicBezTo>
                <a:cubicBezTo>
                  <a:pt x="317220" y="245002"/>
                  <a:pt x="314223" y="244294"/>
                  <a:pt x="311185" y="243797"/>
                </a:cubicBezTo>
                <a:cubicBezTo>
                  <a:pt x="309788" y="243362"/>
                  <a:pt x="302055" y="240443"/>
                  <a:pt x="302117" y="241499"/>
                </a:cubicBezTo>
                <a:close/>
                <a:moveTo>
                  <a:pt x="434573" y="185318"/>
                </a:moveTo>
                <a:lnTo>
                  <a:pt x="406778" y="185318"/>
                </a:lnTo>
                <a:cubicBezTo>
                  <a:pt x="405858" y="221365"/>
                  <a:pt x="391582" y="255788"/>
                  <a:pt x="366715" y="281904"/>
                </a:cubicBezTo>
                <a:lnTo>
                  <a:pt x="386436" y="301625"/>
                </a:lnTo>
                <a:cubicBezTo>
                  <a:pt x="416564" y="270304"/>
                  <a:pt x="433754" y="228766"/>
                  <a:pt x="434573" y="185318"/>
                </a:cubicBezTo>
                <a:close/>
                <a:moveTo>
                  <a:pt x="386529" y="61277"/>
                </a:moveTo>
                <a:lnTo>
                  <a:pt x="365938" y="81868"/>
                </a:lnTo>
                <a:cubicBezTo>
                  <a:pt x="368932" y="86393"/>
                  <a:pt x="372435" y="90561"/>
                  <a:pt x="376373" y="94290"/>
                </a:cubicBezTo>
                <a:cubicBezTo>
                  <a:pt x="378423" y="96371"/>
                  <a:pt x="380597" y="98421"/>
                  <a:pt x="382585" y="100284"/>
                </a:cubicBezTo>
                <a:cubicBezTo>
                  <a:pt x="384572" y="102148"/>
                  <a:pt x="395566" y="115999"/>
                  <a:pt x="393392" y="118018"/>
                </a:cubicBezTo>
                <a:cubicBezTo>
                  <a:pt x="393240" y="118179"/>
                  <a:pt x="393076" y="118325"/>
                  <a:pt x="392895" y="118453"/>
                </a:cubicBezTo>
                <a:cubicBezTo>
                  <a:pt x="401666" y="136922"/>
                  <a:pt x="406480" y="157022"/>
                  <a:pt x="407026" y="177460"/>
                </a:cubicBezTo>
                <a:lnTo>
                  <a:pt x="434822" y="177460"/>
                </a:lnTo>
                <a:cubicBezTo>
                  <a:pt x="433943" y="134031"/>
                  <a:pt x="416694" y="92536"/>
                  <a:pt x="386529" y="61277"/>
                </a:cubicBezTo>
                <a:close/>
                <a:moveTo>
                  <a:pt x="264756" y="35438"/>
                </a:moveTo>
                <a:cubicBezTo>
                  <a:pt x="287641" y="35977"/>
                  <a:pt x="310077" y="41926"/>
                  <a:pt x="330223" y="52799"/>
                </a:cubicBezTo>
                <a:cubicBezTo>
                  <a:pt x="331906" y="52638"/>
                  <a:pt x="333565" y="52273"/>
                  <a:pt x="335161" y="51712"/>
                </a:cubicBezTo>
                <a:cubicBezTo>
                  <a:pt x="337615" y="50532"/>
                  <a:pt x="342491" y="53171"/>
                  <a:pt x="344820" y="54538"/>
                </a:cubicBezTo>
                <a:cubicBezTo>
                  <a:pt x="347149" y="55904"/>
                  <a:pt x="348640" y="57644"/>
                  <a:pt x="351031" y="58917"/>
                </a:cubicBezTo>
                <a:cubicBezTo>
                  <a:pt x="354460" y="61049"/>
                  <a:pt x="356991" y="64364"/>
                  <a:pt x="358143" y="68234"/>
                </a:cubicBezTo>
                <a:cubicBezTo>
                  <a:pt x="359013" y="72147"/>
                  <a:pt x="361497" y="71868"/>
                  <a:pt x="360255" y="73451"/>
                </a:cubicBezTo>
                <a:cubicBezTo>
                  <a:pt x="359634" y="74259"/>
                  <a:pt x="360565" y="74538"/>
                  <a:pt x="361746" y="75253"/>
                </a:cubicBezTo>
                <a:lnTo>
                  <a:pt x="381094" y="55936"/>
                </a:lnTo>
                <a:cubicBezTo>
                  <a:pt x="349767" y="25822"/>
                  <a:pt x="308232" y="8632"/>
                  <a:pt x="264787" y="7798"/>
                </a:cubicBezTo>
                <a:close/>
                <a:moveTo>
                  <a:pt x="264756" y="70998"/>
                </a:moveTo>
                <a:cubicBezTo>
                  <a:pt x="287502" y="71805"/>
                  <a:pt x="309437" y="79663"/>
                  <a:pt x="327521" y="93483"/>
                </a:cubicBezTo>
                <a:cubicBezTo>
                  <a:pt x="325534" y="90843"/>
                  <a:pt x="323515" y="88141"/>
                  <a:pt x="322583" y="87116"/>
                </a:cubicBezTo>
                <a:cubicBezTo>
                  <a:pt x="320875" y="85315"/>
                  <a:pt x="314477" y="83079"/>
                  <a:pt x="315130" y="82054"/>
                </a:cubicBezTo>
                <a:cubicBezTo>
                  <a:pt x="315782" y="81029"/>
                  <a:pt x="321341" y="85533"/>
                  <a:pt x="322428" y="84725"/>
                </a:cubicBezTo>
                <a:cubicBezTo>
                  <a:pt x="323515" y="83918"/>
                  <a:pt x="319571" y="78514"/>
                  <a:pt x="319881" y="78514"/>
                </a:cubicBezTo>
                <a:cubicBezTo>
                  <a:pt x="323002" y="80713"/>
                  <a:pt x="325608" y="83564"/>
                  <a:pt x="327521" y="86868"/>
                </a:cubicBezTo>
                <a:cubicBezTo>
                  <a:pt x="328484" y="88328"/>
                  <a:pt x="331093" y="87613"/>
                  <a:pt x="333142" y="89011"/>
                </a:cubicBezTo>
                <a:cubicBezTo>
                  <a:pt x="335192" y="90408"/>
                  <a:pt x="335037" y="92272"/>
                  <a:pt x="336559" y="93576"/>
                </a:cubicBezTo>
                <a:cubicBezTo>
                  <a:pt x="336807" y="93794"/>
                  <a:pt x="339975" y="95626"/>
                  <a:pt x="338143" y="95409"/>
                </a:cubicBezTo>
                <a:cubicBezTo>
                  <a:pt x="337584" y="95409"/>
                  <a:pt x="336776" y="94228"/>
                  <a:pt x="336155" y="94787"/>
                </a:cubicBezTo>
                <a:cubicBezTo>
                  <a:pt x="335534" y="95346"/>
                  <a:pt x="336403" y="97117"/>
                  <a:pt x="337490" y="99228"/>
                </a:cubicBezTo>
                <a:lnTo>
                  <a:pt x="346807" y="89911"/>
                </a:lnTo>
                <a:cubicBezTo>
                  <a:pt x="345472" y="87210"/>
                  <a:pt x="342832" y="83700"/>
                  <a:pt x="341000" y="83141"/>
                </a:cubicBezTo>
                <a:cubicBezTo>
                  <a:pt x="339167" y="82582"/>
                  <a:pt x="337894" y="84290"/>
                  <a:pt x="336590" y="85377"/>
                </a:cubicBezTo>
                <a:cubicBezTo>
                  <a:pt x="335285" y="86464"/>
                  <a:pt x="333670" y="86837"/>
                  <a:pt x="333484" y="86092"/>
                </a:cubicBezTo>
                <a:cubicBezTo>
                  <a:pt x="333459" y="84859"/>
                  <a:pt x="333512" y="83623"/>
                  <a:pt x="333639" y="82396"/>
                </a:cubicBezTo>
                <a:cubicBezTo>
                  <a:pt x="333639" y="81340"/>
                  <a:pt x="332677" y="80501"/>
                  <a:pt x="332397" y="79476"/>
                </a:cubicBezTo>
                <a:cubicBezTo>
                  <a:pt x="331745" y="77054"/>
                  <a:pt x="332739" y="74383"/>
                  <a:pt x="331248" y="72768"/>
                </a:cubicBezTo>
                <a:cubicBezTo>
                  <a:pt x="329757" y="70740"/>
                  <a:pt x="328437" y="68588"/>
                  <a:pt x="327304" y="66340"/>
                </a:cubicBezTo>
                <a:cubicBezTo>
                  <a:pt x="325335" y="63890"/>
                  <a:pt x="323925" y="61038"/>
                  <a:pt x="323173" y="57985"/>
                </a:cubicBezTo>
                <a:cubicBezTo>
                  <a:pt x="304999" y="48807"/>
                  <a:pt x="285014" y="43779"/>
                  <a:pt x="264663" y="43264"/>
                </a:cubicBezTo>
                <a:close/>
                <a:moveTo>
                  <a:pt x="264756" y="106589"/>
                </a:moveTo>
                <a:cubicBezTo>
                  <a:pt x="281933" y="107455"/>
                  <a:pt x="298281" y="114238"/>
                  <a:pt x="311030" y="125782"/>
                </a:cubicBezTo>
                <a:lnTo>
                  <a:pt x="330627" y="106123"/>
                </a:lnTo>
                <a:cubicBezTo>
                  <a:pt x="312639" y="89396"/>
                  <a:pt x="289241" y="79688"/>
                  <a:pt x="264694" y="78762"/>
                </a:cubicBezTo>
                <a:close/>
                <a:moveTo>
                  <a:pt x="264756" y="142211"/>
                </a:moveTo>
                <a:cubicBezTo>
                  <a:pt x="267392" y="142472"/>
                  <a:pt x="269992" y="143003"/>
                  <a:pt x="272520" y="143795"/>
                </a:cubicBezTo>
                <a:cubicBezTo>
                  <a:pt x="273203" y="142180"/>
                  <a:pt x="274849" y="141372"/>
                  <a:pt x="276216" y="140441"/>
                </a:cubicBezTo>
                <a:cubicBezTo>
                  <a:pt x="277582" y="139509"/>
                  <a:pt x="278980" y="138111"/>
                  <a:pt x="278762" y="141093"/>
                </a:cubicBezTo>
                <a:cubicBezTo>
                  <a:pt x="278675" y="142739"/>
                  <a:pt x="277883" y="144267"/>
                  <a:pt x="276588" y="145285"/>
                </a:cubicBezTo>
                <a:cubicBezTo>
                  <a:pt x="279324" y="146472"/>
                  <a:pt x="281918" y="147963"/>
                  <a:pt x="284321" y="149727"/>
                </a:cubicBezTo>
                <a:lnTo>
                  <a:pt x="285874" y="150969"/>
                </a:lnTo>
                <a:lnTo>
                  <a:pt x="288545" y="148298"/>
                </a:lnTo>
                <a:cubicBezTo>
                  <a:pt x="288526" y="148195"/>
                  <a:pt x="288526" y="148090"/>
                  <a:pt x="288545" y="147987"/>
                </a:cubicBezTo>
                <a:cubicBezTo>
                  <a:pt x="288545" y="146466"/>
                  <a:pt x="290781" y="144664"/>
                  <a:pt x="293328" y="143546"/>
                </a:cubicBezTo>
                <a:lnTo>
                  <a:pt x="301993" y="134882"/>
                </a:lnTo>
                <a:lnTo>
                  <a:pt x="301340" y="134882"/>
                </a:lnTo>
                <a:cubicBezTo>
                  <a:pt x="300160" y="134882"/>
                  <a:pt x="298514" y="137149"/>
                  <a:pt x="297396" y="136465"/>
                </a:cubicBezTo>
                <a:cubicBezTo>
                  <a:pt x="296278" y="135782"/>
                  <a:pt x="301216" y="131217"/>
                  <a:pt x="303608" y="132086"/>
                </a:cubicBezTo>
                <a:lnTo>
                  <a:pt x="304632" y="132490"/>
                </a:lnTo>
                <a:lnTo>
                  <a:pt x="305719" y="131372"/>
                </a:lnTo>
                <a:cubicBezTo>
                  <a:pt x="294433" y="121279"/>
                  <a:pt x="280057" y="115310"/>
                  <a:pt x="264942" y="114446"/>
                </a:cubicBezTo>
                <a:close/>
                <a:moveTo>
                  <a:pt x="260874" y="149789"/>
                </a:moveTo>
                <a:cubicBezTo>
                  <a:pt x="257712" y="149792"/>
                  <a:pt x="254572" y="150273"/>
                  <a:pt x="251557" y="151217"/>
                </a:cubicBezTo>
                <a:cubicBezTo>
                  <a:pt x="251184" y="151652"/>
                  <a:pt x="250873" y="152025"/>
                  <a:pt x="251091" y="152335"/>
                </a:cubicBezTo>
                <a:cubicBezTo>
                  <a:pt x="251867" y="153453"/>
                  <a:pt x="254196" y="151124"/>
                  <a:pt x="254507" y="153267"/>
                </a:cubicBezTo>
                <a:cubicBezTo>
                  <a:pt x="254724" y="154851"/>
                  <a:pt x="251929" y="153671"/>
                  <a:pt x="252178" y="154851"/>
                </a:cubicBezTo>
                <a:cubicBezTo>
                  <a:pt x="252426" y="156031"/>
                  <a:pt x="254321" y="155379"/>
                  <a:pt x="254383" y="156652"/>
                </a:cubicBezTo>
                <a:cubicBezTo>
                  <a:pt x="254196" y="158211"/>
                  <a:pt x="253445" y="159646"/>
                  <a:pt x="252271" y="160690"/>
                </a:cubicBezTo>
                <a:cubicBezTo>
                  <a:pt x="251029" y="161497"/>
                  <a:pt x="244352" y="162367"/>
                  <a:pt x="243730" y="163795"/>
                </a:cubicBezTo>
                <a:cubicBezTo>
                  <a:pt x="243240" y="165159"/>
                  <a:pt x="242491" y="166413"/>
                  <a:pt x="241525" y="167491"/>
                </a:cubicBezTo>
                <a:cubicBezTo>
                  <a:pt x="240407" y="168671"/>
                  <a:pt x="235066" y="171839"/>
                  <a:pt x="235035" y="172677"/>
                </a:cubicBezTo>
                <a:cubicBezTo>
                  <a:pt x="235035" y="174634"/>
                  <a:pt x="237612" y="172149"/>
                  <a:pt x="238327" y="171373"/>
                </a:cubicBezTo>
                <a:cubicBezTo>
                  <a:pt x="239041" y="170597"/>
                  <a:pt x="241060" y="170162"/>
                  <a:pt x="242768" y="169199"/>
                </a:cubicBezTo>
                <a:cubicBezTo>
                  <a:pt x="245128" y="167833"/>
                  <a:pt x="246060" y="172553"/>
                  <a:pt x="243513" y="172709"/>
                </a:cubicBezTo>
                <a:cubicBezTo>
                  <a:pt x="241929" y="172709"/>
                  <a:pt x="240594" y="177274"/>
                  <a:pt x="238109" y="176435"/>
                </a:cubicBezTo>
                <a:cubicBezTo>
                  <a:pt x="237488" y="176187"/>
                  <a:pt x="235718" y="175100"/>
                  <a:pt x="235345" y="176249"/>
                </a:cubicBezTo>
                <a:cubicBezTo>
                  <a:pt x="234972" y="177398"/>
                  <a:pt x="239041" y="177615"/>
                  <a:pt x="240314" y="178485"/>
                </a:cubicBezTo>
                <a:cubicBezTo>
                  <a:pt x="243420" y="180628"/>
                  <a:pt x="237830" y="180473"/>
                  <a:pt x="236898" y="181063"/>
                </a:cubicBezTo>
                <a:cubicBezTo>
                  <a:pt x="235966" y="181653"/>
                  <a:pt x="236463" y="182926"/>
                  <a:pt x="237705" y="182398"/>
                </a:cubicBezTo>
                <a:cubicBezTo>
                  <a:pt x="238948" y="181870"/>
                  <a:pt x="240532" y="180659"/>
                  <a:pt x="241277" y="182678"/>
                </a:cubicBezTo>
                <a:cubicBezTo>
                  <a:pt x="242271" y="185442"/>
                  <a:pt x="236743" y="195504"/>
                  <a:pt x="235066" y="194448"/>
                </a:cubicBezTo>
                <a:cubicBezTo>
                  <a:pt x="234165" y="193889"/>
                  <a:pt x="233264" y="194697"/>
                  <a:pt x="232426" y="195038"/>
                </a:cubicBezTo>
                <a:cubicBezTo>
                  <a:pt x="233547" y="197308"/>
                  <a:pt x="234920" y="199445"/>
                  <a:pt x="236525" y="201405"/>
                </a:cubicBezTo>
                <a:cubicBezTo>
                  <a:pt x="237612" y="199604"/>
                  <a:pt x="239351" y="197057"/>
                  <a:pt x="240066" y="197026"/>
                </a:cubicBezTo>
                <a:cubicBezTo>
                  <a:pt x="240780" y="196995"/>
                  <a:pt x="240749" y="196187"/>
                  <a:pt x="241153" y="195473"/>
                </a:cubicBezTo>
                <a:cubicBezTo>
                  <a:pt x="241556" y="194759"/>
                  <a:pt x="242861" y="195473"/>
                  <a:pt x="242923" y="194324"/>
                </a:cubicBezTo>
                <a:cubicBezTo>
                  <a:pt x="242985" y="193175"/>
                  <a:pt x="246029" y="191405"/>
                  <a:pt x="246432" y="189634"/>
                </a:cubicBezTo>
                <a:cubicBezTo>
                  <a:pt x="246619" y="188703"/>
                  <a:pt x="245470" y="187740"/>
                  <a:pt x="245935" y="186963"/>
                </a:cubicBezTo>
                <a:cubicBezTo>
                  <a:pt x="246265" y="186318"/>
                  <a:pt x="246852" y="185845"/>
                  <a:pt x="247550" y="185659"/>
                </a:cubicBezTo>
                <a:cubicBezTo>
                  <a:pt x="248140" y="185442"/>
                  <a:pt x="249600" y="186901"/>
                  <a:pt x="250035" y="186280"/>
                </a:cubicBezTo>
                <a:cubicBezTo>
                  <a:pt x="250470" y="185659"/>
                  <a:pt x="252644" y="186280"/>
                  <a:pt x="254290" y="187181"/>
                </a:cubicBezTo>
                <a:cubicBezTo>
                  <a:pt x="255066" y="187647"/>
                  <a:pt x="256526" y="187181"/>
                  <a:pt x="257395" y="188361"/>
                </a:cubicBezTo>
                <a:cubicBezTo>
                  <a:pt x="258638" y="190131"/>
                  <a:pt x="257395" y="190287"/>
                  <a:pt x="257395" y="190659"/>
                </a:cubicBezTo>
                <a:cubicBezTo>
                  <a:pt x="257395" y="191032"/>
                  <a:pt x="258141" y="190442"/>
                  <a:pt x="258482" y="190659"/>
                </a:cubicBezTo>
                <a:cubicBezTo>
                  <a:pt x="258824" y="190877"/>
                  <a:pt x="255221" y="193765"/>
                  <a:pt x="255687" y="194914"/>
                </a:cubicBezTo>
                <a:cubicBezTo>
                  <a:pt x="256153" y="196063"/>
                  <a:pt x="252333" y="202337"/>
                  <a:pt x="251308" y="203330"/>
                </a:cubicBezTo>
                <a:cubicBezTo>
                  <a:pt x="250283" y="204324"/>
                  <a:pt x="247519" y="203175"/>
                  <a:pt x="246619" y="203330"/>
                </a:cubicBezTo>
                <a:cubicBezTo>
                  <a:pt x="245718" y="203486"/>
                  <a:pt x="245407" y="204448"/>
                  <a:pt x="243855" y="204076"/>
                </a:cubicBezTo>
                <a:cubicBezTo>
                  <a:pt x="242494" y="203930"/>
                  <a:pt x="241122" y="204225"/>
                  <a:pt x="239941" y="204914"/>
                </a:cubicBezTo>
                <a:cubicBezTo>
                  <a:pt x="245699" y="209983"/>
                  <a:pt x="253109" y="212775"/>
                  <a:pt x="260780" y="212772"/>
                </a:cubicBezTo>
                <a:cubicBezTo>
                  <a:pt x="262467" y="212768"/>
                  <a:pt x="264150" y="212623"/>
                  <a:pt x="265812" y="212337"/>
                </a:cubicBezTo>
                <a:cubicBezTo>
                  <a:pt x="266765" y="210989"/>
                  <a:pt x="267343" y="209414"/>
                  <a:pt x="267489" y="207771"/>
                </a:cubicBezTo>
                <a:cubicBezTo>
                  <a:pt x="267458" y="206790"/>
                  <a:pt x="267607" y="205812"/>
                  <a:pt x="267924" y="204883"/>
                </a:cubicBezTo>
                <a:cubicBezTo>
                  <a:pt x="268327" y="204200"/>
                  <a:pt x="271029" y="201032"/>
                  <a:pt x="271930" y="201094"/>
                </a:cubicBezTo>
                <a:cubicBezTo>
                  <a:pt x="272830" y="201156"/>
                  <a:pt x="273452" y="201902"/>
                  <a:pt x="274756" y="201498"/>
                </a:cubicBezTo>
                <a:cubicBezTo>
                  <a:pt x="277303" y="200722"/>
                  <a:pt x="278855" y="201498"/>
                  <a:pt x="278887" y="202461"/>
                </a:cubicBezTo>
                <a:cubicBezTo>
                  <a:pt x="278918" y="203424"/>
                  <a:pt x="275781" y="203548"/>
                  <a:pt x="275781" y="204417"/>
                </a:cubicBezTo>
                <a:cubicBezTo>
                  <a:pt x="275781" y="205287"/>
                  <a:pt x="278203" y="205908"/>
                  <a:pt x="278887" y="205038"/>
                </a:cubicBezTo>
                <a:cubicBezTo>
                  <a:pt x="279955" y="203924"/>
                  <a:pt x="280293" y="202296"/>
                  <a:pt x="279756" y="200846"/>
                </a:cubicBezTo>
                <a:cubicBezTo>
                  <a:pt x="278731" y="199572"/>
                  <a:pt x="278793" y="199045"/>
                  <a:pt x="280253" y="199541"/>
                </a:cubicBezTo>
                <a:cubicBezTo>
                  <a:pt x="281154" y="199852"/>
                  <a:pt x="281154" y="196436"/>
                  <a:pt x="281992" y="194945"/>
                </a:cubicBezTo>
                <a:cubicBezTo>
                  <a:pt x="283172" y="193113"/>
                  <a:pt x="279849" y="194417"/>
                  <a:pt x="278452" y="194603"/>
                </a:cubicBezTo>
                <a:cubicBezTo>
                  <a:pt x="277054" y="194790"/>
                  <a:pt x="276060" y="191995"/>
                  <a:pt x="276029" y="191032"/>
                </a:cubicBezTo>
                <a:cubicBezTo>
                  <a:pt x="275998" y="190069"/>
                  <a:pt x="278514" y="193516"/>
                  <a:pt x="279787" y="193579"/>
                </a:cubicBezTo>
                <a:cubicBezTo>
                  <a:pt x="281328" y="193442"/>
                  <a:pt x="282595" y="192302"/>
                  <a:pt x="282893" y="190783"/>
                </a:cubicBezTo>
                <a:cubicBezTo>
                  <a:pt x="282893" y="189572"/>
                  <a:pt x="280160" y="189417"/>
                  <a:pt x="279787" y="187926"/>
                </a:cubicBezTo>
                <a:cubicBezTo>
                  <a:pt x="279539" y="187119"/>
                  <a:pt x="281992" y="187926"/>
                  <a:pt x="281806" y="187119"/>
                </a:cubicBezTo>
                <a:cubicBezTo>
                  <a:pt x="281619" y="186311"/>
                  <a:pt x="282054" y="184759"/>
                  <a:pt x="280501" y="184013"/>
                </a:cubicBezTo>
                <a:cubicBezTo>
                  <a:pt x="278949" y="183268"/>
                  <a:pt x="277396" y="178392"/>
                  <a:pt x="276309" y="178050"/>
                </a:cubicBezTo>
                <a:cubicBezTo>
                  <a:pt x="275222" y="177709"/>
                  <a:pt x="274290" y="179261"/>
                  <a:pt x="273638" y="179789"/>
                </a:cubicBezTo>
                <a:cubicBezTo>
                  <a:pt x="272986" y="180317"/>
                  <a:pt x="271899" y="179417"/>
                  <a:pt x="272458" y="178889"/>
                </a:cubicBezTo>
                <a:cubicBezTo>
                  <a:pt x="273725" y="177923"/>
                  <a:pt x="274784" y="176709"/>
                  <a:pt x="275563" y="175317"/>
                </a:cubicBezTo>
                <a:cubicBezTo>
                  <a:pt x="276216" y="173205"/>
                  <a:pt x="278918" y="175317"/>
                  <a:pt x="278421" y="172491"/>
                </a:cubicBezTo>
                <a:cubicBezTo>
                  <a:pt x="277924" y="169665"/>
                  <a:pt x="275315" y="169944"/>
                  <a:pt x="276464" y="168392"/>
                </a:cubicBezTo>
                <a:cubicBezTo>
                  <a:pt x="277272" y="167482"/>
                  <a:pt x="277191" y="166087"/>
                  <a:pt x="276281" y="165280"/>
                </a:cubicBezTo>
                <a:cubicBezTo>
                  <a:pt x="275703" y="164767"/>
                  <a:pt x="274902" y="164593"/>
                  <a:pt x="274166" y="164820"/>
                </a:cubicBezTo>
                <a:cubicBezTo>
                  <a:pt x="272955" y="165038"/>
                  <a:pt x="271712" y="163081"/>
                  <a:pt x="271557" y="161404"/>
                </a:cubicBezTo>
                <a:cubicBezTo>
                  <a:pt x="271557" y="160441"/>
                  <a:pt x="268824" y="160596"/>
                  <a:pt x="268917" y="159603"/>
                </a:cubicBezTo>
                <a:cubicBezTo>
                  <a:pt x="269135" y="157584"/>
                  <a:pt x="266091" y="157367"/>
                  <a:pt x="264259" y="157522"/>
                </a:cubicBezTo>
                <a:cubicBezTo>
                  <a:pt x="261998" y="157037"/>
                  <a:pt x="259951" y="155839"/>
                  <a:pt x="258420" y="154106"/>
                </a:cubicBezTo>
                <a:cubicBezTo>
                  <a:pt x="258016" y="153391"/>
                  <a:pt x="255315" y="154727"/>
                  <a:pt x="256308" y="151994"/>
                </a:cubicBezTo>
                <a:cubicBezTo>
                  <a:pt x="257302" y="149261"/>
                  <a:pt x="259662" y="152491"/>
                  <a:pt x="260749" y="151714"/>
                </a:cubicBezTo>
                <a:cubicBezTo>
                  <a:pt x="261532" y="151233"/>
                  <a:pt x="261793" y="150217"/>
                  <a:pt x="261340" y="149416"/>
                </a:cubicBezTo>
                <a:close/>
                <a:moveTo>
                  <a:pt x="140684" y="55780"/>
                </a:moveTo>
                <a:lnTo>
                  <a:pt x="160405" y="75501"/>
                </a:lnTo>
                <a:cubicBezTo>
                  <a:pt x="186530" y="50647"/>
                  <a:pt x="220947" y="36371"/>
                  <a:pt x="256992" y="35438"/>
                </a:cubicBezTo>
                <a:lnTo>
                  <a:pt x="256992" y="7642"/>
                </a:lnTo>
                <a:cubicBezTo>
                  <a:pt x="213512" y="8453"/>
                  <a:pt x="171943" y="25645"/>
                  <a:pt x="140591" y="55780"/>
                </a:cubicBezTo>
                <a:close/>
                <a:moveTo>
                  <a:pt x="86956" y="177553"/>
                </a:moveTo>
                <a:lnTo>
                  <a:pt x="114752" y="177553"/>
                </a:lnTo>
                <a:cubicBezTo>
                  <a:pt x="115699" y="141518"/>
                  <a:pt x="129973" y="107117"/>
                  <a:pt x="154815" y="80998"/>
                </a:cubicBezTo>
                <a:lnTo>
                  <a:pt x="134970" y="61277"/>
                </a:lnTo>
                <a:cubicBezTo>
                  <a:pt x="104909" y="92617"/>
                  <a:pt x="87765" y="134136"/>
                  <a:pt x="86956" y="177553"/>
                </a:cubicBezTo>
                <a:close/>
                <a:moveTo>
                  <a:pt x="693337" y="25376"/>
                </a:moveTo>
                <a:lnTo>
                  <a:pt x="730140" y="25376"/>
                </a:lnTo>
                <a:lnTo>
                  <a:pt x="730140" y="142739"/>
                </a:lnTo>
                <a:cubicBezTo>
                  <a:pt x="730140" y="163444"/>
                  <a:pt x="723701" y="179137"/>
                  <a:pt x="710822" y="189821"/>
                </a:cubicBezTo>
                <a:cubicBezTo>
                  <a:pt x="697943" y="200504"/>
                  <a:pt x="681638" y="205837"/>
                  <a:pt x="661908" y="205815"/>
                </a:cubicBezTo>
                <a:cubicBezTo>
                  <a:pt x="641929" y="205815"/>
                  <a:pt x="625550" y="200482"/>
                  <a:pt x="612776" y="189821"/>
                </a:cubicBezTo>
                <a:cubicBezTo>
                  <a:pt x="600003" y="179159"/>
                  <a:pt x="593605" y="163463"/>
                  <a:pt x="593583" y="142739"/>
                </a:cubicBezTo>
                <a:lnTo>
                  <a:pt x="593583" y="25376"/>
                </a:lnTo>
                <a:lnTo>
                  <a:pt x="630386" y="25376"/>
                </a:lnTo>
                <a:lnTo>
                  <a:pt x="630386" y="142739"/>
                </a:lnTo>
                <a:cubicBezTo>
                  <a:pt x="630386" y="154478"/>
                  <a:pt x="633171" y="162997"/>
                  <a:pt x="638740" y="168298"/>
                </a:cubicBezTo>
                <a:cubicBezTo>
                  <a:pt x="652343" y="178898"/>
                  <a:pt x="671411" y="178898"/>
                  <a:pt x="685014" y="168298"/>
                </a:cubicBezTo>
                <a:cubicBezTo>
                  <a:pt x="690564" y="162978"/>
                  <a:pt x="693337" y="154457"/>
                  <a:pt x="693337" y="142739"/>
                </a:cubicBezTo>
                <a:close/>
                <a:moveTo>
                  <a:pt x="811601" y="97272"/>
                </a:moveTo>
                <a:cubicBezTo>
                  <a:pt x="802321" y="96843"/>
                  <a:pt x="793622" y="101784"/>
                  <a:pt x="789240" y="109974"/>
                </a:cubicBezTo>
                <a:lnTo>
                  <a:pt x="789240" y="203361"/>
                </a:lnTo>
                <a:lnTo>
                  <a:pt x="753898" y="203361"/>
                </a:lnTo>
                <a:lnTo>
                  <a:pt x="753898" y="71091"/>
                </a:lnTo>
                <a:lnTo>
                  <a:pt x="787159" y="71091"/>
                </a:lnTo>
                <a:lnTo>
                  <a:pt x="788371" y="86247"/>
                </a:lnTo>
                <a:cubicBezTo>
                  <a:pt x="797523" y="74653"/>
                  <a:pt x="811654" y="68113"/>
                  <a:pt x="826415" y="68638"/>
                </a:cubicBezTo>
                <a:cubicBezTo>
                  <a:pt x="837630" y="68135"/>
                  <a:pt x="848568" y="72203"/>
                  <a:pt x="856726" y="79911"/>
                </a:cubicBezTo>
                <a:cubicBezTo>
                  <a:pt x="864366" y="87387"/>
                  <a:pt x="868196" y="100461"/>
                  <a:pt x="868217" y="119136"/>
                </a:cubicBezTo>
                <a:lnTo>
                  <a:pt x="868217" y="203361"/>
                </a:lnTo>
                <a:lnTo>
                  <a:pt x="832626" y="203361"/>
                </a:lnTo>
                <a:lnTo>
                  <a:pt x="832626" y="119012"/>
                </a:lnTo>
                <a:cubicBezTo>
                  <a:pt x="832626" y="110542"/>
                  <a:pt x="830816" y="104797"/>
                  <a:pt x="827192" y="101775"/>
                </a:cubicBezTo>
                <a:cubicBezTo>
                  <a:pt x="822682" y="98492"/>
                  <a:pt x="817166" y="96899"/>
                  <a:pt x="811601" y="97272"/>
                </a:cubicBezTo>
                <a:close/>
                <a:moveTo>
                  <a:pt x="891230" y="36867"/>
                </a:moveTo>
                <a:cubicBezTo>
                  <a:pt x="891106" y="31950"/>
                  <a:pt x="893069" y="27211"/>
                  <a:pt x="896634" y="23823"/>
                </a:cubicBezTo>
                <a:cubicBezTo>
                  <a:pt x="904991" y="16864"/>
                  <a:pt x="917128" y="16864"/>
                  <a:pt x="925486" y="23823"/>
                </a:cubicBezTo>
                <a:cubicBezTo>
                  <a:pt x="932629" y="31076"/>
                  <a:pt x="932629" y="42719"/>
                  <a:pt x="925486" y="49973"/>
                </a:cubicBezTo>
                <a:cubicBezTo>
                  <a:pt x="917113" y="56894"/>
                  <a:pt x="905007" y="56894"/>
                  <a:pt x="896634" y="49973"/>
                </a:cubicBezTo>
                <a:cubicBezTo>
                  <a:pt x="893041" y="46579"/>
                  <a:pt x="891072" y="41808"/>
                  <a:pt x="891230" y="36867"/>
                </a:cubicBezTo>
                <a:close/>
                <a:moveTo>
                  <a:pt x="928902" y="71029"/>
                </a:moveTo>
                <a:lnTo>
                  <a:pt x="928902" y="203299"/>
                </a:lnTo>
                <a:lnTo>
                  <a:pt x="893435" y="203299"/>
                </a:lnTo>
                <a:lnTo>
                  <a:pt x="893435" y="71091"/>
                </a:lnTo>
                <a:close/>
                <a:moveTo>
                  <a:pt x="1020861" y="202461"/>
                </a:moveTo>
                <a:cubicBezTo>
                  <a:pt x="1014013" y="204737"/>
                  <a:pt x="1006832" y="205849"/>
                  <a:pt x="999618" y="205753"/>
                </a:cubicBezTo>
                <a:cubicBezTo>
                  <a:pt x="988024" y="205753"/>
                  <a:pt x="978810" y="202740"/>
                  <a:pt x="971978" y="196715"/>
                </a:cubicBezTo>
                <a:cubicBezTo>
                  <a:pt x="965145" y="190690"/>
                  <a:pt x="961720" y="180681"/>
                  <a:pt x="961698" y="166684"/>
                </a:cubicBezTo>
                <a:lnTo>
                  <a:pt x="961698" y="96899"/>
                </a:lnTo>
                <a:lnTo>
                  <a:pt x="942256" y="96899"/>
                </a:lnTo>
                <a:lnTo>
                  <a:pt x="942256" y="71091"/>
                </a:lnTo>
                <a:lnTo>
                  <a:pt x="961698" y="71091"/>
                </a:lnTo>
                <a:lnTo>
                  <a:pt x="961698" y="38451"/>
                </a:lnTo>
                <a:lnTo>
                  <a:pt x="997040" y="38451"/>
                </a:lnTo>
                <a:lnTo>
                  <a:pt x="997040" y="71091"/>
                </a:lnTo>
                <a:lnTo>
                  <a:pt x="1019525" y="71091"/>
                </a:lnTo>
                <a:lnTo>
                  <a:pt x="1019525" y="96899"/>
                </a:lnTo>
                <a:lnTo>
                  <a:pt x="997040" y="96899"/>
                </a:lnTo>
                <a:lnTo>
                  <a:pt x="997040" y="163019"/>
                </a:lnTo>
                <a:cubicBezTo>
                  <a:pt x="997040" y="168578"/>
                  <a:pt x="998189" y="172336"/>
                  <a:pt x="1000456" y="174044"/>
                </a:cubicBezTo>
                <a:cubicBezTo>
                  <a:pt x="1003457" y="176025"/>
                  <a:pt x="1007025" y="176963"/>
                  <a:pt x="1010612" y="176715"/>
                </a:cubicBezTo>
                <a:cubicBezTo>
                  <a:pt x="1012553" y="176730"/>
                  <a:pt x="1014491" y="176625"/>
                  <a:pt x="1016420" y="176404"/>
                </a:cubicBezTo>
                <a:cubicBezTo>
                  <a:pt x="1018159" y="176218"/>
                  <a:pt x="1019525" y="176001"/>
                  <a:pt x="1020861" y="175752"/>
                </a:cubicBezTo>
                <a:close/>
                <a:moveTo>
                  <a:pt x="1148566" y="181808"/>
                </a:moveTo>
                <a:cubicBezTo>
                  <a:pt x="1143392" y="188634"/>
                  <a:pt x="1136801" y="194262"/>
                  <a:pt x="1129248" y="198299"/>
                </a:cubicBezTo>
                <a:cubicBezTo>
                  <a:pt x="1119323" y="203576"/>
                  <a:pt x="1108183" y="206147"/>
                  <a:pt x="1096949" y="205753"/>
                </a:cubicBezTo>
                <a:cubicBezTo>
                  <a:pt x="1076244" y="205753"/>
                  <a:pt x="1060157" y="199541"/>
                  <a:pt x="1048687" y="187119"/>
                </a:cubicBezTo>
                <a:cubicBezTo>
                  <a:pt x="1037212" y="174870"/>
                  <a:pt x="1030982" y="158618"/>
                  <a:pt x="1031327" y="141838"/>
                </a:cubicBezTo>
                <a:lnTo>
                  <a:pt x="1031327" y="137055"/>
                </a:lnTo>
                <a:cubicBezTo>
                  <a:pt x="1031327" y="117095"/>
                  <a:pt x="1036886" y="100710"/>
                  <a:pt x="1048004" y="87893"/>
                </a:cubicBezTo>
                <a:cubicBezTo>
                  <a:pt x="1059122" y="75076"/>
                  <a:pt x="1074132" y="68678"/>
                  <a:pt x="1093036" y="68700"/>
                </a:cubicBezTo>
                <a:cubicBezTo>
                  <a:pt x="1112043" y="68700"/>
                  <a:pt x="1126537" y="74653"/>
                  <a:pt x="1136516" y="86557"/>
                </a:cubicBezTo>
                <a:cubicBezTo>
                  <a:pt x="1146494" y="98461"/>
                  <a:pt x="1151463" y="114198"/>
                  <a:pt x="1151423" y="133763"/>
                </a:cubicBezTo>
                <a:lnTo>
                  <a:pt x="1151423" y="148795"/>
                </a:lnTo>
                <a:lnTo>
                  <a:pt x="1067135" y="148795"/>
                </a:lnTo>
                <a:cubicBezTo>
                  <a:pt x="1068017" y="156668"/>
                  <a:pt x="1071607" y="163991"/>
                  <a:pt x="1077291" y="169510"/>
                </a:cubicBezTo>
                <a:cubicBezTo>
                  <a:pt x="1083219" y="174895"/>
                  <a:pt x="1091030" y="177727"/>
                  <a:pt x="1099030" y="177398"/>
                </a:cubicBezTo>
                <a:cubicBezTo>
                  <a:pt x="1111428" y="177883"/>
                  <a:pt x="1123307" y="172382"/>
                  <a:pt x="1130957" y="162615"/>
                </a:cubicBezTo>
                <a:close/>
                <a:moveTo>
                  <a:pt x="1092819" y="97086"/>
                </a:moveTo>
                <a:cubicBezTo>
                  <a:pt x="1086157" y="96704"/>
                  <a:pt x="1079710" y="99517"/>
                  <a:pt x="1075458" y="104663"/>
                </a:cubicBezTo>
                <a:cubicBezTo>
                  <a:pt x="1071070" y="110418"/>
                  <a:pt x="1068321" y="117254"/>
                  <a:pt x="1067508" y="124446"/>
                </a:cubicBezTo>
                <a:lnTo>
                  <a:pt x="1116639" y="124446"/>
                </a:lnTo>
                <a:lnTo>
                  <a:pt x="1116639" y="121776"/>
                </a:lnTo>
                <a:cubicBezTo>
                  <a:pt x="1116723" y="115384"/>
                  <a:pt x="1114630" y="109151"/>
                  <a:pt x="1110708" y="104104"/>
                </a:cubicBezTo>
                <a:cubicBezTo>
                  <a:pt x="1106919" y="99446"/>
                  <a:pt x="1100956" y="97126"/>
                  <a:pt x="1092819" y="97148"/>
                </a:cubicBezTo>
                <a:close/>
                <a:moveTo>
                  <a:pt x="1249903" y="203361"/>
                </a:moveTo>
                <a:lnTo>
                  <a:pt x="1248195" y="189324"/>
                </a:lnTo>
                <a:cubicBezTo>
                  <a:pt x="1244273" y="194330"/>
                  <a:pt x="1239341" y="198458"/>
                  <a:pt x="1233723" y="201436"/>
                </a:cubicBezTo>
                <a:cubicBezTo>
                  <a:pt x="1227716" y="204451"/>
                  <a:pt x="1221064" y="205955"/>
                  <a:pt x="1214344" y="205815"/>
                </a:cubicBezTo>
                <a:cubicBezTo>
                  <a:pt x="1199197" y="206442"/>
                  <a:pt x="1184793" y="199237"/>
                  <a:pt x="1176206" y="186746"/>
                </a:cubicBezTo>
                <a:cubicBezTo>
                  <a:pt x="1167159" y="174035"/>
                  <a:pt x="1162634" y="158059"/>
                  <a:pt x="1162634" y="138826"/>
                </a:cubicBezTo>
                <a:lnTo>
                  <a:pt x="1162634" y="136248"/>
                </a:lnTo>
                <a:cubicBezTo>
                  <a:pt x="1162634" y="116123"/>
                  <a:pt x="1167159" y="99828"/>
                  <a:pt x="1176206" y="87365"/>
                </a:cubicBezTo>
                <a:cubicBezTo>
                  <a:pt x="1185253" y="74902"/>
                  <a:pt x="1198048" y="68690"/>
                  <a:pt x="1214592" y="68731"/>
                </a:cubicBezTo>
                <a:cubicBezTo>
                  <a:pt x="1226735" y="68427"/>
                  <a:pt x="1238369" y="73604"/>
                  <a:pt x="1246270" y="82831"/>
                </a:cubicBezTo>
                <a:lnTo>
                  <a:pt x="1246270" y="15593"/>
                </a:lnTo>
                <a:lnTo>
                  <a:pt x="1281736" y="15593"/>
                </a:lnTo>
                <a:lnTo>
                  <a:pt x="1281736" y="203361"/>
                </a:lnTo>
                <a:close/>
                <a:moveTo>
                  <a:pt x="1197977" y="138733"/>
                </a:moveTo>
                <a:cubicBezTo>
                  <a:pt x="1197713" y="148077"/>
                  <a:pt x="1199648" y="157354"/>
                  <a:pt x="1203629" y="165814"/>
                </a:cubicBezTo>
                <a:cubicBezTo>
                  <a:pt x="1207356" y="173268"/>
                  <a:pt x="1213868" y="176994"/>
                  <a:pt x="1223164" y="176994"/>
                </a:cubicBezTo>
                <a:cubicBezTo>
                  <a:pt x="1232943" y="177584"/>
                  <a:pt x="1242096" y="172162"/>
                  <a:pt x="1246270" y="163298"/>
                </a:cubicBezTo>
                <a:lnTo>
                  <a:pt x="1246270" y="110937"/>
                </a:lnTo>
                <a:cubicBezTo>
                  <a:pt x="1242220" y="102083"/>
                  <a:pt x="1233127" y="96648"/>
                  <a:pt x="1223412" y="97272"/>
                </a:cubicBezTo>
                <a:cubicBezTo>
                  <a:pt x="1215182" y="96704"/>
                  <a:pt x="1207424" y="101173"/>
                  <a:pt x="1203784" y="108577"/>
                </a:cubicBezTo>
                <a:cubicBezTo>
                  <a:pt x="1199682" y="117210"/>
                  <a:pt x="1197691" y="126695"/>
                  <a:pt x="1197977" y="136248"/>
                </a:cubicBezTo>
                <a:close/>
                <a:moveTo>
                  <a:pt x="740171" y="238114"/>
                </a:moveTo>
                <a:lnTo>
                  <a:pt x="740171" y="416099"/>
                </a:lnTo>
                <a:lnTo>
                  <a:pt x="703493" y="416099"/>
                </a:lnTo>
                <a:lnTo>
                  <a:pt x="632063" y="298861"/>
                </a:lnTo>
                <a:lnTo>
                  <a:pt x="632063" y="416099"/>
                </a:lnTo>
                <a:lnTo>
                  <a:pt x="595292" y="416099"/>
                </a:lnTo>
                <a:lnTo>
                  <a:pt x="595292" y="238114"/>
                </a:lnTo>
                <a:lnTo>
                  <a:pt x="632094" y="238114"/>
                </a:lnTo>
                <a:lnTo>
                  <a:pt x="703524" y="355477"/>
                </a:lnTo>
                <a:lnTo>
                  <a:pt x="703524" y="238114"/>
                </a:lnTo>
                <a:close/>
                <a:moveTo>
                  <a:pt x="843279" y="416099"/>
                </a:moveTo>
                <a:cubicBezTo>
                  <a:pt x="841577" y="412332"/>
                  <a:pt x="840384" y="408351"/>
                  <a:pt x="839738" y="404267"/>
                </a:cubicBezTo>
                <a:cubicBezTo>
                  <a:pt x="835925" y="408407"/>
                  <a:pt x="831390" y="411817"/>
                  <a:pt x="826353" y="414329"/>
                </a:cubicBezTo>
                <a:cubicBezTo>
                  <a:pt x="820123" y="417326"/>
                  <a:pt x="813263" y="418773"/>
                  <a:pt x="806352" y="418553"/>
                </a:cubicBezTo>
                <a:cubicBezTo>
                  <a:pt x="794694" y="418898"/>
                  <a:pt x="783321" y="414916"/>
                  <a:pt x="774426" y="407373"/>
                </a:cubicBezTo>
                <a:cubicBezTo>
                  <a:pt x="766001" y="400372"/>
                  <a:pt x="761230" y="389906"/>
                  <a:pt x="761476" y="378956"/>
                </a:cubicBezTo>
                <a:cubicBezTo>
                  <a:pt x="760914" y="366294"/>
                  <a:pt x="766749" y="354197"/>
                  <a:pt x="777004" y="346750"/>
                </a:cubicBezTo>
                <a:cubicBezTo>
                  <a:pt x="787355" y="339110"/>
                  <a:pt x="802554" y="335290"/>
                  <a:pt x="822595" y="335290"/>
                </a:cubicBezTo>
                <a:lnTo>
                  <a:pt x="838372" y="335290"/>
                </a:lnTo>
                <a:lnTo>
                  <a:pt x="838372" y="327588"/>
                </a:lnTo>
                <a:cubicBezTo>
                  <a:pt x="838633" y="322315"/>
                  <a:pt x="836965" y="317125"/>
                  <a:pt x="833682" y="312991"/>
                </a:cubicBezTo>
                <a:cubicBezTo>
                  <a:pt x="830555" y="309348"/>
                  <a:pt x="825598" y="307535"/>
                  <a:pt x="818806" y="307556"/>
                </a:cubicBezTo>
                <a:cubicBezTo>
                  <a:pt x="806197" y="307556"/>
                  <a:pt x="799862" y="312836"/>
                  <a:pt x="799862" y="323457"/>
                </a:cubicBezTo>
                <a:lnTo>
                  <a:pt x="764426" y="323457"/>
                </a:lnTo>
                <a:cubicBezTo>
                  <a:pt x="764426" y="311966"/>
                  <a:pt x="769519" y="302081"/>
                  <a:pt x="779706" y="293798"/>
                </a:cubicBezTo>
                <a:cubicBezTo>
                  <a:pt x="789892" y="285516"/>
                  <a:pt x="803548" y="281376"/>
                  <a:pt x="820670" y="281376"/>
                </a:cubicBezTo>
                <a:cubicBezTo>
                  <a:pt x="834257" y="280876"/>
                  <a:pt x="847614" y="284969"/>
                  <a:pt x="858590" y="292991"/>
                </a:cubicBezTo>
                <a:cubicBezTo>
                  <a:pt x="868652" y="300755"/>
                  <a:pt x="873683" y="312370"/>
                  <a:pt x="873683" y="327836"/>
                </a:cubicBezTo>
                <a:lnTo>
                  <a:pt x="873683" y="383738"/>
                </a:lnTo>
                <a:cubicBezTo>
                  <a:pt x="873568" y="389844"/>
                  <a:pt x="874016" y="395947"/>
                  <a:pt x="875019" y="401969"/>
                </a:cubicBezTo>
                <a:cubicBezTo>
                  <a:pt x="875761" y="406127"/>
                  <a:pt x="877078" y="410161"/>
                  <a:pt x="878932" y="413956"/>
                </a:cubicBezTo>
                <a:lnTo>
                  <a:pt x="878932" y="416006"/>
                </a:lnTo>
                <a:close/>
                <a:moveTo>
                  <a:pt x="814055" y="391534"/>
                </a:moveTo>
                <a:cubicBezTo>
                  <a:pt x="819406" y="391704"/>
                  <a:pt x="824688" y="390322"/>
                  <a:pt x="829272" y="387558"/>
                </a:cubicBezTo>
                <a:cubicBezTo>
                  <a:pt x="832937" y="385431"/>
                  <a:pt x="836021" y="382434"/>
                  <a:pt x="838248" y="378831"/>
                </a:cubicBezTo>
                <a:lnTo>
                  <a:pt x="838248" y="355850"/>
                </a:lnTo>
                <a:lnTo>
                  <a:pt x="823837" y="355850"/>
                </a:lnTo>
                <a:cubicBezTo>
                  <a:pt x="814520" y="355850"/>
                  <a:pt x="807626" y="357806"/>
                  <a:pt x="803309" y="361781"/>
                </a:cubicBezTo>
                <a:cubicBezTo>
                  <a:pt x="799094" y="365449"/>
                  <a:pt x="796719" y="370794"/>
                  <a:pt x="796818" y="376378"/>
                </a:cubicBezTo>
                <a:cubicBezTo>
                  <a:pt x="796691" y="380493"/>
                  <a:pt x="798358" y="384459"/>
                  <a:pt x="801383" y="387248"/>
                </a:cubicBezTo>
                <a:cubicBezTo>
                  <a:pt x="804893" y="390260"/>
                  <a:pt x="809436" y="391798"/>
                  <a:pt x="814055" y="391534"/>
                </a:cubicBezTo>
                <a:close/>
                <a:moveTo>
                  <a:pt x="963872" y="415137"/>
                </a:moveTo>
                <a:cubicBezTo>
                  <a:pt x="960732" y="416152"/>
                  <a:pt x="957524" y="416950"/>
                  <a:pt x="954275" y="417528"/>
                </a:cubicBezTo>
                <a:cubicBezTo>
                  <a:pt x="950415" y="418155"/>
                  <a:pt x="946508" y="418457"/>
                  <a:pt x="942598" y="418429"/>
                </a:cubicBezTo>
                <a:cubicBezTo>
                  <a:pt x="931004" y="418429"/>
                  <a:pt x="921790" y="415416"/>
                  <a:pt x="914958" y="409391"/>
                </a:cubicBezTo>
                <a:cubicBezTo>
                  <a:pt x="908125" y="403366"/>
                  <a:pt x="904699" y="393344"/>
                  <a:pt x="904678" y="379328"/>
                </a:cubicBezTo>
                <a:lnTo>
                  <a:pt x="904678" y="309544"/>
                </a:lnTo>
                <a:lnTo>
                  <a:pt x="885236" y="309544"/>
                </a:lnTo>
                <a:lnTo>
                  <a:pt x="885236" y="283736"/>
                </a:lnTo>
                <a:lnTo>
                  <a:pt x="904678" y="283736"/>
                </a:lnTo>
                <a:lnTo>
                  <a:pt x="904678" y="251189"/>
                </a:lnTo>
                <a:lnTo>
                  <a:pt x="940020" y="251189"/>
                </a:lnTo>
                <a:lnTo>
                  <a:pt x="940020" y="283829"/>
                </a:lnTo>
                <a:lnTo>
                  <a:pt x="962505" y="283829"/>
                </a:lnTo>
                <a:lnTo>
                  <a:pt x="962505" y="309544"/>
                </a:lnTo>
                <a:lnTo>
                  <a:pt x="940020" y="309544"/>
                </a:lnTo>
                <a:lnTo>
                  <a:pt x="940020" y="375664"/>
                </a:lnTo>
                <a:cubicBezTo>
                  <a:pt x="940020" y="381223"/>
                  <a:pt x="941169" y="384981"/>
                  <a:pt x="943436" y="386689"/>
                </a:cubicBezTo>
                <a:cubicBezTo>
                  <a:pt x="946440" y="388667"/>
                  <a:pt x="950005" y="389605"/>
                  <a:pt x="953592" y="389360"/>
                </a:cubicBezTo>
                <a:cubicBezTo>
                  <a:pt x="955530" y="389369"/>
                  <a:pt x="957471" y="389276"/>
                  <a:pt x="959400" y="389080"/>
                </a:cubicBezTo>
                <a:cubicBezTo>
                  <a:pt x="961139" y="388863"/>
                  <a:pt x="962505" y="388645"/>
                  <a:pt x="963872" y="388397"/>
                </a:cubicBezTo>
                <a:close/>
                <a:moveTo>
                  <a:pt x="978686" y="249481"/>
                </a:moveTo>
                <a:cubicBezTo>
                  <a:pt x="978537" y="244533"/>
                  <a:pt x="980499" y="239754"/>
                  <a:pt x="984090" y="236344"/>
                </a:cubicBezTo>
                <a:cubicBezTo>
                  <a:pt x="992462" y="229421"/>
                  <a:pt x="1004568" y="229421"/>
                  <a:pt x="1012941" y="236344"/>
                </a:cubicBezTo>
                <a:cubicBezTo>
                  <a:pt x="1020084" y="243595"/>
                  <a:pt x="1020084" y="255242"/>
                  <a:pt x="1012941" y="262493"/>
                </a:cubicBezTo>
                <a:cubicBezTo>
                  <a:pt x="1004568" y="269416"/>
                  <a:pt x="992462" y="269416"/>
                  <a:pt x="984090" y="262493"/>
                </a:cubicBezTo>
                <a:cubicBezTo>
                  <a:pt x="980552" y="259152"/>
                  <a:pt x="978589" y="254471"/>
                  <a:pt x="978686" y="249605"/>
                </a:cubicBezTo>
                <a:close/>
                <a:moveTo>
                  <a:pt x="1016357" y="283643"/>
                </a:moveTo>
                <a:lnTo>
                  <a:pt x="1016357" y="415913"/>
                </a:lnTo>
                <a:lnTo>
                  <a:pt x="980891" y="415913"/>
                </a:lnTo>
                <a:lnTo>
                  <a:pt x="980891" y="283829"/>
                </a:lnTo>
                <a:close/>
                <a:moveTo>
                  <a:pt x="1036575" y="351129"/>
                </a:moveTo>
                <a:lnTo>
                  <a:pt x="1036575" y="348551"/>
                </a:lnTo>
                <a:cubicBezTo>
                  <a:pt x="1036575" y="329336"/>
                  <a:pt x="1042032" y="313302"/>
                  <a:pt x="1052942" y="300445"/>
                </a:cubicBezTo>
                <a:cubicBezTo>
                  <a:pt x="1063852" y="287587"/>
                  <a:pt x="1079257" y="281168"/>
                  <a:pt x="1099154" y="281189"/>
                </a:cubicBezTo>
                <a:cubicBezTo>
                  <a:pt x="1119279" y="281189"/>
                  <a:pt x="1134807" y="287609"/>
                  <a:pt x="1145739" y="300445"/>
                </a:cubicBezTo>
                <a:cubicBezTo>
                  <a:pt x="1156671" y="313280"/>
                  <a:pt x="1162097" y="329318"/>
                  <a:pt x="1162013" y="348551"/>
                </a:cubicBezTo>
                <a:lnTo>
                  <a:pt x="1162013" y="351129"/>
                </a:lnTo>
                <a:cubicBezTo>
                  <a:pt x="1162013" y="370384"/>
                  <a:pt x="1156588" y="386400"/>
                  <a:pt x="1145739" y="399174"/>
                </a:cubicBezTo>
                <a:cubicBezTo>
                  <a:pt x="1134891" y="411947"/>
                  <a:pt x="1119487" y="418345"/>
                  <a:pt x="1099527" y="418367"/>
                </a:cubicBezTo>
                <a:cubicBezTo>
                  <a:pt x="1079486" y="418367"/>
                  <a:pt x="1063958" y="411969"/>
                  <a:pt x="1052942" y="399174"/>
                </a:cubicBezTo>
                <a:cubicBezTo>
                  <a:pt x="1041926" y="386378"/>
                  <a:pt x="1036473" y="370424"/>
                  <a:pt x="1036575" y="351315"/>
                </a:cubicBezTo>
                <a:close/>
                <a:moveTo>
                  <a:pt x="1072011" y="348551"/>
                </a:moveTo>
                <a:lnTo>
                  <a:pt x="1072011" y="351129"/>
                </a:lnTo>
                <a:cubicBezTo>
                  <a:pt x="1071744" y="360657"/>
                  <a:pt x="1073878" y="370098"/>
                  <a:pt x="1078222" y="378583"/>
                </a:cubicBezTo>
                <a:cubicBezTo>
                  <a:pt x="1082353" y="386130"/>
                  <a:pt x="1089403" y="389888"/>
                  <a:pt x="1099434" y="389888"/>
                </a:cubicBezTo>
                <a:cubicBezTo>
                  <a:pt x="1109465" y="389888"/>
                  <a:pt x="1116298" y="386130"/>
                  <a:pt x="1120397" y="378583"/>
                </a:cubicBezTo>
                <a:cubicBezTo>
                  <a:pt x="1124754" y="370105"/>
                  <a:pt x="1126891" y="360657"/>
                  <a:pt x="1126608" y="351129"/>
                </a:cubicBezTo>
                <a:lnTo>
                  <a:pt x="1126608" y="348551"/>
                </a:lnTo>
                <a:cubicBezTo>
                  <a:pt x="1126841" y="339076"/>
                  <a:pt x="1124708" y="329694"/>
                  <a:pt x="1120397" y="321252"/>
                </a:cubicBezTo>
                <a:cubicBezTo>
                  <a:pt x="1116257" y="313550"/>
                  <a:pt x="1109186" y="309699"/>
                  <a:pt x="1099186" y="309699"/>
                </a:cubicBezTo>
                <a:cubicBezTo>
                  <a:pt x="1089185" y="309699"/>
                  <a:pt x="1082176" y="313550"/>
                  <a:pt x="1078160" y="321252"/>
                </a:cubicBezTo>
                <a:cubicBezTo>
                  <a:pt x="1073871" y="329765"/>
                  <a:pt x="1071756" y="339209"/>
                  <a:pt x="1072011" y="348738"/>
                </a:cubicBezTo>
                <a:close/>
                <a:moveTo>
                  <a:pt x="1237481" y="310010"/>
                </a:moveTo>
                <a:cubicBezTo>
                  <a:pt x="1228195" y="309584"/>
                  <a:pt x="1219486" y="314522"/>
                  <a:pt x="1215089" y="322712"/>
                </a:cubicBezTo>
                <a:lnTo>
                  <a:pt x="1215089" y="416099"/>
                </a:lnTo>
                <a:lnTo>
                  <a:pt x="1179778" y="416099"/>
                </a:lnTo>
                <a:lnTo>
                  <a:pt x="1179778" y="283829"/>
                </a:lnTo>
                <a:lnTo>
                  <a:pt x="1212915" y="283829"/>
                </a:lnTo>
                <a:lnTo>
                  <a:pt x="1214126" y="298985"/>
                </a:lnTo>
                <a:cubicBezTo>
                  <a:pt x="1223269" y="287394"/>
                  <a:pt x="1237388" y="280854"/>
                  <a:pt x="1252139" y="281376"/>
                </a:cubicBezTo>
                <a:cubicBezTo>
                  <a:pt x="1263363" y="280876"/>
                  <a:pt x="1274308" y="284941"/>
                  <a:pt x="1282482" y="292649"/>
                </a:cubicBezTo>
                <a:cubicBezTo>
                  <a:pt x="1290122" y="300143"/>
                  <a:pt x="1293951" y="313218"/>
                  <a:pt x="1293973" y="331874"/>
                </a:cubicBezTo>
                <a:lnTo>
                  <a:pt x="1293973" y="416099"/>
                </a:lnTo>
                <a:lnTo>
                  <a:pt x="1258506" y="416099"/>
                </a:lnTo>
                <a:lnTo>
                  <a:pt x="1258506" y="331750"/>
                </a:lnTo>
                <a:cubicBezTo>
                  <a:pt x="1258506" y="323262"/>
                  <a:pt x="1256696" y="317516"/>
                  <a:pt x="1253071" y="314513"/>
                </a:cubicBezTo>
                <a:cubicBezTo>
                  <a:pt x="1248562" y="311230"/>
                  <a:pt x="1243046" y="309637"/>
                  <a:pt x="1237481" y="310010"/>
                </a:cubicBezTo>
                <a:close/>
                <a:moveTo>
                  <a:pt x="1389006" y="379453"/>
                </a:moveTo>
                <a:cubicBezTo>
                  <a:pt x="1388966" y="375611"/>
                  <a:pt x="1387006" y="372046"/>
                  <a:pt x="1383789" y="369949"/>
                </a:cubicBezTo>
                <a:cubicBezTo>
                  <a:pt x="1380341" y="367403"/>
                  <a:pt x="1373074" y="364918"/>
                  <a:pt x="1362049" y="362558"/>
                </a:cubicBezTo>
                <a:cubicBezTo>
                  <a:pt x="1350014" y="360322"/>
                  <a:pt x="1338555" y="355685"/>
                  <a:pt x="1328352" y="348924"/>
                </a:cubicBezTo>
                <a:cubicBezTo>
                  <a:pt x="1319594" y="343029"/>
                  <a:pt x="1314529" y="333010"/>
                  <a:pt x="1314967" y="322464"/>
                </a:cubicBezTo>
                <a:cubicBezTo>
                  <a:pt x="1315066" y="311249"/>
                  <a:pt x="1320209" y="300674"/>
                  <a:pt x="1328974" y="293674"/>
                </a:cubicBezTo>
                <a:cubicBezTo>
                  <a:pt x="1338291" y="285391"/>
                  <a:pt x="1351188" y="281251"/>
                  <a:pt x="1367670" y="281251"/>
                </a:cubicBezTo>
                <a:cubicBezTo>
                  <a:pt x="1384876" y="281251"/>
                  <a:pt x="1398407" y="285289"/>
                  <a:pt x="1408261" y="293364"/>
                </a:cubicBezTo>
                <a:cubicBezTo>
                  <a:pt x="1417730" y="300649"/>
                  <a:pt x="1423212" y="311976"/>
                  <a:pt x="1423044" y="323923"/>
                </a:cubicBezTo>
                <a:lnTo>
                  <a:pt x="1387640" y="323923"/>
                </a:lnTo>
                <a:cubicBezTo>
                  <a:pt x="1387745" y="319296"/>
                  <a:pt x="1385987" y="314821"/>
                  <a:pt x="1382764" y="311501"/>
                </a:cubicBezTo>
                <a:cubicBezTo>
                  <a:pt x="1379512" y="308147"/>
                  <a:pt x="1374419" y="306469"/>
                  <a:pt x="1367484" y="306469"/>
                </a:cubicBezTo>
                <a:cubicBezTo>
                  <a:pt x="1362558" y="306174"/>
                  <a:pt x="1357685" y="307625"/>
                  <a:pt x="1353726" y="310569"/>
                </a:cubicBezTo>
                <a:cubicBezTo>
                  <a:pt x="1350574" y="313016"/>
                  <a:pt x="1348747" y="316796"/>
                  <a:pt x="1348788" y="320787"/>
                </a:cubicBezTo>
                <a:cubicBezTo>
                  <a:pt x="1348847" y="324628"/>
                  <a:pt x="1350906" y="328163"/>
                  <a:pt x="1354223" y="330104"/>
                </a:cubicBezTo>
                <a:cubicBezTo>
                  <a:pt x="1360198" y="333383"/>
                  <a:pt x="1366726" y="335538"/>
                  <a:pt x="1373478" y="336470"/>
                </a:cubicBezTo>
                <a:cubicBezTo>
                  <a:pt x="1386059" y="338663"/>
                  <a:pt x="1398143" y="343091"/>
                  <a:pt x="1409162" y="349545"/>
                </a:cubicBezTo>
                <a:cubicBezTo>
                  <a:pt x="1418643" y="355405"/>
                  <a:pt x="1423376" y="364896"/>
                  <a:pt x="1423355" y="378024"/>
                </a:cubicBezTo>
                <a:cubicBezTo>
                  <a:pt x="1423429" y="389596"/>
                  <a:pt x="1417793" y="400456"/>
                  <a:pt x="1408292" y="407062"/>
                </a:cubicBezTo>
                <a:cubicBezTo>
                  <a:pt x="1398252" y="414742"/>
                  <a:pt x="1384720" y="418575"/>
                  <a:pt x="1367701" y="418553"/>
                </a:cubicBezTo>
                <a:cubicBezTo>
                  <a:pt x="1349191" y="418553"/>
                  <a:pt x="1335051" y="413811"/>
                  <a:pt x="1325278" y="404329"/>
                </a:cubicBezTo>
                <a:cubicBezTo>
                  <a:pt x="1315504" y="394847"/>
                  <a:pt x="1310610" y="384710"/>
                  <a:pt x="1310588" y="373924"/>
                </a:cubicBezTo>
                <a:lnTo>
                  <a:pt x="1344222" y="373924"/>
                </a:lnTo>
                <a:cubicBezTo>
                  <a:pt x="1344017" y="379890"/>
                  <a:pt x="1346906" y="385540"/>
                  <a:pt x="1351862" y="388863"/>
                </a:cubicBezTo>
                <a:cubicBezTo>
                  <a:pt x="1356831" y="391931"/>
                  <a:pt x="1362580" y="393493"/>
                  <a:pt x="1368416" y="393366"/>
                </a:cubicBezTo>
                <a:cubicBezTo>
                  <a:pt x="1382143" y="393388"/>
                  <a:pt x="1389006" y="388748"/>
                  <a:pt x="1389006" y="379453"/>
                </a:cubicBezTo>
                <a:close/>
              </a:path>
            </a:pathLst>
          </a:custGeom>
          <a:solidFill>
            <a:srgbClr val="FFFFFF"/>
          </a:solidFill>
          <a:ln w="3099" cap="flat">
            <a:noFill/>
            <a:prstDash val="solid"/>
            <a:miter/>
          </a:ln>
        </p:spPr>
        <p:txBody>
          <a:bodyPr rtlCol="0" anchor="ctr"/>
          <a:lstStyle/>
          <a:p>
            <a:endParaRPr lang="en-US" sz="1688"/>
          </a:p>
        </p:txBody>
      </p:sp>
      <p:cxnSp>
        <p:nvCxnSpPr>
          <p:cNvPr id="50" name="Straight Connector 49">
            <a:extLst>
              <a:ext uri="{FF2B5EF4-FFF2-40B4-BE49-F238E27FC236}">
                <a16:creationId xmlns:a16="http://schemas.microsoft.com/office/drawing/2014/main" id="{1C6E736E-2082-4E6F-A332-FF0FDDB44F52}"/>
              </a:ext>
            </a:extLst>
          </p:cNvPr>
          <p:cNvCxnSpPr>
            <a:cxnSpLocks/>
          </p:cNvCxnSpPr>
          <p:nvPr userDrawn="1"/>
        </p:nvCxnSpPr>
        <p:spPr>
          <a:xfrm>
            <a:off x="11666572" y="3092398"/>
            <a:ext cx="0" cy="1926087"/>
          </a:xfrm>
          <a:prstGeom prst="line">
            <a:avLst/>
          </a:prstGeom>
          <a:ln w="444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411E4BD5-8A3A-49A5-8E6E-6B616D3A6743}"/>
              </a:ext>
            </a:extLst>
          </p:cNvPr>
          <p:cNvCxnSpPr/>
          <p:nvPr userDrawn="1"/>
        </p:nvCxnSpPr>
        <p:spPr>
          <a:xfrm>
            <a:off x="2681819" y="6343266"/>
            <a:ext cx="0" cy="347158"/>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pic>
        <p:nvPicPr>
          <p:cNvPr id="54" name="Picture 53" descr="A picture containing text&#10;&#10;Description automatically generated">
            <a:extLst>
              <a:ext uri="{FF2B5EF4-FFF2-40B4-BE49-F238E27FC236}">
                <a16:creationId xmlns:a16="http://schemas.microsoft.com/office/drawing/2014/main" id="{103C64C9-03D3-4B06-A08E-240EFEC8230A}"/>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845807" y="6343266"/>
            <a:ext cx="1722130" cy="338506"/>
          </a:xfrm>
          <a:prstGeom prst="rect">
            <a:avLst/>
          </a:prstGeom>
        </p:spPr>
      </p:pic>
      <p:sp>
        <p:nvSpPr>
          <p:cNvPr id="51" name="TextBox 50">
            <a:extLst>
              <a:ext uri="{FF2B5EF4-FFF2-40B4-BE49-F238E27FC236}">
                <a16:creationId xmlns:a16="http://schemas.microsoft.com/office/drawing/2014/main" id="{D9D4765F-45E2-49ED-972F-CDA3987F3D2B}"/>
              </a:ext>
            </a:extLst>
          </p:cNvPr>
          <p:cNvSpPr txBox="1"/>
          <p:nvPr userDrawn="1"/>
        </p:nvSpPr>
        <p:spPr>
          <a:xfrm>
            <a:off x="2051215" y="6321731"/>
            <a:ext cx="566990" cy="400110"/>
          </a:xfrm>
          <a:prstGeom prst="rect">
            <a:avLst/>
          </a:prstGeom>
          <a:noFill/>
        </p:spPr>
        <p:txBody>
          <a:bodyPr wrap="square" rtlCol="0">
            <a:spAutoFit/>
          </a:bodyPr>
          <a:lstStyle/>
          <a:p>
            <a:pPr defTabSz="914514">
              <a:lnSpc>
                <a:spcPts val="844"/>
              </a:lnSpc>
            </a:pPr>
            <a:r>
              <a:rPr lang="en-US" sz="844" spc="9">
                <a:solidFill>
                  <a:srgbClr val="FFFFFF"/>
                </a:solidFill>
                <a:latin typeface="Oswald SemiBold" pitchFamily="2" charset="0"/>
              </a:rPr>
              <a:t>DECADE</a:t>
            </a:r>
            <a:br>
              <a:rPr lang="en-US" sz="844" spc="9">
                <a:solidFill>
                  <a:srgbClr val="FFFFFF"/>
                </a:solidFill>
                <a:latin typeface="Oswald SemiBold" pitchFamily="2" charset="0"/>
              </a:rPr>
            </a:br>
            <a:r>
              <a:rPr lang="en-US" sz="844" spc="9">
                <a:solidFill>
                  <a:srgbClr val="FFFFFF"/>
                </a:solidFill>
                <a:latin typeface="Oswald SemiBold" pitchFamily="2" charset="0"/>
              </a:rPr>
              <a:t>OF</a:t>
            </a:r>
            <a:br>
              <a:rPr lang="en-US" sz="844" spc="9">
                <a:solidFill>
                  <a:srgbClr val="FFFFFF"/>
                </a:solidFill>
                <a:latin typeface="Oswald SemiBold" pitchFamily="2" charset="0"/>
              </a:rPr>
            </a:br>
            <a:r>
              <a:rPr lang="en-US" sz="844" spc="9">
                <a:solidFill>
                  <a:srgbClr val="FFFFFF"/>
                </a:solidFill>
                <a:latin typeface="Oswald SemiBold" pitchFamily="2" charset="0"/>
              </a:rPr>
              <a:t>ACTION</a:t>
            </a:r>
          </a:p>
        </p:txBody>
      </p:sp>
    </p:spTree>
    <p:extLst>
      <p:ext uri="{BB962C8B-B14F-4D97-AF65-F5344CB8AC3E}">
        <p14:creationId xmlns:p14="http://schemas.microsoft.com/office/powerpoint/2010/main" val="92619884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1 Column">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289" imgH="290" progId="TCLayout.ActiveDocument.1">
                  <p:embed/>
                </p:oleObj>
              </mc:Choice>
              <mc:Fallback>
                <p:oleObj name="think-cell Slide" r:id="rId4"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EEB0B56-9EAB-4850-AB5E-F155665269BF}"/>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1500"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8" name="Title 7"/>
          <p:cNvSpPr>
            <a:spLocks noGrp="1"/>
          </p:cNvSpPr>
          <p:nvPr>
            <p:ph type="title"/>
          </p:nvPr>
        </p:nvSpPr>
        <p:spPr>
          <a:xfrm>
            <a:off x="523939" y="561084"/>
            <a:ext cx="11138859" cy="207749"/>
          </a:xfrm>
          <a:prstGeom prst="rect">
            <a:avLst/>
          </a:prstGeom>
        </p:spPr>
        <p:txBody>
          <a:bodyPr vert="horz" lIns="0" tIns="0" rIns="0" bIns="0">
            <a:spAutoFit/>
          </a:bodyPr>
          <a:lstStyle>
            <a:lvl1pPr>
              <a:defRPr sz="1500" b="0" spc="19" baseline="0">
                <a:solidFill>
                  <a:schemeClr val="tx1"/>
                </a:solidFill>
                <a:latin typeface="Roboto Black" panose="02000000000000000000" pitchFamily="2" charset="0"/>
                <a:ea typeface="Roboto Black" panose="02000000000000000000" pitchFamily="2" charset="0"/>
              </a:defRPr>
            </a:lvl1pPr>
          </a:lstStyle>
          <a:p>
            <a:r>
              <a:rPr lang="en-US"/>
              <a:t>Click to edit Master title style</a:t>
            </a:r>
            <a:endParaRPr lang="en-CA"/>
          </a:p>
        </p:txBody>
      </p:sp>
      <p:sp>
        <p:nvSpPr>
          <p:cNvPr id="6" name="Text Placeholder 5">
            <a:extLst>
              <a:ext uri="{FF2B5EF4-FFF2-40B4-BE49-F238E27FC236}">
                <a16:creationId xmlns:a16="http://schemas.microsoft.com/office/drawing/2014/main" id="{1915F58F-2909-48C7-AFD8-82106EA32075}"/>
              </a:ext>
            </a:extLst>
          </p:cNvPr>
          <p:cNvSpPr>
            <a:spLocks noGrp="1"/>
          </p:cNvSpPr>
          <p:nvPr>
            <p:ph type="body" sz="quarter" idx="14"/>
          </p:nvPr>
        </p:nvSpPr>
        <p:spPr>
          <a:xfrm>
            <a:off x="523939" y="1232297"/>
            <a:ext cx="11138859" cy="879267"/>
          </a:xfrm>
          <a:prstGeom prst="rect">
            <a:avLst/>
          </a:prstGeom>
        </p:spPr>
        <p:txBody>
          <a:bodyPr>
            <a:noAutofit/>
          </a:bodyPr>
          <a:lstStyle>
            <a:lvl1pPr marL="0" indent="0">
              <a:buNone/>
              <a:defRPr sz="1031" kern="700" spc="19" baseline="0">
                <a:solidFill>
                  <a:schemeClr val="tx2"/>
                </a:solidFill>
                <a:latin typeface="Roboto Black" panose="02000000000000000000" pitchFamily="2" charset="0"/>
                <a:ea typeface="Roboto Black" panose="02000000000000000000" pitchFamily="2" charset="0"/>
              </a:defRPr>
            </a:lvl1pPr>
            <a:lvl2pPr marL="165200" indent="-165200">
              <a:buFont typeface="Arial" panose="020B0604020202020204" pitchFamily="34" charset="0"/>
              <a:buChar char="●"/>
              <a:defRPr kern="700" baseline="0">
                <a:solidFill>
                  <a:schemeClr val="tx2">
                    <a:lumMod val="50000"/>
                  </a:schemeClr>
                </a:solidFill>
              </a:defRPr>
            </a:lvl2pPr>
            <a:lvl3pPr marL="337840" indent="-172641">
              <a:defRPr kern="700" baseline="0">
                <a:solidFill>
                  <a:schemeClr val="tx2">
                    <a:lumMod val="50000"/>
                  </a:schemeClr>
                </a:solidFill>
              </a:defRPr>
            </a:lvl3pPr>
            <a:lvl4pPr marL="0" indent="0">
              <a:buNone/>
              <a:defRPr sz="703" kern="700" baseline="0">
                <a:solidFill>
                  <a:schemeClr val="tx2">
                    <a:lumMod val="50000"/>
                  </a:schemeClr>
                </a:solidFill>
              </a:defRPr>
            </a:lvl4pPr>
            <a:lvl5pPr marL="678656" indent="-678656">
              <a:buNone/>
              <a:defRPr sz="703"/>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Date Placeholder 2">
            <a:extLst>
              <a:ext uri="{FF2B5EF4-FFF2-40B4-BE49-F238E27FC236}">
                <a16:creationId xmlns:a16="http://schemas.microsoft.com/office/drawing/2014/main" id="{39CC855E-9C85-4BE7-8D80-7A30B4653696}"/>
              </a:ext>
            </a:extLst>
          </p:cNvPr>
          <p:cNvSpPr>
            <a:spLocks noGrp="1"/>
          </p:cNvSpPr>
          <p:nvPr>
            <p:ph type="dt" sz="half" idx="15"/>
          </p:nvPr>
        </p:nvSpPr>
        <p:spPr/>
        <p:txBody>
          <a:bodyPr/>
          <a:lstStyle/>
          <a:p>
            <a:r>
              <a:rPr lang="en-CA"/>
              <a:t>UNITED NATIONS</a:t>
            </a:r>
          </a:p>
        </p:txBody>
      </p:sp>
      <p:pic>
        <p:nvPicPr>
          <p:cNvPr id="26" name="Graphic 25">
            <a:extLst>
              <a:ext uri="{FF2B5EF4-FFF2-40B4-BE49-F238E27FC236}">
                <a16:creationId xmlns:a16="http://schemas.microsoft.com/office/drawing/2014/main" id="{3029B6B7-D927-4331-8F12-7553E2C82C6D}"/>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2" name="Footer Placeholder 30">
            <a:extLst>
              <a:ext uri="{FF2B5EF4-FFF2-40B4-BE49-F238E27FC236}">
                <a16:creationId xmlns:a16="http://schemas.microsoft.com/office/drawing/2014/main" id="{721C6D11-13D6-40E5-943E-D714A83042E4}"/>
              </a:ext>
            </a:extLst>
          </p:cNvPr>
          <p:cNvSpPr>
            <a:spLocks noGrp="1"/>
          </p:cNvSpPr>
          <p:nvPr>
            <p:ph type="ftr" sz="quarter" idx="16"/>
          </p:nvPr>
        </p:nvSpPr>
        <p:spPr>
          <a:xfrm>
            <a:off x="523939"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tx2"/>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0" name="Date Placeholder 2">
            <a:extLst>
              <a:ext uri="{FF2B5EF4-FFF2-40B4-BE49-F238E27FC236}">
                <a16:creationId xmlns:a16="http://schemas.microsoft.com/office/drawing/2014/main" id="{8B7ECD71-76D2-4A4A-9B2C-C3C8AD2570AF}"/>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3" name="TextBox 12">
            <a:extLst>
              <a:ext uri="{FF2B5EF4-FFF2-40B4-BE49-F238E27FC236}">
                <a16:creationId xmlns:a16="http://schemas.microsoft.com/office/drawing/2014/main" id="{0F593DB2-B44A-491E-B56D-B33810BFCEC7}"/>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47952481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orient="horz" pos="2304">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userDrawn="1">
  <p:cSld name="2 Columns 75-25">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289" imgH="290" progId="TCLayout.ActiveDocument.1">
                  <p:embed/>
                </p:oleObj>
              </mc:Choice>
              <mc:Fallback>
                <p:oleObj name="think-cell Slide" r:id="rId4"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C5A20EC-6FCC-45EE-ACE4-4D8383F4FDE8}"/>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1500"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3" name="Content Placeholder 2"/>
          <p:cNvSpPr>
            <a:spLocks noGrp="1"/>
          </p:cNvSpPr>
          <p:nvPr>
            <p:ph idx="1"/>
          </p:nvPr>
        </p:nvSpPr>
        <p:spPr>
          <a:xfrm>
            <a:off x="523939" y="1232297"/>
            <a:ext cx="8275854" cy="803810"/>
          </a:xfrm>
          <a:prstGeom prst="rect">
            <a:avLst/>
          </a:prstGeom>
        </p:spPr>
        <p:txBody>
          <a:bodyPr vert="horz" wrap="square" lIns="0" tIns="0" rIns="0" bIns="0" rtlCol="0">
            <a:spAutoFit/>
          </a:bodyPr>
          <a:lstStyle>
            <a:lvl1pPr rtl="0">
              <a:defRPr lang="en-CA" sz="1031" spc="19" baseline="0" dirty="0">
                <a:solidFill>
                  <a:schemeClr val="tx2"/>
                </a:solidFill>
                <a:latin typeface="Roboto Black" panose="02000000000000000000" pitchFamily="2" charset="0"/>
                <a:ea typeface="Roboto Black" panose="02000000000000000000" pitchFamily="2" charset="0"/>
              </a:defRPr>
            </a:lvl1pPr>
            <a:lvl2pPr rtl="0">
              <a:buClr>
                <a:schemeClr val="bg1"/>
              </a:buClr>
              <a:defRPr lang="en-CA" dirty="0"/>
            </a:lvl2pPr>
            <a:lvl3pPr rtl="0">
              <a:buClr>
                <a:schemeClr val="bg1"/>
              </a:buClr>
              <a:defRPr lang="en-CA" dirty="0"/>
            </a:lvl3pPr>
            <a:lvl4pPr rtl="0">
              <a:defRPr lang="en-CA" sz="703" dirty="0"/>
            </a:lvl4pPr>
          </a:lstStyle>
          <a:p>
            <a:pPr marL="0" lvl="0" indent="0">
              <a:buNone/>
            </a:pPr>
            <a:r>
              <a:rPr lang="en-US"/>
              <a:t>Click to edit Master text styles</a:t>
            </a:r>
          </a:p>
          <a:p>
            <a:pPr marL="0" lvl="1" indent="0">
              <a:buNone/>
            </a:pPr>
            <a:r>
              <a:rPr lang="en-US"/>
              <a:t>Second level</a:t>
            </a:r>
          </a:p>
          <a:p>
            <a:pPr marL="0" lvl="2" indent="0">
              <a:buNone/>
            </a:pPr>
            <a:r>
              <a:rPr lang="en-US"/>
              <a:t>Third level</a:t>
            </a:r>
          </a:p>
          <a:p>
            <a:pPr marL="0" lvl="3" indent="0">
              <a:buNone/>
            </a:pPr>
            <a:r>
              <a:rPr lang="en-US"/>
              <a:t>Fourth level</a:t>
            </a:r>
          </a:p>
        </p:txBody>
      </p:sp>
      <p:sp>
        <p:nvSpPr>
          <p:cNvPr id="8" name="Title 7"/>
          <p:cNvSpPr>
            <a:spLocks noGrp="1"/>
          </p:cNvSpPr>
          <p:nvPr>
            <p:ph type="title"/>
          </p:nvPr>
        </p:nvSpPr>
        <p:spPr>
          <a:xfrm>
            <a:off x="523939" y="561084"/>
            <a:ext cx="11138859" cy="207749"/>
          </a:xfrm>
          <a:prstGeom prst="rect">
            <a:avLst/>
          </a:prstGeom>
        </p:spPr>
        <p:txBody>
          <a:bodyPr vert="horz" lIns="0" tIns="0" rIns="0" bIns="0">
            <a:spAutoFit/>
          </a:bodyPr>
          <a:lstStyle>
            <a:lvl1pPr>
              <a:defRPr sz="1500" b="0" spc="19" baseline="0">
                <a:solidFill>
                  <a:schemeClr val="tx1"/>
                </a:solidFill>
                <a:latin typeface="Roboto Black" panose="02000000000000000000" pitchFamily="2" charset="0"/>
                <a:ea typeface="Roboto Black" panose="02000000000000000000" pitchFamily="2" charset="0"/>
              </a:defRPr>
            </a:lvl1pPr>
          </a:lstStyle>
          <a:p>
            <a:r>
              <a:rPr lang="en-US"/>
              <a:t>Click to edit Master title style</a:t>
            </a:r>
            <a:endParaRPr lang="en-CA"/>
          </a:p>
        </p:txBody>
      </p:sp>
      <p:sp>
        <p:nvSpPr>
          <p:cNvPr id="6" name="Text Placeholder 5">
            <a:extLst>
              <a:ext uri="{FF2B5EF4-FFF2-40B4-BE49-F238E27FC236}">
                <a16:creationId xmlns:a16="http://schemas.microsoft.com/office/drawing/2014/main" id="{49AE0ADE-D5DA-48C7-9BEC-E23E04677214}"/>
              </a:ext>
            </a:extLst>
          </p:cNvPr>
          <p:cNvSpPr>
            <a:spLocks noGrp="1"/>
          </p:cNvSpPr>
          <p:nvPr>
            <p:ph type="body" sz="quarter" idx="14"/>
          </p:nvPr>
        </p:nvSpPr>
        <p:spPr>
          <a:xfrm>
            <a:off x="9136185" y="1232297"/>
            <a:ext cx="2530387" cy="803810"/>
          </a:xfrm>
          <a:prstGeom prst="rect">
            <a:avLst/>
          </a:prstGeom>
        </p:spPr>
        <p:txBody>
          <a:bodyPr vert="horz" wrap="square" lIns="0" tIns="0" rIns="0" bIns="0" rtlCol="0">
            <a:spAutoFit/>
          </a:bodyPr>
          <a:lstStyle>
            <a:lvl1pPr>
              <a:defRPr lang="en-CA" sz="1031" spc="19" baseline="0" dirty="0">
                <a:solidFill>
                  <a:schemeClr val="tx2"/>
                </a:solidFill>
                <a:latin typeface="Roboto Black" panose="02000000000000000000" pitchFamily="2" charset="0"/>
                <a:ea typeface="Roboto Black" panose="02000000000000000000" pitchFamily="2" charset="0"/>
              </a:defRPr>
            </a:lvl1pPr>
            <a:lvl2pPr>
              <a:buClr>
                <a:schemeClr val="bg1"/>
              </a:buClr>
              <a:defRPr lang="en-CA" dirty="0"/>
            </a:lvl2pPr>
            <a:lvl3pPr>
              <a:buClr>
                <a:schemeClr val="bg1"/>
              </a:buClr>
              <a:defRPr lang="en-CA" dirty="0"/>
            </a:lvl3pPr>
            <a:lvl4pPr>
              <a:defRPr lang="en-CA" sz="703" dirty="0"/>
            </a:lvl4pPr>
          </a:lstStyle>
          <a:p>
            <a:pPr marL="0" lvl="0" indent="0">
              <a:buNone/>
            </a:pPr>
            <a:r>
              <a:rPr lang="en-US"/>
              <a:t>Click to edit Master text styles</a:t>
            </a:r>
          </a:p>
          <a:p>
            <a:pPr marL="0" lvl="1" indent="0">
              <a:buNone/>
            </a:pPr>
            <a:r>
              <a:rPr lang="en-US"/>
              <a:t>Second level</a:t>
            </a:r>
          </a:p>
          <a:p>
            <a:pPr marL="0" lvl="2" indent="0">
              <a:buNone/>
            </a:pPr>
            <a:r>
              <a:rPr lang="en-US"/>
              <a:t>Third level</a:t>
            </a:r>
          </a:p>
          <a:p>
            <a:pPr marL="0" lvl="3" indent="0">
              <a:buNone/>
            </a:pPr>
            <a:r>
              <a:rPr lang="en-US"/>
              <a:t>Fourth level</a:t>
            </a:r>
          </a:p>
        </p:txBody>
      </p:sp>
      <p:sp>
        <p:nvSpPr>
          <p:cNvPr id="30" name="Date Placeholder 29">
            <a:extLst>
              <a:ext uri="{FF2B5EF4-FFF2-40B4-BE49-F238E27FC236}">
                <a16:creationId xmlns:a16="http://schemas.microsoft.com/office/drawing/2014/main" id="{3E1C0BD9-715A-41C7-824D-5C56B30F83A2}"/>
              </a:ext>
            </a:extLst>
          </p:cNvPr>
          <p:cNvSpPr>
            <a:spLocks noGrp="1"/>
          </p:cNvSpPr>
          <p:nvPr>
            <p:ph type="dt" sz="half" idx="15"/>
          </p:nvPr>
        </p:nvSpPr>
        <p:spPr/>
        <p:txBody>
          <a:bodyPr/>
          <a:lstStyle/>
          <a:p>
            <a:r>
              <a:rPr lang="en-CA"/>
              <a:t>UNITED NATIONS</a:t>
            </a:r>
          </a:p>
        </p:txBody>
      </p:sp>
      <p:pic>
        <p:nvPicPr>
          <p:cNvPr id="28" name="Graphic 27">
            <a:extLst>
              <a:ext uri="{FF2B5EF4-FFF2-40B4-BE49-F238E27FC236}">
                <a16:creationId xmlns:a16="http://schemas.microsoft.com/office/drawing/2014/main" id="{CED80935-3BD3-41DE-A59E-A3C617497DAD}"/>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2" name="Footer Placeholder 30">
            <a:extLst>
              <a:ext uri="{FF2B5EF4-FFF2-40B4-BE49-F238E27FC236}">
                <a16:creationId xmlns:a16="http://schemas.microsoft.com/office/drawing/2014/main" id="{0BC40FBA-1072-4CB9-ADEC-CC3E40985EC9}"/>
              </a:ext>
            </a:extLst>
          </p:cNvPr>
          <p:cNvSpPr>
            <a:spLocks noGrp="1"/>
          </p:cNvSpPr>
          <p:nvPr>
            <p:ph type="ftr" sz="quarter" idx="16"/>
          </p:nvPr>
        </p:nvSpPr>
        <p:spPr>
          <a:xfrm>
            <a:off x="523939"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tx2"/>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0" name="Date Placeholder 2">
            <a:extLst>
              <a:ext uri="{FF2B5EF4-FFF2-40B4-BE49-F238E27FC236}">
                <a16:creationId xmlns:a16="http://schemas.microsoft.com/office/drawing/2014/main" id="{FC533A26-392D-466A-846C-A0C4748F17CD}"/>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30EF459B-F9AB-4D5F-BF2A-8EFAC6DD143C}"/>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352758206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userDrawn="1">
  <p:cSld name="1 2 Columns 75-25">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289" imgH="290" progId="TCLayout.ActiveDocument.1">
                  <p:embed/>
                </p:oleObj>
              </mc:Choice>
              <mc:Fallback>
                <p:oleObj name="think-cell Slide" r:id="rId4"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C5A20EC-6FCC-45EE-ACE4-4D8383F4FDE8}"/>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1500"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3" name="Content Placeholder 2"/>
          <p:cNvSpPr>
            <a:spLocks noGrp="1"/>
          </p:cNvSpPr>
          <p:nvPr>
            <p:ph idx="1"/>
          </p:nvPr>
        </p:nvSpPr>
        <p:spPr>
          <a:xfrm>
            <a:off x="3401409" y="1240956"/>
            <a:ext cx="8275854" cy="803810"/>
          </a:xfrm>
          <a:prstGeom prst="rect">
            <a:avLst/>
          </a:prstGeom>
        </p:spPr>
        <p:txBody>
          <a:bodyPr vert="horz" wrap="square" lIns="0" tIns="0" rIns="0" bIns="0" rtlCol="0">
            <a:spAutoFit/>
          </a:bodyPr>
          <a:lstStyle>
            <a:lvl1pPr rtl="0">
              <a:defRPr lang="en-CA" sz="1031" spc="19" baseline="0" dirty="0">
                <a:solidFill>
                  <a:schemeClr val="tx2"/>
                </a:solidFill>
                <a:latin typeface="Roboto Black" panose="02000000000000000000" pitchFamily="2" charset="0"/>
                <a:ea typeface="Roboto Black" panose="02000000000000000000" pitchFamily="2" charset="0"/>
              </a:defRPr>
            </a:lvl1pPr>
            <a:lvl2pPr rtl="0">
              <a:buClr>
                <a:schemeClr val="bg1"/>
              </a:buClr>
              <a:defRPr lang="en-CA" dirty="0"/>
            </a:lvl2pPr>
            <a:lvl3pPr rtl="0">
              <a:buClr>
                <a:schemeClr val="bg1"/>
              </a:buClr>
              <a:defRPr lang="en-CA" dirty="0"/>
            </a:lvl3pPr>
            <a:lvl4pPr rtl="0">
              <a:defRPr lang="en-CA" sz="703" dirty="0"/>
            </a:lvl4pPr>
          </a:lstStyle>
          <a:p>
            <a:pPr marL="0" lvl="0" indent="0">
              <a:buNone/>
            </a:pPr>
            <a:r>
              <a:rPr lang="en-US"/>
              <a:t>Click to edit Master text styles</a:t>
            </a:r>
          </a:p>
          <a:p>
            <a:pPr marL="0" lvl="1" indent="0">
              <a:buNone/>
            </a:pPr>
            <a:r>
              <a:rPr lang="en-US"/>
              <a:t>Second level</a:t>
            </a:r>
          </a:p>
          <a:p>
            <a:pPr marL="0" lvl="2" indent="0">
              <a:buNone/>
            </a:pPr>
            <a:r>
              <a:rPr lang="en-US"/>
              <a:t>Third level</a:t>
            </a:r>
          </a:p>
          <a:p>
            <a:pPr marL="0" lvl="3" indent="0">
              <a:buNone/>
            </a:pPr>
            <a:r>
              <a:rPr lang="en-US"/>
              <a:t>Fourth level</a:t>
            </a:r>
          </a:p>
        </p:txBody>
      </p:sp>
      <p:sp>
        <p:nvSpPr>
          <p:cNvPr id="8" name="Title 7"/>
          <p:cNvSpPr>
            <a:spLocks noGrp="1"/>
          </p:cNvSpPr>
          <p:nvPr>
            <p:ph type="title"/>
          </p:nvPr>
        </p:nvSpPr>
        <p:spPr>
          <a:xfrm>
            <a:off x="523939" y="561084"/>
            <a:ext cx="11138859" cy="207749"/>
          </a:xfrm>
          <a:prstGeom prst="rect">
            <a:avLst/>
          </a:prstGeom>
        </p:spPr>
        <p:txBody>
          <a:bodyPr vert="horz" lIns="0" tIns="0" rIns="0" bIns="0">
            <a:spAutoFit/>
          </a:bodyPr>
          <a:lstStyle>
            <a:lvl1pPr>
              <a:defRPr sz="1500" b="0" spc="19" baseline="0">
                <a:solidFill>
                  <a:schemeClr val="tx1"/>
                </a:solidFill>
                <a:latin typeface="Roboto Black" panose="02000000000000000000" pitchFamily="2" charset="0"/>
                <a:ea typeface="Roboto Black" panose="02000000000000000000" pitchFamily="2" charset="0"/>
              </a:defRPr>
            </a:lvl1pPr>
          </a:lstStyle>
          <a:p>
            <a:r>
              <a:rPr lang="en-US"/>
              <a:t>Click to edit Master title style</a:t>
            </a:r>
            <a:endParaRPr lang="en-CA"/>
          </a:p>
        </p:txBody>
      </p:sp>
      <p:sp>
        <p:nvSpPr>
          <p:cNvPr id="6" name="Text Placeholder 5">
            <a:extLst>
              <a:ext uri="{FF2B5EF4-FFF2-40B4-BE49-F238E27FC236}">
                <a16:creationId xmlns:a16="http://schemas.microsoft.com/office/drawing/2014/main" id="{49AE0ADE-D5DA-48C7-9BEC-E23E04677214}"/>
              </a:ext>
            </a:extLst>
          </p:cNvPr>
          <p:cNvSpPr>
            <a:spLocks noGrp="1"/>
          </p:cNvSpPr>
          <p:nvPr>
            <p:ph type="body" sz="quarter" idx="14"/>
          </p:nvPr>
        </p:nvSpPr>
        <p:spPr>
          <a:xfrm>
            <a:off x="532600" y="1232297"/>
            <a:ext cx="2530387" cy="803810"/>
          </a:xfrm>
          <a:prstGeom prst="rect">
            <a:avLst/>
          </a:prstGeom>
        </p:spPr>
        <p:txBody>
          <a:bodyPr vert="horz" wrap="square" lIns="0" tIns="0" rIns="0" bIns="0" rtlCol="0">
            <a:spAutoFit/>
          </a:bodyPr>
          <a:lstStyle>
            <a:lvl1pPr>
              <a:defRPr lang="en-CA" sz="1031" spc="19" baseline="0" dirty="0">
                <a:solidFill>
                  <a:schemeClr val="tx2"/>
                </a:solidFill>
                <a:latin typeface="Roboto Black" panose="02000000000000000000" pitchFamily="2" charset="0"/>
                <a:ea typeface="Roboto Black" panose="02000000000000000000" pitchFamily="2" charset="0"/>
              </a:defRPr>
            </a:lvl1pPr>
            <a:lvl2pPr>
              <a:buClr>
                <a:schemeClr val="bg1"/>
              </a:buClr>
              <a:defRPr lang="en-CA" dirty="0"/>
            </a:lvl2pPr>
            <a:lvl3pPr>
              <a:buClr>
                <a:schemeClr val="bg1"/>
              </a:buClr>
              <a:defRPr lang="en-CA" dirty="0"/>
            </a:lvl3pPr>
            <a:lvl4pPr>
              <a:defRPr lang="en-CA" sz="703" dirty="0"/>
            </a:lvl4pPr>
          </a:lstStyle>
          <a:p>
            <a:pPr marL="0" lvl="0" indent="0">
              <a:buNone/>
            </a:pPr>
            <a:r>
              <a:rPr lang="en-US"/>
              <a:t>Click to edit Master text styles</a:t>
            </a:r>
          </a:p>
          <a:p>
            <a:pPr marL="0" lvl="1" indent="0">
              <a:buNone/>
            </a:pPr>
            <a:r>
              <a:rPr lang="en-US"/>
              <a:t>Second level</a:t>
            </a:r>
          </a:p>
          <a:p>
            <a:pPr marL="0" lvl="2" indent="0">
              <a:buNone/>
            </a:pPr>
            <a:r>
              <a:rPr lang="en-US"/>
              <a:t>Third level</a:t>
            </a:r>
          </a:p>
          <a:p>
            <a:pPr marL="0" lvl="3" indent="0">
              <a:buNone/>
            </a:pPr>
            <a:r>
              <a:rPr lang="en-US"/>
              <a:t>Fourth level</a:t>
            </a:r>
          </a:p>
        </p:txBody>
      </p:sp>
      <p:sp>
        <p:nvSpPr>
          <p:cNvPr id="30" name="Date Placeholder 29">
            <a:extLst>
              <a:ext uri="{FF2B5EF4-FFF2-40B4-BE49-F238E27FC236}">
                <a16:creationId xmlns:a16="http://schemas.microsoft.com/office/drawing/2014/main" id="{3E1C0BD9-715A-41C7-824D-5C56B30F83A2}"/>
              </a:ext>
            </a:extLst>
          </p:cNvPr>
          <p:cNvSpPr>
            <a:spLocks noGrp="1"/>
          </p:cNvSpPr>
          <p:nvPr>
            <p:ph type="dt" sz="half" idx="15"/>
          </p:nvPr>
        </p:nvSpPr>
        <p:spPr/>
        <p:txBody>
          <a:bodyPr/>
          <a:lstStyle/>
          <a:p>
            <a:r>
              <a:rPr lang="en-CA"/>
              <a:t>UNITED NATIONS</a:t>
            </a:r>
          </a:p>
        </p:txBody>
      </p:sp>
      <p:pic>
        <p:nvPicPr>
          <p:cNvPr id="28" name="Graphic 27">
            <a:extLst>
              <a:ext uri="{FF2B5EF4-FFF2-40B4-BE49-F238E27FC236}">
                <a16:creationId xmlns:a16="http://schemas.microsoft.com/office/drawing/2014/main" id="{CED80935-3BD3-41DE-A59E-A3C617497DAD}"/>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6" name="Footer Placeholder 30">
            <a:extLst>
              <a:ext uri="{FF2B5EF4-FFF2-40B4-BE49-F238E27FC236}">
                <a16:creationId xmlns:a16="http://schemas.microsoft.com/office/drawing/2014/main" id="{62A8B033-CFDB-42DA-9962-B1FFA997C098}"/>
              </a:ext>
            </a:extLst>
          </p:cNvPr>
          <p:cNvSpPr>
            <a:spLocks noGrp="1"/>
          </p:cNvSpPr>
          <p:nvPr>
            <p:ph type="ftr" sz="quarter" idx="16"/>
          </p:nvPr>
        </p:nvSpPr>
        <p:spPr>
          <a:xfrm>
            <a:off x="523939"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tx2"/>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0" name="Date Placeholder 2">
            <a:extLst>
              <a:ext uri="{FF2B5EF4-FFF2-40B4-BE49-F238E27FC236}">
                <a16:creationId xmlns:a16="http://schemas.microsoft.com/office/drawing/2014/main" id="{C9873FC2-4D09-47A9-BC2B-A5F6286E0A1B}"/>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1E2D9A3E-83B5-4B26-B7B8-E83B07E490A1}"/>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366079298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preserve="1" userDrawn="1">
  <p:cSld name="4 Columns 25-25-25-25">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289" imgH="290" progId="TCLayout.ActiveDocument.1">
                  <p:embed/>
                </p:oleObj>
              </mc:Choice>
              <mc:Fallback>
                <p:oleObj name="think-cell Slide" r:id="rId4"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26D59A5-2746-4A0D-B017-EF262E57FE07}"/>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1500"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8" name="Title 7"/>
          <p:cNvSpPr>
            <a:spLocks noGrp="1"/>
          </p:cNvSpPr>
          <p:nvPr>
            <p:ph type="title"/>
          </p:nvPr>
        </p:nvSpPr>
        <p:spPr>
          <a:xfrm>
            <a:off x="523939" y="561083"/>
            <a:ext cx="11138859" cy="363561"/>
          </a:xfrm>
          <a:prstGeom prst="rect">
            <a:avLst/>
          </a:prstGeom>
        </p:spPr>
        <p:txBody>
          <a:bodyPr vert="horz" lIns="0" tIns="0" rIns="0" bIns="0">
            <a:spAutoFit/>
          </a:bodyPr>
          <a:lstStyle>
            <a:lvl1pPr>
              <a:defRPr b="0" spc="19" baseline="0">
                <a:solidFill>
                  <a:schemeClr val="tx1"/>
                </a:solidFill>
                <a:latin typeface="Roboto Black" panose="02000000000000000000" pitchFamily="2" charset="0"/>
                <a:ea typeface="Roboto Black" panose="02000000000000000000" pitchFamily="2" charset="0"/>
              </a:defRPr>
            </a:lvl1pPr>
          </a:lstStyle>
          <a:p>
            <a:r>
              <a:rPr lang="en-US"/>
              <a:t>Click to edit Master title style</a:t>
            </a:r>
            <a:endParaRPr lang="en-CA"/>
          </a:p>
        </p:txBody>
      </p:sp>
      <p:sp>
        <p:nvSpPr>
          <p:cNvPr id="6" name="Text Placeholder 5">
            <a:extLst>
              <a:ext uri="{FF2B5EF4-FFF2-40B4-BE49-F238E27FC236}">
                <a16:creationId xmlns:a16="http://schemas.microsoft.com/office/drawing/2014/main" id="{49AE0ADE-D5DA-48C7-9BEC-E23E04677214}"/>
              </a:ext>
            </a:extLst>
          </p:cNvPr>
          <p:cNvSpPr>
            <a:spLocks noGrp="1"/>
          </p:cNvSpPr>
          <p:nvPr>
            <p:ph type="body" sz="quarter" idx="14"/>
          </p:nvPr>
        </p:nvSpPr>
        <p:spPr>
          <a:xfrm>
            <a:off x="9136185" y="1232297"/>
            <a:ext cx="2530387" cy="960456"/>
          </a:xfrm>
          <a:prstGeom prst="rect">
            <a:avLst/>
          </a:prstGeom>
        </p:spPr>
        <p:txBody>
          <a:bodyPr vert="horz" lIns="0" tIns="0" rIns="0" bIns="0" rtlCol="0">
            <a:spAutoFit/>
          </a:bodyPr>
          <a:lstStyle>
            <a:lvl1pPr>
              <a:defRPr lang="en-CA" sz="1031" dirty="0">
                <a:solidFill>
                  <a:schemeClr val="tx2"/>
                </a:solidFill>
              </a:defRPr>
            </a:lvl1pPr>
            <a:lvl2pPr>
              <a:defRPr lang="en-CA" dirty="0"/>
            </a:lvl2pPr>
            <a:lvl3pPr>
              <a:buClr>
                <a:schemeClr val="bg1"/>
              </a:buClr>
              <a:defRPr lang="en-CA" dirty="0"/>
            </a:lvl3pPr>
            <a:lvl4pPr>
              <a:defRPr lang="en-CA" dirty="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5">
            <a:extLst>
              <a:ext uri="{FF2B5EF4-FFF2-40B4-BE49-F238E27FC236}">
                <a16:creationId xmlns:a16="http://schemas.microsoft.com/office/drawing/2014/main" id="{452FCCA7-9A34-4D0E-B91C-F68A8A8CFEE4}"/>
              </a:ext>
            </a:extLst>
          </p:cNvPr>
          <p:cNvSpPr>
            <a:spLocks noGrp="1"/>
          </p:cNvSpPr>
          <p:nvPr>
            <p:ph type="body" sz="quarter" idx="15"/>
          </p:nvPr>
        </p:nvSpPr>
        <p:spPr>
          <a:xfrm>
            <a:off x="526916" y="1232297"/>
            <a:ext cx="2530387" cy="960456"/>
          </a:xfrm>
          <a:prstGeom prst="rect">
            <a:avLst/>
          </a:prstGeom>
        </p:spPr>
        <p:txBody>
          <a:bodyPr vert="horz" lIns="0" tIns="0" rIns="0" bIns="0" rtlCol="0">
            <a:spAutoFit/>
          </a:bodyPr>
          <a:lstStyle>
            <a:lvl1pPr>
              <a:defRPr lang="en-CA" sz="1031" dirty="0">
                <a:solidFill>
                  <a:schemeClr val="tx2"/>
                </a:solidFill>
              </a:defRPr>
            </a:lvl1pPr>
            <a:lvl2pPr>
              <a:defRPr lang="en-CA" dirty="0"/>
            </a:lvl2pPr>
            <a:lvl3pPr>
              <a:defRPr lang="en-CA" dirty="0"/>
            </a:lvl3pPr>
            <a:lvl4pPr>
              <a:defRPr lang="en-CA" dirty="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5">
            <a:extLst>
              <a:ext uri="{FF2B5EF4-FFF2-40B4-BE49-F238E27FC236}">
                <a16:creationId xmlns:a16="http://schemas.microsoft.com/office/drawing/2014/main" id="{068AC442-3F2F-4A13-8D83-CD6C7950D2AC}"/>
              </a:ext>
            </a:extLst>
          </p:cNvPr>
          <p:cNvSpPr>
            <a:spLocks noGrp="1"/>
          </p:cNvSpPr>
          <p:nvPr>
            <p:ph type="body" sz="quarter" idx="16"/>
          </p:nvPr>
        </p:nvSpPr>
        <p:spPr>
          <a:xfrm>
            <a:off x="3396672" y="1232297"/>
            <a:ext cx="2530387" cy="960456"/>
          </a:xfrm>
          <a:prstGeom prst="rect">
            <a:avLst/>
          </a:prstGeom>
        </p:spPr>
        <p:txBody>
          <a:bodyPr vert="horz" lIns="0" tIns="0" rIns="0" bIns="0" rtlCol="0">
            <a:spAutoFit/>
          </a:bodyPr>
          <a:lstStyle>
            <a:lvl1pPr>
              <a:defRPr lang="en-CA" sz="1031" dirty="0">
                <a:solidFill>
                  <a:schemeClr val="tx2"/>
                </a:solidFill>
              </a:defRPr>
            </a:lvl1pPr>
            <a:lvl2pPr>
              <a:defRPr lang="en-CA" dirty="0"/>
            </a:lvl2pPr>
            <a:lvl3pPr>
              <a:defRPr lang="en-CA" dirty="0"/>
            </a:lvl3pPr>
            <a:lvl4pPr>
              <a:defRPr lang="en-CA" dirty="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5">
            <a:extLst>
              <a:ext uri="{FF2B5EF4-FFF2-40B4-BE49-F238E27FC236}">
                <a16:creationId xmlns:a16="http://schemas.microsoft.com/office/drawing/2014/main" id="{7D6A9695-47B6-42F6-945F-22F5441AC013}"/>
              </a:ext>
            </a:extLst>
          </p:cNvPr>
          <p:cNvSpPr>
            <a:spLocks noGrp="1"/>
          </p:cNvSpPr>
          <p:nvPr>
            <p:ph type="body" sz="quarter" idx="17"/>
          </p:nvPr>
        </p:nvSpPr>
        <p:spPr>
          <a:xfrm>
            <a:off x="6266429" y="1232297"/>
            <a:ext cx="2530387" cy="960456"/>
          </a:xfrm>
          <a:prstGeom prst="rect">
            <a:avLst/>
          </a:prstGeom>
        </p:spPr>
        <p:txBody>
          <a:bodyPr vert="horz" lIns="0" tIns="0" rIns="0" bIns="0" rtlCol="0">
            <a:spAutoFit/>
          </a:bodyPr>
          <a:lstStyle>
            <a:lvl1pPr>
              <a:defRPr lang="en-CA" sz="1031" dirty="0">
                <a:solidFill>
                  <a:schemeClr val="tx2"/>
                </a:solidFill>
              </a:defRPr>
            </a:lvl1pPr>
            <a:lvl2pPr>
              <a:defRPr lang="en-CA" dirty="0"/>
            </a:lvl2pPr>
            <a:lvl3pPr>
              <a:defRPr lang="en-CA" dirty="0"/>
            </a:lvl3pPr>
            <a:lvl4pPr>
              <a:defRPr lang="en-CA" dirty="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Date Placeholder 2">
            <a:extLst>
              <a:ext uri="{FF2B5EF4-FFF2-40B4-BE49-F238E27FC236}">
                <a16:creationId xmlns:a16="http://schemas.microsoft.com/office/drawing/2014/main" id="{81714EF9-67A2-4C6A-9C83-B384DCA0233E}"/>
              </a:ext>
            </a:extLst>
          </p:cNvPr>
          <p:cNvSpPr>
            <a:spLocks noGrp="1"/>
          </p:cNvSpPr>
          <p:nvPr>
            <p:ph type="dt" sz="half" idx="18"/>
          </p:nvPr>
        </p:nvSpPr>
        <p:spPr/>
        <p:txBody>
          <a:bodyPr/>
          <a:lstStyle/>
          <a:p>
            <a:r>
              <a:rPr lang="en-CA"/>
              <a:t>UNITED NATIONS</a:t>
            </a:r>
          </a:p>
        </p:txBody>
      </p:sp>
      <p:pic>
        <p:nvPicPr>
          <p:cNvPr id="30" name="Graphic 29">
            <a:extLst>
              <a:ext uri="{FF2B5EF4-FFF2-40B4-BE49-F238E27FC236}">
                <a16:creationId xmlns:a16="http://schemas.microsoft.com/office/drawing/2014/main" id="{0ADB0EBD-AA01-4253-B2D8-56ACF702F3AF}"/>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4" name="Footer Placeholder 30">
            <a:extLst>
              <a:ext uri="{FF2B5EF4-FFF2-40B4-BE49-F238E27FC236}">
                <a16:creationId xmlns:a16="http://schemas.microsoft.com/office/drawing/2014/main" id="{0A62F6AA-CC8A-47C4-B2DE-69944E32E75F}"/>
              </a:ext>
            </a:extLst>
          </p:cNvPr>
          <p:cNvSpPr>
            <a:spLocks noGrp="1"/>
          </p:cNvSpPr>
          <p:nvPr>
            <p:ph type="ftr" sz="quarter" idx="19"/>
          </p:nvPr>
        </p:nvSpPr>
        <p:spPr>
          <a:xfrm>
            <a:off x="523939"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tx2"/>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6" name="Date Placeholder 2">
            <a:extLst>
              <a:ext uri="{FF2B5EF4-FFF2-40B4-BE49-F238E27FC236}">
                <a16:creationId xmlns:a16="http://schemas.microsoft.com/office/drawing/2014/main" id="{B28A7DD5-79EE-4210-8F53-744402DD414C}"/>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7" name="TextBox 16">
            <a:extLst>
              <a:ext uri="{FF2B5EF4-FFF2-40B4-BE49-F238E27FC236}">
                <a16:creationId xmlns:a16="http://schemas.microsoft.com/office/drawing/2014/main" id="{908D1DFE-CAC6-4070-9CB4-F6E01D2401FF}"/>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13659354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userDrawn="1">
  <p:cSld name="2 Columns 50-50">
    <p:bg>
      <p:bgPr>
        <a:solidFill>
          <a:schemeClr val="bg2"/>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289" imgH="290" progId="TCLayout.ActiveDocument.1">
                  <p:embed/>
                </p:oleObj>
              </mc:Choice>
              <mc:Fallback>
                <p:oleObj name="think-cell Slide" r:id="rId4"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BB2DD5D5-0398-4EC7-B95E-99A655944ED2}"/>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1500"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8" name="Title 7"/>
          <p:cNvSpPr>
            <a:spLocks noGrp="1"/>
          </p:cNvSpPr>
          <p:nvPr>
            <p:ph type="title"/>
          </p:nvPr>
        </p:nvSpPr>
        <p:spPr>
          <a:xfrm>
            <a:off x="523939" y="561083"/>
            <a:ext cx="11138859" cy="363561"/>
          </a:xfrm>
          <a:prstGeom prst="rect">
            <a:avLst/>
          </a:prstGeom>
        </p:spPr>
        <p:txBody>
          <a:bodyPr vert="horz" lIns="0" tIns="0" rIns="0" bIns="0">
            <a:spAutoFit/>
          </a:bodyPr>
          <a:lstStyle>
            <a:lvl1pPr>
              <a:defRPr b="0" spc="19" baseline="0">
                <a:solidFill>
                  <a:schemeClr val="tx1"/>
                </a:solidFill>
                <a:latin typeface="Roboto Black" panose="02000000000000000000" pitchFamily="2" charset="0"/>
                <a:ea typeface="Roboto Black" panose="02000000000000000000" pitchFamily="2" charset="0"/>
              </a:defRPr>
            </a:lvl1pPr>
          </a:lstStyle>
          <a:p>
            <a:r>
              <a:rPr lang="en-US"/>
              <a:t>Click to edit Master title style</a:t>
            </a:r>
            <a:endParaRPr lang="en-CA"/>
          </a:p>
        </p:txBody>
      </p:sp>
      <p:sp>
        <p:nvSpPr>
          <p:cNvPr id="10" name="Text Placeholder 5">
            <a:extLst>
              <a:ext uri="{FF2B5EF4-FFF2-40B4-BE49-F238E27FC236}">
                <a16:creationId xmlns:a16="http://schemas.microsoft.com/office/drawing/2014/main" id="{452FCCA7-9A34-4D0E-B91C-F68A8A8CFEE4}"/>
              </a:ext>
            </a:extLst>
          </p:cNvPr>
          <p:cNvSpPr>
            <a:spLocks noGrp="1"/>
          </p:cNvSpPr>
          <p:nvPr>
            <p:ph type="body" sz="quarter" idx="15"/>
          </p:nvPr>
        </p:nvSpPr>
        <p:spPr>
          <a:xfrm>
            <a:off x="526916" y="1232297"/>
            <a:ext cx="5398655" cy="960456"/>
          </a:xfrm>
          <a:prstGeom prst="rect">
            <a:avLst/>
          </a:prstGeom>
        </p:spPr>
        <p:txBody>
          <a:bodyPr vert="horz" lIns="0" tIns="0" rIns="0" bIns="0" rtlCol="0">
            <a:spAutoFit/>
          </a:bodyPr>
          <a:lstStyle>
            <a:lvl1pPr>
              <a:defRPr lang="en-CA" sz="1031" dirty="0">
                <a:solidFill>
                  <a:schemeClr val="tx2"/>
                </a:solidFill>
              </a:defRPr>
            </a:lvl1pPr>
            <a:lvl2pPr>
              <a:defRPr lang="en-CA" dirty="0"/>
            </a:lvl2pPr>
            <a:lvl3pPr>
              <a:defRPr lang="en-CA" dirty="0"/>
            </a:lvl3pPr>
            <a:lvl4pPr>
              <a:defRPr lang="en-CA" dirty="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5">
            <a:extLst>
              <a:ext uri="{FF2B5EF4-FFF2-40B4-BE49-F238E27FC236}">
                <a16:creationId xmlns:a16="http://schemas.microsoft.com/office/drawing/2014/main" id="{7D6A9695-47B6-42F6-945F-22F5441AC013}"/>
              </a:ext>
            </a:extLst>
          </p:cNvPr>
          <p:cNvSpPr>
            <a:spLocks noGrp="1"/>
          </p:cNvSpPr>
          <p:nvPr>
            <p:ph type="body" sz="quarter" idx="17"/>
          </p:nvPr>
        </p:nvSpPr>
        <p:spPr>
          <a:xfrm>
            <a:off x="6266429" y="1232297"/>
            <a:ext cx="5396369" cy="960456"/>
          </a:xfrm>
          <a:prstGeom prst="rect">
            <a:avLst/>
          </a:prstGeom>
        </p:spPr>
        <p:txBody>
          <a:bodyPr vert="horz" lIns="0" tIns="0" rIns="0" bIns="0" rtlCol="0">
            <a:spAutoFit/>
          </a:bodyPr>
          <a:lstStyle>
            <a:lvl1pPr>
              <a:defRPr lang="en-CA" sz="1031" dirty="0">
                <a:solidFill>
                  <a:schemeClr val="tx2"/>
                </a:solidFill>
              </a:defRPr>
            </a:lvl1pPr>
            <a:lvl2pPr>
              <a:defRPr lang="en-CA" dirty="0"/>
            </a:lvl2pPr>
            <a:lvl3pPr>
              <a:defRPr lang="en-CA" dirty="0"/>
            </a:lvl3pPr>
            <a:lvl4pPr>
              <a:defRPr lang="en-CA" dirty="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Date Placeholder 2">
            <a:extLst>
              <a:ext uri="{FF2B5EF4-FFF2-40B4-BE49-F238E27FC236}">
                <a16:creationId xmlns:a16="http://schemas.microsoft.com/office/drawing/2014/main" id="{1735CB66-AC9B-4357-989E-5B09C60E4311}"/>
              </a:ext>
            </a:extLst>
          </p:cNvPr>
          <p:cNvSpPr>
            <a:spLocks noGrp="1"/>
          </p:cNvSpPr>
          <p:nvPr>
            <p:ph type="dt" sz="half" idx="18"/>
          </p:nvPr>
        </p:nvSpPr>
        <p:spPr/>
        <p:txBody>
          <a:bodyPr/>
          <a:lstStyle/>
          <a:p>
            <a:r>
              <a:rPr lang="en-CA"/>
              <a:t>UNITED NATIONS</a:t>
            </a:r>
          </a:p>
        </p:txBody>
      </p:sp>
      <p:pic>
        <p:nvPicPr>
          <p:cNvPr id="29" name="Graphic 28">
            <a:extLst>
              <a:ext uri="{FF2B5EF4-FFF2-40B4-BE49-F238E27FC236}">
                <a16:creationId xmlns:a16="http://schemas.microsoft.com/office/drawing/2014/main" id="{1AE7853F-D8E5-4371-823B-6948CA0649F0}"/>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3" name="Footer Placeholder 30">
            <a:extLst>
              <a:ext uri="{FF2B5EF4-FFF2-40B4-BE49-F238E27FC236}">
                <a16:creationId xmlns:a16="http://schemas.microsoft.com/office/drawing/2014/main" id="{A230C5D3-FBC7-4324-8BDD-053D000CCE50}"/>
              </a:ext>
            </a:extLst>
          </p:cNvPr>
          <p:cNvSpPr>
            <a:spLocks noGrp="1"/>
          </p:cNvSpPr>
          <p:nvPr>
            <p:ph type="ftr" sz="quarter" idx="16"/>
          </p:nvPr>
        </p:nvSpPr>
        <p:spPr>
          <a:xfrm>
            <a:off x="523939"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tx2"/>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1" name="Date Placeholder 2">
            <a:extLst>
              <a:ext uri="{FF2B5EF4-FFF2-40B4-BE49-F238E27FC236}">
                <a16:creationId xmlns:a16="http://schemas.microsoft.com/office/drawing/2014/main" id="{9361F212-B0A5-4B01-8A0C-43CD1778AC4C}"/>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4" name="TextBox 13">
            <a:extLst>
              <a:ext uri="{FF2B5EF4-FFF2-40B4-BE49-F238E27FC236}">
                <a16:creationId xmlns:a16="http://schemas.microsoft.com/office/drawing/2014/main" id="{1FF20E37-6FA5-4FB1-9E56-9CC4FABD86FF}"/>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7388053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2_Blue background">
    <p:spTree>
      <p:nvGrpSpPr>
        <p:cNvPr id="1" name=""/>
        <p:cNvGrpSpPr/>
        <p:nvPr/>
      </p:nvGrpSpPr>
      <p:grpSpPr>
        <a:xfrm>
          <a:off x="0" y="0"/>
          <a:ext cx="0" cy="0"/>
          <a:chOff x="0" y="0"/>
          <a:chExt cx="0" cy="0"/>
        </a:xfrm>
      </p:grpSpPr>
      <p:sp>
        <p:nvSpPr>
          <p:cNvPr id="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preserve="1" userDrawn="1">
  <p:cSld name="Section Slide Blue">
    <p:bg>
      <p:bgPr>
        <a:solidFill>
          <a:srgbClr val="149ED9"/>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50343023-64CF-45B5-BAA8-C8F6FAA4B84D}"/>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6750" b="1" i="0" baseline="0">
              <a:latin typeface="Roboto" panose="02000000000000000000" pitchFamily="2" charset="0"/>
              <a:ea typeface="Roboto" panose="02000000000000000000" pitchFamily="2" charset="0"/>
              <a:cs typeface="+mj-cs"/>
              <a:sym typeface="Roboto" panose="02000000000000000000" pitchFamily="2" charset="0"/>
            </a:endParaRPr>
          </a:p>
        </p:txBody>
      </p:sp>
      <p:sp>
        <p:nvSpPr>
          <p:cNvPr id="2" name="Title 1"/>
          <p:cNvSpPr>
            <a:spLocks noGrp="1"/>
          </p:cNvSpPr>
          <p:nvPr>
            <p:ph type="title" hasCustomPrompt="1"/>
          </p:nvPr>
        </p:nvSpPr>
        <p:spPr>
          <a:xfrm>
            <a:off x="523940" y="4503109"/>
            <a:ext cx="11142633" cy="1154162"/>
          </a:xfrm>
          <a:prstGeom prst="rect">
            <a:avLst/>
          </a:prstGeom>
        </p:spPr>
        <p:txBody>
          <a:bodyPr vert="horz" wrap="square" tIns="0" bIns="0" anchor="b">
            <a:noAutofit/>
          </a:bodyPr>
          <a:lstStyle>
            <a:lvl1pPr algn="l">
              <a:defRPr sz="6750" b="1" cap="none" baseline="0">
                <a:solidFill>
                  <a:schemeClr val="bg2"/>
                </a:solidFill>
                <a:latin typeface="Roboto" panose="02000000000000000000" pitchFamily="2" charset="0"/>
                <a:ea typeface="Roboto" panose="02000000000000000000" pitchFamily="2" charset="0"/>
              </a:defRPr>
            </a:lvl1pPr>
          </a:lstStyle>
          <a:p>
            <a:r>
              <a:rPr lang="en-CA"/>
              <a:t>Click to edit style</a:t>
            </a: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p:nvPr>
        </p:nvSpPr>
        <p:spPr>
          <a:xfrm>
            <a:off x="523939" y="5711890"/>
            <a:ext cx="5738200" cy="158036"/>
          </a:xfrm>
          <a:prstGeom prst="rect">
            <a:avLst/>
          </a:prstGeom>
        </p:spPr>
        <p:txBody>
          <a:bodyPr>
            <a:noAutofit/>
          </a:bodyPr>
          <a:lstStyle>
            <a:lvl1pPr marL="0" indent="0">
              <a:buFont typeface="Arial" panose="020B0604020202020204" pitchFamily="34" charset="0"/>
              <a:buNone/>
              <a:defRPr sz="1031" b="0">
                <a:solidFill>
                  <a:schemeClr val="bg2"/>
                </a:solidFill>
                <a:latin typeface="Roboto" panose="02000000000000000000" pitchFamily="2" charset="0"/>
                <a:ea typeface="Roboto" panose="02000000000000000000" pitchFamily="2" charset="0"/>
                <a:sym typeface="Roboto Black" panose="02000000000000000000" pitchFamily="2" charset="0"/>
              </a:defRPr>
            </a:lvl1pPr>
            <a:lvl2pPr marL="166688" indent="0">
              <a:buNone/>
              <a:defRPr sz="1031" b="0">
                <a:solidFill>
                  <a:schemeClr val="bg1"/>
                </a:solidFill>
                <a:latin typeface="Arial Nova" panose="020B0504020202020204" pitchFamily="34" charset="0"/>
              </a:defRPr>
            </a:lvl2pPr>
            <a:lvl3pPr marL="333375" indent="0">
              <a:buNone/>
              <a:defRPr sz="1031" b="0">
                <a:solidFill>
                  <a:schemeClr val="bg1"/>
                </a:solidFill>
                <a:latin typeface="Arial Nova" panose="020B0504020202020204" pitchFamily="34" charset="0"/>
              </a:defRPr>
            </a:lvl3pPr>
            <a:lvl4pPr marL="500063" indent="0">
              <a:buNone/>
              <a:defRPr sz="1031" b="0">
                <a:solidFill>
                  <a:schemeClr val="bg1"/>
                </a:solidFill>
                <a:latin typeface="Arial Nova" panose="020B0504020202020204" pitchFamily="34" charset="0"/>
              </a:defRPr>
            </a:lvl4pPr>
            <a:lvl5pPr marL="678656" indent="0">
              <a:buNone/>
              <a:defRPr sz="1031" b="0">
                <a:solidFill>
                  <a:schemeClr val="bg1"/>
                </a:solidFill>
                <a:latin typeface="Arial Nova" panose="020B0504020202020204" pitchFamily="34" charset="0"/>
              </a:defRPr>
            </a:lvl5pPr>
          </a:lstStyle>
          <a:p>
            <a:pPr lvl="0"/>
            <a:r>
              <a:rPr lang="en-US"/>
              <a:t>Click to edit Master text styles</a:t>
            </a:r>
          </a:p>
        </p:txBody>
      </p:sp>
      <p:sp>
        <p:nvSpPr>
          <p:cNvPr id="4" name="Date Placeholder 3">
            <a:extLst>
              <a:ext uri="{FF2B5EF4-FFF2-40B4-BE49-F238E27FC236}">
                <a16:creationId xmlns:a16="http://schemas.microsoft.com/office/drawing/2014/main" id="{80DB22D3-6B0F-4B54-A479-2938434664C0}"/>
              </a:ext>
            </a:extLst>
          </p:cNvPr>
          <p:cNvSpPr>
            <a:spLocks noGrp="1"/>
          </p:cNvSpPr>
          <p:nvPr>
            <p:ph type="dt" sz="half" idx="11"/>
          </p:nvPr>
        </p:nvSpPr>
        <p:spPr/>
        <p:txBody>
          <a:bodyPr/>
          <a:lstStyle>
            <a:lvl1pPr>
              <a:defRPr>
                <a:solidFill>
                  <a:schemeClr val="bg2"/>
                </a:solidFill>
              </a:defRPr>
            </a:lvl1pPr>
          </a:lstStyle>
          <a:p>
            <a:r>
              <a:rPr lang="en-CA"/>
              <a:t>UNITED NATIONS</a:t>
            </a:r>
          </a:p>
        </p:txBody>
      </p:sp>
    </p:spTree>
    <p:extLst>
      <p:ext uri="{BB962C8B-B14F-4D97-AF65-F5344CB8AC3E}">
        <p14:creationId xmlns:p14="http://schemas.microsoft.com/office/powerpoint/2010/main" val="139808838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userDrawn="1">
  <p:cSld name="Section Slide White">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50343023-64CF-45B5-BAA8-C8F6FAA4B84D}"/>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6750" b="1" i="0" baseline="0">
              <a:latin typeface="Roboto" panose="02000000000000000000" pitchFamily="2" charset="0"/>
              <a:ea typeface="Roboto" panose="02000000000000000000" pitchFamily="2" charset="0"/>
              <a:cs typeface="+mj-cs"/>
              <a:sym typeface="Roboto" panose="02000000000000000000" pitchFamily="2" charset="0"/>
            </a:endParaRPr>
          </a:p>
        </p:txBody>
      </p:sp>
      <p:sp>
        <p:nvSpPr>
          <p:cNvPr id="2" name="Title 1"/>
          <p:cNvSpPr>
            <a:spLocks noGrp="1"/>
          </p:cNvSpPr>
          <p:nvPr>
            <p:ph type="title" hasCustomPrompt="1"/>
          </p:nvPr>
        </p:nvSpPr>
        <p:spPr>
          <a:xfrm>
            <a:off x="523940" y="4503109"/>
            <a:ext cx="11142633" cy="1154162"/>
          </a:xfrm>
          <a:prstGeom prst="rect">
            <a:avLst/>
          </a:prstGeom>
        </p:spPr>
        <p:txBody>
          <a:bodyPr vert="horz" wrap="square" tIns="0" bIns="0" anchor="b">
            <a:noAutofit/>
          </a:bodyPr>
          <a:lstStyle>
            <a:lvl1pPr algn="l">
              <a:defRPr sz="6750" b="1" cap="none" baseline="0">
                <a:solidFill>
                  <a:schemeClr val="tx2"/>
                </a:solidFill>
                <a:latin typeface="Roboto" panose="02000000000000000000" pitchFamily="2" charset="0"/>
                <a:ea typeface="Roboto" panose="02000000000000000000" pitchFamily="2" charset="0"/>
              </a:defRPr>
            </a:lvl1pPr>
          </a:lstStyle>
          <a:p>
            <a:r>
              <a:rPr lang="en-CA"/>
              <a:t>Click to edit style</a:t>
            </a: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p:nvPr>
        </p:nvSpPr>
        <p:spPr>
          <a:xfrm>
            <a:off x="523939" y="5711890"/>
            <a:ext cx="5738200" cy="158036"/>
          </a:xfrm>
          <a:prstGeom prst="rect">
            <a:avLst/>
          </a:prstGeom>
        </p:spPr>
        <p:txBody>
          <a:bodyPr>
            <a:noAutofit/>
          </a:bodyPr>
          <a:lstStyle>
            <a:lvl1pPr marL="0" indent="0">
              <a:buFont typeface="Arial" panose="020B0604020202020204" pitchFamily="34" charset="0"/>
              <a:buNone/>
              <a:defRPr sz="1031" b="0">
                <a:solidFill>
                  <a:schemeClr val="tx2"/>
                </a:solidFill>
                <a:latin typeface="Roboto" panose="02000000000000000000" pitchFamily="2" charset="0"/>
                <a:ea typeface="Roboto" panose="02000000000000000000" pitchFamily="2" charset="0"/>
                <a:sym typeface="Roboto Black" panose="02000000000000000000" pitchFamily="2" charset="0"/>
              </a:defRPr>
            </a:lvl1pPr>
            <a:lvl2pPr marL="166688" indent="0">
              <a:buNone/>
              <a:defRPr sz="1031" b="0">
                <a:solidFill>
                  <a:schemeClr val="bg1"/>
                </a:solidFill>
                <a:latin typeface="Arial Nova" panose="020B0504020202020204" pitchFamily="34" charset="0"/>
              </a:defRPr>
            </a:lvl2pPr>
            <a:lvl3pPr marL="333375" indent="0">
              <a:buNone/>
              <a:defRPr sz="1031" b="0">
                <a:solidFill>
                  <a:schemeClr val="bg1"/>
                </a:solidFill>
                <a:latin typeface="Arial Nova" panose="020B0504020202020204" pitchFamily="34" charset="0"/>
              </a:defRPr>
            </a:lvl3pPr>
            <a:lvl4pPr marL="500063" indent="0">
              <a:buNone/>
              <a:defRPr sz="1031" b="0">
                <a:solidFill>
                  <a:schemeClr val="bg1"/>
                </a:solidFill>
                <a:latin typeface="Arial Nova" panose="020B0504020202020204" pitchFamily="34" charset="0"/>
              </a:defRPr>
            </a:lvl4pPr>
            <a:lvl5pPr marL="678656" indent="0">
              <a:buNone/>
              <a:defRPr sz="1031" b="0">
                <a:solidFill>
                  <a:schemeClr val="bg1"/>
                </a:solidFill>
                <a:latin typeface="Arial Nova" panose="020B0504020202020204" pitchFamily="34" charset="0"/>
              </a:defRPr>
            </a:lvl5pPr>
          </a:lstStyle>
          <a:p>
            <a:pPr lvl="0"/>
            <a:r>
              <a:rPr lang="en-US"/>
              <a:t>Click to edit Master text styles</a:t>
            </a:r>
          </a:p>
        </p:txBody>
      </p:sp>
      <p:sp>
        <p:nvSpPr>
          <p:cNvPr id="4" name="Date Placeholder 3">
            <a:extLst>
              <a:ext uri="{FF2B5EF4-FFF2-40B4-BE49-F238E27FC236}">
                <a16:creationId xmlns:a16="http://schemas.microsoft.com/office/drawing/2014/main" id="{80DB22D3-6B0F-4B54-A479-2938434664C0}"/>
              </a:ext>
            </a:extLst>
          </p:cNvPr>
          <p:cNvSpPr>
            <a:spLocks noGrp="1"/>
          </p:cNvSpPr>
          <p:nvPr>
            <p:ph type="dt" sz="half" idx="11"/>
          </p:nvPr>
        </p:nvSpPr>
        <p:spPr/>
        <p:txBody>
          <a:bodyPr/>
          <a:lstStyle>
            <a:lvl1pPr>
              <a:defRPr>
                <a:solidFill>
                  <a:schemeClr val="bg1"/>
                </a:solidFill>
              </a:defRPr>
            </a:lvl1pPr>
          </a:lstStyle>
          <a:p>
            <a:r>
              <a:rPr lang="en-CA"/>
              <a:t>UNITED NATIONS</a:t>
            </a:r>
          </a:p>
        </p:txBody>
      </p:sp>
      <p:sp>
        <p:nvSpPr>
          <p:cNvPr id="9" name="Footer Placeholder 30">
            <a:extLst>
              <a:ext uri="{FF2B5EF4-FFF2-40B4-BE49-F238E27FC236}">
                <a16:creationId xmlns:a16="http://schemas.microsoft.com/office/drawing/2014/main" id="{C922D833-69DC-4BC5-902B-3366FD5076F3}"/>
              </a:ext>
            </a:extLst>
          </p:cNvPr>
          <p:cNvSpPr>
            <a:spLocks noGrp="1"/>
          </p:cNvSpPr>
          <p:nvPr>
            <p:ph type="ftr" sz="quarter" idx="16"/>
          </p:nvPr>
        </p:nvSpPr>
        <p:spPr>
          <a:xfrm>
            <a:off x="523939"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tx2"/>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8" name="Date Placeholder 2">
            <a:extLst>
              <a:ext uri="{FF2B5EF4-FFF2-40B4-BE49-F238E27FC236}">
                <a16:creationId xmlns:a16="http://schemas.microsoft.com/office/drawing/2014/main" id="{963800A0-B334-416C-BA1F-2D186E357F51}"/>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B9A31498-B815-4B94-934A-0BFE26DEB559}"/>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62080714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userDrawn="1">
  <p:cSld name="1 Section Slide White">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50343023-64CF-45B5-BAA8-C8F6FAA4B84D}"/>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6750" b="1" i="0" baseline="0">
              <a:latin typeface="Roboto" panose="02000000000000000000" pitchFamily="2" charset="0"/>
              <a:ea typeface="Roboto" panose="02000000000000000000" pitchFamily="2" charset="0"/>
              <a:cs typeface="+mj-cs"/>
              <a:sym typeface="Roboto" panose="02000000000000000000" pitchFamily="2" charset="0"/>
            </a:endParaRPr>
          </a:p>
        </p:txBody>
      </p:sp>
      <p:sp>
        <p:nvSpPr>
          <p:cNvPr id="2" name="Title 1"/>
          <p:cNvSpPr>
            <a:spLocks noGrp="1"/>
          </p:cNvSpPr>
          <p:nvPr>
            <p:ph type="title" hasCustomPrompt="1"/>
          </p:nvPr>
        </p:nvSpPr>
        <p:spPr>
          <a:xfrm>
            <a:off x="523940" y="4589696"/>
            <a:ext cx="11142633" cy="1154162"/>
          </a:xfrm>
          <a:prstGeom prst="rect">
            <a:avLst/>
          </a:prstGeom>
        </p:spPr>
        <p:txBody>
          <a:bodyPr vert="horz" wrap="square" tIns="0" bIns="0" anchor="b">
            <a:noAutofit/>
          </a:bodyPr>
          <a:lstStyle>
            <a:lvl1pPr algn="l">
              <a:defRPr sz="6750" b="1" cap="none" baseline="0">
                <a:solidFill>
                  <a:schemeClr val="bg2">
                    <a:lumMod val="65000"/>
                  </a:schemeClr>
                </a:solidFill>
                <a:latin typeface="Roboto" panose="02000000000000000000" pitchFamily="2" charset="0"/>
                <a:ea typeface="Roboto" panose="02000000000000000000" pitchFamily="2" charset="0"/>
              </a:defRPr>
            </a:lvl1pPr>
          </a:lstStyle>
          <a:p>
            <a:r>
              <a:rPr lang="en-CA"/>
              <a:t>Click to edit style</a:t>
            </a: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p:nvPr>
        </p:nvSpPr>
        <p:spPr>
          <a:xfrm>
            <a:off x="523939" y="5755183"/>
            <a:ext cx="5738200" cy="158036"/>
          </a:xfrm>
          <a:prstGeom prst="rect">
            <a:avLst/>
          </a:prstGeom>
        </p:spPr>
        <p:txBody>
          <a:bodyPr>
            <a:noAutofit/>
          </a:bodyPr>
          <a:lstStyle>
            <a:lvl1pPr marL="0" indent="0">
              <a:buFont typeface="Arial" panose="020B0604020202020204" pitchFamily="34" charset="0"/>
              <a:buNone/>
              <a:defRPr sz="1031" b="0">
                <a:solidFill>
                  <a:schemeClr val="bg2">
                    <a:lumMod val="65000"/>
                  </a:schemeClr>
                </a:solidFill>
                <a:latin typeface="Roboto" panose="02000000000000000000" pitchFamily="2" charset="0"/>
                <a:ea typeface="Roboto" panose="02000000000000000000" pitchFamily="2" charset="0"/>
                <a:sym typeface="Roboto Black" panose="02000000000000000000" pitchFamily="2" charset="0"/>
              </a:defRPr>
            </a:lvl1pPr>
            <a:lvl2pPr marL="166688" indent="0">
              <a:buNone/>
              <a:defRPr sz="1031" b="0">
                <a:solidFill>
                  <a:schemeClr val="bg1"/>
                </a:solidFill>
                <a:latin typeface="Arial Nova" panose="020B0504020202020204" pitchFamily="34" charset="0"/>
              </a:defRPr>
            </a:lvl2pPr>
            <a:lvl3pPr marL="333375" indent="0">
              <a:buNone/>
              <a:defRPr sz="1031" b="0">
                <a:solidFill>
                  <a:schemeClr val="bg1"/>
                </a:solidFill>
                <a:latin typeface="Arial Nova" panose="020B0504020202020204" pitchFamily="34" charset="0"/>
              </a:defRPr>
            </a:lvl3pPr>
            <a:lvl4pPr marL="500063" indent="0">
              <a:buNone/>
              <a:defRPr sz="1031" b="0">
                <a:solidFill>
                  <a:schemeClr val="bg1"/>
                </a:solidFill>
                <a:latin typeface="Arial Nova" panose="020B0504020202020204" pitchFamily="34" charset="0"/>
              </a:defRPr>
            </a:lvl4pPr>
            <a:lvl5pPr marL="678656" indent="0">
              <a:buNone/>
              <a:defRPr sz="1031" b="0">
                <a:solidFill>
                  <a:schemeClr val="bg1"/>
                </a:solidFill>
                <a:latin typeface="Arial Nova" panose="020B0504020202020204" pitchFamily="34" charset="0"/>
              </a:defRPr>
            </a:lvl5pPr>
          </a:lstStyle>
          <a:p>
            <a:pPr lvl="0"/>
            <a:r>
              <a:rPr lang="en-US"/>
              <a:t>Click to edit Master text styles</a:t>
            </a:r>
          </a:p>
        </p:txBody>
      </p:sp>
      <p:sp>
        <p:nvSpPr>
          <p:cNvPr id="4" name="Date Placeholder 3">
            <a:extLst>
              <a:ext uri="{FF2B5EF4-FFF2-40B4-BE49-F238E27FC236}">
                <a16:creationId xmlns:a16="http://schemas.microsoft.com/office/drawing/2014/main" id="{80DB22D3-6B0F-4B54-A479-2938434664C0}"/>
              </a:ext>
            </a:extLst>
          </p:cNvPr>
          <p:cNvSpPr>
            <a:spLocks noGrp="1"/>
          </p:cNvSpPr>
          <p:nvPr>
            <p:ph type="dt" sz="half" idx="11"/>
          </p:nvPr>
        </p:nvSpPr>
        <p:spPr/>
        <p:txBody>
          <a:bodyPr/>
          <a:lstStyle>
            <a:lvl1pPr>
              <a:defRPr>
                <a:solidFill>
                  <a:schemeClr val="bg1"/>
                </a:solidFill>
              </a:defRPr>
            </a:lvl1pPr>
          </a:lstStyle>
          <a:p>
            <a:r>
              <a:rPr lang="en-CA"/>
              <a:t>UNITED NATIONS</a:t>
            </a:r>
          </a:p>
        </p:txBody>
      </p:sp>
      <p:sp>
        <p:nvSpPr>
          <p:cNvPr id="9" name="Footer Placeholder 30">
            <a:extLst>
              <a:ext uri="{FF2B5EF4-FFF2-40B4-BE49-F238E27FC236}">
                <a16:creationId xmlns:a16="http://schemas.microsoft.com/office/drawing/2014/main" id="{27E46C03-C431-4220-8B30-9B8C5BC453B1}"/>
              </a:ext>
            </a:extLst>
          </p:cNvPr>
          <p:cNvSpPr>
            <a:spLocks noGrp="1"/>
          </p:cNvSpPr>
          <p:nvPr>
            <p:ph type="ftr" sz="quarter" idx="16"/>
          </p:nvPr>
        </p:nvSpPr>
        <p:spPr>
          <a:xfrm>
            <a:off x="523939"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tx2"/>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8" name="Date Placeholder 2">
            <a:extLst>
              <a:ext uri="{FF2B5EF4-FFF2-40B4-BE49-F238E27FC236}">
                <a16:creationId xmlns:a16="http://schemas.microsoft.com/office/drawing/2014/main" id="{A71250C1-D702-4504-AE6A-A1F2CB7CDEFC}"/>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F591CB2F-9CDC-4679-B0F2-3E2BCA433562}"/>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7241991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Section Slide Bright Blue">
    <p:bg>
      <p:bgPr>
        <a:solidFill>
          <a:srgbClr val="26BDE2"/>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50343023-64CF-45B5-BAA8-C8F6FAA4B84D}"/>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6750" b="1" i="0" baseline="0">
              <a:latin typeface="Roboto" panose="02000000000000000000" pitchFamily="2" charset="0"/>
              <a:ea typeface="Roboto" panose="02000000000000000000" pitchFamily="2" charset="0"/>
              <a:cs typeface="+mj-cs"/>
              <a:sym typeface="Roboto" panose="02000000000000000000" pitchFamily="2" charset="0"/>
            </a:endParaRPr>
          </a:p>
        </p:txBody>
      </p:sp>
      <p:sp>
        <p:nvSpPr>
          <p:cNvPr id="2" name="Title 1"/>
          <p:cNvSpPr>
            <a:spLocks noGrp="1"/>
          </p:cNvSpPr>
          <p:nvPr>
            <p:ph type="title" hasCustomPrompt="1"/>
          </p:nvPr>
        </p:nvSpPr>
        <p:spPr>
          <a:xfrm>
            <a:off x="523940" y="4589696"/>
            <a:ext cx="11142633" cy="1154162"/>
          </a:xfrm>
          <a:prstGeom prst="rect">
            <a:avLst/>
          </a:prstGeom>
        </p:spPr>
        <p:txBody>
          <a:bodyPr vert="horz" wrap="square" tIns="0" bIns="0" anchor="b">
            <a:noAutofit/>
          </a:bodyPr>
          <a:lstStyle>
            <a:lvl1pPr algn="l">
              <a:defRPr sz="6750" b="1" cap="none" baseline="0">
                <a:solidFill>
                  <a:schemeClr val="bg2"/>
                </a:solidFill>
                <a:latin typeface="Roboto" panose="02000000000000000000" pitchFamily="2" charset="0"/>
                <a:ea typeface="Roboto" panose="02000000000000000000" pitchFamily="2" charset="0"/>
              </a:defRPr>
            </a:lvl1pPr>
          </a:lstStyle>
          <a:p>
            <a:r>
              <a:rPr lang="en-CA"/>
              <a:t>Click to edit style</a:t>
            </a: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p:nvPr>
        </p:nvSpPr>
        <p:spPr>
          <a:xfrm>
            <a:off x="523939" y="5755183"/>
            <a:ext cx="5401632" cy="158036"/>
          </a:xfrm>
          <a:prstGeom prst="rect">
            <a:avLst/>
          </a:prstGeom>
        </p:spPr>
        <p:txBody>
          <a:bodyPr>
            <a:noAutofit/>
          </a:bodyPr>
          <a:lstStyle>
            <a:lvl1pPr marL="0" indent="0">
              <a:buFont typeface="Arial" panose="020B0604020202020204" pitchFamily="34" charset="0"/>
              <a:buNone/>
              <a:defRPr sz="1031" b="0">
                <a:solidFill>
                  <a:schemeClr val="bg2"/>
                </a:solidFill>
                <a:latin typeface="Roboto" panose="02000000000000000000" pitchFamily="2" charset="0"/>
                <a:ea typeface="Roboto" panose="02000000000000000000" pitchFamily="2" charset="0"/>
                <a:sym typeface="Roboto Black" panose="02000000000000000000" pitchFamily="2" charset="0"/>
              </a:defRPr>
            </a:lvl1pPr>
            <a:lvl2pPr marL="166688" indent="0">
              <a:buNone/>
              <a:defRPr sz="1031" b="0">
                <a:solidFill>
                  <a:schemeClr val="bg1"/>
                </a:solidFill>
                <a:latin typeface="Arial Nova" panose="020B0504020202020204" pitchFamily="34" charset="0"/>
              </a:defRPr>
            </a:lvl2pPr>
            <a:lvl3pPr marL="333375" indent="0">
              <a:buNone/>
              <a:defRPr sz="1031" b="0">
                <a:solidFill>
                  <a:schemeClr val="bg1"/>
                </a:solidFill>
                <a:latin typeface="Arial Nova" panose="020B0504020202020204" pitchFamily="34" charset="0"/>
              </a:defRPr>
            </a:lvl3pPr>
            <a:lvl4pPr marL="500063" indent="0">
              <a:buNone/>
              <a:defRPr sz="1031" b="0">
                <a:solidFill>
                  <a:schemeClr val="bg1"/>
                </a:solidFill>
                <a:latin typeface="Arial Nova" panose="020B0504020202020204" pitchFamily="34" charset="0"/>
              </a:defRPr>
            </a:lvl4pPr>
            <a:lvl5pPr marL="678656" indent="0">
              <a:buNone/>
              <a:defRPr sz="1031" b="0">
                <a:solidFill>
                  <a:schemeClr val="bg1"/>
                </a:solidFill>
                <a:latin typeface="Arial Nova" panose="020B0504020202020204" pitchFamily="34" charset="0"/>
              </a:defRPr>
            </a:lvl5pPr>
          </a:lstStyle>
          <a:p>
            <a:pPr lvl="0"/>
            <a:r>
              <a:rPr lang="en-US"/>
              <a:t>Click to edit Master text styles</a:t>
            </a:r>
          </a:p>
        </p:txBody>
      </p:sp>
      <p:sp>
        <p:nvSpPr>
          <p:cNvPr id="4" name="Date Placeholder 3">
            <a:extLst>
              <a:ext uri="{FF2B5EF4-FFF2-40B4-BE49-F238E27FC236}">
                <a16:creationId xmlns:a16="http://schemas.microsoft.com/office/drawing/2014/main" id="{80DB22D3-6B0F-4B54-A479-2938434664C0}"/>
              </a:ext>
            </a:extLst>
          </p:cNvPr>
          <p:cNvSpPr>
            <a:spLocks noGrp="1"/>
          </p:cNvSpPr>
          <p:nvPr>
            <p:ph type="dt" sz="half" idx="11"/>
          </p:nvPr>
        </p:nvSpPr>
        <p:spPr/>
        <p:txBody>
          <a:bodyPr/>
          <a:lstStyle>
            <a:lvl1pPr>
              <a:defRPr>
                <a:solidFill>
                  <a:schemeClr val="bg2"/>
                </a:solidFill>
              </a:defRPr>
            </a:lvl1pPr>
          </a:lstStyle>
          <a:p>
            <a:r>
              <a:rPr lang="en-CA"/>
              <a:t>UNITED NATIONS</a:t>
            </a:r>
          </a:p>
        </p:txBody>
      </p:sp>
      <p:sp>
        <p:nvSpPr>
          <p:cNvPr id="10" name="Footer Placeholder 30">
            <a:extLst>
              <a:ext uri="{FF2B5EF4-FFF2-40B4-BE49-F238E27FC236}">
                <a16:creationId xmlns:a16="http://schemas.microsoft.com/office/drawing/2014/main" id="{913ED44B-219D-454A-A508-30877472767D}"/>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Tree>
    <p:extLst>
      <p:ext uri="{BB962C8B-B14F-4D97-AF65-F5344CB8AC3E}">
        <p14:creationId xmlns:p14="http://schemas.microsoft.com/office/powerpoint/2010/main" val="34756942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Columns 75-25 Bright Blue">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289" imgH="290" progId="TCLayout.ActiveDocument.1">
                  <p:embed/>
                </p:oleObj>
              </mc:Choice>
              <mc:Fallback>
                <p:oleObj name="think-cell Slide" r:id="rId4"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C5A20EC-6FCC-45EE-ACE4-4D8383F4FDE8}"/>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1500"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3" name="Content Placeholder 2"/>
          <p:cNvSpPr>
            <a:spLocks noGrp="1"/>
          </p:cNvSpPr>
          <p:nvPr>
            <p:ph idx="1"/>
          </p:nvPr>
        </p:nvSpPr>
        <p:spPr>
          <a:xfrm>
            <a:off x="523939" y="1232297"/>
            <a:ext cx="8275854" cy="803810"/>
          </a:xfrm>
          <a:prstGeom prst="rect">
            <a:avLst/>
          </a:prstGeom>
        </p:spPr>
        <p:txBody>
          <a:bodyPr vert="horz" wrap="square" lIns="0" tIns="0" rIns="0" bIns="0" rtlCol="0">
            <a:spAutoFit/>
          </a:bodyPr>
          <a:lstStyle>
            <a:lvl1pPr rtl="0">
              <a:defRPr lang="en-CA" sz="1031" spc="19" baseline="0" dirty="0">
                <a:solidFill>
                  <a:schemeClr val="tx2"/>
                </a:solidFill>
                <a:latin typeface="Roboto Black" panose="02000000000000000000" pitchFamily="2" charset="0"/>
                <a:ea typeface="Roboto Black" panose="02000000000000000000" pitchFamily="2" charset="0"/>
              </a:defRPr>
            </a:lvl1pPr>
            <a:lvl2pPr rtl="0">
              <a:buClr>
                <a:schemeClr val="tx1"/>
              </a:buClr>
              <a:defRPr lang="en-CA" dirty="0"/>
            </a:lvl2pPr>
            <a:lvl3pPr rtl="0">
              <a:buClr>
                <a:schemeClr val="tx1"/>
              </a:buClr>
              <a:defRPr lang="en-CA" dirty="0"/>
            </a:lvl3pPr>
            <a:lvl4pPr rtl="0">
              <a:defRPr lang="en-CA" sz="703" dirty="0"/>
            </a:lvl4pPr>
          </a:lstStyle>
          <a:p>
            <a:pPr marL="0" lvl="0" indent="0">
              <a:buNone/>
            </a:pPr>
            <a:r>
              <a:rPr lang="en-US"/>
              <a:t>Click to edit Master text styles</a:t>
            </a:r>
          </a:p>
          <a:p>
            <a:pPr marL="0" lvl="1" indent="0">
              <a:buNone/>
            </a:pPr>
            <a:r>
              <a:rPr lang="en-US"/>
              <a:t>Second level</a:t>
            </a:r>
          </a:p>
          <a:p>
            <a:pPr marL="0" lvl="2" indent="0">
              <a:buNone/>
            </a:pPr>
            <a:r>
              <a:rPr lang="en-US"/>
              <a:t>Third level</a:t>
            </a:r>
          </a:p>
          <a:p>
            <a:pPr marL="0" lvl="3" indent="0">
              <a:buNone/>
            </a:pPr>
            <a:r>
              <a:rPr lang="en-US"/>
              <a:t>Fourth level</a:t>
            </a:r>
          </a:p>
        </p:txBody>
      </p:sp>
      <p:sp>
        <p:nvSpPr>
          <p:cNvPr id="8" name="Title 7"/>
          <p:cNvSpPr>
            <a:spLocks noGrp="1"/>
          </p:cNvSpPr>
          <p:nvPr>
            <p:ph type="title"/>
          </p:nvPr>
        </p:nvSpPr>
        <p:spPr>
          <a:xfrm>
            <a:off x="523939" y="561084"/>
            <a:ext cx="11138859" cy="207749"/>
          </a:xfrm>
          <a:prstGeom prst="rect">
            <a:avLst/>
          </a:prstGeom>
        </p:spPr>
        <p:txBody>
          <a:bodyPr vert="horz" lIns="0" tIns="0" rIns="0" bIns="0">
            <a:spAutoFit/>
          </a:bodyPr>
          <a:lstStyle>
            <a:lvl1pPr>
              <a:defRPr sz="1500" b="0" spc="19" baseline="0">
                <a:solidFill>
                  <a:schemeClr val="tx1"/>
                </a:solidFill>
                <a:latin typeface="Roboto Black" panose="02000000000000000000" pitchFamily="2" charset="0"/>
                <a:ea typeface="Roboto Black" panose="02000000000000000000" pitchFamily="2" charset="0"/>
              </a:defRPr>
            </a:lvl1pPr>
          </a:lstStyle>
          <a:p>
            <a:r>
              <a:rPr lang="en-US"/>
              <a:t>Click to edit Master title style</a:t>
            </a:r>
            <a:endParaRPr lang="en-CA"/>
          </a:p>
        </p:txBody>
      </p:sp>
      <p:sp>
        <p:nvSpPr>
          <p:cNvPr id="6" name="Text Placeholder 5">
            <a:extLst>
              <a:ext uri="{FF2B5EF4-FFF2-40B4-BE49-F238E27FC236}">
                <a16:creationId xmlns:a16="http://schemas.microsoft.com/office/drawing/2014/main" id="{49AE0ADE-D5DA-48C7-9BEC-E23E04677214}"/>
              </a:ext>
            </a:extLst>
          </p:cNvPr>
          <p:cNvSpPr>
            <a:spLocks noGrp="1"/>
          </p:cNvSpPr>
          <p:nvPr>
            <p:ph type="body" sz="quarter" idx="14"/>
          </p:nvPr>
        </p:nvSpPr>
        <p:spPr>
          <a:xfrm>
            <a:off x="9136185" y="1232298"/>
            <a:ext cx="2530387" cy="1008225"/>
          </a:xfrm>
          <a:prstGeom prst="rect">
            <a:avLst/>
          </a:prstGeom>
        </p:spPr>
        <p:txBody>
          <a:bodyPr vert="horz" wrap="square" lIns="0" tIns="0" rIns="0" bIns="0" rtlCol="0">
            <a:spAutoFit/>
          </a:bodyPr>
          <a:lstStyle>
            <a:lvl1pPr>
              <a:defRPr lang="en-CA" dirty="0">
                <a:solidFill>
                  <a:schemeClr val="tx2"/>
                </a:solidFill>
              </a:defRPr>
            </a:lvl1pPr>
            <a:lvl2pPr>
              <a:defRPr lang="en-CA" dirty="0"/>
            </a:lvl2pPr>
            <a:lvl3pPr>
              <a:defRPr lang="en-CA" dirty="0"/>
            </a:lvl3pPr>
            <a:lvl4pPr>
              <a:defRPr lang="en-CA" dirty="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30" name="Date Placeholder 29">
            <a:extLst>
              <a:ext uri="{FF2B5EF4-FFF2-40B4-BE49-F238E27FC236}">
                <a16:creationId xmlns:a16="http://schemas.microsoft.com/office/drawing/2014/main" id="{3E1C0BD9-715A-41C7-824D-5C56B30F83A2}"/>
              </a:ext>
            </a:extLst>
          </p:cNvPr>
          <p:cNvSpPr>
            <a:spLocks noGrp="1"/>
          </p:cNvSpPr>
          <p:nvPr>
            <p:ph type="dt" sz="half" idx="15"/>
          </p:nvPr>
        </p:nvSpPr>
        <p:spPr/>
        <p:txBody>
          <a:bodyPr/>
          <a:lstStyle/>
          <a:p>
            <a:r>
              <a:rPr lang="en-CA"/>
              <a:t>UNITED NATIONS</a:t>
            </a:r>
          </a:p>
        </p:txBody>
      </p:sp>
      <p:pic>
        <p:nvPicPr>
          <p:cNvPr id="27" name="Graphic 26">
            <a:extLst>
              <a:ext uri="{FF2B5EF4-FFF2-40B4-BE49-F238E27FC236}">
                <a16:creationId xmlns:a16="http://schemas.microsoft.com/office/drawing/2014/main" id="{76702521-B3D6-4F0B-BEB4-A6233F579C53}"/>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2" name="Footer Placeholder 30">
            <a:extLst>
              <a:ext uri="{FF2B5EF4-FFF2-40B4-BE49-F238E27FC236}">
                <a16:creationId xmlns:a16="http://schemas.microsoft.com/office/drawing/2014/main" id="{55E11D57-3BAC-46B6-8CF1-E19A61D144AF}"/>
              </a:ext>
            </a:extLst>
          </p:cNvPr>
          <p:cNvSpPr>
            <a:spLocks noGrp="1"/>
          </p:cNvSpPr>
          <p:nvPr>
            <p:ph type="ftr" sz="quarter" idx="16"/>
          </p:nvPr>
        </p:nvSpPr>
        <p:spPr>
          <a:xfrm>
            <a:off x="523939"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tx2"/>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0" name="Date Placeholder 2">
            <a:extLst>
              <a:ext uri="{FF2B5EF4-FFF2-40B4-BE49-F238E27FC236}">
                <a16:creationId xmlns:a16="http://schemas.microsoft.com/office/drawing/2014/main" id="{C284A6F3-30BA-4D58-B846-FD0B69F17450}"/>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2D1E54DA-0223-4018-A4AC-4296A638EF50}"/>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274407730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1 Columns 75-25 Bright Blue">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289" imgH="290" progId="TCLayout.ActiveDocument.1">
                  <p:embed/>
                </p:oleObj>
              </mc:Choice>
              <mc:Fallback>
                <p:oleObj name="think-cell Slide" r:id="rId4"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C5A20EC-6FCC-45EE-ACE4-4D8383F4FDE8}"/>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1500"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3" name="Content Placeholder 2"/>
          <p:cNvSpPr>
            <a:spLocks noGrp="1"/>
          </p:cNvSpPr>
          <p:nvPr>
            <p:ph idx="1"/>
          </p:nvPr>
        </p:nvSpPr>
        <p:spPr>
          <a:xfrm>
            <a:off x="3768787" y="1240956"/>
            <a:ext cx="7908475" cy="803810"/>
          </a:xfrm>
          <a:prstGeom prst="rect">
            <a:avLst/>
          </a:prstGeom>
        </p:spPr>
        <p:txBody>
          <a:bodyPr vert="horz" wrap="square" lIns="0" tIns="0" rIns="0" bIns="0" rtlCol="0">
            <a:spAutoFit/>
          </a:bodyPr>
          <a:lstStyle>
            <a:lvl1pPr rtl="0">
              <a:defRPr lang="en-CA" sz="1031" spc="19" baseline="0" dirty="0">
                <a:solidFill>
                  <a:schemeClr val="tx2"/>
                </a:solidFill>
                <a:latin typeface="Roboto Black" panose="02000000000000000000" pitchFamily="2" charset="0"/>
                <a:ea typeface="Roboto Black" panose="02000000000000000000" pitchFamily="2" charset="0"/>
              </a:defRPr>
            </a:lvl1pPr>
            <a:lvl2pPr rtl="0">
              <a:buClr>
                <a:schemeClr val="tx1"/>
              </a:buClr>
              <a:defRPr lang="en-CA" dirty="0"/>
            </a:lvl2pPr>
            <a:lvl3pPr rtl="0">
              <a:buClr>
                <a:schemeClr val="tx1"/>
              </a:buClr>
              <a:defRPr lang="en-CA" dirty="0"/>
            </a:lvl3pPr>
            <a:lvl4pPr rtl="0">
              <a:defRPr lang="en-CA" sz="703" dirty="0"/>
            </a:lvl4pPr>
          </a:lstStyle>
          <a:p>
            <a:pPr marL="0" lvl="0" indent="0">
              <a:buNone/>
            </a:pPr>
            <a:r>
              <a:rPr lang="en-US"/>
              <a:t>Click to edit Master text styles</a:t>
            </a:r>
          </a:p>
          <a:p>
            <a:pPr marL="0" lvl="1" indent="0">
              <a:buNone/>
            </a:pPr>
            <a:r>
              <a:rPr lang="en-US"/>
              <a:t>Second level</a:t>
            </a:r>
          </a:p>
          <a:p>
            <a:pPr marL="0" lvl="2" indent="0">
              <a:buNone/>
            </a:pPr>
            <a:r>
              <a:rPr lang="en-US"/>
              <a:t>Third level</a:t>
            </a:r>
          </a:p>
          <a:p>
            <a:pPr marL="0" lvl="3" indent="0">
              <a:buNone/>
            </a:pPr>
            <a:r>
              <a:rPr lang="en-US"/>
              <a:t>Fourth level</a:t>
            </a:r>
          </a:p>
        </p:txBody>
      </p:sp>
      <p:sp>
        <p:nvSpPr>
          <p:cNvPr id="8" name="Title 7"/>
          <p:cNvSpPr>
            <a:spLocks noGrp="1"/>
          </p:cNvSpPr>
          <p:nvPr>
            <p:ph type="title"/>
          </p:nvPr>
        </p:nvSpPr>
        <p:spPr>
          <a:xfrm>
            <a:off x="523939" y="561084"/>
            <a:ext cx="11138859" cy="207749"/>
          </a:xfrm>
          <a:prstGeom prst="rect">
            <a:avLst/>
          </a:prstGeom>
        </p:spPr>
        <p:txBody>
          <a:bodyPr vert="horz" lIns="0" tIns="0" rIns="0" bIns="0">
            <a:spAutoFit/>
          </a:bodyPr>
          <a:lstStyle>
            <a:lvl1pPr>
              <a:defRPr sz="1500" b="0" spc="19" baseline="0">
                <a:solidFill>
                  <a:schemeClr val="tx1"/>
                </a:solidFill>
                <a:latin typeface="Roboto Black" panose="02000000000000000000" pitchFamily="2" charset="0"/>
                <a:ea typeface="Roboto Black" panose="02000000000000000000" pitchFamily="2" charset="0"/>
              </a:defRPr>
            </a:lvl1pPr>
          </a:lstStyle>
          <a:p>
            <a:r>
              <a:rPr lang="en-US"/>
              <a:t>Click to edit Master title style</a:t>
            </a:r>
            <a:endParaRPr lang="en-CA"/>
          </a:p>
        </p:txBody>
      </p:sp>
      <p:sp>
        <p:nvSpPr>
          <p:cNvPr id="6" name="Text Placeholder 5">
            <a:extLst>
              <a:ext uri="{FF2B5EF4-FFF2-40B4-BE49-F238E27FC236}">
                <a16:creationId xmlns:a16="http://schemas.microsoft.com/office/drawing/2014/main" id="{49AE0ADE-D5DA-48C7-9BEC-E23E04677214}"/>
              </a:ext>
            </a:extLst>
          </p:cNvPr>
          <p:cNvSpPr>
            <a:spLocks noGrp="1"/>
          </p:cNvSpPr>
          <p:nvPr>
            <p:ph type="body" sz="quarter" idx="14"/>
          </p:nvPr>
        </p:nvSpPr>
        <p:spPr>
          <a:xfrm>
            <a:off x="532599" y="1232298"/>
            <a:ext cx="2861096" cy="1008225"/>
          </a:xfrm>
          <a:prstGeom prst="rect">
            <a:avLst/>
          </a:prstGeom>
        </p:spPr>
        <p:txBody>
          <a:bodyPr vert="horz" wrap="square" lIns="0" tIns="0" rIns="0" bIns="0" rtlCol="0">
            <a:spAutoFit/>
          </a:bodyPr>
          <a:lstStyle>
            <a:lvl1pPr>
              <a:defRPr lang="en-CA" dirty="0">
                <a:solidFill>
                  <a:schemeClr val="tx2"/>
                </a:solidFill>
              </a:defRPr>
            </a:lvl1pPr>
            <a:lvl2pPr>
              <a:defRPr lang="en-CA" dirty="0"/>
            </a:lvl2pPr>
            <a:lvl3pPr>
              <a:defRPr lang="en-CA" dirty="0"/>
            </a:lvl3pPr>
            <a:lvl4pPr>
              <a:defRPr lang="en-CA" dirty="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30" name="Date Placeholder 29">
            <a:extLst>
              <a:ext uri="{FF2B5EF4-FFF2-40B4-BE49-F238E27FC236}">
                <a16:creationId xmlns:a16="http://schemas.microsoft.com/office/drawing/2014/main" id="{3E1C0BD9-715A-41C7-824D-5C56B30F83A2}"/>
              </a:ext>
            </a:extLst>
          </p:cNvPr>
          <p:cNvSpPr>
            <a:spLocks noGrp="1"/>
          </p:cNvSpPr>
          <p:nvPr>
            <p:ph type="dt" sz="half" idx="15"/>
          </p:nvPr>
        </p:nvSpPr>
        <p:spPr/>
        <p:txBody>
          <a:bodyPr/>
          <a:lstStyle/>
          <a:p>
            <a:r>
              <a:rPr lang="en-CA"/>
              <a:t>UNITED NATIONS</a:t>
            </a:r>
          </a:p>
        </p:txBody>
      </p:sp>
      <p:pic>
        <p:nvPicPr>
          <p:cNvPr id="27" name="Graphic 26">
            <a:extLst>
              <a:ext uri="{FF2B5EF4-FFF2-40B4-BE49-F238E27FC236}">
                <a16:creationId xmlns:a16="http://schemas.microsoft.com/office/drawing/2014/main" id="{76702521-B3D6-4F0B-BEB4-A6233F579C53}"/>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2" name="Footer Placeholder 30">
            <a:extLst>
              <a:ext uri="{FF2B5EF4-FFF2-40B4-BE49-F238E27FC236}">
                <a16:creationId xmlns:a16="http://schemas.microsoft.com/office/drawing/2014/main" id="{5A431C69-B693-4100-9FCB-D2E33BC77558}"/>
              </a:ext>
            </a:extLst>
          </p:cNvPr>
          <p:cNvSpPr>
            <a:spLocks noGrp="1"/>
          </p:cNvSpPr>
          <p:nvPr>
            <p:ph type="ftr" sz="quarter" idx="16"/>
          </p:nvPr>
        </p:nvSpPr>
        <p:spPr>
          <a:xfrm>
            <a:off x="523939"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tx2"/>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0" name="Date Placeholder 2">
            <a:extLst>
              <a:ext uri="{FF2B5EF4-FFF2-40B4-BE49-F238E27FC236}">
                <a16:creationId xmlns:a16="http://schemas.microsoft.com/office/drawing/2014/main" id="{BBAD1356-F1FB-483E-81BA-A1C9CD159A7E}"/>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71811EC9-BAF9-4137-81E9-CBA2E9090EBC}"/>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427037220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Section Slide Magenta">
    <p:bg>
      <p:bgPr>
        <a:solidFill>
          <a:srgbClr val="DD1367"/>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50343023-64CF-45B5-BAA8-C8F6FAA4B84D}"/>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6750" b="1" i="0" baseline="0">
              <a:latin typeface="Roboto" panose="02000000000000000000" pitchFamily="2" charset="0"/>
              <a:ea typeface="Roboto" panose="02000000000000000000" pitchFamily="2" charset="0"/>
              <a:cs typeface="+mj-cs"/>
              <a:sym typeface="Roboto" panose="02000000000000000000" pitchFamily="2" charset="0"/>
            </a:endParaRPr>
          </a:p>
        </p:txBody>
      </p:sp>
      <p:sp>
        <p:nvSpPr>
          <p:cNvPr id="2" name="Title 1"/>
          <p:cNvSpPr>
            <a:spLocks noGrp="1"/>
          </p:cNvSpPr>
          <p:nvPr>
            <p:ph type="title" hasCustomPrompt="1"/>
          </p:nvPr>
        </p:nvSpPr>
        <p:spPr>
          <a:xfrm>
            <a:off x="523940" y="4421521"/>
            <a:ext cx="11142633" cy="1154162"/>
          </a:xfrm>
          <a:prstGeom prst="rect">
            <a:avLst/>
          </a:prstGeom>
        </p:spPr>
        <p:txBody>
          <a:bodyPr vert="horz" wrap="square" tIns="0" bIns="0" anchor="b">
            <a:noAutofit/>
          </a:bodyPr>
          <a:lstStyle>
            <a:lvl1pPr algn="l">
              <a:defRPr sz="6750" b="1" cap="none" baseline="0">
                <a:solidFill>
                  <a:schemeClr val="bg2"/>
                </a:solidFill>
                <a:latin typeface="Roboto" panose="02000000000000000000" pitchFamily="2" charset="0"/>
                <a:ea typeface="Roboto" panose="02000000000000000000" pitchFamily="2" charset="0"/>
              </a:defRPr>
            </a:lvl1pPr>
          </a:lstStyle>
          <a:p>
            <a:r>
              <a:rPr lang="en-CA"/>
              <a:t>Click to edit style</a:t>
            </a: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p:nvPr>
        </p:nvSpPr>
        <p:spPr>
          <a:xfrm>
            <a:off x="523939" y="5587008"/>
            <a:ext cx="5401632" cy="158036"/>
          </a:xfrm>
          <a:prstGeom prst="rect">
            <a:avLst/>
          </a:prstGeom>
        </p:spPr>
        <p:txBody>
          <a:bodyPr>
            <a:noAutofit/>
          </a:bodyPr>
          <a:lstStyle>
            <a:lvl1pPr marL="0" indent="0">
              <a:buFont typeface="Arial" panose="020B0604020202020204" pitchFamily="34" charset="0"/>
              <a:buNone/>
              <a:defRPr sz="1031" b="0">
                <a:solidFill>
                  <a:schemeClr val="bg2"/>
                </a:solidFill>
                <a:latin typeface="Roboto" panose="02000000000000000000" pitchFamily="2" charset="0"/>
                <a:ea typeface="Roboto" panose="02000000000000000000" pitchFamily="2" charset="0"/>
                <a:sym typeface="Roboto Black" panose="02000000000000000000" pitchFamily="2" charset="0"/>
              </a:defRPr>
            </a:lvl1pPr>
            <a:lvl2pPr marL="166688" indent="0">
              <a:buNone/>
              <a:defRPr sz="1031" b="0">
                <a:solidFill>
                  <a:schemeClr val="bg1"/>
                </a:solidFill>
                <a:latin typeface="Arial Nova" panose="020B0504020202020204" pitchFamily="34" charset="0"/>
              </a:defRPr>
            </a:lvl2pPr>
            <a:lvl3pPr marL="333375" indent="0">
              <a:buNone/>
              <a:defRPr sz="1031" b="0">
                <a:solidFill>
                  <a:schemeClr val="bg1"/>
                </a:solidFill>
                <a:latin typeface="Arial Nova" panose="020B0504020202020204" pitchFamily="34" charset="0"/>
              </a:defRPr>
            </a:lvl3pPr>
            <a:lvl4pPr marL="500063" indent="0">
              <a:buNone/>
              <a:defRPr sz="1031" b="0">
                <a:solidFill>
                  <a:schemeClr val="bg1"/>
                </a:solidFill>
                <a:latin typeface="Arial Nova" panose="020B0504020202020204" pitchFamily="34" charset="0"/>
              </a:defRPr>
            </a:lvl4pPr>
            <a:lvl5pPr marL="678656" indent="0">
              <a:buNone/>
              <a:defRPr sz="1031" b="0">
                <a:solidFill>
                  <a:schemeClr val="bg1"/>
                </a:solidFill>
                <a:latin typeface="Arial Nova" panose="020B0504020202020204" pitchFamily="34" charset="0"/>
              </a:defRPr>
            </a:lvl5pPr>
          </a:lstStyle>
          <a:p>
            <a:pPr lvl="0"/>
            <a:r>
              <a:rPr lang="en-US"/>
              <a:t>Click to edit Master text styles</a:t>
            </a:r>
          </a:p>
        </p:txBody>
      </p:sp>
      <p:sp>
        <p:nvSpPr>
          <p:cNvPr id="4" name="Date Placeholder 3">
            <a:extLst>
              <a:ext uri="{FF2B5EF4-FFF2-40B4-BE49-F238E27FC236}">
                <a16:creationId xmlns:a16="http://schemas.microsoft.com/office/drawing/2014/main" id="{80DB22D3-6B0F-4B54-A479-2938434664C0}"/>
              </a:ext>
            </a:extLst>
          </p:cNvPr>
          <p:cNvSpPr>
            <a:spLocks noGrp="1"/>
          </p:cNvSpPr>
          <p:nvPr>
            <p:ph type="dt" sz="half" idx="11"/>
          </p:nvPr>
        </p:nvSpPr>
        <p:spPr/>
        <p:txBody>
          <a:bodyPr/>
          <a:lstStyle>
            <a:lvl1pPr>
              <a:defRPr>
                <a:solidFill>
                  <a:schemeClr val="bg2"/>
                </a:solidFill>
              </a:defRPr>
            </a:lvl1pPr>
          </a:lstStyle>
          <a:p>
            <a:r>
              <a:rPr lang="en-CA"/>
              <a:t>UNITED NATIONS</a:t>
            </a:r>
          </a:p>
        </p:txBody>
      </p:sp>
      <p:sp>
        <p:nvSpPr>
          <p:cNvPr id="10" name="Footer Placeholder 30">
            <a:extLst>
              <a:ext uri="{FF2B5EF4-FFF2-40B4-BE49-F238E27FC236}">
                <a16:creationId xmlns:a16="http://schemas.microsoft.com/office/drawing/2014/main" id="{EE5D9583-C65A-41CB-A31E-A5356C00907A}"/>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8" name="Date Placeholder 2">
            <a:extLst>
              <a:ext uri="{FF2B5EF4-FFF2-40B4-BE49-F238E27FC236}">
                <a16:creationId xmlns:a16="http://schemas.microsoft.com/office/drawing/2014/main" id="{8EB7C4CB-EA88-4ABB-870D-889CA1147214}"/>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9" name="TextBox 8">
            <a:extLst>
              <a:ext uri="{FF2B5EF4-FFF2-40B4-BE49-F238E27FC236}">
                <a16:creationId xmlns:a16="http://schemas.microsoft.com/office/drawing/2014/main" id="{62005E73-2160-48A6-B4D2-05CDB6EC2C48}"/>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rgbClr val="FFFFFF"/>
                </a:solidFill>
                <a:sym typeface="Trebuchet MS" panose="020B0603020202020204" pitchFamily="34" charset="0"/>
              </a:rPr>
              <a:pPr lvl="0"/>
              <a:t>‹#›</a:t>
            </a:fld>
            <a:endParaRPr lang="en-US" sz="703">
              <a:solidFill>
                <a:srgbClr val="FFFFFF"/>
              </a:solidFill>
              <a:sym typeface="Trebuchet MS" panose="020B0603020202020204" pitchFamily="34" charset="0"/>
            </a:endParaRPr>
          </a:p>
        </p:txBody>
      </p:sp>
    </p:spTree>
    <p:extLst>
      <p:ext uri="{BB962C8B-B14F-4D97-AF65-F5344CB8AC3E}">
        <p14:creationId xmlns:p14="http://schemas.microsoft.com/office/powerpoint/2010/main" val="90921735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Section Slide Golden Yellow">
    <p:bg>
      <p:bgPr>
        <a:solidFill>
          <a:srgbClr val="FD9D24"/>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50343023-64CF-45B5-BAA8-C8F6FAA4B84D}"/>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6750" b="1" i="0" baseline="0">
              <a:latin typeface="Roboto" panose="02000000000000000000" pitchFamily="2" charset="0"/>
              <a:ea typeface="Roboto" panose="02000000000000000000" pitchFamily="2" charset="0"/>
              <a:cs typeface="+mj-cs"/>
              <a:sym typeface="Roboto" panose="02000000000000000000" pitchFamily="2" charset="0"/>
            </a:endParaRPr>
          </a:p>
        </p:txBody>
      </p:sp>
      <p:sp>
        <p:nvSpPr>
          <p:cNvPr id="2" name="Title 1"/>
          <p:cNvSpPr>
            <a:spLocks noGrp="1"/>
          </p:cNvSpPr>
          <p:nvPr>
            <p:ph type="title" hasCustomPrompt="1"/>
          </p:nvPr>
        </p:nvSpPr>
        <p:spPr>
          <a:xfrm>
            <a:off x="523940" y="4421521"/>
            <a:ext cx="11142633" cy="1154162"/>
          </a:xfrm>
          <a:prstGeom prst="rect">
            <a:avLst/>
          </a:prstGeom>
        </p:spPr>
        <p:txBody>
          <a:bodyPr vert="horz" wrap="square" tIns="0" bIns="0" anchor="b">
            <a:noAutofit/>
          </a:bodyPr>
          <a:lstStyle>
            <a:lvl1pPr algn="l">
              <a:defRPr sz="6750" b="1" cap="none" baseline="0">
                <a:solidFill>
                  <a:schemeClr val="bg2"/>
                </a:solidFill>
                <a:latin typeface="Roboto" panose="02000000000000000000" pitchFamily="2" charset="0"/>
                <a:ea typeface="Roboto" panose="02000000000000000000" pitchFamily="2" charset="0"/>
              </a:defRPr>
            </a:lvl1pPr>
          </a:lstStyle>
          <a:p>
            <a:r>
              <a:rPr lang="en-CA"/>
              <a:t>Click to edit style</a:t>
            </a: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p:nvPr>
        </p:nvSpPr>
        <p:spPr>
          <a:xfrm>
            <a:off x="523939" y="5587008"/>
            <a:ext cx="5401632" cy="158036"/>
          </a:xfrm>
          <a:prstGeom prst="rect">
            <a:avLst/>
          </a:prstGeom>
        </p:spPr>
        <p:txBody>
          <a:bodyPr>
            <a:noAutofit/>
          </a:bodyPr>
          <a:lstStyle>
            <a:lvl1pPr marL="0" indent="0">
              <a:buFont typeface="Arial" panose="020B0604020202020204" pitchFamily="34" charset="0"/>
              <a:buNone/>
              <a:defRPr sz="1031" b="0">
                <a:solidFill>
                  <a:schemeClr val="bg2"/>
                </a:solidFill>
                <a:latin typeface="Roboto" panose="02000000000000000000" pitchFamily="2" charset="0"/>
                <a:ea typeface="Roboto" panose="02000000000000000000" pitchFamily="2" charset="0"/>
                <a:sym typeface="Roboto Black" panose="02000000000000000000" pitchFamily="2" charset="0"/>
              </a:defRPr>
            </a:lvl1pPr>
            <a:lvl2pPr marL="166688" indent="0">
              <a:buNone/>
              <a:defRPr sz="1031" b="0">
                <a:solidFill>
                  <a:schemeClr val="bg1"/>
                </a:solidFill>
                <a:latin typeface="Arial Nova" panose="020B0504020202020204" pitchFamily="34" charset="0"/>
              </a:defRPr>
            </a:lvl2pPr>
            <a:lvl3pPr marL="333375" indent="0">
              <a:buNone/>
              <a:defRPr sz="1031" b="0">
                <a:solidFill>
                  <a:schemeClr val="bg1"/>
                </a:solidFill>
                <a:latin typeface="Arial Nova" panose="020B0504020202020204" pitchFamily="34" charset="0"/>
              </a:defRPr>
            </a:lvl3pPr>
            <a:lvl4pPr marL="500063" indent="0">
              <a:buNone/>
              <a:defRPr sz="1031" b="0">
                <a:solidFill>
                  <a:schemeClr val="bg1"/>
                </a:solidFill>
                <a:latin typeface="Arial Nova" panose="020B0504020202020204" pitchFamily="34" charset="0"/>
              </a:defRPr>
            </a:lvl4pPr>
            <a:lvl5pPr marL="678656" indent="0">
              <a:buNone/>
              <a:defRPr sz="1031" b="0">
                <a:solidFill>
                  <a:schemeClr val="bg1"/>
                </a:solidFill>
                <a:latin typeface="Arial Nova" panose="020B0504020202020204" pitchFamily="34" charset="0"/>
              </a:defRPr>
            </a:lvl5pPr>
          </a:lstStyle>
          <a:p>
            <a:pPr lvl="0"/>
            <a:r>
              <a:rPr lang="en-US"/>
              <a:t>Click to edit Master text styles</a:t>
            </a:r>
          </a:p>
        </p:txBody>
      </p:sp>
      <p:sp>
        <p:nvSpPr>
          <p:cNvPr id="4" name="Date Placeholder 3">
            <a:extLst>
              <a:ext uri="{FF2B5EF4-FFF2-40B4-BE49-F238E27FC236}">
                <a16:creationId xmlns:a16="http://schemas.microsoft.com/office/drawing/2014/main" id="{80DB22D3-6B0F-4B54-A479-2938434664C0}"/>
              </a:ext>
            </a:extLst>
          </p:cNvPr>
          <p:cNvSpPr>
            <a:spLocks noGrp="1"/>
          </p:cNvSpPr>
          <p:nvPr>
            <p:ph type="dt" sz="half" idx="11"/>
          </p:nvPr>
        </p:nvSpPr>
        <p:spPr/>
        <p:txBody>
          <a:bodyPr/>
          <a:lstStyle>
            <a:lvl1pPr>
              <a:defRPr>
                <a:solidFill>
                  <a:schemeClr val="bg2"/>
                </a:solidFill>
              </a:defRPr>
            </a:lvl1pPr>
          </a:lstStyle>
          <a:p>
            <a:r>
              <a:rPr lang="en-CA"/>
              <a:t>UNITED NATIONS</a:t>
            </a:r>
          </a:p>
        </p:txBody>
      </p:sp>
      <p:sp>
        <p:nvSpPr>
          <p:cNvPr id="10" name="Footer Placeholder 30">
            <a:extLst>
              <a:ext uri="{FF2B5EF4-FFF2-40B4-BE49-F238E27FC236}">
                <a16:creationId xmlns:a16="http://schemas.microsoft.com/office/drawing/2014/main" id="{9F18AD75-713D-42E5-A5A5-80B5503A11CA}"/>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8" name="Date Placeholder 2">
            <a:extLst>
              <a:ext uri="{FF2B5EF4-FFF2-40B4-BE49-F238E27FC236}">
                <a16:creationId xmlns:a16="http://schemas.microsoft.com/office/drawing/2014/main" id="{289E01D0-1488-4BCA-8221-4EF7023D11F8}"/>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9" name="TextBox 8">
            <a:extLst>
              <a:ext uri="{FF2B5EF4-FFF2-40B4-BE49-F238E27FC236}">
                <a16:creationId xmlns:a16="http://schemas.microsoft.com/office/drawing/2014/main" id="{8E161C8E-6733-4982-A611-31D16B2F2A32}"/>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rgbClr val="FFFFFF"/>
                </a:solidFill>
                <a:sym typeface="Trebuchet MS" panose="020B0603020202020204" pitchFamily="34" charset="0"/>
              </a:rPr>
              <a:pPr lvl="0"/>
              <a:t>‹#›</a:t>
            </a:fld>
            <a:endParaRPr lang="en-US" sz="703">
              <a:solidFill>
                <a:srgbClr val="FFFFFF"/>
              </a:solidFill>
              <a:sym typeface="Trebuchet MS" panose="020B0603020202020204" pitchFamily="34" charset="0"/>
            </a:endParaRPr>
          </a:p>
        </p:txBody>
      </p:sp>
    </p:spTree>
    <p:extLst>
      <p:ext uri="{BB962C8B-B14F-4D97-AF65-F5344CB8AC3E}">
        <p14:creationId xmlns:p14="http://schemas.microsoft.com/office/powerpoint/2010/main" val="16825832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1 Section Slide Grey">
    <p:bg>
      <p:bgPr>
        <a:solidFill>
          <a:srgbClr val="7F7F7F"/>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50343023-64CF-45B5-BAA8-C8F6FAA4B84D}"/>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6750" b="1" i="0" baseline="0">
              <a:latin typeface="Roboto" panose="02000000000000000000" pitchFamily="2" charset="0"/>
              <a:ea typeface="Roboto" panose="02000000000000000000" pitchFamily="2" charset="0"/>
              <a:cs typeface="+mj-cs"/>
              <a:sym typeface="Roboto" panose="02000000000000000000" pitchFamily="2" charset="0"/>
            </a:endParaRPr>
          </a:p>
        </p:txBody>
      </p:sp>
      <p:sp>
        <p:nvSpPr>
          <p:cNvPr id="2" name="Title 1"/>
          <p:cNvSpPr>
            <a:spLocks noGrp="1"/>
          </p:cNvSpPr>
          <p:nvPr>
            <p:ph type="title" hasCustomPrompt="1"/>
          </p:nvPr>
        </p:nvSpPr>
        <p:spPr>
          <a:xfrm>
            <a:off x="523940" y="4421521"/>
            <a:ext cx="11142633" cy="1154162"/>
          </a:xfrm>
          <a:prstGeom prst="rect">
            <a:avLst/>
          </a:prstGeom>
        </p:spPr>
        <p:txBody>
          <a:bodyPr vert="horz" wrap="square" tIns="0" bIns="0" anchor="b">
            <a:noAutofit/>
          </a:bodyPr>
          <a:lstStyle>
            <a:lvl1pPr algn="l">
              <a:defRPr sz="6750" b="1" cap="none" baseline="0">
                <a:solidFill>
                  <a:schemeClr val="bg2"/>
                </a:solidFill>
                <a:latin typeface="Roboto" panose="02000000000000000000" pitchFamily="2" charset="0"/>
                <a:ea typeface="Roboto" panose="02000000000000000000" pitchFamily="2" charset="0"/>
              </a:defRPr>
            </a:lvl1pPr>
          </a:lstStyle>
          <a:p>
            <a:r>
              <a:rPr lang="en-CA"/>
              <a:t>Click to edit style</a:t>
            </a: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p:nvPr>
        </p:nvSpPr>
        <p:spPr>
          <a:xfrm>
            <a:off x="523939" y="5587008"/>
            <a:ext cx="5401632" cy="158036"/>
          </a:xfrm>
          <a:prstGeom prst="rect">
            <a:avLst/>
          </a:prstGeom>
        </p:spPr>
        <p:txBody>
          <a:bodyPr>
            <a:noAutofit/>
          </a:bodyPr>
          <a:lstStyle>
            <a:lvl1pPr marL="0" indent="0">
              <a:buFont typeface="Arial" panose="020B0604020202020204" pitchFamily="34" charset="0"/>
              <a:buNone/>
              <a:defRPr sz="1031" b="0">
                <a:solidFill>
                  <a:schemeClr val="bg2"/>
                </a:solidFill>
                <a:latin typeface="Roboto" panose="02000000000000000000" pitchFamily="2" charset="0"/>
                <a:ea typeface="Roboto" panose="02000000000000000000" pitchFamily="2" charset="0"/>
                <a:sym typeface="Roboto Black" panose="02000000000000000000" pitchFamily="2" charset="0"/>
              </a:defRPr>
            </a:lvl1pPr>
            <a:lvl2pPr marL="166688" indent="0">
              <a:buNone/>
              <a:defRPr sz="1031" b="0">
                <a:solidFill>
                  <a:schemeClr val="bg1"/>
                </a:solidFill>
                <a:latin typeface="Arial Nova" panose="020B0504020202020204" pitchFamily="34" charset="0"/>
              </a:defRPr>
            </a:lvl2pPr>
            <a:lvl3pPr marL="333375" indent="0">
              <a:buNone/>
              <a:defRPr sz="1031" b="0">
                <a:solidFill>
                  <a:schemeClr val="bg1"/>
                </a:solidFill>
                <a:latin typeface="Arial Nova" panose="020B0504020202020204" pitchFamily="34" charset="0"/>
              </a:defRPr>
            </a:lvl3pPr>
            <a:lvl4pPr marL="500063" indent="0">
              <a:buNone/>
              <a:defRPr sz="1031" b="0">
                <a:solidFill>
                  <a:schemeClr val="bg1"/>
                </a:solidFill>
                <a:latin typeface="Arial Nova" panose="020B0504020202020204" pitchFamily="34" charset="0"/>
              </a:defRPr>
            </a:lvl4pPr>
            <a:lvl5pPr marL="678656" indent="0">
              <a:buNone/>
              <a:defRPr sz="1031" b="0">
                <a:solidFill>
                  <a:schemeClr val="bg1"/>
                </a:solidFill>
                <a:latin typeface="Arial Nova" panose="020B0504020202020204" pitchFamily="34" charset="0"/>
              </a:defRPr>
            </a:lvl5pPr>
          </a:lstStyle>
          <a:p>
            <a:pPr lvl="0"/>
            <a:r>
              <a:rPr lang="en-US"/>
              <a:t>Click to edit Master text styles</a:t>
            </a:r>
          </a:p>
        </p:txBody>
      </p:sp>
      <p:sp>
        <p:nvSpPr>
          <p:cNvPr id="4" name="Date Placeholder 3">
            <a:extLst>
              <a:ext uri="{FF2B5EF4-FFF2-40B4-BE49-F238E27FC236}">
                <a16:creationId xmlns:a16="http://schemas.microsoft.com/office/drawing/2014/main" id="{80DB22D3-6B0F-4B54-A479-2938434664C0}"/>
              </a:ext>
            </a:extLst>
          </p:cNvPr>
          <p:cNvSpPr>
            <a:spLocks noGrp="1"/>
          </p:cNvSpPr>
          <p:nvPr>
            <p:ph type="dt" sz="half" idx="11"/>
          </p:nvPr>
        </p:nvSpPr>
        <p:spPr/>
        <p:txBody>
          <a:bodyPr/>
          <a:lstStyle>
            <a:lvl1pPr>
              <a:defRPr>
                <a:solidFill>
                  <a:schemeClr val="bg2"/>
                </a:solidFill>
              </a:defRPr>
            </a:lvl1pPr>
          </a:lstStyle>
          <a:p>
            <a:r>
              <a:rPr lang="en-CA"/>
              <a:t>UNITED NATIONS</a:t>
            </a:r>
          </a:p>
        </p:txBody>
      </p:sp>
      <p:sp>
        <p:nvSpPr>
          <p:cNvPr id="10" name="Footer Placeholder 30">
            <a:extLst>
              <a:ext uri="{FF2B5EF4-FFF2-40B4-BE49-F238E27FC236}">
                <a16:creationId xmlns:a16="http://schemas.microsoft.com/office/drawing/2014/main" id="{6B6C82DA-B84E-4504-B21B-7925F4356A40}"/>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8" name="Date Placeholder 2">
            <a:extLst>
              <a:ext uri="{FF2B5EF4-FFF2-40B4-BE49-F238E27FC236}">
                <a16:creationId xmlns:a16="http://schemas.microsoft.com/office/drawing/2014/main" id="{8B1AE14F-116C-4B0F-9512-41F1FA33CC13}"/>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9" name="TextBox 8">
            <a:extLst>
              <a:ext uri="{FF2B5EF4-FFF2-40B4-BE49-F238E27FC236}">
                <a16:creationId xmlns:a16="http://schemas.microsoft.com/office/drawing/2014/main" id="{C98CA09A-6465-44DD-BBA1-B81E5C9045B6}"/>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rgbClr val="FFFFFF"/>
                </a:solidFill>
                <a:sym typeface="Trebuchet MS" panose="020B0603020202020204" pitchFamily="34" charset="0"/>
              </a:rPr>
              <a:pPr lvl="0"/>
              <a:t>‹#›</a:t>
            </a:fld>
            <a:endParaRPr lang="en-US" sz="703">
              <a:solidFill>
                <a:srgbClr val="FFFFFF"/>
              </a:solidFill>
              <a:sym typeface="Trebuchet MS" panose="020B0603020202020204" pitchFamily="34" charset="0"/>
            </a:endParaRPr>
          </a:p>
        </p:txBody>
      </p:sp>
    </p:spTree>
    <p:extLst>
      <p:ext uri="{BB962C8B-B14F-4D97-AF65-F5344CB8AC3E}">
        <p14:creationId xmlns:p14="http://schemas.microsoft.com/office/powerpoint/2010/main" val="416077722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2 Section Slide Grey">
    <p:bg>
      <p:bgPr>
        <a:solidFill>
          <a:srgbClr val="A6A6A6"/>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50343023-64CF-45B5-BAA8-C8F6FAA4B84D}"/>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6750" b="1" i="0" baseline="0">
              <a:latin typeface="Roboto" panose="02000000000000000000" pitchFamily="2" charset="0"/>
              <a:ea typeface="Roboto" panose="02000000000000000000" pitchFamily="2" charset="0"/>
              <a:cs typeface="+mj-cs"/>
              <a:sym typeface="Roboto" panose="02000000000000000000" pitchFamily="2" charset="0"/>
            </a:endParaRPr>
          </a:p>
        </p:txBody>
      </p:sp>
      <p:sp>
        <p:nvSpPr>
          <p:cNvPr id="2" name="Title 1"/>
          <p:cNvSpPr>
            <a:spLocks noGrp="1"/>
          </p:cNvSpPr>
          <p:nvPr>
            <p:ph type="title" hasCustomPrompt="1"/>
          </p:nvPr>
        </p:nvSpPr>
        <p:spPr>
          <a:xfrm>
            <a:off x="523940" y="4421521"/>
            <a:ext cx="11142633" cy="1154162"/>
          </a:xfrm>
          <a:prstGeom prst="rect">
            <a:avLst/>
          </a:prstGeom>
        </p:spPr>
        <p:txBody>
          <a:bodyPr vert="horz" wrap="square" tIns="0" bIns="0" anchor="b">
            <a:noAutofit/>
          </a:bodyPr>
          <a:lstStyle>
            <a:lvl1pPr algn="l">
              <a:defRPr sz="6750" b="1" cap="none" baseline="0">
                <a:solidFill>
                  <a:schemeClr val="bg2"/>
                </a:solidFill>
                <a:latin typeface="Roboto" panose="02000000000000000000" pitchFamily="2" charset="0"/>
                <a:ea typeface="Roboto" panose="02000000000000000000" pitchFamily="2" charset="0"/>
              </a:defRPr>
            </a:lvl1pPr>
          </a:lstStyle>
          <a:p>
            <a:r>
              <a:rPr lang="en-CA"/>
              <a:t>Click to edit style</a:t>
            </a: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p:nvPr>
        </p:nvSpPr>
        <p:spPr>
          <a:xfrm>
            <a:off x="523939" y="5587008"/>
            <a:ext cx="5401632" cy="158036"/>
          </a:xfrm>
          <a:prstGeom prst="rect">
            <a:avLst/>
          </a:prstGeom>
        </p:spPr>
        <p:txBody>
          <a:bodyPr>
            <a:noAutofit/>
          </a:bodyPr>
          <a:lstStyle>
            <a:lvl1pPr marL="0" indent="0">
              <a:buFont typeface="Arial" panose="020B0604020202020204" pitchFamily="34" charset="0"/>
              <a:buNone/>
              <a:defRPr sz="1031" b="0">
                <a:solidFill>
                  <a:schemeClr val="bg2"/>
                </a:solidFill>
                <a:latin typeface="Roboto" panose="02000000000000000000" pitchFamily="2" charset="0"/>
                <a:ea typeface="Roboto" panose="02000000000000000000" pitchFamily="2" charset="0"/>
                <a:sym typeface="Roboto Black" panose="02000000000000000000" pitchFamily="2" charset="0"/>
              </a:defRPr>
            </a:lvl1pPr>
            <a:lvl2pPr marL="166688" indent="0">
              <a:buNone/>
              <a:defRPr sz="1031" b="0">
                <a:solidFill>
                  <a:schemeClr val="bg1"/>
                </a:solidFill>
                <a:latin typeface="Arial Nova" panose="020B0504020202020204" pitchFamily="34" charset="0"/>
              </a:defRPr>
            </a:lvl2pPr>
            <a:lvl3pPr marL="333375" indent="0">
              <a:buNone/>
              <a:defRPr sz="1031" b="0">
                <a:solidFill>
                  <a:schemeClr val="bg1"/>
                </a:solidFill>
                <a:latin typeface="Arial Nova" panose="020B0504020202020204" pitchFamily="34" charset="0"/>
              </a:defRPr>
            </a:lvl3pPr>
            <a:lvl4pPr marL="500063" indent="0">
              <a:buNone/>
              <a:defRPr sz="1031" b="0">
                <a:solidFill>
                  <a:schemeClr val="bg1"/>
                </a:solidFill>
                <a:latin typeface="Arial Nova" panose="020B0504020202020204" pitchFamily="34" charset="0"/>
              </a:defRPr>
            </a:lvl4pPr>
            <a:lvl5pPr marL="678656" indent="0">
              <a:buNone/>
              <a:defRPr sz="1031" b="0">
                <a:solidFill>
                  <a:schemeClr val="bg1"/>
                </a:solidFill>
                <a:latin typeface="Arial Nova" panose="020B0504020202020204" pitchFamily="34" charset="0"/>
              </a:defRPr>
            </a:lvl5pPr>
          </a:lstStyle>
          <a:p>
            <a:pPr lvl="0"/>
            <a:r>
              <a:rPr lang="en-US"/>
              <a:t>Click to edit Master text styles</a:t>
            </a:r>
          </a:p>
        </p:txBody>
      </p:sp>
      <p:sp>
        <p:nvSpPr>
          <p:cNvPr id="4" name="Date Placeholder 3">
            <a:extLst>
              <a:ext uri="{FF2B5EF4-FFF2-40B4-BE49-F238E27FC236}">
                <a16:creationId xmlns:a16="http://schemas.microsoft.com/office/drawing/2014/main" id="{80DB22D3-6B0F-4B54-A479-2938434664C0}"/>
              </a:ext>
            </a:extLst>
          </p:cNvPr>
          <p:cNvSpPr>
            <a:spLocks noGrp="1"/>
          </p:cNvSpPr>
          <p:nvPr>
            <p:ph type="dt" sz="half" idx="11"/>
          </p:nvPr>
        </p:nvSpPr>
        <p:spPr/>
        <p:txBody>
          <a:bodyPr/>
          <a:lstStyle>
            <a:lvl1pPr>
              <a:defRPr>
                <a:solidFill>
                  <a:schemeClr val="bg2"/>
                </a:solidFill>
              </a:defRPr>
            </a:lvl1pPr>
          </a:lstStyle>
          <a:p>
            <a:r>
              <a:rPr lang="en-CA"/>
              <a:t>UNITED NATIONS</a:t>
            </a:r>
          </a:p>
        </p:txBody>
      </p:sp>
      <p:sp>
        <p:nvSpPr>
          <p:cNvPr id="10" name="Footer Placeholder 30">
            <a:extLst>
              <a:ext uri="{FF2B5EF4-FFF2-40B4-BE49-F238E27FC236}">
                <a16:creationId xmlns:a16="http://schemas.microsoft.com/office/drawing/2014/main" id="{61A15F4C-BA1F-4B5D-B623-0F9CF48CF2F9}"/>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8" name="Date Placeholder 2">
            <a:extLst>
              <a:ext uri="{FF2B5EF4-FFF2-40B4-BE49-F238E27FC236}">
                <a16:creationId xmlns:a16="http://schemas.microsoft.com/office/drawing/2014/main" id="{EF932588-B63F-4097-8044-FB879C5634F7}"/>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9" name="TextBox 8">
            <a:extLst>
              <a:ext uri="{FF2B5EF4-FFF2-40B4-BE49-F238E27FC236}">
                <a16:creationId xmlns:a16="http://schemas.microsoft.com/office/drawing/2014/main" id="{623E39CB-7AF5-43AF-A6E7-99A22B198192}"/>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rgbClr val="FFFFFF"/>
                </a:solidFill>
                <a:sym typeface="Trebuchet MS" panose="020B0603020202020204" pitchFamily="34" charset="0"/>
              </a:rPr>
              <a:pPr lvl="0"/>
              <a:t>‹#›</a:t>
            </a:fld>
            <a:endParaRPr lang="en-US" sz="703">
              <a:solidFill>
                <a:srgbClr val="FFFFFF"/>
              </a:solidFill>
              <a:sym typeface="Trebuchet MS" panose="020B0603020202020204" pitchFamily="34" charset="0"/>
            </a:endParaRPr>
          </a:p>
        </p:txBody>
      </p:sp>
    </p:spTree>
    <p:extLst>
      <p:ext uri="{BB962C8B-B14F-4D97-AF65-F5344CB8AC3E}">
        <p14:creationId xmlns:p14="http://schemas.microsoft.com/office/powerpoint/2010/main" val="403004501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1_Quote">
    <p:bg>
      <p:bgPr>
        <a:solidFill>
          <a:srgbClr val="FFFFFF"/>
        </a:solidFill>
        <a:effectLst/>
      </p:bgPr>
    </p:bg>
    <p:spTree>
      <p:nvGrpSpPr>
        <p:cNvPr id="1" name=""/>
        <p:cNvGrpSpPr/>
        <p:nvPr/>
      </p:nvGrpSpPr>
      <p:grpSpPr>
        <a:xfrm>
          <a:off x="0" y="0"/>
          <a:ext cx="0" cy="0"/>
          <a:chOff x="0" y="0"/>
          <a:chExt cx="0" cy="0"/>
        </a:xfrm>
      </p:grpSpPr>
      <p:sp>
        <p:nvSpPr>
          <p:cNvPr id="51" name="Google Shape;29;p8"/>
          <p:cNvSpPr/>
          <p:nvPr/>
        </p:nvSpPr>
        <p:spPr>
          <a:xfrm flipH="1">
            <a:off x="455859" y="463500"/>
            <a:ext cx="11738573" cy="5880200"/>
          </a:xfrm>
          <a:prstGeom prst="rect">
            <a:avLst/>
          </a:prstGeom>
          <a:solidFill>
            <a:srgbClr val="0468B1">
              <a:alpha val="9803"/>
            </a:srgbClr>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pic>
        <p:nvPicPr>
          <p:cNvPr id="52" name="Google Shape;31;p8" descr="Google Shape;31;p8"/>
          <p:cNvPicPr>
            <a:picLocks noChangeAspect="1"/>
          </p:cNvPicPr>
          <p:nvPr/>
        </p:nvPicPr>
        <p:blipFill>
          <a:blip r:embed="rId2"/>
          <a:stretch>
            <a:fillRect/>
          </a:stretch>
        </p:blipFill>
        <p:spPr>
          <a:xfrm>
            <a:off x="451422" y="1017805"/>
            <a:ext cx="443355" cy="224988"/>
          </a:xfrm>
          <a:prstGeom prst="rect">
            <a:avLst/>
          </a:prstGeom>
          <a:ln w="12700">
            <a:miter lim="400000"/>
          </a:ln>
        </p:spPr>
      </p:pic>
      <p:pic>
        <p:nvPicPr>
          <p:cNvPr id="53" name="Google Shape;32;p8" descr="Google Shape;32;p8"/>
          <p:cNvPicPr>
            <a:picLocks noChangeAspect="1"/>
          </p:cNvPicPr>
          <p:nvPr/>
        </p:nvPicPr>
        <p:blipFill>
          <a:blip r:embed="rId3"/>
          <a:stretch>
            <a:fillRect/>
          </a:stretch>
        </p:blipFill>
        <p:spPr>
          <a:xfrm>
            <a:off x="8326066" y="1258413"/>
            <a:ext cx="2271958" cy="453586"/>
          </a:xfrm>
          <a:prstGeom prst="rect">
            <a:avLst/>
          </a:prstGeom>
          <a:ln w="12700">
            <a:miter lim="400000"/>
          </a:ln>
        </p:spPr>
      </p:pic>
      <p:pic>
        <p:nvPicPr>
          <p:cNvPr id="54" name="Google Shape;33;p8" descr="Google Shape;33;p8"/>
          <p:cNvPicPr>
            <a:picLocks noChangeAspect="1"/>
          </p:cNvPicPr>
          <p:nvPr/>
        </p:nvPicPr>
        <p:blipFill>
          <a:blip r:embed="rId4"/>
          <a:stretch>
            <a:fillRect/>
          </a:stretch>
        </p:blipFill>
        <p:spPr>
          <a:xfrm>
            <a:off x="-84502" y="5583706"/>
            <a:ext cx="2074002" cy="414988"/>
          </a:xfrm>
          <a:prstGeom prst="rect">
            <a:avLst/>
          </a:prstGeom>
          <a:ln w="12700">
            <a:miter lim="400000"/>
          </a:ln>
        </p:spPr>
      </p:pic>
      <p:sp>
        <p:nvSpPr>
          <p:cNvPr id="55" name="Google Shape;34;p8"/>
          <p:cNvSpPr txBox="1"/>
          <p:nvPr/>
        </p:nvSpPr>
        <p:spPr>
          <a:xfrm>
            <a:off x="2416966" y="2186780"/>
            <a:ext cx="7358068" cy="248444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00" tIns="35700" rIns="35700" bIns="35700" anchor="ctr">
            <a:normAutofit/>
          </a:bodyPr>
          <a:lstStyle>
            <a:lvl1pPr>
              <a:defRPr sz="3200" b="1">
                <a:solidFill>
                  <a:srgbClr val="0468B1"/>
                </a:solidFill>
                <a:latin typeface="Proxima Nova Rg"/>
                <a:ea typeface="Proxima Nova Rg"/>
                <a:cs typeface="Proxima Nova Rg"/>
                <a:sym typeface="Proxima Nova Rg"/>
              </a:defRPr>
            </a:lvl1pPr>
          </a:lstStyle>
          <a:p>
            <a:r>
              <a:t>Type a highlighted paragraph or quote here, up to five lines.</a:t>
            </a:r>
          </a:p>
        </p:txBody>
      </p:sp>
      <p:sp>
        <p:nvSpPr>
          <p:cNvPr id="56" name="Google Shape;35;p8"/>
          <p:cNvSpPr txBox="1"/>
          <p:nvPr/>
        </p:nvSpPr>
        <p:spPr>
          <a:xfrm>
            <a:off x="2518565" y="5087377"/>
            <a:ext cx="5971266" cy="35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lnSpc>
                <a:spcPct val="80000"/>
              </a:lnSpc>
              <a:defRPr i="1">
                <a:latin typeface="Proxima Nova Rg"/>
                <a:ea typeface="Proxima Nova Rg"/>
                <a:cs typeface="Proxima Nova Rg"/>
                <a:sym typeface="Proxima Nova Rg"/>
              </a:defRPr>
            </a:lvl1pPr>
          </a:lstStyle>
          <a:p>
            <a:r>
              <a:t>Source here</a:t>
            </a:r>
          </a:p>
        </p:txBody>
      </p:sp>
      <p:sp>
        <p:nvSpPr>
          <p:cNvPr id="57" name="#UNDPdigital"/>
          <p:cNvSpPr txBox="1"/>
          <p:nvPr/>
        </p:nvSpPr>
        <p:spPr>
          <a:xfrm rot="16200000">
            <a:off x="11341049" y="1111530"/>
            <a:ext cx="978000" cy="177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Section Slide Red Orange">
    <p:bg>
      <p:bgPr>
        <a:solidFill>
          <a:srgbClr val="FF3A2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50343023-64CF-45B5-BAA8-C8F6FAA4B84D}"/>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6750" b="1" i="0" baseline="0">
              <a:latin typeface="Roboto" panose="02000000000000000000" pitchFamily="2" charset="0"/>
              <a:ea typeface="Roboto" panose="02000000000000000000" pitchFamily="2" charset="0"/>
              <a:cs typeface="+mj-cs"/>
              <a:sym typeface="Roboto" panose="02000000000000000000" pitchFamily="2" charset="0"/>
            </a:endParaRPr>
          </a:p>
        </p:txBody>
      </p:sp>
      <p:sp>
        <p:nvSpPr>
          <p:cNvPr id="2" name="Title 1"/>
          <p:cNvSpPr>
            <a:spLocks noGrp="1"/>
          </p:cNvSpPr>
          <p:nvPr>
            <p:ph type="title" hasCustomPrompt="1"/>
          </p:nvPr>
        </p:nvSpPr>
        <p:spPr>
          <a:xfrm>
            <a:off x="523940" y="4640812"/>
            <a:ext cx="11142633" cy="934871"/>
          </a:xfrm>
          <a:prstGeom prst="rect">
            <a:avLst/>
          </a:prstGeom>
        </p:spPr>
        <p:txBody>
          <a:bodyPr vert="horz" wrap="square" tIns="0" bIns="0" anchor="b">
            <a:spAutoFit/>
          </a:bodyPr>
          <a:lstStyle>
            <a:lvl1pPr algn="l">
              <a:defRPr sz="6750" b="1" cap="none" baseline="0">
                <a:solidFill>
                  <a:schemeClr val="bg2"/>
                </a:solidFill>
                <a:latin typeface="Roboto" panose="02000000000000000000" pitchFamily="2" charset="0"/>
                <a:ea typeface="Roboto" panose="02000000000000000000" pitchFamily="2" charset="0"/>
              </a:defRPr>
            </a:lvl1pPr>
          </a:lstStyle>
          <a:p>
            <a:r>
              <a:rPr lang="en-CA"/>
              <a:t>Click to edit style</a:t>
            </a: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p:nvPr>
        </p:nvSpPr>
        <p:spPr>
          <a:xfrm>
            <a:off x="523939" y="5587008"/>
            <a:ext cx="5401632" cy="158036"/>
          </a:xfrm>
          <a:prstGeom prst="rect">
            <a:avLst/>
          </a:prstGeom>
        </p:spPr>
        <p:txBody>
          <a:bodyPr>
            <a:noAutofit/>
          </a:bodyPr>
          <a:lstStyle>
            <a:lvl1pPr marL="0" indent="0">
              <a:buFont typeface="Arial" panose="020B0604020202020204" pitchFamily="34" charset="0"/>
              <a:buNone/>
              <a:defRPr sz="1031" b="0">
                <a:solidFill>
                  <a:schemeClr val="bg2"/>
                </a:solidFill>
                <a:latin typeface="Roboto" panose="02000000000000000000" pitchFamily="2" charset="0"/>
                <a:ea typeface="Roboto" panose="02000000000000000000" pitchFamily="2" charset="0"/>
                <a:sym typeface="Roboto Black" panose="02000000000000000000" pitchFamily="2" charset="0"/>
              </a:defRPr>
            </a:lvl1pPr>
            <a:lvl2pPr marL="166688" indent="0">
              <a:buNone/>
              <a:defRPr sz="1031" b="0">
                <a:solidFill>
                  <a:schemeClr val="bg1"/>
                </a:solidFill>
                <a:latin typeface="Arial Nova" panose="020B0504020202020204" pitchFamily="34" charset="0"/>
              </a:defRPr>
            </a:lvl2pPr>
            <a:lvl3pPr marL="333375" indent="0">
              <a:buNone/>
              <a:defRPr sz="1031" b="0">
                <a:solidFill>
                  <a:schemeClr val="bg1"/>
                </a:solidFill>
                <a:latin typeface="Arial Nova" panose="020B0504020202020204" pitchFamily="34" charset="0"/>
              </a:defRPr>
            </a:lvl3pPr>
            <a:lvl4pPr marL="500063" indent="0">
              <a:buNone/>
              <a:defRPr sz="1031" b="0">
                <a:solidFill>
                  <a:schemeClr val="bg1"/>
                </a:solidFill>
                <a:latin typeface="Arial Nova" panose="020B0504020202020204" pitchFamily="34" charset="0"/>
              </a:defRPr>
            </a:lvl4pPr>
            <a:lvl5pPr marL="678656" indent="0">
              <a:buNone/>
              <a:defRPr sz="1031" b="0">
                <a:solidFill>
                  <a:schemeClr val="bg1"/>
                </a:solidFill>
                <a:latin typeface="Arial Nova" panose="020B0504020202020204" pitchFamily="34" charset="0"/>
              </a:defRPr>
            </a:lvl5pPr>
          </a:lstStyle>
          <a:p>
            <a:pPr lvl="0"/>
            <a:r>
              <a:rPr lang="en-US"/>
              <a:t>Click to edit Master text styles</a:t>
            </a:r>
          </a:p>
        </p:txBody>
      </p:sp>
      <p:sp>
        <p:nvSpPr>
          <p:cNvPr id="4" name="Date Placeholder 3">
            <a:extLst>
              <a:ext uri="{FF2B5EF4-FFF2-40B4-BE49-F238E27FC236}">
                <a16:creationId xmlns:a16="http://schemas.microsoft.com/office/drawing/2014/main" id="{EEBF7DFD-8DC8-48AD-8855-00CE98F179C5}"/>
              </a:ext>
            </a:extLst>
          </p:cNvPr>
          <p:cNvSpPr>
            <a:spLocks noGrp="1"/>
          </p:cNvSpPr>
          <p:nvPr>
            <p:ph type="dt" sz="half" idx="11"/>
          </p:nvPr>
        </p:nvSpPr>
        <p:spPr/>
        <p:txBody>
          <a:bodyPr/>
          <a:lstStyle>
            <a:lvl1pPr>
              <a:defRPr>
                <a:solidFill>
                  <a:schemeClr val="bg2"/>
                </a:solidFill>
              </a:defRPr>
            </a:lvl1pPr>
          </a:lstStyle>
          <a:p>
            <a:r>
              <a:rPr lang="en-CA"/>
              <a:t>UNITED NATIONS</a:t>
            </a:r>
          </a:p>
        </p:txBody>
      </p:sp>
      <p:sp>
        <p:nvSpPr>
          <p:cNvPr id="10" name="Footer Placeholder 30">
            <a:extLst>
              <a:ext uri="{FF2B5EF4-FFF2-40B4-BE49-F238E27FC236}">
                <a16:creationId xmlns:a16="http://schemas.microsoft.com/office/drawing/2014/main" id="{B0E6668C-0926-476C-A5E3-5EBA2D366D67}"/>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1" name="Date Placeholder 2">
            <a:extLst>
              <a:ext uri="{FF2B5EF4-FFF2-40B4-BE49-F238E27FC236}">
                <a16:creationId xmlns:a16="http://schemas.microsoft.com/office/drawing/2014/main" id="{848FDE34-1E95-41D9-B99A-0B2647B157FF}"/>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12" name="TextBox 11">
            <a:extLst>
              <a:ext uri="{FF2B5EF4-FFF2-40B4-BE49-F238E27FC236}">
                <a16:creationId xmlns:a16="http://schemas.microsoft.com/office/drawing/2014/main" id="{D9405002-5D74-4741-985D-9BA9E0D66FF1}"/>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rgbClr val="FFFFFF"/>
                </a:solidFill>
                <a:sym typeface="Trebuchet MS" panose="020B0603020202020204" pitchFamily="34" charset="0"/>
              </a:rPr>
              <a:pPr lvl="0"/>
              <a:t>‹#›</a:t>
            </a:fld>
            <a:endParaRPr lang="en-US" sz="703">
              <a:solidFill>
                <a:srgbClr val="FFFFFF"/>
              </a:solidFill>
              <a:sym typeface="Trebuchet MS" panose="020B0603020202020204" pitchFamily="34" charset="0"/>
            </a:endParaRPr>
          </a:p>
        </p:txBody>
      </p:sp>
    </p:spTree>
    <p:extLst>
      <p:ext uri="{BB962C8B-B14F-4D97-AF65-F5344CB8AC3E}">
        <p14:creationId xmlns:p14="http://schemas.microsoft.com/office/powerpoint/2010/main" val="298399969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Glossary">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3" imgW="289" imgH="290" progId="TCLayout.ActiveDocument.1">
                  <p:embed/>
                </p:oleObj>
              </mc:Choice>
              <mc:Fallback>
                <p:oleObj name="think-cell Slide" r:id="rId3"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4"/>
                      <a:stretch>
                        <a:fillRect/>
                      </a:stretch>
                    </p:blipFill>
                    <p:spPr>
                      <a:xfrm>
                        <a:off x="1489" y="1489"/>
                        <a:ext cx="1489" cy="1489"/>
                      </a:xfrm>
                      <a:prstGeom prst="rect">
                        <a:avLst/>
                      </a:prstGeom>
                    </p:spPr>
                  </p:pic>
                </p:oleObj>
              </mc:Fallback>
            </mc:AlternateContent>
          </a:graphicData>
        </a:graphic>
      </p:graphicFrame>
      <p:sp>
        <p:nvSpPr>
          <p:cNvPr id="8" name="Title 7"/>
          <p:cNvSpPr>
            <a:spLocks noGrp="1"/>
          </p:cNvSpPr>
          <p:nvPr>
            <p:ph type="title" hasCustomPrompt="1"/>
          </p:nvPr>
        </p:nvSpPr>
        <p:spPr>
          <a:xfrm>
            <a:off x="523939" y="561083"/>
            <a:ext cx="11138859" cy="363561"/>
          </a:xfrm>
          <a:prstGeom prst="rect">
            <a:avLst/>
          </a:prstGeom>
        </p:spPr>
        <p:txBody>
          <a:bodyPr vert="horz" lIns="0" tIns="0" rIns="0" bIns="0">
            <a:spAutoFit/>
          </a:bodyPr>
          <a:lstStyle>
            <a:lvl1pPr>
              <a:defRPr spc="19" baseline="0">
                <a:solidFill>
                  <a:schemeClr val="tx1"/>
                </a:solidFill>
                <a:latin typeface="Roboto Black" panose="02000000000000000000" pitchFamily="2" charset="0"/>
                <a:ea typeface="Roboto Black" panose="02000000000000000000" pitchFamily="2" charset="0"/>
              </a:defRPr>
            </a:lvl1pPr>
          </a:lstStyle>
          <a:p>
            <a:r>
              <a:rPr lang="en-CA"/>
              <a:t>Glossary</a:t>
            </a:r>
          </a:p>
        </p:txBody>
      </p:sp>
      <p:sp>
        <p:nvSpPr>
          <p:cNvPr id="10" name="Text Placeholder 5">
            <a:extLst>
              <a:ext uri="{FF2B5EF4-FFF2-40B4-BE49-F238E27FC236}">
                <a16:creationId xmlns:a16="http://schemas.microsoft.com/office/drawing/2014/main" id="{452FCCA7-9A34-4D0E-B91C-F68A8A8CFEE4}"/>
              </a:ext>
            </a:extLst>
          </p:cNvPr>
          <p:cNvSpPr>
            <a:spLocks noGrp="1"/>
          </p:cNvSpPr>
          <p:nvPr>
            <p:ph type="body" sz="quarter" idx="15"/>
          </p:nvPr>
        </p:nvSpPr>
        <p:spPr>
          <a:xfrm>
            <a:off x="523939" y="1232297"/>
            <a:ext cx="11138859" cy="131126"/>
          </a:xfrm>
          <a:prstGeom prst="rect">
            <a:avLst/>
          </a:prstGeom>
        </p:spPr>
        <p:txBody>
          <a:bodyPr vert="horz" wrap="square" lIns="0" tIns="0" rIns="0" bIns="0" numCol="4" spcCol="360000" rtlCol="0">
            <a:spAutoFit/>
          </a:bodyPr>
          <a:lstStyle>
            <a:lvl1pPr marL="0" indent="0">
              <a:lnSpc>
                <a:spcPct val="100000"/>
              </a:lnSpc>
              <a:spcBef>
                <a:spcPts val="563"/>
              </a:spcBef>
              <a:buNone/>
              <a:defRPr lang="en-US" sz="844" b="1" spc="9" baseline="0" dirty="0" smtClean="0">
                <a:latin typeface="Roboto Black" panose="02000000000000000000" pitchFamily="2" charset="0"/>
                <a:ea typeface="Roboto Black" panose="02000000000000000000" pitchFamily="2" charset="0"/>
              </a:defRPr>
            </a:lvl1pPr>
            <a:lvl2pPr marL="0" indent="0">
              <a:lnSpc>
                <a:spcPct val="100000"/>
              </a:lnSpc>
              <a:spcBef>
                <a:spcPts val="0"/>
              </a:spcBef>
              <a:buNone/>
              <a:defRPr lang="en-US" sz="844" spc="9" dirty="0" smtClean="0">
                <a:latin typeface="Roboto" panose="02000000000000000000" pitchFamily="2" charset="0"/>
                <a:ea typeface="Roboto" panose="02000000000000000000" pitchFamily="2" charset="0"/>
              </a:defRPr>
            </a:lvl2pPr>
            <a:lvl3pPr>
              <a:defRPr lang="en-US" sz="844" dirty="0" smtClean="0"/>
            </a:lvl3pPr>
            <a:lvl4pPr>
              <a:defRPr lang="en-US" sz="844" dirty="0" smtClean="0"/>
            </a:lvl4pPr>
            <a:lvl5pPr>
              <a:defRPr lang="en-US" sz="844" dirty="0"/>
            </a:lvl5pPr>
          </a:lstStyle>
          <a:p>
            <a:pPr lvl="0"/>
            <a:r>
              <a:rPr lang="en-US"/>
              <a:t>Click to edit Master text styles</a:t>
            </a:r>
          </a:p>
          <a:p>
            <a:pPr lvl="1"/>
            <a:r>
              <a:rPr lang="en-US"/>
              <a:t>Second level</a:t>
            </a:r>
          </a:p>
        </p:txBody>
      </p:sp>
      <p:sp>
        <p:nvSpPr>
          <p:cNvPr id="2" name="Date Placeholder 1">
            <a:extLst>
              <a:ext uri="{FF2B5EF4-FFF2-40B4-BE49-F238E27FC236}">
                <a16:creationId xmlns:a16="http://schemas.microsoft.com/office/drawing/2014/main" id="{7E2D8C76-5B8B-40EE-A2AF-05A2D8218112}"/>
              </a:ext>
            </a:extLst>
          </p:cNvPr>
          <p:cNvSpPr>
            <a:spLocks noGrp="1"/>
          </p:cNvSpPr>
          <p:nvPr>
            <p:ph type="dt" sz="half" idx="16"/>
          </p:nvPr>
        </p:nvSpPr>
        <p:spPr/>
        <p:txBody>
          <a:bodyPr/>
          <a:lstStyle/>
          <a:p>
            <a:r>
              <a:rPr lang="en-CA"/>
              <a:t>UNITED NATIONS</a:t>
            </a:r>
          </a:p>
        </p:txBody>
      </p:sp>
      <p:pic>
        <p:nvPicPr>
          <p:cNvPr id="28" name="Graphic 27">
            <a:extLst>
              <a:ext uri="{FF2B5EF4-FFF2-40B4-BE49-F238E27FC236}">
                <a16:creationId xmlns:a16="http://schemas.microsoft.com/office/drawing/2014/main" id="{B7B179DD-EBA5-4FD2-9912-F8C2898DC464}"/>
              </a:ext>
            </a:extLst>
          </p:cNvPr>
          <p:cNvPicPr>
            <a:picLocks noChangeAspect="1"/>
          </p:cNvPicPr>
          <p:nvPr userDrawn="1"/>
        </p:nvPicPr>
        <p:blipFill rotWithShape="1">
          <a:blip r:embed="rId5" cstate="print">
            <a:extLst>
              <a:ext uri="{28A0092B-C50C-407E-A947-70E740481C1C}">
                <a14:useLocalDpi xmlns:a14="http://schemas.microsoft.com/office/drawing/2010/main"/>
              </a:ext>
              <a:ext uri="{96DAC541-7B7A-43D3-8B79-37D633B846F1}">
                <asvg:svgBlip xmlns:asvg="http://schemas.microsoft.com/office/drawing/2016/SVG/main" r:embed="rId6"/>
              </a:ext>
            </a:extLst>
          </a:blip>
          <a:srcRect r="75842"/>
          <a:stretch/>
        </p:blipFill>
        <p:spPr>
          <a:xfrm>
            <a:off x="11742018" y="147161"/>
            <a:ext cx="303787" cy="248981"/>
          </a:xfrm>
          <a:prstGeom prst="rect">
            <a:avLst/>
          </a:prstGeom>
        </p:spPr>
      </p:pic>
      <p:sp>
        <p:nvSpPr>
          <p:cNvPr id="11" name="Footer Placeholder 30">
            <a:extLst>
              <a:ext uri="{FF2B5EF4-FFF2-40B4-BE49-F238E27FC236}">
                <a16:creationId xmlns:a16="http://schemas.microsoft.com/office/drawing/2014/main" id="{72F09A81-3129-4512-860F-3B584BE715AC}"/>
              </a:ext>
            </a:extLst>
          </p:cNvPr>
          <p:cNvSpPr>
            <a:spLocks noGrp="1"/>
          </p:cNvSpPr>
          <p:nvPr>
            <p:ph type="ftr" sz="quarter" idx="17"/>
          </p:nvPr>
        </p:nvSpPr>
        <p:spPr>
          <a:xfrm>
            <a:off x="523939"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tx2"/>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9" name="Date Placeholder 2">
            <a:extLst>
              <a:ext uri="{FF2B5EF4-FFF2-40B4-BE49-F238E27FC236}">
                <a16:creationId xmlns:a16="http://schemas.microsoft.com/office/drawing/2014/main" id="{2775F384-6E0E-4A8D-9B96-35A5F8BE4AEC}"/>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2" name="TextBox 11">
            <a:extLst>
              <a:ext uri="{FF2B5EF4-FFF2-40B4-BE49-F238E27FC236}">
                <a16:creationId xmlns:a16="http://schemas.microsoft.com/office/drawing/2014/main" id="{2C817DED-27E7-4DB4-A8D0-3CCAB32F930B}"/>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39460860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Sub-Section Slide Blue">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45A63924-71A6-4953-91A3-203DFDFF6827}"/>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3563"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hasCustomPrompt="1"/>
          </p:nvPr>
        </p:nvSpPr>
        <p:spPr>
          <a:xfrm>
            <a:off x="7885877" y="1248601"/>
            <a:ext cx="3779207" cy="371705"/>
          </a:xfrm>
          <a:prstGeom prst="rect">
            <a:avLst/>
          </a:prstGeom>
        </p:spPr>
        <p:txBody>
          <a:bodyPr vert="horz" lIns="0" tIns="0" rIns="0" bIns="0" rtlCol="0">
            <a:spAutoFit/>
          </a:bodyPr>
          <a:lstStyle>
            <a:lvl1pPr>
              <a:defRPr lang="en-CA" sz="1125" kern="700" spc="19" baseline="0">
                <a:solidFill>
                  <a:schemeClr val="bg1"/>
                </a:solidFill>
                <a:latin typeface="Roboto Black" panose="02000000000000000000" pitchFamily="2" charset="0"/>
                <a:ea typeface="Roboto Black" panose="02000000000000000000" pitchFamily="2" charset="0"/>
              </a:defRPr>
            </a:lvl1pPr>
            <a:lvl2pPr>
              <a:buClr>
                <a:schemeClr val="bg1"/>
              </a:buClr>
              <a:defRPr lang="en-CA" sz="1031" kern="700" spc="9" baseline="0"/>
            </a:lvl2pPr>
          </a:lstStyle>
          <a:p>
            <a:pPr marL="0" lvl="0" indent="0">
              <a:buNone/>
            </a:pPr>
            <a:r>
              <a:rPr lang="en-CA"/>
              <a:t>HEADING</a:t>
            </a:r>
          </a:p>
          <a:p>
            <a:pPr marL="165200" lvl="1" indent="-165200">
              <a:buChar char="●"/>
            </a:pPr>
            <a:r>
              <a:rPr lang="en-CA"/>
              <a:t>Click to edit Master text styles</a:t>
            </a:r>
          </a:p>
        </p:txBody>
      </p:sp>
      <p:sp>
        <p:nvSpPr>
          <p:cNvPr id="8" name="Rectangle 7">
            <a:extLst>
              <a:ext uri="{FF2B5EF4-FFF2-40B4-BE49-F238E27FC236}">
                <a16:creationId xmlns:a16="http://schemas.microsoft.com/office/drawing/2014/main" id="{FCAF9827-8752-417E-ACB0-DC6FD0D50375}"/>
              </a:ext>
            </a:extLst>
          </p:cNvPr>
          <p:cNvSpPr/>
          <p:nvPr userDrawn="1"/>
        </p:nvSpPr>
        <p:spPr>
          <a:xfrm>
            <a:off x="0" y="0"/>
            <a:ext cx="7547996" cy="6858000"/>
          </a:xfrm>
          <a:prstGeom prst="rect">
            <a:avLst/>
          </a:prstGeom>
          <a:solidFill>
            <a:srgbClr val="149E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88">
              <a:solidFill>
                <a:schemeClr val="bg2"/>
              </a:solidFill>
              <a:latin typeface="Roboto" panose="02000000000000000000" pitchFamily="2" charset="0"/>
              <a:sym typeface="Roboto" panose="02000000000000000000" pitchFamily="2" charset="0"/>
            </a:endParaRPr>
          </a:p>
        </p:txBody>
      </p:sp>
      <p:sp>
        <p:nvSpPr>
          <p:cNvPr id="2" name="Title 1"/>
          <p:cNvSpPr>
            <a:spLocks noGrp="1"/>
          </p:cNvSpPr>
          <p:nvPr>
            <p:ph type="title" hasCustomPrompt="1"/>
          </p:nvPr>
        </p:nvSpPr>
        <p:spPr>
          <a:xfrm>
            <a:off x="523940" y="5397773"/>
            <a:ext cx="6688726" cy="730970"/>
          </a:xfrm>
          <a:prstGeom prst="rect">
            <a:avLst/>
          </a:prstGeom>
        </p:spPr>
        <p:txBody>
          <a:bodyPr vert="horz" wrap="square" tIns="0" bIns="0" anchor="b">
            <a:spAutoFit/>
          </a:bodyPr>
          <a:lstStyle>
            <a:lvl1pPr algn="l">
              <a:lnSpc>
                <a:spcPct val="150000"/>
              </a:lnSpc>
              <a:defRPr sz="3563" b="0" cap="none" baseline="0">
                <a:solidFill>
                  <a:schemeClr val="bg2"/>
                </a:solidFill>
              </a:defRPr>
            </a:lvl1pPr>
          </a:lstStyle>
          <a:p>
            <a:r>
              <a:rPr lang="en-CA"/>
              <a:t>Click to edit style</a:t>
            </a:r>
          </a:p>
        </p:txBody>
      </p:sp>
      <p:sp>
        <p:nvSpPr>
          <p:cNvPr id="4" name="Date Placeholder 3">
            <a:extLst>
              <a:ext uri="{FF2B5EF4-FFF2-40B4-BE49-F238E27FC236}">
                <a16:creationId xmlns:a16="http://schemas.microsoft.com/office/drawing/2014/main" id="{3C5EA907-4C08-409E-B91D-04C8822B5BAB}"/>
              </a:ext>
            </a:extLst>
          </p:cNvPr>
          <p:cNvSpPr>
            <a:spLocks noGrp="1"/>
          </p:cNvSpPr>
          <p:nvPr>
            <p:ph type="dt" sz="half" idx="11"/>
          </p:nvPr>
        </p:nvSpPr>
        <p:spPr/>
        <p:txBody>
          <a:bodyPr/>
          <a:lstStyle>
            <a:lvl1pPr>
              <a:defRPr>
                <a:solidFill>
                  <a:schemeClr val="bg2"/>
                </a:solidFill>
              </a:defRPr>
            </a:lvl1pPr>
          </a:lstStyle>
          <a:p>
            <a:r>
              <a:rPr lang="en-CA"/>
              <a:t>UNITED NATIONS</a:t>
            </a:r>
          </a:p>
        </p:txBody>
      </p:sp>
      <p:pic>
        <p:nvPicPr>
          <p:cNvPr id="28" name="Graphic 27">
            <a:extLst>
              <a:ext uri="{FF2B5EF4-FFF2-40B4-BE49-F238E27FC236}">
                <a16:creationId xmlns:a16="http://schemas.microsoft.com/office/drawing/2014/main" id="{8144537A-D9FF-4C35-897F-074078756CFC}"/>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2" name="Footer Placeholder 30">
            <a:extLst>
              <a:ext uri="{FF2B5EF4-FFF2-40B4-BE49-F238E27FC236}">
                <a16:creationId xmlns:a16="http://schemas.microsoft.com/office/drawing/2014/main" id="{0556C740-DC98-4CC6-A5BE-D3B4EA3CAA7E}"/>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3" name="Date Placeholder 2">
            <a:extLst>
              <a:ext uri="{FF2B5EF4-FFF2-40B4-BE49-F238E27FC236}">
                <a16:creationId xmlns:a16="http://schemas.microsoft.com/office/drawing/2014/main" id="{0353C9E4-3F65-4798-89A4-00D824A69B29}"/>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15" name="TextBox 14">
            <a:extLst>
              <a:ext uri="{FF2B5EF4-FFF2-40B4-BE49-F238E27FC236}">
                <a16:creationId xmlns:a16="http://schemas.microsoft.com/office/drawing/2014/main" id="{2699B904-843B-4A81-8075-5FEF9E69BDED}"/>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390312068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Sub-Section Slide Bright Blue">
    <p:bg>
      <p:bgPr>
        <a:solidFill>
          <a:schemeClr val="bg2"/>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C3C44B10-F872-431E-85D5-7F6E32FBED78}"/>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3563"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hasCustomPrompt="1"/>
          </p:nvPr>
        </p:nvSpPr>
        <p:spPr>
          <a:xfrm>
            <a:off x="7888854" y="1248600"/>
            <a:ext cx="3779207" cy="371705"/>
          </a:xfrm>
          <a:prstGeom prst="rect">
            <a:avLst/>
          </a:prstGeom>
        </p:spPr>
        <p:txBody>
          <a:bodyPr vert="horz" lIns="0" tIns="0" rIns="0" bIns="0" rtlCol="0">
            <a:spAutoFit/>
          </a:bodyPr>
          <a:lstStyle>
            <a:lvl1pPr>
              <a:defRPr lang="en-CA" sz="1125" dirty="0">
                <a:solidFill>
                  <a:srgbClr val="1CAFD2"/>
                </a:solidFill>
              </a:defRPr>
            </a:lvl1pPr>
            <a:lvl2pPr>
              <a:buClr>
                <a:schemeClr val="tx1"/>
              </a:buClr>
              <a:defRPr lang="en-CA" sz="1031" dirty="0"/>
            </a:lvl2pPr>
          </a:lstStyle>
          <a:p>
            <a:pPr lvl="0"/>
            <a:r>
              <a:rPr lang="en-CA"/>
              <a:t>HEADING</a:t>
            </a:r>
          </a:p>
          <a:p>
            <a:pPr lvl="1"/>
            <a:r>
              <a:rPr lang="en-CA"/>
              <a:t>Click to edit Master text styles</a:t>
            </a:r>
          </a:p>
        </p:txBody>
      </p:sp>
      <p:sp>
        <p:nvSpPr>
          <p:cNvPr id="8" name="Rectangle 7">
            <a:extLst>
              <a:ext uri="{FF2B5EF4-FFF2-40B4-BE49-F238E27FC236}">
                <a16:creationId xmlns:a16="http://schemas.microsoft.com/office/drawing/2014/main" id="{FCAF9827-8752-417E-ACB0-DC6FD0D50375}"/>
              </a:ext>
            </a:extLst>
          </p:cNvPr>
          <p:cNvSpPr/>
          <p:nvPr userDrawn="1"/>
        </p:nvSpPr>
        <p:spPr>
          <a:xfrm>
            <a:off x="0" y="0"/>
            <a:ext cx="7547996" cy="6858000"/>
          </a:xfrm>
          <a:prstGeom prst="rect">
            <a:avLst/>
          </a:prstGeom>
          <a:solidFill>
            <a:srgbClr val="26BD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88">
              <a:solidFill>
                <a:schemeClr val="tx1"/>
              </a:solidFill>
              <a:latin typeface="Roboto" panose="02000000000000000000" pitchFamily="2" charset="0"/>
              <a:sym typeface="Roboto" panose="02000000000000000000" pitchFamily="2" charset="0"/>
            </a:endParaRPr>
          </a:p>
        </p:txBody>
      </p:sp>
      <p:sp>
        <p:nvSpPr>
          <p:cNvPr id="2" name="Title 1"/>
          <p:cNvSpPr>
            <a:spLocks noGrp="1"/>
          </p:cNvSpPr>
          <p:nvPr>
            <p:ph type="title" hasCustomPrompt="1"/>
          </p:nvPr>
        </p:nvSpPr>
        <p:spPr>
          <a:xfrm>
            <a:off x="523940" y="5397773"/>
            <a:ext cx="6688726" cy="730970"/>
          </a:xfrm>
          <a:prstGeom prst="rect">
            <a:avLst/>
          </a:prstGeom>
        </p:spPr>
        <p:txBody>
          <a:bodyPr vert="horz" wrap="square" tIns="0" bIns="0" anchor="b">
            <a:spAutoFit/>
          </a:bodyPr>
          <a:lstStyle>
            <a:lvl1pPr algn="l">
              <a:lnSpc>
                <a:spcPct val="150000"/>
              </a:lnSpc>
              <a:defRPr sz="3563" b="0" cap="none" baseline="0">
                <a:solidFill>
                  <a:schemeClr val="bg2"/>
                </a:solidFill>
              </a:defRPr>
            </a:lvl1pPr>
          </a:lstStyle>
          <a:p>
            <a:r>
              <a:rPr lang="en-CA"/>
              <a:t>Click to edit style</a:t>
            </a:r>
          </a:p>
        </p:txBody>
      </p:sp>
      <p:sp>
        <p:nvSpPr>
          <p:cNvPr id="4" name="Date Placeholder 3">
            <a:extLst>
              <a:ext uri="{FF2B5EF4-FFF2-40B4-BE49-F238E27FC236}">
                <a16:creationId xmlns:a16="http://schemas.microsoft.com/office/drawing/2014/main" id="{7814EE29-FED8-4FA9-88C4-984C16F35843}"/>
              </a:ext>
            </a:extLst>
          </p:cNvPr>
          <p:cNvSpPr>
            <a:spLocks noGrp="1"/>
          </p:cNvSpPr>
          <p:nvPr>
            <p:ph type="dt" sz="half" idx="11"/>
          </p:nvPr>
        </p:nvSpPr>
        <p:spPr/>
        <p:txBody>
          <a:bodyPr/>
          <a:lstStyle>
            <a:lvl1pPr>
              <a:defRPr>
                <a:solidFill>
                  <a:schemeClr val="bg2"/>
                </a:solidFill>
              </a:defRPr>
            </a:lvl1pPr>
          </a:lstStyle>
          <a:p>
            <a:r>
              <a:rPr lang="en-CA"/>
              <a:t>UNITED NATIONS</a:t>
            </a:r>
          </a:p>
        </p:txBody>
      </p:sp>
      <p:pic>
        <p:nvPicPr>
          <p:cNvPr id="27" name="Graphic 26">
            <a:extLst>
              <a:ext uri="{FF2B5EF4-FFF2-40B4-BE49-F238E27FC236}">
                <a16:creationId xmlns:a16="http://schemas.microsoft.com/office/drawing/2014/main" id="{003F8A23-08D6-49F4-A92C-AD6C9A1FE9B9}"/>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2" name="Footer Placeholder 30">
            <a:extLst>
              <a:ext uri="{FF2B5EF4-FFF2-40B4-BE49-F238E27FC236}">
                <a16:creationId xmlns:a16="http://schemas.microsoft.com/office/drawing/2014/main" id="{F1ED5C7F-A31C-423B-9A49-5CCD7C9005B8}"/>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3" name="Date Placeholder 2">
            <a:extLst>
              <a:ext uri="{FF2B5EF4-FFF2-40B4-BE49-F238E27FC236}">
                <a16:creationId xmlns:a16="http://schemas.microsoft.com/office/drawing/2014/main" id="{BDE7DBE6-7DEC-475B-B1C8-E3FA869F3E3C}"/>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14" name="TextBox 13">
            <a:extLst>
              <a:ext uri="{FF2B5EF4-FFF2-40B4-BE49-F238E27FC236}">
                <a16:creationId xmlns:a16="http://schemas.microsoft.com/office/drawing/2014/main" id="{1D8AF7F5-152B-48DF-8DCA-84E0F5D844B8}"/>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10349128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Sub-Section Slide Magenta">
    <p:bg>
      <p:bgPr>
        <a:solidFill>
          <a:schemeClr val="bg2"/>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07A9EDDB-84AF-4461-AEE4-2201E3AEB9AB}"/>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3563" b="1"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hasCustomPrompt="1"/>
          </p:nvPr>
        </p:nvSpPr>
        <p:spPr>
          <a:xfrm>
            <a:off x="7885877" y="1248600"/>
            <a:ext cx="3779207" cy="371705"/>
          </a:xfrm>
          <a:prstGeom prst="rect">
            <a:avLst/>
          </a:prstGeom>
        </p:spPr>
        <p:txBody>
          <a:bodyPr vert="horz" lIns="0" tIns="0" rIns="0" bIns="0" rtlCol="0">
            <a:spAutoFit/>
          </a:bodyPr>
          <a:lstStyle>
            <a:lvl1pPr>
              <a:defRPr lang="en-CA" sz="1125" dirty="0">
                <a:solidFill>
                  <a:schemeClr val="accent4"/>
                </a:solidFill>
              </a:defRPr>
            </a:lvl1pPr>
            <a:lvl2pPr>
              <a:buClr>
                <a:schemeClr val="accent4"/>
              </a:buClr>
              <a:defRPr lang="en-CA" sz="1031" dirty="0"/>
            </a:lvl2pPr>
          </a:lstStyle>
          <a:p>
            <a:pPr lvl="0"/>
            <a:r>
              <a:rPr lang="en-CA"/>
              <a:t>HEADING</a:t>
            </a:r>
          </a:p>
          <a:p>
            <a:pPr lvl="1"/>
            <a:r>
              <a:rPr lang="en-CA"/>
              <a:t>Click to edit Master text styles</a:t>
            </a:r>
          </a:p>
        </p:txBody>
      </p:sp>
      <p:sp>
        <p:nvSpPr>
          <p:cNvPr id="8" name="Rectangle 7">
            <a:extLst>
              <a:ext uri="{FF2B5EF4-FFF2-40B4-BE49-F238E27FC236}">
                <a16:creationId xmlns:a16="http://schemas.microsoft.com/office/drawing/2014/main" id="{FCAF9827-8752-417E-ACB0-DC6FD0D50375}"/>
              </a:ext>
            </a:extLst>
          </p:cNvPr>
          <p:cNvSpPr/>
          <p:nvPr userDrawn="1"/>
        </p:nvSpPr>
        <p:spPr>
          <a:xfrm>
            <a:off x="0" y="0"/>
            <a:ext cx="7547996" cy="6858001"/>
          </a:xfrm>
          <a:prstGeom prst="rect">
            <a:avLst/>
          </a:prstGeom>
          <a:solidFill>
            <a:srgbClr val="DD13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88">
              <a:solidFill>
                <a:schemeClr val="tx1"/>
              </a:solidFill>
              <a:latin typeface="Roboto" panose="02000000000000000000" pitchFamily="2" charset="0"/>
              <a:sym typeface="Roboto" panose="02000000000000000000" pitchFamily="2" charset="0"/>
            </a:endParaRPr>
          </a:p>
        </p:txBody>
      </p:sp>
      <p:sp>
        <p:nvSpPr>
          <p:cNvPr id="2" name="Title 1"/>
          <p:cNvSpPr>
            <a:spLocks noGrp="1"/>
          </p:cNvSpPr>
          <p:nvPr>
            <p:ph type="title" hasCustomPrompt="1"/>
          </p:nvPr>
        </p:nvSpPr>
        <p:spPr>
          <a:xfrm>
            <a:off x="523939" y="5397773"/>
            <a:ext cx="6688726" cy="730970"/>
          </a:xfrm>
          <a:prstGeom prst="rect">
            <a:avLst/>
          </a:prstGeom>
        </p:spPr>
        <p:txBody>
          <a:bodyPr vert="horz" wrap="square" tIns="0" bIns="0" anchor="b">
            <a:spAutoFit/>
          </a:bodyPr>
          <a:lstStyle>
            <a:lvl1pPr algn="l">
              <a:lnSpc>
                <a:spcPct val="150000"/>
              </a:lnSpc>
              <a:defRPr sz="3563" b="1" cap="none" baseline="0">
                <a:solidFill>
                  <a:schemeClr val="bg2"/>
                </a:solidFill>
              </a:defRPr>
            </a:lvl1pPr>
          </a:lstStyle>
          <a:p>
            <a:r>
              <a:rPr lang="en-CA"/>
              <a:t>Click to edit style</a:t>
            </a:r>
          </a:p>
        </p:txBody>
      </p:sp>
      <p:sp>
        <p:nvSpPr>
          <p:cNvPr id="11" name="Date Placeholder 10">
            <a:extLst>
              <a:ext uri="{FF2B5EF4-FFF2-40B4-BE49-F238E27FC236}">
                <a16:creationId xmlns:a16="http://schemas.microsoft.com/office/drawing/2014/main" id="{8FFC7093-9B05-460A-BD17-336F1298249C}"/>
              </a:ext>
            </a:extLst>
          </p:cNvPr>
          <p:cNvSpPr>
            <a:spLocks noGrp="1"/>
          </p:cNvSpPr>
          <p:nvPr>
            <p:ph type="dt" sz="half" idx="11"/>
          </p:nvPr>
        </p:nvSpPr>
        <p:spPr/>
        <p:txBody>
          <a:bodyPr/>
          <a:lstStyle>
            <a:lvl1pPr>
              <a:defRPr>
                <a:solidFill>
                  <a:schemeClr val="bg2"/>
                </a:solidFill>
              </a:defRPr>
            </a:lvl1pPr>
          </a:lstStyle>
          <a:p>
            <a:r>
              <a:rPr lang="en-CA"/>
              <a:t>UNITED NATIONS</a:t>
            </a:r>
          </a:p>
        </p:txBody>
      </p:sp>
      <p:pic>
        <p:nvPicPr>
          <p:cNvPr id="30" name="Graphic 29">
            <a:extLst>
              <a:ext uri="{FF2B5EF4-FFF2-40B4-BE49-F238E27FC236}">
                <a16:creationId xmlns:a16="http://schemas.microsoft.com/office/drawing/2014/main" id="{5D4E6167-BA89-4678-A53C-446D39B719E1}"/>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5" name="Footer Placeholder 30">
            <a:extLst>
              <a:ext uri="{FF2B5EF4-FFF2-40B4-BE49-F238E27FC236}">
                <a16:creationId xmlns:a16="http://schemas.microsoft.com/office/drawing/2014/main" id="{06F1A454-FFF9-4D11-8786-6D0F1CD1A101}"/>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3" name="Date Placeholder 2">
            <a:extLst>
              <a:ext uri="{FF2B5EF4-FFF2-40B4-BE49-F238E27FC236}">
                <a16:creationId xmlns:a16="http://schemas.microsoft.com/office/drawing/2014/main" id="{5373B078-EA67-40AC-B1A5-97E678ECEC36}"/>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14" name="TextBox 13">
            <a:extLst>
              <a:ext uri="{FF2B5EF4-FFF2-40B4-BE49-F238E27FC236}">
                <a16:creationId xmlns:a16="http://schemas.microsoft.com/office/drawing/2014/main" id="{52226BE2-51E1-4E35-BF49-CF4FA09620F1}"/>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347799841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Sub-Section Slide Golden Yellow">
    <p:bg>
      <p:bgPr>
        <a:solidFill>
          <a:schemeClr val="bg2"/>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9D31D9CB-5004-4F68-AAEA-CF836B2EDEC5}"/>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3563" b="1"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hasCustomPrompt="1"/>
          </p:nvPr>
        </p:nvSpPr>
        <p:spPr>
          <a:xfrm>
            <a:off x="7885877" y="1248600"/>
            <a:ext cx="3779207" cy="371705"/>
          </a:xfrm>
          <a:prstGeom prst="rect">
            <a:avLst/>
          </a:prstGeom>
        </p:spPr>
        <p:txBody>
          <a:bodyPr vert="horz" lIns="0" tIns="0" rIns="0" bIns="0" rtlCol="0">
            <a:spAutoFit/>
          </a:bodyPr>
          <a:lstStyle>
            <a:lvl1pPr>
              <a:defRPr lang="en-CA" sz="1125" dirty="0">
                <a:solidFill>
                  <a:schemeClr val="accent6">
                    <a:lumMod val="75000"/>
                  </a:schemeClr>
                </a:solidFill>
              </a:defRPr>
            </a:lvl1pPr>
            <a:lvl2pPr>
              <a:buClr>
                <a:schemeClr val="accent6">
                  <a:lumMod val="75000"/>
                </a:schemeClr>
              </a:buClr>
              <a:defRPr lang="en-CA" sz="1031" dirty="0"/>
            </a:lvl2pPr>
          </a:lstStyle>
          <a:p>
            <a:pPr lvl="0"/>
            <a:r>
              <a:rPr lang="en-CA"/>
              <a:t>HEADING</a:t>
            </a:r>
          </a:p>
          <a:p>
            <a:pPr lvl="1"/>
            <a:r>
              <a:rPr lang="en-CA"/>
              <a:t>Click to edit Master text styles</a:t>
            </a:r>
          </a:p>
        </p:txBody>
      </p:sp>
      <p:sp>
        <p:nvSpPr>
          <p:cNvPr id="8" name="Rectangle 7">
            <a:extLst>
              <a:ext uri="{FF2B5EF4-FFF2-40B4-BE49-F238E27FC236}">
                <a16:creationId xmlns:a16="http://schemas.microsoft.com/office/drawing/2014/main" id="{FCAF9827-8752-417E-ACB0-DC6FD0D50375}"/>
              </a:ext>
            </a:extLst>
          </p:cNvPr>
          <p:cNvSpPr/>
          <p:nvPr userDrawn="1"/>
        </p:nvSpPr>
        <p:spPr>
          <a:xfrm>
            <a:off x="0" y="0"/>
            <a:ext cx="7547996" cy="6858000"/>
          </a:xfrm>
          <a:prstGeom prst="rect">
            <a:avLst/>
          </a:prstGeom>
          <a:solidFill>
            <a:srgbClr val="FD9D2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88">
              <a:solidFill>
                <a:schemeClr val="tx1"/>
              </a:solidFill>
              <a:latin typeface="Roboto" panose="02000000000000000000" pitchFamily="2" charset="0"/>
              <a:sym typeface="Roboto" panose="02000000000000000000" pitchFamily="2" charset="0"/>
            </a:endParaRPr>
          </a:p>
        </p:txBody>
      </p:sp>
      <p:sp>
        <p:nvSpPr>
          <p:cNvPr id="2" name="Title 1"/>
          <p:cNvSpPr>
            <a:spLocks noGrp="1"/>
          </p:cNvSpPr>
          <p:nvPr>
            <p:ph type="title" hasCustomPrompt="1"/>
          </p:nvPr>
        </p:nvSpPr>
        <p:spPr>
          <a:xfrm>
            <a:off x="523940" y="5397773"/>
            <a:ext cx="6688726" cy="730970"/>
          </a:xfrm>
          <a:prstGeom prst="rect">
            <a:avLst/>
          </a:prstGeom>
        </p:spPr>
        <p:txBody>
          <a:bodyPr vert="horz" wrap="square" tIns="0" bIns="0" anchor="b">
            <a:spAutoFit/>
          </a:bodyPr>
          <a:lstStyle>
            <a:lvl1pPr algn="l">
              <a:lnSpc>
                <a:spcPct val="150000"/>
              </a:lnSpc>
              <a:defRPr sz="3563" b="1" cap="none" baseline="0">
                <a:solidFill>
                  <a:schemeClr val="bg2"/>
                </a:solidFill>
              </a:defRPr>
            </a:lvl1pPr>
          </a:lstStyle>
          <a:p>
            <a:r>
              <a:rPr lang="en-CA"/>
              <a:t>Click to edit style</a:t>
            </a:r>
          </a:p>
        </p:txBody>
      </p:sp>
      <p:sp>
        <p:nvSpPr>
          <p:cNvPr id="4" name="Date Placeholder 3">
            <a:extLst>
              <a:ext uri="{FF2B5EF4-FFF2-40B4-BE49-F238E27FC236}">
                <a16:creationId xmlns:a16="http://schemas.microsoft.com/office/drawing/2014/main" id="{628FA1F7-DB30-4FC9-85CF-92A193FB97BF}"/>
              </a:ext>
            </a:extLst>
          </p:cNvPr>
          <p:cNvSpPr>
            <a:spLocks noGrp="1"/>
          </p:cNvSpPr>
          <p:nvPr>
            <p:ph type="dt" sz="half" idx="11"/>
          </p:nvPr>
        </p:nvSpPr>
        <p:spPr/>
        <p:txBody>
          <a:bodyPr/>
          <a:lstStyle>
            <a:lvl1pPr>
              <a:defRPr>
                <a:solidFill>
                  <a:schemeClr val="bg2"/>
                </a:solidFill>
              </a:defRPr>
            </a:lvl1pPr>
          </a:lstStyle>
          <a:p>
            <a:r>
              <a:rPr lang="en-CA"/>
              <a:t>UNITED NATIONS</a:t>
            </a:r>
          </a:p>
        </p:txBody>
      </p:sp>
      <p:pic>
        <p:nvPicPr>
          <p:cNvPr id="27" name="Graphic 26">
            <a:extLst>
              <a:ext uri="{FF2B5EF4-FFF2-40B4-BE49-F238E27FC236}">
                <a16:creationId xmlns:a16="http://schemas.microsoft.com/office/drawing/2014/main" id="{8C1527A9-5DE0-4ED0-9A29-EB0424AA4ED2}"/>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2" name="Footer Placeholder 30">
            <a:extLst>
              <a:ext uri="{FF2B5EF4-FFF2-40B4-BE49-F238E27FC236}">
                <a16:creationId xmlns:a16="http://schemas.microsoft.com/office/drawing/2014/main" id="{F0C4D5FC-8FF6-42BC-915F-FB24CBFCFA88}"/>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3" name="Date Placeholder 2">
            <a:extLst>
              <a:ext uri="{FF2B5EF4-FFF2-40B4-BE49-F238E27FC236}">
                <a16:creationId xmlns:a16="http://schemas.microsoft.com/office/drawing/2014/main" id="{7BCDDCC7-BAD7-427C-92D5-AF9CFD85E5AF}"/>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14" name="TextBox 13">
            <a:extLst>
              <a:ext uri="{FF2B5EF4-FFF2-40B4-BE49-F238E27FC236}">
                <a16:creationId xmlns:a16="http://schemas.microsoft.com/office/drawing/2014/main" id="{7F16C57B-4321-4B9F-AEFC-6D2166EDBBC2}"/>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254349997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1 Sub-Section Slide Grey">
    <p:bg>
      <p:bgPr>
        <a:solidFill>
          <a:schemeClr val="bg2"/>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99A897F1-4D5C-4AF3-9EEB-8235EBAFFDA1}"/>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3563" b="1"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hasCustomPrompt="1"/>
          </p:nvPr>
        </p:nvSpPr>
        <p:spPr>
          <a:xfrm>
            <a:off x="7885877" y="1248600"/>
            <a:ext cx="3779207" cy="371705"/>
          </a:xfrm>
          <a:prstGeom prst="rect">
            <a:avLst/>
          </a:prstGeom>
        </p:spPr>
        <p:txBody>
          <a:bodyPr vert="horz" lIns="0" tIns="0" rIns="0" bIns="0" rtlCol="0">
            <a:spAutoFit/>
          </a:bodyPr>
          <a:lstStyle>
            <a:lvl1pPr>
              <a:defRPr lang="en-CA" sz="1125" dirty="0">
                <a:solidFill>
                  <a:schemeClr val="tx2"/>
                </a:solidFill>
              </a:defRPr>
            </a:lvl1pPr>
            <a:lvl2pPr>
              <a:buClr>
                <a:schemeClr val="bg2">
                  <a:lumMod val="65000"/>
                </a:schemeClr>
              </a:buClr>
              <a:defRPr lang="en-CA" sz="1031" dirty="0"/>
            </a:lvl2pPr>
          </a:lstStyle>
          <a:p>
            <a:pPr lvl="0"/>
            <a:r>
              <a:rPr lang="en-CA"/>
              <a:t>HEADING</a:t>
            </a:r>
          </a:p>
          <a:p>
            <a:pPr lvl="1"/>
            <a:r>
              <a:rPr lang="en-CA"/>
              <a:t>Click to edit Master text styles</a:t>
            </a:r>
          </a:p>
        </p:txBody>
      </p:sp>
      <p:sp>
        <p:nvSpPr>
          <p:cNvPr id="8" name="Rectangle 7">
            <a:extLst>
              <a:ext uri="{FF2B5EF4-FFF2-40B4-BE49-F238E27FC236}">
                <a16:creationId xmlns:a16="http://schemas.microsoft.com/office/drawing/2014/main" id="{FCAF9827-8752-417E-ACB0-DC6FD0D50375}"/>
              </a:ext>
            </a:extLst>
          </p:cNvPr>
          <p:cNvSpPr/>
          <p:nvPr userDrawn="1"/>
        </p:nvSpPr>
        <p:spPr>
          <a:xfrm>
            <a:off x="0" y="0"/>
            <a:ext cx="7547996" cy="6858000"/>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88">
              <a:solidFill>
                <a:schemeClr val="tx1"/>
              </a:solidFill>
              <a:latin typeface="Roboto" panose="02000000000000000000" pitchFamily="2" charset="0"/>
              <a:sym typeface="Roboto" panose="02000000000000000000" pitchFamily="2" charset="0"/>
            </a:endParaRPr>
          </a:p>
        </p:txBody>
      </p:sp>
      <p:sp>
        <p:nvSpPr>
          <p:cNvPr id="2" name="Title 1"/>
          <p:cNvSpPr>
            <a:spLocks noGrp="1"/>
          </p:cNvSpPr>
          <p:nvPr>
            <p:ph type="title" hasCustomPrompt="1"/>
          </p:nvPr>
        </p:nvSpPr>
        <p:spPr>
          <a:xfrm>
            <a:off x="523940" y="5397773"/>
            <a:ext cx="6688726" cy="730970"/>
          </a:xfrm>
          <a:prstGeom prst="rect">
            <a:avLst/>
          </a:prstGeom>
        </p:spPr>
        <p:txBody>
          <a:bodyPr vert="horz" wrap="square" tIns="0" bIns="0" anchor="b">
            <a:spAutoFit/>
          </a:bodyPr>
          <a:lstStyle>
            <a:lvl1pPr algn="l">
              <a:lnSpc>
                <a:spcPct val="150000"/>
              </a:lnSpc>
              <a:defRPr sz="3563" b="1" cap="none" baseline="0">
                <a:solidFill>
                  <a:schemeClr val="bg2"/>
                </a:solidFill>
              </a:defRPr>
            </a:lvl1pPr>
          </a:lstStyle>
          <a:p>
            <a:r>
              <a:rPr lang="en-CA"/>
              <a:t>Click to edit style</a:t>
            </a:r>
          </a:p>
        </p:txBody>
      </p:sp>
      <p:sp>
        <p:nvSpPr>
          <p:cNvPr id="4" name="Date Placeholder 3">
            <a:extLst>
              <a:ext uri="{FF2B5EF4-FFF2-40B4-BE49-F238E27FC236}">
                <a16:creationId xmlns:a16="http://schemas.microsoft.com/office/drawing/2014/main" id="{E82F5636-CB1A-4151-9035-36E9AC4C733F}"/>
              </a:ext>
            </a:extLst>
          </p:cNvPr>
          <p:cNvSpPr>
            <a:spLocks noGrp="1"/>
          </p:cNvSpPr>
          <p:nvPr>
            <p:ph type="dt" sz="half" idx="11"/>
          </p:nvPr>
        </p:nvSpPr>
        <p:spPr/>
        <p:txBody>
          <a:bodyPr/>
          <a:lstStyle>
            <a:lvl1pPr>
              <a:defRPr>
                <a:solidFill>
                  <a:schemeClr val="bg2"/>
                </a:solidFill>
              </a:defRPr>
            </a:lvl1pPr>
          </a:lstStyle>
          <a:p>
            <a:r>
              <a:rPr lang="en-CA"/>
              <a:t>UNITED NATIONS</a:t>
            </a:r>
          </a:p>
        </p:txBody>
      </p:sp>
      <p:pic>
        <p:nvPicPr>
          <p:cNvPr id="27" name="Graphic 26">
            <a:extLst>
              <a:ext uri="{FF2B5EF4-FFF2-40B4-BE49-F238E27FC236}">
                <a16:creationId xmlns:a16="http://schemas.microsoft.com/office/drawing/2014/main" id="{6F032BEC-7122-44D7-AC43-D6E7ADBF8DEA}"/>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2" name="Footer Placeholder 30">
            <a:extLst>
              <a:ext uri="{FF2B5EF4-FFF2-40B4-BE49-F238E27FC236}">
                <a16:creationId xmlns:a16="http://schemas.microsoft.com/office/drawing/2014/main" id="{1D68839B-F41E-4537-A3EE-0847252D5C14}"/>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3" name="Date Placeholder 2">
            <a:extLst>
              <a:ext uri="{FF2B5EF4-FFF2-40B4-BE49-F238E27FC236}">
                <a16:creationId xmlns:a16="http://schemas.microsoft.com/office/drawing/2014/main" id="{61987D60-8485-448D-A08C-B072F98494CD}"/>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14" name="TextBox 13">
            <a:extLst>
              <a:ext uri="{FF2B5EF4-FFF2-40B4-BE49-F238E27FC236}">
                <a16:creationId xmlns:a16="http://schemas.microsoft.com/office/drawing/2014/main" id="{0A84F6CD-9D7D-4B55-A40D-83DA241800DE}"/>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14314921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3 Sub-Section Slide Grey">
    <p:bg>
      <p:bgPr>
        <a:solidFill>
          <a:schemeClr val="bg2"/>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99A897F1-4D5C-4AF3-9EEB-8235EBAFFDA1}"/>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3563" b="1"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hasCustomPrompt="1"/>
          </p:nvPr>
        </p:nvSpPr>
        <p:spPr>
          <a:xfrm>
            <a:off x="7885877" y="1248600"/>
            <a:ext cx="3779207" cy="371705"/>
          </a:xfrm>
          <a:prstGeom prst="rect">
            <a:avLst/>
          </a:prstGeom>
        </p:spPr>
        <p:txBody>
          <a:bodyPr vert="horz" lIns="0" tIns="0" rIns="0" bIns="0" rtlCol="0">
            <a:spAutoFit/>
          </a:bodyPr>
          <a:lstStyle>
            <a:lvl1pPr>
              <a:defRPr lang="en-CA" sz="1125" dirty="0">
                <a:solidFill>
                  <a:schemeClr val="tx2">
                    <a:lumMod val="50000"/>
                  </a:schemeClr>
                </a:solidFill>
              </a:defRPr>
            </a:lvl1pPr>
            <a:lvl2pPr>
              <a:buClr>
                <a:schemeClr val="bg2">
                  <a:lumMod val="65000"/>
                </a:schemeClr>
              </a:buClr>
              <a:defRPr lang="en-CA" sz="1031" dirty="0">
                <a:solidFill>
                  <a:schemeClr val="tx2">
                    <a:lumMod val="50000"/>
                  </a:schemeClr>
                </a:solidFill>
              </a:defRPr>
            </a:lvl2pPr>
          </a:lstStyle>
          <a:p>
            <a:pPr lvl="0"/>
            <a:r>
              <a:rPr lang="en-CA"/>
              <a:t>HEADING</a:t>
            </a:r>
          </a:p>
          <a:p>
            <a:pPr lvl="1"/>
            <a:r>
              <a:rPr lang="en-CA"/>
              <a:t>Click to edit Master text styles</a:t>
            </a:r>
          </a:p>
        </p:txBody>
      </p:sp>
      <p:sp>
        <p:nvSpPr>
          <p:cNvPr id="8" name="Rectangle 7">
            <a:extLst>
              <a:ext uri="{FF2B5EF4-FFF2-40B4-BE49-F238E27FC236}">
                <a16:creationId xmlns:a16="http://schemas.microsoft.com/office/drawing/2014/main" id="{FCAF9827-8752-417E-ACB0-DC6FD0D50375}"/>
              </a:ext>
            </a:extLst>
          </p:cNvPr>
          <p:cNvSpPr/>
          <p:nvPr userDrawn="1"/>
        </p:nvSpPr>
        <p:spPr>
          <a:xfrm>
            <a:off x="0" y="0"/>
            <a:ext cx="7547996" cy="6858000"/>
          </a:xfrm>
          <a:prstGeom prst="rect">
            <a:avLst/>
          </a:prstGeom>
          <a:solidFill>
            <a:srgbClr val="5F5F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88">
              <a:solidFill>
                <a:schemeClr val="tx1"/>
              </a:solidFill>
              <a:latin typeface="Roboto" panose="02000000000000000000" pitchFamily="2" charset="0"/>
              <a:sym typeface="Roboto" panose="02000000000000000000" pitchFamily="2" charset="0"/>
            </a:endParaRPr>
          </a:p>
        </p:txBody>
      </p:sp>
      <p:sp>
        <p:nvSpPr>
          <p:cNvPr id="2" name="Title 1"/>
          <p:cNvSpPr>
            <a:spLocks noGrp="1"/>
          </p:cNvSpPr>
          <p:nvPr>
            <p:ph type="title" hasCustomPrompt="1"/>
          </p:nvPr>
        </p:nvSpPr>
        <p:spPr>
          <a:xfrm>
            <a:off x="523940" y="5397773"/>
            <a:ext cx="6688726" cy="730970"/>
          </a:xfrm>
          <a:prstGeom prst="rect">
            <a:avLst/>
          </a:prstGeom>
        </p:spPr>
        <p:txBody>
          <a:bodyPr vert="horz" wrap="square" tIns="0" bIns="0" anchor="b">
            <a:spAutoFit/>
          </a:bodyPr>
          <a:lstStyle>
            <a:lvl1pPr algn="l">
              <a:lnSpc>
                <a:spcPct val="150000"/>
              </a:lnSpc>
              <a:defRPr sz="3563" b="1" cap="none" baseline="0">
                <a:solidFill>
                  <a:schemeClr val="bg2"/>
                </a:solidFill>
              </a:defRPr>
            </a:lvl1pPr>
          </a:lstStyle>
          <a:p>
            <a:r>
              <a:rPr lang="en-CA"/>
              <a:t>Click to edit style</a:t>
            </a:r>
          </a:p>
        </p:txBody>
      </p:sp>
      <p:sp>
        <p:nvSpPr>
          <p:cNvPr id="4" name="Date Placeholder 3">
            <a:extLst>
              <a:ext uri="{FF2B5EF4-FFF2-40B4-BE49-F238E27FC236}">
                <a16:creationId xmlns:a16="http://schemas.microsoft.com/office/drawing/2014/main" id="{E82F5636-CB1A-4151-9035-36E9AC4C733F}"/>
              </a:ext>
            </a:extLst>
          </p:cNvPr>
          <p:cNvSpPr>
            <a:spLocks noGrp="1"/>
          </p:cNvSpPr>
          <p:nvPr>
            <p:ph type="dt" sz="half" idx="11"/>
          </p:nvPr>
        </p:nvSpPr>
        <p:spPr/>
        <p:txBody>
          <a:bodyPr/>
          <a:lstStyle>
            <a:lvl1pPr>
              <a:defRPr>
                <a:solidFill>
                  <a:schemeClr val="bg2"/>
                </a:solidFill>
              </a:defRPr>
            </a:lvl1pPr>
          </a:lstStyle>
          <a:p>
            <a:r>
              <a:rPr lang="en-CA"/>
              <a:t>UNITED NATIONS</a:t>
            </a:r>
          </a:p>
        </p:txBody>
      </p:sp>
      <p:pic>
        <p:nvPicPr>
          <p:cNvPr id="27" name="Graphic 26">
            <a:extLst>
              <a:ext uri="{FF2B5EF4-FFF2-40B4-BE49-F238E27FC236}">
                <a16:creationId xmlns:a16="http://schemas.microsoft.com/office/drawing/2014/main" id="{D585D2E5-A26B-4D1D-95CA-C60F0F2D2540}"/>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2" name="Footer Placeholder 30">
            <a:extLst>
              <a:ext uri="{FF2B5EF4-FFF2-40B4-BE49-F238E27FC236}">
                <a16:creationId xmlns:a16="http://schemas.microsoft.com/office/drawing/2014/main" id="{0D50F533-BB63-4946-89CB-0BA2B589591B}"/>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3" name="Date Placeholder 2">
            <a:extLst>
              <a:ext uri="{FF2B5EF4-FFF2-40B4-BE49-F238E27FC236}">
                <a16:creationId xmlns:a16="http://schemas.microsoft.com/office/drawing/2014/main" id="{DC6EE42F-3BBE-4EED-A748-CB58E0582D3C}"/>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14" name="TextBox 13">
            <a:extLst>
              <a:ext uri="{FF2B5EF4-FFF2-40B4-BE49-F238E27FC236}">
                <a16:creationId xmlns:a16="http://schemas.microsoft.com/office/drawing/2014/main" id="{568C490F-87B3-4633-A535-3DA55CF23CC8}"/>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310050342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2 Sub-Section Slide Grey">
    <p:bg>
      <p:bgPr>
        <a:solidFill>
          <a:schemeClr val="bg2"/>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99A897F1-4D5C-4AF3-9EEB-8235EBAFFDA1}"/>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3563" b="1"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hasCustomPrompt="1"/>
          </p:nvPr>
        </p:nvSpPr>
        <p:spPr>
          <a:xfrm>
            <a:off x="7885877" y="1248600"/>
            <a:ext cx="3779207" cy="371705"/>
          </a:xfrm>
          <a:prstGeom prst="rect">
            <a:avLst/>
          </a:prstGeom>
        </p:spPr>
        <p:txBody>
          <a:bodyPr vert="horz" lIns="0" tIns="0" rIns="0" bIns="0" rtlCol="0">
            <a:spAutoFit/>
          </a:bodyPr>
          <a:lstStyle>
            <a:lvl1pPr>
              <a:defRPr lang="en-CA" sz="1125" dirty="0">
                <a:solidFill>
                  <a:srgbClr val="4FB228"/>
                </a:solidFill>
              </a:defRPr>
            </a:lvl1pPr>
            <a:lvl2pPr>
              <a:buClr>
                <a:schemeClr val="accent3"/>
              </a:buClr>
              <a:defRPr lang="en-CA" sz="1031" dirty="0"/>
            </a:lvl2pPr>
          </a:lstStyle>
          <a:p>
            <a:pPr lvl="0"/>
            <a:r>
              <a:rPr lang="en-CA"/>
              <a:t>HEADING</a:t>
            </a:r>
          </a:p>
          <a:p>
            <a:pPr lvl="1"/>
            <a:r>
              <a:rPr lang="en-CA"/>
              <a:t>Click to edit Master text styles</a:t>
            </a:r>
          </a:p>
        </p:txBody>
      </p:sp>
      <p:sp>
        <p:nvSpPr>
          <p:cNvPr id="8" name="Rectangle 7">
            <a:extLst>
              <a:ext uri="{FF2B5EF4-FFF2-40B4-BE49-F238E27FC236}">
                <a16:creationId xmlns:a16="http://schemas.microsoft.com/office/drawing/2014/main" id="{FCAF9827-8752-417E-ACB0-DC6FD0D50375}"/>
              </a:ext>
            </a:extLst>
          </p:cNvPr>
          <p:cNvSpPr/>
          <p:nvPr userDrawn="1"/>
        </p:nvSpPr>
        <p:spPr>
          <a:xfrm>
            <a:off x="0" y="0"/>
            <a:ext cx="7547996" cy="6858000"/>
          </a:xfrm>
          <a:prstGeom prst="rect">
            <a:avLst/>
          </a:prstGeom>
          <a:solidFill>
            <a:srgbClr val="56C0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88">
              <a:solidFill>
                <a:schemeClr val="tx1"/>
              </a:solidFill>
              <a:latin typeface="Roboto" panose="02000000000000000000" pitchFamily="2" charset="0"/>
              <a:sym typeface="Roboto" panose="02000000000000000000" pitchFamily="2" charset="0"/>
            </a:endParaRPr>
          </a:p>
        </p:txBody>
      </p:sp>
      <p:sp>
        <p:nvSpPr>
          <p:cNvPr id="2" name="Title 1"/>
          <p:cNvSpPr>
            <a:spLocks noGrp="1"/>
          </p:cNvSpPr>
          <p:nvPr>
            <p:ph type="title" hasCustomPrompt="1"/>
          </p:nvPr>
        </p:nvSpPr>
        <p:spPr>
          <a:xfrm>
            <a:off x="523940" y="5397773"/>
            <a:ext cx="6688726" cy="730970"/>
          </a:xfrm>
          <a:prstGeom prst="rect">
            <a:avLst/>
          </a:prstGeom>
        </p:spPr>
        <p:txBody>
          <a:bodyPr vert="horz" wrap="square" tIns="0" bIns="0" anchor="b">
            <a:spAutoFit/>
          </a:bodyPr>
          <a:lstStyle>
            <a:lvl1pPr algn="l">
              <a:lnSpc>
                <a:spcPct val="150000"/>
              </a:lnSpc>
              <a:defRPr sz="3563" b="1" cap="none" baseline="0">
                <a:solidFill>
                  <a:schemeClr val="bg2"/>
                </a:solidFill>
              </a:defRPr>
            </a:lvl1pPr>
          </a:lstStyle>
          <a:p>
            <a:r>
              <a:rPr lang="en-CA"/>
              <a:t>Click to edit style</a:t>
            </a:r>
          </a:p>
        </p:txBody>
      </p:sp>
      <p:sp>
        <p:nvSpPr>
          <p:cNvPr id="4" name="Date Placeholder 3">
            <a:extLst>
              <a:ext uri="{FF2B5EF4-FFF2-40B4-BE49-F238E27FC236}">
                <a16:creationId xmlns:a16="http://schemas.microsoft.com/office/drawing/2014/main" id="{E82F5636-CB1A-4151-9035-36E9AC4C733F}"/>
              </a:ext>
            </a:extLst>
          </p:cNvPr>
          <p:cNvSpPr>
            <a:spLocks noGrp="1"/>
          </p:cNvSpPr>
          <p:nvPr>
            <p:ph type="dt" sz="half" idx="11"/>
          </p:nvPr>
        </p:nvSpPr>
        <p:spPr/>
        <p:txBody>
          <a:bodyPr/>
          <a:lstStyle>
            <a:lvl1pPr>
              <a:defRPr>
                <a:solidFill>
                  <a:schemeClr val="bg2"/>
                </a:solidFill>
              </a:defRPr>
            </a:lvl1pPr>
          </a:lstStyle>
          <a:p>
            <a:r>
              <a:rPr lang="en-CA"/>
              <a:t>UNITED NATIONS</a:t>
            </a:r>
          </a:p>
        </p:txBody>
      </p:sp>
      <p:pic>
        <p:nvPicPr>
          <p:cNvPr id="27" name="Graphic 26">
            <a:extLst>
              <a:ext uri="{FF2B5EF4-FFF2-40B4-BE49-F238E27FC236}">
                <a16:creationId xmlns:a16="http://schemas.microsoft.com/office/drawing/2014/main" id="{3FC8A1DA-A68F-4BA9-82F3-F7A57B4DC0AC}"/>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2" name="Footer Placeholder 30">
            <a:extLst>
              <a:ext uri="{FF2B5EF4-FFF2-40B4-BE49-F238E27FC236}">
                <a16:creationId xmlns:a16="http://schemas.microsoft.com/office/drawing/2014/main" id="{E1065AEC-6EE8-486B-9424-95861CC1A21D}"/>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3" name="Date Placeholder 2">
            <a:extLst>
              <a:ext uri="{FF2B5EF4-FFF2-40B4-BE49-F238E27FC236}">
                <a16:creationId xmlns:a16="http://schemas.microsoft.com/office/drawing/2014/main" id="{F4EF78A8-FA5D-41B1-9751-D40D6B38DADD}"/>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14" name="TextBox 13">
            <a:extLst>
              <a:ext uri="{FF2B5EF4-FFF2-40B4-BE49-F238E27FC236}">
                <a16:creationId xmlns:a16="http://schemas.microsoft.com/office/drawing/2014/main" id="{2D92BA68-C176-45A3-AB94-5F02A1A1FAF6}"/>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45730711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Sub-Section Slide Red Orange">
    <p:bg>
      <p:bgPr>
        <a:solidFill>
          <a:schemeClr val="bg2"/>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FAE5F38E-2AC8-4CDF-901A-1000B0F55A17}"/>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592" imgH="591" progId="TCLayout.ActiveDocument.1">
                  <p:embed/>
                </p:oleObj>
              </mc:Choice>
              <mc:Fallback>
                <p:oleObj name="think-cell Slide" r:id="rId4" imgW="592" imgH="591" progId="TCLayout.ActiveDocument.1">
                  <p:embed/>
                  <p:pic>
                    <p:nvPicPr>
                      <p:cNvPr id="7" name="Object 6" hidden="1">
                        <a:extLst>
                          <a:ext uri="{FF2B5EF4-FFF2-40B4-BE49-F238E27FC236}">
                            <a16:creationId xmlns:a16="http://schemas.microsoft.com/office/drawing/2014/main" id="{FAE5F38E-2AC8-4CDF-901A-1000B0F55A17}"/>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99A897F1-4D5C-4AF3-9EEB-8235EBAFFDA1}"/>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CA" sz="3563" b="1"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5" name="Text Placeholder 4">
            <a:extLst>
              <a:ext uri="{FF2B5EF4-FFF2-40B4-BE49-F238E27FC236}">
                <a16:creationId xmlns:a16="http://schemas.microsoft.com/office/drawing/2014/main" id="{24FB9616-F4AE-44AB-8C7C-82A947677EFF}"/>
              </a:ext>
            </a:extLst>
          </p:cNvPr>
          <p:cNvSpPr>
            <a:spLocks noGrp="1"/>
          </p:cNvSpPr>
          <p:nvPr>
            <p:ph type="body" sz="quarter" idx="10" hasCustomPrompt="1"/>
          </p:nvPr>
        </p:nvSpPr>
        <p:spPr>
          <a:xfrm>
            <a:off x="7885877" y="1248600"/>
            <a:ext cx="3779207" cy="371705"/>
          </a:xfrm>
          <a:prstGeom prst="rect">
            <a:avLst/>
          </a:prstGeom>
        </p:spPr>
        <p:txBody>
          <a:bodyPr vert="horz" lIns="0" tIns="0" rIns="0" bIns="0" rtlCol="0">
            <a:spAutoFit/>
          </a:bodyPr>
          <a:lstStyle>
            <a:lvl1pPr>
              <a:defRPr lang="en-CA" sz="1125" dirty="0">
                <a:solidFill>
                  <a:schemeClr val="accent2"/>
                </a:solidFill>
              </a:defRPr>
            </a:lvl1pPr>
            <a:lvl2pPr>
              <a:buClr>
                <a:schemeClr val="accent2"/>
              </a:buClr>
              <a:defRPr lang="en-CA" sz="1031" dirty="0"/>
            </a:lvl2pPr>
          </a:lstStyle>
          <a:p>
            <a:pPr lvl="0"/>
            <a:r>
              <a:rPr lang="en-CA"/>
              <a:t>HEADING</a:t>
            </a:r>
          </a:p>
          <a:p>
            <a:pPr lvl="1"/>
            <a:r>
              <a:rPr lang="en-CA"/>
              <a:t>Click to edit Master text styles</a:t>
            </a:r>
          </a:p>
        </p:txBody>
      </p:sp>
      <p:sp>
        <p:nvSpPr>
          <p:cNvPr id="8" name="Rectangle 7">
            <a:extLst>
              <a:ext uri="{FF2B5EF4-FFF2-40B4-BE49-F238E27FC236}">
                <a16:creationId xmlns:a16="http://schemas.microsoft.com/office/drawing/2014/main" id="{FCAF9827-8752-417E-ACB0-DC6FD0D50375}"/>
              </a:ext>
            </a:extLst>
          </p:cNvPr>
          <p:cNvSpPr/>
          <p:nvPr userDrawn="1"/>
        </p:nvSpPr>
        <p:spPr>
          <a:xfrm>
            <a:off x="0" y="0"/>
            <a:ext cx="7547996" cy="6858000"/>
          </a:xfrm>
          <a:prstGeom prst="rect">
            <a:avLst/>
          </a:prstGeom>
          <a:solidFill>
            <a:srgbClr val="FF3A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88">
              <a:solidFill>
                <a:schemeClr val="tx1"/>
              </a:solidFill>
              <a:latin typeface="Roboto" panose="02000000000000000000" pitchFamily="2" charset="0"/>
              <a:sym typeface="Roboto" panose="02000000000000000000" pitchFamily="2" charset="0"/>
            </a:endParaRPr>
          </a:p>
        </p:txBody>
      </p:sp>
      <p:sp>
        <p:nvSpPr>
          <p:cNvPr id="2" name="Title 1"/>
          <p:cNvSpPr>
            <a:spLocks noGrp="1"/>
          </p:cNvSpPr>
          <p:nvPr>
            <p:ph type="title" hasCustomPrompt="1"/>
          </p:nvPr>
        </p:nvSpPr>
        <p:spPr>
          <a:xfrm>
            <a:off x="523940" y="5397773"/>
            <a:ext cx="6688726" cy="730970"/>
          </a:xfrm>
          <a:prstGeom prst="rect">
            <a:avLst/>
          </a:prstGeom>
        </p:spPr>
        <p:txBody>
          <a:bodyPr vert="horz" wrap="square" tIns="0" bIns="0" anchor="b">
            <a:spAutoFit/>
          </a:bodyPr>
          <a:lstStyle>
            <a:lvl1pPr algn="l">
              <a:lnSpc>
                <a:spcPct val="150000"/>
              </a:lnSpc>
              <a:defRPr sz="3563" b="1" cap="none" baseline="0">
                <a:solidFill>
                  <a:schemeClr val="bg2"/>
                </a:solidFill>
              </a:defRPr>
            </a:lvl1pPr>
          </a:lstStyle>
          <a:p>
            <a:r>
              <a:rPr lang="en-CA"/>
              <a:t>Click to edit style</a:t>
            </a:r>
          </a:p>
        </p:txBody>
      </p:sp>
      <p:sp>
        <p:nvSpPr>
          <p:cNvPr id="4" name="Date Placeholder 3">
            <a:extLst>
              <a:ext uri="{FF2B5EF4-FFF2-40B4-BE49-F238E27FC236}">
                <a16:creationId xmlns:a16="http://schemas.microsoft.com/office/drawing/2014/main" id="{E82F5636-CB1A-4151-9035-36E9AC4C733F}"/>
              </a:ext>
            </a:extLst>
          </p:cNvPr>
          <p:cNvSpPr>
            <a:spLocks noGrp="1"/>
          </p:cNvSpPr>
          <p:nvPr>
            <p:ph type="dt" sz="half" idx="11"/>
          </p:nvPr>
        </p:nvSpPr>
        <p:spPr/>
        <p:txBody>
          <a:bodyPr/>
          <a:lstStyle>
            <a:lvl1pPr>
              <a:defRPr>
                <a:solidFill>
                  <a:schemeClr val="bg2"/>
                </a:solidFill>
              </a:defRPr>
            </a:lvl1pPr>
          </a:lstStyle>
          <a:p>
            <a:r>
              <a:rPr lang="en-CA"/>
              <a:t>UNITED NATIONS</a:t>
            </a:r>
          </a:p>
        </p:txBody>
      </p:sp>
      <p:pic>
        <p:nvPicPr>
          <p:cNvPr id="27" name="Graphic 26">
            <a:extLst>
              <a:ext uri="{FF2B5EF4-FFF2-40B4-BE49-F238E27FC236}">
                <a16:creationId xmlns:a16="http://schemas.microsoft.com/office/drawing/2014/main" id="{5A024545-4646-4E2E-A411-C01AA2A557FB}"/>
              </a:ext>
            </a:extLst>
          </p:cNvPr>
          <p:cNvPicPr>
            <a:picLocks noChangeAspect="1"/>
          </p:cNvPicPr>
          <p:nvPr userDrawn="1"/>
        </p:nvPicPr>
        <p:blipFill rotWithShape="1">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rcRect r="75842"/>
          <a:stretch/>
        </p:blipFill>
        <p:spPr>
          <a:xfrm>
            <a:off x="11742018" y="147161"/>
            <a:ext cx="303787" cy="248981"/>
          </a:xfrm>
          <a:prstGeom prst="rect">
            <a:avLst/>
          </a:prstGeom>
        </p:spPr>
      </p:pic>
      <p:sp>
        <p:nvSpPr>
          <p:cNvPr id="12" name="Footer Placeholder 30">
            <a:extLst>
              <a:ext uri="{FF2B5EF4-FFF2-40B4-BE49-F238E27FC236}">
                <a16:creationId xmlns:a16="http://schemas.microsoft.com/office/drawing/2014/main" id="{5187A7E5-C6DE-4E69-8824-70D6A427746D}"/>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0" name="Date Placeholder 2">
            <a:extLst>
              <a:ext uri="{FF2B5EF4-FFF2-40B4-BE49-F238E27FC236}">
                <a16:creationId xmlns:a16="http://schemas.microsoft.com/office/drawing/2014/main" id="{0F97418A-CDF1-4B1D-B75F-851EEF70227F}"/>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11" name="TextBox 10">
            <a:extLst>
              <a:ext uri="{FF2B5EF4-FFF2-40B4-BE49-F238E27FC236}">
                <a16:creationId xmlns:a16="http://schemas.microsoft.com/office/drawing/2014/main" id="{7BCA3DAB-38C5-4D4B-9B87-27E24985D8CC}"/>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222623975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1_Title &amp; Bullets with background">
    <p:bg>
      <p:bgPr>
        <a:solidFill>
          <a:srgbClr val="FFFFFF"/>
        </a:solidFill>
        <a:effectLst/>
      </p:bgPr>
    </p:bg>
    <p:spTree>
      <p:nvGrpSpPr>
        <p:cNvPr id="1" name=""/>
        <p:cNvGrpSpPr/>
        <p:nvPr/>
      </p:nvGrpSpPr>
      <p:grpSpPr>
        <a:xfrm>
          <a:off x="0" y="0"/>
          <a:ext cx="0" cy="0"/>
          <a:chOff x="0" y="0"/>
          <a:chExt cx="0" cy="0"/>
        </a:xfrm>
      </p:grpSpPr>
      <p:sp>
        <p:nvSpPr>
          <p:cNvPr id="65" name="Google Shape;6;p1"/>
          <p:cNvSpPr/>
          <p:nvPr/>
        </p:nvSpPr>
        <p:spPr>
          <a:xfrm flipH="1">
            <a:off x="455859" y="463500"/>
            <a:ext cx="11738573" cy="5880200"/>
          </a:xfrm>
          <a:prstGeom prst="rect">
            <a:avLst/>
          </a:prstGeom>
          <a:solidFill>
            <a:srgbClr val="0468B1">
              <a:alpha val="9803"/>
            </a:srgbClr>
          </a:solidFill>
          <a:ln w="12700">
            <a:miter lim="400000"/>
          </a:ln>
        </p:spPr>
        <p:txBody>
          <a:bodyPr lIns="36000" tIns="36000" rIns="36000" bIns="36000"/>
          <a:lstStyle/>
          <a:p>
            <a:pPr algn="ctr">
              <a:defRPr sz="1600">
                <a:latin typeface="Proxima Nova Rg"/>
                <a:ea typeface="Proxima Nova Rg"/>
                <a:cs typeface="Proxima Nova Rg"/>
                <a:sym typeface="Proxima Nova Rg"/>
              </a:defRPr>
            </a:pPr>
            <a:endParaRPr/>
          </a:p>
        </p:txBody>
      </p:sp>
      <p:pic>
        <p:nvPicPr>
          <p:cNvPr id="66" name="Google Shape;8;p1" descr="Google Shape;8;p1"/>
          <p:cNvPicPr>
            <a:picLocks noChangeAspect="1"/>
          </p:cNvPicPr>
          <p:nvPr/>
        </p:nvPicPr>
        <p:blipFill>
          <a:blip r:embed="rId2"/>
          <a:stretch>
            <a:fillRect/>
          </a:stretch>
        </p:blipFill>
        <p:spPr>
          <a:xfrm rot="10800000" flipH="1">
            <a:off x="9278022" y="382011"/>
            <a:ext cx="2011683" cy="401623"/>
          </a:xfrm>
          <a:prstGeom prst="rect">
            <a:avLst/>
          </a:prstGeom>
          <a:ln w="12700">
            <a:miter lim="400000"/>
          </a:ln>
        </p:spPr>
      </p:pic>
      <p:sp>
        <p:nvSpPr>
          <p:cNvPr id="67" name="Google Shape;37;p9"/>
          <p:cNvSpPr txBox="1"/>
          <p:nvPr/>
        </p:nvSpPr>
        <p:spPr>
          <a:xfrm>
            <a:off x="4688051" y="4333080"/>
            <a:ext cx="3045352"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68" name="Google Shape;38;p9"/>
          <p:cNvSpPr txBox="1"/>
          <p:nvPr/>
        </p:nvSpPr>
        <p:spPr>
          <a:xfrm>
            <a:off x="4688051" y="5133180"/>
            <a:ext cx="3045352"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69" name="Google Shape;39;p9"/>
          <p:cNvSpPr txBox="1"/>
          <p:nvPr/>
        </p:nvSpPr>
        <p:spPr>
          <a:xfrm>
            <a:off x="903452" y="4333080"/>
            <a:ext cx="3045350"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70" name="Google Shape;40;p9"/>
          <p:cNvSpPr txBox="1"/>
          <p:nvPr/>
        </p:nvSpPr>
        <p:spPr>
          <a:xfrm>
            <a:off x="903452" y="5133180"/>
            <a:ext cx="3045350"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71" name="Google Shape;41;p9"/>
          <p:cNvSpPr txBox="1"/>
          <p:nvPr/>
        </p:nvSpPr>
        <p:spPr>
          <a:xfrm>
            <a:off x="8434551" y="4333080"/>
            <a:ext cx="3045352" cy="70866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p>
            <a:pPr>
              <a:lnSpc>
                <a:spcPct val="80000"/>
              </a:lnSpc>
              <a:defRPr sz="2600" b="1">
                <a:latin typeface="Proxima Nova Rg"/>
                <a:ea typeface="Proxima Nova Rg"/>
                <a:cs typeface="Proxima Nova Rg"/>
                <a:sym typeface="Proxima Nova Rg"/>
              </a:defRPr>
            </a:pPr>
            <a:r>
              <a:t>Type the title here, </a:t>
            </a:r>
            <a:endParaRPr>
              <a:latin typeface="Arial"/>
              <a:ea typeface="Arial"/>
              <a:cs typeface="Arial"/>
              <a:sym typeface="Arial"/>
            </a:endParaRPr>
          </a:p>
          <a:p>
            <a:pPr>
              <a:lnSpc>
                <a:spcPct val="80000"/>
              </a:lnSpc>
              <a:defRPr sz="2600" b="1">
                <a:latin typeface="Proxima Nova Rg"/>
                <a:ea typeface="Proxima Nova Rg"/>
                <a:cs typeface="Proxima Nova Rg"/>
                <a:sym typeface="Proxima Nova Rg"/>
              </a:defRPr>
            </a:pPr>
            <a:r>
              <a:t>two lines.</a:t>
            </a:r>
          </a:p>
        </p:txBody>
      </p:sp>
      <p:sp>
        <p:nvSpPr>
          <p:cNvPr id="72" name="Google Shape;42;p9"/>
          <p:cNvSpPr txBox="1"/>
          <p:nvPr/>
        </p:nvSpPr>
        <p:spPr>
          <a:xfrm>
            <a:off x="8434551" y="5133180"/>
            <a:ext cx="3045352" cy="9652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defRPr sz="1600">
                <a:latin typeface="Proxima Nova Rg"/>
                <a:ea typeface="Proxima Nova Rg"/>
                <a:cs typeface="Proxima Nova Rg"/>
                <a:sym typeface="Proxima Nova Rg"/>
              </a:defRPr>
            </a:lvl1pPr>
          </a:lstStyle>
          <a:p>
            <a:r>
              <a:t>Lorem ipsum dolor sit amet, consectetur adipiscing elit, sed do eiusmod tempor incididunt ut labore et dolore magna aliqua. </a:t>
            </a:r>
          </a:p>
        </p:txBody>
      </p:sp>
      <p:sp>
        <p:nvSpPr>
          <p:cNvPr id="73" name="Google Shape;43;p9"/>
          <p:cNvSpPr txBox="1"/>
          <p:nvPr/>
        </p:nvSpPr>
        <p:spPr>
          <a:xfrm>
            <a:off x="893016" y="801528"/>
            <a:ext cx="5964340" cy="4826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spAutoFit/>
          </a:bodyPr>
          <a:lstStyle>
            <a:lvl1pPr>
              <a:lnSpc>
                <a:spcPct val="80000"/>
              </a:lnSpc>
              <a:defRPr sz="3200" b="1">
                <a:solidFill>
                  <a:srgbClr val="0468B1"/>
                </a:solidFill>
                <a:latin typeface="Proxima Nova Rg"/>
                <a:ea typeface="Proxima Nova Rg"/>
                <a:cs typeface="Proxima Nova Rg"/>
                <a:sym typeface="Proxima Nova Rg"/>
              </a:defRPr>
            </a:lvl1pPr>
          </a:lstStyle>
          <a:p>
            <a:r>
              <a:t>Type a title here, or delete.</a:t>
            </a:r>
          </a:p>
        </p:txBody>
      </p:sp>
      <p:sp>
        <p:nvSpPr>
          <p:cNvPr id="74" name="#UNDPdigital"/>
          <p:cNvSpPr txBox="1"/>
          <p:nvPr/>
        </p:nvSpPr>
        <p:spPr>
          <a:xfrm rot="16200000">
            <a:off x="11341049" y="1111530"/>
            <a:ext cx="978000" cy="17780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a:spAutoFit/>
          </a:bodyPr>
          <a:lstStyle>
            <a:lvl1pPr defTabSz="410764">
              <a:defRPr sz="1200" b="1">
                <a:solidFill>
                  <a:srgbClr val="0468B1"/>
                </a:solidFill>
                <a:latin typeface="Proxima Nova Rg"/>
                <a:ea typeface="Proxima Nova Rg"/>
                <a:cs typeface="Proxima Nova Rg"/>
                <a:sym typeface="Proxima Nova Rg"/>
              </a:defRPr>
            </a:lvl1pPr>
          </a:lstStyle>
          <a:p>
            <a:r>
              <a:t>#UNDPdigital</a:t>
            </a:r>
          </a:p>
        </p:txBody>
      </p:sp>
      <p:sp>
        <p:nvSpPr>
          <p:cNvPr id="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Very-Large 2 Columns 75-25">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289" imgH="290" progId="TCLayout.ActiveDocument.1">
                  <p:embed/>
                </p:oleObj>
              </mc:Choice>
              <mc:Fallback>
                <p:oleObj name="think-cell Slide" r:id="rId4"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C5A20EC-6FCC-45EE-ACE4-4D8383F4FDE8}"/>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US" sz="2250"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9" name="Rectangle 8">
            <a:extLst>
              <a:ext uri="{FF2B5EF4-FFF2-40B4-BE49-F238E27FC236}">
                <a16:creationId xmlns:a16="http://schemas.microsoft.com/office/drawing/2014/main" id="{F2FEAE83-94A7-4AE2-B1BD-243CD239F74F}"/>
              </a:ext>
            </a:extLst>
          </p:cNvPr>
          <p:cNvSpPr/>
          <p:nvPr userDrawn="1"/>
        </p:nvSpPr>
        <p:spPr>
          <a:xfrm>
            <a:off x="1" y="0"/>
            <a:ext cx="8458935" cy="6858000"/>
          </a:xfrm>
          <a:prstGeom prst="rect">
            <a:avLst/>
          </a:prstGeom>
          <a:solidFill>
            <a:srgbClr val="149E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sp>
        <p:nvSpPr>
          <p:cNvPr id="8" name="Title 7"/>
          <p:cNvSpPr>
            <a:spLocks noGrp="1"/>
          </p:cNvSpPr>
          <p:nvPr>
            <p:ph type="title"/>
          </p:nvPr>
        </p:nvSpPr>
        <p:spPr>
          <a:xfrm>
            <a:off x="322997" y="547107"/>
            <a:ext cx="8135938" cy="311624"/>
          </a:xfrm>
          <a:prstGeom prst="rect">
            <a:avLst/>
          </a:prstGeom>
        </p:spPr>
        <p:txBody>
          <a:bodyPr vert="horz" wrap="square" lIns="0" tIns="0" rIns="0" bIns="0">
            <a:spAutoFit/>
          </a:bodyPr>
          <a:lstStyle>
            <a:lvl1pPr>
              <a:defRPr sz="2250" b="0" spc="19" baseline="0">
                <a:solidFill>
                  <a:schemeClr val="bg2"/>
                </a:solidFill>
                <a:latin typeface="Roboto Black" panose="02000000000000000000" pitchFamily="2" charset="0"/>
                <a:ea typeface="Roboto Black" panose="02000000000000000000" pitchFamily="2" charset="0"/>
              </a:defRPr>
            </a:lvl1pPr>
          </a:lstStyle>
          <a:p>
            <a:r>
              <a:rPr lang="en-US"/>
              <a:t>Click to edit Master title style</a:t>
            </a:r>
          </a:p>
        </p:txBody>
      </p:sp>
      <p:sp>
        <p:nvSpPr>
          <p:cNvPr id="13" name="Date Placeholder 29">
            <a:extLst>
              <a:ext uri="{FF2B5EF4-FFF2-40B4-BE49-F238E27FC236}">
                <a16:creationId xmlns:a16="http://schemas.microsoft.com/office/drawing/2014/main" id="{4022FC2F-0158-43C3-99BD-4CF8D50C0784}"/>
              </a:ext>
            </a:extLst>
          </p:cNvPr>
          <p:cNvSpPr>
            <a:spLocks noGrp="1"/>
          </p:cNvSpPr>
          <p:nvPr>
            <p:ph type="dt" sz="half" idx="15"/>
          </p:nvPr>
        </p:nvSpPr>
        <p:spPr>
          <a:xfrm>
            <a:off x="322997" y="6567191"/>
            <a:ext cx="2575312" cy="153888"/>
          </a:xfrm>
        </p:spPr>
        <p:txBody>
          <a:bodyPr/>
          <a:lstStyle>
            <a:lvl1pPr>
              <a:defRPr>
                <a:solidFill>
                  <a:schemeClr val="bg2"/>
                </a:solidFill>
              </a:defRPr>
            </a:lvl1pPr>
          </a:lstStyle>
          <a:p>
            <a:r>
              <a:rPr lang="en-US"/>
              <a:t>UNITED NATIONS</a:t>
            </a:r>
          </a:p>
        </p:txBody>
      </p:sp>
      <p:sp>
        <p:nvSpPr>
          <p:cNvPr id="17" name="Text Placeholder 16">
            <a:extLst>
              <a:ext uri="{FF2B5EF4-FFF2-40B4-BE49-F238E27FC236}">
                <a16:creationId xmlns:a16="http://schemas.microsoft.com/office/drawing/2014/main" id="{2C38E427-6BE7-431E-8A66-118391C3D01D}"/>
              </a:ext>
            </a:extLst>
          </p:cNvPr>
          <p:cNvSpPr>
            <a:spLocks noGrp="1"/>
          </p:cNvSpPr>
          <p:nvPr>
            <p:ph type="body" sz="quarter" idx="18"/>
          </p:nvPr>
        </p:nvSpPr>
        <p:spPr>
          <a:xfrm>
            <a:off x="8799792" y="2746346"/>
            <a:ext cx="3034977" cy="1365310"/>
          </a:xfrm>
        </p:spPr>
        <p:txBody>
          <a:bodyPr vert="horz" wrap="square" lIns="0" tIns="0" rIns="0" bIns="0" rtlCol="0" anchor="ctr" anchorCtr="0">
            <a:spAutoFit/>
          </a:bodyPr>
          <a:lstStyle>
            <a:lvl1pPr>
              <a:defRPr lang="en-US" sz="1406" dirty="0" smtClean="0">
                <a:solidFill>
                  <a:schemeClr val="tx2">
                    <a:lumMod val="50000"/>
                  </a:schemeClr>
                </a:solidFill>
                <a:latin typeface="+mn-lt"/>
              </a:defRPr>
            </a:lvl1pPr>
            <a:lvl2pPr>
              <a:defRPr lang="en-US" sz="1125" dirty="0" smtClean="0"/>
            </a:lvl2pPr>
            <a:lvl3pPr>
              <a:defRPr lang="en-US" sz="1125" dirty="0" smtClean="0"/>
            </a:lvl3pPr>
            <a:lvl4pPr>
              <a:defRPr lang="en-US" dirty="0" smtClean="0"/>
            </a:lvl4pPr>
            <a:lvl5pPr>
              <a:defRPr lang="en-US" dirty="0"/>
            </a:lvl5pPr>
          </a:lstStyle>
          <a:p>
            <a:pPr lvl="0">
              <a:lnSpc>
                <a:spcPct val="110000"/>
              </a:lnSpc>
            </a:pPr>
            <a:r>
              <a:rPr lang="en-US"/>
              <a:t>Click to edit Master text styles</a:t>
            </a:r>
          </a:p>
          <a:p>
            <a:pPr lvl="1">
              <a:lnSpc>
                <a:spcPct val="110000"/>
              </a:lnSpc>
            </a:pPr>
            <a:r>
              <a:rPr lang="en-US"/>
              <a:t>Second level</a:t>
            </a:r>
          </a:p>
          <a:p>
            <a:pPr lvl="2">
              <a:lnSpc>
                <a:spcPct val="110000"/>
              </a:lnSpc>
            </a:pPr>
            <a:r>
              <a:rPr lang="en-US"/>
              <a:t>Third level</a:t>
            </a:r>
          </a:p>
          <a:p>
            <a:pPr lvl="3">
              <a:lnSpc>
                <a:spcPct val="110000"/>
              </a:lnSpc>
            </a:pPr>
            <a:r>
              <a:rPr lang="en-US"/>
              <a:t>Fourth level</a:t>
            </a:r>
          </a:p>
          <a:p>
            <a:pPr lvl="4">
              <a:lnSpc>
                <a:spcPct val="110000"/>
              </a:lnSpc>
            </a:pPr>
            <a:r>
              <a:rPr lang="en-US"/>
              <a:t>Fifth level</a:t>
            </a:r>
          </a:p>
        </p:txBody>
      </p:sp>
      <p:sp>
        <p:nvSpPr>
          <p:cNvPr id="11" name="Footer Placeholder 30">
            <a:extLst>
              <a:ext uri="{FF2B5EF4-FFF2-40B4-BE49-F238E27FC236}">
                <a16:creationId xmlns:a16="http://schemas.microsoft.com/office/drawing/2014/main" id="{B02966B0-3976-46E1-9D23-0DB8E533B9DD}"/>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0" name="Date Placeholder 2">
            <a:extLst>
              <a:ext uri="{FF2B5EF4-FFF2-40B4-BE49-F238E27FC236}">
                <a16:creationId xmlns:a16="http://schemas.microsoft.com/office/drawing/2014/main" id="{8FDE1530-F4E6-40EA-A078-5C872C99D6C6}"/>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12" name="TextBox 11">
            <a:extLst>
              <a:ext uri="{FF2B5EF4-FFF2-40B4-BE49-F238E27FC236}">
                <a16:creationId xmlns:a16="http://schemas.microsoft.com/office/drawing/2014/main" id="{0D7C0AF2-910C-4C19-99CA-33600DB4153C}"/>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40183639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hdr="0"/>
  <p:extLst>
    <p:ext uri="{DCECCB84-F9BA-43D5-87BE-67443E8EF086}">
      <p15:sldGuideLst xmlns:p15="http://schemas.microsoft.com/office/powerpoint/2012/main">
        <p15:guide id="1" orient="horz" pos="4232">
          <p15:clr>
            <a:srgbClr val="5ACBF0"/>
          </p15:clr>
        </p15:guide>
        <p15:guide id="3" orient="horz" pos="1170">
          <p15:clr>
            <a:srgbClr val="5ACBF0"/>
          </p15:clr>
        </p15:guide>
        <p15:guide id="4" orient="horz" pos="4005">
          <p15:clr>
            <a:srgbClr val="5ACBF0"/>
          </p15:clr>
        </p15:guide>
        <p15:guide id="5" orient="horz" pos="1283">
          <p15:clr>
            <a:srgbClr val="5ACBF0"/>
          </p15:clr>
        </p15:guide>
        <p15:guide id="6" pos="217">
          <p15:clr>
            <a:srgbClr val="FBAE40"/>
          </p15:clr>
        </p15:guide>
        <p15:guide id="7" pos="5683">
          <p15:clr>
            <a:srgbClr val="FBAE40"/>
          </p15:clr>
        </p15:guide>
        <p15:guide id="8" orient="horz" pos="2304">
          <p15:clr>
            <a:srgbClr val="FBAE40"/>
          </p15:clr>
        </p15:guide>
        <p15:guide id="9" pos="5456">
          <p15:clr>
            <a:srgbClr val="FBAE40"/>
          </p15:clr>
        </p15:guide>
        <p15:guide id="10" pos="7951">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1 Very-Large 2 Columns 75-25">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289" imgH="290" progId="TCLayout.ActiveDocument.1">
                  <p:embed/>
                </p:oleObj>
              </mc:Choice>
              <mc:Fallback>
                <p:oleObj name="think-cell Slide" r:id="rId4"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C5A20EC-6FCC-45EE-ACE4-4D8383F4FDE8}"/>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US" sz="2250"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9" name="Rectangle 8">
            <a:extLst>
              <a:ext uri="{FF2B5EF4-FFF2-40B4-BE49-F238E27FC236}">
                <a16:creationId xmlns:a16="http://schemas.microsoft.com/office/drawing/2014/main" id="{F2FEAE83-94A7-4AE2-B1BD-243CD239F74F}"/>
              </a:ext>
            </a:extLst>
          </p:cNvPr>
          <p:cNvSpPr/>
          <p:nvPr userDrawn="1"/>
        </p:nvSpPr>
        <p:spPr>
          <a:xfrm>
            <a:off x="1" y="0"/>
            <a:ext cx="8458935" cy="6858000"/>
          </a:xfrm>
          <a:prstGeom prst="rect">
            <a:avLst/>
          </a:prstGeom>
          <a:solidFill>
            <a:srgbClr val="5F5F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88"/>
          </a:p>
        </p:txBody>
      </p:sp>
      <p:sp>
        <p:nvSpPr>
          <p:cNvPr id="8" name="Title 7"/>
          <p:cNvSpPr>
            <a:spLocks noGrp="1"/>
          </p:cNvSpPr>
          <p:nvPr>
            <p:ph type="title"/>
          </p:nvPr>
        </p:nvSpPr>
        <p:spPr>
          <a:xfrm>
            <a:off x="322997" y="547107"/>
            <a:ext cx="7798057" cy="311624"/>
          </a:xfrm>
          <a:prstGeom prst="rect">
            <a:avLst/>
          </a:prstGeom>
        </p:spPr>
        <p:txBody>
          <a:bodyPr vert="horz" wrap="square" lIns="0" tIns="0" rIns="0" bIns="0">
            <a:spAutoFit/>
          </a:bodyPr>
          <a:lstStyle>
            <a:lvl1pPr>
              <a:defRPr sz="2250" b="0" spc="19" baseline="0">
                <a:solidFill>
                  <a:schemeClr val="bg2"/>
                </a:solidFill>
                <a:latin typeface="Roboto Black" panose="02000000000000000000" pitchFamily="2" charset="0"/>
                <a:ea typeface="Roboto Black" panose="02000000000000000000" pitchFamily="2" charset="0"/>
              </a:defRPr>
            </a:lvl1pPr>
          </a:lstStyle>
          <a:p>
            <a:r>
              <a:rPr lang="en-US"/>
              <a:t>Click to edit Master title style</a:t>
            </a:r>
          </a:p>
        </p:txBody>
      </p:sp>
      <p:sp>
        <p:nvSpPr>
          <p:cNvPr id="13" name="Date Placeholder 29">
            <a:extLst>
              <a:ext uri="{FF2B5EF4-FFF2-40B4-BE49-F238E27FC236}">
                <a16:creationId xmlns:a16="http://schemas.microsoft.com/office/drawing/2014/main" id="{4022FC2F-0158-43C3-99BD-4CF8D50C0784}"/>
              </a:ext>
            </a:extLst>
          </p:cNvPr>
          <p:cNvSpPr>
            <a:spLocks noGrp="1"/>
          </p:cNvSpPr>
          <p:nvPr>
            <p:ph type="dt" sz="half" idx="15"/>
          </p:nvPr>
        </p:nvSpPr>
        <p:spPr>
          <a:xfrm>
            <a:off x="322997" y="6567191"/>
            <a:ext cx="2575312" cy="153888"/>
          </a:xfrm>
        </p:spPr>
        <p:txBody>
          <a:bodyPr/>
          <a:lstStyle>
            <a:lvl1pPr>
              <a:defRPr>
                <a:solidFill>
                  <a:schemeClr val="bg2"/>
                </a:solidFill>
              </a:defRPr>
            </a:lvl1pPr>
          </a:lstStyle>
          <a:p>
            <a:r>
              <a:rPr lang="en-US"/>
              <a:t>UNITED NATIONS</a:t>
            </a:r>
          </a:p>
        </p:txBody>
      </p:sp>
      <p:sp>
        <p:nvSpPr>
          <p:cNvPr id="17" name="Text Placeholder 16">
            <a:extLst>
              <a:ext uri="{FF2B5EF4-FFF2-40B4-BE49-F238E27FC236}">
                <a16:creationId xmlns:a16="http://schemas.microsoft.com/office/drawing/2014/main" id="{2C38E427-6BE7-431E-8A66-118391C3D01D}"/>
              </a:ext>
            </a:extLst>
          </p:cNvPr>
          <p:cNvSpPr>
            <a:spLocks noGrp="1"/>
          </p:cNvSpPr>
          <p:nvPr>
            <p:ph type="body" sz="quarter" idx="18"/>
          </p:nvPr>
        </p:nvSpPr>
        <p:spPr>
          <a:xfrm>
            <a:off x="8799792" y="2752373"/>
            <a:ext cx="3034977" cy="1353255"/>
          </a:xfrm>
        </p:spPr>
        <p:txBody>
          <a:bodyPr vert="horz" wrap="square" lIns="0" tIns="0" rIns="0" bIns="0" rtlCol="0" anchor="ctr" anchorCtr="0">
            <a:spAutoFit/>
          </a:bodyPr>
          <a:lstStyle>
            <a:lvl1pPr>
              <a:defRPr lang="en-US" sz="1406" dirty="0" smtClean="0">
                <a:solidFill>
                  <a:schemeClr val="accent4"/>
                </a:solidFill>
                <a:latin typeface="+mn-lt"/>
              </a:defRPr>
            </a:lvl1pPr>
            <a:lvl2pPr>
              <a:defRPr lang="en-US" sz="1125" dirty="0" smtClean="0"/>
            </a:lvl2pPr>
            <a:lvl3pPr>
              <a:defRPr lang="en-US" sz="1125" dirty="0" smtClean="0"/>
            </a:lvl3pPr>
            <a:lvl4pPr>
              <a:defRPr lang="en-US" dirty="0" smtClean="0"/>
            </a:lvl4pPr>
            <a:lvl5pPr>
              <a:defRPr lang="en-US" dirty="0"/>
            </a:lvl5pPr>
          </a:lstStyle>
          <a:p>
            <a:pPr lvl="0">
              <a:lnSpc>
                <a:spcPct val="110000"/>
              </a:lnSpc>
            </a:pPr>
            <a:r>
              <a:rPr lang="en-US"/>
              <a:t>Click to edit Master text styles</a:t>
            </a:r>
          </a:p>
          <a:p>
            <a:pPr lvl="1">
              <a:lnSpc>
                <a:spcPct val="110000"/>
              </a:lnSpc>
            </a:pPr>
            <a:r>
              <a:rPr lang="en-US"/>
              <a:t>Second level</a:t>
            </a:r>
          </a:p>
          <a:p>
            <a:pPr lvl="2">
              <a:lnSpc>
                <a:spcPct val="110000"/>
              </a:lnSpc>
            </a:pPr>
            <a:r>
              <a:rPr lang="en-US"/>
              <a:t>Third level</a:t>
            </a:r>
          </a:p>
          <a:p>
            <a:pPr lvl="3">
              <a:lnSpc>
                <a:spcPct val="110000"/>
              </a:lnSpc>
            </a:pPr>
            <a:r>
              <a:rPr lang="en-US"/>
              <a:t>Fourth level</a:t>
            </a:r>
          </a:p>
          <a:p>
            <a:pPr lvl="4">
              <a:lnSpc>
                <a:spcPct val="110000"/>
              </a:lnSpc>
            </a:pPr>
            <a:r>
              <a:rPr lang="en-US"/>
              <a:t>Fifth level</a:t>
            </a:r>
          </a:p>
        </p:txBody>
      </p:sp>
      <p:sp>
        <p:nvSpPr>
          <p:cNvPr id="11" name="Footer Placeholder 30">
            <a:extLst>
              <a:ext uri="{FF2B5EF4-FFF2-40B4-BE49-F238E27FC236}">
                <a16:creationId xmlns:a16="http://schemas.microsoft.com/office/drawing/2014/main" id="{6BED5FFE-5896-4ED9-BC74-A8BD80C4826A}"/>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bg1"/>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0" name="Date Placeholder 2">
            <a:extLst>
              <a:ext uri="{FF2B5EF4-FFF2-40B4-BE49-F238E27FC236}">
                <a16:creationId xmlns:a16="http://schemas.microsoft.com/office/drawing/2014/main" id="{F8109BD1-C481-4CBD-8A32-44C0F5BDEC53}"/>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FFFFFF"/>
                </a:solidFill>
                <a:effectLst/>
                <a:uLnTx/>
                <a:uFillTx/>
                <a:latin typeface="Roboto" panose="02000000000000000000" pitchFamily="2" charset="0"/>
                <a:ea typeface="Roboto" panose="02000000000000000000" pitchFamily="2" charset="0"/>
                <a:cs typeface="+mn-cs"/>
              </a:rPr>
              <a:t>UNITED NATIONS</a:t>
            </a:r>
          </a:p>
        </p:txBody>
      </p:sp>
      <p:sp>
        <p:nvSpPr>
          <p:cNvPr id="12" name="TextBox 11">
            <a:extLst>
              <a:ext uri="{FF2B5EF4-FFF2-40B4-BE49-F238E27FC236}">
                <a16:creationId xmlns:a16="http://schemas.microsoft.com/office/drawing/2014/main" id="{FF59E519-433A-4085-9296-AC441658180D}"/>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4537479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hdr="0"/>
  <p:extLst>
    <p:ext uri="{DCECCB84-F9BA-43D5-87BE-67443E8EF086}">
      <p15:sldGuideLst xmlns:p15="http://schemas.microsoft.com/office/powerpoint/2012/main">
        <p15:guide id="1" orient="horz" pos="4232">
          <p15:clr>
            <a:srgbClr val="5ACBF0"/>
          </p15:clr>
        </p15:guide>
        <p15:guide id="3" orient="horz" pos="1170">
          <p15:clr>
            <a:srgbClr val="5ACBF0"/>
          </p15:clr>
        </p15:guide>
        <p15:guide id="4" orient="horz" pos="4005">
          <p15:clr>
            <a:srgbClr val="5ACBF0"/>
          </p15:clr>
        </p15:guide>
        <p15:guide id="5" orient="horz" pos="1283">
          <p15:clr>
            <a:srgbClr val="5ACBF0"/>
          </p15:clr>
        </p15:guide>
        <p15:guide id="6" pos="217">
          <p15:clr>
            <a:srgbClr val="FBAE40"/>
          </p15:clr>
        </p15:guide>
        <p15:guide id="7" pos="5683">
          <p15:clr>
            <a:srgbClr val="FBAE40"/>
          </p15:clr>
        </p15:guide>
        <p15:guide id="8" orient="horz" pos="2304">
          <p15:clr>
            <a:srgbClr val="FBAE40"/>
          </p15:clr>
        </p15:guide>
        <p15:guide id="9" pos="5456">
          <p15:clr>
            <a:srgbClr val="FBAE40"/>
          </p15:clr>
        </p15:guide>
        <p15:guide id="10" pos="7951">
          <p15:clr>
            <a:srgbClr val="FBAE40"/>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2 Very-Large 2 Columns 75-25">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289" imgH="290" progId="TCLayout.ActiveDocument.1">
                  <p:embed/>
                </p:oleObj>
              </mc:Choice>
              <mc:Fallback>
                <p:oleObj name="think-cell Slide" r:id="rId4"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C5A20EC-6FCC-45EE-ACE4-4D8383F4FDE8}"/>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US" sz="2250"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17" name="Text Placeholder 16">
            <a:extLst>
              <a:ext uri="{FF2B5EF4-FFF2-40B4-BE49-F238E27FC236}">
                <a16:creationId xmlns:a16="http://schemas.microsoft.com/office/drawing/2014/main" id="{2C38E427-6BE7-431E-8A66-118391C3D01D}"/>
              </a:ext>
            </a:extLst>
          </p:cNvPr>
          <p:cNvSpPr>
            <a:spLocks noGrp="1"/>
          </p:cNvSpPr>
          <p:nvPr>
            <p:ph type="body" sz="quarter" idx="18"/>
          </p:nvPr>
        </p:nvSpPr>
        <p:spPr>
          <a:xfrm>
            <a:off x="322997" y="1571625"/>
            <a:ext cx="11511772" cy="1353255"/>
          </a:xfrm>
        </p:spPr>
        <p:txBody>
          <a:bodyPr vert="horz" wrap="square" lIns="0" tIns="0" rIns="0" bIns="0" rtlCol="0" anchor="t" anchorCtr="0">
            <a:spAutoFit/>
          </a:bodyPr>
          <a:lstStyle>
            <a:lvl1pPr>
              <a:defRPr lang="en-US" sz="1406" dirty="0" smtClean="0">
                <a:solidFill>
                  <a:schemeClr val="accent4"/>
                </a:solidFill>
                <a:latin typeface="+mn-lt"/>
              </a:defRPr>
            </a:lvl1pPr>
            <a:lvl2pPr>
              <a:defRPr lang="en-US" sz="1125" dirty="0" smtClean="0"/>
            </a:lvl2pPr>
            <a:lvl3pPr>
              <a:defRPr lang="en-US" sz="1125" dirty="0" smtClean="0"/>
            </a:lvl3pPr>
            <a:lvl4pPr>
              <a:defRPr lang="en-US" dirty="0" smtClean="0"/>
            </a:lvl4pPr>
            <a:lvl5pPr>
              <a:defRPr lang="en-US" dirty="0"/>
            </a:lvl5pPr>
          </a:lstStyle>
          <a:p>
            <a:pPr lvl="0">
              <a:lnSpc>
                <a:spcPct val="110000"/>
              </a:lnSpc>
            </a:pPr>
            <a:r>
              <a:rPr lang="en-US"/>
              <a:t>Click to edit Master text styles</a:t>
            </a:r>
          </a:p>
          <a:p>
            <a:pPr lvl="1">
              <a:lnSpc>
                <a:spcPct val="110000"/>
              </a:lnSpc>
            </a:pPr>
            <a:r>
              <a:rPr lang="en-US"/>
              <a:t>Second level</a:t>
            </a:r>
          </a:p>
          <a:p>
            <a:pPr lvl="2">
              <a:lnSpc>
                <a:spcPct val="110000"/>
              </a:lnSpc>
            </a:pPr>
            <a:r>
              <a:rPr lang="en-US"/>
              <a:t>Third level</a:t>
            </a:r>
          </a:p>
          <a:p>
            <a:pPr lvl="3">
              <a:lnSpc>
                <a:spcPct val="110000"/>
              </a:lnSpc>
            </a:pPr>
            <a:r>
              <a:rPr lang="en-US"/>
              <a:t>Fourth level</a:t>
            </a:r>
          </a:p>
          <a:p>
            <a:pPr lvl="4">
              <a:lnSpc>
                <a:spcPct val="110000"/>
              </a:lnSpc>
            </a:pPr>
            <a:r>
              <a:rPr lang="en-US"/>
              <a:t>Fifth level</a:t>
            </a:r>
          </a:p>
        </p:txBody>
      </p:sp>
      <p:pic>
        <p:nvPicPr>
          <p:cNvPr id="9" name="Graphic 8">
            <a:extLst>
              <a:ext uri="{FF2B5EF4-FFF2-40B4-BE49-F238E27FC236}">
                <a16:creationId xmlns:a16="http://schemas.microsoft.com/office/drawing/2014/main" id="{92E800F6-3D43-4BA2-A07D-1578874E4975}"/>
              </a:ext>
            </a:extLst>
          </p:cNvPr>
          <p:cNvPicPr>
            <a:picLocks noChangeAspect="1"/>
          </p:cNvPicPr>
          <p:nvPr userDrawn="1"/>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1183857" y="136923"/>
            <a:ext cx="821588" cy="325721"/>
          </a:xfrm>
          <a:prstGeom prst="rect">
            <a:avLst/>
          </a:prstGeom>
        </p:spPr>
      </p:pic>
      <p:sp>
        <p:nvSpPr>
          <p:cNvPr id="14" name="Title 4">
            <a:extLst>
              <a:ext uri="{FF2B5EF4-FFF2-40B4-BE49-F238E27FC236}">
                <a16:creationId xmlns:a16="http://schemas.microsoft.com/office/drawing/2014/main" id="{5FD71F2D-2997-462B-93DC-D93BB1389339}"/>
              </a:ext>
            </a:extLst>
          </p:cNvPr>
          <p:cNvSpPr>
            <a:spLocks noGrp="1"/>
          </p:cNvSpPr>
          <p:nvPr>
            <p:ph type="title" hasCustomPrompt="1"/>
          </p:nvPr>
        </p:nvSpPr>
        <p:spPr>
          <a:xfrm>
            <a:off x="322996" y="638016"/>
            <a:ext cx="7798057" cy="403957"/>
          </a:xfrm>
          <a:prstGeom prst="rect">
            <a:avLst/>
          </a:prstGeom>
        </p:spPr>
        <p:txBody>
          <a:bodyPr vert="horz" wrap="square" lIns="0" tIns="0" rIns="0" bIns="0" rtlCol="0" anchor="t">
            <a:spAutoFit/>
          </a:bodyPr>
          <a:lstStyle>
            <a:lvl1pPr>
              <a:defRPr lang="en-US" dirty="0">
                <a:solidFill>
                  <a:schemeClr val="tx1"/>
                </a:solidFill>
              </a:defRPr>
            </a:lvl1pPr>
          </a:lstStyle>
          <a:p>
            <a:pPr marL="0" lvl="0" defTabSz="914514">
              <a:lnSpc>
                <a:spcPct val="100000"/>
              </a:lnSpc>
            </a:pPr>
            <a:r>
              <a:rPr lang="en-US"/>
              <a:t>Click to add title</a:t>
            </a:r>
          </a:p>
        </p:txBody>
      </p:sp>
      <p:sp>
        <p:nvSpPr>
          <p:cNvPr id="18" name="Footer Placeholder 30">
            <a:extLst>
              <a:ext uri="{FF2B5EF4-FFF2-40B4-BE49-F238E27FC236}">
                <a16:creationId xmlns:a16="http://schemas.microsoft.com/office/drawing/2014/main" id="{8F345340-3D84-461C-9065-08FF989C1914}"/>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chemeClr val="tx2"/>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
        <p:nvSpPr>
          <p:cNvPr id="11" name="TextBox 10">
            <a:extLst>
              <a:ext uri="{FF2B5EF4-FFF2-40B4-BE49-F238E27FC236}">
                <a16:creationId xmlns:a16="http://schemas.microsoft.com/office/drawing/2014/main" id="{3768C2E7-6523-4680-A77B-A3B35FBC449B}"/>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
        <p:nvSpPr>
          <p:cNvPr id="12" name="Date Placeholder 2">
            <a:extLst>
              <a:ext uri="{FF2B5EF4-FFF2-40B4-BE49-F238E27FC236}">
                <a16:creationId xmlns:a16="http://schemas.microsoft.com/office/drawing/2014/main" id="{A623FA4E-1669-4D88-BADA-651F0BC9DE63}"/>
              </a:ext>
            </a:extLst>
          </p:cNvPr>
          <p:cNvSpPr txBox="1">
            <a:spLocks/>
          </p:cNvSpPr>
          <p:nvPr userDrawn="1"/>
        </p:nvSpPr>
        <p:spPr>
          <a:xfrm>
            <a:off x="523940" y="6468071"/>
            <a:ext cx="2530387" cy="253008"/>
          </a:xfrm>
          <a:prstGeom prst="rect">
            <a:avLst/>
          </a:prstGeom>
        </p:spPr>
        <p:txBody>
          <a:bodyPr vert="horz" lIns="0" tIns="0" rIns="0" bIns="0" rtlCol="0" anchor="b"/>
          <a:lstStyle>
            <a:defPPr>
              <a:defRPr lang="en-US"/>
            </a:defPPr>
            <a:lvl1pPr marL="0" algn="l" defTabSz="975482" rtl="0" eaLnBrk="1" latinLnBrk="0" hangingPunct="1">
              <a:defRPr lang="en-US" sz="750" b="0" kern="1200" smtClean="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CA"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Tree>
    <p:extLst>
      <p:ext uri="{BB962C8B-B14F-4D97-AF65-F5344CB8AC3E}">
        <p14:creationId xmlns:p14="http://schemas.microsoft.com/office/powerpoint/2010/main" val="336781156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hdr="0"/>
  <p:extLst>
    <p:ext uri="{DCECCB84-F9BA-43D5-87BE-67443E8EF086}">
      <p15:sldGuideLst xmlns:p15="http://schemas.microsoft.com/office/powerpoint/2012/main">
        <p15:guide id="1" orient="horz" pos="4232">
          <p15:clr>
            <a:srgbClr val="5ACBF0"/>
          </p15:clr>
        </p15:guide>
        <p15:guide id="3" orient="horz" pos="1170">
          <p15:clr>
            <a:srgbClr val="5ACBF0"/>
          </p15:clr>
        </p15:guide>
        <p15:guide id="4" orient="horz" pos="4005">
          <p15:clr>
            <a:srgbClr val="5ACBF0"/>
          </p15:clr>
        </p15:guide>
        <p15:guide id="5" orient="horz" pos="1283">
          <p15:clr>
            <a:srgbClr val="5ACBF0"/>
          </p15:clr>
        </p15:guide>
        <p15:guide id="6" pos="217">
          <p15:clr>
            <a:srgbClr val="FBAE40"/>
          </p15:clr>
        </p15:guide>
        <p15:guide id="7" pos="5683">
          <p15:clr>
            <a:srgbClr val="FBAE40"/>
          </p15:clr>
        </p15:guide>
        <p15:guide id="8" orient="horz" pos="2304">
          <p15:clr>
            <a:srgbClr val="FBAE40"/>
          </p15:clr>
        </p15:guide>
        <p15:guide id="9" pos="5456">
          <p15:clr>
            <a:srgbClr val="FBAE40"/>
          </p15:clr>
        </p15:guide>
        <p15:guide id="10" pos="7951">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5 Very-Large 2 Columns 75-25">
    <p:bg>
      <p:bgPr>
        <a:solidFill>
          <a:schemeClr val="bg2"/>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EFA3F1E-89F7-499F-8A00-0B051660F41B}"/>
              </a:ext>
            </a:extLst>
          </p:cNvPr>
          <p:cNvGraphicFramePr>
            <a:graphicFrameLocks noChangeAspect="1"/>
          </p:cNvGraphicFramePr>
          <p:nvPr userDrawn="1">
            <p:custDataLst>
              <p:tags r:id="rId1"/>
            </p:custDataLst>
          </p:nvPr>
        </p:nvGraphicFramePr>
        <p:xfrm>
          <a:off x="1489" y="1489"/>
          <a:ext cx="1489" cy="1489"/>
        </p:xfrm>
        <a:graphic>
          <a:graphicData uri="http://schemas.openxmlformats.org/presentationml/2006/ole">
            <mc:AlternateContent xmlns:mc="http://schemas.openxmlformats.org/markup-compatibility/2006">
              <mc:Choice xmlns:v="urn:schemas-microsoft-com:vml" Requires="v">
                <p:oleObj name="think-cell Slide" r:id="rId4" imgW="289" imgH="290" progId="TCLayout.ActiveDocument.1">
                  <p:embed/>
                </p:oleObj>
              </mc:Choice>
              <mc:Fallback>
                <p:oleObj name="think-cell Slide" r:id="rId4" imgW="289" imgH="290" progId="TCLayout.ActiveDocument.1">
                  <p:embed/>
                  <p:pic>
                    <p:nvPicPr>
                      <p:cNvPr id="4" name="Object 3" hidden="1">
                        <a:extLst>
                          <a:ext uri="{FF2B5EF4-FFF2-40B4-BE49-F238E27FC236}">
                            <a16:creationId xmlns:a16="http://schemas.microsoft.com/office/drawing/2014/main" id="{2EFA3F1E-89F7-499F-8A00-0B051660F41B}"/>
                          </a:ext>
                        </a:extLst>
                      </p:cNvPr>
                      <p:cNvPicPr/>
                      <p:nvPr/>
                    </p:nvPicPr>
                    <p:blipFill>
                      <a:blip r:embed="rId5"/>
                      <a:stretch>
                        <a:fillRect/>
                      </a:stretch>
                    </p:blipFill>
                    <p:spPr>
                      <a:xfrm>
                        <a:off x="1489" y="1489"/>
                        <a:ext cx="1489" cy="1489"/>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C5A20EC-6FCC-45EE-ACE4-4D8383F4FDE8}"/>
              </a:ext>
            </a:extLst>
          </p:cNvPr>
          <p:cNvSpPr/>
          <p:nvPr userDrawn="1">
            <p:custDataLst>
              <p:tags r:id="rId2"/>
            </p:custDataLst>
          </p:nvPr>
        </p:nvSpPr>
        <p:spPr>
          <a:xfrm>
            <a:off x="0" y="0"/>
            <a:ext cx="148846" cy="1488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US" sz="2625" b="0" i="0" baseline="0">
              <a:latin typeface="Roboto Black" panose="02000000000000000000" pitchFamily="2" charset="0"/>
              <a:ea typeface="Roboto Black" panose="02000000000000000000" pitchFamily="2" charset="0"/>
              <a:cs typeface="+mj-cs"/>
              <a:sym typeface="Roboto Black" panose="02000000000000000000" pitchFamily="2" charset="0"/>
            </a:endParaRPr>
          </a:p>
        </p:txBody>
      </p:sp>
      <p:sp>
        <p:nvSpPr>
          <p:cNvPr id="32" name="Slide Number Placeholder 31">
            <a:extLst>
              <a:ext uri="{FF2B5EF4-FFF2-40B4-BE49-F238E27FC236}">
                <a16:creationId xmlns:a16="http://schemas.microsoft.com/office/drawing/2014/main" id="{22355562-172D-4B3D-BBE6-B077AD0B8CC1}"/>
              </a:ext>
            </a:extLst>
          </p:cNvPr>
          <p:cNvSpPr>
            <a:spLocks noGrp="1"/>
          </p:cNvSpPr>
          <p:nvPr>
            <p:ph type="sldNum" sz="quarter" idx="17"/>
          </p:nvPr>
        </p:nvSpPr>
        <p:spPr>
          <a:xfrm>
            <a:off x="9091531" y="6612875"/>
            <a:ext cx="2743237" cy="108203"/>
          </a:xfrm>
        </p:spPr>
        <p:txBody>
          <a:bodyPr/>
          <a:lstStyle>
            <a:lvl1pPr>
              <a:defRPr>
                <a:solidFill>
                  <a:schemeClr val="tx2">
                    <a:lumMod val="50000"/>
                  </a:schemeClr>
                </a:solidFill>
              </a:defRPr>
            </a:lvl1pPr>
          </a:lstStyle>
          <a:p>
            <a:pPr algn="r"/>
            <a:fld id="{73A950B1-DE82-4A29-B648-3078557F46E8}" type="slidenum">
              <a:rPr lang="en-US" smtClean="0"/>
              <a:pPr algn="r"/>
              <a:t>‹#›</a:t>
            </a:fld>
            <a:endParaRPr lang="en-US"/>
          </a:p>
        </p:txBody>
      </p:sp>
      <p:sp>
        <p:nvSpPr>
          <p:cNvPr id="13" name="Date Placeholder 29">
            <a:extLst>
              <a:ext uri="{FF2B5EF4-FFF2-40B4-BE49-F238E27FC236}">
                <a16:creationId xmlns:a16="http://schemas.microsoft.com/office/drawing/2014/main" id="{4022FC2F-0158-43C3-99BD-4CF8D50C0784}"/>
              </a:ext>
            </a:extLst>
          </p:cNvPr>
          <p:cNvSpPr>
            <a:spLocks noGrp="1"/>
          </p:cNvSpPr>
          <p:nvPr>
            <p:ph type="dt" sz="half" idx="15"/>
          </p:nvPr>
        </p:nvSpPr>
        <p:spPr>
          <a:xfrm>
            <a:off x="322997" y="6567191"/>
            <a:ext cx="2575312" cy="153888"/>
          </a:xfrm>
        </p:spPr>
        <p:txBody>
          <a:bodyPr/>
          <a:lstStyle>
            <a:lvl1pPr>
              <a:defRPr>
                <a:solidFill>
                  <a:schemeClr val="bg1"/>
                </a:solidFill>
              </a:defRPr>
            </a:lvl1pPr>
          </a:lstStyle>
          <a:p>
            <a:r>
              <a:rPr lang="en-US"/>
              <a:t>UNITED NATIONS</a:t>
            </a:r>
          </a:p>
        </p:txBody>
      </p:sp>
      <p:sp>
        <p:nvSpPr>
          <p:cNvPr id="17" name="Text Placeholder 16">
            <a:extLst>
              <a:ext uri="{FF2B5EF4-FFF2-40B4-BE49-F238E27FC236}">
                <a16:creationId xmlns:a16="http://schemas.microsoft.com/office/drawing/2014/main" id="{2C38E427-6BE7-431E-8A66-118391C3D01D}"/>
              </a:ext>
            </a:extLst>
          </p:cNvPr>
          <p:cNvSpPr>
            <a:spLocks noGrp="1"/>
          </p:cNvSpPr>
          <p:nvPr>
            <p:ph type="body" sz="quarter" idx="18"/>
          </p:nvPr>
        </p:nvSpPr>
        <p:spPr>
          <a:xfrm>
            <a:off x="322997" y="1571625"/>
            <a:ext cx="11511772" cy="1575431"/>
          </a:xfrm>
        </p:spPr>
        <p:txBody>
          <a:bodyPr vert="horz" wrap="square" lIns="0" tIns="0" rIns="0" bIns="0" rtlCol="0" anchor="t" anchorCtr="0">
            <a:spAutoFit/>
          </a:bodyPr>
          <a:lstStyle>
            <a:lvl1pPr marL="267891" indent="-267891">
              <a:spcBef>
                <a:spcPts val="1688"/>
              </a:spcBef>
              <a:buClr>
                <a:schemeClr val="bg1"/>
              </a:buClr>
              <a:buSzPct val="100000"/>
              <a:buFont typeface="Arial" panose="020B0604020202020204" pitchFamily="34" charset="0"/>
              <a:buChar char="●"/>
              <a:defRPr lang="en-US" sz="1688" dirty="0" smtClean="0">
                <a:solidFill>
                  <a:schemeClr val="accent4"/>
                </a:solidFill>
                <a:latin typeface="+mn-lt"/>
              </a:defRPr>
            </a:lvl1pPr>
            <a:lvl2pPr marL="508992" indent="-254497">
              <a:spcBef>
                <a:spcPts val="1688"/>
              </a:spcBef>
              <a:buClr>
                <a:schemeClr val="bg1"/>
              </a:buClr>
              <a:buFont typeface="Arial" panose="020B0604020202020204" pitchFamily="34" charset="0"/>
              <a:buChar char="‒"/>
              <a:defRPr lang="en-US" sz="1313" dirty="0" smtClean="0">
                <a:solidFill>
                  <a:schemeClr val="tx2">
                    <a:lumMod val="50000"/>
                  </a:schemeClr>
                </a:solidFill>
              </a:defRPr>
            </a:lvl2pPr>
            <a:lvl3pPr marL="753070" indent="-244078">
              <a:spcBef>
                <a:spcPts val="1688"/>
              </a:spcBef>
              <a:buClr>
                <a:schemeClr val="bg1"/>
              </a:buClr>
              <a:buFont typeface="Arial" panose="020B0604020202020204" pitchFamily="34" charset="0"/>
              <a:buChar char="○"/>
              <a:defRPr lang="en-US" sz="1313" dirty="0" smtClean="0">
                <a:solidFill>
                  <a:schemeClr val="tx2">
                    <a:lumMod val="50000"/>
                  </a:schemeClr>
                </a:solidFill>
              </a:defRPr>
            </a:lvl3pPr>
            <a:lvl4pPr>
              <a:defRPr lang="en-US" dirty="0" smtClean="0">
                <a:solidFill>
                  <a:schemeClr val="tx2">
                    <a:lumMod val="50000"/>
                  </a:schemeClr>
                </a:solidFill>
              </a:defRPr>
            </a:lvl4pPr>
            <a:lvl5pPr>
              <a:defRPr lang="en-US" dirty="0">
                <a:solidFill>
                  <a:schemeClr val="bg2"/>
                </a:solidFill>
              </a:defRPr>
            </a:lvl5pPr>
          </a:lstStyle>
          <a:p>
            <a:pPr lvl="0">
              <a:lnSpc>
                <a:spcPct val="110000"/>
              </a:lnSpc>
            </a:pPr>
            <a:r>
              <a:rPr lang="en-US"/>
              <a:t>Click to edit Master text styles</a:t>
            </a:r>
          </a:p>
          <a:p>
            <a:pPr lvl="1">
              <a:lnSpc>
                <a:spcPct val="110000"/>
              </a:lnSpc>
            </a:pPr>
            <a:r>
              <a:rPr lang="en-US"/>
              <a:t>Second level</a:t>
            </a:r>
          </a:p>
          <a:p>
            <a:pPr lvl="2">
              <a:lnSpc>
                <a:spcPct val="110000"/>
              </a:lnSpc>
            </a:pPr>
            <a:r>
              <a:rPr lang="en-US"/>
              <a:t>Third level</a:t>
            </a:r>
          </a:p>
          <a:p>
            <a:pPr lvl="3">
              <a:lnSpc>
                <a:spcPct val="110000"/>
              </a:lnSpc>
            </a:pPr>
            <a:r>
              <a:rPr lang="en-US"/>
              <a:t>Fourth level</a:t>
            </a:r>
          </a:p>
        </p:txBody>
      </p:sp>
      <p:sp>
        <p:nvSpPr>
          <p:cNvPr id="12" name="Title 4">
            <a:extLst>
              <a:ext uri="{FF2B5EF4-FFF2-40B4-BE49-F238E27FC236}">
                <a16:creationId xmlns:a16="http://schemas.microsoft.com/office/drawing/2014/main" id="{6334B546-CB0A-46C1-8B56-88F5D744B7B4}"/>
              </a:ext>
            </a:extLst>
          </p:cNvPr>
          <p:cNvSpPr>
            <a:spLocks noGrp="1"/>
          </p:cNvSpPr>
          <p:nvPr>
            <p:ph type="title" hasCustomPrompt="1"/>
          </p:nvPr>
        </p:nvSpPr>
        <p:spPr>
          <a:xfrm>
            <a:off x="322996" y="638016"/>
            <a:ext cx="11546008" cy="403957"/>
          </a:xfrm>
          <a:prstGeom prst="rect">
            <a:avLst/>
          </a:prstGeom>
        </p:spPr>
        <p:txBody>
          <a:bodyPr vert="horz" wrap="square" lIns="0" tIns="0" rIns="0" bIns="0" rtlCol="0" anchor="t">
            <a:spAutoFit/>
          </a:bodyPr>
          <a:lstStyle>
            <a:lvl1pPr>
              <a:defRPr lang="en-US" dirty="0">
                <a:solidFill>
                  <a:schemeClr val="tx1"/>
                </a:solidFill>
              </a:defRPr>
            </a:lvl1pPr>
          </a:lstStyle>
          <a:p>
            <a:pPr marL="0" lvl="0" defTabSz="914514">
              <a:lnSpc>
                <a:spcPct val="100000"/>
              </a:lnSpc>
            </a:pPr>
            <a:r>
              <a:rPr lang="en-US"/>
              <a:t>Click to add title</a:t>
            </a:r>
          </a:p>
        </p:txBody>
      </p:sp>
      <p:sp>
        <p:nvSpPr>
          <p:cNvPr id="15" name="Footer Placeholder 30">
            <a:extLst>
              <a:ext uri="{FF2B5EF4-FFF2-40B4-BE49-F238E27FC236}">
                <a16:creationId xmlns:a16="http://schemas.microsoft.com/office/drawing/2014/main" id="{CA267101-6885-4BE1-9449-32B9257FA6BF}"/>
              </a:ext>
            </a:extLst>
          </p:cNvPr>
          <p:cNvSpPr>
            <a:spLocks noGrp="1"/>
          </p:cNvSpPr>
          <p:nvPr>
            <p:ph type="ftr" sz="quarter" idx="16"/>
          </p:nvPr>
        </p:nvSpPr>
        <p:spPr>
          <a:xfrm>
            <a:off x="322997" y="140510"/>
            <a:ext cx="2720099" cy="113987"/>
          </a:xfrm>
          <a:prstGeom prst="rect">
            <a:avLst/>
          </a:prstGeom>
        </p:spPr>
        <p:txBody>
          <a:bodyPr vert="horz" lIns="0" tIns="0" rIns="0" bIns="0" rtlCol="0" anchor="t"/>
          <a:lstStyle>
            <a:lvl1pPr>
              <a:defRPr kumimoji="0" lang="en-US" sz="703" b="0" i="0" u="none" strike="noStrike" cap="none" spc="0" normalizeH="0" baseline="0" smtClean="0">
                <a:ln>
                  <a:noFill/>
                </a:ln>
                <a:solidFill>
                  <a:srgbClr val="FFFFFF">
                    <a:lumMod val="65000"/>
                  </a:srgbClr>
                </a:solidFill>
                <a:effectLst/>
                <a:uLnTx/>
                <a:uFillTx/>
                <a:latin typeface="Roboto Black" panose="02000000000000000000" pitchFamily="2" charset="0"/>
                <a:ea typeface="Roboto Black" panose="02000000000000000000" pitchFamily="2" charset="0"/>
              </a:defRPr>
            </a:lvl1pPr>
          </a:lstStyle>
          <a:p>
            <a:pPr defTabSz="914514"/>
            <a:r>
              <a:rPr lang="en-US"/>
              <a:t>TOPIC</a:t>
            </a:r>
          </a:p>
        </p:txBody>
      </p:sp>
    </p:spTree>
    <p:extLst>
      <p:ext uri="{BB962C8B-B14F-4D97-AF65-F5344CB8AC3E}">
        <p14:creationId xmlns:p14="http://schemas.microsoft.com/office/powerpoint/2010/main" val="330081376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hdr="0"/>
  <p:extLst>
    <p:ext uri="{DCECCB84-F9BA-43D5-87BE-67443E8EF086}">
      <p15:sldGuideLst xmlns:p15="http://schemas.microsoft.com/office/powerpoint/2012/main">
        <p15:guide id="1" orient="horz" pos="4232">
          <p15:clr>
            <a:srgbClr val="5ACBF0"/>
          </p15:clr>
        </p15:guide>
        <p15:guide id="3" orient="horz" pos="1170">
          <p15:clr>
            <a:srgbClr val="5ACBF0"/>
          </p15:clr>
        </p15:guide>
        <p15:guide id="4" orient="horz" pos="4005">
          <p15:clr>
            <a:srgbClr val="5ACBF0"/>
          </p15:clr>
        </p15:guide>
        <p15:guide id="5" orient="horz" pos="1283">
          <p15:clr>
            <a:srgbClr val="5ACBF0"/>
          </p15:clr>
        </p15:guide>
        <p15:guide id="6" pos="217">
          <p15:clr>
            <a:srgbClr val="FBAE40"/>
          </p15:clr>
        </p15:guide>
        <p15:guide id="7" pos="5683">
          <p15:clr>
            <a:srgbClr val="FBAE40"/>
          </p15:clr>
        </p15:guide>
        <p15:guide id="8" orient="horz" pos="2304">
          <p15:clr>
            <a:srgbClr val="FBAE40"/>
          </p15:clr>
        </p15:guide>
        <p15:guide id="9" pos="5456">
          <p15:clr>
            <a:srgbClr val="FBAE40"/>
          </p15:clr>
        </p15:guide>
        <p15:guide id="10" pos="7951">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itle Only">
    <p:bg>
      <p:bgPr>
        <a:solidFill>
          <a:srgbClr val="F2F2F2"/>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C4932598-EC80-4351-A515-0F4033DE6122}"/>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4" name="think-cell data - do not delete" hidden="1">
                        <a:extLst>
                          <a:ext uri="{FF2B5EF4-FFF2-40B4-BE49-F238E27FC236}">
                            <a16:creationId xmlns:a16="http://schemas.microsoft.com/office/drawing/2014/main" id="{C4932598-EC80-4351-A515-0F4033DE612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Date Placeholder 2"/>
          <p:cNvSpPr>
            <a:spLocks noGrp="1"/>
          </p:cNvSpPr>
          <p:nvPr>
            <p:ph type="dt" sz="half" idx="10"/>
          </p:nvPr>
        </p:nvSpPr>
        <p:spPr>
          <a:xfrm>
            <a:off x="9677401" y="6405037"/>
            <a:ext cx="1482051" cy="153888"/>
          </a:xfrm>
          <a:prstGeom prst="rect">
            <a:avLst/>
          </a:prstGeom>
        </p:spPr>
        <p:txBody>
          <a:bodyPr/>
          <a:lstStyle>
            <a:lvl1pPr>
              <a:defRPr>
                <a:latin typeface="+mn-lt"/>
                <a:ea typeface="+mn-ea"/>
                <a:cs typeface="+mn-cs"/>
                <a:sym typeface="Trebuchet MS" panose="020B0603020202020204" pitchFamily="34" charset="0"/>
              </a:defRPr>
            </a:lvl1pPr>
          </a:lstStyle>
          <a:p>
            <a:endParaRPr lang="en-US"/>
          </a:p>
        </p:txBody>
      </p:sp>
      <p:sp>
        <p:nvSpPr>
          <p:cNvPr id="7"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1" name="Title 4">
            <a:extLst>
              <a:ext uri="{FF2B5EF4-FFF2-40B4-BE49-F238E27FC236}">
                <a16:creationId xmlns:a16="http://schemas.microsoft.com/office/drawing/2014/main" id="{85B36C26-C267-4734-B59B-FE739DCCC669}"/>
              </a:ext>
            </a:extLst>
          </p:cNvPr>
          <p:cNvSpPr>
            <a:spLocks noGrp="1"/>
          </p:cNvSpPr>
          <p:nvPr>
            <p:ph type="title" hasCustomPrompt="1"/>
          </p:nvPr>
        </p:nvSpPr>
        <p:spPr>
          <a:xfrm>
            <a:off x="322996" y="638016"/>
            <a:ext cx="11546008" cy="403957"/>
          </a:xfrm>
          <a:prstGeom prst="rect">
            <a:avLst/>
          </a:prstGeom>
        </p:spPr>
        <p:txBody>
          <a:bodyPr vert="horz" wrap="square" lIns="0" tIns="0" rIns="0" bIns="0" rtlCol="0" anchor="t">
            <a:spAutoFit/>
          </a:bodyPr>
          <a:lstStyle>
            <a:lvl1pPr>
              <a:defRPr lang="en-US" dirty="0"/>
            </a:lvl1pPr>
          </a:lstStyle>
          <a:p>
            <a:pPr marL="0" lvl="0" defTabSz="914514">
              <a:lnSpc>
                <a:spcPct val="100000"/>
              </a:lnSpc>
            </a:pPr>
            <a:r>
              <a:rPr lang="en-US"/>
              <a:t>Click to add title</a:t>
            </a:r>
          </a:p>
        </p:txBody>
      </p:sp>
    </p:spTree>
    <p:extLst>
      <p:ext uri="{BB962C8B-B14F-4D97-AF65-F5344CB8AC3E}">
        <p14:creationId xmlns:p14="http://schemas.microsoft.com/office/powerpoint/2010/main" val="206432667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itle and Text">
    <p:bg>
      <p:bgPr>
        <a:solidFill>
          <a:srgbClr val="F2F2F2"/>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E1B5E2DE-ABF3-4524-A9D5-D0C9EC6B51CB}"/>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4" name="think-cell data - do not delete" hidden="1">
                        <a:extLst>
                          <a:ext uri="{FF2B5EF4-FFF2-40B4-BE49-F238E27FC236}">
                            <a16:creationId xmlns:a16="http://schemas.microsoft.com/office/drawing/2014/main" id="{E1B5E2DE-ABF3-4524-A9D5-D0C9EC6B51C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0" name="Title 4">
            <a:extLst>
              <a:ext uri="{FF2B5EF4-FFF2-40B4-BE49-F238E27FC236}">
                <a16:creationId xmlns:a16="http://schemas.microsoft.com/office/drawing/2014/main" id="{91601497-746C-4386-840A-DC3C4713A104}"/>
              </a:ext>
            </a:extLst>
          </p:cNvPr>
          <p:cNvSpPr>
            <a:spLocks noGrp="1"/>
          </p:cNvSpPr>
          <p:nvPr>
            <p:ph type="title" hasCustomPrompt="1"/>
          </p:nvPr>
        </p:nvSpPr>
        <p:spPr>
          <a:xfrm>
            <a:off x="322996" y="638016"/>
            <a:ext cx="11546008" cy="403957"/>
          </a:xfrm>
          <a:prstGeom prst="rect">
            <a:avLst/>
          </a:prstGeom>
        </p:spPr>
        <p:txBody>
          <a:bodyPr vert="horz" wrap="square" lIns="0" tIns="0" rIns="0" bIns="0" rtlCol="0" anchor="t">
            <a:spAutoFit/>
          </a:bodyPr>
          <a:lstStyle>
            <a:lvl1pPr>
              <a:defRPr lang="en-US" dirty="0"/>
            </a:lvl1pPr>
          </a:lstStyle>
          <a:p>
            <a:pPr marL="0" lvl="0" defTabSz="914514">
              <a:lnSpc>
                <a:spcPct val="100000"/>
              </a:lnSpc>
            </a:pPr>
            <a:r>
              <a:rPr lang="en-US"/>
              <a:t>Click to add title</a:t>
            </a:r>
          </a:p>
        </p:txBody>
      </p:sp>
      <p:sp>
        <p:nvSpPr>
          <p:cNvPr id="8" name="Text Placeholder 7">
            <a:extLst>
              <a:ext uri="{FF2B5EF4-FFF2-40B4-BE49-F238E27FC236}">
                <a16:creationId xmlns:a16="http://schemas.microsoft.com/office/drawing/2014/main" id="{1F54B2F8-C51F-4566-BAC0-8A0C8E575488}"/>
              </a:ext>
            </a:extLst>
          </p:cNvPr>
          <p:cNvSpPr>
            <a:spLocks noGrp="1"/>
          </p:cNvSpPr>
          <p:nvPr>
            <p:ph type="body" sz="quarter" idx="10"/>
          </p:nvPr>
        </p:nvSpPr>
        <p:spPr>
          <a:xfrm>
            <a:off x="322996" y="1619947"/>
            <a:ext cx="11546008" cy="4408373"/>
          </a:xfrm>
        </p:spPr>
        <p:txBody>
          <a:bodyPr/>
          <a:lstStyle>
            <a:lvl1pPr>
              <a:lnSpc>
                <a:spcPct val="100000"/>
              </a:lnSpc>
              <a:spcBef>
                <a:spcPts val="0"/>
              </a:spcBef>
              <a:spcAft>
                <a:spcPts val="0"/>
              </a:spcAft>
              <a:defRPr sz="2000">
                <a:latin typeface="+mn-lt"/>
                <a:ea typeface="+mn-ea"/>
                <a:cs typeface="+mn-cs"/>
              </a:defRPr>
            </a:lvl1pPr>
            <a:lvl2pPr>
              <a:lnSpc>
                <a:spcPct val="100000"/>
              </a:lnSpc>
              <a:spcBef>
                <a:spcPts val="0"/>
              </a:spcBef>
              <a:spcAft>
                <a:spcPts val="0"/>
              </a:spcAft>
              <a:defRPr sz="2000">
                <a:latin typeface="+mn-lt"/>
                <a:ea typeface="+mn-ea"/>
                <a:cs typeface="+mn-cs"/>
              </a:defRPr>
            </a:lvl2pPr>
            <a:lvl3pPr>
              <a:lnSpc>
                <a:spcPct val="100000"/>
              </a:lnSpc>
              <a:spcBef>
                <a:spcPts val="0"/>
              </a:spcBef>
              <a:spcAft>
                <a:spcPts val="0"/>
              </a:spcAft>
              <a:defRPr sz="2000">
                <a:latin typeface="+mn-lt"/>
                <a:ea typeface="+mn-ea"/>
                <a:cs typeface="+mn-cs"/>
              </a:defRPr>
            </a:lvl3pPr>
            <a:lvl4pPr>
              <a:lnSpc>
                <a:spcPct val="100000"/>
              </a:lnSpc>
              <a:spcBef>
                <a:spcPts val="0"/>
              </a:spcBef>
              <a:spcAft>
                <a:spcPts val="0"/>
              </a:spcAft>
              <a:defRPr sz="2799">
                <a:latin typeface="+mn-lt"/>
                <a:ea typeface="+mn-ea"/>
                <a:cs typeface="+mn-cs"/>
              </a:defRPr>
            </a:lvl4pPr>
            <a:lvl5pPr>
              <a:lnSpc>
                <a:spcPct val="100000"/>
              </a:lnSpc>
              <a:spcBef>
                <a:spcPts val="0"/>
              </a:spcBef>
              <a:spcAft>
                <a:spcPts val="0"/>
              </a:spcAft>
              <a:defRPr sz="2799">
                <a:latin typeface="+mn-lt"/>
                <a:ea typeface="+mn-ea"/>
                <a:cs typeface="+mn-cs"/>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88061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Gray slice heading">
    <p:bg>
      <p:bgPr>
        <a:solidFill>
          <a:srgbClr val="FFFFFF"/>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390BE941-3A73-4C46-8013-7487AAEA39A5}"/>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4" name="think-cell data - do not delete" hidden="1">
                        <a:extLst>
                          <a:ext uri="{FF2B5EF4-FFF2-40B4-BE49-F238E27FC236}">
                            <a16:creationId xmlns:a16="http://schemas.microsoft.com/office/drawing/2014/main" id="{390BE941-3A73-4C46-8013-7487AAEA39A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8" name="Rectangle 7"/>
          <p:cNvSpPr/>
          <p:nvPr userDrawn="1"/>
        </p:nvSpPr>
        <p:spPr bwMode="ltGray">
          <a:xfrm>
            <a:off x="1" y="-1309"/>
            <a:ext cx="4694400" cy="6859309"/>
          </a:xfrm>
          <a:prstGeom prst="rect">
            <a:avLst/>
          </a:prstGeom>
          <a:solidFill>
            <a:srgbClr val="F2F2F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9" tIns="45714" rIns="91429" bIns="45714" numCol="1" spcCol="0" rtlCol="0" fromWordArt="0" anchor="t" anchorCtr="0" forceAA="0" compatLnSpc="1">
            <a:prstTxWarp prst="textNoShape">
              <a:avLst/>
            </a:prstTxWarp>
            <a:noAutofit/>
          </a:bodyPr>
          <a:lstStyle/>
          <a:p>
            <a:pPr algn="l">
              <a:lnSpc>
                <a:spcPct val="90000"/>
              </a:lnSpc>
              <a:spcAft>
                <a:spcPts val="1000"/>
              </a:spcAft>
            </a:pPr>
            <a:endParaRPr lang="en-US" sz="1200">
              <a:solidFill>
                <a:schemeClr val="bg1"/>
              </a:solidFill>
              <a:latin typeface="+mn-lt"/>
              <a:ea typeface="+mn-ea"/>
              <a:cs typeface="+mn-cs"/>
            </a:endParaRPr>
          </a:p>
        </p:txBody>
      </p:sp>
      <p:sp>
        <p:nvSpPr>
          <p:cNvPr id="3" name="Date Placeholder 2"/>
          <p:cNvSpPr>
            <a:spLocks noGrp="1"/>
          </p:cNvSpPr>
          <p:nvPr>
            <p:ph type="dt" sz="half" idx="10"/>
          </p:nvPr>
        </p:nvSpPr>
        <p:spPr>
          <a:xfrm>
            <a:off x="9677401" y="6405037"/>
            <a:ext cx="1482051" cy="153888"/>
          </a:xfrm>
          <a:prstGeom prst="rect">
            <a:avLst/>
          </a:prstGeom>
        </p:spPr>
        <p:txBody>
          <a:bodyPr/>
          <a:lstStyle>
            <a:lvl1pPr>
              <a:defRPr>
                <a:latin typeface="+mn-lt"/>
                <a:ea typeface="+mn-ea"/>
                <a:cs typeface="+mn-cs"/>
                <a:sym typeface="Trebuchet MS" panose="020B0603020202020204" pitchFamily="34" charset="0"/>
              </a:defRPr>
            </a:lvl1pPr>
          </a:lstStyle>
          <a:p>
            <a:endParaRPr lang="en-US"/>
          </a:p>
        </p:txBody>
      </p:sp>
      <p:sp>
        <p:nvSpPr>
          <p:cNvPr id="9" name="Title 1"/>
          <p:cNvSpPr>
            <a:spLocks noGrp="1"/>
          </p:cNvSpPr>
          <p:nvPr>
            <p:ph type="title" hasCustomPrompt="1"/>
          </p:nvPr>
        </p:nvSpPr>
        <p:spPr bwMode="ltGray">
          <a:xfrm>
            <a:off x="322997" y="1544274"/>
            <a:ext cx="3452400" cy="1495794"/>
          </a:xfrm>
          <a:noFill/>
        </p:spPr>
        <p:txBody>
          <a:bodyPr vert="horz" wrap="square" lIns="0" tIns="0" rIns="320040" bIns="0" anchor="b">
            <a:noAutofit/>
          </a:bodyPr>
          <a:lstStyle>
            <a:lvl1pPr>
              <a:defRPr sz="2625">
                <a:solidFill>
                  <a:srgbClr val="149ED9"/>
                </a:solidFill>
                <a:latin typeface="+mj-lt"/>
                <a:ea typeface="+mj-ea"/>
                <a:cs typeface="+mj-cs"/>
              </a:defRPr>
            </a:lvl1pPr>
          </a:lstStyle>
          <a:p>
            <a:r>
              <a:rPr lang="en-US"/>
              <a:t>Click to add title</a:t>
            </a:r>
          </a:p>
        </p:txBody>
      </p:sp>
      <p:sp>
        <p:nvSpPr>
          <p:cNvPr id="11"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lumMod val="50000"/>
                  </a:schemeClr>
                </a:solidFill>
                <a:latin typeface="+mn-lt"/>
                <a:ea typeface="+mn-ea"/>
                <a:cs typeface="+mn-cs"/>
                <a:sym typeface="Trebuchet MS" panose="020B0603020202020204" pitchFamily="34" charset="0"/>
              </a:rPr>
              <a:t>Copyright © 2023 by Boston Consulting Group. All rights reserved.</a:t>
            </a:r>
          </a:p>
        </p:txBody>
      </p:sp>
      <p:sp>
        <p:nvSpPr>
          <p:cNvPr id="12" name="Date Placeholder 29">
            <a:extLst>
              <a:ext uri="{FF2B5EF4-FFF2-40B4-BE49-F238E27FC236}">
                <a16:creationId xmlns:a16="http://schemas.microsoft.com/office/drawing/2014/main" id="{C8DE1915-68A2-4515-AD1D-339C9AF45CAB}"/>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Tree>
    <p:extLst>
      <p:ext uri="{BB962C8B-B14F-4D97-AF65-F5344CB8AC3E}">
        <p14:creationId xmlns:p14="http://schemas.microsoft.com/office/powerpoint/2010/main" val="188331474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p:cSld name="Section header box">
    <p:bg bwMode="grayWhite">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1395880A-1D51-44B2-B3AE-3561EDDAAB9F}"/>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6" name="think-cell data - do not delete" hidden="1">
                        <a:extLst>
                          <a:ext uri="{FF2B5EF4-FFF2-40B4-BE49-F238E27FC236}">
                            <a16:creationId xmlns:a16="http://schemas.microsoft.com/office/drawing/2014/main" id="{1395880A-1D51-44B2-B3AE-3561EDDAAB9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title" hasCustomPrompt="1"/>
          </p:nvPr>
        </p:nvSpPr>
        <p:spPr bwMode="blackWhite">
          <a:xfrm>
            <a:off x="1284743" y="2668041"/>
            <a:ext cx="9620491" cy="3201026"/>
          </a:xfrm>
          <a:prstGeom prst="rect">
            <a:avLst/>
          </a:prstGeom>
          <a:ln w="9525">
            <a:solidFill>
              <a:schemeClr val="bg1"/>
            </a:solidFill>
          </a:ln>
        </p:spPr>
        <p:txBody>
          <a:bodyPr vert="horz" lIns="274320" tIns="274320" rIns="274320" bIns="137160" anchor="b">
            <a:noAutofit/>
          </a:bodyPr>
          <a:lstStyle>
            <a:lvl1pPr marL="0" algn="l" defTabSz="914258" rtl="0" eaLnBrk="1" fontAlgn="auto" latinLnBrk="0" hangingPunct="1">
              <a:lnSpc>
                <a:spcPts val="5999"/>
              </a:lnSpc>
              <a:spcBef>
                <a:spcPts val="0"/>
              </a:spcBef>
              <a:spcAft>
                <a:spcPts val="0"/>
              </a:spcAft>
              <a:defRPr lang="en-US" sz="5438" kern="1200" baseline="0" dirty="0">
                <a:solidFill>
                  <a:schemeClr val="bg1"/>
                </a:solidFill>
                <a:latin typeface="+mj-lt"/>
                <a:ea typeface="+mj-ea"/>
                <a:cs typeface="+mj-cs"/>
                <a:sym typeface="Trebuchet MS" panose="020B0603020202020204" pitchFamily="34" charset="0"/>
              </a:defRPr>
            </a:lvl1pPr>
          </a:lstStyle>
          <a:p>
            <a:r>
              <a:rPr lang="en-US"/>
              <a:t>Click to add big statement text</a:t>
            </a:r>
          </a:p>
        </p:txBody>
      </p:sp>
      <p:sp>
        <p:nvSpPr>
          <p:cNvPr id="3" name="Date Placeholder 2"/>
          <p:cNvSpPr>
            <a:spLocks noGrp="1"/>
          </p:cNvSpPr>
          <p:nvPr>
            <p:ph type="dt" sz="half" idx="10"/>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12"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59" name="Rectangle 58"/>
          <p:cNvSpPr/>
          <p:nvPr userDrawn="1"/>
        </p:nvSpPr>
        <p:spPr bwMode="white">
          <a:xfrm>
            <a:off x="1284743" y="1428131"/>
            <a:ext cx="947672" cy="947672"/>
          </a:xfrm>
          <a:prstGeom prst="rect">
            <a:avLst/>
          </a:prstGeom>
          <a:noFill/>
          <a:ln>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US" sz="1200">
              <a:solidFill>
                <a:schemeClr val="bg1"/>
              </a:solidFill>
              <a:latin typeface="+mn-lt"/>
              <a:ea typeface="+mn-ea"/>
              <a:cs typeface="+mn-cs"/>
              <a:sym typeface="Trebuchet MS" panose="020B0603020202020204" pitchFamily="34" charset="0"/>
            </a:endParaRPr>
          </a:p>
        </p:txBody>
      </p:sp>
      <p:sp>
        <p:nvSpPr>
          <p:cNvPr id="9" name="Date Placeholder 29">
            <a:extLst>
              <a:ext uri="{FF2B5EF4-FFF2-40B4-BE49-F238E27FC236}">
                <a16:creationId xmlns:a16="http://schemas.microsoft.com/office/drawing/2014/main" id="{93F3C580-AA8E-4455-AA8B-7DDD6DBBB75D}"/>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86DA4B9C-B6C8-40BF-8DF4-A90A1FBB32D9}"/>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1" name="Freeform: Shape 10">
            <a:extLst>
              <a:ext uri="{FF2B5EF4-FFF2-40B4-BE49-F238E27FC236}">
                <a16:creationId xmlns:a16="http://schemas.microsoft.com/office/drawing/2014/main" id="{7D6CCCB8-4C62-4582-B24D-FE3294FBBD0D}"/>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3" name="Picture 12" descr="A picture containing text&#10;&#10;Description automatically generated">
            <a:extLst>
              <a:ext uri="{FF2B5EF4-FFF2-40B4-BE49-F238E27FC236}">
                <a16:creationId xmlns:a16="http://schemas.microsoft.com/office/drawing/2014/main" id="{BFD5B94B-5BB5-4B7A-9899-CB2F0656CC0E}"/>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4" name="Straight Connector 13">
            <a:extLst>
              <a:ext uri="{FF2B5EF4-FFF2-40B4-BE49-F238E27FC236}">
                <a16:creationId xmlns:a16="http://schemas.microsoft.com/office/drawing/2014/main" id="{4FC846F7-6AB3-4AB2-80DC-9AC52DCE086F}"/>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6851086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Section header line">
    <p:bg bwMode="blackWhite">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6E6D7309-1A5B-4168-A447-F399D1A55547}"/>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6E6D7309-1A5B-4168-A447-F399D1A5554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4" name="Date Placeholder 3"/>
          <p:cNvSpPr>
            <a:spLocks noGrp="1"/>
          </p:cNvSpPr>
          <p:nvPr>
            <p:ph type="dt" sz="half" idx="10"/>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147" name="Title 1"/>
          <p:cNvSpPr>
            <a:spLocks noGrp="1"/>
          </p:cNvSpPr>
          <p:nvPr>
            <p:ph type="title" hasCustomPrompt="1"/>
          </p:nvPr>
        </p:nvSpPr>
        <p:spPr bwMode="blackWhite">
          <a:xfrm>
            <a:off x="322996" y="3826800"/>
            <a:ext cx="11546008" cy="2041200"/>
          </a:xfrm>
        </p:spPr>
        <p:txBody>
          <a:bodyPr vert="horz" anchor="t">
            <a:noAutofit/>
          </a:bodyPr>
          <a:lstStyle>
            <a:lvl1pPr>
              <a:defRPr sz="5438">
                <a:solidFill>
                  <a:schemeClr val="bg1"/>
                </a:solidFill>
                <a:latin typeface="+mj-lt"/>
                <a:ea typeface="+mj-ea"/>
                <a:cs typeface="+mj-cs"/>
                <a:sym typeface="Trebuchet MS" panose="020B0603020202020204" pitchFamily="34" charset="0"/>
              </a:defRPr>
            </a:lvl1pPr>
          </a:lstStyle>
          <a:p>
            <a:r>
              <a:rPr lang="en-US"/>
              <a:t>Click to add big statement text</a:t>
            </a:r>
          </a:p>
        </p:txBody>
      </p:sp>
      <p:cxnSp>
        <p:nvCxnSpPr>
          <p:cNvPr id="148" name="Straight Connector 147"/>
          <p:cNvCxnSpPr/>
          <p:nvPr userDrawn="1"/>
        </p:nvCxnSpPr>
        <p:spPr bwMode="white">
          <a:xfrm>
            <a:off x="322996" y="3680016"/>
            <a:ext cx="11872206" cy="0"/>
          </a:xfrm>
          <a:prstGeom prst="line">
            <a:avLst/>
          </a:prstGeom>
          <a:ln w="19050" cmpd="sng">
            <a:solidFill>
              <a:schemeClr val="bg1"/>
            </a:solidFill>
            <a:miter lim="800000"/>
            <a:headEnd type="none"/>
            <a:tailEnd type="none"/>
          </a:ln>
        </p:spPr>
        <p:style>
          <a:lnRef idx="1">
            <a:schemeClr val="accent1"/>
          </a:lnRef>
          <a:fillRef idx="0">
            <a:schemeClr val="accent1"/>
          </a:fillRef>
          <a:effectRef idx="0">
            <a:schemeClr val="accent1"/>
          </a:effectRef>
          <a:fontRef idx="minor">
            <a:schemeClr val="tx1"/>
          </a:fontRef>
        </p:style>
      </p:cxnSp>
      <p:sp>
        <p:nvSpPr>
          <p:cNvPr id="10" name="Date Placeholder 29">
            <a:extLst>
              <a:ext uri="{FF2B5EF4-FFF2-40B4-BE49-F238E27FC236}">
                <a16:creationId xmlns:a16="http://schemas.microsoft.com/office/drawing/2014/main" id="{2BC08FFF-3F68-4586-8380-D14773F314DF}"/>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rPr>
              <a:t>UNITED NATIONS</a:t>
            </a:r>
          </a:p>
        </p:txBody>
      </p:sp>
      <p:sp>
        <p:nvSpPr>
          <p:cNvPr id="8" name="TextBox 7">
            <a:extLst>
              <a:ext uri="{FF2B5EF4-FFF2-40B4-BE49-F238E27FC236}">
                <a16:creationId xmlns:a16="http://schemas.microsoft.com/office/drawing/2014/main" id="{2F2ECFDC-7331-491D-888B-1B96B33F8E25}"/>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9" name="Freeform: Shape 8">
            <a:extLst>
              <a:ext uri="{FF2B5EF4-FFF2-40B4-BE49-F238E27FC236}">
                <a16:creationId xmlns:a16="http://schemas.microsoft.com/office/drawing/2014/main" id="{B9F794C8-FE3A-4A1A-B379-2E619D17F2BD}"/>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1" name="Picture 10" descr="A picture containing text&#10;&#10;Description automatically generated">
            <a:extLst>
              <a:ext uri="{FF2B5EF4-FFF2-40B4-BE49-F238E27FC236}">
                <a16:creationId xmlns:a16="http://schemas.microsoft.com/office/drawing/2014/main" id="{88DA95B9-41FE-494A-B0F5-4E2374F08E54}"/>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2" name="Straight Connector 11">
            <a:extLst>
              <a:ext uri="{FF2B5EF4-FFF2-40B4-BE49-F238E27FC236}">
                <a16:creationId xmlns:a16="http://schemas.microsoft.com/office/drawing/2014/main" id="{5FBBBFE1-6CB6-4A70-8757-2E6C3A063D15}"/>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74367588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White one third">
    <p:bg>
      <p:bgPr>
        <a:gradFill flip="none" rotWithShape="1">
          <a:gsLst>
            <a:gs pos="0">
              <a:srgbClr val="149ED9"/>
            </a:gs>
            <a:gs pos="100000">
              <a:srgbClr val="0F76A3"/>
            </a:gs>
          </a:gsLst>
          <a:lin ang="8100000" scaled="1"/>
          <a:tileRect/>
        </a:gra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2197168F-D611-494E-9BEA-0BCCC3A63F45}"/>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286" imgH="286" progId="TCLayout.ActiveDocument.1">
                  <p:embed/>
                </p:oleObj>
              </mc:Choice>
              <mc:Fallback>
                <p:oleObj name="think-cell Slide" r:id="rId3" imgW="286" imgH="286" progId="TCLayout.ActiveDocument.1">
                  <p:embed/>
                  <p:pic>
                    <p:nvPicPr>
                      <p:cNvPr id="3" name="think-cell data - do not delete" hidden="1">
                        <a:extLst>
                          <a:ext uri="{FF2B5EF4-FFF2-40B4-BE49-F238E27FC236}">
                            <a16:creationId xmlns:a16="http://schemas.microsoft.com/office/drawing/2014/main" id="{2197168F-D611-494E-9BEA-0BCCC3A63F4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6" name="Picture 15"/>
          <p:cNvPicPr>
            <a:picLocks noChangeAspect="1"/>
          </p:cNvPicPr>
          <p:nvPr userDrawn="1"/>
        </p:nvPicPr>
        <p:blipFill rotWithShape="1">
          <a:blip r:embed="rId5">
            <a:extLst>
              <a:ext uri="{28A0092B-C50C-407E-A947-70E740481C1C}">
                <a14:useLocalDpi xmlns:a14="http://schemas.microsoft.com/office/drawing/2010/main" val="0"/>
              </a:ext>
            </a:extLst>
          </a:blip>
          <a:srcRect l="29398" t="8741" r="101" b="27"/>
          <a:stretch/>
        </p:blipFill>
        <p:spPr bwMode="ltGray">
          <a:xfrm flipV="1">
            <a:off x="4064995" y="0"/>
            <a:ext cx="416951" cy="6858000"/>
          </a:xfrm>
          <a:prstGeom prst="rect">
            <a:avLst/>
          </a:prstGeom>
        </p:spPr>
      </p:pic>
      <p:sp>
        <p:nvSpPr>
          <p:cNvPr id="17" name="Date Placeholder 1"/>
          <p:cNvSpPr>
            <a:spLocks noGrp="1"/>
          </p:cNvSpPr>
          <p:nvPr>
            <p:ph type="dt" sz="half" idx="31"/>
          </p:nvPr>
        </p:nvSpPr>
        <p:spPr>
          <a:xfrm>
            <a:off x="9677401" y="6405037"/>
            <a:ext cx="1482051" cy="153888"/>
          </a:xfrm>
          <a:prstGeom prst="rect">
            <a:avLst/>
          </a:prstGeom>
        </p:spPr>
        <p:txBody>
          <a:bodyPr/>
          <a:lstStyle>
            <a:lvl1pPr>
              <a:defRPr>
                <a:solidFill>
                  <a:schemeClr val="bg1"/>
                </a:solidFill>
                <a:latin typeface="+mn-lt"/>
                <a:ea typeface="+mn-ea"/>
                <a:cs typeface="+mn-cs"/>
                <a:sym typeface="Trebuchet MS" panose="020B0603020202020204" pitchFamily="34" charset="0"/>
              </a:defRPr>
            </a:lvl1pPr>
          </a:lstStyle>
          <a:p>
            <a:endParaRPr lang="en-US"/>
          </a:p>
        </p:txBody>
      </p:sp>
      <p:sp>
        <p:nvSpPr>
          <p:cNvPr id="25" name="Copyright" hidden="1"/>
          <p:cNvSpPr txBox="1"/>
          <p:nvPr userDrawn="1"/>
        </p:nvSpPr>
        <p:spPr>
          <a:xfrm rot="16200000">
            <a:off x="9486901" y="3922498"/>
            <a:ext cx="5133975" cy="96950"/>
          </a:xfrm>
          <a:prstGeom prst="rect">
            <a:avLst/>
          </a:prstGeom>
          <a:noFill/>
        </p:spPr>
        <p:txBody>
          <a:bodyPr wrap="square" lIns="0" tIns="0" rIns="0" bIns="0" rtlCol="0" anchor="t">
            <a:spAutoFit/>
          </a:bodyPr>
          <a:lstStyle/>
          <a:p>
            <a:pPr>
              <a:lnSpc>
                <a:spcPct val="90000"/>
              </a:lnSpc>
              <a:spcAft>
                <a:spcPts val="600"/>
              </a:spcAft>
            </a:pPr>
            <a:r>
              <a:rPr lang="en-US" sz="700">
                <a:solidFill>
                  <a:schemeClr val="bg1"/>
                </a:solidFill>
                <a:latin typeface="+mn-lt"/>
                <a:ea typeface="+mn-ea"/>
                <a:cs typeface="+mn-cs"/>
                <a:sym typeface="Trebuchet MS" panose="020B0603020202020204" pitchFamily="34" charset="0"/>
              </a:rPr>
              <a:t>Copyright © 2023 by Boston Consulting Group. All rights reserved.</a:t>
            </a:r>
          </a:p>
        </p:txBody>
      </p:sp>
      <p:sp>
        <p:nvSpPr>
          <p:cNvPr id="26" name="Rectangle 25"/>
          <p:cNvSpPr/>
          <p:nvPr userDrawn="1"/>
        </p:nvSpPr>
        <p:spPr bwMode="white">
          <a:xfrm>
            <a:off x="0" y="0"/>
            <a:ext cx="4079508" cy="6858000"/>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endParaRPr lang="en-US" sz="1200">
              <a:solidFill>
                <a:schemeClr val="bg1"/>
              </a:solidFill>
              <a:latin typeface="+mn-lt"/>
              <a:ea typeface="+mn-ea"/>
              <a:cs typeface="+mn-cs"/>
              <a:sym typeface="Trebuchet MS" panose="020B0603020202020204" pitchFamily="34" charset="0"/>
            </a:endParaRPr>
          </a:p>
        </p:txBody>
      </p:sp>
      <p:sp>
        <p:nvSpPr>
          <p:cNvPr id="27" name="Title 4"/>
          <p:cNvSpPr>
            <a:spLocks noGrp="1"/>
          </p:cNvSpPr>
          <p:nvPr>
            <p:ph type="title" hasCustomPrompt="1"/>
          </p:nvPr>
        </p:nvSpPr>
        <p:spPr>
          <a:xfrm>
            <a:off x="322996" y="2681103"/>
            <a:ext cx="3127881" cy="1495794"/>
          </a:xfrm>
          <a:prstGeom prst="rect">
            <a:avLst/>
          </a:prstGeom>
        </p:spPr>
        <p:txBody>
          <a:bodyPr vert="horz" anchor="ctr">
            <a:noAutofit/>
          </a:bodyPr>
          <a:lstStyle>
            <a:lvl1pPr>
              <a:defRPr sz="2625">
                <a:solidFill>
                  <a:srgbClr val="149ED9"/>
                </a:solidFill>
                <a:latin typeface="+mj-lt"/>
                <a:ea typeface="+mj-ea"/>
                <a:cs typeface="+mj-cs"/>
                <a:sym typeface="Trebuchet MS" panose="020B0603020202020204" pitchFamily="34" charset="0"/>
              </a:defRPr>
            </a:lvl1pPr>
          </a:lstStyle>
          <a:p>
            <a:r>
              <a:rPr lang="en-US"/>
              <a:t>Click to add title</a:t>
            </a:r>
          </a:p>
        </p:txBody>
      </p:sp>
      <p:sp>
        <p:nvSpPr>
          <p:cNvPr id="12" name="Date Placeholder 29">
            <a:extLst>
              <a:ext uri="{FF2B5EF4-FFF2-40B4-BE49-F238E27FC236}">
                <a16:creationId xmlns:a16="http://schemas.microsoft.com/office/drawing/2014/main" id="{8DF2036C-6772-44B7-B923-3BC9025B5D67}"/>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10" name="TextBox 9">
            <a:extLst>
              <a:ext uri="{FF2B5EF4-FFF2-40B4-BE49-F238E27FC236}">
                <a16:creationId xmlns:a16="http://schemas.microsoft.com/office/drawing/2014/main" id="{F150BF1B-F3EA-4961-9D2A-73D0236C52B1}"/>
              </a:ext>
            </a:extLst>
          </p:cNvPr>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olidFill>
                  <a:schemeClr val="bg1"/>
                </a:solidFill>
                <a:sym typeface="Trebuchet MS" panose="020B0603020202020204" pitchFamily="34" charset="0"/>
              </a:rPr>
              <a:pPr lvl="0"/>
              <a:t>‹#›</a:t>
            </a:fld>
            <a:endParaRPr lang="en-US" sz="703">
              <a:solidFill>
                <a:schemeClr val="bg1"/>
              </a:solidFill>
              <a:sym typeface="Trebuchet MS" panose="020B0603020202020204" pitchFamily="34" charset="0"/>
            </a:endParaRPr>
          </a:p>
        </p:txBody>
      </p:sp>
      <p:sp>
        <p:nvSpPr>
          <p:cNvPr id="11" name="Freeform: Shape 10">
            <a:extLst>
              <a:ext uri="{FF2B5EF4-FFF2-40B4-BE49-F238E27FC236}">
                <a16:creationId xmlns:a16="http://schemas.microsoft.com/office/drawing/2014/main" id="{B2397217-AB7F-4003-A6E4-031297F97B58}"/>
              </a:ext>
            </a:extLst>
          </p:cNvPr>
          <p:cNvSpPr/>
          <p:nvPr userDrawn="1"/>
        </p:nvSpPr>
        <p:spPr>
          <a:xfrm>
            <a:off x="11742018" y="147161"/>
            <a:ext cx="303787" cy="248981"/>
          </a:xfrm>
          <a:custGeom>
            <a:avLst/>
            <a:gdLst>
              <a:gd name="connsiteX0" fmla="*/ 220460 w 442025"/>
              <a:gd name="connsiteY0" fmla="*/ 323570 h 368764"/>
              <a:gd name="connsiteX1" fmla="*/ 221276 w 442025"/>
              <a:gd name="connsiteY1" fmla="*/ 323703 h 368764"/>
              <a:gd name="connsiteX2" fmla="*/ 222093 w 442025"/>
              <a:gd name="connsiteY2" fmla="*/ 323570 h 368764"/>
              <a:gd name="connsiteX3" fmla="*/ 269814 w 442025"/>
              <a:gd name="connsiteY3" fmla="*/ 324624 h 368764"/>
              <a:gd name="connsiteX4" fmla="*/ 287617 w 442025"/>
              <a:gd name="connsiteY4" fmla="*/ 331919 h 368764"/>
              <a:gd name="connsiteX5" fmla="*/ 312900 w 442025"/>
              <a:gd name="connsiteY5" fmla="*/ 340689 h 368764"/>
              <a:gd name="connsiteX6" fmla="*/ 350298 w 442025"/>
              <a:gd name="connsiteY6" fmla="*/ 336239 h 368764"/>
              <a:gd name="connsiteX7" fmla="*/ 352089 w 442025"/>
              <a:gd name="connsiteY7" fmla="*/ 335448 h 368764"/>
              <a:gd name="connsiteX8" fmla="*/ 352668 w 442025"/>
              <a:gd name="connsiteY8" fmla="*/ 335738 h 368764"/>
              <a:gd name="connsiteX9" fmla="*/ 324383 w 442025"/>
              <a:gd name="connsiteY9" fmla="*/ 352462 h 368764"/>
              <a:gd name="connsiteX10" fmla="*/ 302049 w 442025"/>
              <a:gd name="connsiteY10" fmla="*/ 354068 h 368764"/>
              <a:gd name="connsiteX11" fmla="*/ 270446 w 442025"/>
              <a:gd name="connsiteY11" fmla="*/ 341743 h 368764"/>
              <a:gd name="connsiteX12" fmla="*/ 253249 w 442025"/>
              <a:gd name="connsiteY12" fmla="*/ 330155 h 368764"/>
              <a:gd name="connsiteX13" fmla="*/ 231810 w 442025"/>
              <a:gd name="connsiteY13" fmla="*/ 326125 h 368764"/>
              <a:gd name="connsiteX14" fmla="*/ 231442 w 442025"/>
              <a:gd name="connsiteY14" fmla="*/ 328759 h 368764"/>
              <a:gd name="connsiteX15" fmla="*/ 260412 w 442025"/>
              <a:gd name="connsiteY15" fmla="*/ 346746 h 368764"/>
              <a:gd name="connsiteX16" fmla="*/ 277452 w 442025"/>
              <a:gd name="connsiteY16" fmla="*/ 361759 h 368764"/>
              <a:gd name="connsiteX17" fmla="*/ 269287 w 442025"/>
              <a:gd name="connsiteY17" fmla="*/ 368764 h 368764"/>
              <a:gd name="connsiteX18" fmla="*/ 260333 w 442025"/>
              <a:gd name="connsiteY18" fmla="*/ 359046 h 368764"/>
              <a:gd name="connsiteX19" fmla="*/ 223015 w 442025"/>
              <a:gd name="connsiteY19" fmla="*/ 330075 h 368764"/>
              <a:gd name="connsiteX20" fmla="*/ 221197 w 442025"/>
              <a:gd name="connsiteY20" fmla="*/ 329391 h 368764"/>
              <a:gd name="connsiteX21" fmla="*/ 219354 w 442025"/>
              <a:gd name="connsiteY21" fmla="*/ 330075 h 368764"/>
              <a:gd name="connsiteX22" fmla="*/ 182035 w 442025"/>
              <a:gd name="connsiteY22" fmla="*/ 359046 h 368764"/>
              <a:gd name="connsiteX23" fmla="*/ 173107 w 442025"/>
              <a:gd name="connsiteY23" fmla="*/ 368764 h 368764"/>
              <a:gd name="connsiteX24" fmla="*/ 164917 w 442025"/>
              <a:gd name="connsiteY24" fmla="*/ 361759 h 368764"/>
              <a:gd name="connsiteX25" fmla="*/ 181982 w 442025"/>
              <a:gd name="connsiteY25" fmla="*/ 346746 h 368764"/>
              <a:gd name="connsiteX26" fmla="*/ 210953 w 442025"/>
              <a:gd name="connsiteY26" fmla="*/ 328759 h 368764"/>
              <a:gd name="connsiteX27" fmla="*/ 210610 w 442025"/>
              <a:gd name="connsiteY27" fmla="*/ 326125 h 368764"/>
              <a:gd name="connsiteX28" fmla="*/ 189172 w 442025"/>
              <a:gd name="connsiteY28" fmla="*/ 330155 h 368764"/>
              <a:gd name="connsiteX29" fmla="*/ 171948 w 442025"/>
              <a:gd name="connsiteY29" fmla="*/ 341743 h 368764"/>
              <a:gd name="connsiteX30" fmla="*/ 140345 w 442025"/>
              <a:gd name="connsiteY30" fmla="*/ 354068 h 368764"/>
              <a:gd name="connsiteX31" fmla="*/ 118012 w 442025"/>
              <a:gd name="connsiteY31" fmla="*/ 352462 h 368764"/>
              <a:gd name="connsiteX32" fmla="*/ 89700 w 442025"/>
              <a:gd name="connsiteY32" fmla="*/ 335712 h 368764"/>
              <a:gd name="connsiteX33" fmla="*/ 90332 w 442025"/>
              <a:gd name="connsiteY33" fmla="*/ 335448 h 368764"/>
              <a:gd name="connsiteX34" fmla="*/ 92096 w 442025"/>
              <a:gd name="connsiteY34" fmla="*/ 336318 h 368764"/>
              <a:gd name="connsiteX35" fmla="*/ 129626 w 442025"/>
              <a:gd name="connsiteY35" fmla="*/ 340689 h 368764"/>
              <a:gd name="connsiteX36" fmla="*/ 154935 w 442025"/>
              <a:gd name="connsiteY36" fmla="*/ 331919 h 368764"/>
              <a:gd name="connsiteX37" fmla="*/ 172738 w 442025"/>
              <a:gd name="connsiteY37" fmla="*/ 324624 h 368764"/>
              <a:gd name="connsiteX38" fmla="*/ 220460 w 442025"/>
              <a:gd name="connsiteY38" fmla="*/ 323570 h 368764"/>
              <a:gd name="connsiteX39" fmla="*/ 344662 w 442025"/>
              <a:gd name="connsiteY39" fmla="*/ 271135 h 368764"/>
              <a:gd name="connsiteX40" fmla="*/ 344662 w 442025"/>
              <a:gd name="connsiteY40" fmla="*/ 271741 h 368764"/>
              <a:gd name="connsiteX41" fmla="*/ 333285 w 442025"/>
              <a:gd name="connsiteY41" fmla="*/ 294601 h 368764"/>
              <a:gd name="connsiteX42" fmla="*/ 310583 w 442025"/>
              <a:gd name="connsiteY42" fmla="*/ 316539 h 368764"/>
              <a:gd name="connsiteX43" fmla="*/ 310398 w 442025"/>
              <a:gd name="connsiteY43" fmla="*/ 316671 h 368764"/>
              <a:gd name="connsiteX44" fmla="*/ 311241 w 442025"/>
              <a:gd name="connsiteY44" fmla="*/ 317092 h 368764"/>
              <a:gd name="connsiteX45" fmla="*/ 311426 w 442025"/>
              <a:gd name="connsiteY45" fmla="*/ 317092 h 368764"/>
              <a:gd name="connsiteX46" fmla="*/ 346215 w 442025"/>
              <a:gd name="connsiteY46" fmla="*/ 314090 h 368764"/>
              <a:gd name="connsiteX47" fmla="*/ 372921 w 442025"/>
              <a:gd name="connsiteY47" fmla="*/ 310166 h 368764"/>
              <a:gd name="connsiteX48" fmla="*/ 389881 w 442025"/>
              <a:gd name="connsiteY48" fmla="*/ 301211 h 368764"/>
              <a:gd name="connsiteX49" fmla="*/ 389881 w 442025"/>
              <a:gd name="connsiteY49" fmla="*/ 301132 h 368764"/>
              <a:gd name="connsiteX50" fmla="*/ 390724 w 442025"/>
              <a:gd name="connsiteY50" fmla="*/ 301263 h 368764"/>
              <a:gd name="connsiteX51" fmla="*/ 328149 w 442025"/>
              <a:gd name="connsiteY51" fmla="*/ 330549 h 368764"/>
              <a:gd name="connsiteX52" fmla="*/ 300048 w 442025"/>
              <a:gd name="connsiteY52" fmla="*/ 325282 h 368764"/>
              <a:gd name="connsiteX53" fmla="*/ 278241 w 442025"/>
              <a:gd name="connsiteY53" fmla="*/ 320199 h 368764"/>
              <a:gd name="connsiteX54" fmla="*/ 278005 w 442025"/>
              <a:gd name="connsiteY54" fmla="*/ 320199 h 368764"/>
              <a:gd name="connsiteX55" fmla="*/ 278268 w 442025"/>
              <a:gd name="connsiteY55" fmla="*/ 319725 h 368764"/>
              <a:gd name="connsiteX56" fmla="*/ 278663 w 442025"/>
              <a:gd name="connsiteY56" fmla="*/ 319541 h 368764"/>
              <a:gd name="connsiteX57" fmla="*/ 308397 w 442025"/>
              <a:gd name="connsiteY57" fmla="*/ 304371 h 368764"/>
              <a:gd name="connsiteX58" fmla="*/ 327306 w 442025"/>
              <a:gd name="connsiteY58" fmla="*/ 285936 h 368764"/>
              <a:gd name="connsiteX59" fmla="*/ 344662 w 442025"/>
              <a:gd name="connsiteY59" fmla="*/ 271135 h 368764"/>
              <a:gd name="connsiteX60" fmla="*/ 97627 w 442025"/>
              <a:gd name="connsiteY60" fmla="*/ 271109 h 368764"/>
              <a:gd name="connsiteX61" fmla="*/ 114982 w 442025"/>
              <a:gd name="connsiteY61" fmla="*/ 285909 h 368764"/>
              <a:gd name="connsiteX62" fmla="*/ 133892 w 442025"/>
              <a:gd name="connsiteY62" fmla="*/ 304345 h 368764"/>
              <a:gd name="connsiteX63" fmla="*/ 163626 w 442025"/>
              <a:gd name="connsiteY63" fmla="*/ 319515 h 368764"/>
              <a:gd name="connsiteX64" fmla="*/ 164021 w 442025"/>
              <a:gd name="connsiteY64" fmla="*/ 319699 h 368764"/>
              <a:gd name="connsiteX65" fmla="*/ 164284 w 442025"/>
              <a:gd name="connsiteY65" fmla="*/ 320173 h 368764"/>
              <a:gd name="connsiteX66" fmla="*/ 164047 w 442025"/>
              <a:gd name="connsiteY66" fmla="*/ 320173 h 368764"/>
              <a:gd name="connsiteX67" fmla="*/ 142241 w 442025"/>
              <a:gd name="connsiteY67" fmla="*/ 325256 h 368764"/>
              <a:gd name="connsiteX68" fmla="*/ 114140 w 442025"/>
              <a:gd name="connsiteY68" fmla="*/ 330523 h 368764"/>
              <a:gd name="connsiteX69" fmla="*/ 114166 w 442025"/>
              <a:gd name="connsiteY69" fmla="*/ 330418 h 368764"/>
              <a:gd name="connsiteX70" fmla="*/ 51591 w 442025"/>
              <a:gd name="connsiteY70" fmla="*/ 301132 h 368764"/>
              <a:gd name="connsiteX71" fmla="*/ 52382 w 442025"/>
              <a:gd name="connsiteY71" fmla="*/ 301132 h 368764"/>
              <a:gd name="connsiteX72" fmla="*/ 69342 w 442025"/>
              <a:gd name="connsiteY72" fmla="*/ 310086 h 368764"/>
              <a:gd name="connsiteX73" fmla="*/ 96020 w 442025"/>
              <a:gd name="connsiteY73" fmla="*/ 314090 h 368764"/>
              <a:gd name="connsiteX74" fmla="*/ 130732 w 442025"/>
              <a:gd name="connsiteY74" fmla="*/ 317065 h 368764"/>
              <a:gd name="connsiteX75" fmla="*/ 130916 w 442025"/>
              <a:gd name="connsiteY75" fmla="*/ 317065 h 368764"/>
              <a:gd name="connsiteX76" fmla="*/ 131759 w 442025"/>
              <a:gd name="connsiteY76" fmla="*/ 316645 h 368764"/>
              <a:gd name="connsiteX77" fmla="*/ 131575 w 442025"/>
              <a:gd name="connsiteY77" fmla="*/ 316512 h 368764"/>
              <a:gd name="connsiteX78" fmla="*/ 108873 w 442025"/>
              <a:gd name="connsiteY78" fmla="*/ 294574 h 368764"/>
              <a:gd name="connsiteX79" fmla="*/ 97496 w 442025"/>
              <a:gd name="connsiteY79" fmla="*/ 271714 h 368764"/>
              <a:gd name="connsiteX80" fmla="*/ 97627 w 442025"/>
              <a:gd name="connsiteY80" fmla="*/ 271109 h 368764"/>
              <a:gd name="connsiteX81" fmla="*/ 287143 w 442025"/>
              <a:gd name="connsiteY81" fmla="*/ 247722 h 368764"/>
              <a:gd name="connsiteX82" fmla="*/ 287117 w 442025"/>
              <a:gd name="connsiteY82" fmla="*/ 247828 h 368764"/>
              <a:gd name="connsiteX83" fmla="*/ 287099 w 442025"/>
              <a:gd name="connsiteY83" fmla="*/ 247790 h 368764"/>
              <a:gd name="connsiteX84" fmla="*/ 238395 w 442025"/>
              <a:gd name="connsiteY84" fmla="*/ 246010 h 368764"/>
              <a:gd name="connsiteX85" fmla="*/ 224463 w 442025"/>
              <a:gd name="connsiteY85" fmla="*/ 247535 h 368764"/>
              <a:gd name="connsiteX86" fmla="*/ 224463 w 442025"/>
              <a:gd name="connsiteY86" fmla="*/ 247433 h 368764"/>
              <a:gd name="connsiteX87" fmla="*/ 224437 w 442025"/>
              <a:gd name="connsiteY87" fmla="*/ 247538 h 368764"/>
              <a:gd name="connsiteX88" fmla="*/ 224463 w 442025"/>
              <a:gd name="connsiteY88" fmla="*/ 247535 h 368764"/>
              <a:gd name="connsiteX89" fmla="*/ 224463 w 442025"/>
              <a:gd name="connsiteY89" fmla="*/ 271135 h 368764"/>
              <a:gd name="connsiteX90" fmla="*/ 252142 w 442025"/>
              <a:gd name="connsiteY90" fmla="*/ 267027 h 368764"/>
              <a:gd name="connsiteX91" fmla="*/ 247164 w 442025"/>
              <a:gd name="connsiteY91" fmla="*/ 262128 h 368764"/>
              <a:gd name="connsiteX92" fmla="*/ 244320 w 442025"/>
              <a:gd name="connsiteY92" fmla="*/ 254886 h 368764"/>
              <a:gd name="connsiteX93" fmla="*/ 243662 w 442025"/>
              <a:gd name="connsiteY93" fmla="*/ 250250 h 368764"/>
              <a:gd name="connsiteX94" fmla="*/ 238395 w 442025"/>
              <a:gd name="connsiteY94" fmla="*/ 246010 h 368764"/>
              <a:gd name="connsiteX95" fmla="*/ 135972 w 442025"/>
              <a:gd name="connsiteY95" fmla="*/ 243719 h 368764"/>
              <a:gd name="connsiteX96" fmla="*/ 119249 w 442025"/>
              <a:gd name="connsiteY96" fmla="*/ 260443 h 368764"/>
              <a:gd name="connsiteX97" fmla="*/ 217878 w 442025"/>
              <a:gd name="connsiteY97" fmla="*/ 301263 h 368764"/>
              <a:gd name="connsiteX98" fmla="*/ 217878 w 442025"/>
              <a:gd name="connsiteY98" fmla="*/ 277693 h 368764"/>
              <a:gd name="connsiteX99" fmla="*/ 135972 w 442025"/>
              <a:gd name="connsiteY99" fmla="*/ 243719 h 368764"/>
              <a:gd name="connsiteX100" fmla="*/ 306343 w 442025"/>
              <a:gd name="connsiteY100" fmla="*/ 243613 h 368764"/>
              <a:gd name="connsiteX101" fmla="*/ 277214 w 442025"/>
              <a:gd name="connsiteY101" fmla="*/ 264209 h 368764"/>
              <a:gd name="connsiteX102" fmla="*/ 266127 w 442025"/>
              <a:gd name="connsiteY102" fmla="*/ 270266 h 368764"/>
              <a:gd name="connsiteX103" fmla="*/ 261755 w 442025"/>
              <a:gd name="connsiteY103" fmla="*/ 271688 h 368764"/>
              <a:gd name="connsiteX104" fmla="*/ 260386 w 442025"/>
              <a:gd name="connsiteY104" fmla="*/ 271267 h 368764"/>
              <a:gd name="connsiteX105" fmla="*/ 224463 w 442025"/>
              <a:gd name="connsiteY105" fmla="*/ 277588 h 368764"/>
              <a:gd name="connsiteX106" fmla="*/ 224463 w 442025"/>
              <a:gd name="connsiteY106" fmla="*/ 301158 h 368764"/>
              <a:gd name="connsiteX107" fmla="*/ 323040 w 442025"/>
              <a:gd name="connsiteY107" fmla="*/ 260443 h 368764"/>
              <a:gd name="connsiteX108" fmla="*/ 323066 w 442025"/>
              <a:gd name="connsiteY108" fmla="*/ 260337 h 368764"/>
              <a:gd name="connsiteX109" fmla="*/ 224437 w 442025"/>
              <a:gd name="connsiteY109" fmla="*/ 237846 h 368764"/>
              <a:gd name="connsiteX110" fmla="*/ 224437 w 442025"/>
              <a:gd name="connsiteY110" fmla="*/ 240849 h 368764"/>
              <a:gd name="connsiteX111" fmla="*/ 235735 w 442025"/>
              <a:gd name="connsiteY111" fmla="*/ 239768 h 368764"/>
              <a:gd name="connsiteX112" fmla="*/ 235761 w 442025"/>
              <a:gd name="connsiteY112" fmla="*/ 239663 h 368764"/>
              <a:gd name="connsiteX113" fmla="*/ 232338 w 442025"/>
              <a:gd name="connsiteY113" fmla="*/ 239058 h 368764"/>
              <a:gd name="connsiteX114" fmla="*/ 224437 w 442025"/>
              <a:gd name="connsiteY114" fmla="*/ 237846 h 368764"/>
              <a:gd name="connsiteX115" fmla="*/ 133445 w 442025"/>
              <a:gd name="connsiteY115" fmla="*/ 231288 h 368764"/>
              <a:gd name="connsiteX116" fmla="*/ 133445 w 442025"/>
              <a:gd name="connsiteY116" fmla="*/ 231367 h 368764"/>
              <a:gd name="connsiteX117" fmla="*/ 133207 w 442025"/>
              <a:gd name="connsiteY117" fmla="*/ 231367 h 368764"/>
              <a:gd name="connsiteX118" fmla="*/ 135841 w 442025"/>
              <a:gd name="connsiteY118" fmla="*/ 234370 h 368764"/>
              <a:gd name="connsiteX119" fmla="*/ 137737 w 442025"/>
              <a:gd name="connsiteY119" fmla="*/ 232474 h 368764"/>
              <a:gd name="connsiteX120" fmla="*/ 133445 w 442025"/>
              <a:gd name="connsiteY120" fmla="*/ 231288 h 368764"/>
              <a:gd name="connsiteX121" fmla="*/ 161308 w 442025"/>
              <a:gd name="connsiteY121" fmla="*/ 225995 h 368764"/>
              <a:gd name="connsiteX122" fmla="*/ 162230 w 442025"/>
              <a:gd name="connsiteY122" fmla="*/ 227258 h 368764"/>
              <a:gd name="connsiteX123" fmla="*/ 164679 w 442025"/>
              <a:gd name="connsiteY123" fmla="*/ 234449 h 368764"/>
              <a:gd name="connsiteX124" fmla="*/ 157542 w 442025"/>
              <a:gd name="connsiteY124" fmla="*/ 234844 h 368764"/>
              <a:gd name="connsiteX125" fmla="*/ 150774 w 442025"/>
              <a:gd name="connsiteY125" fmla="*/ 238162 h 368764"/>
              <a:gd name="connsiteX126" fmla="*/ 145190 w 442025"/>
              <a:gd name="connsiteY126" fmla="*/ 237529 h 368764"/>
              <a:gd name="connsiteX127" fmla="*/ 143294 w 442025"/>
              <a:gd name="connsiteY127" fmla="*/ 236397 h 368764"/>
              <a:gd name="connsiteX128" fmla="*/ 140660 w 442025"/>
              <a:gd name="connsiteY128" fmla="*/ 239031 h 368764"/>
              <a:gd name="connsiteX129" fmla="*/ 217905 w 442025"/>
              <a:gd name="connsiteY129" fmla="*/ 271083 h 368764"/>
              <a:gd name="connsiteX130" fmla="*/ 217878 w 442025"/>
              <a:gd name="connsiteY130" fmla="*/ 247538 h 368764"/>
              <a:gd name="connsiteX131" fmla="*/ 161308 w 442025"/>
              <a:gd name="connsiteY131" fmla="*/ 225995 h 368764"/>
              <a:gd name="connsiteX132" fmla="*/ 65549 w 442025"/>
              <a:gd name="connsiteY132" fmla="*/ 225836 h 368764"/>
              <a:gd name="connsiteX133" fmla="*/ 84801 w 442025"/>
              <a:gd name="connsiteY133" fmla="*/ 260811 h 368764"/>
              <a:gd name="connsiteX134" fmla="*/ 91912 w 442025"/>
              <a:gd name="connsiteY134" fmla="*/ 281274 h 368764"/>
              <a:gd name="connsiteX135" fmla="*/ 106713 w 442025"/>
              <a:gd name="connsiteY135" fmla="*/ 306136 h 368764"/>
              <a:gd name="connsiteX136" fmla="*/ 107345 w 442025"/>
              <a:gd name="connsiteY136" fmla="*/ 306820 h 368764"/>
              <a:gd name="connsiteX137" fmla="*/ 107477 w 442025"/>
              <a:gd name="connsiteY137" fmla="*/ 307216 h 368764"/>
              <a:gd name="connsiteX138" fmla="*/ 105133 w 442025"/>
              <a:gd name="connsiteY138" fmla="*/ 306820 h 368764"/>
              <a:gd name="connsiteX139" fmla="*/ 105133 w 442025"/>
              <a:gd name="connsiteY139" fmla="*/ 306742 h 368764"/>
              <a:gd name="connsiteX140" fmla="*/ 81456 w 442025"/>
              <a:gd name="connsiteY140" fmla="*/ 302001 h 368764"/>
              <a:gd name="connsiteX141" fmla="*/ 45982 w 442025"/>
              <a:gd name="connsiteY141" fmla="*/ 286752 h 368764"/>
              <a:gd name="connsiteX142" fmla="*/ 20198 w 442025"/>
              <a:gd name="connsiteY142" fmla="*/ 256756 h 368764"/>
              <a:gd name="connsiteX143" fmla="*/ 16274 w 442025"/>
              <a:gd name="connsiteY143" fmla="*/ 246959 h 368764"/>
              <a:gd name="connsiteX144" fmla="*/ 17011 w 442025"/>
              <a:gd name="connsiteY144" fmla="*/ 246959 h 368764"/>
              <a:gd name="connsiteX145" fmla="*/ 37396 w 442025"/>
              <a:gd name="connsiteY145" fmla="*/ 264841 h 368764"/>
              <a:gd name="connsiteX146" fmla="*/ 58201 w 442025"/>
              <a:gd name="connsiteY146" fmla="*/ 276165 h 368764"/>
              <a:gd name="connsiteX147" fmla="*/ 83748 w 442025"/>
              <a:gd name="connsiteY147" fmla="*/ 291177 h 368764"/>
              <a:gd name="connsiteX148" fmla="*/ 85222 w 442025"/>
              <a:gd name="connsiteY148" fmla="*/ 292309 h 368764"/>
              <a:gd name="connsiteX149" fmla="*/ 85486 w 442025"/>
              <a:gd name="connsiteY149" fmla="*/ 291809 h 368764"/>
              <a:gd name="connsiteX150" fmla="*/ 69684 w 442025"/>
              <a:gd name="connsiteY150" fmla="*/ 253700 h 368764"/>
              <a:gd name="connsiteX151" fmla="*/ 65365 w 442025"/>
              <a:gd name="connsiteY151" fmla="*/ 226521 h 368764"/>
              <a:gd name="connsiteX152" fmla="*/ 65549 w 442025"/>
              <a:gd name="connsiteY152" fmla="*/ 225836 h 368764"/>
              <a:gd name="connsiteX153" fmla="*/ 376818 w 442025"/>
              <a:gd name="connsiteY153" fmla="*/ 225652 h 368764"/>
              <a:gd name="connsiteX154" fmla="*/ 377003 w 442025"/>
              <a:gd name="connsiteY154" fmla="*/ 226337 h 368764"/>
              <a:gd name="connsiteX155" fmla="*/ 372683 w 442025"/>
              <a:gd name="connsiteY155" fmla="*/ 253516 h 368764"/>
              <a:gd name="connsiteX156" fmla="*/ 356882 w 442025"/>
              <a:gd name="connsiteY156" fmla="*/ 291625 h 368764"/>
              <a:gd name="connsiteX157" fmla="*/ 357145 w 442025"/>
              <a:gd name="connsiteY157" fmla="*/ 292125 h 368764"/>
              <a:gd name="connsiteX158" fmla="*/ 358620 w 442025"/>
              <a:gd name="connsiteY158" fmla="*/ 290992 h 368764"/>
              <a:gd name="connsiteX159" fmla="*/ 384166 w 442025"/>
              <a:gd name="connsiteY159" fmla="*/ 275981 h 368764"/>
              <a:gd name="connsiteX160" fmla="*/ 404972 w 442025"/>
              <a:gd name="connsiteY160" fmla="*/ 264657 h 368764"/>
              <a:gd name="connsiteX161" fmla="*/ 425224 w 442025"/>
              <a:gd name="connsiteY161" fmla="*/ 246959 h 368764"/>
              <a:gd name="connsiteX162" fmla="*/ 425910 w 442025"/>
              <a:gd name="connsiteY162" fmla="*/ 246880 h 368764"/>
              <a:gd name="connsiteX163" fmla="*/ 421985 w 442025"/>
              <a:gd name="connsiteY163" fmla="*/ 256677 h 368764"/>
              <a:gd name="connsiteX164" fmla="*/ 396255 w 442025"/>
              <a:gd name="connsiteY164" fmla="*/ 286752 h 368764"/>
              <a:gd name="connsiteX165" fmla="*/ 361069 w 442025"/>
              <a:gd name="connsiteY165" fmla="*/ 301817 h 368764"/>
              <a:gd name="connsiteX166" fmla="*/ 337366 w 442025"/>
              <a:gd name="connsiteY166" fmla="*/ 306663 h 368764"/>
              <a:gd name="connsiteX167" fmla="*/ 335022 w 442025"/>
              <a:gd name="connsiteY167" fmla="*/ 307058 h 368764"/>
              <a:gd name="connsiteX168" fmla="*/ 335022 w 442025"/>
              <a:gd name="connsiteY168" fmla="*/ 306636 h 368764"/>
              <a:gd name="connsiteX169" fmla="*/ 335655 w 442025"/>
              <a:gd name="connsiteY169" fmla="*/ 305952 h 368764"/>
              <a:gd name="connsiteX170" fmla="*/ 350456 w 442025"/>
              <a:gd name="connsiteY170" fmla="*/ 281090 h 368764"/>
              <a:gd name="connsiteX171" fmla="*/ 357567 w 442025"/>
              <a:gd name="connsiteY171" fmla="*/ 260627 h 368764"/>
              <a:gd name="connsiteX172" fmla="*/ 376818 w 442025"/>
              <a:gd name="connsiteY172" fmla="*/ 225652 h 368764"/>
              <a:gd name="connsiteX173" fmla="*/ 285036 w 442025"/>
              <a:gd name="connsiteY173" fmla="*/ 222281 h 368764"/>
              <a:gd name="connsiteX174" fmla="*/ 281454 w 442025"/>
              <a:gd name="connsiteY174" fmla="*/ 225441 h 368764"/>
              <a:gd name="connsiteX175" fmla="*/ 283772 w 442025"/>
              <a:gd name="connsiteY175" fmla="*/ 229576 h 368764"/>
              <a:gd name="connsiteX176" fmla="*/ 289645 w 442025"/>
              <a:gd name="connsiteY176" fmla="*/ 235423 h 368764"/>
              <a:gd name="connsiteX177" fmla="*/ 284984 w 442025"/>
              <a:gd name="connsiteY177" fmla="*/ 243324 h 368764"/>
              <a:gd name="connsiteX178" fmla="*/ 287099 w 442025"/>
              <a:gd name="connsiteY178" fmla="*/ 247790 h 368764"/>
              <a:gd name="connsiteX179" fmla="*/ 283931 w 442025"/>
              <a:gd name="connsiteY179" fmla="*/ 252778 h 368764"/>
              <a:gd name="connsiteX180" fmla="*/ 301707 w 442025"/>
              <a:gd name="connsiteY180" fmla="*/ 238952 h 368764"/>
              <a:gd name="connsiteX181" fmla="*/ 178611 w 442025"/>
              <a:gd name="connsiteY181" fmla="*/ 201080 h 368764"/>
              <a:gd name="connsiteX182" fmla="*/ 161861 w 442025"/>
              <a:gd name="connsiteY182" fmla="*/ 217725 h 368764"/>
              <a:gd name="connsiteX183" fmla="*/ 217826 w 442025"/>
              <a:gd name="connsiteY183" fmla="*/ 240875 h 368764"/>
              <a:gd name="connsiteX184" fmla="*/ 217878 w 442025"/>
              <a:gd name="connsiteY184" fmla="*/ 239242 h 368764"/>
              <a:gd name="connsiteX185" fmla="*/ 208345 w 442025"/>
              <a:gd name="connsiteY185" fmla="*/ 238584 h 368764"/>
              <a:gd name="connsiteX186" fmla="*/ 202604 w 442025"/>
              <a:gd name="connsiteY186" fmla="*/ 233869 h 368764"/>
              <a:gd name="connsiteX187" fmla="*/ 198785 w 442025"/>
              <a:gd name="connsiteY187" fmla="*/ 227548 h 368764"/>
              <a:gd name="connsiteX188" fmla="*/ 201261 w 442025"/>
              <a:gd name="connsiteY188" fmla="*/ 221780 h 368764"/>
              <a:gd name="connsiteX189" fmla="*/ 206001 w 442025"/>
              <a:gd name="connsiteY189" fmla="*/ 215591 h 368764"/>
              <a:gd name="connsiteX190" fmla="*/ 178611 w 442025"/>
              <a:gd name="connsiteY190" fmla="*/ 201080 h 368764"/>
              <a:gd name="connsiteX191" fmla="*/ 390224 w 442025"/>
              <a:gd name="connsiteY191" fmla="*/ 178378 h 368764"/>
              <a:gd name="connsiteX192" fmla="*/ 390698 w 442025"/>
              <a:gd name="connsiteY192" fmla="*/ 178905 h 368764"/>
              <a:gd name="connsiteX193" fmla="*/ 397545 w 442025"/>
              <a:gd name="connsiteY193" fmla="*/ 211061 h 368764"/>
              <a:gd name="connsiteX194" fmla="*/ 394911 w 442025"/>
              <a:gd name="connsiteY194" fmla="*/ 245299 h 368764"/>
              <a:gd name="connsiteX195" fmla="*/ 395385 w 442025"/>
              <a:gd name="connsiteY195" fmla="*/ 245642 h 368764"/>
              <a:gd name="connsiteX196" fmla="*/ 422249 w 442025"/>
              <a:gd name="connsiteY196" fmla="*/ 215091 h 368764"/>
              <a:gd name="connsiteX197" fmla="*/ 440684 w 442025"/>
              <a:gd name="connsiteY197" fmla="*/ 186121 h 368764"/>
              <a:gd name="connsiteX198" fmla="*/ 441474 w 442025"/>
              <a:gd name="connsiteY198" fmla="*/ 185884 h 368764"/>
              <a:gd name="connsiteX199" fmla="*/ 441474 w 442025"/>
              <a:gd name="connsiteY199" fmla="*/ 187412 h 368764"/>
              <a:gd name="connsiteX200" fmla="*/ 428306 w 442025"/>
              <a:gd name="connsiteY200" fmla="*/ 229919 h 368764"/>
              <a:gd name="connsiteX201" fmla="*/ 402733 w 442025"/>
              <a:gd name="connsiteY201" fmla="*/ 254333 h 368764"/>
              <a:gd name="connsiteX202" fmla="*/ 378504 w 442025"/>
              <a:gd name="connsiteY202" fmla="*/ 269476 h 368764"/>
              <a:gd name="connsiteX203" fmla="*/ 378320 w 442025"/>
              <a:gd name="connsiteY203" fmla="*/ 268659 h 368764"/>
              <a:gd name="connsiteX204" fmla="*/ 378320 w 442025"/>
              <a:gd name="connsiteY204" fmla="*/ 268501 h 368764"/>
              <a:gd name="connsiteX205" fmla="*/ 385325 w 442025"/>
              <a:gd name="connsiteY205" fmla="*/ 235159 h 368764"/>
              <a:gd name="connsiteX206" fmla="*/ 384798 w 442025"/>
              <a:gd name="connsiteY206" fmla="*/ 203055 h 368764"/>
              <a:gd name="connsiteX207" fmla="*/ 389802 w 442025"/>
              <a:gd name="connsiteY207" fmla="*/ 179511 h 368764"/>
              <a:gd name="connsiteX208" fmla="*/ 390224 w 442025"/>
              <a:gd name="connsiteY208" fmla="*/ 178378 h 368764"/>
              <a:gd name="connsiteX209" fmla="*/ 52223 w 442025"/>
              <a:gd name="connsiteY209" fmla="*/ 178194 h 368764"/>
              <a:gd name="connsiteX210" fmla="*/ 52644 w 442025"/>
              <a:gd name="connsiteY210" fmla="*/ 179326 h 368764"/>
              <a:gd name="connsiteX211" fmla="*/ 57649 w 442025"/>
              <a:gd name="connsiteY211" fmla="*/ 202871 h 368764"/>
              <a:gd name="connsiteX212" fmla="*/ 57122 w 442025"/>
              <a:gd name="connsiteY212" fmla="*/ 234975 h 368764"/>
              <a:gd name="connsiteX213" fmla="*/ 64127 w 442025"/>
              <a:gd name="connsiteY213" fmla="*/ 268317 h 368764"/>
              <a:gd name="connsiteX214" fmla="*/ 64127 w 442025"/>
              <a:gd name="connsiteY214" fmla="*/ 268475 h 368764"/>
              <a:gd name="connsiteX215" fmla="*/ 63942 w 442025"/>
              <a:gd name="connsiteY215" fmla="*/ 269292 h 368764"/>
              <a:gd name="connsiteX216" fmla="*/ 39713 w 442025"/>
              <a:gd name="connsiteY216" fmla="*/ 254148 h 368764"/>
              <a:gd name="connsiteX217" fmla="*/ 39713 w 442025"/>
              <a:gd name="connsiteY217" fmla="*/ 254174 h 368764"/>
              <a:gd name="connsiteX218" fmla="*/ 14219 w 442025"/>
              <a:gd name="connsiteY218" fmla="*/ 229787 h 368764"/>
              <a:gd name="connsiteX219" fmla="*/ 1052 w 442025"/>
              <a:gd name="connsiteY219" fmla="*/ 187280 h 368764"/>
              <a:gd name="connsiteX220" fmla="*/ 1052 w 442025"/>
              <a:gd name="connsiteY220" fmla="*/ 185752 h 368764"/>
              <a:gd name="connsiteX221" fmla="*/ 1631 w 442025"/>
              <a:gd name="connsiteY221" fmla="*/ 186121 h 368764"/>
              <a:gd name="connsiteX222" fmla="*/ 20066 w 442025"/>
              <a:gd name="connsiteY222" fmla="*/ 215091 h 368764"/>
              <a:gd name="connsiteX223" fmla="*/ 47061 w 442025"/>
              <a:gd name="connsiteY223" fmla="*/ 245457 h 368764"/>
              <a:gd name="connsiteX224" fmla="*/ 47535 w 442025"/>
              <a:gd name="connsiteY224" fmla="*/ 245115 h 368764"/>
              <a:gd name="connsiteX225" fmla="*/ 44901 w 442025"/>
              <a:gd name="connsiteY225" fmla="*/ 210877 h 368764"/>
              <a:gd name="connsiteX226" fmla="*/ 51749 w 442025"/>
              <a:gd name="connsiteY226" fmla="*/ 178721 h 368764"/>
              <a:gd name="connsiteX227" fmla="*/ 52223 w 442025"/>
              <a:gd name="connsiteY227" fmla="*/ 178194 h 368764"/>
              <a:gd name="connsiteX228" fmla="*/ 211400 w 442025"/>
              <a:gd name="connsiteY228" fmla="*/ 176508 h 368764"/>
              <a:gd name="connsiteX229" fmla="*/ 212348 w 442025"/>
              <a:gd name="connsiteY229" fmla="*/ 176508 h 368764"/>
              <a:gd name="connsiteX230" fmla="*/ 214771 w 442025"/>
              <a:gd name="connsiteY230" fmla="*/ 176772 h 368764"/>
              <a:gd name="connsiteX231" fmla="*/ 214910 w 442025"/>
              <a:gd name="connsiteY231" fmla="*/ 178082 h 368764"/>
              <a:gd name="connsiteX232" fmla="*/ 211431 w 442025"/>
              <a:gd name="connsiteY232" fmla="*/ 176770 h 368764"/>
              <a:gd name="connsiteX233" fmla="*/ 231521 w 442025"/>
              <a:gd name="connsiteY233" fmla="*/ 176166 h 368764"/>
              <a:gd name="connsiteX234" fmla="*/ 230230 w 442025"/>
              <a:gd name="connsiteY234" fmla="*/ 178536 h 368764"/>
              <a:gd name="connsiteX235" fmla="*/ 230468 w 442025"/>
              <a:gd name="connsiteY235" fmla="*/ 182144 h 368764"/>
              <a:gd name="connsiteX236" fmla="*/ 229625 w 442025"/>
              <a:gd name="connsiteY236" fmla="*/ 187227 h 368764"/>
              <a:gd name="connsiteX237" fmla="*/ 227360 w 442025"/>
              <a:gd name="connsiteY237" fmla="*/ 184462 h 368764"/>
              <a:gd name="connsiteX238" fmla="*/ 227070 w 442025"/>
              <a:gd name="connsiteY238" fmla="*/ 184120 h 368764"/>
              <a:gd name="connsiteX239" fmla="*/ 226886 w 442025"/>
              <a:gd name="connsiteY239" fmla="*/ 184120 h 368764"/>
              <a:gd name="connsiteX240" fmla="*/ 226728 w 442025"/>
              <a:gd name="connsiteY240" fmla="*/ 184120 h 368764"/>
              <a:gd name="connsiteX241" fmla="*/ 226543 w 442025"/>
              <a:gd name="connsiteY241" fmla="*/ 184330 h 368764"/>
              <a:gd name="connsiteX242" fmla="*/ 226174 w 442025"/>
              <a:gd name="connsiteY242" fmla="*/ 184936 h 368764"/>
              <a:gd name="connsiteX243" fmla="*/ 225700 w 442025"/>
              <a:gd name="connsiteY243" fmla="*/ 186095 h 368764"/>
              <a:gd name="connsiteX244" fmla="*/ 224857 w 442025"/>
              <a:gd name="connsiteY244" fmla="*/ 186832 h 368764"/>
              <a:gd name="connsiteX245" fmla="*/ 221197 w 442025"/>
              <a:gd name="connsiteY245" fmla="*/ 187043 h 368764"/>
              <a:gd name="connsiteX246" fmla="*/ 219802 w 442025"/>
              <a:gd name="connsiteY246" fmla="*/ 187043 h 368764"/>
              <a:gd name="connsiteX247" fmla="*/ 220486 w 442025"/>
              <a:gd name="connsiteY247" fmla="*/ 189097 h 368764"/>
              <a:gd name="connsiteX248" fmla="*/ 222198 w 442025"/>
              <a:gd name="connsiteY248" fmla="*/ 192231 h 368764"/>
              <a:gd name="connsiteX249" fmla="*/ 217852 w 442025"/>
              <a:gd name="connsiteY249" fmla="*/ 193311 h 368764"/>
              <a:gd name="connsiteX250" fmla="*/ 218695 w 442025"/>
              <a:gd name="connsiteY250" fmla="*/ 190045 h 368764"/>
              <a:gd name="connsiteX251" fmla="*/ 217905 w 442025"/>
              <a:gd name="connsiteY251" fmla="*/ 186885 h 368764"/>
              <a:gd name="connsiteX252" fmla="*/ 200049 w 442025"/>
              <a:gd name="connsiteY252" fmla="*/ 179485 h 368764"/>
              <a:gd name="connsiteX253" fmla="*/ 183352 w 442025"/>
              <a:gd name="connsiteY253" fmla="*/ 196181 h 368764"/>
              <a:gd name="connsiteX254" fmla="*/ 213402 w 442025"/>
              <a:gd name="connsiteY254" fmla="*/ 210087 h 368764"/>
              <a:gd name="connsiteX255" fmla="*/ 216957 w 442025"/>
              <a:gd name="connsiteY255" fmla="*/ 208296 h 368764"/>
              <a:gd name="connsiteX256" fmla="*/ 222935 w 442025"/>
              <a:gd name="connsiteY256" fmla="*/ 207743 h 368764"/>
              <a:gd name="connsiteX257" fmla="*/ 222961 w 442025"/>
              <a:gd name="connsiteY257" fmla="*/ 207638 h 368764"/>
              <a:gd name="connsiteX258" fmla="*/ 230414 w 442025"/>
              <a:gd name="connsiteY258" fmla="*/ 206268 h 368764"/>
              <a:gd name="connsiteX259" fmla="*/ 231784 w 442025"/>
              <a:gd name="connsiteY259" fmla="*/ 209692 h 368764"/>
              <a:gd name="connsiteX260" fmla="*/ 241266 w 442025"/>
              <a:gd name="connsiteY260" fmla="*/ 209455 h 368764"/>
              <a:gd name="connsiteX261" fmla="*/ 243346 w 442025"/>
              <a:gd name="connsiteY261" fmla="*/ 207164 h 368764"/>
              <a:gd name="connsiteX262" fmla="*/ 251063 w 442025"/>
              <a:gd name="connsiteY262" fmla="*/ 204715 h 368764"/>
              <a:gd name="connsiteX263" fmla="*/ 254355 w 442025"/>
              <a:gd name="connsiteY263" fmla="*/ 202792 h 368764"/>
              <a:gd name="connsiteX264" fmla="*/ 252168 w 442025"/>
              <a:gd name="connsiteY264" fmla="*/ 197762 h 368764"/>
              <a:gd name="connsiteX265" fmla="*/ 248402 w 442025"/>
              <a:gd name="connsiteY265" fmla="*/ 200396 h 368764"/>
              <a:gd name="connsiteX266" fmla="*/ 244320 w 442025"/>
              <a:gd name="connsiteY266" fmla="*/ 200027 h 368764"/>
              <a:gd name="connsiteX267" fmla="*/ 245874 w 442025"/>
              <a:gd name="connsiteY267" fmla="*/ 196445 h 368764"/>
              <a:gd name="connsiteX268" fmla="*/ 250036 w 442025"/>
              <a:gd name="connsiteY268" fmla="*/ 193390 h 368764"/>
              <a:gd name="connsiteX269" fmla="*/ 253538 w 442025"/>
              <a:gd name="connsiteY269" fmla="*/ 190361 h 368764"/>
              <a:gd name="connsiteX270" fmla="*/ 248640 w 442025"/>
              <a:gd name="connsiteY270" fmla="*/ 189782 h 368764"/>
              <a:gd name="connsiteX271" fmla="*/ 248166 w 442025"/>
              <a:gd name="connsiteY271" fmla="*/ 187675 h 368764"/>
              <a:gd name="connsiteX272" fmla="*/ 247428 w 442025"/>
              <a:gd name="connsiteY272" fmla="*/ 190309 h 368764"/>
              <a:gd name="connsiteX273" fmla="*/ 244953 w 442025"/>
              <a:gd name="connsiteY273" fmla="*/ 191231 h 368764"/>
              <a:gd name="connsiteX274" fmla="*/ 243504 w 442025"/>
              <a:gd name="connsiteY274" fmla="*/ 195761 h 368764"/>
              <a:gd name="connsiteX275" fmla="*/ 244189 w 442025"/>
              <a:gd name="connsiteY275" fmla="*/ 197815 h 368764"/>
              <a:gd name="connsiteX276" fmla="*/ 241792 w 442025"/>
              <a:gd name="connsiteY276" fmla="*/ 198947 h 368764"/>
              <a:gd name="connsiteX277" fmla="*/ 241792 w 442025"/>
              <a:gd name="connsiteY277" fmla="*/ 201449 h 368764"/>
              <a:gd name="connsiteX278" fmla="*/ 240844 w 442025"/>
              <a:gd name="connsiteY278" fmla="*/ 202581 h 368764"/>
              <a:gd name="connsiteX279" fmla="*/ 237578 w 442025"/>
              <a:gd name="connsiteY279" fmla="*/ 200396 h 368764"/>
              <a:gd name="connsiteX280" fmla="*/ 232522 w 442025"/>
              <a:gd name="connsiteY280" fmla="*/ 197762 h 368764"/>
              <a:gd name="connsiteX281" fmla="*/ 234102 w 442025"/>
              <a:gd name="connsiteY281" fmla="*/ 200396 h 368764"/>
              <a:gd name="connsiteX282" fmla="*/ 235893 w 442025"/>
              <a:gd name="connsiteY282" fmla="*/ 203029 h 368764"/>
              <a:gd name="connsiteX283" fmla="*/ 232153 w 442025"/>
              <a:gd name="connsiteY283" fmla="*/ 201080 h 368764"/>
              <a:gd name="connsiteX284" fmla="*/ 228308 w 442025"/>
              <a:gd name="connsiteY284" fmla="*/ 199447 h 368764"/>
              <a:gd name="connsiteX285" fmla="*/ 225437 w 442025"/>
              <a:gd name="connsiteY285" fmla="*/ 200633 h 368764"/>
              <a:gd name="connsiteX286" fmla="*/ 222804 w 442025"/>
              <a:gd name="connsiteY286" fmla="*/ 202608 h 368764"/>
              <a:gd name="connsiteX287" fmla="*/ 219880 w 442025"/>
              <a:gd name="connsiteY287" fmla="*/ 206690 h 368764"/>
              <a:gd name="connsiteX288" fmla="*/ 213190 w 442025"/>
              <a:gd name="connsiteY288" fmla="*/ 204741 h 368764"/>
              <a:gd name="connsiteX289" fmla="*/ 214797 w 442025"/>
              <a:gd name="connsiteY289" fmla="*/ 200027 h 368764"/>
              <a:gd name="connsiteX290" fmla="*/ 219406 w 442025"/>
              <a:gd name="connsiteY290" fmla="*/ 200659 h 368764"/>
              <a:gd name="connsiteX291" fmla="*/ 219643 w 442025"/>
              <a:gd name="connsiteY291" fmla="*/ 197024 h 368764"/>
              <a:gd name="connsiteX292" fmla="*/ 218168 w 442025"/>
              <a:gd name="connsiteY292" fmla="*/ 195655 h 368764"/>
              <a:gd name="connsiteX293" fmla="*/ 221750 w 442025"/>
              <a:gd name="connsiteY293" fmla="*/ 194154 h 368764"/>
              <a:gd name="connsiteX294" fmla="*/ 224857 w 442025"/>
              <a:gd name="connsiteY294" fmla="*/ 190730 h 368764"/>
              <a:gd name="connsiteX295" fmla="*/ 226886 w 442025"/>
              <a:gd name="connsiteY295" fmla="*/ 189624 h 368764"/>
              <a:gd name="connsiteX296" fmla="*/ 226096 w 442025"/>
              <a:gd name="connsiteY296" fmla="*/ 187201 h 368764"/>
              <a:gd name="connsiteX297" fmla="*/ 227017 w 442025"/>
              <a:gd name="connsiteY297" fmla="*/ 185937 h 368764"/>
              <a:gd name="connsiteX298" fmla="*/ 227913 w 442025"/>
              <a:gd name="connsiteY298" fmla="*/ 188018 h 368764"/>
              <a:gd name="connsiteX299" fmla="*/ 228992 w 442025"/>
              <a:gd name="connsiteY299" fmla="*/ 188913 h 368764"/>
              <a:gd name="connsiteX300" fmla="*/ 233338 w 442025"/>
              <a:gd name="connsiteY300" fmla="*/ 187306 h 368764"/>
              <a:gd name="connsiteX301" fmla="*/ 233338 w 442025"/>
              <a:gd name="connsiteY301" fmla="*/ 184067 h 368764"/>
              <a:gd name="connsiteX302" fmla="*/ 234418 w 442025"/>
              <a:gd name="connsiteY302" fmla="*/ 183804 h 368764"/>
              <a:gd name="connsiteX303" fmla="*/ 233760 w 442025"/>
              <a:gd name="connsiteY303" fmla="*/ 182039 h 368764"/>
              <a:gd name="connsiteX304" fmla="*/ 235998 w 442025"/>
              <a:gd name="connsiteY304" fmla="*/ 180064 h 368764"/>
              <a:gd name="connsiteX305" fmla="*/ 233496 w 442025"/>
              <a:gd name="connsiteY305" fmla="*/ 181328 h 368764"/>
              <a:gd name="connsiteX306" fmla="*/ 231390 w 442025"/>
              <a:gd name="connsiteY306" fmla="*/ 179195 h 368764"/>
              <a:gd name="connsiteX307" fmla="*/ 231521 w 442025"/>
              <a:gd name="connsiteY307" fmla="*/ 176166 h 368764"/>
              <a:gd name="connsiteX308" fmla="*/ 187803 w 442025"/>
              <a:gd name="connsiteY308" fmla="*/ 175903 h 368764"/>
              <a:gd name="connsiteX309" fmla="*/ 187039 w 442025"/>
              <a:gd name="connsiteY309" fmla="*/ 179511 h 368764"/>
              <a:gd name="connsiteX310" fmla="*/ 184985 w 442025"/>
              <a:gd name="connsiteY310" fmla="*/ 176139 h 368764"/>
              <a:gd name="connsiteX311" fmla="*/ 187803 w 442025"/>
              <a:gd name="connsiteY311" fmla="*/ 175903 h 368764"/>
              <a:gd name="connsiteX312" fmla="*/ 151827 w 442025"/>
              <a:gd name="connsiteY312" fmla="*/ 173585 h 368764"/>
              <a:gd name="connsiteX313" fmla="*/ 152722 w 442025"/>
              <a:gd name="connsiteY313" fmla="*/ 175034 h 368764"/>
              <a:gd name="connsiteX314" fmla="*/ 153855 w 442025"/>
              <a:gd name="connsiteY314" fmla="*/ 174586 h 368764"/>
              <a:gd name="connsiteX315" fmla="*/ 154592 w 442025"/>
              <a:gd name="connsiteY315" fmla="*/ 179274 h 368764"/>
              <a:gd name="connsiteX316" fmla="*/ 152538 w 442025"/>
              <a:gd name="connsiteY316" fmla="*/ 177404 h 368764"/>
              <a:gd name="connsiteX317" fmla="*/ 151827 w 442025"/>
              <a:gd name="connsiteY317" fmla="*/ 173585 h 368764"/>
              <a:gd name="connsiteX318" fmla="*/ 303261 w 442025"/>
              <a:gd name="connsiteY318" fmla="*/ 165789 h 368764"/>
              <a:gd name="connsiteX319" fmla="*/ 303235 w 442025"/>
              <a:gd name="connsiteY319" fmla="*/ 168660 h 368764"/>
              <a:gd name="connsiteX320" fmla="*/ 300601 w 442025"/>
              <a:gd name="connsiteY320" fmla="*/ 168081 h 368764"/>
              <a:gd name="connsiteX321" fmla="*/ 303235 w 442025"/>
              <a:gd name="connsiteY321" fmla="*/ 165921 h 368764"/>
              <a:gd name="connsiteX322" fmla="*/ 165206 w 442025"/>
              <a:gd name="connsiteY322" fmla="*/ 164920 h 368764"/>
              <a:gd name="connsiteX323" fmla="*/ 178611 w 442025"/>
              <a:gd name="connsiteY323" fmla="*/ 191757 h 368764"/>
              <a:gd name="connsiteX324" fmla="*/ 178611 w 442025"/>
              <a:gd name="connsiteY324" fmla="*/ 191836 h 368764"/>
              <a:gd name="connsiteX325" fmla="*/ 195309 w 442025"/>
              <a:gd name="connsiteY325" fmla="*/ 175139 h 368764"/>
              <a:gd name="connsiteX326" fmla="*/ 191700 w 442025"/>
              <a:gd name="connsiteY326" fmla="*/ 169872 h 368764"/>
              <a:gd name="connsiteX327" fmla="*/ 191095 w 442025"/>
              <a:gd name="connsiteY327" fmla="*/ 170767 h 368764"/>
              <a:gd name="connsiteX328" fmla="*/ 190147 w 442025"/>
              <a:gd name="connsiteY328" fmla="*/ 175086 h 368764"/>
              <a:gd name="connsiteX329" fmla="*/ 184116 w 442025"/>
              <a:gd name="connsiteY329" fmla="*/ 171663 h 368764"/>
              <a:gd name="connsiteX330" fmla="*/ 181929 w 442025"/>
              <a:gd name="connsiteY330" fmla="*/ 173374 h 368764"/>
              <a:gd name="connsiteX331" fmla="*/ 181324 w 442025"/>
              <a:gd name="connsiteY331" fmla="*/ 175270 h 368764"/>
              <a:gd name="connsiteX332" fmla="*/ 179217 w 442025"/>
              <a:gd name="connsiteY332" fmla="*/ 172980 h 368764"/>
              <a:gd name="connsiteX333" fmla="*/ 178190 w 442025"/>
              <a:gd name="connsiteY333" fmla="*/ 170688 h 368764"/>
              <a:gd name="connsiteX334" fmla="*/ 174634 w 442025"/>
              <a:gd name="connsiteY334" fmla="*/ 169529 h 368764"/>
              <a:gd name="connsiteX335" fmla="*/ 171711 w 442025"/>
              <a:gd name="connsiteY335" fmla="*/ 167343 h 368764"/>
              <a:gd name="connsiteX336" fmla="*/ 168656 w 442025"/>
              <a:gd name="connsiteY336" fmla="*/ 167133 h 368764"/>
              <a:gd name="connsiteX337" fmla="*/ 166259 w 442025"/>
              <a:gd name="connsiteY337" fmla="*/ 166027 h 368764"/>
              <a:gd name="connsiteX338" fmla="*/ 165206 w 442025"/>
              <a:gd name="connsiteY338" fmla="*/ 164920 h 368764"/>
              <a:gd name="connsiteX339" fmla="*/ 153434 w 442025"/>
              <a:gd name="connsiteY339" fmla="*/ 160838 h 368764"/>
              <a:gd name="connsiteX340" fmla="*/ 154908 w 442025"/>
              <a:gd name="connsiteY340" fmla="*/ 164473 h 368764"/>
              <a:gd name="connsiteX341" fmla="*/ 153803 w 442025"/>
              <a:gd name="connsiteY341" fmla="*/ 171847 h 368764"/>
              <a:gd name="connsiteX342" fmla="*/ 152433 w 442025"/>
              <a:gd name="connsiteY342" fmla="*/ 170135 h 368764"/>
              <a:gd name="connsiteX343" fmla="*/ 153670 w 442025"/>
              <a:gd name="connsiteY343" fmla="*/ 164051 h 368764"/>
              <a:gd name="connsiteX344" fmla="*/ 153434 w 442025"/>
              <a:gd name="connsiteY344" fmla="*/ 160838 h 368764"/>
              <a:gd name="connsiteX345" fmla="*/ 146718 w 442025"/>
              <a:gd name="connsiteY345" fmla="*/ 157231 h 368764"/>
              <a:gd name="connsiteX346" fmla="*/ 146376 w 442025"/>
              <a:gd name="connsiteY346" fmla="*/ 162497 h 368764"/>
              <a:gd name="connsiteX347" fmla="*/ 143189 w 442025"/>
              <a:gd name="connsiteY347" fmla="*/ 162497 h 368764"/>
              <a:gd name="connsiteX348" fmla="*/ 141134 w 442025"/>
              <a:gd name="connsiteY348" fmla="*/ 167106 h 368764"/>
              <a:gd name="connsiteX349" fmla="*/ 141819 w 442025"/>
              <a:gd name="connsiteY349" fmla="*/ 170477 h 368764"/>
              <a:gd name="connsiteX350" fmla="*/ 142846 w 442025"/>
              <a:gd name="connsiteY350" fmla="*/ 173612 h 368764"/>
              <a:gd name="connsiteX351" fmla="*/ 147165 w 442025"/>
              <a:gd name="connsiteY351" fmla="*/ 178668 h 368764"/>
              <a:gd name="connsiteX352" fmla="*/ 145033 w 442025"/>
              <a:gd name="connsiteY352" fmla="*/ 179353 h 368764"/>
              <a:gd name="connsiteX353" fmla="*/ 147429 w 442025"/>
              <a:gd name="connsiteY353" fmla="*/ 181986 h 368764"/>
              <a:gd name="connsiteX354" fmla="*/ 148272 w 442025"/>
              <a:gd name="connsiteY354" fmla="*/ 186779 h 368764"/>
              <a:gd name="connsiteX355" fmla="*/ 150378 w 442025"/>
              <a:gd name="connsiteY355" fmla="*/ 193653 h 368764"/>
              <a:gd name="connsiteX356" fmla="*/ 150879 w 442025"/>
              <a:gd name="connsiteY356" fmla="*/ 200633 h 368764"/>
              <a:gd name="connsiteX357" fmla="*/ 153539 w 442025"/>
              <a:gd name="connsiteY357" fmla="*/ 207348 h 368764"/>
              <a:gd name="connsiteX358" fmla="*/ 153644 w 442025"/>
              <a:gd name="connsiteY358" fmla="*/ 207348 h 368764"/>
              <a:gd name="connsiteX359" fmla="*/ 153644 w 442025"/>
              <a:gd name="connsiteY359" fmla="*/ 208717 h 368764"/>
              <a:gd name="connsiteX360" fmla="*/ 157436 w 442025"/>
              <a:gd name="connsiteY360" fmla="*/ 213116 h 368764"/>
              <a:gd name="connsiteX361" fmla="*/ 174160 w 442025"/>
              <a:gd name="connsiteY361" fmla="*/ 196419 h 368764"/>
              <a:gd name="connsiteX362" fmla="*/ 158701 w 442025"/>
              <a:gd name="connsiteY362" fmla="*/ 164815 h 368764"/>
              <a:gd name="connsiteX363" fmla="*/ 157490 w 442025"/>
              <a:gd name="connsiteY363" fmla="*/ 164394 h 368764"/>
              <a:gd name="connsiteX364" fmla="*/ 158358 w 442025"/>
              <a:gd name="connsiteY364" fmla="*/ 162629 h 368764"/>
              <a:gd name="connsiteX365" fmla="*/ 157858 w 442025"/>
              <a:gd name="connsiteY365" fmla="*/ 157231 h 368764"/>
              <a:gd name="connsiteX366" fmla="*/ 134076 w 442025"/>
              <a:gd name="connsiteY366" fmla="*/ 157231 h 368764"/>
              <a:gd name="connsiteX367" fmla="*/ 135972 w 442025"/>
              <a:gd name="connsiteY367" fmla="*/ 172479 h 368764"/>
              <a:gd name="connsiteX368" fmla="*/ 139660 w 442025"/>
              <a:gd name="connsiteY368" fmla="*/ 167686 h 368764"/>
              <a:gd name="connsiteX369" fmla="*/ 140898 w 442025"/>
              <a:gd name="connsiteY369" fmla="*/ 160759 h 368764"/>
              <a:gd name="connsiteX370" fmla="*/ 143952 w 442025"/>
              <a:gd name="connsiteY370" fmla="*/ 157231 h 368764"/>
              <a:gd name="connsiteX371" fmla="*/ 344952 w 442025"/>
              <a:gd name="connsiteY371" fmla="*/ 157152 h 368764"/>
              <a:gd name="connsiteX372" fmla="*/ 310978 w 442025"/>
              <a:gd name="connsiteY372" fmla="*/ 239058 h 368764"/>
              <a:gd name="connsiteX373" fmla="*/ 327702 w 442025"/>
              <a:gd name="connsiteY373" fmla="*/ 255781 h 368764"/>
              <a:gd name="connsiteX374" fmla="*/ 368522 w 442025"/>
              <a:gd name="connsiteY374" fmla="*/ 157152 h 368764"/>
              <a:gd name="connsiteX375" fmla="*/ 314612 w 442025"/>
              <a:gd name="connsiteY375" fmla="*/ 157152 h 368764"/>
              <a:gd name="connsiteX376" fmla="*/ 289487 w 442025"/>
              <a:gd name="connsiteY376" fmla="*/ 217725 h 368764"/>
              <a:gd name="connsiteX377" fmla="*/ 297994 w 442025"/>
              <a:gd name="connsiteY377" fmla="*/ 226231 h 368764"/>
              <a:gd name="connsiteX378" fmla="*/ 298152 w 442025"/>
              <a:gd name="connsiteY378" fmla="*/ 225863 h 368764"/>
              <a:gd name="connsiteX379" fmla="*/ 298678 w 442025"/>
              <a:gd name="connsiteY379" fmla="*/ 221043 h 368764"/>
              <a:gd name="connsiteX380" fmla="*/ 302234 w 442025"/>
              <a:gd name="connsiteY380" fmla="*/ 221860 h 368764"/>
              <a:gd name="connsiteX381" fmla="*/ 304183 w 442025"/>
              <a:gd name="connsiteY381" fmla="*/ 227127 h 368764"/>
              <a:gd name="connsiteX382" fmla="*/ 305026 w 442025"/>
              <a:gd name="connsiteY382" fmla="*/ 233105 h 368764"/>
              <a:gd name="connsiteX383" fmla="*/ 305052 w 442025"/>
              <a:gd name="connsiteY383" fmla="*/ 233000 h 368764"/>
              <a:gd name="connsiteX384" fmla="*/ 306343 w 442025"/>
              <a:gd name="connsiteY384" fmla="*/ 234290 h 368764"/>
              <a:gd name="connsiteX385" fmla="*/ 338314 w 442025"/>
              <a:gd name="connsiteY385" fmla="*/ 157152 h 368764"/>
              <a:gd name="connsiteX386" fmla="*/ 290277 w 442025"/>
              <a:gd name="connsiteY386" fmla="*/ 157152 h 368764"/>
              <a:gd name="connsiteX387" fmla="*/ 293095 w 442025"/>
              <a:gd name="connsiteY387" fmla="*/ 161813 h 368764"/>
              <a:gd name="connsiteX388" fmla="*/ 296072 w 442025"/>
              <a:gd name="connsiteY388" fmla="*/ 166790 h 368764"/>
              <a:gd name="connsiteX389" fmla="*/ 301128 w 442025"/>
              <a:gd name="connsiteY389" fmla="*/ 170767 h 368764"/>
              <a:gd name="connsiteX390" fmla="*/ 288724 w 442025"/>
              <a:gd name="connsiteY390" fmla="*/ 174744 h 368764"/>
              <a:gd name="connsiteX391" fmla="*/ 286616 w 442025"/>
              <a:gd name="connsiteY391" fmla="*/ 176192 h 368764"/>
              <a:gd name="connsiteX392" fmla="*/ 281059 w 442025"/>
              <a:gd name="connsiteY392" fmla="*/ 179669 h 368764"/>
              <a:gd name="connsiteX393" fmla="*/ 278005 w 442025"/>
              <a:gd name="connsiteY393" fmla="*/ 185674 h 368764"/>
              <a:gd name="connsiteX394" fmla="*/ 272105 w 442025"/>
              <a:gd name="connsiteY394" fmla="*/ 191441 h 368764"/>
              <a:gd name="connsiteX395" fmla="*/ 266706 w 442025"/>
              <a:gd name="connsiteY395" fmla="*/ 194601 h 368764"/>
              <a:gd name="connsiteX396" fmla="*/ 271579 w 442025"/>
              <a:gd name="connsiteY396" fmla="*/ 194944 h 368764"/>
              <a:gd name="connsiteX397" fmla="*/ 272500 w 442025"/>
              <a:gd name="connsiteY397" fmla="*/ 194654 h 368764"/>
              <a:gd name="connsiteX398" fmla="*/ 274686 w 442025"/>
              <a:gd name="connsiteY398" fmla="*/ 192942 h 368764"/>
              <a:gd name="connsiteX399" fmla="*/ 275397 w 442025"/>
              <a:gd name="connsiteY399" fmla="*/ 190098 h 368764"/>
              <a:gd name="connsiteX400" fmla="*/ 279479 w 442025"/>
              <a:gd name="connsiteY400" fmla="*/ 188386 h 368764"/>
              <a:gd name="connsiteX401" fmla="*/ 280664 w 442025"/>
              <a:gd name="connsiteY401" fmla="*/ 196655 h 368764"/>
              <a:gd name="connsiteX402" fmla="*/ 275687 w 442025"/>
              <a:gd name="connsiteY402" fmla="*/ 208929 h 368764"/>
              <a:gd name="connsiteX403" fmla="*/ 271500 w 442025"/>
              <a:gd name="connsiteY403" fmla="*/ 208533 h 368764"/>
              <a:gd name="connsiteX404" fmla="*/ 263888 w 442025"/>
              <a:gd name="connsiteY404" fmla="*/ 206742 h 368764"/>
              <a:gd name="connsiteX405" fmla="*/ 256214 w 442025"/>
              <a:gd name="connsiteY405" fmla="*/ 204798 h 368764"/>
              <a:gd name="connsiteX406" fmla="*/ 256224 w 442025"/>
              <a:gd name="connsiteY406" fmla="*/ 204794 h 368764"/>
              <a:gd name="connsiteX407" fmla="*/ 256198 w 442025"/>
              <a:gd name="connsiteY407" fmla="*/ 204794 h 368764"/>
              <a:gd name="connsiteX408" fmla="*/ 256214 w 442025"/>
              <a:gd name="connsiteY408" fmla="*/ 204798 h 368764"/>
              <a:gd name="connsiteX409" fmla="*/ 254750 w 442025"/>
              <a:gd name="connsiteY409" fmla="*/ 205425 h 368764"/>
              <a:gd name="connsiteX410" fmla="*/ 265521 w 442025"/>
              <a:gd name="connsiteY410" fmla="*/ 210561 h 368764"/>
              <a:gd name="connsiteX411" fmla="*/ 272000 w 442025"/>
              <a:gd name="connsiteY411" fmla="*/ 210772 h 368764"/>
              <a:gd name="connsiteX412" fmla="*/ 276082 w 442025"/>
              <a:gd name="connsiteY412" fmla="*/ 211351 h 368764"/>
              <a:gd name="connsiteX413" fmla="*/ 279532 w 442025"/>
              <a:gd name="connsiteY413" fmla="*/ 207902 h 368764"/>
              <a:gd name="connsiteX414" fmla="*/ 282166 w 442025"/>
              <a:gd name="connsiteY414" fmla="*/ 203503 h 368764"/>
              <a:gd name="connsiteX415" fmla="*/ 285010 w 442025"/>
              <a:gd name="connsiteY415" fmla="*/ 211404 h 368764"/>
              <a:gd name="connsiteX416" fmla="*/ 284825 w 442025"/>
              <a:gd name="connsiteY416" fmla="*/ 212879 h 368764"/>
              <a:gd name="connsiteX417" fmla="*/ 285089 w 442025"/>
              <a:gd name="connsiteY417" fmla="*/ 213142 h 368764"/>
              <a:gd name="connsiteX418" fmla="*/ 308213 w 442025"/>
              <a:gd name="connsiteY418" fmla="*/ 157152 h 368764"/>
              <a:gd name="connsiteX419" fmla="*/ 103921 w 442025"/>
              <a:gd name="connsiteY419" fmla="*/ 157152 h 368764"/>
              <a:gd name="connsiteX420" fmla="*/ 110295 w 442025"/>
              <a:gd name="connsiteY420" fmla="*/ 192179 h 368764"/>
              <a:gd name="connsiteX421" fmla="*/ 110716 w 442025"/>
              <a:gd name="connsiteY421" fmla="*/ 192179 h 368764"/>
              <a:gd name="connsiteX422" fmla="*/ 117800 w 442025"/>
              <a:gd name="connsiteY422" fmla="*/ 190967 h 368764"/>
              <a:gd name="connsiteX423" fmla="*/ 119434 w 442025"/>
              <a:gd name="connsiteY423" fmla="*/ 180117 h 368764"/>
              <a:gd name="connsiteX424" fmla="*/ 127071 w 442025"/>
              <a:gd name="connsiteY424" fmla="*/ 168924 h 368764"/>
              <a:gd name="connsiteX425" fmla="*/ 128809 w 442025"/>
              <a:gd name="connsiteY425" fmla="*/ 169924 h 368764"/>
              <a:gd name="connsiteX426" fmla="*/ 127624 w 442025"/>
              <a:gd name="connsiteY426" fmla="*/ 157152 h 368764"/>
              <a:gd name="connsiteX427" fmla="*/ 73740 w 442025"/>
              <a:gd name="connsiteY427" fmla="*/ 157152 h 368764"/>
              <a:gd name="connsiteX428" fmla="*/ 114456 w 442025"/>
              <a:gd name="connsiteY428" fmla="*/ 255781 h 368764"/>
              <a:gd name="connsiteX429" fmla="*/ 131206 w 442025"/>
              <a:gd name="connsiteY429" fmla="*/ 239058 h 368764"/>
              <a:gd name="connsiteX430" fmla="*/ 121935 w 442025"/>
              <a:gd name="connsiteY430" fmla="*/ 228101 h 368764"/>
              <a:gd name="connsiteX431" fmla="*/ 118407 w 442025"/>
              <a:gd name="connsiteY431" fmla="*/ 225731 h 368764"/>
              <a:gd name="connsiteX432" fmla="*/ 115562 w 442025"/>
              <a:gd name="connsiteY432" fmla="*/ 221333 h 368764"/>
              <a:gd name="connsiteX433" fmla="*/ 113982 w 442025"/>
              <a:gd name="connsiteY433" fmla="*/ 223229 h 368764"/>
              <a:gd name="connsiteX434" fmla="*/ 107846 w 442025"/>
              <a:gd name="connsiteY434" fmla="*/ 216487 h 368764"/>
              <a:gd name="connsiteX435" fmla="*/ 103184 w 442025"/>
              <a:gd name="connsiteY435" fmla="*/ 212194 h 368764"/>
              <a:gd name="connsiteX436" fmla="*/ 101446 w 442025"/>
              <a:gd name="connsiteY436" fmla="*/ 210851 h 368764"/>
              <a:gd name="connsiteX437" fmla="*/ 95362 w 442025"/>
              <a:gd name="connsiteY437" fmla="*/ 207243 h 368764"/>
              <a:gd name="connsiteX438" fmla="*/ 94651 w 442025"/>
              <a:gd name="connsiteY438" fmla="*/ 209376 h 368764"/>
              <a:gd name="connsiteX439" fmla="*/ 88962 w 442025"/>
              <a:gd name="connsiteY439" fmla="*/ 205452 h 368764"/>
              <a:gd name="connsiteX440" fmla="*/ 87461 w 442025"/>
              <a:gd name="connsiteY440" fmla="*/ 208086 h 368764"/>
              <a:gd name="connsiteX441" fmla="*/ 88620 w 442025"/>
              <a:gd name="connsiteY441" fmla="*/ 213774 h 368764"/>
              <a:gd name="connsiteX442" fmla="*/ 83932 w 442025"/>
              <a:gd name="connsiteY442" fmla="*/ 201475 h 368764"/>
              <a:gd name="connsiteX443" fmla="*/ 85091 w 442025"/>
              <a:gd name="connsiteY443" fmla="*/ 201633 h 368764"/>
              <a:gd name="connsiteX444" fmla="*/ 84301 w 442025"/>
              <a:gd name="connsiteY444" fmla="*/ 199000 h 368764"/>
              <a:gd name="connsiteX445" fmla="*/ 82668 w 442025"/>
              <a:gd name="connsiteY445" fmla="*/ 196050 h 368764"/>
              <a:gd name="connsiteX446" fmla="*/ 84722 w 442025"/>
              <a:gd name="connsiteY446" fmla="*/ 194311 h 368764"/>
              <a:gd name="connsiteX447" fmla="*/ 85512 w 442025"/>
              <a:gd name="connsiteY447" fmla="*/ 192205 h 368764"/>
              <a:gd name="connsiteX448" fmla="*/ 88146 w 442025"/>
              <a:gd name="connsiteY448" fmla="*/ 190071 h 368764"/>
              <a:gd name="connsiteX449" fmla="*/ 89568 w 442025"/>
              <a:gd name="connsiteY449" fmla="*/ 191309 h 368764"/>
              <a:gd name="connsiteX450" fmla="*/ 93993 w 442025"/>
              <a:gd name="connsiteY450" fmla="*/ 192205 h 368764"/>
              <a:gd name="connsiteX451" fmla="*/ 92386 w 442025"/>
              <a:gd name="connsiteY451" fmla="*/ 190941 h 368764"/>
              <a:gd name="connsiteX452" fmla="*/ 96100 w 442025"/>
              <a:gd name="connsiteY452" fmla="*/ 190941 h 368764"/>
              <a:gd name="connsiteX453" fmla="*/ 99444 w 442025"/>
              <a:gd name="connsiteY453" fmla="*/ 190704 h 368764"/>
              <a:gd name="connsiteX454" fmla="*/ 103184 w 442025"/>
              <a:gd name="connsiteY454" fmla="*/ 192126 h 368764"/>
              <a:gd name="connsiteX455" fmla="*/ 97311 w 442025"/>
              <a:gd name="connsiteY455" fmla="*/ 157152 h 368764"/>
              <a:gd name="connsiteX456" fmla="*/ 190857 w 442025"/>
              <a:gd name="connsiteY456" fmla="*/ 153017 h 368764"/>
              <a:gd name="connsiteX457" fmla="*/ 188461 w 442025"/>
              <a:gd name="connsiteY457" fmla="*/ 153859 h 368764"/>
              <a:gd name="connsiteX458" fmla="*/ 188066 w 442025"/>
              <a:gd name="connsiteY458" fmla="*/ 154254 h 368764"/>
              <a:gd name="connsiteX459" fmla="*/ 187698 w 442025"/>
              <a:gd name="connsiteY459" fmla="*/ 154781 h 368764"/>
              <a:gd name="connsiteX460" fmla="*/ 187329 w 442025"/>
              <a:gd name="connsiteY460" fmla="*/ 155413 h 368764"/>
              <a:gd name="connsiteX461" fmla="*/ 186591 w 442025"/>
              <a:gd name="connsiteY461" fmla="*/ 157046 h 368764"/>
              <a:gd name="connsiteX462" fmla="*/ 182825 w 442025"/>
              <a:gd name="connsiteY462" fmla="*/ 162313 h 368764"/>
              <a:gd name="connsiteX463" fmla="*/ 184194 w 442025"/>
              <a:gd name="connsiteY463" fmla="*/ 162734 h 368764"/>
              <a:gd name="connsiteX464" fmla="*/ 186407 w 442025"/>
              <a:gd name="connsiteY464" fmla="*/ 162734 h 368764"/>
              <a:gd name="connsiteX465" fmla="*/ 187644 w 442025"/>
              <a:gd name="connsiteY465" fmla="*/ 162734 h 368764"/>
              <a:gd name="connsiteX466" fmla="*/ 188224 w 442025"/>
              <a:gd name="connsiteY466" fmla="*/ 162734 h 368764"/>
              <a:gd name="connsiteX467" fmla="*/ 188566 w 442025"/>
              <a:gd name="connsiteY467" fmla="*/ 162734 h 368764"/>
              <a:gd name="connsiteX468" fmla="*/ 188882 w 442025"/>
              <a:gd name="connsiteY468" fmla="*/ 162734 h 368764"/>
              <a:gd name="connsiteX469" fmla="*/ 189172 w 442025"/>
              <a:gd name="connsiteY469" fmla="*/ 162734 h 368764"/>
              <a:gd name="connsiteX470" fmla="*/ 189514 w 442025"/>
              <a:gd name="connsiteY470" fmla="*/ 162734 h 368764"/>
              <a:gd name="connsiteX471" fmla="*/ 189725 w 442025"/>
              <a:gd name="connsiteY471" fmla="*/ 162734 h 368764"/>
              <a:gd name="connsiteX472" fmla="*/ 190199 w 442025"/>
              <a:gd name="connsiteY472" fmla="*/ 162550 h 368764"/>
              <a:gd name="connsiteX473" fmla="*/ 190990 w 442025"/>
              <a:gd name="connsiteY473" fmla="*/ 162234 h 368764"/>
              <a:gd name="connsiteX474" fmla="*/ 191727 w 442025"/>
              <a:gd name="connsiteY474" fmla="*/ 162050 h 368764"/>
              <a:gd name="connsiteX475" fmla="*/ 194229 w 442025"/>
              <a:gd name="connsiteY475" fmla="*/ 162972 h 368764"/>
              <a:gd name="connsiteX476" fmla="*/ 195309 w 442025"/>
              <a:gd name="connsiteY476" fmla="*/ 162919 h 368764"/>
              <a:gd name="connsiteX477" fmla="*/ 195309 w 442025"/>
              <a:gd name="connsiteY477" fmla="*/ 162550 h 368764"/>
              <a:gd name="connsiteX478" fmla="*/ 195309 w 442025"/>
              <a:gd name="connsiteY478" fmla="*/ 162207 h 368764"/>
              <a:gd name="connsiteX479" fmla="*/ 195309 w 442025"/>
              <a:gd name="connsiteY479" fmla="*/ 162050 h 368764"/>
              <a:gd name="connsiteX480" fmla="*/ 195309 w 442025"/>
              <a:gd name="connsiteY480" fmla="*/ 161839 h 368764"/>
              <a:gd name="connsiteX481" fmla="*/ 195309 w 442025"/>
              <a:gd name="connsiteY481" fmla="*/ 161392 h 368764"/>
              <a:gd name="connsiteX482" fmla="*/ 195309 w 442025"/>
              <a:gd name="connsiteY482" fmla="*/ 160997 h 368764"/>
              <a:gd name="connsiteX483" fmla="*/ 195309 w 442025"/>
              <a:gd name="connsiteY483" fmla="*/ 160733 h 368764"/>
              <a:gd name="connsiteX484" fmla="*/ 195309 w 442025"/>
              <a:gd name="connsiteY484" fmla="*/ 160496 h 368764"/>
              <a:gd name="connsiteX485" fmla="*/ 195466 w 442025"/>
              <a:gd name="connsiteY485" fmla="*/ 160232 h 368764"/>
              <a:gd name="connsiteX486" fmla="*/ 196309 w 442025"/>
              <a:gd name="connsiteY486" fmla="*/ 159942 h 368764"/>
              <a:gd name="connsiteX487" fmla="*/ 198363 w 442025"/>
              <a:gd name="connsiteY487" fmla="*/ 160444 h 368764"/>
              <a:gd name="connsiteX488" fmla="*/ 199812 w 442025"/>
              <a:gd name="connsiteY488" fmla="*/ 159758 h 368764"/>
              <a:gd name="connsiteX489" fmla="*/ 200339 w 442025"/>
              <a:gd name="connsiteY489" fmla="*/ 158915 h 368764"/>
              <a:gd name="connsiteX490" fmla="*/ 200549 w 442025"/>
              <a:gd name="connsiteY490" fmla="*/ 158126 h 368764"/>
              <a:gd name="connsiteX491" fmla="*/ 200549 w 442025"/>
              <a:gd name="connsiteY491" fmla="*/ 157810 h 368764"/>
              <a:gd name="connsiteX492" fmla="*/ 199417 w 442025"/>
              <a:gd name="connsiteY492" fmla="*/ 157810 h 368764"/>
              <a:gd name="connsiteX493" fmla="*/ 199022 w 442025"/>
              <a:gd name="connsiteY493" fmla="*/ 157941 h 368764"/>
              <a:gd name="connsiteX494" fmla="*/ 198205 w 442025"/>
              <a:gd name="connsiteY494" fmla="*/ 158100 h 368764"/>
              <a:gd name="connsiteX495" fmla="*/ 197810 w 442025"/>
              <a:gd name="connsiteY495" fmla="*/ 158100 h 368764"/>
              <a:gd name="connsiteX496" fmla="*/ 196888 w 442025"/>
              <a:gd name="connsiteY496" fmla="*/ 157546 h 368764"/>
              <a:gd name="connsiteX497" fmla="*/ 196678 w 442025"/>
              <a:gd name="connsiteY497" fmla="*/ 157152 h 368764"/>
              <a:gd name="connsiteX498" fmla="*/ 196388 w 442025"/>
              <a:gd name="connsiteY498" fmla="*/ 156624 h 368764"/>
              <a:gd name="connsiteX499" fmla="*/ 194729 w 442025"/>
              <a:gd name="connsiteY499" fmla="*/ 155334 h 368764"/>
              <a:gd name="connsiteX500" fmla="*/ 193781 w 442025"/>
              <a:gd name="connsiteY500" fmla="*/ 154675 h 368764"/>
              <a:gd name="connsiteX501" fmla="*/ 193307 w 442025"/>
              <a:gd name="connsiteY501" fmla="*/ 154228 h 368764"/>
              <a:gd name="connsiteX502" fmla="*/ 192965 w 442025"/>
              <a:gd name="connsiteY502" fmla="*/ 153833 h 368764"/>
              <a:gd name="connsiteX503" fmla="*/ 192833 w 442025"/>
              <a:gd name="connsiteY503" fmla="*/ 153833 h 368764"/>
              <a:gd name="connsiteX504" fmla="*/ 192596 w 442025"/>
              <a:gd name="connsiteY504" fmla="*/ 153622 h 368764"/>
              <a:gd name="connsiteX505" fmla="*/ 192412 w 442025"/>
              <a:gd name="connsiteY505" fmla="*/ 153464 h 368764"/>
              <a:gd name="connsiteX506" fmla="*/ 192227 w 442025"/>
              <a:gd name="connsiteY506" fmla="*/ 153306 h 368764"/>
              <a:gd name="connsiteX507" fmla="*/ 192017 w 442025"/>
              <a:gd name="connsiteY507" fmla="*/ 153148 h 368764"/>
              <a:gd name="connsiteX508" fmla="*/ 191832 w 442025"/>
              <a:gd name="connsiteY508" fmla="*/ 153148 h 368764"/>
              <a:gd name="connsiteX509" fmla="*/ 191595 w 442025"/>
              <a:gd name="connsiteY509" fmla="*/ 153148 h 368764"/>
              <a:gd name="connsiteX510" fmla="*/ 191437 w 442025"/>
              <a:gd name="connsiteY510" fmla="*/ 153148 h 368764"/>
              <a:gd name="connsiteX511" fmla="*/ 191174 w 442025"/>
              <a:gd name="connsiteY511" fmla="*/ 153017 h 368764"/>
              <a:gd name="connsiteX512" fmla="*/ 207318 w 442025"/>
              <a:gd name="connsiteY512" fmla="*/ 151015 h 368764"/>
              <a:gd name="connsiteX513" fmla="*/ 208688 w 442025"/>
              <a:gd name="connsiteY513" fmla="*/ 153649 h 368764"/>
              <a:gd name="connsiteX514" fmla="*/ 211821 w 442025"/>
              <a:gd name="connsiteY514" fmla="*/ 152806 h 368764"/>
              <a:gd name="connsiteX515" fmla="*/ 211901 w 442025"/>
              <a:gd name="connsiteY515" fmla="*/ 152806 h 368764"/>
              <a:gd name="connsiteX516" fmla="*/ 213955 w 442025"/>
              <a:gd name="connsiteY516" fmla="*/ 157283 h 368764"/>
              <a:gd name="connsiteX517" fmla="*/ 206291 w 442025"/>
              <a:gd name="connsiteY517" fmla="*/ 156282 h 368764"/>
              <a:gd name="connsiteX518" fmla="*/ 205422 w 442025"/>
              <a:gd name="connsiteY518" fmla="*/ 153649 h 368764"/>
              <a:gd name="connsiteX519" fmla="*/ 207318 w 442025"/>
              <a:gd name="connsiteY519" fmla="*/ 151015 h 368764"/>
              <a:gd name="connsiteX520" fmla="*/ 208819 w 442025"/>
              <a:gd name="connsiteY520" fmla="*/ 147038 h 368764"/>
              <a:gd name="connsiteX521" fmla="*/ 210136 w 442025"/>
              <a:gd name="connsiteY521" fmla="*/ 149882 h 368764"/>
              <a:gd name="connsiteX522" fmla="*/ 208898 w 442025"/>
              <a:gd name="connsiteY522" fmla="*/ 149066 h 368764"/>
              <a:gd name="connsiteX523" fmla="*/ 207186 w 442025"/>
              <a:gd name="connsiteY523" fmla="*/ 149856 h 368764"/>
              <a:gd name="connsiteX524" fmla="*/ 208819 w 442025"/>
              <a:gd name="connsiteY524" fmla="*/ 147038 h 368764"/>
              <a:gd name="connsiteX525" fmla="*/ 154566 w 442025"/>
              <a:gd name="connsiteY525" fmla="*/ 144878 h 368764"/>
              <a:gd name="connsiteX526" fmla="*/ 154566 w 442025"/>
              <a:gd name="connsiteY526" fmla="*/ 144957 h 368764"/>
              <a:gd name="connsiteX527" fmla="*/ 149241 w 442025"/>
              <a:gd name="connsiteY527" fmla="*/ 149153 h 368764"/>
              <a:gd name="connsiteX528" fmla="*/ 149299 w 442025"/>
              <a:gd name="connsiteY528" fmla="*/ 150647 h 368764"/>
              <a:gd name="connsiteX529" fmla="*/ 157726 w 442025"/>
              <a:gd name="connsiteY529" fmla="*/ 150647 h 368764"/>
              <a:gd name="connsiteX530" fmla="*/ 158148 w 442025"/>
              <a:gd name="connsiteY530" fmla="*/ 145932 h 368764"/>
              <a:gd name="connsiteX531" fmla="*/ 154566 w 442025"/>
              <a:gd name="connsiteY531" fmla="*/ 144878 h 368764"/>
              <a:gd name="connsiteX532" fmla="*/ 306632 w 442025"/>
              <a:gd name="connsiteY532" fmla="*/ 137083 h 368764"/>
              <a:gd name="connsiteX533" fmla="*/ 304183 w 442025"/>
              <a:gd name="connsiteY533" fmla="*/ 138952 h 368764"/>
              <a:gd name="connsiteX534" fmla="*/ 302418 w 442025"/>
              <a:gd name="connsiteY534" fmla="*/ 141824 h 368764"/>
              <a:gd name="connsiteX535" fmla="*/ 298600 w 442025"/>
              <a:gd name="connsiteY535" fmla="*/ 142377 h 368764"/>
              <a:gd name="connsiteX536" fmla="*/ 295044 w 442025"/>
              <a:gd name="connsiteY536" fmla="*/ 146775 h 368764"/>
              <a:gd name="connsiteX537" fmla="*/ 290910 w 442025"/>
              <a:gd name="connsiteY537" fmla="*/ 150278 h 368764"/>
              <a:gd name="connsiteX538" fmla="*/ 291041 w 442025"/>
              <a:gd name="connsiteY538" fmla="*/ 150278 h 368764"/>
              <a:gd name="connsiteX539" fmla="*/ 290883 w 442025"/>
              <a:gd name="connsiteY539" fmla="*/ 150567 h 368764"/>
              <a:gd name="connsiteX540" fmla="*/ 308239 w 442025"/>
              <a:gd name="connsiteY540" fmla="*/ 150567 h 368764"/>
              <a:gd name="connsiteX541" fmla="*/ 307633 w 442025"/>
              <a:gd name="connsiteY541" fmla="*/ 143140 h 368764"/>
              <a:gd name="connsiteX542" fmla="*/ 307238 w 442025"/>
              <a:gd name="connsiteY542" fmla="*/ 143904 h 368764"/>
              <a:gd name="connsiteX543" fmla="*/ 305816 w 442025"/>
              <a:gd name="connsiteY543" fmla="*/ 143904 h 368764"/>
              <a:gd name="connsiteX544" fmla="*/ 307080 w 442025"/>
              <a:gd name="connsiteY544" fmla="*/ 139479 h 368764"/>
              <a:gd name="connsiteX545" fmla="*/ 306632 w 442025"/>
              <a:gd name="connsiteY545" fmla="*/ 137083 h 368764"/>
              <a:gd name="connsiteX546" fmla="*/ 221619 w 442025"/>
              <a:gd name="connsiteY546" fmla="*/ 126706 h 368764"/>
              <a:gd name="connsiteX547" fmla="*/ 221224 w 442025"/>
              <a:gd name="connsiteY547" fmla="*/ 127023 h 368764"/>
              <a:gd name="connsiteX548" fmla="*/ 213323 w 442025"/>
              <a:gd name="connsiteY548" fmla="*/ 128234 h 368764"/>
              <a:gd name="connsiteX549" fmla="*/ 212928 w 442025"/>
              <a:gd name="connsiteY549" fmla="*/ 129182 h 368764"/>
              <a:gd name="connsiteX550" fmla="*/ 215824 w 442025"/>
              <a:gd name="connsiteY550" fmla="*/ 129972 h 368764"/>
              <a:gd name="connsiteX551" fmla="*/ 213849 w 442025"/>
              <a:gd name="connsiteY551" fmla="*/ 131315 h 368764"/>
              <a:gd name="connsiteX552" fmla="*/ 215719 w 442025"/>
              <a:gd name="connsiteY552" fmla="*/ 132843 h 368764"/>
              <a:gd name="connsiteX553" fmla="*/ 213928 w 442025"/>
              <a:gd name="connsiteY553" fmla="*/ 136267 h 368764"/>
              <a:gd name="connsiteX554" fmla="*/ 206685 w 442025"/>
              <a:gd name="connsiteY554" fmla="*/ 138900 h 368764"/>
              <a:gd name="connsiteX555" fmla="*/ 204816 w 442025"/>
              <a:gd name="connsiteY555" fmla="*/ 142034 h 368764"/>
              <a:gd name="connsiteX556" fmla="*/ 199312 w 442025"/>
              <a:gd name="connsiteY556" fmla="*/ 146432 h 368764"/>
              <a:gd name="connsiteX557" fmla="*/ 202104 w 442025"/>
              <a:gd name="connsiteY557" fmla="*/ 145326 h 368764"/>
              <a:gd name="connsiteX558" fmla="*/ 205870 w 442025"/>
              <a:gd name="connsiteY558" fmla="*/ 143483 h 368764"/>
              <a:gd name="connsiteX559" fmla="*/ 206501 w 442025"/>
              <a:gd name="connsiteY559" fmla="*/ 146459 h 368764"/>
              <a:gd name="connsiteX560" fmla="*/ 201919 w 442025"/>
              <a:gd name="connsiteY560" fmla="*/ 149619 h 368764"/>
              <a:gd name="connsiteX561" fmla="*/ 199575 w 442025"/>
              <a:gd name="connsiteY561" fmla="*/ 149461 h 368764"/>
              <a:gd name="connsiteX562" fmla="*/ 203789 w 442025"/>
              <a:gd name="connsiteY562" fmla="*/ 151357 h 368764"/>
              <a:gd name="connsiteX563" fmla="*/ 200892 w 442025"/>
              <a:gd name="connsiteY563" fmla="*/ 153543 h 368764"/>
              <a:gd name="connsiteX564" fmla="*/ 201576 w 442025"/>
              <a:gd name="connsiteY564" fmla="*/ 154675 h 368764"/>
              <a:gd name="connsiteX565" fmla="*/ 204605 w 442025"/>
              <a:gd name="connsiteY565" fmla="*/ 154913 h 368764"/>
              <a:gd name="connsiteX566" fmla="*/ 199338 w 442025"/>
              <a:gd name="connsiteY566" fmla="*/ 164894 h 368764"/>
              <a:gd name="connsiteX567" fmla="*/ 197100 w 442025"/>
              <a:gd name="connsiteY567" fmla="*/ 165394 h 368764"/>
              <a:gd name="connsiteX568" fmla="*/ 200576 w 442025"/>
              <a:gd name="connsiteY568" fmla="*/ 170794 h 368764"/>
              <a:gd name="connsiteX569" fmla="*/ 203578 w 442025"/>
              <a:gd name="connsiteY569" fmla="*/ 167080 h 368764"/>
              <a:gd name="connsiteX570" fmla="*/ 204500 w 442025"/>
              <a:gd name="connsiteY570" fmla="*/ 165763 h 368764"/>
              <a:gd name="connsiteX571" fmla="*/ 206001 w 442025"/>
              <a:gd name="connsiteY571" fmla="*/ 164789 h 368764"/>
              <a:gd name="connsiteX572" fmla="*/ 208977 w 442025"/>
              <a:gd name="connsiteY572" fmla="*/ 160812 h 368764"/>
              <a:gd name="connsiteX573" fmla="*/ 208555 w 442025"/>
              <a:gd name="connsiteY573" fmla="*/ 158547 h 368764"/>
              <a:gd name="connsiteX574" fmla="*/ 209925 w 442025"/>
              <a:gd name="connsiteY574" fmla="*/ 157441 h 368764"/>
              <a:gd name="connsiteX575" fmla="*/ 212032 w 442025"/>
              <a:gd name="connsiteY575" fmla="*/ 157967 h 368764"/>
              <a:gd name="connsiteX576" fmla="*/ 215640 w 442025"/>
              <a:gd name="connsiteY576" fmla="*/ 158731 h 368764"/>
              <a:gd name="connsiteX577" fmla="*/ 218273 w 442025"/>
              <a:gd name="connsiteY577" fmla="*/ 159732 h 368764"/>
              <a:gd name="connsiteX578" fmla="*/ 218273 w 442025"/>
              <a:gd name="connsiteY578" fmla="*/ 161681 h 368764"/>
              <a:gd name="connsiteX579" fmla="*/ 219195 w 442025"/>
              <a:gd name="connsiteY579" fmla="*/ 161681 h 368764"/>
              <a:gd name="connsiteX580" fmla="*/ 216825 w 442025"/>
              <a:gd name="connsiteY580" fmla="*/ 165289 h 368764"/>
              <a:gd name="connsiteX581" fmla="*/ 213112 w 442025"/>
              <a:gd name="connsiteY581" fmla="*/ 172426 h 368764"/>
              <a:gd name="connsiteX582" fmla="*/ 209135 w 442025"/>
              <a:gd name="connsiteY582" fmla="*/ 172426 h 368764"/>
              <a:gd name="connsiteX583" fmla="*/ 206791 w 442025"/>
              <a:gd name="connsiteY583" fmla="*/ 173059 h 368764"/>
              <a:gd name="connsiteX584" fmla="*/ 203472 w 442025"/>
              <a:gd name="connsiteY584" fmla="*/ 173769 h 368764"/>
              <a:gd name="connsiteX585" fmla="*/ 211431 w 442025"/>
              <a:gd name="connsiteY585" fmla="*/ 176770 h 368764"/>
              <a:gd name="connsiteX586" fmla="*/ 211637 w 442025"/>
              <a:gd name="connsiteY586" fmla="*/ 178510 h 368764"/>
              <a:gd name="connsiteX587" fmla="*/ 214955 w 442025"/>
              <a:gd name="connsiteY587" fmla="*/ 178510 h 368764"/>
              <a:gd name="connsiteX588" fmla="*/ 214910 w 442025"/>
              <a:gd name="connsiteY588" fmla="*/ 178082 h 368764"/>
              <a:gd name="connsiteX589" fmla="*/ 221144 w 442025"/>
              <a:gd name="connsiteY589" fmla="*/ 180433 h 368764"/>
              <a:gd name="connsiteX590" fmla="*/ 225411 w 442025"/>
              <a:gd name="connsiteY590" fmla="*/ 180064 h 368764"/>
              <a:gd name="connsiteX591" fmla="*/ 226833 w 442025"/>
              <a:gd name="connsiteY591" fmla="*/ 176192 h 368764"/>
              <a:gd name="connsiteX592" fmla="*/ 227202 w 442025"/>
              <a:gd name="connsiteY592" fmla="*/ 173743 h 368764"/>
              <a:gd name="connsiteX593" fmla="*/ 230599 w 442025"/>
              <a:gd name="connsiteY593" fmla="*/ 170530 h 368764"/>
              <a:gd name="connsiteX594" fmla="*/ 232996 w 442025"/>
              <a:gd name="connsiteY594" fmla="*/ 170872 h 368764"/>
              <a:gd name="connsiteX595" fmla="*/ 236499 w 442025"/>
              <a:gd name="connsiteY595" fmla="*/ 171689 h 368764"/>
              <a:gd name="connsiteX596" fmla="*/ 233865 w 442025"/>
              <a:gd name="connsiteY596" fmla="*/ 173348 h 368764"/>
              <a:gd name="connsiteX597" fmla="*/ 236499 w 442025"/>
              <a:gd name="connsiteY597" fmla="*/ 173874 h 368764"/>
              <a:gd name="connsiteX598" fmla="*/ 237236 w 442025"/>
              <a:gd name="connsiteY598" fmla="*/ 170320 h 368764"/>
              <a:gd name="connsiteX599" fmla="*/ 237657 w 442025"/>
              <a:gd name="connsiteY599" fmla="*/ 169213 h 368764"/>
              <a:gd name="connsiteX600" fmla="*/ 239132 w 442025"/>
              <a:gd name="connsiteY600" fmla="*/ 165315 h 368764"/>
              <a:gd name="connsiteX601" fmla="*/ 236130 w 442025"/>
              <a:gd name="connsiteY601" fmla="*/ 165025 h 368764"/>
              <a:gd name="connsiteX602" fmla="*/ 234075 w 442025"/>
              <a:gd name="connsiteY602" fmla="*/ 161997 h 368764"/>
              <a:gd name="connsiteX603" fmla="*/ 237262 w 442025"/>
              <a:gd name="connsiteY603" fmla="*/ 164157 h 368764"/>
              <a:gd name="connsiteX604" fmla="*/ 239896 w 442025"/>
              <a:gd name="connsiteY604" fmla="*/ 161786 h 368764"/>
              <a:gd name="connsiteX605" fmla="*/ 237262 w 442025"/>
              <a:gd name="connsiteY605" fmla="*/ 159363 h 368764"/>
              <a:gd name="connsiteX606" fmla="*/ 238974 w 442025"/>
              <a:gd name="connsiteY606" fmla="*/ 158679 h 368764"/>
              <a:gd name="connsiteX607" fmla="*/ 237868 w 442025"/>
              <a:gd name="connsiteY607" fmla="*/ 156045 h 368764"/>
              <a:gd name="connsiteX608" fmla="*/ 234313 w 442025"/>
              <a:gd name="connsiteY608" fmla="*/ 150988 h 368764"/>
              <a:gd name="connsiteX609" fmla="*/ 232048 w 442025"/>
              <a:gd name="connsiteY609" fmla="*/ 152463 h 368764"/>
              <a:gd name="connsiteX610" fmla="*/ 231047 w 442025"/>
              <a:gd name="connsiteY610" fmla="*/ 151700 h 368764"/>
              <a:gd name="connsiteX611" fmla="*/ 233680 w 442025"/>
              <a:gd name="connsiteY611" fmla="*/ 148671 h 368764"/>
              <a:gd name="connsiteX612" fmla="*/ 236104 w 442025"/>
              <a:gd name="connsiteY612" fmla="*/ 146274 h 368764"/>
              <a:gd name="connsiteX613" fmla="*/ 234444 w 442025"/>
              <a:gd name="connsiteY613" fmla="*/ 142798 h 368764"/>
              <a:gd name="connsiteX614" fmla="*/ 234289 w 442025"/>
              <a:gd name="connsiteY614" fmla="*/ 140159 h 368764"/>
              <a:gd name="connsiteX615" fmla="*/ 232495 w 442025"/>
              <a:gd name="connsiteY615" fmla="*/ 139769 h 368764"/>
              <a:gd name="connsiteX616" fmla="*/ 230283 w 442025"/>
              <a:gd name="connsiteY616" fmla="*/ 136872 h 368764"/>
              <a:gd name="connsiteX617" fmla="*/ 228044 w 442025"/>
              <a:gd name="connsiteY617" fmla="*/ 135345 h 368764"/>
              <a:gd name="connsiteX618" fmla="*/ 224094 w 442025"/>
              <a:gd name="connsiteY618" fmla="*/ 133580 h 368764"/>
              <a:gd name="connsiteX619" fmla="*/ 219143 w 442025"/>
              <a:gd name="connsiteY619" fmla="*/ 130684 h 368764"/>
              <a:gd name="connsiteX620" fmla="*/ 217352 w 442025"/>
              <a:gd name="connsiteY620" fmla="*/ 128893 h 368764"/>
              <a:gd name="connsiteX621" fmla="*/ 221118 w 442025"/>
              <a:gd name="connsiteY621" fmla="*/ 128655 h 368764"/>
              <a:gd name="connsiteX622" fmla="*/ 221619 w 442025"/>
              <a:gd name="connsiteY622" fmla="*/ 126706 h 368764"/>
              <a:gd name="connsiteX623" fmla="*/ 436918 w 442025"/>
              <a:gd name="connsiteY623" fmla="*/ 124415 h 368764"/>
              <a:gd name="connsiteX624" fmla="*/ 438788 w 442025"/>
              <a:gd name="connsiteY624" fmla="*/ 129129 h 368764"/>
              <a:gd name="connsiteX625" fmla="*/ 421827 w 442025"/>
              <a:gd name="connsiteY625" fmla="*/ 200475 h 368764"/>
              <a:gd name="connsiteX626" fmla="*/ 406631 w 442025"/>
              <a:gd name="connsiteY626" fmla="*/ 218542 h 368764"/>
              <a:gd name="connsiteX627" fmla="*/ 406394 w 442025"/>
              <a:gd name="connsiteY627" fmla="*/ 217277 h 368764"/>
              <a:gd name="connsiteX628" fmla="*/ 402128 w 442025"/>
              <a:gd name="connsiteY628" fmla="*/ 187122 h 368764"/>
              <a:gd name="connsiteX629" fmla="*/ 389881 w 442025"/>
              <a:gd name="connsiteY629" fmla="*/ 139453 h 368764"/>
              <a:gd name="connsiteX630" fmla="*/ 389513 w 442025"/>
              <a:gd name="connsiteY630" fmla="*/ 132921 h 368764"/>
              <a:gd name="connsiteX631" fmla="*/ 390118 w 442025"/>
              <a:gd name="connsiteY631" fmla="*/ 133185 h 368764"/>
              <a:gd name="connsiteX632" fmla="*/ 401021 w 442025"/>
              <a:gd name="connsiteY632" fmla="*/ 152569 h 368764"/>
              <a:gd name="connsiteX633" fmla="*/ 414743 w 442025"/>
              <a:gd name="connsiteY633" fmla="*/ 182829 h 368764"/>
              <a:gd name="connsiteX634" fmla="*/ 414532 w 442025"/>
              <a:gd name="connsiteY634" fmla="*/ 192600 h 368764"/>
              <a:gd name="connsiteX635" fmla="*/ 414901 w 442025"/>
              <a:gd name="connsiteY635" fmla="*/ 192889 h 368764"/>
              <a:gd name="connsiteX636" fmla="*/ 415086 w 442025"/>
              <a:gd name="connsiteY636" fmla="*/ 192679 h 368764"/>
              <a:gd name="connsiteX637" fmla="*/ 415086 w 442025"/>
              <a:gd name="connsiteY637" fmla="*/ 192653 h 368764"/>
              <a:gd name="connsiteX638" fmla="*/ 417640 w 442025"/>
              <a:gd name="connsiteY638" fmla="*/ 182961 h 368764"/>
              <a:gd name="connsiteX639" fmla="*/ 436391 w 442025"/>
              <a:gd name="connsiteY639" fmla="*/ 125021 h 368764"/>
              <a:gd name="connsiteX640" fmla="*/ 436918 w 442025"/>
              <a:gd name="connsiteY640" fmla="*/ 124415 h 368764"/>
              <a:gd name="connsiteX641" fmla="*/ 5108 w 442025"/>
              <a:gd name="connsiteY641" fmla="*/ 124415 h 368764"/>
              <a:gd name="connsiteX642" fmla="*/ 5634 w 442025"/>
              <a:gd name="connsiteY642" fmla="*/ 125021 h 368764"/>
              <a:gd name="connsiteX643" fmla="*/ 24359 w 442025"/>
              <a:gd name="connsiteY643" fmla="*/ 182961 h 368764"/>
              <a:gd name="connsiteX644" fmla="*/ 26993 w 442025"/>
              <a:gd name="connsiteY644" fmla="*/ 192626 h 368764"/>
              <a:gd name="connsiteX645" fmla="*/ 27177 w 442025"/>
              <a:gd name="connsiteY645" fmla="*/ 192837 h 368764"/>
              <a:gd name="connsiteX646" fmla="*/ 27546 w 442025"/>
              <a:gd name="connsiteY646" fmla="*/ 192548 h 368764"/>
              <a:gd name="connsiteX647" fmla="*/ 27336 w 442025"/>
              <a:gd name="connsiteY647" fmla="*/ 182777 h 368764"/>
              <a:gd name="connsiteX648" fmla="*/ 41056 w 442025"/>
              <a:gd name="connsiteY648" fmla="*/ 152516 h 368764"/>
              <a:gd name="connsiteX649" fmla="*/ 51960 w 442025"/>
              <a:gd name="connsiteY649" fmla="*/ 133159 h 368764"/>
              <a:gd name="connsiteX650" fmla="*/ 52566 w 442025"/>
              <a:gd name="connsiteY650" fmla="*/ 132869 h 368764"/>
              <a:gd name="connsiteX651" fmla="*/ 52197 w 442025"/>
              <a:gd name="connsiteY651" fmla="*/ 139400 h 368764"/>
              <a:gd name="connsiteX652" fmla="*/ 39951 w 442025"/>
              <a:gd name="connsiteY652" fmla="*/ 187069 h 368764"/>
              <a:gd name="connsiteX653" fmla="*/ 35684 w 442025"/>
              <a:gd name="connsiteY653" fmla="*/ 217225 h 368764"/>
              <a:gd name="connsiteX654" fmla="*/ 35447 w 442025"/>
              <a:gd name="connsiteY654" fmla="*/ 218515 h 368764"/>
              <a:gd name="connsiteX655" fmla="*/ 20172 w 442025"/>
              <a:gd name="connsiteY655" fmla="*/ 200475 h 368764"/>
              <a:gd name="connsiteX656" fmla="*/ 3238 w 442025"/>
              <a:gd name="connsiteY656" fmla="*/ 129129 h 368764"/>
              <a:gd name="connsiteX657" fmla="*/ 5108 w 442025"/>
              <a:gd name="connsiteY657" fmla="*/ 124415 h 368764"/>
              <a:gd name="connsiteX658" fmla="*/ 247762 w 442025"/>
              <a:gd name="connsiteY658" fmla="*/ 119497 h 368764"/>
              <a:gd name="connsiteX659" fmla="*/ 243109 w 442025"/>
              <a:gd name="connsiteY659" fmla="*/ 125127 h 368764"/>
              <a:gd name="connsiteX660" fmla="*/ 244854 w 442025"/>
              <a:gd name="connsiteY660" fmla="*/ 121686 h 368764"/>
              <a:gd name="connsiteX661" fmla="*/ 248007 w 442025"/>
              <a:gd name="connsiteY661" fmla="*/ 119201 h 368764"/>
              <a:gd name="connsiteX662" fmla="*/ 247981 w 442025"/>
              <a:gd name="connsiteY662" fmla="*/ 119332 h 368764"/>
              <a:gd name="connsiteX663" fmla="*/ 247762 w 442025"/>
              <a:gd name="connsiteY663" fmla="*/ 119497 h 368764"/>
              <a:gd name="connsiteX664" fmla="*/ 262782 w 442025"/>
              <a:gd name="connsiteY664" fmla="*/ 116909 h 368764"/>
              <a:gd name="connsiteX665" fmla="*/ 257278 w 442025"/>
              <a:gd name="connsiteY665" fmla="*/ 122414 h 368764"/>
              <a:gd name="connsiteX666" fmla="*/ 260807 w 442025"/>
              <a:gd name="connsiteY666" fmla="*/ 122888 h 368764"/>
              <a:gd name="connsiteX667" fmla="*/ 263809 w 442025"/>
              <a:gd name="connsiteY667" fmla="*/ 119227 h 368764"/>
              <a:gd name="connsiteX668" fmla="*/ 264783 w 442025"/>
              <a:gd name="connsiteY668" fmla="*/ 121861 h 368764"/>
              <a:gd name="connsiteX669" fmla="*/ 263335 w 442025"/>
              <a:gd name="connsiteY669" fmla="*/ 124257 h 368764"/>
              <a:gd name="connsiteX670" fmla="*/ 264678 w 442025"/>
              <a:gd name="connsiteY670" fmla="*/ 126890 h 368764"/>
              <a:gd name="connsiteX671" fmla="*/ 265758 w 442025"/>
              <a:gd name="connsiteY671" fmla="*/ 129208 h 368764"/>
              <a:gd name="connsiteX672" fmla="*/ 266285 w 442025"/>
              <a:gd name="connsiteY672" fmla="*/ 125811 h 368764"/>
              <a:gd name="connsiteX673" fmla="*/ 269235 w 442025"/>
              <a:gd name="connsiteY673" fmla="*/ 126101 h 368764"/>
              <a:gd name="connsiteX674" fmla="*/ 270156 w 442025"/>
              <a:gd name="connsiteY674" fmla="*/ 124784 h 368764"/>
              <a:gd name="connsiteX675" fmla="*/ 264783 w 442025"/>
              <a:gd name="connsiteY675" fmla="*/ 117278 h 368764"/>
              <a:gd name="connsiteX676" fmla="*/ 264810 w 442025"/>
              <a:gd name="connsiteY676" fmla="*/ 117278 h 368764"/>
              <a:gd name="connsiteX677" fmla="*/ 262782 w 442025"/>
              <a:gd name="connsiteY677" fmla="*/ 116909 h 368764"/>
              <a:gd name="connsiteX678" fmla="*/ 178559 w 442025"/>
              <a:gd name="connsiteY678" fmla="*/ 115988 h 368764"/>
              <a:gd name="connsiteX679" fmla="*/ 170948 w 442025"/>
              <a:gd name="connsiteY679" fmla="*/ 126917 h 368764"/>
              <a:gd name="connsiteX680" fmla="*/ 170948 w 442025"/>
              <a:gd name="connsiteY680" fmla="*/ 126996 h 368764"/>
              <a:gd name="connsiteX681" fmla="*/ 171632 w 442025"/>
              <a:gd name="connsiteY681" fmla="*/ 126654 h 368764"/>
              <a:gd name="connsiteX682" fmla="*/ 179849 w 442025"/>
              <a:gd name="connsiteY682" fmla="*/ 126022 h 368764"/>
              <a:gd name="connsiteX683" fmla="*/ 185748 w 442025"/>
              <a:gd name="connsiteY683" fmla="*/ 130130 h 368764"/>
              <a:gd name="connsiteX684" fmla="*/ 188935 w 442025"/>
              <a:gd name="connsiteY684" fmla="*/ 129445 h 368764"/>
              <a:gd name="connsiteX685" fmla="*/ 191569 w 442025"/>
              <a:gd name="connsiteY685" fmla="*/ 130499 h 368764"/>
              <a:gd name="connsiteX686" fmla="*/ 193070 w 442025"/>
              <a:gd name="connsiteY686" fmla="*/ 130499 h 368764"/>
              <a:gd name="connsiteX687" fmla="*/ 247928 w 442025"/>
              <a:gd name="connsiteY687" fmla="*/ 115566 h 368764"/>
              <a:gd name="connsiteX688" fmla="*/ 252063 w 442025"/>
              <a:gd name="connsiteY688" fmla="*/ 116646 h 368764"/>
              <a:gd name="connsiteX689" fmla="*/ 248955 w 442025"/>
              <a:gd name="connsiteY689" fmla="*/ 118358 h 368764"/>
              <a:gd name="connsiteX690" fmla="*/ 248982 w 442025"/>
              <a:gd name="connsiteY690" fmla="*/ 118226 h 368764"/>
              <a:gd name="connsiteX691" fmla="*/ 247928 w 442025"/>
              <a:gd name="connsiteY691" fmla="*/ 115566 h 368764"/>
              <a:gd name="connsiteX692" fmla="*/ 308818 w 442025"/>
              <a:gd name="connsiteY692" fmla="*/ 107639 h 368764"/>
              <a:gd name="connsiteX693" fmla="*/ 312689 w 442025"/>
              <a:gd name="connsiteY693" fmla="*/ 114908 h 368764"/>
              <a:gd name="connsiteX694" fmla="*/ 314823 w 442025"/>
              <a:gd name="connsiteY694" fmla="*/ 123651 h 368764"/>
              <a:gd name="connsiteX695" fmla="*/ 314322 w 442025"/>
              <a:gd name="connsiteY695" fmla="*/ 127497 h 368764"/>
              <a:gd name="connsiteX696" fmla="*/ 312531 w 442025"/>
              <a:gd name="connsiteY696" fmla="*/ 122229 h 368764"/>
              <a:gd name="connsiteX697" fmla="*/ 310214 w 442025"/>
              <a:gd name="connsiteY697" fmla="*/ 114934 h 368764"/>
              <a:gd name="connsiteX698" fmla="*/ 310240 w 442025"/>
              <a:gd name="connsiteY698" fmla="*/ 114802 h 368764"/>
              <a:gd name="connsiteX699" fmla="*/ 310345 w 442025"/>
              <a:gd name="connsiteY699" fmla="*/ 113117 h 368764"/>
              <a:gd name="connsiteX700" fmla="*/ 308818 w 442025"/>
              <a:gd name="connsiteY700" fmla="*/ 107639 h 368764"/>
              <a:gd name="connsiteX701" fmla="*/ 288750 w 442025"/>
              <a:gd name="connsiteY701" fmla="*/ 104795 h 368764"/>
              <a:gd name="connsiteX702" fmla="*/ 290856 w 442025"/>
              <a:gd name="connsiteY702" fmla="*/ 108008 h 368764"/>
              <a:gd name="connsiteX703" fmla="*/ 289751 w 442025"/>
              <a:gd name="connsiteY703" fmla="*/ 110140 h 368764"/>
              <a:gd name="connsiteX704" fmla="*/ 286801 w 442025"/>
              <a:gd name="connsiteY704" fmla="*/ 110140 h 368764"/>
              <a:gd name="connsiteX705" fmla="*/ 287749 w 442025"/>
              <a:gd name="connsiteY705" fmla="*/ 113828 h 368764"/>
              <a:gd name="connsiteX706" fmla="*/ 286169 w 442025"/>
              <a:gd name="connsiteY706" fmla="*/ 116198 h 368764"/>
              <a:gd name="connsiteX707" fmla="*/ 283193 w 442025"/>
              <a:gd name="connsiteY707" fmla="*/ 116672 h 368764"/>
              <a:gd name="connsiteX708" fmla="*/ 283562 w 442025"/>
              <a:gd name="connsiteY708" fmla="*/ 114697 h 368764"/>
              <a:gd name="connsiteX709" fmla="*/ 283588 w 442025"/>
              <a:gd name="connsiteY709" fmla="*/ 114565 h 368764"/>
              <a:gd name="connsiteX710" fmla="*/ 285379 w 442025"/>
              <a:gd name="connsiteY710" fmla="*/ 110852 h 368764"/>
              <a:gd name="connsiteX711" fmla="*/ 285379 w 442025"/>
              <a:gd name="connsiteY711" fmla="*/ 108218 h 368764"/>
              <a:gd name="connsiteX712" fmla="*/ 288750 w 442025"/>
              <a:gd name="connsiteY712" fmla="*/ 104795 h 368764"/>
              <a:gd name="connsiteX713" fmla="*/ 224673 w 442025"/>
              <a:gd name="connsiteY713" fmla="*/ 97051 h 368764"/>
              <a:gd name="connsiteX714" fmla="*/ 224516 w 442025"/>
              <a:gd name="connsiteY714" fmla="*/ 120596 h 368764"/>
              <a:gd name="connsiteX715" fmla="*/ 231100 w 442025"/>
              <a:gd name="connsiteY715" fmla="*/ 121940 h 368764"/>
              <a:gd name="connsiteX716" fmla="*/ 234234 w 442025"/>
              <a:gd name="connsiteY716" fmla="*/ 119095 h 368764"/>
              <a:gd name="connsiteX717" fmla="*/ 236393 w 442025"/>
              <a:gd name="connsiteY717" fmla="*/ 119648 h 368764"/>
              <a:gd name="connsiteX718" fmla="*/ 234549 w 442025"/>
              <a:gd name="connsiteY718" fmla="*/ 123203 h 368764"/>
              <a:gd name="connsiteX719" fmla="*/ 241107 w 442025"/>
              <a:gd name="connsiteY719" fmla="*/ 126970 h 368764"/>
              <a:gd name="connsiteX720" fmla="*/ 242424 w 442025"/>
              <a:gd name="connsiteY720" fmla="*/ 128023 h 368764"/>
              <a:gd name="connsiteX721" fmla="*/ 244689 w 442025"/>
              <a:gd name="connsiteY721" fmla="*/ 125758 h 368764"/>
              <a:gd name="connsiteX722" fmla="*/ 244689 w 442025"/>
              <a:gd name="connsiteY722" fmla="*/ 125495 h 368764"/>
              <a:gd name="connsiteX723" fmla="*/ 248745 w 442025"/>
              <a:gd name="connsiteY723" fmla="*/ 121729 h 368764"/>
              <a:gd name="connsiteX724" fmla="*/ 256093 w 442025"/>
              <a:gd name="connsiteY724" fmla="*/ 114381 h 368764"/>
              <a:gd name="connsiteX725" fmla="*/ 255539 w 442025"/>
              <a:gd name="connsiteY725" fmla="*/ 114381 h 368764"/>
              <a:gd name="connsiteX726" fmla="*/ 252195 w 442025"/>
              <a:gd name="connsiteY726" fmla="*/ 115724 h 368764"/>
              <a:gd name="connsiteX727" fmla="*/ 257463 w 442025"/>
              <a:gd name="connsiteY727" fmla="*/ 112010 h 368764"/>
              <a:gd name="connsiteX728" fmla="*/ 258331 w 442025"/>
              <a:gd name="connsiteY728" fmla="*/ 112353 h 368764"/>
              <a:gd name="connsiteX729" fmla="*/ 259253 w 442025"/>
              <a:gd name="connsiteY729" fmla="*/ 111405 h 368764"/>
              <a:gd name="connsiteX730" fmla="*/ 224673 w 442025"/>
              <a:gd name="connsiteY730" fmla="*/ 97051 h 368764"/>
              <a:gd name="connsiteX731" fmla="*/ 217958 w 442025"/>
              <a:gd name="connsiteY731" fmla="*/ 96894 h 368764"/>
              <a:gd name="connsiteX732" fmla="*/ 183352 w 442025"/>
              <a:gd name="connsiteY732" fmla="*/ 111247 h 368764"/>
              <a:gd name="connsiteX733" fmla="*/ 200049 w 442025"/>
              <a:gd name="connsiteY733" fmla="*/ 127944 h 368764"/>
              <a:gd name="connsiteX734" fmla="*/ 206291 w 442025"/>
              <a:gd name="connsiteY734" fmla="*/ 123862 h 368764"/>
              <a:gd name="connsiteX735" fmla="*/ 208055 w 442025"/>
              <a:gd name="connsiteY735" fmla="*/ 123072 h 368764"/>
              <a:gd name="connsiteX736" fmla="*/ 211901 w 442025"/>
              <a:gd name="connsiteY736" fmla="*/ 119253 h 368764"/>
              <a:gd name="connsiteX737" fmla="*/ 209477 w 442025"/>
              <a:gd name="connsiteY737" fmla="*/ 122571 h 368764"/>
              <a:gd name="connsiteX738" fmla="*/ 217958 w 442025"/>
              <a:gd name="connsiteY738" fmla="*/ 120596 h 368764"/>
              <a:gd name="connsiteX739" fmla="*/ 157279 w 442025"/>
              <a:gd name="connsiteY739" fmla="*/ 94734 h 368764"/>
              <a:gd name="connsiteX740" fmla="*/ 134076 w 442025"/>
              <a:gd name="connsiteY740" fmla="*/ 150647 h 368764"/>
              <a:gd name="connsiteX741" fmla="*/ 145743 w 442025"/>
              <a:gd name="connsiteY741" fmla="*/ 150647 h 368764"/>
              <a:gd name="connsiteX742" fmla="*/ 147693 w 442025"/>
              <a:gd name="connsiteY742" fmla="*/ 143272 h 368764"/>
              <a:gd name="connsiteX743" fmla="*/ 150326 w 442025"/>
              <a:gd name="connsiteY743" fmla="*/ 138373 h 368764"/>
              <a:gd name="connsiteX744" fmla="*/ 153960 w 442025"/>
              <a:gd name="connsiteY744" fmla="*/ 135424 h 368764"/>
              <a:gd name="connsiteX745" fmla="*/ 161124 w 442025"/>
              <a:gd name="connsiteY745" fmla="*/ 132290 h 368764"/>
              <a:gd name="connsiteX746" fmla="*/ 167313 w 442025"/>
              <a:gd name="connsiteY746" fmla="*/ 129288 h 368764"/>
              <a:gd name="connsiteX747" fmla="*/ 158227 w 442025"/>
              <a:gd name="connsiteY747" fmla="*/ 131104 h 368764"/>
              <a:gd name="connsiteX748" fmla="*/ 162204 w 442025"/>
              <a:gd name="connsiteY748" fmla="*/ 128919 h 368764"/>
              <a:gd name="connsiteX749" fmla="*/ 162941 w 442025"/>
              <a:gd name="connsiteY749" fmla="*/ 128418 h 368764"/>
              <a:gd name="connsiteX750" fmla="*/ 173919 w 442025"/>
              <a:gd name="connsiteY750" fmla="*/ 111374 h 368764"/>
              <a:gd name="connsiteX751" fmla="*/ 173950 w 442025"/>
              <a:gd name="connsiteY751" fmla="*/ 111405 h 368764"/>
              <a:gd name="connsiteX752" fmla="*/ 173950 w 442025"/>
              <a:gd name="connsiteY752" fmla="*/ 111326 h 368764"/>
              <a:gd name="connsiteX753" fmla="*/ 173919 w 442025"/>
              <a:gd name="connsiteY753" fmla="*/ 111374 h 368764"/>
              <a:gd name="connsiteX754" fmla="*/ 285010 w 442025"/>
              <a:gd name="connsiteY754" fmla="*/ 94655 h 368764"/>
              <a:gd name="connsiteX755" fmla="*/ 285021 w 442025"/>
              <a:gd name="connsiteY755" fmla="*/ 94670 h 368764"/>
              <a:gd name="connsiteX756" fmla="*/ 268365 w 442025"/>
              <a:gd name="connsiteY756" fmla="*/ 111326 h 368764"/>
              <a:gd name="connsiteX757" fmla="*/ 275950 w 442025"/>
              <a:gd name="connsiteY757" fmla="*/ 121676 h 368764"/>
              <a:gd name="connsiteX758" fmla="*/ 282324 w 442025"/>
              <a:gd name="connsiteY758" fmla="*/ 124994 h 368764"/>
              <a:gd name="connsiteX759" fmla="*/ 286511 w 442025"/>
              <a:gd name="connsiteY759" fmla="*/ 131131 h 368764"/>
              <a:gd name="connsiteX760" fmla="*/ 287723 w 442025"/>
              <a:gd name="connsiteY760" fmla="*/ 133633 h 368764"/>
              <a:gd name="connsiteX761" fmla="*/ 290488 w 442025"/>
              <a:gd name="connsiteY761" fmla="*/ 133633 h 368764"/>
              <a:gd name="connsiteX762" fmla="*/ 293543 w 442025"/>
              <a:gd name="connsiteY762" fmla="*/ 128603 h 368764"/>
              <a:gd name="connsiteX763" fmla="*/ 299600 w 442025"/>
              <a:gd name="connsiteY763" fmla="*/ 132580 h 368764"/>
              <a:gd name="connsiteX764" fmla="*/ 298257 w 442025"/>
              <a:gd name="connsiteY764" fmla="*/ 135213 h 368764"/>
              <a:gd name="connsiteX765" fmla="*/ 298073 w 442025"/>
              <a:gd name="connsiteY765" fmla="*/ 140481 h 368764"/>
              <a:gd name="connsiteX766" fmla="*/ 302892 w 442025"/>
              <a:gd name="connsiteY766" fmla="*/ 138216 h 368764"/>
              <a:gd name="connsiteX767" fmla="*/ 304130 w 442025"/>
              <a:gd name="connsiteY767" fmla="*/ 134712 h 368764"/>
              <a:gd name="connsiteX768" fmla="*/ 305869 w 442025"/>
              <a:gd name="connsiteY768" fmla="*/ 133449 h 368764"/>
              <a:gd name="connsiteX769" fmla="*/ 301391 w 442025"/>
              <a:gd name="connsiteY769" fmla="*/ 119885 h 368764"/>
              <a:gd name="connsiteX770" fmla="*/ 299811 w 442025"/>
              <a:gd name="connsiteY770" fmla="*/ 118884 h 368764"/>
              <a:gd name="connsiteX771" fmla="*/ 297915 w 442025"/>
              <a:gd name="connsiteY771" fmla="*/ 117120 h 368764"/>
              <a:gd name="connsiteX772" fmla="*/ 295544 w 442025"/>
              <a:gd name="connsiteY772" fmla="*/ 113327 h 368764"/>
              <a:gd name="connsiteX773" fmla="*/ 297968 w 442025"/>
              <a:gd name="connsiteY773" fmla="*/ 113670 h 368764"/>
              <a:gd name="connsiteX774" fmla="*/ 298283 w 442025"/>
              <a:gd name="connsiteY774" fmla="*/ 113301 h 368764"/>
              <a:gd name="connsiteX775" fmla="*/ 285021 w 442025"/>
              <a:gd name="connsiteY775" fmla="*/ 94670 h 368764"/>
              <a:gd name="connsiteX776" fmla="*/ 285036 w 442025"/>
              <a:gd name="connsiteY776" fmla="*/ 94655 h 368764"/>
              <a:gd name="connsiteX777" fmla="*/ 295834 w 442025"/>
              <a:gd name="connsiteY777" fmla="*/ 84068 h 368764"/>
              <a:gd name="connsiteX778" fmla="*/ 290198 w 442025"/>
              <a:gd name="connsiteY778" fmla="*/ 89703 h 368764"/>
              <a:gd name="connsiteX779" fmla="*/ 290067 w 442025"/>
              <a:gd name="connsiteY779" fmla="*/ 89967 h 368764"/>
              <a:gd name="connsiteX780" fmla="*/ 290093 w 442025"/>
              <a:gd name="connsiteY780" fmla="*/ 89862 h 368764"/>
              <a:gd name="connsiteX781" fmla="*/ 289908 w 442025"/>
              <a:gd name="connsiteY781" fmla="*/ 90125 h 368764"/>
              <a:gd name="connsiteX782" fmla="*/ 300443 w 442025"/>
              <a:gd name="connsiteY782" fmla="*/ 103715 h 368764"/>
              <a:gd name="connsiteX783" fmla="*/ 301575 w 442025"/>
              <a:gd name="connsiteY783" fmla="*/ 103425 h 368764"/>
              <a:gd name="connsiteX784" fmla="*/ 303182 w 442025"/>
              <a:gd name="connsiteY784" fmla="*/ 105664 h 368764"/>
              <a:gd name="connsiteX785" fmla="*/ 303182 w 442025"/>
              <a:gd name="connsiteY785" fmla="*/ 108297 h 368764"/>
              <a:gd name="connsiteX786" fmla="*/ 305368 w 442025"/>
              <a:gd name="connsiteY786" fmla="*/ 112484 h 368764"/>
              <a:gd name="connsiteX787" fmla="*/ 307027 w 442025"/>
              <a:gd name="connsiteY787" fmla="*/ 113906 h 368764"/>
              <a:gd name="connsiteX788" fmla="*/ 308370 w 442025"/>
              <a:gd name="connsiteY788" fmla="*/ 119174 h 368764"/>
              <a:gd name="connsiteX789" fmla="*/ 311478 w 442025"/>
              <a:gd name="connsiteY789" fmla="*/ 128286 h 368764"/>
              <a:gd name="connsiteX790" fmla="*/ 314111 w 442025"/>
              <a:gd name="connsiteY790" fmla="*/ 129551 h 368764"/>
              <a:gd name="connsiteX791" fmla="*/ 312953 w 442025"/>
              <a:gd name="connsiteY791" fmla="*/ 134818 h 368764"/>
              <a:gd name="connsiteX792" fmla="*/ 314849 w 442025"/>
              <a:gd name="connsiteY792" fmla="*/ 150619 h 368764"/>
              <a:gd name="connsiteX793" fmla="*/ 338552 w 442025"/>
              <a:gd name="connsiteY793" fmla="*/ 150619 h 368764"/>
              <a:gd name="connsiteX794" fmla="*/ 328571 w 442025"/>
              <a:gd name="connsiteY794" fmla="*/ 106401 h 368764"/>
              <a:gd name="connsiteX795" fmla="*/ 326700 w 442025"/>
              <a:gd name="connsiteY795" fmla="*/ 107797 h 368764"/>
              <a:gd name="connsiteX796" fmla="*/ 322513 w 442025"/>
              <a:gd name="connsiteY796" fmla="*/ 106112 h 368764"/>
              <a:gd name="connsiteX797" fmla="*/ 313796 w 442025"/>
              <a:gd name="connsiteY797" fmla="*/ 96472 h 368764"/>
              <a:gd name="connsiteX798" fmla="*/ 308897 w 442025"/>
              <a:gd name="connsiteY798" fmla="*/ 93549 h 368764"/>
              <a:gd name="connsiteX799" fmla="*/ 304473 w 442025"/>
              <a:gd name="connsiteY799" fmla="*/ 90177 h 368764"/>
              <a:gd name="connsiteX800" fmla="*/ 301391 w 442025"/>
              <a:gd name="connsiteY800" fmla="*/ 87044 h 368764"/>
              <a:gd name="connsiteX801" fmla="*/ 295834 w 442025"/>
              <a:gd name="connsiteY801" fmla="*/ 84068 h 368764"/>
              <a:gd name="connsiteX802" fmla="*/ 135946 w 442025"/>
              <a:gd name="connsiteY802" fmla="*/ 73454 h 368764"/>
              <a:gd name="connsiteX803" fmla="*/ 103921 w 442025"/>
              <a:gd name="connsiteY803" fmla="*/ 150567 h 368764"/>
              <a:gd name="connsiteX804" fmla="*/ 127624 w 442025"/>
              <a:gd name="connsiteY804" fmla="*/ 150567 h 368764"/>
              <a:gd name="connsiteX805" fmla="*/ 152749 w 442025"/>
              <a:gd name="connsiteY805" fmla="*/ 89993 h 368764"/>
              <a:gd name="connsiteX806" fmla="*/ 224463 w 442025"/>
              <a:gd name="connsiteY806" fmla="*/ 66791 h 368764"/>
              <a:gd name="connsiteX807" fmla="*/ 224516 w 442025"/>
              <a:gd name="connsiteY807" fmla="*/ 90389 h 368764"/>
              <a:gd name="connsiteX808" fmla="*/ 263756 w 442025"/>
              <a:gd name="connsiteY808" fmla="*/ 106664 h 368764"/>
              <a:gd name="connsiteX809" fmla="*/ 280375 w 442025"/>
              <a:gd name="connsiteY809" fmla="*/ 89993 h 368764"/>
              <a:gd name="connsiteX810" fmla="*/ 224463 w 442025"/>
              <a:gd name="connsiteY810" fmla="*/ 66791 h 368764"/>
              <a:gd name="connsiteX811" fmla="*/ 217852 w 442025"/>
              <a:gd name="connsiteY811" fmla="*/ 66765 h 368764"/>
              <a:gd name="connsiteX812" fmla="*/ 161861 w 442025"/>
              <a:gd name="connsiteY812" fmla="*/ 89993 h 368764"/>
              <a:gd name="connsiteX813" fmla="*/ 178532 w 442025"/>
              <a:gd name="connsiteY813" fmla="*/ 106664 h 368764"/>
              <a:gd name="connsiteX814" fmla="*/ 217852 w 442025"/>
              <a:gd name="connsiteY814" fmla="*/ 90389 h 368764"/>
              <a:gd name="connsiteX815" fmla="*/ 415928 w 442025"/>
              <a:gd name="connsiteY815" fmla="*/ 65948 h 368764"/>
              <a:gd name="connsiteX816" fmla="*/ 429833 w 442025"/>
              <a:gd name="connsiteY816" fmla="*/ 120228 h 368764"/>
              <a:gd name="connsiteX817" fmla="*/ 423855 w 442025"/>
              <a:gd name="connsiteY817" fmla="*/ 142825 h 368764"/>
              <a:gd name="connsiteX818" fmla="*/ 417139 w 442025"/>
              <a:gd name="connsiteY818" fmla="*/ 163893 h 368764"/>
              <a:gd name="connsiteX819" fmla="*/ 416586 w 442025"/>
              <a:gd name="connsiteY819" fmla="*/ 163551 h 368764"/>
              <a:gd name="connsiteX820" fmla="*/ 400785 w 442025"/>
              <a:gd name="connsiteY820" fmla="*/ 133317 h 368764"/>
              <a:gd name="connsiteX821" fmla="*/ 399652 w 442025"/>
              <a:gd name="connsiteY821" fmla="*/ 131789 h 368764"/>
              <a:gd name="connsiteX822" fmla="*/ 385167 w 442025"/>
              <a:gd name="connsiteY822" fmla="*/ 109825 h 368764"/>
              <a:gd name="connsiteX823" fmla="*/ 378714 w 442025"/>
              <a:gd name="connsiteY823" fmla="*/ 90942 h 368764"/>
              <a:gd name="connsiteX824" fmla="*/ 379031 w 442025"/>
              <a:gd name="connsiteY824" fmla="*/ 90942 h 368764"/>
              <a:gd name="connsiteX825" fmla="*/ 379636 w 442025"/>
              <a:gd name="connsiteY825" fmla="*/ 90942 h 368764"/>
              <a:gd name="connsiteX826" fmla="*/ 379795 w 442025"/>
              <a:gd name="connsiteY826" fmla="*/ 91073 h 368764"/>
              <a:gd name="connsiteX827" fmla="*/ 394411 w 442025"/>
              <a:gd name="connsiteY827" fmla="*/ 107375 h 368764"/>
              <a:gd name="connsiteX828" fmla="*/ 411056 w 442025"/>
              <a:gd name="connsiteY828" fmla="*/ 126075 h 368764"/>
              <a:gd name="connsiteX829" fmla="*/ 412583 w 442025"/>
              <a:gd name="connsiteY829" fmla="*/ 129524 h 368764"/>
              <a:gd name="connsiteX830" fmla="*/ 415217 w 442025"/>
              <a:gd name="connsiteY830" fmla="*/ 136213 h 368764"/>
              <a:gd name="connsiteX831" fmla="*/ 415822 w 442025"/>
              <a:gd name="connsiteY831" fmla="*/ 136213 h 368764"/>
              <a:gd name="connsiteX832" fmla="*/ 415032 w 442025"/>
              <a:gd name="connsiteY832" fmla="*/ 124599 h 368764"/>
              <a:gd name="connsiteX833" fmla="*/ 417245 w 442025"/>
              <a:gd name="connsiteY833" fmla="*/ 100686 h 368764"/>
              <a:gd name="connsiteX834" fmla="*/ 416770 w 442025"/>
              <a:gd name="connsiteY834" fmla="*/ 70636 h 368764"/>
              <a:gd name="connsiteX835" fmla="*/ 416139 w 442025"/>
              <a:gd name="connsiteY835" fmla="*/ 68239 h 368764"/>
              <a:gd name="connsiteX836" fmla="*/ 415638 w 442025"/>
              <a:gd name="connsiteY836" fmla="*/ 66581 h 368764"/>
              <a:gd name="connsiteX837" fmla="*/ 415928 w 442025"/>
              <a:gd name="connsiteY837" fmla="*/ 65948 h 368764"/>
              <a:gd name="connsiteX838" fmla="*/ 26229 w 442025"/>
              <a:gd name="connsiteY838" fmla="*/ 65553 h 368764"/>
              <a:gd name="connsiteX839" fmla="*/ 26519 w 442025"/>
              <a:gd name="connsiteY839" fmla="*/ 66186 h 368764"/>
              <a:gd name="connsiteX840" fmla="*/ 26019 w 442025"/>
              <a:gd name="connsiteY840" fmla="*/ 67844 h 368764"/>
              <a:gd name="connsiteX841" fmla="*/ 25386 w 442025"/>
              <a:gd name="connsiteY841" fmla="*/ 70242 h 368764"/>
              <a:gd name="connsiteX842" fmla="*/ 24912 w 442025"/>
              <a:gd name="connsiteY842" fmla="*/ 100291 h 368764"/>
              <a:gd name="connsiteX843" fmla="*/ 27124 w 442025"/>
              <a:gd name="connsiteY843" fmla="*/ 124205 h 368764"/>
              <a:gd name="connsiteX844" fmla="*/ 26335 w 442025"/>
              <a:gd name="connsiteY844" fmla="*/ 135819 h 368764"/>
              <a:gd name="connsiteX845" fmla="*/ 26940 w 442025"/>
              <a:gd name="connsiteY845" fmla="*/ 135819 h 368764"/>
              <a:gd name="connsiteX846" fmla="*/ 29573 w 442025"/>
              <a:gd name="connsiteY846" fmla="*/ 129129 h 368764"/>
              <a:gd name="connsiteX847" fmla="*/ 31102 w 442025"/>
              <a:gd name="connsiteY847" fmla="*/ 125679 h 368764"/>
              <a:gd name="connsiteX848" fmla="*/ 47799 w 442025"/>
              <a:gd name="connsiteY848" fmla="*/ 107244 h 368764"/>
              <a:gd name="connsiteX849" fmla="*/ 62415 w 442025"/>
              <a:gd name="connsiteY849" fmla="*/ 90942 h 368764"/>
              <a:gd name="connsiteX850" fmla="*/ 62573 w 442025"/>
              <a:gd name="connsiteY850" fmla="*/ 90810 h 368764"/>
              <a:gd name="connsiteX851" fmla="*/ 63179 w 442025"/>
              <a:gd name="connsiteY851" fmla="*/ 90810 h 368764"/>
              <a:gd name="connsiteX852" fmla="*/ 63495 w 442025"/>
              <a:gd name="connsiteY852" fmla="*/ 90810 h 368764"/>
              <a:gd name="connsiteX853" fmla="*/ 57043 w 442025"/>
              <a:gd name="connsiteY853" fmla="*/ 109693 h 368764"/>
              <a:gd name="connsiteX854" fmla="*/ 42557 w 442025"/>
              <a:gd name="connsiteY854" fmla="*/ 131658 h 368764"/>
              <a:gd name="connsiteX855" fmla="*/ 41425 w 442025"/>
              <a:gd name="connsiteY855" fmla="*/ 133185 h 368764"/>
              <a:gd name="connsiteX856" fmla="*/ 25623 w 442025"/>
              <a:gd name="connsiteY856" fmla="*/ 163419 h 368764"/>
              <a:gd name="connsiteX857" fmla="*/ 25071 w 442025"/>
              <a:gd name="connsiteY857" fmla="*/ 163762 h 368764"/>
              <a:gd name="connsiteX858" fmla="*/ 18328 w 442025"/>
              <a:gd name="connsiteY858" fmla="*/ 142692 h 368764"/>
              <a:gd name="connsiteX859" fmla="*/ 12323 w 442025"/>
              <a:gd name="connsiteY859" fmla="*/ 119832 h 368764"/>
              <a:gd name="connsiteX860" fmla="*/ 26229 w 442025"/>
              <a:gd name="connsiteY860" fmla="*/ 65553 h 368764"/>
              <a:gd name="connsiteX861" fmla="*/ 327780 w 442025"/>
              <a:gd name="connsiteY861" fmla="*/ 51964 h 368764"/>
              <a:gd name="connsiteX862" fmla="*/ 310319 w 442025"/>
              <a:gd name="connsiteY862" fmla="*/ 69425 h 368764"/>
              <a:gd name="connsiteX863" fmla="*/ 319168 w 442025"/>
              <a:gd name="connsiteY863" fmla="*/ 79959 h 368764"/>
              <a:gd name="connsiteX864" fmla="*/ 324436 w 442025"/>
              <a:gd name="connsiteY864" fmla="*/ 85042 h 368764"/>
              <a:gd name="connsiteX865" fmla="*/ 333600 w 442025"/>
              <a:gd name="connsiteY865" fmla="*/ 100081 h 368764"/>
              <a:gd name="connsiteX866" fmla="*/ 333179 w 442025"/>
              <a:gd name="connsiteY866" fmla="*/ 100449 h 368764"/>
              <a:gd name="connsiteX867" fmla="*/ 345162 w 442025"/>
              <a:gd name="connsiteY867" fmla="*/ 150488 h 368764"/>
              <a:gd name="connsiteX868" fmla="*/ 368733 w 442025"/>
              <a:gd name="connsiteY868" fmla="*/ 150488 h 368764"/>
              <a:gd name="connsiteX869" fmla="*/ 327780 w 442025"/>
              <a:gd name="connsiteY869" fmla="*/ 51964 h 368764"/>
              <a:gd name="connsiteX870" fmla="*/ 114456 w 442025"/>
              <a:gd name="connsiteY870" fmla="*/ 51964 h 368764"/>
              <a:gd name="connsiteX871" fmla="*/ 73740 w 442025"/>
              <a:gd name="connsiteY871" fmla="*/ 150567 h 368764"/>
              <a:gd name="connsiteX872" fmla="*/ 97311 w 442025"/>
              <a:gd name="connsiteY872" fmla="*/ 150567 h 368764"/>
              <a:gd name="connsiteX873" fmla="*/ 131285 w 442025"/>
              <a:gd name="connsiteY873" fmla="*/ 68687 h 368764"/>
              <a:gd name="connsiteX874" fmla="*/ 290883 w 442025"/>
              <a:gd name="connsiteY874" fmla="*/ 42272 h 368764"/>
              <a:gd name="connsiteX875" fmla="*/ 295255 w 442025"/>
              <a:gd name="connsiteY875" fmla="*/ 42272 h 368764"/>
              <a:gd name="connsiteX876" fmla="*/ 296177 w 442025"/>
              <a:gd name="connsiteY876" fmla="*/ 46065 h 368764"/>
              <a:gd name="connsiteX877" fmla="*/ 290883 w 442025"/>
              <a:gd name="connsiteY877" fmla="*/ 42272 h 368764"/>
              <a:gd name="connsiteX878" fmla="*/ 224437 w 442025"/>
              <a:gd name="connsiteY878" fmla="*/ 36688 h 368764"/>
              <a:gd name="connsiteX879" fmla="*/ 224516 w 442025"/>
              <a:gd name="connsiteY879" fmla="*/ 60207 h 368764"/>
              <a:gd name="connsiteX880" fmla="*/ 277741 w 442025"/>
              <a:gd name="connsiteY880" fmla="*/ 79275 h 368764"/>
              <a:gd name="connsiteX881" fmla="*/ 273554 w 442025"/>
              <a:gd name="connsiteY881" fmla="*/ 73875 h 368764"/>
              <a:gd name="connsiteX882" fmla="*/ 267233 w 442025"/>
              <a:gd name="connsiteY882" fmla="*/ 69583 h 368764"/>
              <a:gd name="connsiteX883" fmla="*/ 273422 w 442025"/>
              <a:gd name="connsiteY883" fmla="*/ 71848 h 368764"/>
              <a:gd name="connsiteX884" fmla="*/ 271262 w 442025"/>
              <a:gd name="connsiteY884" fmla="*/ 66581 h 368764"/>
              <a:gd name="connsiteX885" fmla="*/ 277741 w 442025"/>
              <a:gd name="connsiteY885" fmla="*/ 73665 h 368764"/>
              <a:gd name="connsiteX886" fmla="*/ 282508 w 442025"/>
              <a:gd name="connsiteY886" fmla="*/ 75482 h 368764"/>
              <a:gd name="connsiteX887" fmla="*/ 285405 w 442025"/>
              <a:gd name="connsiteY887" fmla="*/ 79353 h 368764"/>
              <a:gd name="connsiteX888" fmla="*/ 286749 w 442025"/>
              <a:gd name="connsiteY888" fmla="*/ 80908 h 368764"/>
              <a:gd name="connsiteX889" fmla="*/ 285063 w 442025"/>
              <a:gd name="connsiteY889" fmla="*/ 80380 h 368764"/>
              <a:gd name="connsiteX890" fmla="*/ 286195 w 442025"/>
              <a:gd name="connsiteY890" fmla="*/ 84146 h 368764"/>
              <a:gd name="connsiteX891" fmla="*/ 294096 w 442025"/>
              <a:gd name="connsiteY891" fmla="*/ 76246 h 368764"/>
              <a:gd name="connsiteX892" fmla="*/ 289171 w 442025"/>
              <a:gd name="connsiteY892" fmla="*/ 70504 h 368764"/>
              <a:gd name="connsiteX893" fmla="*/ 285432 w 442025"/>
              <a:gd name="connsiteY893" fmla="*/ 72401 h 368764"/>
              <a:gd name="connsiteX894" fmla="*/ 282798 w 442025"/>
              <a:gd name="connsiteY894" fmla="*/ 73007 h 368764"/>
              <a:gd name="connsiteX895" fmla="*/ 282929 w 442025"/>
              <a:gd name="connsiteY895" fmla="*/ 69873 h 368764"/>
              <a:gd name="connsiteX896" fmla="*/ 281876 w 442025"/>
              <a:gd name="connsiteY896" fmla="*/ 67397 h 368764"/>
              <a:gd name="connsiteX897" fmla="*/ 280902 w 442025"/>
              <a:gd name="connsiteY897" fmla="*/ 61708 h 368764"/>
              <a:gd name="connsiteX898" fmla="*/ 277557 w 442025"/>
              <a:gd name="connsiteY898" fmla="*/ 56257 h 368764"/>
              <a:gd name="connsiteX899" fmla="*/ 274054 w 442025"/>
              <a:gd name="connsiteY899" fmla="*/ 49172 h 368764"/>
              <a:gd name="connsiteX900" fmla="*/ 224437 w 442025"/>
              <a:gd name="connsiteY900" fmla="*/ 36688 h 368764"/>
              <a:gd name="connsiteX901" fmla="*/ 217852 w 442025"/>
              <a:gd name="connsiteY901" fmla="*/ 36583 h 368764"/>
              <a:gd name="connsiteX902" fmla="*/ 140608 w 442025"/>
              <a:gd name="connsiteY902" fmla="*/ 68635 h 368764"/>
              <a:gd name="connsiteX903" fmla="*/ 157279 w 442025"/>
              <a:gd name="connsiteY903" fmla="*/ 85306 h 368764"/>
              <a:gd name="connsiteX904" fmla="*/ 217852 w 442025"/>
              <a:gd name="connsiteY904" fmla="*/ 60207 h 368764"/>
              <a:gd name="connsiteX905" fmla="*/ 59413 w 442025"/>
              <a:gd name="connsiteY905" fmla="*/ 33713 h 368764"/>
              <a:gd name="connsiteX906" fmla="*/ 59413 w 442025"/>
              <a:gd name="connsiteY906" fmla="*/ 34424 h 368764"/>
              <a:gd name="connsiteX907" fmla="*/ 51512 w 442025"/>
              <a:gd name="connsiteY907" fmla="*/ 45722 h 368764"/>
              <a:gd name="connsiteX908" fmla="*/ 45849 w 442025"/>
              <a:gd name="connsiteY908" fmla="*/ 70531 h 368764"/>
              <a:gd name="connsiteX909" fmla="*/ 42347 w 442025"/>
              <a:gd name="connsiteY909" fmla="*/ 83910 h 368764"/>
              <a:gd name="connsiteX910" fmla="*/ 42953 w 442025"/>
              <a:gd name="connsiteY910" fmla="*/ 84146 h 368764"/>
              <a:gd name="connsiteX911" fmla="*/ 43085 w 442025"/>
              <a:gd name="connsiteY911" fmla="*/ 83989 h 368764"/>
              <a:gd name="connsiteX912" fmla="*/ 64838 w 442025"/>
              <a:gd name="connsiteY912" fmla="*/ 65974 h 368764"/>
              <a:gd name="connsiteX913" fmla="*/ 79034 w 442025"/>
              <a:gd name="connsiteY913" fmla="*/ 53228 h 368764"/>
              <a:gd name="connsiteX914" fmla="*/ 81194 w 442025"/>
              <a:gd name="connsiteY914" fmla="*/ 50384 h 368764"/>
              <a:gd name="connsiteX915" fmla="*/ 81825 w 442025"/>
              <a:gd name="connsiteY915" fmla="*/ 50199 h 368764"/>
              <a:gd name="connsiteX916" fmla="*/ 81668 w 442025"/>
              <a:gd name="connsiteY916" fmla="*/ 51384 h 368764"/>
              <a:gd name="connsiteX917" fmla="*/ 69210 w 442025"/>
              <a:gd name="connsiteY917" fmla="*/ 75825 h 368764"/>
              <a:gd name="connsiteX918" fmla="*/ 52908 w 442025"/>
              <a:gd name="connsiteY918" fmla="*/ 89519 h 368764"/>
              <a:gd name="connsiteX919" fmla="*/ 33788 w 442025"/>
              <a:gd name="connsiteY919" fmla="*/ 109351 h 368764"/>
              <a:gd name="connsiteX920" fmla="*/ 33340 w 442025"/>
              <a:gd name="connsiteY920" fmla="*/ 109351 h 368764"/>
              <a:gd name="connsiteX921" fmla="*/ 33524 w 442025"/>
              <a:gd name="connsiteY921" fmla="*/ 102977 h 368764"/>
              <a:gd name="connsiteX922" fmla="*/ 32971 w 442025"/>
              <a:gd name="connsiteY922" fmla="*/ 83567 h 368764"/>
              <a:gd name="connsiteX923" fmla="*/ 32813 w 442025"/>
              <a:gd name="connsiteY923" fmla="*/ 76904 h 368764"/>
              <a:gd name="connsiteX924" fmla="*/ 36237 w 442025"/>
              <a:gd name="connsiteY924" fmla="*/ 57705 h 368764"/>
              <a:gd name="connsiteX925" fmla="*/ 57543 w 442025"/>
              <a:gd name="connsiteY925" fmla="*/ 34424 h 368764"/>
              <a:gd name="connsiteX926" fmla="*/ 59413 w 442025"/>
              <a:gd name="connsiteY926" fmla="*/ 33713 h 368764"/>
              <a:gd name="connsiteX927" fmla="*/ 382639 w 442025"/>
              <a:gd name="connsiteY927" fmla="*/ 33344 h 368764"/>
              <a:gd name="connsiteX928" fmla="*/ 384509 w 442025"/>
              <a:gd name="connsiteY928" fmla="*/ 34055 h 368764"/>
              <a:gd name="connsiteX929" fmla="*/ 405815 w 442025"/>
              <a:gd name="connsiteY929" fmla="*/ 57337 h 368764"/>
              <a:gd name="connsiteX930" fmla="*/ 409344 w 442025"/>
              <a:gd name="connsiteY930" fmla="*/ 76773 h 368764"/>
              <a:gd name="connsiteX931" fmla="*/ 409186 w 442025"/>
              <a:gd name="connsiteY931" fmla="*/ 83436 h 368764"/>
              <a:gd name="connsiteX932" fmla="*/ 408659 w 442025"/>
              <a:gd name="connsiteY932" fmla="*/ 102846 h 368764"/>
              <a:gd name="connsiteX933" fmla="*/ 408843 w 442025"/>
              <a:gd name="connsiteY933" fmla="*/ 109219 h 368764"/>
              <a:gd name="connsiteX934" fmla="*/ 408396 w 442025"/>
              <a:gd name="connsiteY934" fmla="*/ 109219 h 368764"/>
              <a:gd name="connsiteX935" fmla="*/ 389276 w 442025"/>
              <a:gd name="connsiteY935" fmla="*/ 89388 h 368764"/>
              <a:gd name="connsiteX936" fmla="*/ 372973 w 442025"/>
              <a:gd name="connsiteY936" fmla="*/ 75693 h 368764"/>
              <a:gd name="connsiteX937" fmla="*/ 360516 w 442025"/>
              <a:gd name="connsiteY937" fmla="*/ 51253 h 368764"/>
              <a:gd name="connsiteX938" fmla="*/ 360358 w 442025"/>
              <a:gd name="connsiteY938" fmla="*/ 50067 h 368764"/>
              <a:gd name="connsiteX939" fmla="*/ 360990 w 442025"/>
              <a:gd name="connsiteY939" fmla="*/ 50252 h 368764"/>
              <a:gd name="connsiteX940" fmla="*/ 363150 w 442025"/>
              <a:gd name="connsiteY940" fmla="*/ 53097 h 368764"/>
              <a:gd name="connsiteX941" fmla="*/ 377345 w 442025"/>
              <a:gd name="connsiteY941" fmla="*/ 65843 h 368764"/>
              <a:gd name="connsiteX942" fmla="*/ 399099 w 442025"/>
              <a:gd name="connsiteY942" fmla="*/ 83857 h 368764"/>
              <a:gd name="connsiteX943" fmla="*/ 399230 w 442025"/>
              <a:gd name="connsiteY943" fmla="*/ 84015 h 368764"/>
              <a:gd name="connsiteX944" fmla="*/ 399837 w 442025"/>
              <a:gd name="connsiteY944" fmla="*/ 83778 h 368764"/>
              <a:gd name="connsiteX945" fmla="*/ 396333 w 442025"/>
              <a:gd name="connsiteY945" fmla="*/ 70399 h 368764"/>
              <a:gd name="connsiteX946" fmla="*/ 390698 w 442025"/>
              <a:gd name="connsiteY946" fmla="*/ 45591 h 368764"/>
              <a:gd name="connsiteX947" fmla="*/ 382797 w 442025"/>
              <a:gd name="connsiteY947" fmla="*/ 34292 h 368764"/>
              <a:gd name="connsiteX948" fmla="*/ 382639 w 442025"/>
              <a:gd name="connsiteY948" fmla="*/ 34055 h 368764"/>
              <a:gd name="connsiteX949" fmla="*/ 382639 w 442025"/>
              <a:gd name="connsiteY949" fmla="*/ 33344 h 368764"/>
              <a:gd name="connsiteX950" fmla="*/ 232969 w 442025"/>
              <a:gd name="connsiteY950" fmla="*/ 22994 h 368764"/>
              <a:gd name="connsiteX951" fmla="*/ 235603 w 442025"/>
              <a:gd name="connsiteY951" fmla="*/ 28630 h 368764"/>
              <a:gd name="connsiteX952" fmla="*/ 235945 w 442025"/>
              <a:gd name="connsiteY952" fmla="*/ 29657 h 368764"/>
              <a:gd name="connsiteX953" fmla="*/ 230099 w 442025"/>
              <a:gd name="connsiteY953" fmla="*/ 26496 h 368764"/>
              <a:gd name="connsiteX954" fmla="*/ 226307 w 442025"/>
              <a:gd name="connsiteY954" fmla="*/ 24285 h 368764"/>
              <a:gd name="connsiteX955" fmla="*/ 232969 w 442025"/>
              <a:gd name="connsiteY955" fmla="*/ 22994 h 368764"/>
              <a:gd name="connsiteX956" fmla="*/ 241897 w 442025"/>
              <a:gd name="connsiteY956" fmla="*/ 19590 h 368764"/>
              <a:gd name="connsiteX957" fmla="*/ 251668 w 442025"/>
              <a:gd name="connsiteY957" fmla="*/ 20545 h 368764"/>
              <a:gd name="connsiteX958" fmla="*/ 251563 w 442025"/>
              <a:gd name="connsiteY958" fmla="*/ 20545 h 368764"/>
              <a:gd name="connsiteX959" fmla="*/ 244715 w 442025"/>
              <a:gd name="connsiteY959" fmla="*/ 22467 h 368764"/>
              <a:gd name="connsiteX960" fmla="*/ 235050 w 442025"/>
              <a:gd name="connsiteY960" fmla="*/ 22467 h 368764"/>
              <a:gd name="connsiteX961" fmla="*/ 241897 w 442025"/>
              <a:gd name="connsiteY961" fmla="*/ 19590 h 368764"/>
              <a:gd name="connsiteX962" fmla="*/ 102289 w 442025"/>
              <a:gd name="connsiteY962" fmla="*/ 13302 h 368764"/>
              <a:gd name="connsiteX963" fmla="*/ 102289 w 442025"/>
              <a:gd name="connsiteY963" fmla="*/ 13987 h 368764"/>
              <a:gd name="connsiteX964" fmla="*/ 100972 w 442025"/>
              <a:gd name="connsiteY964" fmla="*/ 15145 h 368764"/>
              <a:gd name="connsiteX965" fmla="*/ 86118 w 442025"/>
              <a:gd name="connsiteY965" fmla="*/ 32843 h 368764"/>
              <a:gd name="connsiteX966" fmla="*/ 72081 w 442025"/>
              <a:gd name="connsiteY966" fmla="*/ 50173 h 368764"/>
              <a:gd name="connsiteX967" fmla="*/ 54593 w 442025"/>
              <a:gd name="connsiteY967" fmla="*/ 64632 h 368764"/>
              <a:gd name="connsiteX968" fmla="*/ 54357 w 442025"/>
              <a:gd name="connsiteY968" fmla="*/ 64632 h 368764"/>
              <a:gd name="connsiteX969" fmla="*/ 54198 w 442025"/>
              <a:gd name="connsiteY969" fmla="*/ 64579 h 368764"/>
              <a:gd name="connsiteX970" fmla="*/ 74187 w 442025"/>
              <a:gd name="connsiteY970" fmla="*/ 26918 h 368764"/>
              <a:gd name="connsiteX971" fmla="*/ 102289 w 442025"/>
              <a:gd name="connsiteY971" fmla="*/ 13302 h 368764"/>
              <a:gd name="connsiteX972" fmla="*/ 339552 w 442025"/>
              <a:gd name="connsiteY972" fmla="*/ 13144 h 368764"/>
              <a:gd name="connsiteX973" fmla="*/ 367654 w 442025"/>
              <a:gd name="connsiteY973" fmla="*/ 26760 h 368764"/>
              <a:gd name="connsiteX974" fmla="*/ 387643 w 442025"/>
              <a:gd name="connsiteY974" fmla="*/ 64421 h 368764"/>
              <a:gd name="connsiteX975" fmla="*/ 387643 w 442025"/>
              <a:gd name="connsiteY975" fmla="*/ 64552 h 368764"/>
              <a:gd name="connsiteX976" fmla="*/ 387406 w 442025"/>
              <a:gd name="connsiteY976" fmla="*/ 64552 h 368764"/>
              <a:gd name="connsiteX977" fmla="*/ 369918 w 442025"/>
              <a:gd name="connsiteY977" fmla="*/ 50094 h 368764"/>
              <a:gd name="connsiteX978" fmla="*/ 355986 w 442025"/>
              <a:gd name="connsiteY978" fmla="*/ 32765 h 368764"/>
              <a:gd name="connsiteX979" fmla="*/ 341133 w 442025"/>
              <a:gd name="connsiteY979" fmla="*/ 15067 h 368764"/>
              <a:gd name="connsiteX980" fmla="*/ 339552 w 442025"/>
              <a:gd name="connsiteY980" fmla="*/ 13829 h 368764"/>
              <a:gd name="connsiteX981" fmla="*/ 339552 w 442025"/>
              <a:gd name="connsiteY981" fmla="*/ 13144 h 368764"/>
              <a:gd name="connsiteX982" fmla="*/ 224542 w 442025"/>
              <a:gd name="connsiteY982" fmla="*/ 6613 h 368764"/>
              <a:gd name="connsiteX983" fmla="*/ 224516 w 442025"/>
              <a:gd name="connsiteY983" fmla="*/ 30052 h 368764"/>
              <a:gd name="connsiteX984" fmla="*/ 280032 w 442025"/>
              <a:gd name="connsiteY984" fmla="*/ 44774 h 368764"/>
              <a:gd name="connsiteX985" fmla="*/ 284220 w 442025"/>
              <a:gd name="connsiteY985" fmla="*/ 43852 h 368764"/>
              <a:gd name="connsiteX986" fmla="*/ 292411 w 442025"/>
              <a:gd name="connsiteY986" fmla="*/ 46249 h 368764"/>
              <a:gd name="connsiteX987" fmla="*/ 297678 w 442025"/>
              <a:gd name="connsiteY987" fmla="*/ 49962 h 368764"/>
              <a:gd name="connsiteX988" fmla="*/ 303709 w 442025"/>
              <a:gd name="connsiteY988" fmla="*/ 57863 h 368764"/>
              <a:gd name="connsiteX989" fmla="*/ 305500 w 442025"/>
              <a:gd name="connsiteY989" fmla="*/ 62287 h 368764"/>
              <a:gd name="connsiteX990" fmla="*/ 306764 w 442025"/>
              <a:gd name="connsiteY990" fmla="*/ 63815 h 368764"/>
              <a:gd name="connsiteX991" fmla="*/ 323171 w 442025"/>
              <a:gd name="connsiteY991" fmla="*/ 47434 h 368764"/>
              <a:gd name="connsiteX992" fmla="*/ 224542 w 442025"/>
              <a:gd name="connsiteY992" fmla="*/ 6613 h 368764"/>
              <a:gd name="connsiteX993" fmla="*/ 217932 w 442025"/>
              <a:gd name="connsiteY993" fmla="*/ 6481 h 368764"/>
              <a:gd name="connsiteX994" fmla="*/ 119223 w 442025"/>
              <a:gd name="connsiteY994" fmla="*/ 47302 h 368764"/>
              <a:gd name="connsiteX995" fmla="*/ 119301 w 442025"/>
              <a:gd name="connsiteY995" fmla="*/ 47302 h 368764"/>
              <a:gd name="connsiteX996" fmla="*/ 136025 w 442025"/>
              <a:gd name="connsiteY996" fmla="*/ 64026 h 368764"/>
              <a:gd name="connsiteX997" fmla="*/ 217932 w 442025"/>
              <a:gd name="connsiteY997" fmla="*/ 30052 h 368764"/>
              <a:gd name="connsiteX998" fmla="*/ 221063 w 442025"/>
              <a:gd name="connsiteY998" fmla="*/ 0 h 368764"/>
              <a:gd name="connsiteX999" fmla="*/ 374922 w 442025"/>
              <a:gd name="connsiteY999" fmla="*/ 154012 h 368764"/>
              <a:gd name="connsiteX1000" fmla="*/ 220910 w 442025"/>
              <a:gd name="connsiteY1000" fmla="*/ 307872 h 368764"/>
              <a:gd name="connsiteX1001" fmla="*/ 112138 w 442025"/>
              <a:gd name="connsiteY1001" fmla="*/ 262787 h 368764"/>
              <a:gd name="connsiteX1002" fmla="*/ 67050 w 442025"/>
              <a:gd name="connsiteY1002" fmla="*/ 153859 h 368764"/>
              <a:gd name="connsiteX1003" fmla="*/ 221063 w 442025"/>
              <a:gd name="connsiteY1003" fmla="*/ 0 h 36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Lst>
            <a:rect l="l" t="t" r="r" b="b"/>
            <a:pathLst>
              <a:path w="442025" h="368764">
                <a:moveTo>
                  <a:pt x="220460" y="323570"/>
                </a:moveTo>
                <a:lnTo>
                  <a:pt x="221276" y="323703"/>
                </a:lnTo>
                <a:lnTo>
                  <a:pt x="222093" y="323570"/>
                </a:lnTo>
                <a:cubicBezTo>
                  <a:pt x="237765" y="319280"/>
                  <a:pt x="254347" y="319644"/>
                  <a:pt x="269814" y="324624"/>
                </a:cubicBezTo>
                <a:cubicBezTo>
                  <a:pt x="275871" y="326626"/>
                  <a:pt x="281718" y="329417"/>
                  <a:pt x="287617" y="331919"/>
                </a:cubicBezTo>
                <a:cubicBezTo>
                  <a:pt x="295708" y="335738"/>
                  <a:pt x="304183" y="338680"/>
                  <a:pt x="312900" y="340689"/>
                </a:cubicBezTo>
                <a:cubicBezTo>
                  <a:pt x="325508" y="343552"/>
                  <a:pt x="338715" y="341980"/>
                  <a:pt x="350298" y="336239"/>
                </a:cubicBezTo>
                <a:lnTo>
                  <a:pt x="352089" y="335448"/>
                </a:lnTo>
                <a:cubicBezTo>
                  <a:pt x="352273" y="335448"/>
                  <a:pt x="352563" y="335632"/>
                  <a:pt x="352668" y="335738"/>
                </a:cubicBezTo>
                <a:cubicBezTo>
                  <a:pt x="344830" y="343647"/>
                  <a:pt x="335088" y="349404"/>
                  <a:pt x="324383" y="352462"/>
                </a:cubicBezTo>
                <a:cubicBezTo>
                  <a:pt x="317117" y="354468"/>
                  <a:pt x="309526" y="355014"/>
                  <a:pt x="302049" y="354068"/>
                </a:cubicBezTo>
                <a:cubicBezTo>
                  <a:pt x="290680" y="352543"/>
                  <a:pt x="279846" y="348319"/>
                  <a:pt x="270446" y="341743"/>
                </a:cubicBezTo>
                <a:cubicBezTo>
                  <a:pt x="264678" y="337950"/>
                  <a:pt x="258964" y="334053"/>
                  <a:pt x="253249" y="330155"/>
                </a:cubicBezTo>
                <a:cubicBezTo>
                  <a:pt x="246920" y="326025"/>
                  <a:pt x="239208" y="324574"/>
                  <a:pt x="231810" y="326125"/>
                </a:cubicBezTo>
                <a:cubicBezTo>
                  <a:pt x="227676" y="326573"/>
                  <a:pt x="230810" y="328548"/>
                  <a:pt x="231442" y="328759"/>
                </a:cubicBezTo>
                <a:cubicBezTo>
                  <a:pt x="241679" y="333765"/>
                  <a:pt x="251387" y="339791"/>
                  <a:pt x="260412" y="346746"/>
                </a:cubicBezTo>
                <a:cubicBezTo>
                  <a:pt x="266522" y="351224"/>
                  <a:pt x="277452" y="361759"/>
                  <a:pt x="277452" y="361759"/>
                </a:cubicBezTo>
                <a:lnTo>
                  <a:pt x="269287" y="368764"/>
                </a:lnTo>
                <a:cubicBezTo>
                  <a:pt x="269287" y="368764"/>
                  <a:pt x="263046" y="361759"/>
                  <a:pt x="260333" y="359046"/>
                </a:cubicBezTo>
                <a:cubicBezTo>
                  <a:pt x="249485" y="347494"/>
                  <a:pt x="236893" y="337721"/>
                  <a:pt x="223015" y="330075"/>
                </a:cubicBezTo>
                <a:cubicBezTo>
                  <a:pt x="222477" y="329696"/>
                  <a:pt x="221850" y="329462"/>
                  <a:pt x="221197" y="329391"/>
                </a:cubicBezTo>
                <a:cubicBezTo>
                  <a:pt x="220533" y="329460"/>
                  <a:pt x="219902" y="329696"/>
                  <a:pt x="219354" y="330075"/>
                </a:cubicBezTo>
                <a:cubicBezTo>
                  <a:pt x="205480" y="337726"/>
                  <a:pt x="192888" y="347503"/>
                  <a:pt x="182035" y="359046"/>
                </a:cubicBezTo>
                <a:cubicBezTo>
                  <a:pt x="179402" y="361679"/>
                  <a:pt x="173107" y="368764"/>
                  <a:pt x="173107" y="368764"/>
                </a:cubicBezTo>
                <a:lnTo>
                  <a:pt x="164917" y="361759"/>
                </a:lnTo>
                <a:cubicBezTo>
                  <a:pt x="164917" y="361759"/>
                  <a:pt x="175846" y="351224"/>
                  <a:pt x="181982" y="346746"/>
                </a:cubicBezTo>
                <a:cubicBezTo>
                  <a:pt x="191013" y="339796"/>
                  <a:pt x="200718" y="333769"/>
                  <a:pt x="210953" y="328759"/>
                </a:cubicBezTo>
                <a:cubicBezTo>
                  <a:pt x="211584" y="328443"/>
                  <a:pt x="214719" y="326468"/>
                  <a:pt x="210610" y="326125"/>
                </a:cubicBezTo>
                <a:cubicBezTo>
                  <a:pt x="203212" y="324568"/>
                  <a:pt x="195501" y="326020"/>
                  <a:pt x="189172" y="330155"/>
                </a:cubicBezTo>
                <a:cubicBezTo>
                  <a:pt x="183457" y="334053"/>
                  <a:pt x="177742" y="338056"/>
                  <a:pt x="171948" y="341743"/>
                </a:cubicBezTo>
                <a:cubicBezTo>
                  <a:pt x="162552" y="348321"/>
                  <a:pt x="151714" y="352549"/>
                  <a:pt x="140345" y="354068"/>
                </a:cubicBezTo>
                <a:cubicBezTo>
                  <a:pt x="132868" y="355014"/>
                  <a:pt x="125277" y="354468"/>
                  <a:pt x="118012" y="352462"/>
                </a:cubicBezTo>
                <a:cubicBezTo>
                  <a:pt x="107300" y="349385"/>
                  <a:pt x="97553" y="343618"/>
                  <a:pt x="89700" y="335712"/>
                </a:cubicBezTo>
                <a:cubicBezTo>
                  <a:pt x="89865" y="335541"/>
                  <a:pt x="90094" y="335446"/>
                  <a:pt x="90332" y="335448"/>
                </a:cubicBezTo>
                <a:lnTo>
                  <a:pt x="92096" y="336318"/>
                </a:lnTo>
                <a:cubicBezTo>
                  <a:pt x="103727" y="342061"/>
                  <a:pt x="116987" y="343607"/>
                  <a:pt x="129626" y="340689"/>
                </a:cubicBezTo>
                <a:cubicBezTo>
                  <a:pt x="138351" y="338680"/>
                  <a:pt x="146836" y="335738"/>
                  <a:pt x="154935" y="331919"/>
                </a:cubicBezTo>
                <a:cubicBezTo>
                  <a:pt x="160834" y="329286"/>
                  <a:pt x="166654" y="326652"/>
                  <a:pt x="172738" y="324624"/>
                </a:cubicBezTo>
                <a:cubicBezTo>
                  <a:pt x="188206" y="319644"/>
                  <a:pt x="204787" y="319280"/>
                  <a:pt x="220460" y="323570"/>
                </a:cubicBezTo>
                <a:close/>
                <a:moveTo>
                  <a:pt x="344662" y="271135"/>
                </a:moveTo>
                <a:cubicBezTo>
                  <a:pt x="344717" y="271333"/>
                  <a:pt x="344717" y="271543"/>
                  <a:pt x="344662" y="271741"/>
                </a:cubicBezTo>
                <a:cubicBezTo>
                  <a:pt x="342977" y="273953"/>
                  <a:pt x="336972" y="287621"/>
                  <a:pt x="333285" y="294601"/>
                </a:cubicBezTo>
                <a:cubicBezTo>
                  <a:pt x="327991" y="304714"/>
                  <a:pt x="320959" y="312746"/>
                  <a:pt x="310583" y="316539"/>
                </a:cubicBezTo>
                <a:lnTo>
                  <a:pt x="310398" y="316671"/>
                </a:lnTo>
                <a:cubicBezTo>
                  <a:pt x="310161" y="316908"/>
                  <a:pt x="310504" y="317092"/>
                  <a:pt x="311241" y="317092"/>
                </a:cubicBezTo>
                <a:lnTo>
                  <a:pt x="311426" y="317092"/>
                </a:lnTo>
                <a:cubicBezTo>
                  <a:pt x="322958" y="315457"/>
                  <a:pt x="334572" y="314456"/>
                  <a:pt x="346215" y="314090"/>
                </a:cubicBezTo>
                <a:cubicBezTo>
                  <a:pt x="355257" y="314029"/>
                  <a:pt x="364246" y="312710"/>
                  <a:pt x="372921" y="310166"/>
                </a:cubicBezTo>
                <a:cubicBezTo>
                  <a:pt x="379088" y="308277"/>
                  <a:pt x="384843" y="305238"/>
                  <a:pt x="389881" y="301211"/>
                </a:cubicBezTo>
                <a:lnTo>
                  <a:pt x="389881" y="301132"/>
                </a:lnTo>
                <a:cubicBezTo>
                  <a:pt x="390168" y="301048"/>
                  <a:pt x="390476" y="301096"/>
                  <a:pt x="390724" y="301263"/>
                </a:cubicBezTo>
                <a:cubicBezTo>
                  <a:pt x="376821" y="321769"/>
                  <a:pt x="352803" y="333012"/>
                  <a:pt x="328149" y="330549"/>
                </a:cubicBezTo>
                <a:cubicBezTo>
                  <a:pt x="318634" y="329707"/>
                  <a:pt x="309223" y="327945"/>
                  <a:pt x="300048" y="325282"/>
                </a:cubicBezTo>
                <a:cubicBezTo>
                  <a:pt x="294043" y="323676"/>
                  <a:pt x="282297" y="321121"/>
                  <a:pt x="278241" y="320199"/>
                </a:cubicBezTo>
                <a:lnTo>
                  <a:pt x="278005" y="320199"/>
                </a:lnTo>
                <a:cubicBezTo>
                  <a:pt x="278068" y="320028"/>
                  <a:pt x="278157" y="319870"/>
                  <a:pt x="278268" y="319725"/>
                </a:cubicBezTo>
                <a:cubicBezTo>
                  <a:pt x="278389" y="319644"/>
                  <a:pt x="278524" y="319580"/>
                  <a:pt x="278663" y="319541"/>
                </a:cubicBezTo>
                <a:cubicBezTo>
                  <a:pt x="283904" y="318172"/>
                  <a:pt x="298337" y="313984"/>
                  <a:pt x="308397" y="304371"/>
                </a:cubicBezTo>
                <a:cubicBezTo>
                  <a:pt x="314823" y="298288"/>
                  <a:pt x="320880" y="291888"/>
                  <a:pt x="327306" y="285936"/>
                </a:cubicBezTo>
                <a:cubicBezTo>
                  <a:pt x="332468" y="281116"/>
                  <a:pt x="343871" y="271398"/>
                  <a:pt x="344662" y="271135"/>
                </a:cubicBezTo>
                <a:close/>
                <a:moveTo>
                  <a:pt x="97627" y="271109"/>
                </a:moveTo>
                <a:cubicBezTo>
                  <a:pt x="98417" y="271372"/>
                  <a:pt x="109716" y="281090"/>
                  <a:pt x="114982" y="285909"/>
                </a:cubicBezTo>
                <a:cubicBezTo>
                  <a:pt x="121409" y="291994"/>
                  <a:pt x="127466" y="298393"/>
                  <a:pt x="133892" y="304345"/>
                </a:cubicBezTo>
                <a:cubicBezTo>
                  <a:pt x="143952" y="313958"/>
                  <a:pt x="158358" y="318172"/>
                  <a:pt x="163626" y="319515"/>
                </a:cubicBezTo>
                <a:cubicBezTo>
                  <a:pt x="163765" y="319554"/>
                  <a:pt x="163900" y="319618"/>
                  <a:pt x="164021" y="319699"/>
                </a:cubicBezTo>
                <a:cubicBezTo>
                  <a:pt x="164131" y="319844"/>
                  <a:pt x="164221" y="320002"/>
                  <a:pt x="164284" y="320173"/>
                </a:cubicBezTo>
                <a:lnTo>
                  <a:pt x="164047" y="320173"/>
                </a:lnTo>
                <a:cubicBezTo>
                  <a:pt x="159991" y="321095"/>
                  <a:pt x="148272" y="323650"/>
                  <a:pt x="142241" y="325256"/>
                </a:cubicBezTo>
                <a:cubicBezTo>
                  <a:pt x="133065" y="327919"/>
                  <a:pt x="123655" y="329681"/>
                  <a:pt x="114140" y="330523"/>
                </a:cubicBezTo>
                <a:lnTo>
                  <a:pt x="114166" y="330418"/>
                </a:lnTo>
                <a:cubicBezTo>
                  <a:pt x="89514" y="332881"/>
                  <a:pt x="65494" y="321638"/>
                  <a:pt x="51591" y="301132"/>
                </a:cubicBezTo>
                <a:cubicBezTo>
                  <a:pt x="51843" y="301024"/>
                  <a:pt x="52129" y="301024"/>
                  <a:pt x="52382" y="301132"/>
                </a:cubicBezTo>
                <a:cubicBezTo>
                  <a:pt x="57420" y="305159"/>
                  <a:pt x="63174" y="308198"/>
                  <a:pt x="69342" y="310086"/>
                </a:cubicBezTo>
                <a:cubicBezTo>
                  <a:pt x="78005" y="312654"/>
                  <a:pt x="86985" y="314000"/>
                  <a:pt x="96020" y="314090"/>
                </a:cubicBezTo>
                <a:cubicBezTo>
                  <a:pt x="107637" y="314451"/>
                  <a:pt x="119223" y="315443"/>
                  <a:pt x="130732" y="317065"/>
                </a:cubicBezTo>
                <a:lnTo>
                  <a:pt x="130916" y="317065"/>
                </a:lnTo>
                <a:cubicBezTo>
                  <a:pt x="131759" y="317198"/>
                  <a:pt x="131996" y="316881"/>
                  <a:pt x="131759" y="316645"/>
                </a:cubicBezTo>
                <a:lnTo>
                  <a:pt x="131575" y="316512"/>
                </a:lnTo>
                <a:cubicBezTo>
                  <a:pt x="121198" y="312720"/>
                  <a:pt x="114140" y="304688"/>
                  <a:pt x="108873" y="294574"/>
                </a:cubicBezTo>
                <a:cubicBezTo>
                  <a:pt x="105185" y="287516"/>
                  <a:pt x="99181" y="273927"/>
                  <a:pt x="97496" y="271714"/>
                </a:cubicBezTo>
                <a:cubicBezTo>
                  <a:pt x="97480" y="271503"/>
                  <a:pt x="97526" y="271293"/>
                  <a:pt x="97627" y="271109"/>
                </a:cubicBezTo>
                <a:close/>
                <a:moveTo>
                  <a:pt x="287143" y="247722"/>
                </a:moveTo>
                <a:lnTo>
                  <a:pt x="287117" y="247828"/>
                </a:lnTo>
                <a:lnTo>
                  <a:pt x="287099" y="247790"/>
                </a:lnTo>
                <a:close/>
                <a:moveTo>
                  <a:pt x="238395" y="246010"/>
                </a:moveTo>
                <a:lnTo>
                  <a:pt x="224463" y="247535"/>
                </a:lnTo>
                <a:lnTo>
                  <a:pt x="224463" y="247433"/>
                </a:lnTo>
                <a:lnTo>
                  <a:pt x="224437" y="247538"/>
                </a:lnTo>
                <a:lnTo>
                  <a:pt x="224463" y="247535"/>
                </a:lnTo>
                <a:lnTo>
                  <a:pt x="224463" y="271135"/>
                </a:lnTo>
                <a:cubicBezTo>
                  <a:pt x="233820" y="270874"/>
                  <a:pt x="243112" y="269497"/>
                  <a:pt x="252142" y="267027"/>
                </a:cubicBezTo>
                <a:cubicBezTo>
                  <a:pt x="250299" y="265446"/>
                  <a:pt x="249508" y="262918"/>
                  <a:pt x="247164" y="262128"/>
                </a:cubicBezTo>
                <a:cubicBezTo>
                  <a:pt x="243241" y="260784"/>
                  <a:pt x="242187" y="258388"/>
                  <a:pt x="244320" y="254886"/>
                </a:cubicBezTo>
                <a:cubicBezTo>
                  <a:pt x="245453" y="252990"/>
                  <a:pt x="245005" y="252252"/>
                  <a:pt x="243662" y="250250"/>
                </a:cubicBezTo>
                <a:cubicBezTo>
                  <a:pt x="242371" y="248341"/>
                  <a:pt x="240535" y="246864"/>
                  <a:pt x="238395" y="246010"/>
                </a:cubicBezTo>
                <a:close/>
                <a:moveTo>
                  <a:pt x="135972" y="243719"/>
                </a:moveTo>
                <a:lnTo>
                  <a:pt x="119249" y="260443"/>
                </a:lnTo>
                <a:cubicBezTo>
                  <a:pt x="145823" y="285968"/>
                  <a:pt x="181039" y="300545"/>
                  <a:pt x="217878" y="301263"/>
                </a:cubicBezTo>
                <a:lnTo>
                  <a:pt x="217878" y="277693"/>
                </a:lnTo>
                <a:cubicBezTo>
                  <a:pt x="187315" y="276890"/>
                  <a:pt x="158132" y="264785"/>
                  <a:pt x="135972" y="243719"/>
                </a:cubicBezTo>
                <a:close/>
                <a:moveTo>
                  <a:pt x="306343" y="243613"/>
                </a:moveTo>
                <a:cubicBezTo>
                  <a:pt x="297662" y="251830"/>
                  <a:pt x="287854" y="258765"/>
                  <a:pt x="277214" y="264209"/>
                </a:cubicBezTo>
                <a:cubicBezTo>
                  <a:pt x="273744" y="266613"/>
                  <a:pt x="270028" y="268644"/>
                  <a:pt x="266127" y="270266"/>
                </a:cubicBezTo>
                <a:cubicBezTo>
                  <a:pt x="264783" y="271040"/>
                  <a:pt x="263296" y="271525"/>
                  <a:pt x="261755" y="271688"/>
                </a:cubicBezTo>
                <a:cubicBezTo>
                  <a:pt x="261268" y="271677"/>
                  <a:pt x="260794" y="271530"/>
                  <a:pt x="260386" y="271267"/>
                </a:cubicBezTo>
                <a:cubicBezTo>
                  <a:pt x="248790" y="275135"/>
                  <a:pt x="236683" y="277266"/>
                  <a:pt x="224463" y="277588"/>
                </a:cubicBezTo>
                <a:lnTo>
                  <a:pt x="224463" y="301158"/>
                </a:lnTo>
                <a:cubicBezTo>
                  <a:pt x="261273" y="300465"/>
                  <a:pt x="296472" y="285928"/>
                  <a:pt x="323040" y="260443"/>
                </a:cubicBezTo>
                <a:lnTo>
                  <a:pt x="323066" y="260337"/>
                </a:lnTo>
                <a:close/>
                <a:moveTo>
                  <a:pt x="224437" y="237846"/>
                </a:moveTo>
                <a:lnTo>
                  <a:pt x="224437" y="240849"/>
                </a:lnTo>
                <a:cubicBezTo>
                  <a:pt x="228221" y="240732"/>
                  <a:pt x="231995" y="240371"/>
                  <a:pt x="235735" y="239768"/>
                </a:cubicBezTo>
                <a:lnTo>
                  <a:pt x="235761" y="239663"/>
                </a:lnTo>
                <a:cubicBezTo>
                  <a:pt x="234794" y="238896"/>
                  <a:pt x="233506" y="238670"/>
                  <a:pt x="232338" y="239058"/>
                </a:cubicBezTo>
                <a:cubicBezTo>
                  <a:pt x="228492" y="240111"/>
                  <a:pt x="229704" y="237055"/>
                  <a:pt x="224437" y="237846"/>
                </a:cubicBezTo>
                <a:close/>
                <a:moveTo>
                  <a:pt x="133445" y="231288"/>
                </a:moveTo>
                <a:lnTo>
                  <a:pt x="133445" y="231367"/>
                </a:lnTo>
                <a:lnTo>
                  <a:pt x="133207" y="231367"/>
                </a:lnTo>
                <a:cubicBezTo>
                  <a:pt x="134103" y="232368"/>
                  <a:pt x="135024" y="233395"/>
                  <a:pt x="135841" y="234370"/>
                </a:cubicBezTo>
                <a:lnTo>
                  <a:pt x="137737" y="232474"/>
                </a:lnTo>
                <a:cubicBezTo>
                  <a:pt x="136078" y="231393"/>
                  <a:pt x="134445" y="230683"/>
                  <a:pt x="133445" y="231288"/>
                </a:cubicBezTo>
                <a:close/>
                <a:moveTo>
                  <a:pt x="161308" y="225995"/>
                </a:moveTo>
                <a:cubicBezTo>
                  <a:pt x="161645" y="226393"/>
                  <a:pt x="161954" y="226817"/>
                  <a:pt x="162230" y="227258"/>
                </a:cubicBezTo>
                <a:cubicBezTo>
                  <a:pt x="163310" y="229128"/>
                  <a:pt x="167076" y="232948"/>
                  <a:pt x="164679" y="234449"/>
                </a:cubicBezTo>
                <a:cubicBezTo>
                  <a:pt x="162283" y="235950"/>
                  <a:pt x="159412" y="234870"/>
                  <a:pt x="157542" y="234844"/>
                </a:cubicBezTo>
                <a:cubicBezTo>
                  <a:pt x="155673" y="234818"/>
                  <a:pt x="152512" y="237872"/>
                  <a:pt x="150774" y="238162"/>
                </a:cubicBezTo>
                <a:cubicBezTo>
                  <a:pt x="148894" y="238578"/>
                  <a:pt x="146929" y="238354"/>
                  <a:pt x="145190" y="237529"/>
                </a:cubicBezTo>
                <a:cubicBezTo>
                  <a:pt x="144519" y="237224"/>
                  <a:pt x="143882" y="236845"/>
                  <a:pt x="143294" y="236397"/>
                </a:cubicBezTo>
                <a:lnTo>
                  <a:pt x="140660" y="239031"/>
                </a:lnTo>
                <a:cubicBezTo>
                  <a:pt x="161580" y="258867"/>
                  <a:pt x="189088" y="270281"/>
                  <a:pt x="217905" y="271083"/>
                </a:cubicBezTo>
                <a:lnTo>
                  <a:pt x="217878" y="247538"/>
                </a:lnTo>
                <a:cubicBezTo>
                  <a:pt x="197150" y="246856"/>
                  <a:pt x="177242" y="239273"/>
                  <a:pt x="161308" y="225995"/>
                </a:cubicBezTo>
                <a:close/>
                <a:moveTo>
                  <a:pt x="65549" y="225836"/>
                </a:moveTo>
                <a:cubicBezTo>
                  <a:pt x="74267" y="235766"/>
                  <a:pt x="81430" y="251172"/>
                  <a:pt x="84801" y="260811"/>
                </a:cubicBezTo>
                <a:cubicBezTo>
                  <a:pt x="87171" y="267632"/>
                  <a:pt x="89462" y="274480"/>
                  <a:pt x="91912" y="281274"/>
                </a:cubicBezTo>
                <a:cubicBezTo>
                  <a:pt x="94917" y="290568"/>
                  <a:pt x="99975" y="299065"/>
                  <a:pt x="106713" y="306136"/>
                </a:cubicBezTo>
                <a:lnTo>
                  <a:pt x="107345" y="306820"/>
                </a:lnTo>
                <a:cubicBezTo>
                  <a:pt x="107417" y="306942"/>
                  <a:pt x="107461" y="307077"/>
                  <a:pt x="107477" y="307216"/>
                </a:cubicBezTo>
                <a:lnTo>
                  <a:pt x="105133" y="306820"/>
                </a:lnTo>
                <a:lnTo>
                  <a:pt x="105133" y="306742"/>
                </a:lnTo>
                <a:cubicBezTo>
                  <a:pt x="97232" y="305109"/>
                  <a:pt x="89410" y="303213"/>
                  <a:pt x="81456" y="302001"/>
                </a:cubicBezTo>
                <a:cubicBezTo>
                  <a:pt x="68534" y="299997"/>
                  <a:pt x="56328" y="294751"/>
                  <a:pt x="45982" y="286752"/>
                </a:cubicBezTo>
                <a:cubicBezTo>
                  <a:pt x="35129" y="278941"/>
                  <a:pt x="26291" y="268659"/>
                  <a:pt x="20198" y="256756"/>
                </a:cubicBezTo>
                <a:cubicBezTo>
                  <a:pt x="18593" y="253616"/>
                  <a:pt x="17280" y="250337"/>
                  <a:pt x="16274" y="246959"/>
                </a:cubicBezTo>
                <a:cubicBezTo>
                  <a:pt x="16506" y="246840"/>
                  <a:pt x="16780" y="246840"/>
                  <a:pt x="17011" y="246959"/>
                </a:cubicBezTo>
                <a:cubicBezTo>
                  <a:pt x="22868" y="253911"/>
                  <a:pt x="29740" y="259940"/>
                  <a:pt x="37396" y="264841"/>
                </a:cubicBezTo>
                <a:cubicBezTo>
                  <a:pt x="43973" y="269239"/>
                  <a:pt x="50937" y="273029"/>
                  <a:pt x="58201" y="276165"/>
                </a:cubicBezTo>
                <a:cubicBezTo>
                  <a:pt x="67355" y="279994"/>
                  <a:pt x="75949" y="285044"/>
                  <a:pt x="83748" y="291177"/>
                </a:cubicBezTo>
                <a:cubicBezTo>
                  <a:pt x="84274" y="291625"/>
                  <a:pt x="84960" y="292099"/>
                  <a:pt x="85222" y="292309"/>
                </a:cubicBezTo>
                <a:cubicBezTo>
                  <a:pt x="85486" y="292520"/>
                  <a:pt x="85960" y="292257"/>
                  <a:pt x="85486" y="291809"/>
                </a:cubicBezTo>
                <a:cubicBezTo>
                  <a:pt x="85012" y="291361"/>
                  <a:pt x="73213" y="279299"/>
                  <a:pt x="69684" y="253700"/>
                </a:cubicBezTo>
                <a:cubicBezTo>
                  <a:pt x="68446" y="244772"/>
                  <a:pt x="68262" y="235133"/>
                  <a:pt x="65365" y="226521"/>
                </a:cubicBezTo>
                <a:cubicBezTo>
                  <a:pt x="65332" y="226276"/>
                  <a:pt x="65399" y="226031"/>
                  <a:pt x="65549" y="225836"/>
                </a:cubicBezTo>
                <a:close/>
                <a:moveTo>
                  <a:pt x="376818" y="225652"/>
                </a:moveTo>
                <a:cubicBezTo>
                  <a:pt x="376982" y="225839"/>
                  <a:pt x="377047" y="226092"/>
                  <a:pt x="377003" y="226337"/>
                </a:cubicBezTo>
                <a:cubicBezTo>
                  <a:pt x="374105" y="234949"/>
                  <a:pt x="373921" y="244588"/>
                  <a:pt x="372683" y="253516"/>
                </a:cubicBezTo>
                <a:cubicBezTo>
                  <a:pt x="369076" y="279115"/>
                  <a:pt x="357198" y="291256"/>
                  <a:pt x="356882" y="291625"/>
                </a:cubicBezTo>
                <a:cubicBezTo>
                  <a:pt x="356566" y="291994"/>
                  <a:pt x="356619" y="292494"/>
                  <a:pt x="357145" y="292125"/>
                </a:cubicBezTo>
                <a:cubicBezTo>
                  <a:pt x="357672" y="291756"/>
                  <a:pt x="358093" y="291414"/>
                  <a:pt x="358620" y="290992"/>
                </a:cubicBezTo>
                <a:cubicBezTo>
                  <a:pt x="366418" y="284859"/>
                  <a:pt x="375012" y="279810"/>
                  <a:pt x="384166" y="275981"/>
                </a:cubicBezTo>
                <a:cubicBezTo>
                  <a:pt x="391429" y="272844"/>
                  <a:pt x="398396" y="269054"/>
                  <a:pt x="404972" y="264657"/>
                </a:cubicBezTo>
                <a:cubicBezTo>
                  <a:pt x="412568" y="259800"/>
                  <a:pt x="419393" y="253835"/>
                  <a:pt x="425224" y="246959"/>
                </a:cubicBezTo>
                <a:cubicBezTo>
                  <a:pt x="425430" y="246832"/>
                  <a:pt x="425681" y="246802"/>
                  <a:pt x="425910" y="246880"/>
                </a:cubicBezTo>
                <a:cubicBezTo>
                  <a:pt x="424904" y="250258"/>
                  <a:pt x="423589" y="253537"/>
                  <a:pt x="421985" y="256677"/>
                </a:cubicBezTo>
                <a:cubicBezTo>
                  <a:pt x="415917" y="268601"/>
                  <a:pt x="407097" y="278912"/>
                  <a:pt x="396255" y="286752"/>
                </a:cubicBezTo>
                <a:cubicBezTo>
                  <a:pt x="385973" y="294640"/>
                  <a:pt x="373874" y="299821"/>
                  <a:pt x="361069" y="301817"/>
                </a:cubicBezTo>
                <a:cubicBezTo>
                  <a:pt x="353168" y="303133"/>
                  <a:pt x="345267" y="305030"/>
                  <a:pt x="337366" y="306663"/>
                </a:cubicBezTo>
                <a:lnTo>
                  <a:pt x="335022" y="307058"/>
                </a:lnTo>
                <a:cubicBezTo>
                  <a:pt x="334994" y="306918"/>
                  <a:pt x="334994" y="306776"/>
                  <a:pt x="335022" y="306636"/>
                </a:cubicBezTo>
                <a:lnTo>
                  <a:pt x="335655" y="305952"/>
                </a:lnTo>
                <a:cubicBezTo>
                  <a:pt x="342392" y="298881"/>
                  <a:pt x="347451" y="290384"/>
                  <a:pt x="350456" y="281090"/>
                </a:cubicBezTo>
                <a:cubicBezTo>
                  <a:pt x="352905" y="274295"/>
                  <a:pt x="355197" y="267448"/>
                  <a:pt x="357567" y="260627"/>
                </a:cubicBezTo>
                <a:cubicBezTo>
                  <a:pt x="361016" y="250987"/>
                  <a:pt x="368154" y="235581"/>
                  <a:pt x="376818" y="225652"/>
                </a:cubicBezTo>
                <a:close/>
                <a:moveTo>
                  <a:pt x="285036" y="222281"/>
                </a:moveTo>
                <a:cubicBezTo>
                  <a:pt x="283877" y="223387"/>
                  <a:pt x="282666" y="224414"/>
                  <a:pt x="281454" y="225441"/>
                </a:cubicBezTo>
                <a:cubicBezTo>
                  <a:pt x="281165" y="227364"/>
                  <a:pt x="281454" y="228865"/>
                  <a:pt x="283772" y="229576"/>
                </a:cubicBezTo>
                <a:cubicBezTo>
                  <a:pt x="286090" y="230287"/>
                  <a:pt x="290515" y="232921"/>
                  <a:pt x="289645" y="235423"/>
                </a:cubicBezTo>
                <a:cubicBezTo>
                  <a:pt x="288776" y="237925"/>
                  <a:pt x="286169" y="241006"/>
                  <a:pt x="284984" y="243324"/>
                </a:cubicBezTo>
                <a:lnTo>
                  <a:pt x="287099" y="247790"/>
                </a:lnTo>
                <a:lnTo>
                  <a:pt x="283931" y="252778"/>
                </a:lnTo>
                <a:cubicBezTo>
                  <a:pt x="290280" y="248744"/>
                  <a:pt x="296232" y="244114"/>
                  <a:pt x="301707" y="238952"/>
                </a:cubicBezTo>
                <a:close/>
                <a:moveTo>
                  <a:pt x="178611" y="201080"/>
                </a:moveTo>
                <a:lnTo>
                  <a:pt x="161861" y="217725"/>
                </a:lnTo>
                <a:cubicBezTo>
                  <a:pt x="177115" y="231936"/>
                  <a:pt x="196991" y="240158"/>
                  <a:pt x="217826" y="240875"/>
                </a:cubicBezTo>
                <a:lnTo>
                  <a:pt x="217878" y="239242"/>
                </a:lnTo>
                <a:cubicBezTo>
                  <a:pt x="214690" y="239650"/>
                  <a:pt x="211450" y="239426"/>
                  <a:pt x="208345" y="238584"/>
                </a:cubicBezTo>
                <a:cubicBezTo>
                  <a:pt x="205870" y="236871"/>
                  <a:pt x="202919" y="235186"/>
                  <a:pt x="202604" y="233869"/>
                </a:cubicBezTo>
                <a:cubicBezTo>
                  <a:pt x="201998" y="231525"/>
                  <a:pt x="198785" y="229735"/>
                  <a:pt x="198785" y="227548"/>
                </a:cubicBezTo>
                <a:cubicBezTo>
                  <a:pt x="198785" y="225362"/>
                  <a:pt x="202156" y="224283"/>
                  <a:pt x="201261" y="221780"/>
                </a:cubicBezTo>
                <a:cubicBezTo>
                  <a:pt x="200523" y="219805"/>
                  <a:pt x="202472" y="217330"/>
                  <a:pt x="206001" y="215591"/>
                </a:cubicBezTo>
                <a:cubicBezTo>
                  <a:pt x="195814" y="213085"/>
                  <a:pt x="186407" y="208102"/>
                  <a:pt x="178611" y="201080"/>
                </a:cubicBezTo>
                <a:close/>
                <a:moveTo>
                  <a:pt x="390224" y="178378"/>
                </a:moveTo>
                <a:cubicBezTo>
                  <a:pt x="390381" y="178404"/>
                  <a:pt x="390698" y="178747"/>
                  <a:pt x="390698" y="178905"/>
                </a:cubicBezTo>
                <a:cubicBezTo>
                  <a:pt x="391751" y="190783"/>
                  <a:pt x="395991" y="201344"/>
                  <a:pt x="397545" y="211061"/>
                </a:cubicBezTo>
                <a:cubicBezTo>
                  <a:pt x="399180" y="222529"/>
                  <a:pt x="398280" y="234216"/>
                  <a:pt x="394911" y="245299"/>
                </a:cubicBezTo>
                <a:cubicBezTo>
                  <a:pt x="394727" y="245773"/>
                  <a:pt x="395201" y="245904"/>
                  <a:pt x="395385" y="245642"/>
                </a:cubicBezTo>
                <a:cubicBezTo>
                  <a:pt x="401654" y="236160"/>
                  <a:pt x="415191" y="222360"/>
                  <a:pt x="422249" y="215091"/>
                </a:cubicBezTo>
                <a:cubicBezTo>
                  <a:pt x="431124" y="205768"/>
                  <a:pt x="437260" y="196972"/>
                  <a:pt x="440684" y="186121"/>
                </a:cubicBezTo>
                <a:cubicBezTo>
                  <a:pt x="440711" y="186121"/>
                  <a:pt x="441474" y="185884"/>
                  <a:pt x="441474" y="185884"/>
                </a:cubicBezTo>
                <a:cubicBezTo>
                  <a:pt x="441511" y="186393"/>
                  <a:pt x="441511" y="186903"/>
                  <a:pt x="441474" y="187412"/>
                </a:cubicBezTo>
                <a:cubicBezTo>
                  <a:pt x="441619" y="202605"/>
                  <a:pt x="437015" y="217466"/>
                  <a:pt x="428306" y="229919"/>
                </a:cubicBezTo>
                <a:cubicBezTo>
                  <a:pt x="421417" y="239613"/>
                  <a:pt x="412736" y="247898"/>
                  <a:pt x="402733" y="254333"/>
                </a:cubicBezTo>
                <a:cubicBezTo>
                  <a:pt x="394780" y="259652"/>
                  <a:pt x="382718" y="266842"/>
                  <a:pt x="378504" y="269476"/>
                </a:cubicBezTo>
                <a:cubicBezTo>
                  <a:pt x="378504" y="269476"/>
                  <a:pt x="378320" y="268818"/>
                  <a:pt x="378320" y="268659"/>
                </a:cubicBezTo>
                <a:cubicBezTo>
                  <a:pt x="378320" y="268501"/>
                  <a:pt x="378320" y="268501"/>
                  <a:pt x="378320" y="268501"/>
                </a:cubicBezTo>
                <a:cubicBezTo>
                  <a:pt x="383613" y="258073"/>
                  <a:pt x="384404" y="246668"/>
                  <a:pt x="385325" y="235159"/>
                </a:cubicBezTo>
                <a:cubicBezTo>
                  <a:pt x="386115" y="225205"/>
                  <a:pt x="384298" y="212747"/>
                  <a:pt x="384798" y="203055"/>
                </a:cubicBezTo>
                <a:cubicBezTo>
                  <a:pt x="385581" y="195044"/>
                  <a:pt x="387258" y="187146"/>
                  <a:pt x="389802" y="179511"/>
                </a:cubicBezTo>
                <a:cubicBezTo>
                  <a:pt x="389897" y="179118"/>
                  <a:pt x="390037" y="178737"/>
                  <a:pt x="390224" y="178378"/>
                </a:cubicBezTo>
                <a:close/>
                <a:moveTo>
                  <a:pt x="52223" y="178194"/>
                </a:moveTo>
                <a:cubicBezTo>
                  <a:pt x="52409" y="178552"/>
                  <a:pt x="52550" y="178934"/>
                  <a:pt x="52644" y="179326"/>
                </a:cubicBezTo>
                <a:cubicBezTo>
                  <a:pt x="55188" y="186962"/>
                  <a:pt x="56867" y="194859"/>
                  <a:pt x="57649" y="202871"/>
                </a:cubicBezTo>
                <a:cubicBezTo>
                  <a:pt x="58149" y="212563"/>
                  <a:pt x="56332" y="225020"/>
                  <a:pt x="57122" y="234975"/>
                </a:cubicBezTo>
                <a:cubicBezTo>
                  <a:pt x="58044" y="246484"/>
                  <a:pt x="58860" y="257783"/>
                  <a:pt x="64127" y="268317"/>
                </a:cubicBezTo>
                <a:cubicBezTo>
                  <a:pt x="64127" y="268475"/>
                  <a:pt x="64022" y="268185"/>
                  <a:pt x="64127" y="268475"/>
                </a:cubicBezTo>
                <a:cubicBezTo>
                  <a:pt x="64232" y="268765"/>
                  <a:pt x="63942" y="269292"/>
                  <a:pt x="63942" y="269292"/>
                </a:cubicBezTo>
                <a:cubicBezTo>
                  <a:pt x="59729" y="266579"/>
                  <a:pt x="47614" y="259415"/>
                  <a:pt x="39713" y="254148"/>
                </a:cubicBezTo>
                <a:lnTo>
                  <a:pt x="39713" y="254174"/>
                </a:lnTo>
                <a:cubicBezTo>
                  <a:pt x="29741" y="247740"/>
                  <a:pt x="21088" y="239463"/>
                  <a:pt x="14219" y="229787"/>
                </a:cubicBezTo>
                <a:cubicBezTo>
                  <a:pt x="5510" y="217335"/>
                  <a:pt x="907" y="202474"/>
                  <a:pt x="1052" y="187280"/>
                </a:cubicBezTo>
                <a:cubicBezTo>
                  <a:pt x="997" y="186772"/>
                  <a:pt x="997" y="186260"/>
                  <a:pt x="1052" y="185752"/>
                </a:cubicBezTo>
                <a:cubicBezTo>
                  <a:pt x="1157" y="185700"/>
                  <a:pt x="1631" y="186121"/>
                  <a:pt x="1631" y="186121"/>
                </a:cubicBezTo>
                <a:cubicBezTo>
                  <a:pt x="4950" y="196840"/>
                  <a:pt x="11086" y="205637"/>
                  <a:pt x="20066" y="215091"/>
                </a:cubicBezTo>
                <a:cubicBezTo>
                  <a:pt x="27124" y="222465"/>
                  <a:pt x="40714" y="236160"/>
                  <a:pt x="47061" y="245457"/>
                </a:cubicBezTo>
                <a:cubicBezTo>
                  <a:pt x="47246" y="245720"/>
                  <a:pt x="47720" y="245589"/>
                  <a:pt x="47535" y="245115"/>
                </a:cubicBezTo>
                <a:cubicBezTo>
                  <a:pt x="44165" y="234032"/>
                  <a:pt x="43266" y="222344"/>
                  <a:pt x="44901" y="210877"/>
                </a:cubicBezTo>
                <a:cubicBezTo>
                  <a:pt x="46482" y="201159"/>
                  <a:pt x="50696" y="190598"/>
                  <a:pt x="51749" y="178721"/>
                </a:cubicBezTo>
                <a:cubicBezTo>
                  <a:pt x="51802" y="178563"/>
                  <a:pt x="52065" y="178194"/>
                  <a:pt x="52223" y="178194"/>
                </a:cubicBezTo>
                <a:close/>
                <a:moveTo>
                  <a:pt x="211400" y="176508"/>
                </a:moveTo>
                <a:lnTo>
                  <a:pt x="212348" y="176508"/>
                </a:lnTo>
                <a:cubicBezTo>
                  <a:pt x="212506" y="177167"/>
                  <a:pt x="214033" y="176561"/>
                  <a:pt x="214771" y="176772"/>
                </a:cubicBezTo>
                <a:lnTo>
                  <a:pt x="214910" y="178082"/>
                </a:lnTo>
                <a:lnTo>
                  <a:pt x="211431" y="176770"/>
                </a:lnTo>
                <a:close/>
                <a:moveTo>
                  <a:pt x="231521" y="176166"/>
                </a:moveTo>
                <a:cubicBezTo>
                  <a:pt x="230836" y="175771"/>
                  <a:pt x="230388" y="178062"/>
                  <a:pt x="230230" y="178536"/>
                </a:cubicBezTo>
                <a:cubicBezTo>
                  <a:pt x="229659" y="179695"/>
                  <a:pt x="229749" y="181070"/>
                  <a:pt x="230468" y="182144"/>
                </a:cubicBezTo>
                <a:cubicBezTo>
                  <a:pt x="231021" y="183225"/>
                  <a:pt x="230731" y="186832"/>
                  <a:pt x="229625" y="187227"/>
                </a:cubicBezTo>
                <a:cubicBezTo>
                  <a:pt x="228518" y="187622"/>
                  <a:pt x="227913" y="185384"/>
                  <a:pt x="227360" y="184462"/>
                </a:cubicBezTo>
                <a:cubicBezTo>
                  <a:pt x="227299" y="184323"/>
                  <a:pt x="227199" y="184201"/>
                  <a:pt x="227070" y="184120"/>
                </a:cubicBezTo>
                <a:lnTo>
                  <a:pt x="226886" y="184120"/>
                </a:lnTo>
                <a:lnTo>
                  <a:pt x="226728" y="184120"/>
                </a:lnTo>
                <a:lnTo>
                  <a:pt x="226543" y="184330"/>
                </a:lnTo>
                <a:lnTo>
                  <a:pt x="226174" y="184936"/>
                </a:lnTo>
                <a:cubicBezTo>
                  <a:pt x="225988" y="185310"/>
                  <a:pt x="225829" y="185697"/>
                  <a:pt x="225700" y="186095"/>
                </a:cubicBezTo>
                <a:cubicBezTo>
                  <a:pt x="225585" y="186482"/>
                  <a:pt x="225259" y="186769"/>
                  <a:pt x="224857" y="186832"/>
                </a:cubicBezTo>
                <a:cubicBezTo>
                  <a:pt x="223641" y="186969"/>
                  <a:pt x="222419" y="187041"/>
                  <a:pt x="221197" y="187043"/>
                </a:cubicBezTo>
                <a:lnTo>
                  <a:pt x="219802" y="187043"/>
                </a:lnTo>
                <a:cubicBezTo>
                  <a:pt x="219972" y="187746"/>
                  <a:pt x="220202" y="188431"/>
                  <a:pt x="220486" y="189097"/>
                </a:cubicBezTo>
                <a:cubicBezTo>
                  <a:pt x="221144" y="190335"/>
                  <a:pt x="222408" y="191336"/>
                  <a:pt x="222198" y="192231"/>
                </a:cubicBezTo>
                <a:cubicBezTo>
                  <a:pt x="221987" y="193127"/>
                  <a:pt x="218168" y="193996"/>
                  <a:pt x="217852" y="193311"/>
                </a:cubicBezTo>
                <a:cubicBezTo>
                  <a:pt x="217537" y="192626"/>
                  <a:pt x="218800" y="190809"/>
                  <a:pt x="218695" y="190045"/>
                </a:cubicBezTo>
                <a:cubicBezTo>
                  <a:pt x="218511" y="188676"/>
                  <a:pt x="217799" y="187860"/>
                  <a:pt x="217905" y="186885"/>
                </a:cubicBezTo>
                <a:cubicBezTo>
                  <a:pt x="211353" y="186234"/>
                  <a:pt x="205140" y="183659"/>
                  <a:pt x="200049" y="179485"/>
                </a:cubicBezTo>
                <a:lnTo>
                  <a:pt x="183352" y="196181"/>
                </a:lnTo>
                <a:cubicBezTo>
                  <a:pt x="191769" y="203690"/>
                  <a:pt x="202230" y="208531"/>
                  <a:pt x="213402" y="210087"/>
                </a:cubicBezTo>
                <a:cubicBezTo>
                  <a:pt x="215008" y="209086"/>
                  <a:pt x="215667" y="207322"/>
                  <a:pt x="216957" y="208296"/>
                </a:cubicBezTo>
                <a:cubicBezTo>
                  <a:pt x="218880" y="210061"/>
                  <a:pt x="221329" y="208007"/>
                  <a:pt x="222935" y="207743"/>
                </a:cubicBezTo>
                <a:lnTo>
                  <a:pt x="222961" y="207638"/>
                </a:lnTo>
                <a:cubicBezTo>
                  <a:pt x="225595" y="207216"/>
                  <a:pt x="228229" y="206480"/>
                  <a:pt x="230414" y="206268"/>
                </a:cubicBezTo>
                <a:cubicBezTo>
                  <a:pt x="232601" y="206058"/>
                  <a:pt x="230414" y="209534"/>
                  <a:pt x="231784" y="209692"/>
                </a:cubicBezTo>
                <a:cubicBezTo>
                  <a:pt x="233154" y="209850"/>
                  <a:pt x="240765" y="211088"/>
                  <a:pt x="241266" y="209455"/>
                </a:cubicBezTo>
                <a:cubicBezTo>
                  <a:pt x="241766" y="207822"/>
                  <a:pt x="241792" y="207506"/>
                  <a:pt x="243346" y="207164"/>
                </a:cubicBezTo>
                <a:cubicBezTo>
                  <a:pt x="246082" y="207000"/>
                  <a:pt x="248731" y="206158"/>
                  <a:pt x="251063" y="204715"/>
                </a:cubicBezTo>
                <a:cubicBezTo>
                  <a:pt x="251958" y="204056"/>
                  <a:pt x="253696" y="203793"/>
                  <a:pt x="254355" y="202792"/>
                </a:cubicBezTo>
                <a:cubicBezTo>
                  <a:pt x="255013" y="201792"/>
                  <a:pt x="253959" y="196972"/>
                  <a:pt x="252168" y="197762"/>
                </a:cubicBezTo>
                <a:cubicBezTo>
                  <a:pt x="251299" y="198131"/>
                  <a:pt x="250246" y="199394"/>
                  <a:pt x="248402" y="200396"/>
                </a:cubicBezTo>
                <a:cubicBezTo>
                  <a:pt x="246559" y="201397"/>
                  <a:pt x="245532" y="201633"/>
                  <a:pt x="244320" y="200027"/>
                </a:cubicBezTo>
                <a:cubicBezTo>
                  <a:pt x="243109" y="198420"/>
                  <a:pt x="244979" y="197393"/>
                  <a:pt x="245874" y="196445"/>
                </a:cubicBezTo>
                <a:cubicBezTo>
                  <a:pt x="247244" y="194944"/>
                  <a:pt x="248508" y="193390"/>
                  <a:pt x="250036" y="193390"/>
                </a:cubicBezTo>
                <a:cubicBezTo>
                  <a:pt x="250641" y="193390"/>
                  <a:pt x="253828" y="191810"/>
                  <a:pt x="253538" y="190361"/>
                </a:cubicBezTo>
                <a:cubicBezTo>
                  <a:pt x="253195" y="188492"/>
                  <a:pt x="249508" y="190545"/>
                  <a:pt x="248640" y="189782"/>
                </a:cubicBezTo>
                <a:cubicBezTo>
                  <a:pt x="247771" y="189018"/>
                  <a:pt x="248640" y="187886"/>
                  <a:pt x="248166" y="187675"/>
                </a:cubicBezTo>
                <a:cubicBezTo>
                  <a:pt x="247692" y="187465"/>
                  <a:pt x="246375" y="189361"/>
                  <a:pt x="247428" y="190309"/>
                </a:cubicBezTo>
                <a:cubicBezTo>
                  <a:pt x="247981" y="190835"/>
                  <a:pt x="246559" y="192284"/>
                  <a:pt x="244953" y="191231"/>
                </a:cubicBezTo>
                <a:cubicBezTo>
                  <a:pt x="243346" y="190177"/>
                  <a:pt x="243398" y="194918"/>
                  <a:pt x="243504" y="195761"/>
                </a:cubicBezTo>
                <a:cubicBezTo>
                  <a:pt x="243609" y="196603"/>
                  <a:pt x="245321" y="196340"/>
                  <a:pt x="244189" y="197815"/>
                </a:cubicBezTo>
                <a:cubicBezTo>
                  <a:pt x="243057" y="199289"/>
                  <a:pt x="242609" y="198210"/>
                  <a:pt x="241792" y="198947"/>
                </a:cubicBezTo>
                <a:cubicBezTo>
                  <a:pt x="240976" y="199684"/>
                  <a:pt x="240554" y="200158"/>
                  <a:pt x="241792" y="201449"/>
                </a:cubicBezTo>
                <a:cubicBezTo>
                  <a:pt x="243030" y="202740"/>
                  <a:pt x="241213" y="204399"/>
                  <a:pt x="240844" y="202581"/>
                </a:cubicBezTo>
                <a:cubicBezTo>
                  <a:pt x="240580" y="201397"/>
                  <a:pt x="238052" y="201738"/>
                  <a:pt x="237578" y="200396"/>
                </a:cubicBezTo>
                <a:cubicBezTo>
                  <a:pt x="237104" y="199053"/>
                  <a:pt x="234944" y="199132"/>
                  <a:pt x="232522" y="197762"/>
                </a:cubicBezTo>
                <a:cubicBezTo>
                  <a:pt x="230652" y="196788"/>
                  <a:pt x="230888" y="199658"/>
                  <a:pt x="234102" y="200396"/>
                </a:cubicBezTo>
                <a:cubicBezTo>
                  <a:pt x="236736" y="201001"/>
                  <a:pt x="236736" y="201344"/>
                  <a:pt x="235893" y="203029"/>
                </a:cubicBezTo>
                <a:cubicBezTo>
                  <a:pt x="235050" y="204715"/>
                  <a:pt x="235392" y="201949"/>
                  <a:pt x="232153" y="201080"/>
                </a:cubicBezTo>
                <a:cubicBezTo>
                  <a:pt x="230046" y="200527"/>
                  <a:pt x="229967" y="199421"/>
                  <a:pt x="228308" y="199447"/>
                </a:cubicBezTo>
                <a:cubicBezTo>
                  <a:pt x="226648" y="199474"/>
                  <a:pt x="227202" y="201028"/>
                  <a:pt x="225437" y="200633"/>
                </a:cubicBezTo>
                <a:cubicBezTo>
                  <a:pt x="224120" y="200316"/>
                  <a:pt x="223909" y="202107"/>
                  <a:pt x="222804" y="202608"/>
                </a:cubicBezTo>
                <a:cubicBezTo>
                  <a:pt x="221698" y="203108"/>
                  <a:pt x="221381" y="205952"/>
                  <a:pt x="219880" y="206690"/>
                </a:cubicBezTo>
                <a:cubicBezTo>
                  <a:pt x="217615" y="207796"/>
                  <a:pt x="212980" y="206980"/>
                  <a:pt x="213190" y="204741"/>
                </a:cubicBezTo>
                <a:cubicBezTo>
                  <a:pt x="213402" y="202502"/>
                  <a:pt x="213507" y="200817"/>
                  <a:pt x="214797" y="200027"/>
                </a:cubicBezTo>
                <a:cubicBezTo>
                  <a:pt x="216088" y="199237"/>
                  <a:pt x="217826" y="201370"/>
                  <a:pt x="219406" y="200659"/>
                </a:cubicBezTo>
                <a:cubicBezTo>
                  <a:pt x="220986" y="199948"/>
                  <a:pt x="220670" y="198025"/>
                  <a:pt x="219643" y="197024"/>
                </a:cubicBezTo>
                <a:cubicBezTo>
                  <a:pt x="219354" y="196629"/>
                  <a:pt x="218142" y="196024"/>
                  <a:pt x="218168" y="195655"/>
                </a:cubicBezTo>
                <a:cubicBezTo>
                  <a:pt x="218195" y="195287"/>
                  <a:pt x="220565" y="194970"/>
                  <a:pt x="221750" y="194154"/>
                </a:cubicBezTo>
                <a:cubicBezTo>
                  <a:pt x="222864" y="193087"/>
                  <a:pt x="223904" y="191941"/>
                  <a:pt x="224857" y="190730"/>
                </a:cubicBezTo>
                <a:cubicBezTo>
                  <a:pt x="225490" y="190230"/>
                  <a:pt x="226781" y="190098"/>
                  <a:pt x="226886" y="189624"/>
                </a:cubicBezTo>
                <a:cubicBezTo>
                  <a:pt x="226991" y="189150"/>
                  <a:pt x="225990" y="187939"/>
                  <a:pt x="226096" y="187201"/>
                </a:cubicBezTo>
                <a:cubicBezTo>
                  <a:pt x="226201" y="186464"/>
                  <a:pt x="226464" y="185884"/>
                  <a:pt x="227017" y="185937"/>
                </a:cubicBezTo>
                <a:cubicBezTo>
                  <a:pt x="227570" y="185990"/>
                  <a:pt x="228282" y="187622"/>
                  <a:pt x="227913" y="188018"/>
                </a:cubicBezTo>
                <a:cubicBezTo>
                  <a:pt x="227544" y="188413"/>
                  <a:pt x="228203" y="189228"/>
                  <a:pt x="228992" y="188913"/>
                </a:cubicBezTo>
                <a:cubicBezTo>
                  <a:pt x="229783" y="188597"/>
                  <a:pt x="232548" y="187517"/>
                  <a:pt x="233338" y="187306"/>
                </a:cubicBezTo>
                <a:cubicBezTo>
                  <a:pt x="234128" y="187096"/>
                  <a:pt x="233075" y="184514"/>
                  <a:pt x="233338" y="184067"/>
                </a:cubicBezTo>
                <a:cubicBezTo>
                  <a:pt x="233601" y="183619"/>
                  <a:pt x="233996" y="184225"/>
                  <a:pt x="234418" y="183804"/>
                </a:cubicBezTo>
                <a:cubicBezTo>
                  <a:pt x="234839" y="183382"/>
                  <a:pt x="233549" y="182961"/>
                  <a:pt x="233760" y="182039"/>
                </a:cubicBezTo>
                <a:cubicBezTo>
                  <a:pt x="233970" y="181117"/>
                  <a:pt x="236788" y="180591"/>
                  <a:pt x="235998" y="180064"/>
                </a:cubicBezTo>
                <a:cubicBezTo>
                  <a:pt x="235208" y="179537"/>
                  <a:pt x="234128" y="181065"/>
                  <a:pt x="233496" y="181328"/>
                </a:cubicBezTo>
                <a:cubicBezTo>
                  <a:pt x="232048" y="181986"/>
                  <a:pt x="231336" y="180407"/>
                  <a:pt x="231390" y="179195"/>
                </a:cubicBezTo>
                <a:cubicBezTo>
                  <a:pt x="231390" y="178616"/>
                  <a:pt x="232205" y="176561"/>
                  <a:pt x="231521" y="176166"/>
                </a:cubicBezTo>
                <a:close/>
                <a:moveTo>
                  <a:pt x="187803" y="175903"/>
                </a:moveTo>
                <a:cubicBezTo>
                  <a:pt x="188224" y="177088"/>
                  <a:pt x="187724" y="179511"/>
                  <a:pt x="187039" y="179511"/>
                </a:cubicBezTo>
                <a:cubicBezTo>
                  <a:pt x="186354" y="179511"/>
                  <a:pt x="184800" y="176693"/>
                  <a:pt x="184985" y="176139"/>
                </a:cubicBezTo>
                <a:cubicBezTo>
                  <a:pt x="185169" y="175587"/>
                  <a:pt x="187381" y="174717"/>
                  <a:pt x="187803" y="175903"/>
                </a:cubicBezTo>
                <a:close/>
                <a:moveTo>
                  <a:pt x="151827" y="173585"/>
                </a:moveTo>
                <a:cubicBezTo>
                  <a:pt x="152327" y="173585"/>
                  <a:pt x="152222" y="174955"/>
                  <a:pt x="152722" y="175034"/>
                </a:cubicBezTo>
                <a:cubicBezTo>
                  <a:pt x="153223" y="175112"/>
                  <a:pt x="153117" y="174007"/>
                  <a:pt x="153855" y="174586"/>
                </a:cubicBezTo>
                <a:cubicBezTo>
                  <a:pt x="154592" y="175165"/>
                  <a:pt x="154592" y="178220"/>
                  <a:pt x="154592" y="179274"/>
                </a:cubicBezTo>
                <a:cubicBezTo>
                  <a:pt x="154461" y="181144"/>
                  <a:pt x="153065" y="178800"/>
                  <a:pt x="152538" y="177404"/>
                </a:cubicBezTo>
                <a:cubicBezTo>
                  <a:pt x="152012" y="176008"/>
                  <a:pt x="151326" y="173585"/>
                  <a:pt x="151827" y="173585"/>
                </a:cubicBezTo>
                <a:close/>
                <a:moveTo>
                  <a:pt x="303261" y="165789"/>
                </a:moveTo>
                <a:cubicBezTo>
                  <a:pt x="304657" y="165737"/>
                  <a:pt x="304841" y="168212"/>
                  <a:pt x="303235" y="168660"/>
                </a:cubicBezTo>
                <a:cubicBezTo>
                  <a:pt x="302392" y="168845"/>
                  <a:pt x="301629" y="168081"/>
                  <a:pt x="300601" y="168081"/>
                </a:cubicBezTo>
                <a:cubicBezTo>
                  <a:pt x="300285" y="168055"/>
                  <a:pt x="301813" y="165921"/>
                  <a:pt x="303235" y="165921"/>
                </a:cubicBezTo>
                <a:close/>
                <a:moveTo>
                  <a:pt x="165206" y="164920"/>
                </a:moveTo>
                <a:cubicBezTo>
                  <a:pt x="167187" y="174907"/>
                  <a:pt x="171820" y="184175"/>
                  <a:pt x="178611" y="191757"/>
                </a:cubicBezTo>
                <a:lnTo>
                  <a:pt x="178611" y="191836"/>
                </a:lnTo>
                <a:lnTo>
                  <a:pt x="195309" y="175139"/>
                </a:lnTo>
                <a:cubicBezTo>
                  <a:pt x="193939" y="173504"/>
                  <a:pt x="192733" y="171739"/>
                  <a:pt x="191700" y="169872"/>
                </a:cubicBezTo>
                <a:cubicBezTo>
                  <a:pt x="191461" y="170143"/>
                  <a:pt x="191255" y="170443"/>
                  <a:pt x="191095" y="170767"/>
                </a:cubicBezTo>
                <a:cubicBezTo>
                  <a:pt x="190752" y="171531"/>
                  <a:pt x="191095" y="174007"/>
                  <a:pt x="190147" y="175086"/>
                </a:cubicBezTo>
                <a:cubicBezTo>
                  <a:pt x="189199" y="176166"/>
                  <a:pt x="185248" y="172031"/>
                  <a:pt x="184116" y="171663"/>
                </a:cubicBezTo>
                <a:cubicBezTo>
                  <a:pt x="182983" y="171294"/>
                  <a:pt x="181851" y="172874"/>
                  <a:pt x="181929" y="173374"/>
                </a:cubicBezTo>
                <a:cubicBezTo>
                  <a:pt x="182141" y="174638"/>
                  <a:pt x="181929" y="175139"/>
                  <a:pt x="181324" y="175270"/>
                </a:cubicBezTo>
                <a:cubicBezTo>
                  <a:pt x="180719" y="175403"/>
                  <a:pt x="177953" y="173480"/>
                  <a:pt x="179217" y="172980"/>
                </a:cubicBezTo>
                <a:cubicBezTo>
                  <a:pt x="180481" y="172479"/>
                  <a:pt x="178822" y="171189"/>
                  <a:pt x="178190" y="170688"/>
                </a:cubicBezTo>
                <a:cubicBezTo>
                  <a:pt x="177110" y="169872"/>
                  <a:pt x="175556" y="170688"/>
                  <a:pt x="174634" y="169529"/>
                </a:cubicBezTo>
                <a:cubicBezTo>
                  <a:pt x="173863" y="168562"/>
                  <a:pt x="172857" y="167809"/>
                  <a:pt x="171711" y="167343"/>
                </a:cubicBezTo>
                <a:cubicBezTo>
                  <a:pt x="170753" y="166901"/>
                  <a:pt x="169665" y="166825"/>
                  <a:pt x="168656" y="167133"/>
                </a:cubicBezTo>
                <a:cubicBezTo>
                  <a:pt x="167814" y="167580"/>
                  <a:pt x="166892" y="166659"/>
                  <a:pt x="166259" y="166027"/>
                </a:cubicBezTo>
                <a:cubicBezTo>
                  <a:pt x="165627" y="165394"/>
                  <a:pt x="165575" y="165289"/>
                  <a:pt x="165206" y="164920"/>
                </a:cubicBezTo>
                <a:close/>
                <a:moveTo>
                  <a:pt x="153434" y="160838"/>
                </a:moveTo>
                <a:cubicBezTo>
                  <a:pt x="153697" y="160706"/>
                  <a:pt x="154751" y="162524"/>
                  <a:pt x="154908" y="164473"/>
                </a:cubicBezTo>
                <a:cubicBezTo>
                  <a:pt x="154846" y="166967"/>
                  <a:pt x="154474" y="169445"/>
                  <a:pt x="153803" y="171847"/>
                </a:cubicBezTo>
                <a:cubicBezTo>
                  <a:pt x="153276" y="172953"/>
                  <a:pt x="152433" y="171004"/>
                  <a:pt x="152433" y="170135"/>
                </a:cubicBezTo>
                <a:cubicBezTo>
                  <a:pt x="153078" y="168162"/>
                  <a:pt x="153494" y="166121"/>
                  <a:pt x="153670" y="164051"/>
                </a:cubicBezTo>
                <a:cubicBezTo>
                  <a:pt x="153618" y="162181"/>
                  <a:pt x="153170" y="160970"/>
                  <a:pt x="153434" y="160838"/>
                </a:cubicBezTo>
                <a:close/>
                <a:moveTo>
                  <a:pt x="146718" y="157231"/>
                </a:moveTo>
                <a:cubicBezTo>
                  <a:pt x="146718" y="159021"/>
                  <a:pt x="147560" y="161549"/>
                  <a:pt x="146376" y="162497"/>
                </a:cubicBezTo>
                <a:cubicBezTo>
                  <a:pt x="145190" y="163446"/>
                  <a:pt x="144058" y="162497"/>
                  <a:pt x="143189" y="162497"/>
                </a:cubicBezTo>
                <a:cubicBezTo>
                  <a:pt x="141055" y="162788"/>
                  <a:pt x="140555" y="165368"/>
                  <a:pt x="141134" y="167106"/>
                </a:cubicBezTo>
                <a:cubicBezTo>
                  <a:pt x="141632" y="168157"/>
                  <a:pt x="141869" y="169316"/>
                  <a:pt x="141819" y="170477"/>
                </a:cubicBezTo>
                <a:cubicBezTo>
                  <a:pt x="141608" y="171663"/>
                  <a:pt x="140977" y="172611"/>
                  <a:pt x="142846" y="173612"/>
                </a:cubicBezTo>
                <a:cubicBezTo>
                  <a:pt x="144716" y="174612"/>
                  <a:pt x="147376" y="178062"/>
                  <a:pt x="147165" y="178668"/>
                </a:cubicBezTo>
                <a:cubicBezTo>
                  <a:pt x="146955" y="179274"/>
                  <a:pt x="145138" y="177930"/>
                  <a:pt x="145033" y="179353"/>
                </a:cubicBezTo>
                <a:cubicBezTo>
                  <a:pt x="145033" y="180222"/>
                  <a:pt x="147666" y="179116"/>
                  <a:pt x="147429" y="181986"/>
                </a:cubicBezTo>
                <a:cubicBezTo>
                  <a:pt x="147363" y="183627"/>
                  <a:pt x="147653" y="185260"/>
                  <a:pt x="148272" y="186779"/>
                </a:cubicBezTo>
                <a:cubicBezTo>
                  <a:pt x="149520" y="188866"/>
                  <a:pt x="150244" y="191226"/>
                  <a:pt x="150378" y="193653"/>
                </a:cubicBezTo>
                <a:cubicBezTo>
                  <a:pt x="149999" y="195987"/>
                  <a:pt x="150171" y="198375"/>
                  <a:pt x="150879" y="200633"/>
                </a:cubicBezTo>
                <a:cubicBezTo>
                  <a:pt x="151722" y="202924"/>
                  <a:pt x="153539" y="204741"/>
                  <a:pt x="153539" y="207348"/>
                </a:cubicBezTo>
                <a:lnTo>
                  <a:pt x="153644" y="207348"/>
                </a:lnTo>
                <a:cubicBezTo>
                  <a:pt x="153713" y="207802"/>
                  <a:pt x="153713" y="208265"/>
                  <a:pt x="153644" y="208717"/>
                </a:cubicBezTo>
                <a:cubicBezTo>
                  <a:pt x="154882" y="210219"/>
                  <a:pt x="156120" y="211694"/>
                  <a:pt x="157436" y="213116"/>
                </a:cubicBezTo>
                <a:lnTo>
                  <a:pt x="174160" y="196419"/>
                </a:lnTo>
                <a:cubicBezTo>
                  <a:pt x="166135" y="187549"/>
                  <a:pt x="160776" y="176596"/>
                  <a:pt x="158701" y="164815"/>
                </a:cubicBezTo>
                <a:cubicBezTo>
                  <a:pt x="158248" y="165010"/>
                  <a:pt x="157724" y="164828"/>
                  <a:pt x="157490" y="164394"/>
                </a:cubicBezTo>
                <a:cubicBezTo>
                  <a:pt x="157147" y="163814"/>
                  <a:pt x="157648" y="163209"/>
                  <a:pt x="158358" y="162629"/>
                </a:cubicBezTo>
                <a:cubicBezTo>
                  <a:pt x="158122" y="160838"/>
                  <a:pt x="157938" y="159048"/>
                  <a:pt x="157858" y="157231"/>
                </a:cubicBezTo>
                <a:close/>
                <a:moveTo>
                  <a:pt x="134076" y="157231"/>
                </a:moveTo>
                <a:cubicBezTo>
                  <a:pt x="134266" y="162358"/>
                  <a:pt x="134901" y="167459"/>
                  <a:pt x="135972" y="172479"/>
                </a:cubicBezTo>
                <a:cubicBezTo>
                  <a:pt x="138343" y="173269"/>
                  <a:pt x="142925" y="171346"/>
                  <a:pt x="139660" y="167686"/>
                </a:cubicBezTo>
                <a:cubicBezTo>
                  <a:pt x="138290" y="166106"/>
                  <a:pt x="140555" y="161628"/>
                  <a:pt x="140898" y="160759"/>
                </a:cubicBezTo>
                <a:cubicBezTo>
                  <a:pt x="141240" y="159890"/>
                  <a:pt x="143347" y="158626"/>
                  <a:pt x="143952" y="157231"/>
                </a:cubicBezTo>
                <a:close/>
                <a:moveTo>
                  <a:pt x="344952" y="157152"/>
                </a:moveTo>
                <a:cubicBezTo>
                  <a:pt x="344172" y="187720"/>
                  <a:pt x="332065" y="216911"/>
                  <a:pt x="310978" y="239058"/>
                </a:cubicBezTo>
                <a:lnTo>
                  <a:pt x="327702" y="255781"/>
                </a:lnTo>
                <a:cubicBezTo>
                  <a:pt x="353250" y="229221"/>
                  <a:pt x="367828" y="193996"/>
                  <a:pt x="368522" y="157152"/>
                </a:cubicBezTo>
                <a:close/>
                <a:moveTo>
                  <a:pt x="314612" y="157152"/>
                </a:moveTo>
                <a:cubicBezTo>
                  <a:pt x="313820" y="179711"/>
                  <a:pt x="304894" y="201225"/>
                  <a:pt x="289487" y="217725"/>
                </a:cubicBezTo>
                <a:lnTo>
                  <a:pt x="297994" y="226231"/>
                </a:lnTo>
                <a:lnTo>
                  <a:pt x="298152" y="225863"/>
                </a:lnTo>
                <a:cubicBezTo>
                  <a:pt x="298605" y="224299"/>
                  <a:pt x="298784" y="222668"/>
                  <a:pt x="298678" y="221043"/>
                </a:cubicBezTo>
                <a:cubicBezTo>
                  <a:pt x="298678" y="220174"/>
                  <a:pt x="301997" y="220384"/>
                  <a:pt x="302234" y="221860"/>
                </a:cubicBezTo>
                <a:cubicBezTo>
                  <a:pt x="302768" y="223656"/>
                  <a:pt x="303422" y="225415"/>
                  <a:pt x="304183" y="227127"/>
                </a:cubicBezTo>
                <a:cubicBezTo>
                  <a:pt x="305112" y="228973"/>
                  <a:pt x="305407" y="231074"/>
                  <a:pt x="305026" y="233105"/>
                </a:cubicBezTo>
                <a:lnTo>
                  <a:pt x="305052" y="233000"/>
                </a:lnTo>
                <a:lnTo>
                  <a:pt x="306343" y="234290"/>
                </a:lnTo>
                <a:cubicBezTo>
                  <a:pt x="326147" y="213400"/>
                  <a:pt x="337535" y="185926"/>
                  <a:pt x="338314" y="157152"/>
                </a:cubicBezTo>
                <a:close/>
                <a:moveTo>
                  <a:pt x="290277" y="157152"/>
                </a:moveTo>
                <a:cubicBezTo>
                  <a:pt x="291323" y="158639"/>
                  <a:pt x="292263" y="160196"/>
                  <a:pt x="293095" y="161813"/>
                </a:cubicBezTo>
                <a:cubicBezTo>
                  <a:pt x="294017" y="163683"/>
                  <a:pt x="294543" y="166632"/>
                  <a:pt x="296072" y="166790"/>
                </a:cubicBezTo>
                <a:cubicBezTo>
                  <a:pt x="298521" y="167028"/>
                  <a:pt x="301049" y="169055"/>
                  <a:pt x="301128" y="170767"/>
                </a:cubicBezTo>
                <a:cubicBezTo>
                  <a:pt x="301260" y="174322"/>
                  <a:pt x="290172" y="175191"/>
                  <a:pt x="288724" y="174744"/>
                </a:cubicBezTo>
                <a:cubicBezTo>
                  <a:pt x="287275" y="174296"/>
                  <a:pt x="286695" y="174270"/>
                  <a:pt x="286616" y="176192"/>
                </a:cubicBezTo>
                <a:cubicBezTo>
                  <a:pt x="286537" y="178115"/>
                  <a:pt x="282614" y="178378"/>
                  <a:pt x="281059" y="179669"/>
                </a:cubicBezTo>
                <a:cubicBezTo>
                  <a:pt x="279506" y="180960"/>
                  <a:pt x="279163" y="183804"/>
                  <a:pt x="278005" y="185674"/>
                </a:cubicBezTo>
                <a:cubicBezTo>
                  <a:pt x="276219" y="187772"/>
                  <a:pt x="274244" y="189703"/>
                  <a:pt x="272105" y="191441"/>
                </a:cubicBezTo>
                <a:cubicBezTo>
                  <a:pt x="269471" y="193285"/>
                  <a:pt x="264415" y="193390"/>
                  <a:pt x="266706" y="194601"/>
                </a:cubicBezTo>
                <a:cubicBezTo>
                  <a:pt x="268339" y="195497"/>
                  <a:pt x="271974" y="195787"/>
                  <a:pt x="271579" y="194944"/>
                </a:cubicBezTo>
                <a:cubicBezTo>
                  <a:pt x="271183" y="194101"/>
                  <a:pt x="271869" y="193837"/>
                  <a:pt x="272500" y="194654"/>
                </a:cubicBezTo>
                <a:cubicBezTo>
                  <a:pt x="273132" y="195471"/>
                  <a:pt x="274739" y="194075"/>
                  <a:pt x="274686" y="192942"/>
                </a:cubicBezTo>
                <a:cubicBezTo>
                  <a:pt x="274634" y="191810"/>
                  <a:pt x="274423" y="190150"/>
                  <a:pt x="275397" y="190098"/>
                </a:cubicBezTo>
                <a:cubicBezTo>
                  <a:pt x="277004" y="190098"/>
                  <a:pt x="278689" y="188228"/>
                  <a:pt x="279479" y="188386"/>
                </a:cubicBezTo>
                <a:cubicBezTo>
                  <a:pt x="280270" y="188544"/>
                  <a:pt x="281586" y="190572"/>
                  <a:pt x="280664" y="196655"/>
                </a:cubicBezTo>
                <a:cubicBezTo>
                  <a:pt x="279906" y="201057"/>
                  <a:pt x="278210" y="205244"/>
                  <a:pt x="275687" y="208929"/>
                </a:cubicBezTo>
                <a:cubicBezTo>
                  <a:pt x="274449" y="210983"/>
                  <a:pt x="273185" y="209403"/>
                  <a:pt x="271500" y="208533"/>
                </a:cubicBezTo>
                <a:cubicBezTo>
                  <a:pt x="269006" y="207764"/>
                  <a:pt x="266464" y="207164"/>
                  <a:pt x="263888" y="206742"/>
                </a:cubicBezTo>
                <a:lnTo>
                  <a:pt x="256214" y="204798"/>
                </a:lnTo>
                <a:lnTo>
                  <a:pt x="256224" y="204794"/>
                </a:lnTo>
                <a:lnTo>
                  <a:pt x="256198" y="204794"/>
                </a:lnTo>
                <a:lnTo>
                  <a:pt x="256214" y="204798"/>
                </a:lnTo>
                <a:lnTo>
                  <a:pt x="254750" y="205425"/>
                </a:lnTo>
                <a:cubicBezTo>
                  <a:pt x="258126" y="207554"/>
                  <a:pt x="261742" y="209276"/>
                  <a:pt x="265521" y="210561"/>
                </a:cubicBezTo>
                <a:cubicBezTo>
                  <a:pt x="267631" y="211159"/>
                  <a:pt x="269856" y="211230"/>
                  <a:pt x="272000" y="210772"/>
                </a:cubicBezTo>
                <a:cubicBezTo>
                  <a:pt x="274344" y="210324"/>
                  <a:pt x="275002" y="211404"/>
                  <a:pt x="276082" y="211351"/>
                </a:cubicBezTo>
                <a:cubicBezTo>
                  <a:pt x="277636" y="211351"/>
                  <a:pt x="278715" y="209192"/>
                  <a:pt x="279532" y="207902"/>
                </a:cubicBezTo>
                <a:cubicBezTo>
                  <a:pt x="281928" y="204504"/>
                  <a:pt x="281481" y="204056"/>
                  <a:pt x="282166" y="203503"/>
                </a:cubicBezTo>
                <a:cubicBezTo>
                  <a:pt x="282850" y="202950"/>
                  <a:pt x="285326" y="208059"/>
                  <a:pt x="285010" y="211404"/>
                </a:cubicBezTo>
                <a:cubicBezTo>
                  <a:pt x="285010" y="211931"/>
                  <a:pt x="285010" y="212405"/>
                  <a:pt x="284825" y="212879"/>
                </a:cubicBezTo>
                <a:lnTo>
                  <a:pt x="285089" y="213142"/>
                </a:lnTo>
                <a:cubicBezTo>
                  <a:pt x="299264" y="197857"/>
                  <a:pt x="307470" y="177983"/>
                  <a:pt x="308213" y="157152"/>
                </a:cubicBezTo>
                <a:close/>
                <a:moveTo>
                  <a:pt x="103921" y="157152"/>
                </a:moveTo>
                <a:cubicBezTo>
                  <a:pt x="104242" y="169084"/>
                  <a:pt x="106395" y="180896"/>
                  <a:pt x="110295" y="192179"/>
                </a:cubicBezTo>
                <a:lnTo>
                  <a:pt x="110716" y="192179"/>
                </a:lnTo>
                <a:cubicBezTo>
                  <a:pt x="113141" y="192371"/>
                  <a:pt x="115578" y="191955"/>
                  <a:pt x="117800" y="190967"/>
                </a:cubicBezTo>
                <a:cubicBezTo>
                  <a:pt x="120118" y="189176"/>
                  <a:pt x="117985" y="182777"/>
                  <a:pt x="119434" y="180117"/>
                </a:cubicBezTo>
                <a:cubicBezTo>
                  <a:pt x="121225" y="176798"/>
                  <a:pt x="125728" y="168976"/>
                  <a:pt x="127071" y="168924"/>
                </a:cubicBezTo>
                <a:cubicBezTo>
                  <a:pt x="128414" y="168871"/>
                  <a:pt x="128204" y="169767"/>
                  <a:pt x="128809" y="169924"/>
                </a:cubicBezTo>
                <a:cubicBezTo>
                  <a:pt x="128119" y="165700"/>
                  <a:pt x="127724" y="161431"/>
                  <a:pt x="127624" y="157152"/>
                </a:cubicBezTo>
                <a:close/>
                <a:moveTo>
                  <a:pt x="73740" y="157152"/>
                </a:moveTo>
                <a:cubicBezTo>
                  <a:pt x="74432" y="193977"/>
                  <a:pt x="88969" y="229192"/>
                  <a:pt x="114456" y="255781"/>
                </a:cubicBezTo>
                <a:lnTo>
                  <a:pt x="131206" y="239058"/>
                </a:lnTo>
                <a:cubicBezTo>
                  <a:pt x="127911" y="235583"/>
                  <a:pt x="124817" y="231926"/>
                  <a:pt x="121935" y="228101"/>
                </a:cubicBezTo>
                <a:cubicBezTo>
                  <a:pt x="120579" y="227617"/>
                  <a:pt x="119368" y="226803"/>
                  <a:pt x="118407" y="225731"/>
                </a:cubicBezTo>
                <a:cubicBezTo>
                  <a:pt x="116984" y="223940"/>
                  <a:pt x="116247" y="221333"/>
                  <a:pt x="115562" y="221333"/>
                </a:cubicBezTo>
                <a:cubicBezTo>
                  <a:pt x="114877" y="221333"/>
                  <a:pt x="115562" y="222992"/>
                  <a:pt x="113982" y="223229"/>
                </a:cubicBezTo>
                <a:cubicBezTo>
                  <a:pt x="111902" y="223519"/>
                  <a:pt x="108978" y="218383"/>
                  <a:pt x="107846" y="216487"/>
                </a:cubicBezTo>
                <a:cubicBezTo>
                  <a:pt x="106713" y="214591"/>
                  <a:pt x="104290" y="214274"/>
                  <a:pt x="103184" y="212194"/>
                </a:cubicBezTo>
                <a:cubicBezTo>
                  <a:pt x="102868" y="211589"/>
                  <a:pt x="102131" y="209772"/>
                  <a:pt x="101446" y="210851"/>
                </a:cubicBezTo>
                <a:cubicBezTo>
                  <a:pt x="100287" y="212695"/>
                  <a:pt x="96363" y="206821"/>
                  <a:pt x="95362" y="207243"/>
                </a:cubicBezTo>
                <a:cubicBezTo>
                  <a:pt x="94361" y="207664"/>
                  <a:pt x="95231" y="208850"/>
                  <a:pt x="94651" y="209376"/>
                </a:cubicBezTo>
                <a:cubicBezTo>
                  <a:pt x="93519" y="210377"/>
                  <a:pt x="90200" y="204873"/>
                  <a:pt x="88962" y="205452"/>
                </a:cubicBezTo>
                <a:cubicBezTo>
                  <a:pt x="87725" y="206032"/>
                  <a:pt x="87540" y="206690"/>
                  <a:pt x="87461" y="208086"/>
                </a:cubicBezTo>
                <a:cubicBezTo>
                  <a:pt x="87382" y="209482"/>
                  <a:pt x="89278" y="213353"/>
                  <a:pt x="88620" y="213774"/>
                </a:cubicBezTo>
                <a:cubicBezTo>
                  <a:pt x="87962" y="214196"/>
                  <a:pt x="82905" y="202028"/>
                  <a:pt x="83932" y="201475"/>
                </a:cubicBezTo>
                <a:cubicBezTo>
                  <a:pt x="84538" y="201159"/>
                  <a:pt x="84432" y="202028"/>
                  <a:pt x="85091" y="201633"/>
                </a:cubicBezTo>
                <a:cubicBezTo>
                  <a:pt x="85749" y="201238"/>
                  <a:pt x="84617" y="200369"/>
                  <a:pt x="84301" y="199000"/>
                </a:cubicBezTo>
                <a:cubicBezTo>
                  <a:pt x="83985" y="197631"/>
                  <a:pt x="82773" y="197577"/>
                  <a:pt x="82668" y="196050"/>
                </a:cubicBezTo>
                <a:cubicBezTo>
                  <a:pt x="82562" y="194523"/>
                  <a:pt x="84748" y="195049"/>
                  <a:pt x="84722" y="194311"/>
                </a:cubicBezTo>
                <a:cubicBezTo>
                  <a:pt x="84657" y="193527"/>
                  <a:pt x="84947" y="192753"/>
                  <a:pt x="85512" y="192205"/>
                </a:cubicBezTo>
                <a:cubicBezTo>
                  <a:pt x="86223" y="191573"/>
                  <a:pt x="87883" y="192205"/>
                  <a:pt x="88146" y="190071"/>
                </a:cubicBezTo>
                <a:cubicBezTo>
                  <a:pt x="88409" y="187939"/>
                  <a:pt x="89384" y="190071"/>
                  <a:pt x="89568" y="191309"/>
                </a:cubicBezTo>
                <a:cubicBezTo>
                  <a:pt x="89753" y="192548"/>
                  <a:pt x="93809" y="193285"/>
                  <a:pt x="93993" y="192205"/>
                </a:cubicBezTo>
                <a:cubicBezTo>
                  <a:pt x="93993" y="191520"/>
                  <a:pt x="92386" y="191546"/>
                  <a:pt x="92386" y="190941"/>
                </a:cubicBezTo>
                <a:cubicBezTo>
                  <a:pt x="92386" y="189782"/>
                  <a:pt x="94598" y="190941"/>
                  <a:pt x="96100" y="190941"/>
                </a:cubicBezTo>
                <a:cubicBezTo>
                  <a:pt x="96758" y="190941"/>
                  <a:pt x="97943" y="189940"/>
                  <a:pt x="99444" y="190704"/>
                </a:cubicBezTo>
                <a:cubicBezTo>
                  <a:pt x="100601" y="191386"/>
                  <a:pt x="101867" y="191867"/>
                  <a:pt x="103184" y="192126"/>
                </a:cubicBezTo>
                <a:cubicBezTo>
                  <a:pt x="99550" y="180812"/>
                  <a:pt x="97571" y="169031"/>
                  <a:pt x="97311" y="157152"/>
                </a:cubicBezTo>
                <a:close/>
                <a:moveTo>
                  <a:pt x="190857" y="153017"/>
                </a:moveTo>
                <a:cubicBezTo>
                  <a:pt x="189968" y="152869"/>
                  <a:pt x="189061" y="153185"/>
                  <a:pt x="188461" y="153859"/>
                </a:cubicBezTo>
                <a:cubicBezTo>
                  <a:pt x="188316" y="153978"/>
                  <a:pt x="188184" y="154109"/>
                  <a:pt x="188066" y="154254"/>
                </a:cubicBezTo>
                <a:cubicBezTo>
                  <a:pt x="187922" y="154415"/>
                  <a:pt x="187798" y="154591"/>
                  <a:pt x="187698" y="154781"/>
                </a:cubicBezTo>
                <a:cubicBezTo>
                  <a:pt x="187698" y="154992"/>
                  <a:pt x="187460" y="155202"/>
                  <a:pt x="187329" y="155413"/>
                </a:cubicBezTo>
                <a:cubicBezTo>
                  <a:pt x="187052" y="155942"/>
                  <a:pt x="186807" y="156488"/>
                  <a:pt x="186591" y="157046"/>
                </a:cubicBezTo>
                <a:cubicBezTo>
                  <a:pt x="184695" y="162076"/>
                  <a:pt x="182456" y="160522"/>
                  <a:pt x="182825" y="162313"/>
                </a:cubicBezTo>
                <a:cubicBezTo>
                  <a:pt x="182825" y="162524"/>
                  <a:pt x="183404" y="162682"/>
                  <a:pt x="184194" y="162734"/>
                </a:cubicBezTo>
                <a:lnTo>
                  <a:pt x="186407" y="162734"/>
                </a:lnTo>
                <a:lnTo>
                  <a:pt x="187644" y="162734"/>
                </a:lnTo>
                <a:lnTo>
                  <a:pt x="188224" y="162734"/>
                </a:lnTo>
                <a:lnTo>
                  <a:pt x="188566" y="162734"/>
                </a:lnTo>
                <a:lnTo>
                  <a:pt x="188882" y="162734"/>
                </a:lnTo>
                <a:lnTo>
                  <a:pt x="189172" y="162734"/>
                </a:lnTo>
                <a:lnTo>
                  <a:pt x="189514" y="162734"/>
                </a:lnTo>
                <a:lnTo>
                  <a:pt x="189725" y="162734"/>
                </a:lnTo>
                <a:lnTo>
                  <a:pt x="190199" y="162550"/>
                </a:lnTo>
                <a:lnTo>
                  <a:pt x="190990" y="162234"/>
                </a:lnTo>
                <a:cubicBezTo>
                  <a:pt x="191229" y="162147"/>
                  <a:pt x="191476" y="162086"/>
                  <a:pt x="191727" y="162050"/>
                </a:cubicBezTo>
                <a:cubicBezTo>
                  <a:pt x="192672" y="161781"/>
                  <a:pt x="193684" y="162155"/>
                  <a:pt x="194229" y="162972"/>
                </a:cubicBezTo>
                <a:cubicBezTo>
                  <a:pt x="194584" y="162911"/>
                  <a:pt x="194947" y="162895"/>
                  <a:pt x="195309" y="162919"/>
                </a:cubicBezTo>
                <a:lnTo>
                  <a:pt x="195309" y="162550"/>
                </a:lnTo>
                <a:cubicBezTo>
                  <a:pt x="195309" y="162550"/>
                  <a:pt x="195309" y="162313"/>
                  <a:pt x="195309" y="162207"/>
                </a:cubicBezTo>
                <a:cubicBezTo>
                  <a:pt x="195309" y="162102"/>
                  <a:pt x="195309" y="162207"/>
                  <a:pt x="195309" y="162050"/>
                </a:cubicBezTo>
                <a:lnTo>
                  <a:pt x="195309" y="161839"/>
                </a:lnTo>
                <a:lnTo>
                  <a:pt x="195309" y="161392"/>
                </a:lnTo>
                <a:cubicBezTo>
                  <a:pt x="195309" y="161259"/>
                  <a:pt x="195309" y="161128"/>
                  <a:pt x="195309" y="160997"/>
                </a:cubicBezTo>
                <a:lnTo>
                  <a:pt x="195309" y="160733"/>
                </a:lnTo>
                <a:cubicBezTo>
                  <a:pt x="195290" y="160654"/>
                  <a:pt x="195290" y="160575"/>
                  <a:pt x="195309" y="160496"/>
                </a:cubicBezTo>
                <a:lnTo>
                  <a:pt x="195466" y="160232"/>
                </a:lnTo>
                <a:cubicBezTo>
                  <a:pt x="195680" y="159998"/>
                  <a:pt x="195999" y="159887"/>
                  <a:pt x="196309" y="159942"/>
                </a:cubicBezTo>
                <a:cubicBezTo>
                  <a:pt x="196983" y="160146"/>
                  <a:pt x="197671" y="160314"/>
                  <a:pt x="198363" y="160444"/>
                </a:cubicBezTo>
                <a:cubicBezTo>
                  <a:pt x="198935" y="160488"/>
                  <a:pt x="199485" y="160227"/>
                  <a:pt x="199812" y="159758"/>
                </a:cubicBezTo>
                <a:cubicBezTo>
                  <a:pt x="200020" y="159501"/>
                  <a:pt x="200199" y="159216"/>
                  <a:pt x="200339" y="158915"/>
                </a:cubicBezTo>
                <a:cubicBezTo>
                  <a:pt x="200463" y="158670"/>
                  <a:pt x="200536" y="158400"/>
                  <a:pt x="200549" y="158126"/>
                </a:cubicBezTo>
                <a:cubicBezTo>
                  <a:pt x="200578" y="158023"/>
                  <a:pt x="200578" y="157912"/>
                  <a:pt x="200549" y="157810"/>
                </a:cubicBezTo>
                <a:cubicBezTo>
                  <a:pt x="200549" y="157572"/>
                  <a:pt x="200101" y="157493"/>
                  <a:pt x="199417" y="157810"/>
                </a:cubicBezTo>
                <a:lnTo>
                  <a:pt x="199022" y="157941"/>
                </a:lnTo>
                <a:lnTo>
                  <a:pt x="198205" y="158100"/>
                </a:lnTo>
                <a:lnTo>
                  <a:pt x="197810" y="158100"/>
                </a:lnTo>
                <a:cubicBezTo>
                  <a:pt x="197436" y="158062"/>
                  <a:pt x="197100" y="157860"/>
                  <a:pt x="196888" y="157546"/>
                </a:cubicBezTo>
                <a:cubicBezTo>
                  <a:pt x="196797" y="157428"/>
                  <a:pt x="196726" y="157293"/>
                  <a:pt x="196678" y="157152"/>
                </a:cubicBezTo>
                <a:cubicBezTo>
                  <a:pt x="196602" y="156964"/>
                  <a:pt x="196504" y="156788"/>
                  <a:pt x="196388" y="156624"/>
                </a:cubicBezTo>
                <a:cubicBezTo>
                  <a:pt x="195933" y="156082"/>
                  <a:pt x="195366" y="155642"/>
                  <a:pt x="194729" y="155334"/>
                </a:cubicBezTo>
                <a:cubicBezTo>
                  <a:pt x="194392" y="155147"/>
                  <a:pt x="194073" y="154928"/>
                  <a:pt x="193781" y="154675"/>
                </a:cubicBezTo>
                <a:lnTo>
                  <a:pt x="193307" y="154228"/>
                </a:lnTo>
                <a:lnTo>
                  <a:pt x="192965" y="153833"/>
                </a:lnTo>
                <a:lnTo>
                  <a:pt x="192833" y="153833"/>
                </a:lnTo>
                <a:lnTo>
                  <a:pt x="192596" y="153622"/>
                </a:lnTo>
                <a:lnTo>
                  <a:pt x="192412" y="153464"/>
                </a:lnTo>
                <a:lnTo>
                  <a:pt x="192227" y="153306"/>
                </a:lnTo>
                <a:lnTo>
                  <a:pt x="192017" y="153148"/>
                </a:lnTo>
                <a:lnTo>
                  <a:pt x="191832" y="153148"/>
                </a:lnTo>
                <a:lnTo>
                  <a:pt x="191595" y="153148"/>
                </a:lnTo>
                <a:lnTo>
                  <a:pt x="191437" y="153148"/>
                </a:lnTo>
                <a:lnTo>
                  <a:pt x="191174" y="153017"/>
                </a:lnTo>
                <a:close/>
                <a:moveTo>
                  <a:pt x="207318" y="151015"/>
                </a:moveTo>
                <a:cubicBezTo>
                  <a:pt x="208424" y="151989"/>
                  <a:pt x="206423" y="153912"/>
                  <a:pt x="208688" y="153649"/>
                </a:cubicBezTo>
                <a:cubicBezTo>
                  <a:pt x="210057" y="153517"/>
                  <a:pt x="209609" y="152253"/>
                  <a:pt x="211821" y="152806"/>
                </a:cubicBezTo>
                <a:lnTo>
                  <a:pt x="211901" y="152806"/>
                </a:lnTo>
                <a:cubicBezTo>
                  <a:pt x="213876" y="153332"/>
                  <a:pt x="215640" y="157652"/>
                  <a:pt x="213955" y="157283"/>
                </a:cubicBezTo>
                <a:cubicBezTo>
                  <a:pt x="212269" y="156914"/>
                  <a:pt x="207159" y="156282"/>
                  <a:pt x="206291" y="156282"/>
                </a:cubicBezTo>
                <a:cubicBezTo>
                  <a:pt x="205422" y="156282"/>
                  <a:pt x="205422" y="154228"/>
                  <a:pt x="205422" y="153649"/>
                </a:cubicBezTo>
                <a:cubicBezTo>
                  <a:pt x="205501" y="152543"/>
                  <a:pt x="206844" y="150619"/>
                  <a:pt x="207318" y="151015"/>
                </a:cubicBezTo>
                <a:close/>
                <a:moveTo>
                  <a:pt x="208819" y="147038"/>
                </a:moveTo>
                <a:cubicBezTo>
                  <a:pt x="212401" y="147038"/>
                  <a:pt x="211373" y="149882"/>
                  <a:pt x="210136" y="149882"/>
                </a:cubicBezTo>
                <a:cubicBezTo>
                  <a:pt x="208898" y="149882"/>
                  <a:pt x="209557" y="149118"/>
                  <a:pt x="208898" y="149066"/>
                </a:cubicBezTo>
                <a:cubicBezTo>
                  <a:pt x="208240" y="149013"/>
                  <a:pt x="208292" y="149856"/>
                  <a:pt x="207186" y="149856"/>
                </a:cubicBezTo>
                <a:cubicBezTo>
                  <a:pt x="206317" y="149804"/>
                  <a:pt x="205922" y="147038"/>
                  <a:pt x="208819" y="147038"/>
                </a:cubicBezTo>
                <a:close/>
                <a:moveTo>
                  <a:pt x="154566" y="144878"/>
                </a:moveTo>
                <a:lnTo>
                  <a:pt x="154566" y="144957"/>
                </a:lnTo>
                <a:cubicBezTo>
                  <a:pt x="151938" y="144647"/>
                  <a:pt x="149554" y="146524"/>
                  <a:pt x="149241" y="149153"/>
                </a:cubicBezTo>
                <a:cubicBezTo>
                  <a:pt x="149183" y="149651"/>
                  <a:pt x="149201" y="150154"/>
                  <a:pt x="149299" y="150647"/>
                </a:cubicBezTo>
                <a:lnTo>
                  <a:pt x="157726" y="150647"/>
                </a:lnTo>
                <a:cubicBezTo>
                  <a:pt x="157726" y="149066"/>
                  <a:pt x="157938" y="147486"/>
                  <a:pt x="158148" y="145932"/>
                </a:cubicBezTo>
                <a:cubicBezTo>
                  <a:pt x="157036" y="145347"/>
                  <a:pt x="155818" y="144989"/>
                  <a:pt x="154566" y="144878"/>
                </a:cubicBezTo>
                <a:close/>
                <a:moveTo>
                  <a:pt x="306632" y="137083"/>
                </a:moveTo>
                <a:cubicBezTo>
                  <a:pt x="305990" y="137904"/>
                  <a:pt x="305147" y="138550"/>
                  <a:pt x="304183" y="138952"/>
                </a:cubicBezTo>
                <a:cubicBezTo>
                  <a:pt x="303419" y="139321"/>
                  <a:pt x="302708" y="141139"/>
                  <a:pt x="302418" y="141824"/>
                </a:cubicBezTo>
                <a:cubicBezTo>
                  <a:pt x="302129" y="142508"/>
                  <a:pt x="300179" y="141639"/>
                  <a:pt x="298600" y="142377"/>
                </a:cubicBezTo>
                <a:cubicBezTo>
                  <a:pt x="295966" y="143720"/>
                  <a:pt x="293042" y="143930"/>
                  <a:pt x="295044" y="146775"/>
                </a:cubicBezTo>
                <a:cubicBezTo>
                  <a:pt x="296308" y="148487"/>
                  <a:pt x="291937" y="147960"/>
                  <a:pt x="290910" y="150278"/>
                </a:cubicBezTo>
                <a:lnTo>
                  <a:pt x="291041" y="150278"/>
                </a:lnTo>
                <a:cubicBezTo>
                  <a:pt x="291004" y="150383"/>
                  <a:pt x="290951" y="150480"/>
                  <a:pt x="290883" y="150567"/>
                </a:cubicBezTo>
                <a:lnTo>
                  <a:pt x="308239" y="150567"/>
                </a:lnTo>
                <a:cubicBezTo>
                  <a:pt x="308239" y="148065"/>
                  <a:pt x="307923" y="145590"/>
                  <a:pt x="307633" y="143140"/>
                </a:cubicBezTo>
                <a:cubicBezTo>
                  <a:pt x="307501" y="143404"/>
                  <a:pt x="307343" y="143640"/>
                  <a:pt x="307238" y="143904"/>
                </a:cubicBezTo>
                <a:cubicBezTo>
                  <a:pt x="305921" y="146538"/>
                  <a:pt x="305736" y="144984"/>
                  <a:pt x="305816" y="143904"/>
                </a:cubicBezTo>
                <a:cubicBezTo>
                  <a:pt x="306045" y="142382"/>
                  <a:pt x="306469" y="140894"/>
                  <a:pt x="307080" y="139479"/>
                </a:cubicBezTo>
                <a:cubicBezTo>
                  <a:pt x="307080" y="138663"/>
                  <a:pt x="306790" y="137873"/>
                  <a:pt x="306632" y="137083"/>
                </a:cubicBezTo>
                <a:close/>
                <a:moveTo>
                  <a:pt x="221619" y="126706"/>
                </a:moveTo>
                <a:lnTo>
                  <a:pt x="221224" y="127023"/>
                </a:lnTo>
                <a:cubicBezTo>
                  <a:pt x="218542" y="127025"/>
                  <a:pt x="215880" y="127433"/>
                  <a:pt x="213323" y="128234"/>
                </a:cubicBezTo>
                <a:cubicBezTo>
                  <a:pt x="213006" y="128603"/>
                  <a:pt x="212743" y="128919"/>
                  <a:pt x="212928" y="129182"/>
                </a:cubicBezTo>
                <a:cubicBezTo>
                  <a:pt x="213586" y="130130"/>
                  <a:pt x="215561" y="128155"/>
                  <a:pt x="215824" y="129972"/>
                </a:cubicBezTo>
                <a:cubicBezTo>
                  <a:pt x="216008" y="131315"/>
                  <a:pt x="213638" y="130315"/>
                  <a:pt x="213849" y="131315"/>
                </a:cubicBezTo>
                <a:cubicBezTo>
                  <a:pt x="214060" y="132316"/>
                  <a:pt x="215667" y="131763"/>
                  <a:pt x="215719" y="132843"/>
                </a:cubicBezTo>
                <a:cubicBezTo>
                  <a:pt x="215561" y="134165"/>
                  <a:pt x="214924" y="135382"/>
                  <a:pt x="213928" y="136267"/>
                </a:cubicBezTo>
                <a:cubicBezTo>
                  <a:pt x="212875" y="136951"/>
                  <a:pt x="207213" y="137689"/>
                  <a:pt x="206685" y="138900"/>
                </a:cubicBezTo>
                <a:cubicBezTo>
                  <a:pt x="206270" y="140057"/>
                  <a:pt x="205635" y="141120"/>
                  <a:pt x="204816" y="142034"/>
                </a:cubicBezTo>
                <a:cubicBezTo>
                  <a:pt x="203867" y="143035"/>
                  <a:pt x="199338" y="145721"/>
                  <a:pt x="199312" y="146432"/>
                </a:cubicBezTo>
                <a:cubicBezTo>
                  <a:pt x="199312" y="148091"/>
                  <a:pt x="201497" y="145984"/>
                  <a:pt x="202104" y="145326"/>
                </a:cubicBezTo>
                <a:cubicBezTo>
                  <a:pt x="202709" y="144668"/>
                  <a:pt x="204421" y="144299"/>
                  <a:pt x="205870" y="143483"/>
                </a:cubicBezTo>
                <a:cubicBezTo>
                  <a:pt x="207871" y="142324"/>
                  <a:pt x="208661" y="146327"/>
                  <a:pt x="206501" y="146459"/>
                </a:cubicBezTo>
                <a:cubicBezTo>
                  <a:pt x="205158" y="146459"/>
                  <a:pt x="204026" y="150330"/>
                  <a:pt x="201919" y="149619"/>
                </a:cubicBezTo>
                <a:cubicBezTo>
                  <a:pt x="201392" y="149408"/>
                  <a:pt x="199891" y="148487"/>
                  <a:pt x="199575" y="149461"/>
                </a:cubicBezTo>
                <a:cubicBezTo>
                  <a:pt x="199259" y="150435"/>
                  <a:pt x="202709" y="150619"/>
                  <a:pt x="203789" y="151357"/>
                </a:cubicBezTo>
                <a:cubicBezTo>
                  <a:pt x="206423" y="153174"/>
                  <a:pt x="201682" y="153043"/>
                  <a:pt x="200892" y="153543"/>
                </a:cubicBezTo>
                <a:cubicBezTo>
                  <a:pt x="200101" y="154044"/>
                  <a:pt x="200523" y="155123"/>
                  <a:pt x="201576" y="154675"/>
                </a:cubicBezTo>
                <a:cubicBezTo>
                  <a:pt x="202630" y="154228"/>
                  <a:pt x="203973" y="153201"/>
                  <a:pt x="204605" y="154913"/>
                </a:cubicBezTo>
                <a:cubicBezTo>
                  <a:pt x="205448" y="157257"/>
                  <a:pt x="200760" y="165789"/>
                  <a:pt x="199338" y="164894"/>
                </a:cubicBezTo>
                <a:cubicBezTo>
                  <a:pt x="198574" y="164420"/>
                  <a:pt x="197810" y="165105"/>
                  <a:pt x="197100" y="165394"/>
                </a:cubicBezTo>
                <a:cubicBezTo>
                  <a:pt x="198050" y="167319"/>
                  <a:pt x="199214" y="169131"/>
                  <a:pt x="200576" y="170794"/>
                </a:cubicBezTo>
                <a:cubicBezTo>
                  <a:pt x="201497" y="169266"/>
                  <a:pt x="202972" y="167106"/>
                  <a:pt x="203578" y="167080"/>
                </a:cubicBezTo>
                <a:cubicBezTo>
                  <a:pt x="204184" y="167054"/>
                  <a:pt x="204158" y="166369"/>
                  <a:pt x="204500" y="165763"/>
                </a:cubicBezTo>
                <a:cubicBezTo>
                  <a:pt x="204842" y="165158"/>
                  <a:pt x="205948" y="165763"/>
                  <a:pt x="206001" y="164789"/>
                </a:cubicBezTo>
                <a:cubicBezTo>
                  <a:pt x="206054" y="163814"/>
                  <a:pt x="208635" y="162313"/>
                  <a:pt x="208977" y="160812"/>
                </a:cubicBezTo>
                <a:cubicBezTo>
                  <a:pt x="209135" y="160022"/>
                  <a:pt x="208161" y="159206"/>
                  <a:pt x="208555" y="158547"/>
                </a:cubicBezTo>
                <a:cubicBezTo>
                  <a:pt x="208835" y="158000"/>
                  <a:pt x="209333" y="157599"/>
                  <a:pt x="209925" y="157441"/>
                </a:cubicBezTo>
                <a:cubicBezTo>
                  <a:pt x="210425" y="157257"/>
                  <a:pt x="211663" y="158494"/>
                  <a:pt x="212032" y="157967"/>
                </a:cubicBezTo>
                <a:cubicBezTo>
                  <a:pt x="212401" y="157441"/>
                  <a:pt x="214245" y="157967"/>
                  <a:pt x="215640" y="158731"/>
                </a:cubicBezTo>
                <a:cubicBezTo>
                  <a:pt x="216298" y="159127"/>
                  <a:pt x="217537" y="158731"/>
                  <a:pt x="218273" y="159732"/>
                </a:cubicBezTo>
                <a:cubicBezTo>
                  <a:pt x="219328" y="161233"/>
                  <a:pt x="218273" y="161365"/>
                  <a:pt x="218273" y="161681"/>
                </a:cubicBezTo>
                <a:cubicBezTo>
                  <a:pt x="218273" y="161997"/>
                  <a:pt x="218906" y="161497"/>
                  <a:pt x="219195" y="161681"/>
                </a:cubicBezTo>
                <a:cubicBezTo>
                  <a:pt x="219485" y="161866"/>
                  <a:pt x="216430" y="164315"/>
                  <a:pt x="216825" y="165289"/>
                </a:cubicBezTo>
                <a:cubicBezTo>
                  <a:pt x="217220" y="166264"/>
                  <a:pt x="213981" y="171584"/>
                  <a:pt x="213112" y="172426"/>
                </a:cubicBezTo>
                <a:cubicBezTo>
                  <a:pt x="212242" y="173269"/>
                  <a:pt x="209899" y="172295"/>
                  <a:pt x="209135" y="172426"/>
                </a:cubicBezTo>
                <a:cubicBezTo>
                  <a:pt x="208371" y="172558"/>
                  <a:pt x="208108" y="173374"/>
                  <a:pt x="206791" y="173059"/>
                </a:cubicBezTo>
                <a:cubicBezTo>
                  <a:pt x="205637" y="172935"/>
                  <a:pt x="204474" y="173185"/>
                  <a:pt x="203472" y="173769"/>
                </a:cubicBezTo>
                <a:lnTo>
                  <a:pt x="211431" y="176770"/>
                </a:lnTo>
                <a:lnTo>
                  <a:pt x="211637" y="178510"/>
                </a:lnTo>
                <a:cubicBezTo>
                  <a:pt x="212604" y="179295"/>
                  <a:pt x="213988" y="179295"/>
                  <a:pt x="214955" y="178510"/>
                </a:cubicBezTo>
                <a:lnTo>
                  <a:pt x="214910" y="178082"/>
                </a:lnTo>
                <a:lnTo>
                  <a:pt x="221144" y="180433"/>
                </a:lnTo>
                <a:cubicBezTo>
                  <a:pt x="222575" y="180430"/>
                  <a:pt x="224002" y="180307"/>
                  <a:pt x="225411" y="180064"/>
                </a:cubicBezTo>
                <a:cubicBezTo>
                  <a:pt x="226219" y="178921"/>
                  <a:pt x="226709" y="177585"/>
                  <a:pt x="226833" y="176192"/>
                </a:cubicBezTo>
                <a:cubicBezTo>
                  <a:pt x="226807" y="175360"/>
                  <a:pt x="226933" y="174531"/>
                  <a:pt x="227202" y="173743"/>
                </a:cubicBezTo>
                <a:cubicBezTo>
                  <a:pt x="227544" y="173164"/>
                  <a:pt x="229835" y="170477"/>
                  <a:pt x="230599" y="170530"/>
                </a:cubicBezTo>
                <a:cubicBezTo>
                  <a:pt x="231362" y="170582"/>
                  <a:pt x="231890" y="171215"/>
                  <a:pt x="232996" y="170872"/>
                </a:cubicBezTo>
                <a:cubicBezTo>
                  <a:pt x="235156" y="170214"/>
                  <a:pt x="236472" y="170872"/>
                  <a:pt x="236499" y="171689"/>
                </a:cubicBezTo>
                <a:cubicBezTo>
                  <a:pt x="236525" y="172506"/>
                  <a:pt x="233865" y="172611"/>
                  <a:pt x="233865" y="173348"/>
                </a:cubicBezTo>
                <a:cubicBezTo>
                  <a:pt x="233865" y="174086"/>
                  <a:pt x="235919" y="174612"/>
                  <a:pt x="236499" y="173874"/>
                </a:cubicBezTo>
                <a:cubicBezTo>
                  <a:pt x="237405" y="172930"/>
                  <a:pt x="237691" y="171549"/>
                  <a:pt x="237236" y="170320"/>
                </a:cubicBezTo>
                <a:cubicBezTo>
                  <a:pt x="236367" y="169239"/>
                  <a:pt x="236419" y="168792"/>
                  <a:pt x="237657" y="169213"/>
                </a:cubicBezTo>
                <a:cubicBezTo>
                  <a:pt x="238421" y="169477"/>
                  <a:pt x="238421" y="166580"/>
                  <a:pt x="239132" y="165315"/>
                </a:cubicBezTo>
                <a:cubicBezTo>
                  <a:pt x="240133" y="163762"/>
                  <a:pt x="237315" y="164868"/>
                  <a:pt x="236130" y="165025"/>
                </a:cubicBezTo>
                <a:cubicBezTo>
                  <a:pt x="234944" y="165184"/>
                  <a:pt x="234102" y="162814"/>
                  <a:pt x="234075" y="161997"/>
                </a:cubicBezTo>
                <a:cubicBezTo>
                  <a:pt x="234049" y="161181"/>
                  <a:pt x="236183" y="164104"/>
                  <a:pt x="237262" y="164157"/>
                </a:cubicBezTo>
                <a:cubicBezTo>
                  <a:pt x="238569" y="164041"/>
                  <a:pt x="239643" y="163074"/>
                  <a:pt x="239896" y="161786"/>
                </a:cubicBezTo>
                <a:cubicBezTo>
                  <a:pt x="239896" y="160759"/>
                  <a:pt x="237578" y="160628"/>
                  <a:pt x="237262" y="159363"/>
                </a:cubicBezTo>
                <a:cubicBezTo>
                  <a:pt x="237052" y="158679"/>
                  <a:pt x="239132" y="159363"/>
                  <a:pt x="238974" y="158679"/>
                </a:cubicBezTo>
                <a:cubicBezTo>
                  <a:pt x="238816" y="157994"/>
                  <a:pt x="239185" y="156678"/>
                  <a:pt x="237868" y="156045"/>
                </a:cubicBezTo>
                <a:cubicBezTo>
                  <a:pt x="236551" y="155413"/>
                  <a:pt x="235235" y="151278"/>
                  <a:pt x="234313" y="150988"/>
                </a:cubicBezTo>
                <a:cubicBezTo>
                  <a:pt x="233391" y="150699"/>
                  <a:pt x="232601" y="152015"/>
                  <a:pt x="232048" y="152463"/>
                </a:cubicBezTo>
                <a:cubicBezTo>
                  <a:pt x="231495" y="152911"/>
                  <a:pt x="230573" y="152148"/>
                  <a:pt x="231047" y="151700"/>
                </a:cubicBezTo>
                <a:cubicBezTo>
                  <a:pt x="232121" y="150881"/>
                  <a:pt x="233020" y="149851"/>
                  <a:pt x="233680" y="148671"/>
                </a:cubicBezTo>
                <a:cubicBezTo>
                  <a:pt x="234234" y="146880"/>
                  <a:pt x="236525" y="148671"/>
                  <a:pt x="236104" y="146274"/>
                </a:cubicBezTo>
                <a:cubicBezTo>
                  <a:pt x="235682" y="143878"/>
                  <a:pt x="233470" y="144114"/>
                  <a:pt x="234444" y="142798"/>
                </a:cubicBezTo>
                <a:cubicBezTo>
                  <a:pt x="235129" y="142027"/>
                  <a:pt x="235061" y="140844"/>
                  <a:pt x="234289" y="140159"/>
                </a:cubicBezTo>
                <a:cubicBezTo>
                  <a:pt x="233799" y="139724"/>
                  <a:pt x="233120" y="139577"/>
                  <a:pt x="232495" y="139769"/>
                </a:cubicBezTo>
                <a:cubicBezTo>
                  <a:pt x="231468" y="139954"/>
                  <a:pt x="230414" y="138294"/>
                  <a:pt x="230283" y="136872"/>
                </a:cubicBezTo>
                <a:cubicBezTo>
                  <a:pt x="230283" y="136056"/>
                  <a:pt x="227965" y="136187"/>
                  <a:pt x="228044" y="135345"/>
                </a:cubicBezTo>
                <a:cubicBezTo>
                  <a:pt x="228229" y="133633"/>
                  <a:pt x="225648" y="133449"/>
                  <a:pt x="224094" y="133580"/>
                </a:cubicBezTo>
                <a:cubicBezTo>
                  <a:pt x="222177" y="133169"/>
                  <a:pt x="220441" y="132153"/>
                  <a:pt x="219143" y="130684"/>
                </a:cubicBezTo>
                <a:cubicBezTo>
                  <a:pt x="218800" y="130077"/>
                  <a:pt x="216510" y="131210"/>
                  <a:pt x="217352" y="128893"/>
                </a:cubicBezTo>
                <a:cubicBezTo>
                  <a:pt x="218195" y="126575"/>
                  <a:pt x="220196" y="129314"/>
                  <a:pt x="221118" y="128655"/>
                </a:cubicBezTo>
                <a:cubicBezTo>
                  <a:pt x="221782" y="128247"/>
                  <a:pt x="222003" y="127386"/>
                  <a:pt x="221619" y="126706"/>
                </a:cubicBezTo>
                <a:close/>
                <a:moveTo>
                  <a:pt x="436918" y="124415"/>
                </a:moveTo>
                <a:cubicBezTo>
                  <a:pt x="437698" y="125922"/>
                  <a:pt x="438324" y="127499"/>
                  <a:pt x="438788" y="129129"/>
                </a:cubicBezTo>
                <a:cubicBezTo>
                  <a:pt x="450613" y="167290"/>
                  <a:pt x="426594" y="194654"/>
                  <a:pt x="421827" y="200475"/>
                </a:cubicBezTo>
                <a:cubicBezTo>
                  <a:pt x="417429" y="205821"/>
                  <a:pt x="410292" y="213274"/>
                  <a:pt x="406631" y="218542"/>
                </a:cubicBezTo>
                <a:cubicBezTo>
                  <a:pt x="406394" y="218278"/>
                  <a:pt x="406394" y="218173"/>
                  <a:pt x="406394" y="217277"/>
                </a:cubicBezTo>
                <a:cubicBezTo>
                  <a:pt x="407331" y="207030"/>
                  <a:pt x="405870" y="196705"/>
                  <a:pt x="402128" y="187122"/>
                </a:cubicBezTo>
                <a:cubicBezTo>
                  <a:pt x="396755" y="171663"/>
                  <a:pt x="391567" y="155729"/>
                  <a:pt x="389881" y="139453"/>
                </a:cubicBezTo>
                <a:cubicBezTo>
                  <a:pt x="389671" y="137294"/>
                  <a:pt x="389513" y="133949"/>
                  <a:pt x="389513" y="132921"/>
                </a:cubicBezTo>
                <a:cubicBezTo>
                  <a:pt x="389644" y="132869"/>
                  <a:pt x="390118" y="133185"/>
                  <a:pt x="390118" y="133185"/>
                </a:cubicBezTo>
                <a:cubicBezTo>
                  <a:pt x="393244" y="139919"/>
                  <a:pt x="396892" y="146398"/>
                  <a:pt x="401021" y="152569"/>
                </a:cubicBezTo>
                <a:cubicBezTo>
                  <a:pt x="407052" y="162050"/>
                  <a:pt x="413900" y="171452"/>
                  <a:pt x="414743" y="182829"/>
                </a:cubicBezTo>
                <a:cubicBezTo>
                  <a:pt x="414974" y="186084"/>
                  <a:pt x="414903" y="189356"/>
                  <a:pt x="414532" y="192600"/>
                </a:cubicBezTo>
                <a:cubicBezTo>
                  <a:pt x="414532" y="192653"/>
                  <a:pt x="414874" y="192916"/>
                  <a:pt x="414901" y="192889"/>
                </a:cubicBezTo>
                <a:cubicBezTo>
                  <a:pt x="414927" y="192863"/>
                  <a:pt x="415086" y="192810"/>
                  <a:pt x="415086" y="192679"/>
                </a:cubicBezTo>
                <a:lnTo>
                  <a:pt x="415086" y="192653"/>
                </a:lnTo>
                <a:cubicBezTo>
                  <a:pt x="415822" y="189887"/>
                  <a:pt x="416639" y="186569"/>
                  <a:pt x="417640" y="182961"/>
                </a:cubicBezTo>
                <a:cubicBezTo>
                  <a:pt x="423223" y="164236"/>
                  <a:pt x="436391" y="152463"/>
                  <a:pt x="436391" y="125021"/>
                </a:cubicBezTo>
                <a:cubicBezTo>
                  <a:pt x="436417" y="124889"/>
                  <a:pt x="436734" y="124415"/>
                  <a:pt x="436918" y="124415"/>
                </a:cubicBezTo>
                <a:close/>
                <a:moveTo>
                  <a:pt x="5108" y="124415"/>
                </a:moveTo>
                <a:cubicBezTo>
                  <a:pt x="5292" y="124415"/>
                  <a:pt x="5634" y="124889"/>
                  <a:pt x="5634" y="125021"/>
                </a:cubicBezTo>
                <a:cubicBezTo>
                  <a:pt x="5555" y="152410"/>
                  <a:pt x="18828" y="164183"/>
                  <a:pt x="24359" y="182961"/>
                </a:cubicBezTo>
                <a:cubicBezTo>
                  <a:pt x="25439" y="186543"/>
                  <a:pt x="26255" y="189993"/>
                  <a:pt x="26993" y="192626"/>
                </a:cubicBezTo>
                <a:cubicBezTo>
                  <a:pt x="27019" y="192837"/>
                  <a:pt x="26809" y="192758"/>
                  <a:pt x="27177" y="192837"/>
                </a:cubicBezTo>
                <a:cubicBezTo>
                  <a:pt x="27546" y="192916"/>
                  <a:pt x="27546" y="192548"/>
                  <a:pt x="27546" y="192548"/>
                </a:cubicBezTo>
                <a:cubicBezTo>
                  <a:pt x="27175" y="189302"/>
                  <a:pt x="27105" y="186031"/>
                  <a:pt x="27336" y="182777"/>
                </a:cubicBezTo>
                <a:cubicBezTo>
                  <a:pt x="28178" y="171399"/>
                  <a:pt x="35025" y="161997"/>
                  <a:pt x="41056" y="152516"/>
                </a:cubicBezTo>
                <a:cubicBezTo>
                  <a:pt x="45181" y="146353"/>
                  <a:pt x="48827" y="139880"/>
                  <a:pt x="51960" y="133159"/>
                </a:cubicBezTo>
                <a:cubicBezTo>
                  <a:pt x="52116" y="132988"/>
                  <a:pt x="52334" y="132882"/>
                  <a:pt x="52566" y="132869"/>
                </a:cubicBezTo>
                <a:cubicBezTo>
                  <a:pt x="52618" y="133896"/>
                  <a:pt x="52408" y="137241"/>
                  <a:pt x="52197" y="139400"/>
                </a:cubicBezTo>
                <a:cubicBezTo>
                  <a:pt x="50485" y="155676"/>
                  <a:pt x="45218" y="171610"/>
                  <a:pt x="39951" y="187069"/>
                </a:cubicBezTo>
                <a:cubicBezTo>
                  <a:pt x="36209" y="196653"/>
                  <a:pt x="34749" y="206977"/>
                  <a:pt x="35684" y="217225"/>
                </a:cubicBezTo>
                <a:cubicBezTo>
                  <a:pt x="35789" y="218120"/>
                  <a:pt x="35447" y="218515"/>
                  <a:pt x="35447" y="218515"/>
                </a:cubicBezTo>
                <a:cubicBezTo>
                  <a:pt x="31865" y="213221"/>
                  <a:pt x="24728" y="205794"/>
                  <a:pt x="20172" y="200475"/>
                </a:cubicBezTo>
                <a:cubicBezTo>
                  <a:pt x="15431" y="194654"/>
                  <a:pt x="-8588" y="167290"/>
                  <a:pt x="3238" y="129129"/>
                </a:cubicBezTo>
                <a:cubicBezTo>
                  <a:pt x="3702" y="127499"/>
                  <a:pt x="4329" y="125922"/>
                  <a:pt x="5108" y="124415"/>
                </a:cubicBezTo>
                <a:close/>
                <a:moveTo>
                  <a:pt x="247762" y="119497"/>
                </a:moveTo>
                <a:lnTo>
                  <a:pt x="243109" y="125127"/>
                </a:lnTo>
                <a:cubicBezTo>
                  <a:pt x="242740" y="124692"/>
                  <a:pt x="243682" y="123098"/>
                  <a:pt x="244854" y="121686"/>
                </a:cubicBezTo>
                <a:close/>
                <a:moveTo>
                  <a:pt x="248007" y="119201"/>
                </a:moveTo>
                <a:lnTo>
                  <a:pt x="247981" y="119332"/>
                </a:lnTo>
                <a:lnTo>
                  <a:pt x="247762" y="119497"/>
                </a:lnTo>
                <a:close/>
                <a:moveTo>
                  <a:pt x="262782" y="116909"/>
                </a:moveTo>
                <a:lnTo>
                  <a:pt x="257278" y="122414"/>
                </a:lnTo>
                <a:cubicBezTo>
                  <a:pt x="258331" y="122677"/>
                  <a:pt x="259490" y="122414"/>
                  <a:pt x="260807" y="122888"/>
                </a:cubicBezTo>
                <a:cubicBezTo>
                  <a:pt x="262124" y="123362"/>
                  <a:pt x="261570" y="118779"/>
                  <a:pt x="263809" y="119227"/>
                </a:cubicBezTo>
                <a:cubicBezTo>
                  <a:pt x="266048" y="119675"/>
                  <a:pt x="266680" y="121123"/>
                  <a:pt x="264783" y="121861"/>
                </a:cubicBezTo>
                <a:cubicBezTo>
                  <a:pt x="263282" y="122361"/>
                  <a:pt x="265179" y="123625"/>
                  <a:pt x="263335" y="124257"/>
                </a:cubicBezTo>
                <a:cubicBezTo>
                  <a:pt x="261491" y="124889"/>
                  <a:pt x="264705" y="126285"/>
                  <a:pt x="264678" y="126890"/>
                </a:cubicBezTo>
                <a:cubicBezTo>
                  <a:pt x="264652" y="127497"/>
                  <a:pt x="262387" y="128155"/>
                  <a:pt x="265758" y="129208"/>
                </a:cubicBezTo>
                <a:cubicBezTo>
                  <a:pt x="269129" y="130262"/>
                  <a:pt x="265758" y="126364"/>
                  <a:pt x="266285" y="125811"/>
                </a:cubicBezTo>
                <a:cubicBezTo>
                  <a:pt x="266812" y="125258"/>
                  <a:pt x="268734" y="126864"/>
                  <a:pt x="269235" y="126101"/>
                </a:cubicBezTo>
                <a:cubicBezTo>
                  <a:pt x="269419" y="125811"/>
                  <a:pt x="269735" y="125337"/>
                  <a:pt x="270156" y="124784"/>
                </a:cubicBezTo>
                <a:cubicBezTo>
                  <a:pt x="268568" y="122142"/>
                  <a:pt x="266769" y="119632"/>
                  <a:pt x="264783" y="117278"/>
                </a:cubicBezTo>
                <a:lnTo>
                  <a:pt x="264810" y="117278"/>
                </a:lnTo>
                <a:cubicBezTo>
                  <a:pt x="264118" y="117278"/>
                  <a:pt x="263430" y="117152"/>
                  <a:pt x="262782" y="116909"/>
                </a:cubicBezTo>
                <a:close/>
                <a:moveTo>
                  <a:pt x="178559" y="115988"/>
                </a:moveTo>
                <a:cubicBezTo>
                  <a:pt x="175593" y="119311"/>
                  <a:pt x="173036" y="122983"/>
                  <a:pt x="170948" y="126917"/>
                </a:cubicBezTo>
                <a:lnTo>
                  <a:pt x="170948" y="126996"/>
                </a:lnTo>
                <a:lnTo>
                  <a:pt x="171632" y="126654"/>
                </a:lnTo>
                <a:cubicBezTo>
                  <a:pt x="174171" y="125337"/>
                  <a:pt x="177139" y="125108"/>
                  <a:pt x="179849" y="126022"/>
                </a:cubicBezTo>
                <a:cubicBezTo>
                  <a:pt x="181943" y="127199"/>
                  <a:pt x="183918" y="128574"/>
                  <a:pt x="185748" y="130130"/>
                </a:cubicBezTo>
                <a:cubicBezTo>
                  <a:pt x="186276" y="130525"/>
                  <a:pt x="186512" y="129814"/>
                  <a:pt x="188935" y="129445"/>
                </a:cubicBezTo>
                <a:cubicBezTo>
                  <a:pt x="189962" y="129288"/>
                  <a:pt x="190173" y="130315"/>
                  <a:pt x="191569" y="130499"/>
                </a:cubicBezTo>
                <a:cubicBezTo>
                  <a:pt x="192067" y="130575"/>
                  <a:pt x="192572" y="130575"/>
                  <a:pt x="193070" y="130499"/>
                </a:cubicBezTo>
                <a:close/>
                <a:moveTo>
                  <a:pt x="247928" y="115566"/>
                </a:moveTo>
                <a:cubicBezTo>
                  <a:pt x="248007" y="114565"/>
                  <a:pt x="251510" y="116198"/>
                  <a:pt x="252063" y="116646"/>
                </a:cubicBezTo>
                <a:cubicBezTo>
                  <a:pt x="252616" y="117093"/>
                  <a:pt x="249640" y="118700"/>
                  <a:pt x="248955" y="118358"/>
                </a:cubicBezTo>
                <a:lnTo>
                  <a:pt x="248982" y="118226"/>
                </a:lnTo>
                <a:cubicBezTo>
                  <a:pt x="248297" y="117857"/>
                  <a:pt x="247850" y="117041"/>
                  <a:pt x="247928" y="115566"/>
                </a:cubicBezTo>
                <a:close/>
                <a:moveTo>
                  <a:pt x="308818" y="107639"/>
                </a:moveTo>
                <a:cubicBezTo>
                  <a:pt x="309635" y="107455"/>
                  <a:pt x="312110" y="113170"/>
                  <a:pt x="312689" y="114908"/>
                </a:cubicBezTo>
                <a:cubicBezTo>
                  <a:pt x="313656" y="117755"/>
                  <a:pt x="314370" y="120680"/>
                  <a:pt x="314823" y="123651"/>
                </a:cubicBezTo>
                <a:cubicBezTo>
                  <a:pt x="314980" y="124652"/>
                  <a:pt x="315033" y="127233"/>
                  <a:pt x="314322" y="127497"/>
                </a:cubicBezTo>
                <a:cubicBezTo>
                  <a:pt x="313190" y="127838"/>
                  <a:pt x="312742" y="123651"/>
                  <a:pt x="312531" y="122229"/>
                </a:cubicBezTo>
                <a:cubicBezTo>
                  <a:pt x="312321" y="120807"/>
                  <a:pt x="310214" y="115671"/>
                  <a:pt x="310214" y="114934"/>
                </a:cubicBezTo>
                <a:lnTo>
                  <a:pt x="310240" y="114802"/>
                </a:lnTo>
                <a:cubicBezTo>
                  <a:pt x="310366" y="114249"/>
                  <a:pt x="310401" y="113680"/>
                  <a:pt x="310345" y="113117"/>
                </a:cubicBezTo>
                <a:cubicBezTo>
                  <a:pt x="310056" y="111800"/>
                  <a:pt x="308001" y="107823"/>
                  <a:pt x="308818" y="107639"/>
                </a:cubicBezTo>
                <a:close/>
                <a:moveTo>
                  <a:pt x="288750" y="104795"/>
                </a:moveTo>
                <a:cubicBezTo>
                  <a:pt x="290356" y="104795"/>
                  <a:pt x="290883" y="107007"/>
                  <a:pt x="290856" y="108008"/>
                </a:cubicBezTo>
                <a:cubicBezTo>
                  <a:pt x="290830" y="109008"/>
                  <a:pt x="290725" y="109640"/>
                  <a:pt x="289751" y="110140"/>
                </a:cubicBezTo>
                <a:cubicBezTo>
                  <a:pt x="288776" y="110641"/>
                  <a:pt x="287723" y="109325"/>
                  <a:pt x="286801" y="110140"/>
                </a:cubicBezTo>
                <a:cubicBezTo>
                  <a:pt x="285879" y="110957"/>
                  <a:pt x="287749" y="113064"/>
                  <a:pt x="287749" y="113828"/>
                </a:cubicBezTo>
                <a:cubicBezTo>
                  <a:pt x="287907" y="115066"/>
                  <a:pt x="286985" y="115697"/>
                  <a:pt x="286169" y="116198"/>
                </a:cubicBezTo>
                <a:cubicBezTo>
                  <a:pt x="285265" y="116709"/>
                  <a:pt x="284210" y="116878"/>
                  <a:pt x="283193" y="116672"/>
                </a:cubicBezTo>
                <a:cubicBezTo>
                  <a:pt x="282034" y="116066"/>
                  <a:pt x="282350" y="114697"/>
                  <a:pt x="283562" y="114697"/>
                </a:cubicBezTo>
                <a:lnTo>
                  <a:pt x="283588" y="114565"/>
                </a:lnTo>
                <a:cubicBezTo>
                  <a:pt x="285853" y="114513"/>
                  <a:pt x="286142" y="112564"/>
                  <a:pt x="285379" y="110852"/>
                </a:cubicBezTo>
                <a:cubicBezTo>
                  <a:pt x="285053" y="110004"/>
                  <a:pt x="285053" y="109066"/>
                  <a:pt x="285379" y="108218"/>
                </a:cubicBezTo>
                <a:cubicBezTo>
                  <a:pt x="285458" y="108008"/>
                  <a:pt x="287538" y="104795"/>
                  <a:pt x="288750" y="104795"/>
                </a:cubicBezTo>
                <a:close/>
                <a:moveTo>
                  <a:pt x="224673" y="97051"/>
                </a:moveTo>
                <a:lnTo>
                  <a:pt x="224516" y="120596"/>
                </a:lnTo>
                <a:cubicBezTo>
                  <a:pt x="226751" y="120818"/>
                  <a:pt x="228956" y="121268"/>
                  <a:pt x="231100" y="121940"/>
                </a:cubicBezTo>
                <a:cubicBezTo>
                  <a:pt x="231679" y="120570"/>
                  <a:pt x="233075" y="119885"/>
                  <a:pt x="234234" y="119095"/>
                </a:cubicBezTo>
                <a:cubicBezTo>
                  <a:pt x="235392" y="118305"/>
                  <a:pt x="236578" y="117120"/>
                  <a:pt x="236393" y="119648"/>
                </a:cubicBezTo>
                <a:cubicBezTo>
                  <a:pt x="236319" y="121044"/>
                  <a:pt x="235648" y="122340"/>
                  <a:pt x="234549" y="123203"/>
                </a:cubicBezTo>
                <a:cubicBezTo>
                  <a:pt x="236869" y="124210"/>
                  <a:pt x="239069" y="125474"/>
                  <a:pt x="241107" y="126970"/>
                </a:cubicBezTo>
                <a:lnTo>
                  <a:pt x="242424" y="128023"/>
                </a:lnTo>
                <a:lnTo>
                  <a:pt x="244689" y="125758"/>
                </a:lnTo>
                <a:cubicBezTo>
                  <a:pt x="244673" y="125671"/>
                  <a:pt x="244673" y="125582"/>
                  <a:pt x="244689" y="125495"/>
                </a:cubicBezTo>
                <a:cubicBezTo>
                  <a:pt x="244689" y="124205"/>
                  <a:pt x="246585" y="122677"/>
                  <a:pt x="248745" y="121729"/>
                </a:cubicBezTo>
                <a:lnTo>
                  <a:pt x="256093" y="114381"/>
                </a:lnTo>
                <a:lnTo>
                  <a:pt x="255539" y="114381"/>
                </a:lnTo>
                <a:cubicBezTo>
                  <a:pt x="254539" y="114381"/>
                  <a:pt x="253143" y="116304"/>
                  <a:pt x="252195" y="115724"/>
                </a:cubicBezTo>
                <a:cubicBezTo>
                  <a:pt x="251247" y="115145"/>
                  <a:pt x="255434" y="111273"/>
                  <a:pt x="257463" y="112010"/>
                </a:cubicBezTo>
                <a:lnTo>
                  <a:pt x="258331" y="112353"/>
                </a:lnTo>
                <a:lnTo>
                  <a:pt x="259253" y="111405"/>
                </a:lnTo>
                <a:cubicBezTo>
                  <a:pt x="249682" y="102846"/>
                  <a:pt x="237491" y="97784"/>
                  <a:pt x="224673" y="97051"/>
                </a:cubicBezTo>
                <a:close/>
                <a:moveTo>
                  <a:pt x="217958" y="96894"/>
                </a:moveTo>
                <a:cubicBezTo>
                  <a:pt x="205132" y="97631"/>
                  <a:pt x="192936" y="102690"/>
                  <a:pt x="183352" y="111247"/>
                </a:cubicBezTo>
                <a:lnTo>
                  <a:pt x="200049" y="127944"/>
                </a:lnTo>
                <a:cubicBezTo>
                  <a:pt x="201974" y="126359"/>
                  <a:pt x="204065" y="124989"/>
                  <a:pt x="206291" y="123862"/>
                </a:cubicBezTo>
                <a:cubicBezTo>
                  <a:pt x="206870" y="123572"/>
                  <a:pt x="207449" y="123309"/>
                  <a:pt x="208055" y="123072"/>
                </a:cubicBezTo>
                <a:cubicBezTo>
                  <a:pt x="209083" y="121149"/>
                  <a:pt x="211584" y="118937"/>
                  <a:pt x="211901" y="119253"/>
                </a:cubicBezTo>
                <a:cubicBezTo>
                  <a:pt x="212058" y="119517"/>
                  <a:pt x="210346" y="121070"/>
                  <a:pt x="209477" y="122571"/>
                </a:cubicBezTo>
                <a:cubicBezTo>
                  <a:pt x="212206" y="121547"/>
                  <a:pt x="215058" y="120881"/>
                  <a:pt x="217958" y="120596"/>
                </a:cubicBezTo>
                <a:close/>
                <a:moveTo>
                  <a:pt x="157279" y="94734"/>
                </a:moveTo>
                <a:cubicBezTo>
                  <a:pt x="143073" y="109975"/>
                  <a:pt x="134838" y="129824"/>
                  <a:pt x="134076" y="150647"/>
                </a:cubicBezTo>
                <a:lnTo>
                  <a:pt x="145743" y="150647"/>
                </a:lnTo>
                <a:cubicBezTo>
                  <a:pt x="147693" y="147512"/>
                  <a:pt x="147034" y="145116"/>
                  <a:pt x="147693" y="143272"/>
                </a:cubicBezTo>
                <a:cubicBezTo>
                  <a:pt x="148396" y="141552"/>
                  <a:pt x="149280" y="139909"/>
                  <a:pt x="150326" y="138373"/>
                </a:cubicBezTo>
                <a:cubicBezTo>
                  <a:pt x="151169" y="136977"/>
                  <a:pt x="152143" y="135424"/>
                  <a:pt x="153960" y="135424"/>
                </a:cubicBezTo>
                <a:cubicBezTo>
                  <a:pt x="157753" y="135424"/>
                  <a:pt x="158701" y="133395"/>
                  <a:pt x="161124" y="132290"/>
                </a:cubicBezTo>
                <a:cubicBezTo>
                  <a:pt x="163547" y="131184"/>
                  <a:pt x="167787" y="130525"/>
                  <a:pt x="167313" y="129288"/>
                </a:cubicBezTo>
                <a:cubicBezTo>
                  <a:pt x="166839" y="128050"/>
                  <a:pt x="158412" y="131763"/>
                  <a:pt x="158227" y="131104"/>
                </a:cubicBezTo>
                <a:cubicBezTo>
                  <a:pt x="157884" y="129972"/>
                  <a:pt x="160861" y="130077"/>
                  <a:pt x="162204" y="128919"/>
                </a:cubicBezTo>
                <a:cubicBezTo>
                  <a:pt x="162425" y="128716"/>
                  <a:pt x="162673" y="128547"/>
                  <a:pt x="162941" y="128418"/>
                </a:cubicBezTo>
                <a:lnTo>
                  <a:pt x="173919" y="111374"/>
                </a:lnTo>
                <a:lnTo>
                  <a:pt x="173950" y="111405"/>
                </a:lnTo>
                <a:lnTo>
                  <a:pt x="173950" y="111326"/>
                </a:lnTo>
                <a:lnTo>
                  <a:pt x="173919" y="111374"/>
                </a:lnTo>
                <a:close/>
                <a:moveTo>
                  <a:pt x="285010" y="94655"/>
                </a:moveTo>
                <a:lnTo>
                  <a:pt x="285021" y="94670"/>
                </a:lnTo>
                <a:lnTo>
                  <a:pt x="268365" y="111326"/>
                </a:lnTo>
                <a:cubicBezTo>
                  <a:pt x="271236" y="114513"/>
                  <a:pt x="273777" y="117979"/>
                  <a:pt x="275950" y="121676"/>
                </a:cubicBezTo>
                <a:cubicBezTo>
                  <a:pt x="278415" y="121945"/>
                  <a:pt x="280691" y="123130"/>
                  <a:pt x="282324" y="124994"/>
                </a:cubicBezTo>
                <a:cubicBezTo>
                  <a:pt x="283535" y="126575"/>
                  <a:pt x="287064" y="129708"/>
                  <a:pt x="286511" y="131131"/>
                </a:cubicBezTo>
                <a:cubicBezTo>
                  <a:pt x="286195" y="131973"/>
                  <a:pt x="286933" y="133054"/>
                  <a:pt x="287723" y="133633"/>
                </a:cubicBezTo>
                <a:cubicBezTo>
                  <a:pt x="288960" y="134476"/>
                  <a:pt x="289829" y="134450"/>
                  <a:pt x="290488" y="133633"/>
                </a:cubicBezTo>
                <a:cubicBezTo>
                  <a:pt x="291726" y="132053"/>
                  <a:pt x="291910" y="129946"/>
                  <a:pt x="293543" y="128603"/>
                </a:cubicBezTo>
                <a:cubicBezTo>
                  <a:pt x="295176" y="127259"/>
                  <a:pt x="299626" y="131710"/>
                  <a:pt x="299600" y="132580"/>
                </a:cubicBezTo>
                <a:cubicBezTo>
                  <a:pt x="299574" y="133449"/>
                  <a:pt x="298547" y="133659"/>
                  <a:pt x="298257" y="135213"/>
                </a:cubicBezTo>
                <a:cubicBezTo>
                  <a:pt x="297835" y="137320"/>
                  <a:pt x="296019" y="139848"/>
                  <a:pt x="298073" y="140481"/>
                </a:cubicBezTo>
                <a:cubicBezTo>
                  <a:pt x="301075" y="141508"/>
                  <a:pt x="301470" y="140322"/>
                  <a:pt x="302892" y="138216"/>
                </a:cubicBezTo>
                <a:cubicBezTo>
                  <a:pt x="303577" y="137241"/>
                  <a:pt x="303419" y="135582"/>
                  <a:pt x="304130" y="134712"/>
                </a:cubicBezTo>
                <a:cubicBezTo>
                  <a:pt x="304633" y="134193"/>
                  <a:pt x="305221" y="133767"/>
                  <a:pt x="305869" y="133449"/>
                </a:cubicBezTo>
                <a:cubicBezTo>
                  <a:pt x="304762" y="128808"/>
                  <a:pt x="303264" y="124270"/>
                  <a:pt x="301391" y="119885"/>
                </a:cubicBezTo>
                <a:cubicBezTo>
                  <a:pt x="300957" y="119424"/>
                  <a:pt x="300414" y="119082"/>
                  <a:pt x="299811" y="118884"/>
                </a:cubicBezTo>
                <a:cubicBezTo>
                  <a:pt x="298731" y="118542"/>
                  <a:pt x="299337" y="117567"/>
                  <a:pt x="297915" y="117120"/>
                </a:cubicBezTo>
                <a:cubicBezTo>
                  <a:pt x="296493" y="116672"/>
                  <a:pt x="295676" y="116145"/>
                  <a:pt x="295544" y="113327"/>
                </a:cubicBezTo>
                <a:cubicBezTo>
                  <a:pt x="295413" y="111036"/>
                  <a:pt x="297467" y="114065"/>
                  <a:pt x="297968" y="113670"/>
                </a:cubicBezTo>
                <a:cubicBezTo>
                  <a:pt x="298092" y="113565"/>
                  <a:pt x="298199" y="113441"/>
                  <a:pt x="298283" y="113301"/>
                </a:cubicBezTo>
                <a:lnTo>
                  <a:pt x="285021" y="94670"/>
                </a:lnTo>
                <a:lnTo>
                  <a:pt x="285036" y="94655"/>
                </a:lnTo>
                <a:close/>
                <a:moveTo>
                  <a:pt x="295834" y="84068"/>
                </a:moveTo>
                <a:lnTo>
                  <a:pt x="290198" y="89703"/>
                </a:lnTo>
                <a:cubicBezTo>
                  <a:pt x="290182" y="89803"/>
                  <a:pt x="290135" y="89893"/>
                  <a:pt x="290067" y="89967"/>
                </a:cubicBezTo>
                <a:lnTo>
                  <a:pt x="290093" y="89862"/>
                </a:lnTo>
                <a:cubicBezTo>
                  <a:pt x="290072" y="89972"/>
                  <a:pt x="290003" y="90067"/>
                  <a:pt x="289908" y="90125"/>
                </a:cubicBezTo>
                <a:cubicBezTo>
                  <a:pt x="293814" y="94334"/>
                  <a:pt x="297341" y="98882"/>
                  <a:pt x="300443" y="103715"/>
                </a:cubicBezTo>
                <a:cubicBezTo>
                  <a:pt x="300786" y="103267"/>
                  <a:pt x="301075" y="102872"/>
                  <a:pt x="301575" y="103425"/>
                </a:cubicBezTo>
                <a:cubicBezTo>
                  <a:pt x="302418" y="104373"/>
                  <a:pt x="300707" y="106059"/>
                  <a:pt x="303182" y="105664"/>
                </a:cubicBezTo>
                <a:cubicBezTo>
                  <a:pt x="304657" y="105374"/>
                  <a:pt x="304367" y="107296"/>
                  <a:pt x="303182" y="108297"/>
                </a:cubicBezTo>
                <a:cubicBezTo>
                  <a:pt x="303946" y="109693"/>
                  <a:pt x="304683" y="111062"/>
                  <a:pt x="305368" y="112484"/>
                </a:cubicBezTo>
                <a:cubicBezTo>
                  <a:pt x="306238" y="112880"/>
                  <a:pt x="306896" y="113354"/>
                  <a:pt x="307027" y="113906"/>
                </a:cubicBezTo>
                <a:cubicBezTo>
                  <a:pt x="307591" y="115632"/>
                  <a:pt x="308039" y="117391"/>
                  <a:pt x="308370" y="119174"/>
                </a:cubicBezTo>
                <a:cubicBezTo>
                  <a:pt x="309556" y="122150"/>
                  <a:pt x="310583" y="125179"/>
                  <a:pt x="311478" y="128286"/>
                </a:cubicBezTo>
                <a:cubicBezTo>
                  <a:pt x="312689" y="127259"/>
                  <a:pt x="314111" y="127812"/>
                  <a:pt x="314111" y="129551"/>
                </a:cubicBezTo>
                <a:cubicBezTo>
                  <a:pt x="314209" y="131378"/>
                  <a:pt x="313809" y="133198"/>
                  <a:pt x="312953" y="134818"/>
                </a:cubicBezTo>
                <a:cubicBezTo>
                  <a:pt x="314032" y="140022"/>
                  <a:pt x="314668" y="145307"/>
                  <a:pt x="314849" y="150619"/>
                </a:cubicBezTo>
                <a:lnTo>
                  <a:pt x="338552" y="150619"/>
                </a:lnTo>
                <a:cubicBezTo>
                  <a:pt x="338123" y="135374"/>
                  <a:pt x="334733" y="120354"/>
                  <a:pt x="328571" y="106401"/>
                </a:cubicBezTo>
                <a:cubicBezTo>
                  <a:pt x="328123" y="106770"/>
                  <a:pt x="327490" y="106796"/>
                  <a:pt x="326700" y="107797"/>
                </a:cubicBezTo>
                <a:cubicBezTo>
                  <a:pt x="325489" y="109325"/>
                  <a:pt x="323567" y="107429"/>
                  <a:pt x="322513" y="106112"/>
                </a:cubicBezTo>
                <a:cubicBezTo>
                  <a:pt x="320538" y="103689"/>
                  <a:pt x="315876" y="96815"/>
                  <a:pt x="313796" y="96472"/>
                </a:cubicBezTo>
                <a:cubicBezTo>
                  <a:pt x="311715" y="96130"/>
                  <a:pt x="310740" y="93838"/>
                  <a:pt x="308897" y="93549"/>
                </a:cubicBezTo>
                <a:cubicBezTo>
                  <a:pt x="307053" y="93259"/>
                  <a:pt x="304762" y="92127"/>
                  <a:pt x="304473" y="90177"/>
                </a:cubicBezTo>
                <a:cubicBezTo>
                  <a:pt x="304459" y="88474"/>
                  <a:pt x="303095" y="87086"/>
                  <a:pt x="301391" y="87044"/>
                </a:cubicBezTo>
                <a:cubicBezTo>
                  <a:pt x="299240" y="86759"/>
                  <a:pt x="297264" y="85703"/>
                  <a:pt x="295834" y="84068"/>
                </a:cubicBezTo>
                <a:close/>
                <a:moveTo>
                  <a:pt x="135946" y="73454"/>
                </a:moveTo>
                <a:cubicBezTo>
                  <a:pt x="116147" y="94342"/>
                  <a:pt x="104745" y="121797"/>
                  <a:pt x="103921" y="150567"/>
                </a:cubicBezTo>
                <a:lnTo>
                  <a:pt x="127624" y="150567"/>
                </a:lnTo>
                <a:cubicBezTo>
                  <a:pt x="128388" y="128000"/>
                  <a:pt x="137316" y="106475"/>
                  <a:pt x="152749" y="89993"/>
                </a:cubicBezTo>
                <a:close/>
                <a:moveTo>
                  <a:pt x="224463" y="66791"/>
                </a:moveTo>
                <a:lnTo>
                  <a:pt x="224516" y="90389"/>
                </a:lnTo>
                <a:cubicBezTo>
                  <a:pt x="239082" y="91123"/>
                  <a:pt x="252945" y="96875"/>
                  <a:pt x="263756" y="106664"/>
                </a:cubicBezTo>
                <a:lnTo>
                  <a:pt x="280375" y="89993"/>
                </a:lnTo>
                <a:cubicBezTo>
                  <a:pt x="265121" y="75809"/>
                  <a:pt x="245279" y="67576"/>
                  <a:pt x="224463" y="66791"/>
                </a:cubicBezTo>
                <a:close/>
                <a:moveTo>
                  <a:pt x="217852" y="66765"/>
                </a:moveTo>
                <a:cubicBezTo>
                  <a:pt x="197005" y="67536"/>
                  <a:pt x="177131" y="75782"/>
                  <a:pt x="161861" y="89993"/>
                </a:cubicBezTo>
                <a:lnTo>
                  <a:pt x="178532" y="106664"/>
                </a:lnTo>
                <a:cubicBezTo>
                  <a:pt x="189370" y="96867"/>
                  <a:pt x="203262" y="91118"/>
                  <a:pt x="217852" y="90389"/>
                </a:cubicBezTo>
                <a:close/>
                <a:moveTo>
                  <a:pt x="415928" y="65948"/>
                </a:moveTo>
                <a:cubicBezTo>
                  <a:pt x="426462" y="78748"/>
                  <a:pt x="432467" y="102161"/>
                  <a:pt x="429833" y="120228"/>
                </a:cubicBezTo>
                <a:cubicBezTo>
                  <a:pt x="428277" y="127868"/>
                  <a:pt x="426281" y="135413"/>
                  <a:pt x="423855" y="142825"/>
                </a:cubicBezTo>
                <a:cubicBezTo>
                  <a:pt x="421327" y="150251"/>
                  <a:pt x="417877" y="161102"/>
                  <a:pt x="417139" y="163893"/>
                </a:cubicBezTo>
                <a:cubicBezTo>
                  <a:pt x="417113" y="163972"/>
                  <a:pt x="416586" y="163762"/>
                  <a:pt x="416586" y="163551"/>
                </a:cubicBezTo>
                <a:cubicBezTo>
                  <a:pt x="414638" y="155729"/>
                  <a:pt x="406052" y="140481"/>
                  <a:pt x="400785" y="133317"/>
                </a:cubicBezTo>
                <a:cubicBezTo>
                  <a:pt x="400416" y="132816"/>
                  <a:pt x="400021" y="132316"/>
                  <a:pt x="399652" y="131789"/>
                </a:cubicBezTo>
                <a:cubicBezTo>
                  <a:pt x="394332" y="124784"/>
                  <a:pt x="388696" y="117963"/>
                  <a:pt x="385167" y="109825"/>
                </a:cubicBezTo>
                <a:cubicBezTo>
                  <a:pt x="382702" y="103644"/>
                  <a:pt x="380548" y="97341"/>
                  <a:pt x="378714" y="90942"/>
                </a:cubicBezTo>
                <a:cubicBezTo>
                  <a:pt x="378688" y="90942"/>
                  <a:pt x="378847" y="90942"/>
                  <a:pt x="379031" y="90942"/>
                </a:cubicBezTo>
                <a:cubicBezTo>
                  <a:pt x="379228" y="90881"/>
                  <a:pt x="379439" y="90881"/>
                  <a:pt x="379636" y="90942"/>
                </a:cubicBezTo>
                <a:cubicBezTo>
                  <a:pt x="379700" y="90970"/>
                  <a:pt x="379755" y="91015"/>
                  <a:pt x="379795" y="91073"/>
                </a:cubicBezTo>
                <a:cubicBezTo>
                  <a:pt x="383976" y="97089"/>
                  <a:pt x="388885" y="102564"/>
                  <a:pt x="394411" y="107375"/>
                </a:cubicBezTo>
                <a:cubicBezTo>
                  <a:pt x="401522" y="113091"/>
                  <a:pt x="406789" y="117436"/>
                  <a:pt x="411056" y="126075"/>
                </a:cubicBezTo>
                <a:cubicBezTo>
                  <a:pt x="411504" y="126890"/>
                  <a:pt x="412056" y="128207"/>
                  <a:pt x="412583" y="129524"/>
                </a:cubicBezTo>
                <a:cubicBezTo>
                  <a:pt x="413926" y="132527"/>
                  <a:pt x="415164" y="136213"/>
                  <a:pt x="415217" y="136213"/>
                </a:cubicBezTo>
                <a:cubicBezTo>
                  <a:pt x="415270" y="136213"/>
                  <a:pt x="415717" y="136582"/>
                  <a:pt x="415822" y="136213"/>
                </a:cubicBezTo>
                <a:cubicBezTo>
                  <a:pt x="415928" y="135845"/>
                  <a:pt x="415032" y="125942"/>
                  <a:pt x="415032" y="124599"/>
                </a:cubicBezTo>
                <a:cubicBezTo>
                  <a:pt x="415035" y="116578"/>
                  <a:pt x="415775" y="108571"/>
                  <a:pt x="417245" y="100686"/>
                </a:cubicBezTo>
                <a:cubicBezTo>
                  <a:pt x="418588" y="90705"/>
                  <a:pt x="419404" y="82409"/>
                  <a:pt x="416770" y="70636"/>
                </a:cubicBezTo>
                <a:cubicBezTo>
                  <a:pt x="416586" y="69820"/>
                  <a:pt x="416323" y="68819"/>
                  <a:pt x="416139" y="68239"/>
                </a:cubicBezTo>
                <a:cubicBezTo>
                  <a:pt x="415954" y="67660"/>
                  <a:pt x="415822" y="67186"/>
                  <a:pt x="415638" y="66581"/>
                </a:cubicBezTo>
                <a:cubicBezTo>
                  <a:pt x="415586" y="66475"/>
                  <a:pt x="415744" y="65948"/>
                  <a:pt x="415928" y="65948"/>
                </a:cubicBezTo>
                <a:close/>
                <a:moveTo>
                  <a:pt x="26229" y="65553"/>
                </a:moveTo>
                <a:cubicBezTo>
                  <a:pt x="26519" y="65606"/>
                  <a:pt x="26519" y="66186"/>
                  <a:pt x="26519" y="66186"/>
                </a:cubicBezTo>
                <a:cubicBezTo>
                  <a:pt x="26335" y="66791"/>
                  <a:pt x="26255" y="67055"/>
                  <a:pt x="26019" y="67844"/>
                </a:cubicBezTo>
                <a:cubicBezTo>
                  <a:pt x="25781" y="68635"/>
                  <a:pt x="25571" y="69451"/>
                  <a:pt x="25386" y="70242"/>
                </a:cubicBezTo>
                <a:cubicBezTo>
                  <a:pt x="22648" y="82014"/>
                  <a:pt x="23570" y="90310"/>
                  <a:pt x="24912" y="100291"/>
                </a:cubicBezTo>
                <a:cubicBezTo>
                  <a:pt x="26382" y="108176"/>
                  <a:pt x="27122" y="116183"/>
                  <a:pt x="27124" y="124205"/>
                </a:cubicBezTo>
                <a:cubicBezTo>
                  <a:pt x="27046" y="125548"/>
                  <a:pt x="26176" y="135239"/>
                  <a:pt x="26335" y="135819"/>
                </a:cubicBezTo>
                <a:cubicBezTo>
                  <a:pt x="26493" y="136398"/>
                  <a:pt x="26940" y="135898"/>
                  <a:pt x="26940" y="135819"/>
                </a:cubicBezTo>
                <a:cubicBezTo>
                  <a:pt x="26940" y="135739"/>
                  <a:pt x="28284" y="132132"/>
                  <a:pt x="29573" y="129129"/>
                </a:cubicBezTo>
                <a:cubicBezTo>
                  <a:pt x="30101" y="127812"/>
                  <a:pt x="30654" y="126575"/>
                  <a:pt x="31102" y="125679"/>
                </a:cubicBezTo>
                <a:cubicBezTo>
                  <a:pt x="35315" y="117304"/>
                  <a:pt x="40794" y="112958"/>
                  <a:pt x="47799" y="107244"/>
                </a:cubicBezTo>
                <a:cubicBezTo>
                  <a:pt x="53324" y="102432"/>
                  <a:pt x="58233" y="96956"/>
                  <a:pt x="62415" y="90942"/>
                </a:cubicBezTo>
                <a:cubicBezTo>
                  <a:pt x="62455" y="90884"/>
                  <a:pt x="62510" y="90839"/>
                  <a:pt x="62573" y="90810"/>
                </a:cubicBezTo>
                <a:cubicBezTo>
                  <a:pt x="62771" y="90749"/>
                  <a:pt x="62982" y="90749"/>
                  <a:pt x="63179" y="90810"/>
                </a:cubicBezTo>
                <a:cubicBezTo>
                  <a:pt x="63495" y="90810"/>
                  <a:pt x="63495" y="90810"/>
                  <a:pt x="63495" y="90810"/>
                </a:cubicBezTo>
                <a:cubicBezTo>
                  <a:pt x="61662" y="97210"/>
                  <a:pt x="59508" y="103512"/>
                  <a:pt x="57043" y="109693"/>
                </a:cubicBezTo>
                <a:cubicBezTo>
                  <a:pt x="53514" y="117831"/>
                  <a:pt x="47825" y="124652"/>
                  <a:pt x="42557" y="131658"/>
                </a:cubicBezTo>
                <a:cubicBezTo>
                  <a:pt x="42189" y="132185"/>
                  <a:pt x="41794" y="132685"/>
                  <a:pt x="41425" y="133185"/>
                </a:cubicBezTo>
                <a:cubicBezTo>
                  <a:pt x="36158" y="140348"/>
                  <a:pt x="27677" y="155518"/>
                  <a:pt x="25623" y="163419"/>
                </a:cubicBezTo>
                <a:cubicBezTo>
                  <a:pt x="25571" y="163762"/>
                  <a:pt x="25071" y="163762"/>
                  <a:pt x="25071" y="163762"/>
                </a:cubicBezTo>
                <a:cubicBezTo>
                  <a:pt x="24333" y="160891"/>
                  <a:pt x="20962" y="150040"/>
                  <a:pt x="18328" y="142692"/>
                </a:cubicBezTo>
                <a:cubicBezTo>
                  <a:pt x="15895" y="135192"/>
                  <a:pt x="13890" y="127559"/>
                  <a:pt x="12323" y="119832"/>
                </a:cubicBezTo>
                <a:cubicBezTo>
                  <a:pt x="9743" y="101766"/>
                  <a:pt x="15695" y="78353"/>
                  <a:pt x="26229" y="65553"/>
                </a:cubicBezTo>
                <a:close/>
                <a:moveTo>
                  <a:pt x="327780" y="51964"/>
                </a:moveTo>
                <a:lnTo>
                  <a:pt x="310319" y="69425"/>
                </a:lnTo>
                <a:cubicBezTo>
                  <a:pt x="312858" y="73262"/>
                  <a:pt x="315829" y="76797"/>
                  <a:pt x="319168" y="79959"/>
                </a:cubicBezTo>
                <a:cubicBezTo>
                  <a:pt x="320906" y="81724"/>
                  <a:pt x="322750" y="83462"/>
                  <a:pt x="324436" y="85042"/>
                </a:cubicBezTo>
                <a:cubicBezTo>
                  <a:pt x="326121" y="86623"/>
                  <a:pt x="335444" y="98368"/>
                  <a:pt x="333600" y="100081"/>
                </a:cubicBezTo>
                <a:cubicBezTo>
                  <a:pt x="333471" y="100217"/>
                  <a:pt x="333332" y="100341"/>
                  <a:pt x="333179" y="100449"/>
                </a:cubicBezTo>
                <a:cubicBezTo>
                  <a:pt x="340617" y="116111"/>
                  <a:pt x="344699" y="133156"/>
                  <a:pt x="345162" y="150488"/>
                </a:cubicBezTo>
                <a:lnTo>
                  <a:pt x="368733" y="150488"/>
                </a:lnTo>
                <a:cubicBezTo>
                  <a:pt x="367988" y="113660"/>
                  <a:pt x="353361" y="78472"/>
                  <a:pt x="327780" y="51964"/>
                </a:cubicBezTo>
                <a:close/>
                <a:moveTo>
                  <a:pt x="114456" y="51964"/>
                </a:moveTo>
                <a:cubicBezTo>
                  <a:pt x="88964" y="78540"/>
                  <a:pt x="74426" y="113749"/>
                  <a:pt x="73740" y="150567"/>
                </a:cubicBezTo>
                <a:lnTo>
                  <a:pt x="97311" y="150567"/>
                </a:lnTo>
                <a:cubicBezTo>
                  <a:pt x="98114" y="120009"/>
                  <a:pt x="110218" y="90836"/>
                  <a:pt x="131285" y="68687"/>
                </a:cubicBezTo>
                <a:close/>
                <a:moveTo>
                  <a:pt x="290883" y="42272"/>
                </a:moveTo>
                <a:cubicBezTo>
                  <a:pt x="289988" y="41350"/>
                  <a:pt x="293016" y="40455"/>
                  <a:pt x="295255" y="42272"/>
                </a:cubicBezTo>
                <a:cubicBezTo>
                  <a:pt x="297494" y="44089"/>
                  <a:pt x="297494" y="46565"/>
                  <a:pt x="296177" y="46065"/>
                </a:cubicBezTo>
                <a:cubicBezTo>
                  <a:pt x="294262" y="45024"/>
                  <a:pt x="292484" y="43751"/>
                  <a:pt x="290883" y="42272"/>
                </a:cubicBezTo>
                <a:close/>
                <a:moveTo>
                  <a:pt x="224437" y="36688"/>
                </a:moveTo>
                <a:lnTo>
                  <a:pt x="224516" y="60207"/>
                </a:lnTo>
                <a:cubicBezTo>
                  <a:pt x="243804" y="60891"/>
                  <a:pt x="262406" y="67555"/>
                  <a:pt x="277741" y="79275"/>
                </a:cubicBezTo>
                <a:cubicBezTo>
                  <a:pt x="276056" y="77036"/>
                  <a:pt x="274344" y="74745"/>
                  <a:pt x="273554" y="73875"/>
                </a:cubicBezTo>
                <a:cubicBezTo>
                  <a:pt x="272105" y="72348"/>
                  <a:pt x="266680" y="70452"/>
                  <a:pt x="267233" y="69583"/>
                </a:cubicBezTo>
                <a:cubicBezTo>
                  <a:pt x="267786" y="68713"/>
                  <a:pt x="272500" y="72533"/>
                  <a:pt x="273422" y="71848"/>
                </a:cubicBezTo>
                <a:cubicBezTo>
                  <a:pt x="274344" y="71163"/>
                  <a:pt x="270999" y="66581"/>
                  <a:pt x="271262" y="66581"/>
                </a:cubicBezTo>
                <a:cubicBezTo>
                  <a:pt x="273909" y="68446"/>
                  <a:pt x="276119" y="70863"/>
                  <a:pt x="277741" y="73665"/>
                </a:cubicBezTo>
                <a:cubicBezTo>
                  <a:pt x="278558" y="74903"/>
                  <a:pt x="280770" y="74297"/>
                  <a:pt x="282508" y="75482"/>
                </a:cubicBezTo>
                <a:cubicBezTo>
                  <a:pt x="284246" y="76667"/>
                  <a:pt x="284115" y="78248"/>
                  <a:pt x="285405" y="79353"/>
                </a:cubicBezTo>
                <a:cubicBezTo>
                  <a:pt x="285616" y="79538"/>
                  <a:pt x="288302" y="81092"/>
                  <a:pt x="286749" y="80908"/>
                </a:cubicBezTo>
                <a:cubicBezTo>
                  <a:pt x="286275" y="80908"/>
                  <a:pt x="285589" y="79906"/>
                  <a:pt x="285063" y="80380"/>
                </a:cubicBezTo>
                <a:cubicBezTo>
                  <a:pt x="284536" y="80854"/>
                  <a:pt x="285273" y="82356"/>
                  <a:pt x="286195" y="84146"/>
                </a:cubicBezTo>
                <a:lnTo>
                  <a:pt x="294096" y="76246"/>
                </a:lnTo>
                <a:cubicBezTo>
                  <a:pt x="292964" y="73955"/>
                  <a:pt x="290725" y="70979"/>
                  <a:pt x="289171" y="70504"/>
                </a:cubicBezTo>
                <a:cubicBezTo>
                  <a:pt x="287617" y="70030"/>
                  <a:pt x="286537" y="71479"/>
                  <a:pt x="285432" y="72401"/>
                </a:cubicBezTo>
                <a:cubicBezTo>
                  <a:pt x="284325" y="73322"/>
                  <a:pt x="282955" y="73639"/>
                  <a:pt x="282798" y="73007"/>
                </a:cubicBezTo>
                <a:cubicBezTo>
                  <a:pt x="282776" y="71961"/>
                  <a:pt x="282821" y="70913"/>
                  <a:pt x="282929" y="69873"/>
                </a:cubicBezTo>
                <a:cubicBezTo>
                  <a:pt x="282929" y="68977"/>
                  <a:pt x="282113" y="68266"/>
                  <a:pt x="281876" y="67397"/>
                </a:cubicBezTo>
                <a:cubicBezTo>
                  <a:pt x="281323" y="65343"/>
                  <a:pt x="282166" y="63078"/>
                  <a:pt x="280902" y="61708"/>
                </a:cubicBezTo>
                <a:cubicBezTo>
                  <a:pt x="279637" y="59988"/>
                  <a:pt x="278518" y="58163"/>
                  <a:pt x="277557" y="56257"/>
                </a:cubicBezTo>
                <a:cubicBezTo>
                  <a:pt x="275887" y="54179"/>
                  <a:pt x="274692" y="51761"/>
                  <a:pt x="274054" y="49172"/>
                </a:cubicBezTo>
                <a:cubicBezTo>
                  <a:pt x="258642" y="41389"/>
                  <a:pt x="241695" y="37125"/>
                  <a:pt x="224437" y="36688"/>
                </a:cubicBezTo>
                <a:close/>
                <a:moveTo>
                  <a:pt x="217852" y="36583"/>
                </a:moveTo>
                <a:cubicBezTo>
                  <a:pt x="189030" y="37360"/>
                  <a:pt x="161514" y="48777"/>
                  <a:pt x="140608" y="68635"/>
                </a:cubicBezTo>
                <a:lnTo>
                  <a:pt x="157279" y="85306"/>
                </a:lnTo>
                <a:cubicBezTo>
                  <a:pt x="173771" y="69888"/>
                  <a:pt x="195290" y="60974"/>
                  <a:pt x="217852" y="60207"/>
                </a:cubicBezTo>
                <a:close/>
                <a:moveTo>
                  <a:pt x="59413" y="33713"/>
                </a:moveTo>
                <a:cubicBezTo>
                  <a:pt x="59505" y="33941"/>
                  <a:pt x="59505" y="34196"/>
                  <a:pt x="59413" y="34424"/>
                </a:cubicBezTo>
                <a:cubicBezTo>
                  <a:pt x="56041" y="37615"/>
                  <a:pt x="53353" y="41459"/>
                  <a:pt x="51512" y="45722"/>
                </a:cubicBezTo>
                <a:cubicBezTo>
                  <a:pt x="48483" y="52544"/>
                  <a:pt x="47746" y="62788"/>
                  <a:pt x="45849" y="70531"/>
                </a:cubicBezTo>
                <a:cubicBezTo>
                  <a:pt x="44717" y="75245"/>
                  <a:pt x="44007" y="78643"/>
                  <a:pt x="42347" y="83910"/>
                </a:cubicBezTo>
                <a:cubicBezTo>
                  <a:pt x="42216" y="84384"/>
                  <a:pt x="42690" y="84594"/>
                  <a:pt x="42953" y="84146"/>
                </a:cubicBezTo>
                <a:lnTo>
                  <a:pt x="43085" y="83989"/>
                </a:lnTo>
                <a:cubicBezTo>
                  <a:pt x="48510" y="76509"/>
                  <a:pt x="55252" y="72032"/>
                  <a:pt x="64838" y="65974"/>
                </a:cubicBezTo>
                <a:cubicBezTo>
                  <a:pt x="70344" y="62675"/>
                  <a:pt x="75163" y="58347"/>
                  <a:pt x="79034" y="53228"/>
                </a:cubicBezTo>
                <a:lnTo>
                  <a:pt x="81194" y="50384"/>
                </a:lnTo>
                <a:cubicBezTo>
                  <a:pt x="81378" y="50257"/>
                  <a:pt x="81601" y="50191"/>
                  <a:pt x="81825" y="50199"/>
                </a:cubicBezTo>
                <a:cubicBezTo>
                  <a:pt x="81818" y="50599"/>
                  <a:pt x="81764" y="50997"/>
                  <a:pt x="81668" y="51384"/>
                </a:cubicBezTo>
                <a:cubicBezTo>
                  <a:pt x="80456" y="57573"/>
                  <a:pt x="76295" y="69030"/>
                  <a:pt x="69210" y="75825"/>
                </a:cubicBezTo>
                <a:cubicBezTo>
                  <a:pt x="64101" y="80697"/>
                  <a:pt x="58359" y="85016"/>
                  <a:pt x="52908" y="89519"/>
                </a:cubicBezTo>
                <a:cubicBezTo>
                  <a:pt x="45889" y="95477"/>
                  <a:pt x="39484" y="102119"/>
                  <a:pt x="33788" y="109351"/>
                </a:cubicBezTo>
                <a:cubicBezTo>
                  <a:pt x="33788" y="109351"/>
                  <a:pt x="33340" y="109509"/>
                  <a:pt x="33340" y="109351"/>
                </a:cubicBezTo>
                <a:cubicBezTo>
                  <a:pt x="33524" y="107903"/>
                  <a:pt x="33524" y="105611"/>
                  <a:pt x="33524" y="102977"/>
                </a:cubicBezTo>
                <a:cubicBezTo>
                  <a:pt x="33524" y="97025"/>
                  <a:pt x="33261" y="89045"/>
                  <a:pt x="32971" y="83567"/>
                </a:cubicBezTo>
                <a:cubicBezTo>
                  <a:pt x="32813" y="81355"/>
                  <a:pt x="32813" y="79117"/>
                  <a:pt x="32813" y="76904"/>
                </a:cubicBezTo>
                <a:cubicBezTo>
                  <a:pt x="32595" y="70336"/>
                  <a:pt x="33762" y="63794"/>
                  <a:pt x="36237" y="57705"/>
                </a:cubicBezTo>
                <a:cubicBezTo>
                  <a:pt x="40311" y="47636"/>
                  <a:pt x="47874" y="39371"/>
                  <a:pt x="57543" y="34424"/>
                </a:cubicBezTo>
                <a:cubicBezTo>
                  <a:pt x="58144" y="34132"/>
                  <a:pt x="58770" y="33893"/>
                  <a:pt x="59413" y="33713"/>
                </a:cubicBezTo>
                <a:close/>
                <a:moveTo>
                  <a:pt x="382639" y="33344"/>
                </a:moveTo>
                <a:cubicBezTo>
                  <a:pt x="383282" y="33524"/>
                  <a:pt x="383908" y="33763"/>
                  <a:pt x="384509" y="34055"/>
                </a:cubicBezTo>
                <a:cubicBezTo>
                  <a:pt x="394177" y="39003"/>
                  <a:pt x="401740" y="47268"/>
                  <a:pt x="405815" y="57337"/>
                </a:cubicBezTo>
                <a:cubicBezTo>
                  <a:pt x="408359" y="63491"/>
                  <a:pt x="409562" y="70118"/>
                  <a:pt x="409344" y="76773"/>
                </a:cubicBezTo>
                <a:cubicBezTo>
                  <a:pt x="409370" y="78985"/>
                  <a:pt x="409186" y="81223"/>
                  <a:pt x="409186" y="83436"/>
                </a:cubicBezTo>
                <a:cubicBezTo>
                  <a:pt x="408922" y="88914"/>
                  <a:pt x="408659" y="96894"/>
                  <a:pt x="408659" y="102846"/>
                </a:cubicBezTo>
                <a:cubicBezTo>
                  <a:pt x="408659" y="105505"/>
                  <a:pt x="408843" y="107770"/>
                  <a:pt x="408843" y="109219"/>
                </a:cubicBezTo>
                <a:cubicBezTo>
                  <a:pt x="408843" y="109482"/>
                  <a:pt x="408396" y="109219"/>
                  <a:pt x="408396" y="109219"/>
                </a:cubicBezTo>
                <a:cubicBezTo>
                  <a:pt x="402700" y="101987"/>
                  <a:pt x="396294" y="95345"/>
                  <a:pt x="389276" y="89388"/>
                </a:cubicBezTo>
                <a:cubicBezTo>
                  <a:pt x="383824" y="84884"/>
                  <a:pt x="378083" y="80565"/>
                  <a:pt x="372973" y="75693"/>
                </a:cubicBezTo>
                <a:cubicBezTo>
                  <a:pt x="365784" y="68898"/>
                  <a:pt x="361728" y="57442"/>
                  <a:pt x="360516" y="51253"/>
                </a:cubicBezTo>
                <a:cubicBezTo>
                  <a:pt x="360419" y="50865"/>
                  <a:pt x="360366" y="50468"/>
                  <a:pt x="360358" y="50067"/>
                </a:cubicBezTo>
                <a:cubicBezTo>
                  <a:pt x="360582" y="50060"/>
                  <a:pt x="360806" y="50124"/>
                  <a:pt x="360990" y="50252"/>
                </a:cubicBezTo>
                <a:lnTo>
                  <a:pt x="363150" y="53097"/>
                </a:lnTo>
                <a:cubicBezTo>
                  <a:pt x="367021" y="58216"/>
                  <a:pt x="371841" y="62543"/>
                  <a:pt x="377345" y="65843"/>
                </a:cubicBezTo>
                <a:cubicBezTo>
                  <a:pt x="386932" y="71900"/>
                  <a:pt x="393674" y="76483"/>
                  <a:pt x="399099" y="83857"/>
                </a:cubicBezTo>
                <a:lnTo>
                  <a:pt x="399230" y="84015"/>
                </a:lnTo>
                <a:cubicBezTo>
                  <a:pt x="399494" y="84463"/>
                  <a:pt x="399837" y="84252"/>
                  <a:pt x="399837" y="83778"/>
                </a:cubicBezTo>
                <a:cubicBezTo>
                  <a:pt x="398177" y="78300"/>
                  <a:pt x="397466" y="75113"/>
                  <a:pt x="396333" y="70399"/>
                </a:cubicBezTo>
                <a:cubicBezTo>
                  <a:pt x="394437" y="62656"/>
                  <a:pt x="393594" y="52411"/>
                  <a:pt x="390698" y="45591"/>
                </a:cubicBezTo>
                <a:cubicBezTo>
                  <a:pt x="388849" y="41333"/>
                  <a:pt x="386160" y="37491"/>
                  <a:pt x="382797" y="34292"/>
                </a:cubicBezTo>
                <a:cubicBezTo>
                  <a:pt x="382744" y="34266"/>
                  <a:pt x="382639" y="34055"/>
                  <a:pt x="382639" y="34055"/>
                </a:cubicBezTo>
                <a:cubicBezTo>
                  <a:pt x="382547" y="33827"/>
                  <a:pt x="382547" y="33572"/>
                  <a:pt x="382639" y="33344"/>
                </a:cubicBezTo>
                <a:close/>
                <a:moveTo>
                  <a:pt x="232969" y="22994"/>
                </a:moveTo>
                <a:cubicBezTo>
                  <a:pt x="235156" y="24574"/>
                  <a:pt x="232969" y="26918"/>
                  <a:pt x="235603" y="28630"/>
                </a:cubicBezTo>
                <a:cubicBezTo>
                  <a:pt x="235787" y="28893"/>
                  <a:pt x="236525" y="29025"/>
                  <a:pt x="235945" y="29657"/>
                </a:cubicBezTo>
                <a:cubicBezTo>
                  <a:pt x="235366" y="30289"/>
                  <a:pt x="231574" y="27155"/>
                  <a:pt x="230099" y="26496"/>
                </a:cubicBezTo>
                <a:cubicBezTo>
                  <a:pt x="228624" y="25838"/>
                  <a:pt x="224542" y="26602"/>
                  <a:pt x="226307" y="24285"/>
                </a:cubicBezTo>
                <a:cubicBezTo>
                  <a:pt x="228124" y="22665"/>
                  <a:pt x="230681" y="22170"/>
                  <a:pt x="232969" y="22994"/>
                </a:cubicBezTo>
                <a:close/>
                <a:moveTo>
                  <a:pt x="241897" y="19590"/>
                </a:moveTo>
                <a:cubicBezTo>
                  <a:pt x="245650" y="19340"/>
                  <a:pt x="249890" y="19728"/>
                  <a:pt x="251668" y="20545"/>
                </a:cubicBezTo>
                <a:lnTo>
                  <a:pt x="251563" y="20545"/>
                </a:lnTo>
                <a:cubicBezTo>
                  <a:pt x="254697" y="22151"/>
                  <a:pt x="246638" y="22282"/>
                  <a:pt x="244715" y="22467"/>
                </a:cubicBezTo>
                <a:cubicBezTo>
                  <a:pt x="242793" y="22651"/>
                  <a:pt x="235340" y="25469"/>
                  <a:pt x="235050" y="22467"/>
                </a:cubicBezTo>
                <a:cubicBezTo>
                  <a:pt x="234879" y="20729"/>
                  <a:pt x="238145" y="19840"/>
                  <a:pt x="241897" y="19590"/>
                </a:cubicBezTo>
                <a:close/>
                <a:moveTo>
                  <a:pt x="102289" y="13302"/>
                </a:moveTo>
                <a:cubicBezTo>
                  <a:pt x="102473" y="13513"/>
                  <a:pt x="102289" y="13987"/>
                  <a:pt x="102289" y="13987"/>
                </a:cubicBezTo>
                <a:cubicBezTo>
                  <a:pt x="101815" y="14408"/>
                  <a:pt x="101446" y="14698"/>
                  <a:pt x="100972" y="15145"/>
                </a:cubicBezTo>
                <a:cubicBezTo>
                  <a:pt x="95302" y="20403"/>
                  <a:pt x="90312" y="26349"/>
                  <a:pt x="86118" y="32843"/>
                </a:cubicBezTo>
                <a:cubicBezTo>
                  <a:pt x="82206" y="39202"/>
                  <a:pt x="77488" y="45027"/>
                  <a:pt x="72081" y="50173"/>
                </a:cubicBezTo>
                <a:cubicBezTo>
                  <a:pt x="68289" y="54097"/>
                  <a:pt x="57227" y="62498"/>
                  <a:pt x="54593" y="64632"/>
                </a:cubicBezTo>
                <a:cubicBezTo>
                  <a:pt x="54518" y="64663"/>
                  <a:pt x="54433" y="64663"/>
                  <a:pt x="54357" y="64632"/>
                </a:cubicBezTo>
                <a:cubicBezTo>
                  <a:pt x="54307" y="64605"/>
                  <a:pt x="54253" y="64587"/>
                  <a:pt x="54198" y="64579"/>
                </a:cubicBezTo>
                <a:cubicBezTo>
                  <a:pt x="54778" y="61419"/>
                  <a:pt x="59729" y="38348"/>
                  <a:pt x="74187" y="26918"/>
                </a:cubicBezTo>
                <a:cubicBezTo>
                  <a:pt x="82449" y="20385"/>
                  <a:pt x="92040" y="15737"/>
                  <a:pt x="102289" y="13302"/>
                </a:cubicBezTo>
                <a:close/>
                <a:moveTo>
                  <a:pt x="339552" y="13144"/>
                </a:moveTo>
                <a:cubicBezTo>
                  <a:pt x="349800" y="15579"/>
                  <a:pt x="359392" y="20226"/>
                  <a:pt x="367654" y="26760"/>
                </a:cubicBezTo>
                <a:cubicBezTo>
                  <a:pt x="382112" y="38084"/>
                  <a:pt x="387063" y="61260"/>
                  <a:pt x="387643" y="64421"/>
                </a:cubicBezTo>
                <a:cubicBezTo>
                  <a:pt x="387637" y="64466"/>
                  <a:pt x="387637" y="64508"/>
                  <a:pt x="387643" y="64552"/>
                </a:cubicBezTo>
                <a:cubicBezTo>
                  <a:pt x="387567" y="64585"/>
                  <a:pt x="387482" y="64585"/>
                  <a:pt x="387406" y="64552"/>
                </a:cubicBezTo>
                <a:cubicBezTo>
                  <a:pt x="384667" y="62420"/>
                  <a:pt x="373685" y="53912"/>
                  <a:pt x="369918" y="50094"/>
                </a:cubicBezTo>
                <a:cubicBezTo>
                  <a:pt x="364548" y="44941"/>
                  <a:pt x="359866" y="39116"/>
                  <a:pt x="355986" y="32765"/>
                </a:cubicBezTo>
                <a:cubicBezTo>
                  <a:pt x="351783" y="26276"/>
                  <a:pt x="346795" y="20331"/>
                  <a:pt x="341133" y="15067"/>
                </a:cubicBezTo>
                <a:cubicBezTo>
                  <a:pt x="340659" y="14619"/>
                  <a:pt x="340290" y="14329"/>
                  <a:pt x="339552" y="13829"/>
                </a:cubicBezTo>
                <a:cubicBezTo>
                  <a:pt x="339552" y="13855"/>
                  <a:pt x="339552" y="13355"/>
                  <a:pt x="339552" y="13144"/>
                </a:cubicBezTo>
                <a:close/>
                <a:moveTo>
                  <a:pt x="224542" y="6613"/>
                </a:moveTo>
                <a:lnTo>
                  <a:pt x="224516" y="30052"/>
                </a:lnTo>
                <a:cubicBezTo>
                  <a:pt x="243922" y="30509"/>
                  <a:pt x="262948" y="35554"/>
                  <a:pt x="280032" y="44774"/>
                </a:cubicBezTo>
                <a:cubicBezTo>
                  <a:pt x="281460" y="44638"/>
                  <a:pt x="282866" y="44328"/>
                  <a:pt x="284220" y="43852"/>
                </a:cubicBezTo>
                <a:cubicBezTo>
                  <a:pt x="286301" y="42852"/>
                  <a:pt x="290436" y="45090"/>
                  <a:pt x="292411" y="46249"/>
                </a:cubicBezTo>
                <a:cubicBezTo>
                  <a:pt x="294386" y="47407"/>
                  <a:pt x="295650" y="48883"/>
                  <a:pt x="297678" y="49962"/>
                </a:cubicBezTo>
                <a:cubicBezTo>
                  <a:pt x="300586" y="51770"/>
                  <a:pt x="302732" y="54581"/>
                  <a:pt x="303709" y="57863"/>
                </a:cubicBezTo>
                <a:cubicBezTo>
                  <a:pt x="304447" y="61181"/>
                  <a:pt x="306553" y="60945"/>
                  <a:pt x="305500" y="62287"/>
                </a:cubicBezTo>
                <a:cubicBezTo>
                  <a:pt x="304973" y="62972"/>
                  <a:pt x="305763" y="63209"/>
                  <a:pt x="306764" y="63815"/>
                </a:cubicBezTo>
                <a:lnTo>
                  <a:pt x="323171" y="47434"/>
                </a:lnTo>
                <a:cubicBezTo>
                  <a:pt x="296606" y="21897"/>
                  <a:pt x="261384" y="7320"/>
                  <a:pt x="224542" y="6613"/>
                </a:cubicBezTo>
                <a:close/>
                <a:moveTo>
                  <a:pt x="217932" y="6481"/>
                </a:moveTo>
                <a:cubicBezTo>
                  <a:pt x="181060" y="7168"/>
                  <a:pt x="145809" y="21747"/>
                  <a:pt x="119223" y="47302"/>
                </a:cubicBezTo>
                <a:lnTo>
                  <a:pt x="119301" y="47302"/>
                </a:lnTo>
                <a:lnTo>
                  <a:pt x="136025" y="64026"/>
                </a:lnTo>
                <a:cubicBezTo>
                  <a:pt x="158179" y="42949"/>
                  <a:pt x="187365" y="30843"/>
                  <a:pt x="217932" y="30052"/>
                </a:cubicBezTo>
                <a:close/>
                <a:moveTo>
                  <a:pt x="221063" y="0"/>
                </a:moveTo>
                <a:cubicBezTo>
                  <a:pt x="306079" y="42"/>
                  <a:pt x="374964" y="68996"/>
                  <a:pt x="374922" y="154012"/>
                </a:cubicBezTo>
                <a:cubicBezTo>
                  <a:pt x="374881" y="239029"/>
                  <a:pt x="305926" y="307914"/>
                  <a:pt x="220910" y="307872"/>
                </a:cubicBezTo>
                <a:cubicBezTo>
                  <a:pt x="180110" y="307851"/>
                  <a:pt x="140987" y="291635"/>
                  <a:pt x="112138" y="262787"/>
                </a:cubicBezTo>
                <a:cubicBezTo>
                  <a:pt x="83166" y="233956"/>
                  <a:pt x="66931" y="194733"/>
                  <a:pt x="67050" y="153859"/>
                </a:cubicBezTo>
                <a:cubicBezTo>
                  <a:pt x="67093" y="68842"/>
                  <a:pt x="136046" y="-42"/>
                  <a:pt x="221063" y="0"/>
                </a:cubicBezTo>
                <a:close/>
              </a:path>
            </a:pathLst>
          </a:custGeom>
          <a:solidFill>
            <a:srgbClr val="FFFFFF"/>
          </a:solidFill>
          <a:ln w="3099" cap="flat">
            <a:noFill/>
            <a:prstDash val="solid"/>
            <a:miter/>
          </a:ln>
        </p:spPr>
        <p:txBody>
          <a:bodyPr wrap="square" rtlCol="0" anchor="ctr">
            <a:noAutofit/>
          </a:bodyPr>
          <a:lstStyle/>
          <a:p>
            <a:endParaRPr lang="en-US" sz="1688"/>
          </a:p>
        </p:txBody>
      </p:sp>
      <p:pic>
        <p:nvPicPr>
          <p:cNvPr id="13" name="Picture 12" descr="A picture containing text&#10;&#10;Description automatically generated">
            <a:extLst>
              <a:ext uri="{FF2B5EF4-FFF2-40B4-BE49-F238E27FC236}">
                <a16:creationId xmlns:a16="http://schemas.microsoft.com/office/drawing/2014/main" id="{6825EBCD-F9B1-49DB-BEE9-8FD95F9097FB}"/>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252289" y="145471"/>
            <a:ext cx="1269961" cy="249626"/>
          </a:xfrm>
          <a:prstGeom prst="rect">
            <a:avLst/>
          </a:prstGeom>
        </p:spPr>
      </p:pic>
      <p:cxnSp>
        <p:nvCxnSpPr>
          <p:cNvPr id="14" name="Straight Connector 13">
            <a:extLst>
              <a:ext uri="{FF2B5EF4-FFF2-40B4-BE49-F238E27FC236}">
                <a16:creationId xmlns:a16="http://schemas.microsoft.com/office/drawing/2014/main" id="{629CEB3D-2FD4-44B5-BB2A-573A221A3432}"/>
              </a:ext>
            </a:extLst>
          </p:cNvPr>
          <p:cNvCxnSpPr>
            <a:cxnSpLocks/>
          </p:cNvCxnSpPr>
          <p:nvPr userDrawn="1"/>
        </p:nvCxnSpPr>
        <p:spPr>
          <a:xfrm flipV="1">
            <a:off x="11654737" y="140510"/>
            <a:ext cx="0" cy="270256"/>
          </a:xfrm>
          <a:prstGeom prst="line">
            <a:avLst/>
          </a:prstGeom>
          <a:ln w="19050" cap="flat" cmpd="sng" algn="ctr">
            <a:solidFill>
              <a:srgbClr val="FFFFFF"/>
            </a:solidFill>
            <a:prstDash val="solid"/>
            <a:round/>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88252789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tags" Target="../tags/tag2.xml"/><Relationship Id="rId3" Type="http://schemas.openxmlformats.org/officeDocument/2006/relationships/slideLayout" Target="../slideLayouts/slideLayout3.xml"/><Relationship Id="rId7" Type="http://schemas.openxmlformats.org/officeDocument/2006/relationships/theme" Target="../theme/theme1.xml"/><Relationship Id="rId12" Type="http://schemas.openxmlformats.org/officeDocument/2006/relationships/image" Target="../media/image3.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2.png"/><Relationship Id="rId5" Type="http://schemas.openxmlformats.org/officeDocument/2006/relationships/slideLayout" Target="../slideLayouts/slideLayout5.xml"/><Relationship Id="rId10" Type="http://schemas.openxmlformats.org/officeDocument/2006/relationships/image" Target="../media/image1.emf"/><Relationship Id="rId4" Type="http://schemas.openxmlformats.org/officeDocument/2006/relationships/slideLayout" Target="../slideLayouts/slideLayout4.xml"/><Relationship Id="rId9" Type="http://schemas.openxmlformats.org/officeDocument/2006/relationships/oleObject" Target="../embeddings/oleObject1.bin"/></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82.xml"/><Relationship Id="rId13" Type="http://schemas.openxmlformats.org/officeDocument/2006/relationships/slideLayout" Target="../slideLayouts/slideLayout187.xml"/><Relationship Id="rId18" Type="http://schemas.openxmlformats.org/officeDocument/2006/relationships/slideLayout" Target="../slideLayouts/slideLayout192.xml"/><Relationship Id="rId3" Type="http://schemas.openxmlformats.org/officeDocument/2006/relationships/slideLayout" Target="../slideLayouts/slideLayout177.xml"/><Relationship Id="rId21" Type="http://schemas.openxmlformats.org/officeDocument/2006/relationships/oleObject" Target="../embeddings/oleObject130.bin"/><Relationship Id="rId7" Type="http://schemas.openxmlformats.org/officeDocument/2006/relationships/slideLayout" Target="../slideLayouts/slideLayout181.xml"/><Relationship Id="rId12" Type="http://schemas.openxmlformats.org/officeDocument/2006/relationships/slideLayout" Target="../slideLayouts/slideLayout186.xml"/><Relationship Id="rId17" Type="http://schemas.openxmlformats.org/officeDocument/2006/relationships/slideLayout" Target="../slideLayouts/slideLayout191.xml"/><Relationship Id="rId2" Type="http://schemas.openxmlformats.org/officeDocument/2006/relationships/slideLayout" Target="../slideLayouts/slideLayout176.xml"/><Relationship Id="rId16" Type="http://schemas.openxmlformats.org/officeDocument/2006/relationships/slideLayout" Target="../slideLayouts/slideLayout190.xml"/><Relationship Id="rId20" Type="http://schemas.openxmlformats.org/officeDocument/2006/relationships/tags" Target="../tags/tag18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5" Type="http://schemas.openxmlformats.org/officeDocument/2006/relationships/slideLayout" Target="../slideLayouts/slideLayout189.xml"/><Relationship Id="rId10" Type="http://schemas.openxmlformats.org/officeDocument/2006/relationships/slideLayout" Target="../slideLayouts/slideLayout184.xml"/><Relationship Id="rId19" Type="http://schemas.openxmlformats.org/officeDocument/2006/relationships/theme" Target="../theme/theme10.xml"/><Relationship Id="rId4" Type="http://schemas.openxmlformats.org/officeDocument/2006/relationships/slideLayout" Target="../slideLayouts/slideLayout178.xml"/><Relationship Id="rId9" Type="http://schemas.openxmlformats.org/officeDocument/2006/relationships/slideLayout" Target="../slideLayouts/slideLayout183.xml"/><Relationship Id="rId14" Type="http://schemas.openxmlformats.org/officeDocument/2006/relationships/slideLayout" Target="../slideLayouts/slideLayout188.xml"/><Relationship Id="rId22" Type="http://schemas.openxmlformats.org/officeDocument/2006/relationships/image" Target="../media/image11.emf"/></Relationships>
</file>

<file path=ppt/slideMasters/_rels/slideMaster11.xml.rels><?xml version="1.0" encoding="UTF-8" standalone="yes"?>
<Relationships xmlns="http://schemas.openxmlformats.org/package/2006/relationships"><Relationship Id="rId26" Type="http://schemas.openxmlformats.org/officeDocument/2006/relationships/slideLayout" Target="../slideLayouts/slideLayout218.xml"/><Relationship Id="rId21" Type="http://schemas.openxmlformats.org/officeDocument/2006/relationships/slideLayout" Target="../slideLayouts/slideLayout213.xml"/><Relationship Id="rId42" Type="http://schemas.openxmlformats.org/officeDocument/2006/relationships/slideLayout" Target="../slideLayouts/slideLayout234.xml"/><Relationship Id="rId47" Type="http://schemas.openxmlformats.org/officeDocument/2006/relationships/slideLayout" Target="../slideLayouts/slideLayout239.xml"/><Relationship Id="rId63" Type="http://schemas.openxmlformats.org/officeDocument/2006/relationships/slideLayout" Target="../slideLayouts/slideLayout255.xml"/><Relationship Id="rId68" Type="http://schemas.openxmlformats.org/officeDocument/2006/relationships/slideLayout" Target="../slideLayouts/slideLayout260.xml"/><Relationship Id="rId84" Type="http://schemas.openxmlformats.org/officeDocument/2006/relationships/slideLayout" Target="../slideLayouts/slideLayout276.xml"/><Relationship Id="rId89" Type="http://schemas.openxmlformats.org/officeDocument/2006/relationships/slideLayout" Target="../slideLayouts/slideLayout281.xml"/><Relationship Id="rId16" Type="http://schemas.openxmlformats.org/officeDocument/2006/relationships/slideLayout" Target="../slideLayouts/slideLayout208.xml"/><Relationship Id="rId11" Type="http://schemas.openxmlformats.org/officeDocument/2006/relationships/slideLayout" Target="../slideLayouts/slideLayout203.xml"/><Relationship Id="rId32" Type="http://schemas.openxmlformats.org/officeDocument/2006/relationships/slideLayout" Target="../slideLayouts/slideLayout224.xml"/><Relationship Id="rId37" Type="http://schemas.openxmlformats.org/officeDocument/2006/relationships/slideLayout" Target="../slideLayouts/slideLayout229.xml"/><Relationship Id="rId53" Type="http://schemas.openxmlformats.org/officeDocument/2006/relationships/slideLayout" Target="../slideLayouts/slideLayout245.xml"/><Relationship Id="rId58" Type="http://schemas.openxmlformats.org/officeDocument/2006/relationships/slideLayout" Target="../slideLayouts/slideLayout250.xml"/><Relationship Id="rId74" Type="http://schemas.openxmlformats.org/officeDocument/2006/relationships/slideLayout" Target="../slideLayouts/slideLayout266.xml"/><Relationship Id="rId79" Type="http://schemas.openxmlformats.org/officeDocument/2006/relationships/slideLayout" Target="../slideLayouts/slideLayout271.xml"/><Relationship Id="rId102" Type="http://schemas.openxmlformats.org/officeDocument/2006/relationships/image" Target="../media/image31.png"/><Relationship Id="rId5" Type="http://schemas.openxmlformats.org/officeDocument/2006/relationships/slideLayout" Target="../slideLayouts/slideLayout197.xml"/><Relationship Id="rId90" Type="http://schemas.openxmlformats.org/officeDocument/2006/relationships/slideLayout" Target="../slideLayouts/slideLayout282.xml"/><Relationship Id="rId95" Type="http://schemas.openxmlformats.org/officeDocument/2006/relationships/slideLayout" Target="../slideLayouts/slideLayout287.xml"/><Relationship Id="rId22" Type="http://schemas.openxmlformats.org/officeDocument/2006/relationships/slideLayout" Target="../slideLayouts/slideLayout214.xml"/><Relationship Id="rId27" Type="http://schemas.openxmlformats.org/officeDocument/2006/relationships/slideLayout" Target="../slideLayouts/slideLayout219.xml"/><Relationship Id="rId43" Type="http://schemas.openxmlformats.org/officeDocument/2006/relationships/slideLayout" Target="../slideLayouts/slideLayout235.xml"/><Relationship Id="rId48" Type="http://schemas.openxmlformats.org/officeDocument/2006/relationships/slideLayout" Target="../slideLayouts/slideLayout240.xml"/><Relationship Id="rId64" Type="http://schemas.openxmlformats.org/officeDocument/2006/relationships/slideLayout" Target="../slideLayouts/slideLayout256.xml"/><Relationship Id="rId69" Type="http://schemas.openxmlformats.org/officeDocument/2006/relationships/slideLayout" Target="../slideLayouts/slideLayout261.xml"/><Relationship Id="rId80" Type="http://schemas.openxmlformats.org/officeDocument/2006/relationships/slideLayout" Target="../slideLayouts/slideLayout272.xml"/><Relationship Id="rId85" Type="http://schemas.openxmlformats.org/officeDocument/2006/relationships/slideLayout" Target="../slideLayouts/slideLayout277.xml"/><Relationship Id="rId12" Type="http://schemas.openxmlformats.org/officeDocument/2006/relationships/slideLayout" Target="../slideLayouts/slideLayout204.xml"/><Relationship Id="rId17" Type="http://schemas.openxmlformats.org/officeDocument/2006/relationships/slideLayout" Target="../slideLayouts/slideLayout209.xml"/><Relationship Id="rId25" Type="http://schemas.openxmlformats.org/officeDocument/2006/relationships/slideLayout" Target="../slideLayouts/slideLayout217.xml"/><Relationship Id="rId33" Type="http://schemas.openxmlformats.org/officeDocument/2006/relationships/slideLayout" Target="../slideLayouts/slideLayout225.xml"/><Relationship Id="rId38" Type="http://schemas.openxmlformats.org/officeDocument/2006/relationships/slideLayout" Target="../slideLayouts/slideLayout230.xml"/><Relationship Id="rId46" Type="http://schemas.openxmlformats.org/officeDocument/2006/relationships/slideLayout" Target="../slideLayouts/slideLayout238.xml"/><Relationship Id="rId59" Type="http://schemas.openxmlformats.org/officeDocument/2006/relationships/slideLayout" Target="../slideLayouts/slideLayout251.xml"/><Relationship Id="rId67" Type="http://schemas.openxmlformats.org/officeDocument/2006/relationships/slideLayout" Target="../slideLayouts/slideLayout259.xml"/><Relationship Id="rId103" Type="http://schemas.openxmlformats.org/officeDocument/2006/relationships/image" Target="../media/image32.svg"/><Relationship Id="rId20" Type="http://schemas.openxmlformats.org/officeDocument/2006/relationships/slideLayout" Target="../slideLayouts/slideLayout212.xml"/><Relationship Id="rId41" Type="http://schemas.openxmlformats.org/officeDocument/2006/relationships/slideLayout" Target="../slideLayouts/slideLayout233.xml"/><Relationship Id="rId54" Type="http://schemas.openxmlformats.org/officeDocument/2006/relationships/slideLayout" Target="../slideLayouts/slideLayout246.xml"/><Relationship Id="rId62" Type="http://schemas.openxmlformats.org/officeDocument/2006/relationships/slideLayout" Target="../slideLayouts/slideLayout254.xml"/><Relationship Id="rId70" Type="http://schemas.openxmlformats.org/officeDocument/2006/relationships/slideLayout" Target="../slideLayouts/slideLayout262.xml"/><Relationship Id="rId75" Type="http://schemas.openxmlformats.org/officeDocument/2006/relationships/slideLayout" Target="../slideLayouts/slideLayout267.xml"/><Relationship Id="rId83" Type="http://schemas.openxmlformats.org/officeDocument/2006/relationships/slideLayout" Target="../slideLayouts/slideLayout275.xml"/><Relationship Id="rId88" Type="http://schemas.openxmlformats.org/officeDocument/2006/relationships/slideLayout" Target="../slideLayouts/slideLayout280.xml"/><Relationship Id="rId91" Type="http://schemas.openxmlformats.org/officeDocument/2006/relationships/slideLayout" Target="../slideLayouts/slideLayout283.xml"/><Relationship Id="rId96" Type="http://schemas.openxmlformats.org/officeDocument/2006/relationships/slideLayout" Target="../slideLayouts/slideLayout288.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5" Type="http://schemas.openxmlformats.org/officeDocument/2006/relationships/slideLayout" Target="../slideLayouts/slideLayout207.xml"/><Relationship Id="rId23" Type="http://schemas.openxmlformats.org/officeDocument/2006/relationships/slideLayout" Target="../slideLayouts/slideLayout215.xml"/><Relationship Id="rId28" Type="http://schemas.openxmlformats.org/officeDocument/2006/relationships/slideLayout" Target="../slideLayouts/slideLayout220.xml"/><Relationship Id="rId36" Type="http://schemas.openxmlformats.org/officeDocument/2006/relationships/slideLayout" Target="../slideLayouts/slideLayout228.xml"/><Relationship Id="rId49" Type="http://schemas.openxmlformats.org/officeDocument/2006/relationships/slideLayout" Target="../slideLayouts/slideLayout241.xml"/><Relationship Id="rId57" Type="http://schemas.openxmlformats.org/officeDocument/2006/relationships/slideLayout" Target="../slideLayouts/slideLayout249.xml"/><Relationship Id="rId10" Type="http://schemas.openxmlformats.org/officeDocument/2006/relationships/slideLayout" Target="../slideLayouts/slideLayout202.xml"/><Relationship Id="rId31" Type="http://schemas.openxmlformats.org/officeDocument/2006/relationships/slideLayout" Target="../slideLayouts/slideLayout223.xml"/><Relationship Id="rId44" Type="http://schemas.openxmlformats.org/officeDocument/2006/relationships/slideLayout" Target="../slideLayouts/slideLayout236.xml"/><Relationship Id="rId52" Type="http://schemas.openxmlformats.org/officeDocument/2006/relationships/slideLayout" Target="../slideLayouts/slideLayout244.xml"/><Relationship Id="rId60" Type="http://schemas.openxmlformats.org/officeDocument/2006/relationships/slideLayout" Target="../slideLayouts/slideLayout252.xml"/><Relationship Id="rId65" Type="http://schemas.openxmlformats.org/officeDocument/2006/relationships/slideLayout" Target="../slideLayouts/slideLayout257.xml"/><Relationship Id="rId73" Type="http://schemas.openxmlformats.org/officeDocument/2006/relationships/slideLayout" Target="../slideLayouts/slideLayout265.xml"/><Relationship Id="rId78" Type="http://schemas.openxmlformats.org/officeDocument/2006/relationships/slideLayout" Target="../slideLayouts/slideLayout270.xml"/><Relationship Id="rId81" Type="http://schemas.openxmlformats.org/officeDocument/2006/relationships/slideLayout" Target="../slideLayouts/slideLayout273.xml"/><Relationship Id="rId86" Type="http://schemas.openxmlformats.org/officeDocument/2006/relationships/slideLayout" Target="../slideLayouts/slideLayout278.xml"/><Relationship Id="rId94" Type="http://schemas.openxmlformats.org/officeDocument/2006/relationships/slideLayout" Target="../slideLayouts/slideLayout286.xml"/><Relationship Id="rId99" Type="http://schemas.openxmlformats.org/officeDocument/2006/relationships/tags" Target="../tags/tag187.xml"/><Relationship Id="rId101" Type="http://schemas.openxmlformats.org/officeDocument/2006/relationships/image" Target="../media/image30.emf"/><Relationship Id="rId4" Type="http://schemas.openxmlformats.org/officeDocument/2006/relationships/slideLayout" Target="../slideLayouts/slideLayout196.xml"/><Relationship Id="rId9" Type="http://schemas.openxmlformats.org/officeDocument/2006/relationships/slideLayout" Target="../slideLayouts/slideLayout201.xml"/><Relationship Id="rId13" Type="http://schemas.openxmlformats.org/officeDocument/2006/relationships/slideLayout" Target="../slideLayouts/slideLayout205.xml"/><Relationship Id="rId18" Type="http://schemas.openxmlformats.org/officeDocument/2006/relationships/slideLayout" Target="../slideLayouts/slideLayout210.xml"/><Relationship Id="rId39" Type="http://schemas.openxmlformats.org/officeDocument/2006/relationships/slideLayout" Target="../slideLayouts/slideLayout231.xml"/><Relationship Id="rId34" Type="http://schemas.openxmlformats.org/officeDocument/2006/relationships/slideLayout" Target="../slideLayouts/slideLayout226.xml"/><Relationship Id="rId50" Type="http://schemas.openxmlformats.org/officeDocument/2006/relationships/slideLayout" Target="../slideLayouts/slideLayout242.xml"/><Relationship Id="rId55" Type="http://schemas.openxmlformats.org/officeDocument/2006/relationships/slideLayout" Target="../slideLayouts/slideLayout247.xml"/><Relationship Id="rId76" Type="http://schemas.openxmlformats.org/officeDocument/2006/relationships/slideLayout" Target="../slideLayouts/slideLayout268.xml"/><Relationship Id="rId97" Type="http://schemas.openxmlformats.org/officeDocument/2006/relationships/slideLayout" Target="../slideLayouts/slideLayout289.xml"/><Relationship Id="rId104" Type="http://schemas.openxmlformats.org/officeDocument/2006/relationships/image" Target="../media/image33.png"/><Relationship Id="rId7" Type="http://schemas.openxmlformats.org/officeDocument/2006/relationships/slideLayout" Target="../slideLayouts/slideLayout199.xml"/><Relationship Id="rId71" Type="http://schemas.openxmlformats.org/officeDocument/2006/relationships/slideLayout" Target="../slideLayouts/slideLayout263.xml"/><Relationship Id="rId92" Type="http://schemas.openxmlformats.org/officeDocument/2006/relationships/slideLayout" Target="../slideLayouts/slideLayout284.xml"/><Relationship Id="rId2" Type="http://schemas.openxmlformats.org/officeDocument/2006/relationships/slideLayout" Target="../slideLayouts/slideLayout194.xml"/><Relationship Id="rId29" Type="http://schemas.openxmlformats.org/officeDocument/2006/relationships/slideLayout" Target="../slideLayouts/slideLayout221.xml"/><Relationship Id="rId24" Type="http://schemas.openxmlformats.org/officeDocument/2006/relationships/slideLayout" Target="../slideLayouts/slideLayout216.xml"/><Relationship Id="rId40" Type="http://schemas.openxmlformats.org/officeDocument/2006/relationships/slideLayout" Target="../slideLayouts/slideLayout232.xml"/><Relationship Id="rId45" Type="http://schemas.openxmlformats.org/officeDocument/2006/relationships/slideLayout" Target="../slideLayouts/slideLayout237.xml"/><Relationship Id="rId66" Type="http://schemas.openxmlformats.org/officeDocument/2006/relationships/slideLayout" Target="../slideLayouts/slideLayout258.xml"/><Relationship Id="rId87" Type="http://schemas.openxmlformats.org/officeDocument/2006/relationships/slideLayout" Target="../slideLayouts/slideLayout279.xml"/><Relationship Id="rId61" Type="http://schemas.openxmlformats.org/officeDocument/2006/relationships/slideLayout" Target="../slideLayouts/slideLayout253.xml"/><Relationship Id="rId82" Type="http://schemas.openxmlformats.org/officeDocument/2006/relationships/slideLayout" Target="../slideLayouts/slideLayout274.xml"/><Relationship Id="rId19" Type="http://schemas.openxmlformats.org/officeDocument/2006/relationships/slideLayout" Target="../slideLayouts/slideLayout211.xml"/><Relationship Id="rId14" Type="http://schemas.openxmlformats.org/officeDocument/2006/relationships/slideLayout" Target="../slideLayouts/slideLayout206.xml"/><Relationship Id="rId30" Type="http://schemas.openxmlformats.org/officeDocument/2006/relationships/slideLayout" Target="../slideLayouts/slideLayout222.xml"/><Relationship Id="rId35" Type="http://schemas.openxmlformats.org/officeDocument/2006/relationships/slideLayout" Target="../slideLayouts/slideLayout227.xml"/><Relationship Id="rId56" Type="http://schemas.openxmlformats.org/officeDocument/2006/relationships/slideLayout" Target="../slideLayouts/slideLayout248.xml"/><Relationship Id="rId77" Type="http://schemas.openxmlformats.org/officeDocument/2006/relationships/slideLayout" Target="../slideLayouts/slideLayout269.xml"/><Relationship Id="rId100" Type="http://schemas.openxmlformats.org/officeDocument/2006/relationships/oleObject" Target="../embeddings/oleObject131.bin"/><Relationship Id="rId8" Type="http://schemas.openxmlformats.org/officeDocument/2006/relationships/slideLayout" Target="../slideLayouts/slideLayout200.xml"/><Relationship Id="rId51" Type="http://schemas.openxmlformats.org/officeDocument/2006/relationships/slideLayout" Target="../slideLayouts/slideLayout243.xml"/><Relationship Id="rId72" Type="http://schemas.openxmlformats.org/officeDocument/2006/relationships/slideLayout" Target="../slideLayouts/slideLayout264.xml"/><Relationship Id="rId93" Type="http://schemas.openxmlformats.org/officeDocument/2006/relationships/slideLayout" Target="../slideLayouts/slideLayout285.xml"/><Relationship Id="rId98" Type="http://schemas.openxmlformats.org/officeDocument/2006/relationships/theme" Target="../theme/theme11.xml"/><Relationship Id="rId3" Type="http://schemas.openxmlformats.org/officeDocument/2006/relationships/slideLayout" Target="../slideLayouts/slideLayout19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4.xml"/><Relationship Id="rId13" Type="http://schemas.openxmlformats.org/officeDocument/2006/relationships/oleObject" Target="../embeddings/oleObject7.bin"/><Relationship Id="rId3" Type="http://schemas.openxmlformats.org/officeDocument/2006/relationships/slideLayout" Target="../slideLayouts/slideLayout9.xml"/><Relationship Id="rId7" Type="http://schemas.openxmlformats.org/officeDocument/2006/relationships/slideLayout" Target="../slideLayouts/slideLayout13.xml"/><Relationship Id="rId12" Type="http://schemas.openxmlformats.org/officeDocument/2006/relationships/tags" Target="../tags/tag13.xml"/><Relationship Id="rId2" Type="http://schemas.openxmlformats.org/officeDocument/2006/relationships/slideLayout" Target="../slideLayouts/slideLayout8.xml"/><Relationship Id="rId1" Type="http://schemas.openxmlformats.org/officeDocument/2006/relationships/slideLayout" Target="../slideLayouts/slideLayout7.xml"/><Relationship Id="rId6" Type="http://schemas.openxmlformats.org/officeDocument/2006/relationships/slideLayout" Target="../slideLayouts/slideLayout12.xml"/><Relationship Id="rId11" Type="http://schemas.openxmlformats.org/officeDocument/2006/relationships/theme" Target="../theme/theme2.xml"/><Relationship Id="rId5" Type="http://schemas.openxmlformats.org/officeDocument/2006/relationships/slideLayout" Target="../slideLayouts/slideLayout11.xml"/><Relationship Id="rId10" Type="http://schemas.openxmlformats.org/officeDocument/2006/relationships/slideLayout" Target="../slideLayouts/slideLayout16.xml"/><Relationship Id="rId4" Type="http://schemas.openxmlformats.org/officeDocument/2006/relationships/slideLayout" Target="../slideLayouts/slideLayout10.xml"/><Relationship Id="rId9" Type="http://schemas.openxmlformats.org/officeDocument/2006/relationships/slideLayout" Target="../slideLayouts/slideLayout15.xml"/><Relationship Id="rId14" Type="http://schemas.openxmlformats.org/officeDocument/2006/relationships/image" Target="../media/image11.emf"/></Relationships>
</file>

<file path=ppt/slideMasters/_rels/slideMaster3.xml.rels><?xml version="1.0" encoding="UTF-8" standalone="yes"?>
<Relationships xmlns="http://schemas.openxmlformats.org/package/2006/relationships"><Relationship Id="rId8" Type="http://schemas.openxmlformats.org/officeDocument/2006/relationships/oleObject" Target="../embeddings/oleObject8.bin"/><Relationship Id="rId3" Type="http://schemas.openxmlformats.org/officeDocument/2006/relationships/slideLayout" Target="../slideLayouts/slideLayout19.xml"/><Relationship Id="rId7" Type="http://schemas.openxmlformats.org/officeDocument/2006/relationships/tags" Target="../tags/tag14.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theme" Target="../theme/theme3.xml"/><Relationship Id="rId11" Type="http://schemas.openxmlformats.org/officeDocument/2006/relationships/image" Target="../media/image3.png"/><Relationship Id="rId5" Type="http://schemas.openxmlformats.org/officeDocument/2006/relationships/slideLayout" Target="../slideLayouts/slideLayout21.xml"/><Relationship Id="rId10" Type="http://schemas.openxmlformats.org/officeDocument/2006/relationships/image" Target="../media/image2.png"/><Relationship Id="rId4" Type="http://schemas.openxmlformats.org/officeDocument/2006/relationships/slideLayout" Target="../slideLayouts/slideLayout20.xml"/><Relationship Id="rId9" Type="http://schemas.openxmlformats.org/officeDocument/2006/relationships/image" Target="../media/image1.emf"/></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9.xml"/><Relationship Id="rId13" Type="http://schemas.openxmlformats.org/officeDocument/2006/relationships/image" Target="../media/image2.png"/><Relationship Id="rId3" Type="http://schemas.openxmlformats.org/officeDocument/2006/relationships/slideLayout" Target="../slideLayouts/slideLayout24.xml"/><Relationship Id="rId7" Type="http://schemas.openxmlformats.org/officeDocument/2006/relationships/slideLayout" Target="../slideLayouts/slideLayout28.xml"/><Relationship Id="rId12" Type="http://schemas.openxmlformats.org/officeDocument/2006/relationships/image" Target="../media/image1.emf"/><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oleObject" Target="../embeddings/oleObject14.bin"/><Relationship Id="rId5" Type="http://schemas.openxmlformats.org/officeDocument/2006/relationships/slideLayout" Target="../slideLayouts/slideLayout26.xml"/><Relationship Id="rId10" Type="http://schemas.openxmlformats.org/officeDocument/2006/relationships/tags" Target="../tags/tag25.xml"/><Relationship Id="rId4" Type="http://schemas.openxmlformats.org/officeDocument/2006/relationships/slideLayout" Target="../slideLayouts/slideLayout25.xml"/><Relationship Id="rId9" Type="http://schemas.openxmlformats.org/officeDocument/2006/relationships/theme" Target="../theme/theme4.xml"/><Relationship Id="rId14" Type="http://schemas.openxmlformats.org/officeDocument/2006/relationships/image" Target="../media/image3.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tags" Target="../tags/tag39.xml"/><Relationship Id="rId3" Type="http://schemas.openxmlformats.org/officeDocument/2006/relationships/slideLayout" Target="../slideLayouts/slideLayout32.xml"/><Relationship Id="rId7" Type="http://schemas.openxmlformats.org/officeDocument/2006/relationships/slideLayout" Target="../slideLayouts/slideLayout36.xml"/><Relationship Id="rId12" Type="http://schemas.openxmlformats.org/officeDocument/2006/relationships/theme" Target="../theme/theme5.xml"/><Relationship Id="rId2" Type="http://schemas.openxmlformats.org/officeDocument/2006/relationships/slideLayout" Target="../slideLayouts/slideLayout31.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5" Type="http://schemas.openxmlformats.org/officeDocument/2006/relationships/slideLayout" Target="../slideLayouts/slideLayout34.xml"/><Relationship Id="rId15" Type="http://schemas.openxmlformats.org/officeDocument/2006/relationships/image" Target="../media/image29.emf"/><Relationship Id="rId10" Type="http://schemas.openxmlformats.org/officeDocument/2006/relationships/slideLayout" Target="../slideLayouts/slideLayout39.xml"/><Relationship Id="rId4" Type="http://schemas.openxmlformats.org/officeDocument/2006/relationships/slideLayout" Target="../slideLayouts/slideLayout33.xml"/><Relationship Id="rId9" Type="http://schemas.openxmlformats.org/officeDocument/2006/relationships/slideLayout" Target="../slideLayouts/slideLayout38.xml"/><Relationship Id="rId14" Type="http://schemas.openxmlformats.org/officeDocument/2006/relationships/oleObject" Target="../embeddings/oleObject22.bin"/></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oleObject" Target="../embeddings/oleObject23.bin"/><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tags" Target="../tags/tag40.xml"/><Relationship Id="rId2" Type="http://schemas.openxmlformats.org/officeDocument/2006/relationships/slideLayout" Target="../slideLayouts/slideLayout42.xml"/><Relationship Id="rId16" Type="http://schemas.openxmlformats.org/officeDocument/2006/relationships/image" Target="../media/image3.png"/><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theme" Target="../theme/theme6.xml"/><Relationship Id="rId5" Type="http://schemas.openxmlformats.org/officeDocument/2006/relationships/slideLayout" Target="../slideLayouts/slideLayout45.xml"/><Relationship Id="rId15" Type="http://schemas.openxmlformats.org/officeDocument/2006/relationships/image" Target="../media/image2.png"/><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4" Type="http://schemas.openxmlformats.org/officeDocument/2006/relationships/image" Target="../media/image1.emf"/></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3" Type="http://schemas.openxmlformats.org/officeDocument/2006/relationships/slideLayout" Target="../slideLayouts/slideLayout53.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17" Type="http://schemas.openxmlformats.org/officeDocument/2006/relationships/image" Target="../media/image11.emf"/><Relationship Id="rId2" Type="http://schemas.openxmlformats.org/officeDocument/2006/relationships/slideLayout" Target="../slideLayouts/slideLayout52.xml"/><Relationship Id="rId16" Type="http://schemas.openxmlformats.org/officeDocument/2006/relationships/oleObject" Target="../embeddings/oleObject31.bin"/><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5" Type="http://schemas.openxmlformats.org/officeDocument/2006/relationships/slideLayout" Target="../slideLayouts/slideLayout55.xml"/><Relationship Id="rId15" Type="http://schemas.openxmlformats.org/officeDocument/2006/relationships/tags" Target="../tags/tag55.xml"/><Relationship Id="rId10" Type="http://schemas.openxmlformats.org/officeDocument/2006/relationships/slideLayout" Target="../slideLayouts/slideLayout60.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26" Type="http://schemas.openxmlformats.org/officeDocument/2006/relationships/slideLayout" Target="../slideLayouts/slideLayout89.xml"/><Relationship Id="rId21" Type="http://schemas.openxmlformats.org/officeDocument/2006/relationships/slideLayout" Target="../slideLayouts/slideLayout84.xml"/><Relationship Id="rId42" Type="http://schemas.openxmlformats.org/officeDocument/2006/relationships/slideLayout" Target="../slideLayouts/slideLayout105.xml"/><Relationship Id="rId47" Type="http://schemas.openxmlformats.org/officeDocument/2006/relationships/slideLayout" Target="../slideLayouts/slideLayout110.xml"/><Relationship Id="rId63" Type="http://schemas.openxmlformats.org/officeDocument/2006/relationships/slideLayout" Target="../slideLayouts/slideLayout126.xml"/><Relationship Id="rId68" Type="http://schemas.openxmlformats.org/officeDocument/2006/relationships/slideLayout" Target="../slideLayouts/slideLayout131.xml"/><Relationship Id="rId84" Type="http://schemas.openxmlformats.org/officeDocument/2006/relationships/slideLayout" Target="../slideLayouts/slideLayout147.xml"/><Relationship Id="rId89" Type="http://schemas.openxmlformats.org/officeDocument/2006/relationships/slideLayout" Target="../slideLayouts/slideLayout152.xml"/><Relationship Id="rId16" Type="http://schemas.openxmlformats.org/officeDocument/2006/relationships/slideLayout" Target="../slideLayouts/slideLayout79.xml"/><Relationship Id="rId11" Type="http://schemas.openxmlformats.org/officeDocument/2006/relationships/slideLayout" Target="../slideLayouts/slideLayout74.xml"/><Relationship Id="rId32" Type="http://schemas.openxmlformats.org/officeDocument/2006/relationships/slideLayout" Target="../slideLayouts/slideLayout95.xml"/><Relationship Id="rId37" Type="http://schemas.openxmlformats.org/officeDocument/2006/relationships/slideLayout" Target="../slideLayouts/slideLayout100.xml"/><Relationship Id="rId53" Type="http://schemas.openxmlformats.org/officeDocument/2006/relationships/slideLayout" Target="../slideLayouts/slideLayout116.xml"/><Relationship Id="rId58" Type="http://schemas.openxmlformats.org/officeDocument/2006/relationships/slideLayout" Target="../slideLayouts/slideLayout121.xml"/><Relationship Id="rId74" Type="http://schemas.openxmlformats.org/officeDocument/2006/relationships/slideLayout" Target="../slideLayouts/slideLayout137.xml"/><Relationship Id="rId79" Type="http://schemas.openxmlformats.org/officeDocument/2006/relationships/slideLayout" Target="../slideLayouts/slideLayout142.xml"/><Relationship Id="rId102" Type="http://schemas.openxmlformats.org/officeDocument/2006/relationships/image" Target="../media/image30.emf"/><Relationship Id="rId5" Type="http://schemas.openxmlformats.org/officeDocument/2006/relationships/slideLayout" Target="../slideLayouts/slideLayout68.xml"/><Relationship Id="rId90" Type="http://schemas.openxmlformats.org/officeDocument/2006/relationships/slideLayout" Target="../slideLayouts/slideLayout153.xml"/><Relationship Id="rId95" Type="http://schemas.openxmlformats.org/officeDocument/2006/relationships/slideLayout" Target="../slideLayouts/slideLayout158.xml"/><Relationship Id="rId22" Type="http://schemas.openxmlformats.org/officeDocument/2006/relationships/slideLayout" Target="../slideLayouts/slideLayout85.xml"/><Relationship Id="rId27" Type="http://schemas.openxmlformats.org/officeDocument/2006/relationships/slideLayout" Target="../slideLayouts/slideLayout90.xml"/><Relationship Id="rId43" Type="http://schemas.openxmlformats.org/officeDocument/2006/relationships/slideLayout" Target="../slideLayouts/slideLayout106.xml"/><Relationship Id="rId48" Type="http://schemas.openxmlformats.org/officeDocument/2006/relationships/slideLayout" Target="../slideLayouts/slideLayout111.xml"/><Relationship Id="rId64" Type="http://schemas.openxmlformats.org/officeDocument/2006/relationships/slideLayout" Target="../slideLayouts/slideLayout127.xml"/><Relationship Id="rId69" Type="http://schemas.openxmlformats.org/officeDocument/2006/relationships/slideLayout" Target="../slideLayouts/slideLayout132.xml"/><Relationship Id="rId80" Type="http://schemas.openxmlformats.org/officeDocument/2006/relationships/slideLayout" Target="../slideLayouts/slideLayout143.xml"/><Relationship Id="rId85" Type="http://schemas.openxmlformats.org/officeDocument/2006/relationships/slideLayout" Target="../slideLayouts/slideLayout148.xml"/><Relationship Id="rId12" Type="http://schemas.openxmlformats.org/officeDocument/2006/relationships/slideLayout" Target="../slideLayouts/slideLayout75.xml"/><Relationship Id="rId17" Type="http://schemas.openxmlformats.org/officeDocument/2006/relationships/slideLayout" Target="../slideLayouts/slideLayout80.xml"/><Relationship Id="rId33" Type="http://schemas.openxmlformats.org/officeDocument/2006/relationships/slideLayout" Target="../slideLayouts/slideLayout96.xml"/><Relationship Id="rId38" Type="http://schemas.openxmlformats.org/officeDocument/2006/relationships/slideLayout" Target="../slideLayouts/slideLayout101.xml"/><Relationship Id="rId59" Type="http://schemas.openxmlformats.org/officeDocument/2006/relationships/slideLayout" Target="../slideLayouts/slideLayout122.xml"/><Relationship Id="rId103" Type="http://schemas.openxmlformats.org/officeDocument/2006/relationships/image" Target="../media/image31.png"/><Relationship Id="rId20" Type="http://schemas.openxmlformats.org/officeDocument/2006/relationships/slideLayout" Target="../slideLayouts/slideLayout83.xml"/><Relationship Id="rId41" Type="http://schemas.openxmlformats.org/officeDocument/2006/relationships/slideLayout" Target="../slideLayouts/slideLayout104.xml"/><Relationship Id="rId54" Type="http://schemas.openxmlformats.org/officeDocument/2006/relationships/slideLayout" Target="../slideLayouts/slideLayout117.xml"/><Relationship Id="rId62" Type="http://schemas.openxmlformats.org/officeDocument/2006/relationships/slideLayout" Target="../slideLayouts/slideLayout125.xml"/><Relationship Id="rId70" Type="http://schemas.openxmlformats.org/officeDocument/2006/relationships/slideLayout" Target="../slideLayouts/slideLayout133.xml"/><Relationship Id="rId75" Type="http://schemas.openxmlformats.org/officeDocument/2006/relationships/slideLayout" Target="../slideLayouts/slideLayout138.xml"/><Relationship Id="rId83" Type="http://schemas.openxmlformats.org/officeDocument/2006/relationships/slideLayout" Target="../slideLayouts/slideLayout146.xml"/><Relationship Id="rId88" Type="http://schemas.openxmlformats.org/officeDocument/2006/relationships/slideLayout" Target="../slideLayouts/slideLayout151.xml"/><Relationship Id="rId91" Type="http://schemas.openxmlformats.org/officeDocument/2006/relationships/slideLayout" Target="../slideLayouts/slideLayout154.xml"/><Relationship Id="rId96" Type="http://schemas.openxmlformats.org/officeDocument/2006/relationships/slideLayout" Target="../slideLayouts/slideLayout159.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5" Type="http://schemas.openxmlformats.org/officeDocument/2006/relationships/slideLayout" Target="../slideLayouts/slideLayout78.xml"/><Relationship Id="rId23" Type="http://schemas.openxmlformats.org/officeDocument/2006/relationships/slideLayout" Target="../slideLayouts/slideLayout86.xml"/><Relationship Id="rId28" Type="http://schemas.openxmlformats.org/officeDocument/2006/relationships/slideLayout" Target="../slideLayouts/slideLayout91.xml"/><Relationship Id="rId36" Type="http://schemas.openxmlformats.org/officeDocument/2006/relationships/slideLayout" Target="../slideLayouts/slideLayout99.xml"/><Relationship Id="rId49" Type="http://schemas.openxmlformats.org/officeDocument/2006/relationships/slideLayout" Target="../slideLayouts/slideLayout112.xml"/><Relationship Id="rId57" Type="http://schemas.openxmlformats.org/officeDocument/2006/relationships/slideLayout" Target="../slideLayouts/slideLayout120.xml"/><Relationship Id="rId10" Type="http://schemas.openxmlformats.org/officeDocument/2006/relationships/slideLayout" Target="../slideLayouts/slideLayout73.xml"/><Relationship Id="rId31" Type="http://schemas.openxmlformats.org/officeDocument/2006/relationships/slideLayout" Target="../slideLayouts/slideLayout94.xml"/><Relationship Id="rId44" Type="http://schemas.openxmlformats.org/officeDocument/2006/relationships/slideLayout" Target="../slideLayouts/slideLayout107.xml"/><Relationship Id="rId52" Type="http://schemas.openxmlformats.org/officeDocument/2006/relationships/slideLayout" Target="../slideLayouts/slideLayout115.xml"/><Relationship Id="rId60" Type="http://schemas.openxmlformats.org/officeDocument/2006/relationships/slideLayout" Target="../slideLayouts/slideLayout123.xml"/><Relationship Id="rId65" Type="http://schemas.openxmlformats.org/officeDocument/2006/relationships/slideLayout" Target="../slideLayouts/slideLayout128.xml"/><Relationship Id="rId73" Type="http://schemas.openxmlformats.org/officeDocument/2006/relationships/slideLayout" Target="../slideLayouts/slideLayout136.xml"/><Relationship Id="rId78" Type="http://schemas.openxmlformats.org/officeDocument/2006/relationships/slideLayout" Target="../slideLayouts/slideLayout141.xml"/><Relationship Id="rId81" Type="http://schemas.openxmlformats.org/officeDocument/2006/relationships/slideLayout" Target="../slideLayouts/slideLayout144.xml"/><Relationship Id="rId86" Type="http://schemas.openxmlformats.org/officeDocument/2006/relationships/slideLayout" Target="../slideLayouts/slideLayout149.xml"/><Relationship Id="rId94" Type="http://schemas.openxmlformats.org/officeDocument/2006/relationships/slideLayout" Target="../slideLayouts/slideLayout157.xml"/><Relationship Id="rId99" Type="http://schemas.openxmlformats.org/officeDocument/2006/relationships/theme" Target="../theme/theme8.xml"/><Relationship Id="rId101" Type="http://schemas.openxmlformats.org/officeDocument/2006/relationships/oleObject" Target="../embeddings/oleObject32.bin"/><Relationship Id="rId4" Type="http://schemas.openxmlformats.org/officeDocument/2006/relationships/slideLayout" Target="../slideLayouts/slideLayout67.xml"/><Relationship Id="rId9" Type="http://schemas.openxmlformats.org/officeDocument/2006/relationships/slideLayout" Target="../slideLayouts/slideLayout72.xml"/><Relationship Id="rId13" Type="http://schemas.openxmlformats.org/officeDocument/2006/relationships/slideLayout" Target="../slideLayouts/slideLayout76.xml"/><Relationship Id="rId18" Type="http://schemas.openxmlformats.org/officeDocument/2006/relationships/slideLayout" Target="../slideLayouts/slideLayout81.xml"/><Relationship Id="rId39" Type="http://schemas.openxmlformats.org/officeDocument/2006/relationships/slideLayout" Target="../slideLayouts/slideLayout102.xml"/><Relationship Id="rId34" Type="http://schemas.openxmlformats.org/officeDocument/2006/relationships/slideLayout" Target="../slideLayouts/slideLayout97.xml"/><Relationship Id="rId50" Type="http://schemas.openxmlformats.org/officeDocument/2006/relationships/slideLayout" Target="../slideLayouts/slideLayout113.xml"/><Relationship Id="rId55" Type="http://schemas.openxmlformats.org/officeDocument/2006/relationships/slideLayout" Target="../slideLayouts/slideLayout118.xml"/><Relationship Id="rId76" Type="http://schemas.openxmlformats.org/officeDocument/2006/relationships/slideLayout" Target="../slideLayouts/slideLayout139.xml"/><Relationship Id="rId97" Type="http://schemas.openxmlformats.org/officeDocument/2006/relationships/slideLayout" Target="../slideLayouts/slideLayout160.xml"/><Relationship Id="rId104" Type="http://schemas.openxmlformats.org/officeDocument/2006/relationships/image" Target="../media/image32.svg"/><Relationship Id="rId7" Type="http://schemas.openxmlformats.org/officeDocument/2006/relationships/slideLayout" Target="../slideLayouts/slideLayout70.xml"/><Relationship Id="rId71" Type="http://schemas.openxmlformats.org/officeDocument/2006/relationships/slideLayout" Target="../slideLayouts/slideLayout134.xml"/><Relationship Id="rId92" Type="http://schemas.openxmlformats.org/officeDocument/2006/relationships/slideLayout" Target="../slideLayouts/slideLayout155.xml"/><Relationship Id="rId2" Type="http://schemas.openxmlformats.org/officeDocument/2006/relationships/slideLayout" Target="../slideLayouts/slideLayout65.xml"/><Relationship Id="rId29" Type="http://schemas.openxmlformats.org/officeDocument/2006/relationships/slideLayout" Target="../slideLayouts/slideLayout92.xml"/><Relationship Id="rId24" Type="http://schemas.openxmlformats.org/officeDocument/2006/relationships/slideLayout" Target="../slideLayouts/slideLayout87.xml"/><Relationship Id="rId40" Type="http://schemas.openxmlformats.org/officeDocument/2006/relationships/slideLayout" Target="../slideLayouts/slideLayout103.xml"/><Relationship Id="rId45" Type="http://schemas.openxmlformats.org/officeDocument/2006/relationships/slideLayout" Target="../slideLayouts/slideLayout108.xml"/><Relationship Id="rId66" Type="http://schemas.openxmlformats.org/officeDocument/2006/relationships/slideLayout" Target="../slideLayouts/slideLayout129.xml"/><Relationship Id="rId87" Type="http://schemas.openxmlformats.org/officeDocument/2006/relationships/slideLayout" Target="../slideLayouts/slideLayout150.xml"/><Relationship Id="rId61" Type="http://schemas.openxmlformats.org/officeDocument/2006/relationships/slideLayout" Target="../slideLayouts/slideLayout124.xml"/><Relationship Id="rId82" Type="http://schemas.openxmlformats.org/officeDocument/2006/relationships/slideLayout" Target="../slideLayouts/slideLayout145.xml"/><Relationship Id="rId19" Type="http://schemas.openxmlformats.org/officeDocument/2006/relationships/slideLayout" Target="../slideLayouts/slideLayout82.xml"/><Relationship Id="rId14" Type="http://schemas.openxmlformats.org/officeDocument/2006/relationships/slideLayout" Target="../slideLayouts/slideLayout77.xml"/><Relationship Id="rId30" Type="http://schemas.openxmlformats.org/officeDocument/2006/relationships/slideLayout" Target="../slideLayouts/slideLayout93.xml"/><Relationship Id="rId35" Type="http://schemas.openxmlformats.org/officeDocument/2006/relationships/slideLayout" Target="../slideLayouts/slideLayout98.xml"/><Relationship Id="rId56" Type="http://schemas.openxmlformats.org/officeDocument/2006/relationships/slideLayout" Target="../slideLayouts/slideLayout119.xml"/><Relationship Id="rId77" Type="http://schemas.openxmlformats.org/officeDocument/2006/relationships/slideLayout" Target="../slideLayouts/slideLayout140.xml"/><Relationship Id="rId100" Type="http://schemas.openxmlformats.org/officeDocument/2006/relationships/tags" Target="../tags/tag56.xml"/><Relationship Id="rId105" Type="http://schemas.openxmlformats.org/officeDocument/2006/relationships/image" Target="../media/image33.png"/><Relationship Id="rId8" Type="http://schemas.openxmlformats.org/officeDocument/2006/relationships/slideLayout" Target="../slideLayouts/slideLayout71.xml"/><Relationship Id="rId51" Type="http://schemas.openxmlformats.org/officeDocument/2006/relationships/slideLayout" Target="../slideLayouts/slideLayout114.xml"/><Relationship Id="rId72" Type="http://schemas.openxmlformats.org/officeDocument/2006/relationships/slideLayout" Target="../slideLayouts/slideLayout135.xml"/><Relationship Id="rId93" Type="http://schemas.openxmlformats.org/officeDocument/2006/relationships/slideLayout" Target="../slideLayouts/slideLayout156.xml"/><Relationship Id="rId98" Type="http://schemas.openxmlformats.org/officeDocument/2006/relationships/slideLayout" Target="../slideLayouts/slideLayout161.xml"/><Relationship Id="rId3" Type="http://schemas.openxmlformats.org/officeDocument/2006/relationships/slideLayout" Target="../slideLayouts/slideLayout66.xml"/><Relationship Id="rId25" Type="http://schemas.openxmlformats.org/officeDocument/2006/relationships/slideLayout" Target="../slideLayouts/slideLayout88.xml"/><Relationship Id="rId46" Type="http://schemas.openxmlformats.org/officeDocument/2006/relationships/slideLayout" Target="../slideLayouts/slideLayout109.xml"/><Relationship Id="rId67" Type="http://schemas.openxmlformats.org/officeDocument/2006/relationships/slideLayout" Target="../slideLayouts/slideLayout13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slideLayout" Target="../slideLayouts/slideLayout174.xml"/><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slideLayout" Target="../slideLayouts/slideLayout173.xml"/><Relationship Id="rId17" Type="http://schemas.openxmlformats.org/officeDocument/2006/relationships/image" Target="../media/image11.emf"/><Relationship Id="rId2" Type="http://schemas.openxmlformats.org/officeDocument/2006/relationships/slideLayout" Target="../slideLayouts/slideLayout163.xml"/><Relationship Id="rId16" Type="http://schemas.openxmlformats.org/officeDocument/2006/relationships/oleObject" Target="../embeddings/oleObject129.bin"/><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5" Type="http://schemas.openxmlformats.org/officeDocument/2006/relationships/tags" Target="../tags/tag185.xml"/><Relationship Id="rId10" Type="http://schemas.openxmlformats.org/officeDocument/2006/relationships/slideLayout" Target="../slideLayouts/slideLayout171.xml"/><Relationship Id="rId4" Type="http://schemas.openxmlformats.org/officeDocument/2006/relationships/slideLayout" Target="../slideLayouts/slideLayout165.xml"/><Relationship Id="rId9" Type="http://schemas.openxmlformats.org/officeDocument/2006/relationships/slideLayout" Target="../slideLayouts/slideLayout170.xml"/><Relationship Id="rId1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graphicFrame>
        <p:nvGraphicFramePr>
          <p:cNvPr id="4" name="Objekt 3" hidden="1">
            <a:extLst>
              <a:ext uri="{FF2B5EF4-FFF2-40B4-BE49-F238E27FC236}">
                <a16:creationId xmlns:a16="http://schemas.microsoft.com/office/drawing/2014/main" id="{CE211D17-58C2-4EFA-B72E-8F505FA38E25}"/>
              </a:ext>
            </a:extLst>
          </p:cNvPr>
          <p:cNvGraphicFramePr>
            <a:graphicFrameLocks noChangeAspect="1"/>
          </p:cNvGraphicFramePr>
          <p:nvPr userDrawn="1">
            <p:custDataLst>
              <p:tags r:id="rId8"/>
            </p:custDataLst>
          </p:nvPr>
        </p:nvGraphicFramePr>
        <p:xfrm>
          <a:off x="1955" y="1589"/>
          <a:ext cx="1953" cy="1587"/>
        </p:xfrm>
        <a:graphic>
          <a:graphicData uri="http://schemas.openxmlformats.org/presentationml/2006/ole">
            <mc:AlternateContent xmlns:mc="http://schemas.openxmlformats.org/markup-compatibility/2006">
              <mc:Choice xmlns:v="urn:schemas-microsoft-com:vml" Requires="v">
                <p:oleObj name="think-cell Slide" r:id="rId9" imgW="270" imgH="270" progId="TCLayout.ActiveDocument.1">
                  <p:embed/>
                </p:oleObj>
              </mc:Choice>
              <mc:Fallback>
                <p:oleObj name="think-cell Slide" r:id="rId9" imgW="270" imgH="270" progId="TCLayout.ActiveDocument.1">
                  <p:embed/>
                  <p:pic>
                    <p:nvPicPr>
                      <p:cNvPr id="4" name="Objekt 3" hidden="1">
                        <a:extLst>
                          <a:ext uri="{FF2B5EF4-FFF2-40B4-BE49-F238E27FC236}">
                            <a16:creationId xmlns:a16="http://schemas.microsoft.com/office/drawing/2014/main" id="{CE211D17-58C2-4EFA-B72E-8F505FA38E25}"/>
                          </a:ext>
                        </a:extLst>
                      </p:cNvPr>
                      <p:cNvPicPr/>
                      <p:nvPr/>
                    </p:nvPicPr>
                    <p:blipFill>
                      <a:blip r:embed="rId10"/>
                      <a:stretch>
                        <a:fillRect/>
                      </a:stretch>
                    </p:blipFill>
                    <p:spPr>
                      <a:xfrm>
                        <a:off x="1955" y="1589"/>
                        <a:ext cx="1953" cy="1587"/>
                      </a:xfrm>
                      <a:prstGeom prst="rect">
                        <a:avLst/>
                      </a:prstGeom>
                    </p:spPr>
                  </p:pic>
                </p:oleObj>
              </mc:Fallback>
            </mc:AlternateContent>
          </a:graphicData>
        </a:graphic>
      </p:graphicFrame>
      <p:sp>
        <p:nvSpPr>
          <p:cNvPr id="7" name="OuterGrid" hidden="1">
            <a:extLst>
              <a:ext uri="{FF2B5EF4-FFF2-40B4-BE49-F238E27FC236}">
                <a16:creationId xmlns:a16="http://schemas.microsoft.com/office/drawing/2014/main" id="{F92457AE-6C05-4D67-9C41-8F061DD3A2F7}"/>
              </a:ext>
            </a:extLst>
          </p:cNvPr>
          <p:cNvSpPr/>
          <p:nvPr userDrawn="1"/>
        </p:nvSpPr>
        <p:spPr>
          <a:xfrm>
            <a:off x="203077" y="1549400"/>
            <a:ext cx="11785846" cy="4699000"/>
          </a:xfrm>
          <a:prstGeom prst="rect">
            <a:avLst/>
          </a:prstGeom>
          <a:noFill/>
          <a:ln w="9525">
            <a:solidFill>
              <a:srgbClr val="F04C3E"/>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de-DE" sz="1100">
              <a:solidFill>
                <a:srgbClr val="FFFFFF"/>
              </a:solidFill>
              <a:cs typeface="Arial" panose="020B0604020202020204" pitchFamily="34" charset="0"/>
              <a:sym typeface="Arial" panose="020B0604020202020204" pitchFamily="34" charset="0"/>
            </a:endParaRPr>
          </a:p>
        </p:txBody>
      </p:sp>
      <p:sp>
        <p:nvSpPr>
          <p:cNvPr id="13" name="InnerGrid" hidden="1">
            <a:extLst>
              <a:ext uri="{FF2B5EF4-FFF2-40B4-BE49-F238E27FC236}">
                <a16:creationId xmlns:a16="http://schemas.microsoft.com/office/drawing/2014/main" id="{434328D2-D3BC-436B-BE25-3271BB47CC63}"/>
              </a:ext>
            </a:extLst>
          </p:cNvPr>
          <p:cNvSpPr/>
          <p:nvPr userDrawn="1"/>
        </p:nvSpPr>
        <p:spPr>
          <a:xfrm>
            <a:off x="481745" y="1776549"/>
            <a:ext cx="11222575" cy="4244702"/>
          </a:xfrm>
          <a:prstGeom prst="rect">
            <a:avLst/>
          </a:prstGeom>
          <a:noFill/>
          <a:ln w="9525">
            <a:solidFill>
              <a:schemeClr val="accent6"/>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de-DE" sz="1100">
              <a:solidFill>
                <a:srgbClr val="FFFFFF"/>
              </a:solidFill>
              <a:cs typeface="Arial" panose="020B0604020202020204" pitchFamily="34" charset="0"/>
              <a:sym typeface="Arial" panose="020B0604020202020204" pitchFamily="34" charset="0"/>
            </a:endParaRPr>
          </a:p>
        </p:txBody>
      </p:sp>
      <p:sp>
        <p:nvSpPr>
          <p:cNvPr id="3" name="Master text box"/>
          <p:cNvSpPr>
            <a:spLocks noGrp="1"/>
          </p:cNvSpPr>
          <p:nvPr userDrawn="1">
            <p:ph type="body" idx="1"/>
          </p:nvPr>
        </p:nvSpPr>
        <p:spPr>
          <a:xfrm>
            <a:off x="343749" y="1549400"/>
            <a:ext cx="11513289" cy="4699000"/>
          </a:xfrm>
          <a:prstGeom prst="rect">
            <a:avLst/>
          </a:prstGeom>
        </p:spPr>
        <p:txBody>
          <a:bodyPr vert="horz" lIns="0" tIns="0" rIns="0" bIns="0" rtlCol="0" anchor="t" anchorCtr="0">
            <a:noAutofit/>
          </a:bodyPr>
          <a:lstStyle/>
          <a:p>
            <a:pPr lvl="0"/>
            <a:r>
              <a:rPr lang="en-US"/>
              <a:t>First level</a:t>
            </a:r>
          </a:p>
          <a:p>
            <a:pPr lvl="1"/>
            <a:r>
              <a:rPr lang="en-US"/>
              <a:t>Second level</a:t>
            </a:r>
          </a:p>
          <a:p>
            <a:pPr lvl="2"/>
            <a:r>
              <a:rPr lang="en-US"/>
              <a:t>Third level</a:t>
            </a:r>
          </a:p>
        </p:txBody>
      </p:sp>
      <p:sp>
        <p:nvSpPr>
          <p:cNvPr id="15" name="Page number"/>
          <p:cNvSpPr txBox="1"/>
          <p:nvPr userDrawn="1"/>
        </p:nvSpPr>
        <p:spPr>
          <a:xfrm>
            <a:off x="9091164" y="6530157"/>
            <a:ext cx="2854651" cy="198000"/>
          </a:xfrm>
          <a:prstGeom prst="rect">
            <a:avLst/>
          </a:prstGeom>
          <a:noFill/>
        </p:spPr>
        <p:txBody>
          <a:bodyPr wrap="square" lIns="0" tIns="0" rIns="0" bIns="0" rtlCol="0" anchor="ctr">
            <a:noAutofit/>
          </a:bodyPr>
          <a:lstStyle/>
          <a:p>
            <a:pPr algn="r">
              <a:defRPr/>
            </a:pPr>
            <a:fld id="{9AE4D82F-B047-469B-AC52-A46321747EAF}" type="slidenum">
              <a:rPr lang="en-GB" sz="900" smtClean="0">
                <a:solidFill>
                  <a:srgbClr val="4B4B4B"/>
                </a:solidFill>
                <a:cs typeface="Arial" panose="020B0604020202020204" pitchFamily="34" charset="0"/>
                <a:sym typeface="Arial" panose="020B0604020202020204" pitchFamily="34" charset="0"/>
              </a:rPr>
              <a:pPr algn="r">
                <a:defRPr/>
              </a:pPr>
              <a:t>‹#›</a:t>
            </a:fld>
            <a:endParaRPr lang="en-GB" sz="900">
              <a:solidFill>
                <a:srgbClr val="4B4B4B"/>
              </a:solidFill>
              <a:cs typeface="Arial" panose="020B0604020202020204" pitchFamily="34" charset="0"/>
              <a:sym typeface="Arial" panose="020B0604020202020204" pitchFamily="34" charset="0"/>
            </a:endParaRPr>
          </a:p>
        </p:txBody>
      </p:sp>
      <p:grpSp>
        <p:nvGrpSpPr>
          <p:cNvPr id="16" name="Group 15"/>
          <p:cNvGrpSpPr/>
          <p:nvPr userDrawn="1"/>
        </p:nvGrpSpPr>
        <p:grpSpPr>
          <a:xfrm>
            <a:off x="1" y="6776085"/>
            <a:ext cx="12192000" cy="91440"/>
            <a:chOff x="1" y="6464983"/>
            <a:chExt cx="12192000" cy="393017"/>
          </a:xfrm>
        </p:grpSpPr>
        <p:sp>
          <p:nvSpPr>
            <p:cNvPr id="17" name="Rectangle 16"/>
            <p:cNvSpPr/>
            <p:nvPr/>
          </p:nvSpPr>
          <p:spPr>
            <a:xfrm>
              <a:off x="1" y="6464983"/>
              <a:ext cx="717177" cy="393017"/>
            </a:xfrm>
            <a:prstGeom prst="rect">
              <a:avLst/>
            </a:prstGeom>
            <a:solidFill>
              <a:srgbClr val="E5233B"/>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18" name="Rectangle 17"/>
            <p:cNvSpPr/>
            <p:nvPr/>
          </p:nvSpPr>
          <p:spPr>
            <a:xfrm>
              <a:off x="717178" y="6464983"/>
              <a:ext cx="717177" cy="393017"/>
            </a:xfrm>
            <a:prstGeom prst="rect">
              <a:avLst/>
            </a:prstGeom>
            <a:solidFill>
              <a:srgbClr val="DCA63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19" name="Rectangle 18"/>
            <p:cNvSpPr/>
            <p:nvPr/>
          </p:nvSpPr>
          <p:spPr>
            <a:xfrm>
              <a:off x="1434354" y="6464983"/>
              <a:ext cx="717177" cy="393017"/>
            </a:xfrm>
            <a:prstGeom prst="rect">
              <a:avLst/>
            </a:prstGeom>
            <a:solidFill>
              <a:srgbClr val="4C9E38"/>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0" name="Rectangle 19"/>
            <p:cNvSpPr/>
            <p:nvPr/>
          </p:nvSpPr>
          <p:spPr>
            <a:xfrm>
              <a:off x="2151531" y="6464983"/>
              <a:ext cx="717177" cy="393017"/>
            </a:xfrm>
            <a:prstGeom prst="rect">
              <a:avLst/>
            </a:prstGeom>
            <a:solidFill>
              <a:srgbClr val="C51A2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1" name="Rectangle 20"/>
            <p:cNvSpPr/>
            <p:nvPr/>
          </p:nvSpPr>
          <p:spPr>
            <a:xfrm>
              <a:off x="2868707" y="6464983"/>
              <a:ext cx="717177" cy="393017"/>
            </a:xfrm>
            <a:prstGeom prst="rect">
              <a:avLst/>
            </a:prstGeom>
            <a:solidFill>
              <a:srgbClr val="FF3A2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2" name="Rectangle 21"/>
            <p:cNvSpPr/>
            <p:nvPr/>
          </p:nvSpPr>
          <p:spPr>
            <a:xfrm>
              <a:off x="3585884" y="6464983"/>
              <a:ext cx="717177" cy="393017"/>
            </a:xfrm>
            <a:prstGeom prst="rect">
              <a:avLst/>
            </a:prstGeom>
            <a:solidFill>
              <a:srgbClr val="25BDE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3" name="Rectangle 22"/>
            <p:cNvSpPr/>
            <p:nvPr/>
          </p:nvSpPr>
          <p:spPr>
            <a:xfrm>
              <a:off x="4303061" y="6464983"/>
              <a:ext cx="717177" cy="393017"/>
            </a:xfrm>
            <a:prstGeom prst="rect">
              <a:avLst/>
            </a:prstGeom>
            <a:solidFill>
              <a:srgbClr val="FBC30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4" name="Rectangle 23"/>
            <p:cNvSpPr/>
            <p:nvPr/>
          </p:nvSpPr>
          <p:spPr>
            <a:xfrm>
              <a:off x="5020237" y="6464983"/>
              <a:ext cx="717177" cy="393017"/>
            </a:xfrm>
            <a:prstGeom prst="rect">
              <a:avLst/>
            </a:prstGeom>
            <a:solidFill>
              <a:srgbClr val="A21A4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5" name="Rectangle 24"/>
            <p:cNvSpPr/>
            <p:nvPr/>
          </p:nvSpPr>
          <p:spPr>
            <a:xfrm>
              <a:off x="5737414" y="6464983"/>
              <a:ext cx="717177" cy="393017"/>
            </a:xfrm>
            <a:prstGeom prst="rect">
              <a:avLst/>
            </a:prstGeom>
            <a:solidFill>
              <a:srgbClr val="FD68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6" name="Rectangle 25"/>
            <p:cNvSpPr/>
            <p:nvPr/>
          </p:nvSpPr>
          <p:spPr>
            <a:xfrm>
              <a:off x="6454590" y="6464983"/>
              <a:ext cx="717177" cy="393017"/>
            </a:xfrm>
            <a:prstGeom prst="rect">
              <a:avLst/>
            </a:prstGeom>
            <a:solidFill>
              <a:srgbClr val="DD136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7" name="Rectangle 26"/>
            <p:cNvSpPr/>
            <p:nvPr/>
          </p:nvSpPr>
          <p:spPr>
            <a:xfrm>
              <a:off x="7171767" y="6464983"/>
              <a:ext cx="717177" cy="393017"/>
            </a:xfrm>
            <a:prstGeom prst="rect">
              <a:avLst/>
            </a:prstGeom>
            <a:solidFill>
              <a:srgbClr val="FD9D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8" name="Rectangle 27"/>
            <p:cNvSpPr/>
            <p:nvPr/>
          </p:nvSpPr>
          <p:spPr>
            <a:xfrm>
              <a:off x="7888942" y="6464983"/>
              <a:ext cx="717177" cy="393017"/>
            </a:xfrm>
            <a:prstGeom prst="rect">
              <a:avLst/>
            </a:prstGeom>
            <a:solidFill>
              <a:srgbClr val="C08B2F"/>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9" name="Rectangle 28"/>
            <p:cNvSpPr/>
            <p:nvPr/>
          </p:nvSpPr>
          <p:spPr>
            <a:xfrm>
              <a:off x="8606118" y="6464983"/>
              <a:ext cx="717177" cy="393017"/>
            </a:xfrm>
            <a:prstGeom prst="rect">
              <a:avLst/>
            </a:prstGeom>
            <a:solidFill>
              <a:srgbClr val="3F7E45"/>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30" name="Rectangle 29"/>
            <p:cNvSpPr/>
            <p:nvPr/>
          </p:nvSpPr>
          <p:spPr>
            <a:xfrm>
              <a:off x="9323295" y="6464983"/>
              <a:ext cx="717177" cy="393017"/>
            </a:xfrm>
            <a:prstGeom prst="rect">
              <a:avLst/>
            </a:prstGeom>
            <a:solidFill>
              <a:srgbClr val="0997D9"/>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31" name="Rectangle 30"/>
            <p:cNvSpPr/>
            <p:nvPr/>
          </p:nvSpPr>
          <p:spPr>
            <a:xfrm>
              <a:off x="10040471" y="6464983"/>
              <a:ext cx="717177" cy="393017"/>
            </a:xfrm>
            <a:prstGeom prst="rect">
              <a:avLst/>
            </a:prstGeom>
            <a:solidFill>
              <a:srgbClr val="56C02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32" name="Rectangle 31"/>
            <p:cNvSpPr/>
            <p:nvPr/>
          </p:nvSpPr>
          <p:spPr>
            <a:xfrm>
              <a:off x="10757648" y="6464983"/>
              <a:ext cx="717177" cy="393017"/>
            </a:xfrm>
            <a:prstGeom prst="rect">
              <a:avLst/>
            </a:prstGeom>
            <a:solidFill>
              <a:srgbClr val="00689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33" name="Rectangle 32"/>
            <p:cNvSpPr/>
            <p:nvPr/>
          </p:nvSpPr>
          <p:spPr>
            <a:xfrm>
              <a:off x="11474824" y="6464983"/>
              <a:ext cx="717177" cy="393017"/>
            </a:xfrm>
            <a:prstGeom prst="rect">
              <a:avLst/>
            </a:prstGeom>
            <a:solidFill>
              <a:srgbClr val="1A486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grpSp>
      <p:pic>
        <p:nvPicPr>
          <p:cNvPr id="34" name="Picture 33"/>
          <p:cNvPicPr>
            <a:picLocks noChangeAspect="1"/>
          </p:cNvPicPr>
          <p:nvPr userDrawn="1"/>
        </p:nvPicPr>
        <p:blipFill>
          <a:blip r:embed="rId11"/>
          <a:stretch>
            <a:fillRect/>
          </a:stretch>
        </p:blipFill>
        <p:spPr>
          <a:xfrm>
            <a:off x="-542979" y="-21029"/>
            <a:ext cx="466725" cy="6124575"/>
          </a:xfrm>
          <a:prstGeom prst="rect">
            <a:avLst/>
          </a:prstGeom>
        </p:spPr>
      </p:pic>
      <p:pic>
        <p:nvPicPr>
          <p:cNvPr id="35" name="Picture 34"/>
          <p:cNvPicPr>
            <a:picLocks noChangeAspect="1"/>
          </p:cNvPicPr>
          <p:nvPr userDrawn="1"/>
        </p:nvPicPr>
        <p:blipFill>
          <a:blip r:embed="rId12"/>
          <a:stretch>
            <a:fillRect/>
          </a:stretch>
        </p:blipFill>
        <p:spPr>
          <a:xfrm>
            <a:off x="-963039" y="-43609"/>
            <a:ext cx="447675" cy="5657850"/>
          </a:xfrm>
          <a:prstGeom prst="rect">
            <a:avLst/>
          </a:prstGeom>
        </p:spPr>
      </p:pic>
    </p:spTree>
    <p:extLst>
      <p:ext uri="{BB962C8B-B14F-4D97-AF65-F5344CB8AC3E}">
        <p14:creationId xmlns:p14="http://schemas.microsoft.com/office/powerpoint/2010/main" val="2225619022"/>
      </p:ext>
    </p:extLst>
  </p:cSld>
  <p:clrMap bg1="lt1" tx1="dk1" bg2="lt2" tx2="dk2" accent1="accent1" accent2="accent2" accent3="accent3" accent4="accent4" accent5="accent5" accent6="accent6" hlink="hlink" folHlink="folHlink"/>
  <p:sldLayoutIdLst>
    <p:sldLayoutId id="2147484253" r:id="rId1"/>
    <p:sldLayoutId id="2147484254" r:id="rId2"/>
    <p:sldLayoutId id="2147484255" r:id="rId3"/>
    <p:sldLayoutId id="2147484256" r:id="rId4"/>
    <p:sldLayoutId id="2147484257" r:id="rId5"/>
    <p:sldLayoutId id="2147484258" r:id="rId6"/>
  </p:sldLayoutIdLst>
  <p:hf sldNum="0" hdr="0" dt="0"/>
  <p:txStyles>
    <p:titleStyle>
      <a:lvl1pPr algn="l" defTabSz="914400" rtl="0" eaLnBrk="1" latinLnBrk="0" hangingPunct="1">
        <a:lnSpc>
          <a:spcPct val="85000"/>
        </a:lnSpc>
        <a:spcBef>
          <a:spcPct val="0"/>
        </a:spcBef>
        <a:buNone/>
        <a:defRPr sz="2400" b="1" kern="1200">
          <a:solidFill>
            <a:schemeClr val="tx2"/>
          </a:solidFill>
          <a:latin typeface="Calibri" panose="020F0502020204030204" pitchFamily="34" charset="0"/>
          <a:ea typeface="+mj-ea"/>
          <a:cs typeface="Calibri" panose="020F0502020204030204" pitchFamily="34" charset="0"/>
          <a:sym typeface="Arial" panose="020B0604020202020204" pitchFamily="34" charset="0"/>
        </a:defRPr>
      </a:lvl1pPr>
    </p:titleStyle>
    <p:bodyStyle>
      <a:lvl1pPr marL="158750" indent="-158750" algn="l" defTabSz="914400" rtl="0" eaLnBrk="1" latinLnBrk="0" hangingPunct="1">
        <a:spcBef>
          <a:spcPct val="20000"/>
        </a:spcBef>
        <a:buClrTx/>
        <a:buSzPct val="100000"/>
        <a:buFont typeface="Wingdings 2" panose="05020102010507070707" pitchFamily="18" charset="2"/>
        <a:buChar char=""/>
        <a:defRPr sz="1200" kern="1200" baseline="0">
          <a:solidFill>
            <a:schemeClr val="bg1"/>
          </a:solidFill>
          <a:latin typeface="Calibri" panose="020F0502020204030204" pitchFamily="34" charset="0"/>
          <a:ea typeface="+mn-ea"/>
          <a:cs typeface="Calibri" panose="020F0502020204030204" pitchFamily="34" charset="0"/>
          <a:sym typeface="Arial" panose="020B0604020202020204" pitchFamily="34" charset="0"/>
        </a:defRPr>
      </a:lvl1pPr>
      <a:lvl2pPr marL="317500" indent="-158750" algn="l" defTabSz="914400" rtl="0" eaLnBrk="1" latinLnBrk="0" hangingPunct="1">
        <a:spcBef>
          <a:spcPct val="20000"/>
        </a:spcBef>
        <a:buClrTx/>
        <a:buSzPct val="100000"/>
        <a:buFont typeface="Arial" panose="020B0604020202020204" pitchFamily="34" charset="0"/>
        <a:buChar char="–"/>
        <a:defRPr sz="1200" kern="1200">
          <a:solidFill>
            <a:schemeClr val="bg1"/>
          </a:solidFill>
          <a:latin typeface="Calibri" panose="020F0502020204030204" pitchFamily="34" charset="0"/>
          <a:ea typeface="+mn-ea"/>
          <a:cs typeface="Calibri" panose="020F0502020204030204" pitchFamily="34" charset="0"/>
          <a:sym typeface="Arial" panose="020B0604020202020204" pitchFamily="34" charset="0"/>
        </a:defRPr>
      </a:lvl2pPr>
      <a:lvl3pPr marL="444500" indent="-127000" algn="l" defTabSz="914400" rtl="0" eaLnBrk="1" latinLnBrk="0" hangingPunct="1">
        <a:spcBef>
          <a:spcPct val="20000"/>
        </a:spcBef>
        <a:buClrTx/>
        <a:buSzPct val="100000"/>
        <a:buFont typeface="Wingdings 2" panose="05020102010507070707" pitchFamily="18" charset="2"/>
        <a:buChar char=""/>
        <a:tabLst/>
        <a:defRPr sz="1200" kern="1200">
          <a:solidFill>
            <a:schemeClr val="bg1"/>
          </a:solidFill>
          <a:latin typeface="Calibri" panose="020F0502020204030204" pitchFamily="34" charset="0"/>
          <a:ea typeface="+mn-ea"/>
          <a:cs typeface="Calibri" panose="020F0502020204030204" pitchFamily="34" charset="0"/>
          <a:sym typeface="Arial" panose="020B0604020202020204" pitchFamily="34" charset="0"/>
        </a:defRPr>
      </a:lvl3pPr>
      <a:lvl4pPr marL="685800" indent="-171450" algn="l" defTabSz="914400" rtl="0" eaLnBrk="1" latinLnBrk="0" hangingPunct="1">
        <a:spcBef>
          <a:spcPct val="20000"/>
        </a:spcBef>
        <a:buClr>
          <a:srgbClr val="808080"/>
        </a:buClr>
        <a:buSzPct val="75000"/>
        <a:buFont typeface="Arial" panose="020B0604020202020204" pitchFamily="34" charset="0"/>
        <a:buChar char="►"/>
        <a:tabLst/>
        <a:defRPr sz="1100" kern="1200">
          <a:solidFill>
            <a:schemeClr val="bg1"/>
          </a:solidFill>
          <a:latin typeface="+mn-lt"/>
          <a:ea typeface="+mn-ea"/>
          <a:cs typeface="+mn-cs"/>
        </a:defRPr>
      </a:lvl4pPr>
      <a:lvl5pPr marL="857250" indent="-171450" algn="l" defTabSz="914400" rtl="0" eaLnBrk="1" latinLnBrk="0" hangingPunct="1">
        <a:spcBef>
          <a:spcPct val="20000"/>
        </a:spcBef>
        <a:buClr>
          <a:srgbClr val="808080"/>
        </a:buClr>
        <a:buSzPct val="75000"/>
        <a:buFont typeface="Arial" panose="020B0604020202020204" pitchFamily="34" charset="0"/>
        <a:buChar char="►"/>
        <a:defRPr sz="11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211">
          <p15:clr>
            <a:srgbClr val="F26B43"/>
          </p15:clr>
        </p15:guide>
        <p15:guide id="3" pos="7469">
          <p15:clr>
            <a:srgbClr val="F26B43"/>
          </p15:clr>
        </p15:guide>
        <p15:guide id="4" orient="horz" pos="969">
          <p15:clr>
            <a:srgbClr val="F26B43"/>
          </p15:clr>
        </p15:guide>
        <p15:guide id="5" orient="horz" pos="3933">
          <p15:clr>
            <a:srgbClr val="F26B43"/>
          </p15:clr>
        </p15:guide>
        <p15:guide id="9" orient="horz" pos="1117">
          <p15:clr>
            <a:srgbClr val="F26B43"/>
          </p15:clr>
        </p15:guide>
        <p15:guide id="10" orient="horz" pos="3793">
          <p15:clr>
            <a:srgbClr val="F26B43"/>
          </p15:clr>
        </p15:guide>
        <p15:guide id="11" pos="325">
          <p15:clr>
            <a:srgbClr val="F26B43"/>
          </p15:clr>
        </p15:guide>
        <p15:guide id="12" pos="7355">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rgbClr val="0468B1"/>
        </a:solidFill>
        <a:effectLst/>
      </p:bgPr>
    </p:bg>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28E39ED1-1AEB-B2D1-F95B-B3504F4CD903}"/>
              </a:ext>
            </a:extLst>
          </p:cNvPr>
          <p:cNvGraphicFramePr>
            <a:graphicFrameLocks noChangeAspect="1"/>
          </p:cNvGraphicFramePr>
          <p:nvPr userDrawn="1">
            <p:custDataLst>
              <p:tags r:id="rId20"/>
            </p:custDataLst>
            <p:extLst>
              <p:ext uri="{D42A27DB-BD31-4B8C-83A1-F6EECF244321}">
                <p14:modId xmlns:p14="http://schemas.microsoft.com/office/powerpoint/2010/main" val="19129471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1" imgW="395" imgH="394" progId="TCLayout.ActiveDocument.1">
                  <p:embed/>
                </p:oleObj>
              </mc:Choice>
              <mc:Fallback>
                <p:oleObj name="think-cell Slide" r:id="rId21" imgW="395" imgH="394" progId="TCLayout.ActiveDocument.1">
                  <p:embed/>
                  <p:pic>
                    <p:nvPicPr>
                      <p:cNvPr id="5" name="think-cell data - do not delete" hidden="1">
                        <a:extLst>
                          <a:ext uri="{FF2B5EF4-FFF2-40B4-BE49-F238E27FC236}">
                            <a16:creationId xmlns:a16="http://schemas.microsoft.com/office/drawing/2014/main" id="{28E39ED1-1AEB-B2D1-F95B-B3504F4CD903}"/>
                          </a:ext>
                        </a:extLst>
                      </p:cNvPr>
                      <p:cNvPicPr/>
                      <p:nvPr/>
                    </p:nvPicPr>
                    <p:blipFill>
                      <a:blip r:embed="rId22"/>
                      <a:stretch>
                        <a:fillRect/>
                      </a:stretch>
                    </p:blipFill>
                    <p:spPr>
                      <a:xfrm>
                        <a:off x="1588" y="1588"/>
                        <a:ext cx="1588" cy="1588"/>
                      </a:xfrm>
                      <a:prstGeom prst="rect">
                        <a:avLst/>
                      </a:prstGeom>
                    </p:spPr>
                  </p:pic>
                </p:oleObj>
              </mc:Fallback>
            </mc:AlternateContent>
          </a:graphicData>
        </a:graphic>
      </p:graphicFrame>
      <p:sp>
        <p:nvSpPr>
          <p:cNvPr id="2" name="Title Text"/>
          <p:cNvSpPr txBox="1">
            <a:spLocks noGrp="1"/>
          </p:cNvSpPr>
          <p:nvPr>
            <p:ph type="title"/>
          </p:nvPr>
        </p:nvSpPr>
        <p:spPr>
          <a:xfrm>
            <a:off x="1826683" y="769937"/>
            <a:ext cx="9753601" cy="16684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ctr"/>
          <a:lstStyle/>
          <a:p>
            <a:r>
              <a:t>Title Text</a:t>
            </a:r>
          </a:p>
        </p:txBody>
      </p:sp>
      <p:sp>
        <p:nvSpPr>
          <p:cNvPr id="3" name="Body Level One…"/>
          <p:cNvSpPr txBox="1">
            <a:spLocks noGrp="1"/>
          </p:cNvSpPr>
          <p:nvPr>
            <p:ph type="body" idx="1"/>
          </p:nvPr>
        </p:nvSpPr>
        <p:spPr>
          <a:xfrm>
            <a:off x="6805083" y="2438400"/>
            <a:ext cx="4775201" cy="4419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8478978" y="6232198"/>
            <a:ext cx="258623" cy="248304"/>
          </a:xfrm>
          <a:prstGeom prst="rect">
            <a:avLst/>
          </a:prstGeom>
          <a:ln w="12700">
            <a:miter lim="400000"/>
          </a:ln>
        </p:spPr>
        <p:txBody>
          <a:bodyPr wrap="none" lIns="45718" tIns="45718" rIns="45718" bIns="45718" anchor="ctr">
            <a:spAutoFit/>
          </a:bodyPr>
          <a:lstStyle>
            <a:lvl1pPr algn="r">
              <a:defRPr sz="1200"/>
            </a:lvl1pPr>
          </a:lstStyle>
          <a:p>
            <a:fld id="{86CB4B4D-7CA3-9044-876B-883B54F8677D}" type="slidenum">
              <a:t>‹#›</a:t>
            </a:fld>
            <a:endParaRPr/>
          </a:p>
        </p:txBody>
      </p:sp>
    </p:spTree>
    <p:extLst>
      <p:ext uri="{BB962C8B-B14F-4D97-AF65-F5344CB8AC3E}">
        <p14:creationId xmlns:p14="http://schemas.microsoft.com/office/powerpoint/2010/main" val="3971328984"/>
      </p:ext>
    </p:extLst>
  </p:cSld>
  <p:clrMap bg1="lt1" tx1="dk1" bg2="lt2" tx2="dk2" accent1="accent1" accent2="accent2" accent3="accent3" accent4="accent4" accent5="accent5" accent6="accent6" hlink="hlink" folHlink="folHlink"/>
  <p:sldLayoutIdLst>
    <p:sldLayoutId id="2147485459" r:id="rId1"/>
    <p:sldLayoutId id="2147485460" r:id="rId2"/>
    <p:sldLayoutId id="2147485461" r:id="rId3"/>
    <p:sldLayoutId id="2147485462" r:id="rId4"/>
    <p:sldLayoutId id="2147485463" r:id="rId5"/>
    <p:sldLayoutId id="2147485464" r:id="rId6"/>
    <p:sldLayoutId id="2147485465" r:id="rId7"/>
    <p:sldLayoutId id="2147485466" r:id="rId8"/>
    <p:sldLayoutId id="2147485467" r:id="rId9"/>
    <p:sldLayoutId id="2147485468" r:id="rId10"/>
    <p:sldLayoutId id="2147485469" r:id="rId11"/>
    <p:sldLayoutId id="2147485470" r:id="rId12"/>
    <p:sldLayoutId id="2147485471" r:id="rId13"/>
    <p:sldLayoutId id="2147485472" r:id="rId14"/>
    <p:sldLayoutId id="2147485473" r:id="rId15"/>
    <p:sldLayoutId id="2147485474" r:id="rId16"/>
    <p:sldLayoutId id="2147485475" r:id="rId17"/>
    <p:sldLayoutId id="2147485476" r:id="rId18"/>
  </p:sldLayoutIdLst>
  <p:transition spd="med"/>
  <p:txStyles>
    <p:titleStyle>
      <a:lvl1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1pPr>
      <a:lvl2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2pPr>
      <a:lvl3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3pPr>
      <a:lvl4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4pPr>
      <a:lvl5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5pPr>
      <a:lvl6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6pPr>
      <a:lvl7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7pPr>
      <a:lvl8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8pPr>
      <a:lvl9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9pPr>
    </p:titleStyle>
    <p:bodyStyle>
      <a:lvl1pPr marL="158750" marR="0" indent="-158750"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1pPr>
      <a:lvl2pPr marL="317500" marR="0" indent="-158750"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2pPr>
      <a:lvl3pPr marL="444500" marR="0" indent="-127000"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3pPr>
      <a:lvl4pPr marL="701386" marR="0" indent="-187036" algn="l" defTabSz="914400" rtl="0" latinLnBrk="0">
        <a:lnSpc>
          <a:spcPct val="100000"/>
        </a:lnSpc>
        <a:spcBef>
          <a:spcPts val="200"/>
        </a:spcBef>
        <a:spcAft>
          <a:spcPts val="0"/>
        </a:spcAft>
        <a:buClrTx/>
        <a:buSzPct val="75000"/>
        <a:buFontTx/>
        <a:buChar char="►"/>
        <a:tabLst/>
        <a:defRPr sz="1200" b="0" i="0" u="none" strike="noStrike" cap="none" spc="0" baseline="0">
          <a:solidFill>
            <a:srgbClr val="4B4B4B"/>
          </a:solidFill>
          <a:uFillTx/>
          <a:latin typeface="+mn-lt"/>
          <a:ea typeface="+mn-ea"/>
          <a:cs typeface="+mn-cs"/>
          <a:sym typeface="Calibri"/>
        </a:defRPr>
      </a:lvl4pPr>
      <a:lvl5pPr marL="872835" marR="0" indent="-187036" algn="l" defTabSz="914400" rtl="0" latinLnBrk="0">
        <a:lnSpc>
          <a:spcPct val="100000"/>
        </a:lnSpc>
        <a:spcBef>
          <a:spcPts val="200"/>
        </a:spcBef>
        <a:spcAft>
          <a:spcPts val="0"/>
        </a:spcAft>
        <a:buClrTx/>
        <a:buSzPct val="75000"/>
        <a:buFontTx/>
        <a:buChar char="►"/>
        <a:tabLst/>
        <a:defRPr sz="1200" b="0" i="0" u="none" strike="noStrike" cap="none" spc="0" baseline="0">
          <a:solidFill>
            <a:srgbClr val="4B4B4B"/>
          </a:solidFill>
          <a:uFillTx/>
          <a:latin typeface="+mn-lt"/>
          <a:ea typeface="+mn-ea"/>
          <a:cs typeface="+mn-cs"/>
          <a:sym typeface="Calibri"/>
        </a:defRPr>
      </a:lvl5pPr>
      <a:lvl6pPr marL="2423160" marR="0" indent="-137160"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6pPr>
      <a:lvl7pPr marL="2880360" marR="0" indent="-137160"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7pPr>
      <a:lvl8pPr marL="3337559" marR="0" indent="-137159"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8pPr>
      <a:lvl9pPr marL="3794759" marR="0" indent="-137159"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9pPr>
    </p:bodyStyle>
    <p:otherStyle>
      <a:lvl1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1pPr>
      <a:lvl2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2pPr>
      <a:lvl3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3pPr>
      <a:lvl4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4pPr>
      <a:lvl5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5pPr>
      <a:lvl6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6pPr>
      <a:lvl7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7pPr>
      <a:lvl8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8pPr>
      <a:lvl9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99"/>
            </p:custDataLst>
            <p:extLst>
              <p:ext uri="{D42A27DB-BD31-4B8C-83A1-F6EECF244321}">
                <p14:modId xmlns:p14="http://schemas.microsoft.com/office/powerpoint/2010/main" val="383329520"/>
              </p:ex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100" imgW="270" imgH="270" progId="TCLayout.ActiveDocument.1">
                  <p:embed/>
                </p:oleObj>
              </mc:Choice>
              <mc:Fallback>
                <p:oleObj name="think-cell Slide" r:id="rId100" imgW="270" imgH="270" progId="TCLayout.ActiveDocument.1">
                  <p:embed/>
                  <p:pic>
                    <p:nvPicPr>
                      <p:cNvPr id="2" name="Object 1" hidden="1"/>
                      <p:cNvPicPr/>
                      <p:nvPr/>
                    </p:nvPicPr>
                    <p:blipFill>
                      <a:blip r:embed="rId101"/>
                      <a:stretch>
                        <a:fillRect/>
                      </a:stretch>
                    </p:blipFill>
                    <p:spPr>
                      <a:xfrm>
                        <a:off x="1589" y="1589"/>
                        <a:ext cx="1587" cy="1587"/>
                      </a:xfrm>
                      <a:prstGeom prst="rect">
                        <a:avLst/>
                      </a:prstGeom>
                    </p:spPr>
                  </p:pic>
                </p:oleObj>
              </mc:Fallback>
            </mc:AlternateContent>
          </a:graphicData>
        </a:graphic>
      </p:graphicFrame>
      <p:sp>
        <p:nvSpPr>
          <p:cNvPr id="11" name="Date Placeholder 3"/>
          <p:cNvSpPr>
            <a:spLocks noGrp="1"/>
          </p:cNvSpPr>
          <p:nvPr>
            <p:ph type="dt" sz="half" idx="2"/>
          </p:nvPr>
        </p:nvSpPr>
        <p:spPr>
          <a:xfrm>
            <a:off x="9677401" y="6405037"/>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ea typeface="+mn-ea"/>
                <a:cs typeface="+mn-cs"/>
                <a:sym typeface="Trebuchet MS" panose="020B0603020202020204" pitchFamily="34" charset="0"/>
              </a:defRPr>
            </a:lvl1pPr>
          </a:lstStyle>
          <a:p>
            <a:endParaRPr lang="en-US"/>
          </a:p>
        </p:txBody>
      </p:sp>
      <p:pic>
        <p:nvPicPr>
          <p:cNvPr id="25" name="Graphic 24">
            <a:extLst>
              <a:ext uri="{FF2B5EF4-FFF2-40B4-BE49-F238E27FC236}">
                <a16:creationId xmlns:a16="http://schemas.microsoft.com/office/drawing/2014/main" id="{F84E233B-0C39-4698-B8D3-2C737217E8CE}"/>
              </a:ext>
            </a:extLst>
          </p:cNvPr>
          <p:cNvPicPr>
            <a:picLocks noChangeAspect="1"/>
          </p:cNvPicPr>
          <p:nvPr userDrawn="1"/>
        </p:nvPicPr>
        <p:blipFill rotWithShape="1">
          <a:blip r:embed="rId102" cstate="print">
            <a:extLst>
              <a:ext uri="{28A0092B-C50C-407E-A947-70E740481C1C}">
                <a14:useLocalDpi xmlns:a14="http://schemas.microsoft.com/office/drawing/2010/main"/>
              </a:ext>
              <a:ext uri="{96DAC541-7B7A-43D3-8B79-37D633B846F1}">
                <asvg:svgBlip xmlns:asvg="http://schemas.microsoft.com/office/drawing/2016/SVG/main" r:embed="rId103"/>
              </a:ext>
            </a:extLst>
          </a:blip>
          <a:srcRect r="75842"/>
          <a:stretch/>
        </p:blipFill>
        <p:spPr>
          <a:xfrm>
            <a:off x="11742018" y="147161"/>
            <a:ext cx="303787" cy="248981"/>
          </a:xfrm>
          <a:prstGeom prst="rect">
            <a:avLst/>
          </a:prstGeom>
        </p:spPr>
      </p:pic>
      <p:pic>
        <p:nvPicPr>
          <p:cNvPr id="26" name="Picture 25">
            <a:extLst>
              <a:ext uri="{FF2B5EF4-FFF2-40B4-BE49-F238E27FC236}">
                <a16:creationId xmlns:a16="http://schemas.microsoft.com/office/drawing/2014/main" id="{1A7140EA-06A5-4820-9F1A-F14855C68EF8}"/>
              </a:ext>
            </a:extLst>
          </p:cNvPr>
          <p:cNvPicPr>
            <a:picLocks noChangeAspect="1"/>
          </p:cNvPicPr>
          <p:nvPr userDrawn="1"/>
        </p:nvPicPr>
        <p:blipFill>
          <a:blip r:embed="rId104">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27" name="Straight Connector 26">
            <a:extLst>
              <a:ext uri="{FF2B5EF4-FFF2-40B4-BE49-F238E27FC236}">
                <a16:creationId xmlns:a16="http://schemas.microsoft.com/office/drawing/2014/main" id="{41C0605E-3355-4FFB-809D-CDD266E46404}"/>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
        <p:nvSpPr>
          <p:cNvPr id="31" name="Date Placeholder 29">
            <a:extLst>
              <a:ext uri="{FF2B5EF4-FFF2-40B4-BE49-F238E27FC236}">
                <a16:creationId xmlns:a16="http://schemas.microsoft.com/office/drawing/2014/main" id="{AF1177CA-6E75-46B7-A332-3B65582E192F}"/>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9" name="Title Placeholder 1"/>
          <p:cNvSpPr>
            <a:spLocks noGrp="1"/>
          </p:cNvSpPr>
          <p:nvPr>
            <p:ph type="title"/>
          </p:nvPr>
        </p:nvSpPr>
        <p:spPr>
          <a:xfrm>
            <a:off x="322996" y="638016"/>
            <a:ext cx="11546008" cy="403957"/>
          </a:xfrm>
          <a:prstGeom prst="rect">
            <a:avLst/>
          </a:prstGeom>
        </p:spPr>
        <p:txBody>
          <a:bodyPr vert="horz" wrap="square" lIns="0" tIns="0" rIns="0" bIns="0" rtlCol="0" anchor="t">
            <a:spAutoFit/>
          </a:bodyPr>
          <a:lstStyle/>
          <a:p>
            <a:pPr marL="0" marR="0" lvl="0" indent="0" defTabSz="914514" fontAlgn="auto">
              <a:lnSpc>
                <a:spcPct val="100000"/>
              </a:lnSpc>
              <a:spcAft>
                <a:spcPts val="0"/>
              </a:spcAft>
              <a:buClrTx/>
              <a:buSzTx/>
              <a:buFontTx/>
              <a:tabLst/>
            </a:pPr>
            <a:r>
              <a:rPr lang="en-US"/>
              <a:t>Click to add title</a:t>
            </a:r>
          </a:p>
        </p:txBody>
      </p:sp>
      <p:sp>
        <p:nvSpPr>
          <p:cNvPr id="4" name="Text Placeholder 3"/>
          <p:cNvSpPr>
            <a:spLocks noGrp="1"/>
          </p:cNvSpPr>
          <p:nvPr>
            <p:ph type="body" idx="1"/>
          </p:nvPr>
        </p:nvSpPr>
        <p:spPr>
          <a:xfrm>
            <a:off x="322996" y="1365401"/>
            <a:ext cx="11546008" cy="4662919"/>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Level six</a:t>
            </a:r>
          </a:p>
          <a:p>
            <a:pPr lvl="6"/>
            <a:r>
              <a:rPr lang="en-US"/>
              <a:t>Level seven</a:t>
            </a:r>
          </a:p>
          <a:p>
            <a:pPr lvl="7"/>
            <a:r>
              <a:rPr lang="en-US"/>
              <a:t>Level eight</a:t>
            </a:r>
          </a:p>
          <a:p>
            <a:pPr lvl="8"/>
            <a:r>
              <a:rPr lang="en-US"/>
              <a:t>Level nine</a:t>
            </a:r>
          </a:p>
        </p:txBody>
      </p:sp>
      <p:sp>
        <p:nvSpPr>
          <p:cNvPr id="12" name="TextBox 11"/>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3404828908"/>
      </p:ext>
    </p:extLst>
  </p:cSld>
  <p:clrMap bg1="lt1" tx1="dk1" bg2="lt2" tx2="dk2" accent1="accent1" accent2="accent2" accent3="accent3" accent4="accent4" accent5="accent5" accent6="accent6" hlink="hlink" folHlink="folHlink"/>
  <p:sldLayoutIdLst>
    <p:sldLayoutId id="2147485478" r:id="rId1"/>
    <p:sldLayoutId id="2147485479" r:id="rId2"/>
    <p:sldLayoutId id="2147485480" r:id="rId3"/>
    <p:sldLayoutId id="2147485481" r:id="rId4"/>
    <p:sldLayoutId id="2147485482" r:id="rId5"/>
    <p:sldLayoutId id="2147485483" r:id="rId6"/>
    <p:sldLayoutId id="2147485484" r:id="rId7"/>
    <p:sldLayoutId id="2147485485" r:id="rId8"/>
    <p:sldLayoutId id="2147485486" r:id="rId9"/>
    <p:sldLayoutId id="2147485487" r:id="rId10"/>
    <p:sldLayoutId id="2147485488" r:id="rId11"/>
    <p:sldLayoutId id="2147485489" r:id="rId12"/>
    <p:sldLayoutId id="2147485490" r:id="rId13"/>
    <p:sldLayoutId id="2147485491" r:id="rId14"/>
    <p:sldLayoutId id="2147485492" r:id="rId15"/>
    <p:sldLayoutId id="2147485493" r:id="rId16"/>
    <p:sldLayoutId id="2147485494" r:id="rId17"/>
    <p:sldLayoutId id="2147485495" r:id="rId18"/>
    <p:sldLayoutId id="2147485496" r:id="rId19"/>
    <p:sldLayoutId id="2147485497" r:id="rId20"/>
    <p:sldLayoutId id="2147485498" r:id="rId21"/>
    <p:sldLayoutId id="2147485499" r:id="rId22"/>
    <p:sldLayoutId id="2147485500" r:id="rId23"/>
    <p:sldLayoutId id="2147485501" r:id="rId24"/>
    <p:sldLayoutId id="2147485502" r:id="rId25"/>
    <p:sldLayoutId id="2147485503" r:id="rId26"/>
    <p:sldLayoutId id="2147485504" r:id="rId27"/>
    <p:sldLayoutId id="2147485505" r:id="rId28"/>
    <p:sldLayoutId id="2147485506" r:id="rId29"/>
    <p:sldLayoutId id="2147485507" r:id="rId30"/>
    <p:sldLayoutId id="2147485508" r:id="rId31"/>
    <p:sldLayoutId id="2147485509" r:id="rId32"/>
    <p:sldLayoutId id="2147485510" r:id="rId33"/>
    <p:sldLayoutId id="2147485511" r:id="rId34"/>
    <p:sldLayoutId id="2147485512" r:id="rId35"/>
    <p:sldLayoutId id="2147485513" r:id="rId36"/>
    <p:sldLayoutId id="2147485514" r:id="rId37"/>
    <p:sldLayoutId id="2147485515" r:id="rId38"/>
    <p:sldLayoutId id="2147485516" r:id="rId39"/>
    <p:sldLayoutId id="2147485517" r:id="rId40"/>
    <p:sldLayoutId id="2147485518" r:id="rId41"/>
    <p:sldLayoutId id="2147485519" r:id="rId42"/>
    <p:sldLayoutId id="2147485520" r:id="rId43"/>
    <p:sldLayoutId id="2147485521" r:id="rId44"/>
    <p:sldLayoutId id="2147485522" r:id="rId45"/>
    <p:sldLayoutId id="2147485523" r:id="rId46"/>
    <p:sldLayoutId id="2147485524" r:id="rId47"/>
    <p:sldLayoutId id="2147485525" r:id="rId48"/>
    <p:sldLayoutId id="2147485526" r:id="rId49"/>
    <p:sldLayoutId id="2147485527" r:id="rId50"/>
    <p:sldLayoutId id="2147485528" r:id="rId51"/>
    <p:sldLayoutId id="2147485529" r:id="rId52"/>
    <p:sldLayoutId id="2147485530" r:id="rId53"/>
    <p:sldLayoutId id="2147485531" r:id="rId54"/>
    <p:sldLayoutId id="2147485532" r:id="rId55"/>
    <p:sldLayoutId id="2147485533" r:id="rId56"/>
    <p:sldLayoutId id="2147485534" r:id="rId57"/>
    <p:sldLayoutId id="2147485535" r:id="rId58"/>
    <p:sldLayoutId id="2147485536" r:id="rId59"/>
    <p:sldLayoutId id="2147485537" r:id="rId60"/>
    <p:sldLayoutId id="2147485538" r:id="rId61"/>
    <p:sldLayoutId id="2147485539" r:id="rId62"/>
    <p:sldLayoutId id="2147485540" r:id="rId63"/>
    <p:sldLayoutId id="2147485541" r:id="rId64"/>
    <p:sldLayoutId id="2147485542" r:id="rId65"/>
    <p:sldLayoutId id="2147485543" r:id="rId66"/>
    <p:sldLayoutId id="2147485544" r:id="rId67"/>
    <p:sldLayoutId id="2147485545" r:id="rId68"/>
    <p:sldLayoutId id="2147485546" r:id="rId69"/>
    <p:sldLayoutId id="2147485547" r:id="rId70"/>
    <p:sldLayoutId id="2147485548" r:id="rId71"/>
    <p:sldLayoutId id="2147485549" r:id="rId72"/>
    <p:sldLayoutId id="2147485550" r:id="rId73"/>
    <p:sldLayoutId id="2147485551" r:id="rId74"/>
    <p:sldLayoutId id="2147485552" r:id="rId75"/>
    <p:sldLayoutId id="2147485553" r:id="rId76"/>
    <p:sldLayoutId id="2147485554" r:id="rId77"/>
    <p:sldLayoutId id="2147485555" r:id="rId78"/>
    <p:sldLayoutId id="2147485556" r:id="rId79"/>
    <p:sldLayoutId id="2147485557" r:id="rId80"/>
    <p:sldLayoutId id="2147485558" r:id="rId81"/>
    <p:sldLayoutId id="2147485559" r:id="rId82"/>
    <p:sldLayoutId id="2147485560" r:id="rId83"/>
    <p:sldLayoutId id="2147485561" r:id="rId84"/>
    <p:sldLayoutId id="2147485562" r:id="rId85"/>
    <p:sldLayoutId id="2147485563" r:id="rId86"/>
    <p:sldLayoutId id="2147485564" r:id="rId87"/>
    <p:sldLayoutId id="2147485565" r:id="rId88"/>
    <p:sldLayoutId id="2147485566" r:id="rId89"/>
    <p:sldLayoutId id="2147485567" r:id="rId90"/>
    <p:sldLayoutId id="2147485568" r:id="rId91"/>
    <p:sldLayoutId id="2147485569" r:id="rId92"/>
    <p:sldLayoutId id="2147485570" r:id="rId93"/>
    <p:sldLayoutId id="2147485571" r:id="rId94"/>
    <p:sldLayoutId id="2147485572" r:id="rId95"/>
    <p:sldLayoutId id="2147485573" r:id="rId96"/>
    <p:sldLayoutId id="2147485574" r:id="rId97"/>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sldNum="0" hdr="0" ftr="0" dt="0"/>
  <p:txStyles>
    <p:titleStyle>
      <a:lvl1pPr algn="l" defTabSz="914258" rtl="0" eaLnBrk="1" latinLnBrk="0" hangingPunct="1">
        <a:lnSpc>
          <a:spcPct val="90000"/>
        </a:lnSpc>
        <a:spcBef>
          <a:spcPct val="0"/>
        </a:spcBef>
        <a:buNone/>
        <a:defRPr kumimoji="0" lang="en-US" sz="2625" b="0" i="0" u="none" strike="noStrike" kern="1200" cap="none" spc="19" normalizeH="0" baseline="0" dirty="0">
          <a:ln>
            <a:noFill/>
          </a:ln>
          <a:solidFill>
            <a:srgbClr val="149ED9"/>
          </a:solidFill>
          <a:effectLst/>
          <a:uLnTx/>
          <a:uFillTx/>
          <a:latin typeface="Roboto Black" panose="02000000000000000000" pitchFamily="2" charset="0"/>
          <a:ea typeface="Roboto Black" panose="02000000000000000000" pitchFamily="2" charset="0"/>
          <a:cs typeface="+mj-cs"/>
          <a:sym typeface="Trebuchet MS" panose="020B0603020202020204" pitchFamily="34" charset="0"/>
        </a:defRPr>
      </a:lvl1pPr>
    </p:titleStyle>
    <p:bodyStyle>
      <a:lvl1pPr marL="0" indent="0" algn="l" defTabSz="914258" rtl="0" eaLnBrk="1" latinLnBrk="0" hangingPunct="1">
        <a:lnSpc>
          <a:spcPct val="110000"/>
        </a:lnSpc>
        <a:spcBef>
          <a:spcPts val="600"/>
        </a:spcBef>
        <a:spcAft>
          <a:spcPts val="300"/>
        </a:spcAft>
        <a:buClr>
          <a:srgbClr val="149ED9"/>
        </a:buClr>
        <a:buFont typeface="Arial" panose="020B0604020202020204" pitchFamily="34" charset="0"/>
        <a:buChar char="​"/>
        <a:defRPr lang="en-US" sz="1313" kern="1200">
          <a:solidFill>
            <a:schemeClr val="tx1"/>
          </a:solidFill>
          <a:latin typeface="+mn-lt"/>
          <a:ea typeface="+mn-ea"/>
          <a:cs typeface="+mn-cs"/>
          <a:sym typeface="Trebuchet MS" panose="020B0603020202020204" pitchFamily="34" charset="0"/>
        </a:defRPr>
      </a:lvl1pPr>
      <a:lvl2pPr marL="284356" indent="-172773" algn="l" defTabSz="914258" rtl="0" eaLnBrk="1" latinLnBrk="0" hangingPunct="1">
        <a:lnSpc>
          <a:spcPct val="90000"/>
        </a:lnSpc>
        <a:spcBef>
          <a:spcPts val="0"/>
        </a:spcBef>
        <a:spcAft>
          <a:spcPts val="300"/>
        </a:spcAft>
        <a:buClr>
          <a:srgbClr val="149ED9"/>
        </a:buClr>
        <a:buFont typeface="Arial" panose="020B0604020202020204" pitchFamily="34" charset="0"/>
        <a:buChar char="•"/>
        <a:defRPr lang="en-US" sz="1313" kern="1200">
          <a:solidFill>
            <a:schemeClr val="tx1"/>
          </a:solidFill>
          <a:latin typeface="+mn-lt"/>
          <a:ea typeface="+mn-ea"/>
          <a:cs typeface="+mn-cs"/>
          <a:sym typeface="Trebuchet MS" panose="020B0603020202020204" pitchFamily="34" charset="0"/>
        </a:defRPr>
      </a:lvl2pPr>
      <a:lvl3pPr marL="511120" indent="-165574" algn="l" defTabSz="914258" rtl="0" eaLnBrk="1" latinLnBrk="0" hangingPunct="1">
        <a:lnSpc>
          <a:spcPct val="90000"/>
        </a:lnSpc>
        <a:spcBef>
          <a:spcPts val="0"/>
        </a:spcBef>
        <a:spcAft>
          <a:spcPts val="300"/>
        </a:spcAft>
        <a:buClr>
          <a:srgbClr val="149ED9"/>
        </a:buClr>
        <a:buFont typeface="Trebuchet MS" panose="020B0603020202020204" pitchFamily="34" charset="0"/>
        <a:buChar char="–"/>
        <a:defRPr lang="en-US" sz="1313" kern="1200">
          <a:solidFill>
            <a:schemeClr val="tx1"/>
          </a:solidFill>
          <a:latin typeface="+mn-lt"/>
          <a:ea typeface="+mn-ea"/>
          <a:cs typeface="+mn-cs"/>
          <a:sym typeface="Trebuchet MS" panose="020B0603020202020204" pitchFamily="34" charset="0"/>
        </a:defRPr>
      </a:lvl3pPr>
      <a:lvl4pPr marL="0" indent="0" algn="l" defTabSz="914258" rtl="0" eaLnBrk="1" latinLnBrk="0" hangingPunct="1">
        <a:lnSpc>
          <a:spcPct val="110000"/>
        </a:lnSpc>
        <a:spcBef>
          <a:spcPts val="300"/>
        </a:spcBef>
        <a:spcAft>
          <a:spcPts val="300"/>
        </a:spcAft>
        <a:buClr>
          <a:srgbClr val="149ED9"/>
        </a:buClr>
        <a:buFont typeface="Arial" panose="020B0604020202020204" pitchFamily="34" charset="0"/>
        <a:buChar char="​"/>
        <a:defRPr lang="en-US" sz="1688" b="1" kern="1200">
          <a:solidFill>
            <a:schemeClr val="tx1"/>
          </a:solidFill>
          <a:latin typeface="+mn-lt"/>
          <a:ea typeface="+mn-ea"/>
          <a:cs typeface="+mn-cs"/>
          <a:sym typeface="Trebuchet MS" panose="020B0603020202020204" pitchFamily="34" charset="0"/>
        </a:defRPr>
      </a:lvl4pPr>
      <a:lvl5pPr marL="0" indent="0" algn="l" defTabSz="914258" rtl="0" eaLnBrk="1" latinLnBrk="0" hangingPunct="1">
        <a:lnSpc>
          <a:spcPct val="100000"/>
        </a:lnSpc>
        <a:spcBef>
          <a:spcPts val="0"/>
        </a:spcBef>
        <a:spcAft>
          <a:spcPts val="300"/>
        </a:spcAft>
        <a:buClr>
          <a:srgbClr val="149ED9"/>
        </a:buClr>
        <a:buFont typeface="Arial" panose="020B0604020202020204" pitchFamily="34" charset="0"/>
        <a:buChar char="​"/>
        <a:defRPr lang="en-US" sz="1688" b="1" kern="1200" smtClean="0">
          <a:solidFill>
            <a:schemeClr val="tx1"/>
          </a:solidFill>
          <a:latin typeface="+mn-lt"/>
          <a:ea typeface="+mn-ea"/>
          <a:cs typeface="+mn-cs"/>
          <a:sym typeface="Trebuchet MS" panose="020B0603020202020204" pitchFamily="34" charset="0"/>
        </a:defRPr>
      </a:lvl5pPr>
      <a:lvl6pPr marL="269833" indent="-152377" algn="l" defTabSz="914258" rtl="0" eaLnBrk="1" latinLnBrk="0" hangingPunct="1">
        <a:lnSpc>
          <a:spcPct val="90000"/>
        </a:lnSpc>
        <a:spcBef>
          <a:spcPts val="0"/>
        </a:spcBef>
        <a:spcAft>
          <a:spcPts val="600"/>
        </a:spcAft>
        <a:buClr>
          <a:srgbClr val="149ED9"/>
        </a:buClr>
        <a:buFont typeface="Arial" panose="020B0604020202020204" pitchFamily="34" charset="0"/>
        <a:buChar char="•"/>
        <a:defRPr lang="en-US" sz="1688" kern="1200" smtClean="0">
          <a:solidFill>
            <a:schemeClr val="tx1"/>
          </a:solidFill>
          <a:latin typeface="+mn-lt"/>
          <a:ea typeface="+mn-ea"/>
          <a:cs typeface="+mn-cs"/>
          <a:sym typeface="Trebuchet MS" panose="020B0603020202020204" pitchFamily="34" charset="0"/>
        </a:defRPr>
      </a:lvl6pPr>
      <a:lvl7pPr marL="0" indent="0" algn="l" defTabSz="914258" rtl="0" eaLnBrk="1" latinLnBrk="0" hangingPunct="1">
        <a:lnSpc>
          <a:spcPct val="90000"/>
        </a:lnSpc>
        <a:spcBef>
          <a:spcPts val="900"/>
        </a:spcBef>
        <a:spcAft>
          <a:spcPts val="900"/>
        </a:spcAft>
        <a:buClr>
          <a:srgbClr val="149ED9"/>
        </a:buClr>
        <a:buFont typeface="Arial" panose="020B0604020202020204" pitchFamily="34" charset="0"/>
        <a:buChar char="​"/>
        <a:defRPr lang="en-US" sz="4313" kern="1200" baseline="0" smtClean="0">
          <a:solidFill>
            <a:schemeClr val="tx1"/>
          </a:solidFill>
          <a:latin typeface="+mn-lt"/>
          <a:ea typeface="+mn-ea"/>
          <a:cs typeface="+mn-cs"/>
          <a:sym typeface="Trebuchet MS" panose="020B0603020202020204" pitchFamily="34" charset="0"/>
        </a:defRPr>
      </a:lvl7pPr>
      <a:lvl8pPr marL="0" indent="0" algn="l" defTabSz="914258" rtl="0" eaLnBrk="1" latinLnBrk="0" hangingPunct="1">
        <a:lnSpc>
          <a:spcPct val="90000"/>
        </a:lnSpc>
        <a:spcBef>
          <a:spcPts val="900"/>
        </a:spcBef>
        <a:spcAft>
          <a:spcPts val="0"/>
        </a:spcAft>
        <a:buClr>
          <a:srgbClr val="149ED9"/>
        </a:buClr>
        <a:buFont typeface="Arial" panose="020B0604020202020204" pitchFamily="34" charset="0"/>
        <a:buChar char="​"/>
        <a:defRPr lang="en-US" sz="5438" b="1" kern="1200" baseline="0" smtClean="0">
          <a:solidFill>
            <a:schemeClr val="tx1"/>
          </a:solidFill>
          <a:latin typeface="+mn-lt"/>
          <a:ea typeface="+mn-ea"/>
          <a:cs typeface="+mn-cs"/>
          <a:sym typeface="Trebuchet MS" panose="020B0603020202020204" pitchFamily="34" charset="0"/>
        </a:defRPr>
      </a:lvl8pPr>
      <a:lvl9pPr marL="0" indent="0" algn="l" defTabSz="914258" rtl="0" eaLnBrk="1" latinLnBrk="0" hangingPunct="1">
        <a:lnSpc>
          <a:spcPct val="100000"/>
        </a:lnSpc>
        <a:spcBef>
          <a:spcPts val="0"/>
        </a:spcBef>
        <a:spcAft>
          <a:spcPts val="900"/>
        </a:spcAft>
        <a:buClr>
          <a:srgbClr val="149ED9"/>
        </a:buClr>
        <a:buFont typeface="Arial" panose="020B0604020202020204" pitchFamily="34" charset="0"/>
        <a:buChar char="​"/>
        <a:defRPr lang="en-US" sz="2438" b="1" kern="1200" baseline="0" dirty="0">
          <a:solidFill>
            <a:schemeClr val="tx1"/>
          </a:solidFill>
          <a:latin typeface="+mn-lt"/>
          <a:ea typeface="+mn-ea"/>
          <a:cs typeface="+mn-cs"/>
          <a:sym typeface="Trebuchet MS" panose="020B0603020202020204" pitchFamily="34" charset="0"/>
        </a:defRPr>
      </a:lvl9pPr>
    </p:bodyStyle>
    <p:otherStyle>
      <a:defPPr>
        <a:defRPr lang="en-US"/>
      </a:defPPr>
      <a:lvl1pPr marL="0" algn="l" defTabSz="914258" rtl="0" eaLnBrk="1" latinLnBrk="0" hangingPunct="1">
        <a:defRPr sz="1800" kern="1200">
          <a:solidFill>
            <a:schemeClr val="tx1"/>
          </a:solidFill>
          <a:latin typeface="+mn-lt"/>
          <a:ea typeface="+mn-ea"/>
          <a:cs typeface="+mn-cs"/>
        </a:defRPr>
      </a:lvl1pPr>
      <a:lvl2pPr marL="457129" algn="l" defTabSz="914258" rtl="0" eaLnBrk="1" latinLnBrk="0" hangingPunct="1">
        <a:defRPr sz="1800" kern="1200">
          <a:solidFill>
            <a:schemeClr val="tx1"/>
          </a:solidFill>
          <a:latin typeface="+mn-lt"/>
          <a:ea typeface="+mn-ea"/>
          <a:cs typeface="+mn-cs"/>
        </a:defRPr>
      </a:lvl2pPr>
      <a:lvl3pPr marL="914258" algn="l" defTabSz="914258" rtl="0" eaLnBrk="1" latinLnBrk="0" hangingPunct="1">
        <a:defRPr sz="1800" kern="1200">
          <a:solidFill>
            <a:schemeClr val="tx1"/>
          </a:solidFill>
          <a:latin typeface="+mn-lt"/>
          <a:ea typeface="+mn-ea"/>
          <a:cs typeface="+mn-cs"/>
        </a:defRPr>
      </a:lvl3pPr>
      <a:lvl4pPr marL="1371385" algn="l" defTabSz="914258" rtl="0" eaLnBrk="1" latinLnBrk="0" hangingPunct="1">
        <a:defRPr sz="1800" kern="1200">
          <a:solidFill>
            <a:schemeClr val="tx1"/>
          </a:solidFill>
          <a:latin typeface="+mn-lt"/>
          <a:ea typeface="+mn-ea"/>
          <a:cs typeface="+mn-cs"/>
        </a:defRPr>
      </a:lvl4pPr>
      <a:lvl5pPr marL="1828514" algn="l" defTabSz="914258" rtl="0" eaLnBrk="1" latinLnBrk="0" hangingPunct="1">
        <a:defRPr sz="1800" kern="1200">
          <a:solidFill>
            <a:schemeClr val="tx1"/>
          </a:solidFill>
          <a:latin typeface="+mn-lt"/>
          <a:ea typeface="+mn-ea"/>
          <a:cs typeface="+mn-cs"/>
        </a:defRPr>
      </a:lvl5pPr>
      <a:lvl6pPr marL="2285643" algn="l" defTabSz="914258" rtl="0" eaLnBrk="1" latinLnBrk="0" hangingPunct="1">
        <a:defRPr sz="1800" kern="1200">
          <a:solidFill>
            <a:schemeClr val="tx1"/>
          </a:solidFill>
          <a:latin typeface="+mn-lt"/>
          <a:ea typeface="+mn-ea"/>
          <a:cs typeface="+mn-cs"/>
        </a:defRPr>
      </a:lvl6pPr>
      <a:lvl7pPr marL="2742772" algn="l" defTabSz="914258" rtl="0" eaLnBrk="1" latinLnBrk="0" hangingPunct="1">
        <a:defRPr sz="1800" kern="1200">
          <a:solidFill>
            <a:schemeClr val="tx1"/>
          </a:solidFill>
          <a:latin typeface="+mn-lt"/>
          <a:ea typeface="+mn-ea"/>
          <a:cs typeface="+mn-cs"/>
        </a:defRPr>
      </a:lvl7pPr>
      <a:lvl8pPr marL="3199900" algn="l" defTabSz="914258" rtl="0" eaLnBrk="1" latinLnBrk="0" hangingPunct="1">
        <a:defRPr sz="1800" kern="1200">
          <a:solidFill>
            <a:schemeClr val="tx1"/>
          </a:solidFill>
          <a:latin typeface="+mn-lt"/>
          <a:ea typeface="+mn-ea"/>
          <a:cs typeface="+mn-cs"/>
        </a:defRPr>
      </a:lvl8pPr>
      <a:lvl9pPr marL="3657028" algn="l" defTabSz="91425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398">
          <p15:clr>
            <a:srgbClr val="F26B43"/>
          </p15:clr>
        </p15:guide>
        <p15:guide id="2" pos="422">
          <p15:clr>
            <a:srgbClr val="F26B43"/>
          </p15:clr>
        </p15:guide>
        <p15:guide id="3" pos="7769">
          <p15:clr>
            <a:srgbClr val="F26B43"/>
          </p15:clr>
        </p15:guide>
        <p15:guide id="4" orient="horz" pos="414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468B1"/>
        </a:solidFill>
        <a:effectLst/>
      </p:bgPr>
    </p:bg>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85DE8F8A-7ABC-1E42-AF61-CE61166C5239}"/>
              </a:ext>
            </a:extLst>
          </p:cNvPr>
          <p:cNvGraphicFramePr>
            <a:graphicFrameLocks noChangeAspect="1"/>
          </p:cNvGraphicFramePr>
          <p:nvPr userDrawn="1">
            <p:custDataLst>
              <p:tags r:id="rId12"/>
            </p:custDataLst>
            <p:extLst>
              <p:ext uri="{D42A27DB-BD31-4B8C-83A1-F6EECF244321}">
                <p14:modId xmlns:p14="http://schemas.microsoft.com/office/powerpoint/2010/main" val="1597478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3" imgW="395" imgH="394" progId="TCLayout.ActiveDocument.1">
                  <p:embed/>
                </p:oleObj>
              </mc:Choice>
              <mc:Fallback>
                <p:oleObj name="think-cell Slide" r:id="rId13" imgW="395" imgH="394" progId="TCLayout.ActiveDocument.1">
                  <p:embed/>
                  <p:pic>
                    <p:nvPicPr>
                      <p:cNvPr id="6" name="Object 5" hidden="1">
                        <a:extLst>
                          <a:ext uri="{FF2B5EF4-FFF2-40B4-BE49-F238E27FC236}">
                            <a16:creationId xmlns:a16="http://schemas.microsoft.com/office/drawing/2014/main" id="{85DE8F8A-7ABC-1E42-AF61-CE61166C5239}"/>
                          </a:ext>
                        </a:extLst>
                      </p:cNvPr>
                      <p:cNvPicPr/>
                      <p:nvPr/>
                    </p:nvPicPr>
                    <p:blipFill>
                      <a:blip r:embed="rId14"/>
                      <a:stretch>
                        <a:fillRect/>
                      </a:stretch>
                    </p:blipFill>
                    <p:spPr>
                      <a:xfrm>
                        <a:off x="1588" y="1588"/>
                        <a:ext cx="1588" cy="1588"/>
                      </a:xfrm>
                      <a:prstGeom prst="rect">
                        <a:avLst/>
                      </a:prstGeom>
                    </p:spPr>
                  </p:pic>
                </p:oleObj>
              </mc:Fallback>
            </mc:AlternateContent>
          </a:graphicData>
        </a:graphic>
      </p:graphicFrame>
      <p:sp>
        <p:nvSpPr>
          <p:cNvPr id="2" name="Title Text"/>
          <p:cNvSpPr txBox="1">
            <a:spLocks noGrp="1"/>
          </p:cNvSpPr>
          <p:nvPr>
            <p:ph type="title"/>
          </p:nvPr>
        </p:nvSpPr>
        <p:spPr>
          <a:xfrm>
            <a:off x="1826683" y="769937"/>
            <a:ext cx="9753601" cy="16684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ctr"/>
          <a:lstStyle/>
          <a:p>
            <a:r>
              <a:t>Title Text</a:t>
            </a:r>
          </a:p>
        </p:txBody>
      </p:sp>
      <p:sp>
        <p:nvSpPr>
          <p:cNvPr id="3" name="Body Level One…"/>
          <p:cNvSpPr txBox="1">
            <a:spLocks noGrp="1"/>
          </p:cNvSpPr>
          <p:nvPr>
            <p:ph type="body" idx="1"/>
          </p:nvPr>
        </p:nvSpPr>
        <p:spPr>
          <a:xfrm>
            <a:off x="6805083" y="2438400"/>
            <a:ext cx="4775201" cy="4419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8478978" y="6232198"/>
            <a:ext cx="258623" cy="248304"/>
          </a:xfrm>
          <a:prstGeom prst="rect">
            <a:avLst/>
          </a:prstGeom>
          <a:ln w="12700">
            <a:miter lim="400000"/>
          </a:ln>
        </p:spPr>
        <p:txBody>
          <a:bodyPr wrap="none" lIns="45718" tIns="45718" rIns="45718" bIns="45718" anchor="ctr">
            <a:spAutoFit/>
          </a:bodyPr>
          <a:lstStyle>
            <a:lvl1pPr algn="r">
              <a:defRPr sz="1200"/>
            </a:lvl1pPr>
          </a:lstStyle>
          <a:p>
            <a:fld id="{86CB4B4D-7CA3-9044-876B-883B54F8677D}" type="slidenum">
              <a:t>‹#›</a:t>
            </a:fld>
            <a:endParaRPr/>
          </a:p>
        </p:txBody>
      </p:sp>
    </p:spTree>
  </p:cSld>
  <p:clrMap bg1="lt1" tx1="dk1" bg2="lt2" tx2="dk2" accent1="accent1" accent2="accent2" accent3="accent3" accent4="accent4" accent5="accent5" accent6="accent6" hlink="hlink" folHlink="folHlink"/>
  <p:sldLayoutIdLst>
    <p:sldLayoutId id="2147483649" r:id="rId1"/>
    <p:sldLayoutId id="2147483653" r:id="rId2"/>
    <p:sldLayoutId id="2147483654" r:id="rId3"/>
    <p:sldLayoutId id="2147483655" r:id="rId4"/>
    <p:sldLayoutId id="2147483659" r:id="rId5"/>
    <p:sldLayoutId id="2147483661" r:id="rId6"/>
    <p:sldLayoutId id="2147483662" r:id="rId7"/>
    <p:sldLayoutId id="2147484230" r:id="rId8"/>
    <p:sldLayoutId id="2147484231" r:id="rId9"/>
    <p:sldLayoutId id="2147485329" r:id="rId10"/>
  </p:sldLayoutIdLst>
  <p:transition spd="med"/>
  <p:txStyles>
    <p:titleStyle>
      <a:lvl1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1pPr>
      <a:lvl2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2pPr>
      <a:lvl3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3pPr>
      <a:lvl4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4pPr>
      <a:lvl5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5pPr>
      <a:lvl6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6pPr>
      <a:lvl7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7pPr>
      <a:lvl8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8pPr>
      <a:lvl9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9pPr>
    </p:titleStyle>
    <p:bodyStyle>
      <a:lvl1pPr marL="158750" marR="0" indent="-158750"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1pPr>
      <a:lvl2pPr marL="317500" marR="0" indent="-158750"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2pPr>
      <a:lvl3pPr marL="444500" marR="0" indent="-127000"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3pPr>
      <a:lvl4pPr marL="701386" marR="0" indent="-187036" algn="l" defTabSz="914400" rtl="0" latinLnBrk="0">
        <a:lnSpc>
          <a:spcPct val="100000"/>
        </a:lnSpc>
        <a:spcBef>
          <a:spcPts val="200"/>
        </a:spcBef>
        <a:spcAft>
          <a:spcPts val="0"/>
        </a:spcAft>
        <a:buClrTx/>
        <a:buSzPct val="75000"/>
        <a:buFontTx/>
        <a:buChar char="►"/>
        <a:tabLst/>
        <a:defRPr sz="1200" b="0" i="0" u="none" strike="noStrike" cap="none" spc="0" baseline="0">
          <a:solidFill>
            <a:srgbClr val="4B4B4B"/>
          </a:solidFill>
          <a:uFillTx/>
          <a:latin typeface="+mn-lt"/>
          <a:ea typeface="+mn-ea"/>
          <a:cs typeface="+mn-cs"/>
          <a:sym typeface="Calibri"/>
        </a:defRPr>
      </a:lvl4pPr>
      <a:lvl5pPr marL="872835" marR="0" indent="-187036" algn="l" defTabSz="914400" rtl="0" latinLnBrk="0">
        <a:lnSpc>
          <a:spcPct val="100000"/>
        </a:lnSpc>
        <a:spcBef>
          <a:spcPts val="200"/>
        </a:spcBef>
        <a:spcAft>
          <a:spcPts val="0"/>
        </a:spcAft>
        <a:buClrTx/>
        <a:buSzPct val="75000"/>
        <a:buFontTx/>
        <a:buChar char="►"/>
        <a:tabLst/>
        <a:defRPr sz="1200" b="0" i="0" u="none" strike="noStrike" cap="none" spc="0" baseline="0">
          <a:solidFill>
            <a:srgbClr val="4B4B4B"/>
          </a:solidFill>
          <a:uFillTx/>
          <a:latin typeface="+mn-lt"/>
          <a:ea typeface="+mn-ea"/>
          <a:cs typeface="+mn-cs"/>
          <a:sym typeface="Calibri"/>
        </a:defRPr>
      </a:lvl5pPr>
      <a:lvl6pPr marL="2423160" marR="0" indent="-137160"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6pPr>
      <a:lvl7pPr marL="2880360" marR="0" indent="-137160"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7pPr>
      <a:lvl8pPr marL="3337559" marR="0" indent="-137159"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8pPr>
      <a:lvl9pPr marL="3794759" marR="0" indent="-137159"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9pPr>
    </p:bodyStyle>
    <p:otherStyle>
      <a:lvl1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1pPr>
      <a:lvl2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2pPr>
      <a:lvl3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3pPr>
      <a:lvl4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4pPr>
      <a:lvl5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5pPr>
      <a:lvl6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6pPr>
      <a:lvl7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7pPr>
      <a:lvl8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8pPr>
      <a:lvl9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graphicFrame>
        <p:nvGraphicFramePr>
          <p:cNvPr id="4" name="Objekt 3" hidden="1">
            <a:extLst>
              <a:ext uri="{FF2B5EF4-FFF2-40B4-BE49-F238E27FC236}">
                <a16:creationId xmlns:a16="http://schemas.microsoft.com/office/drawing/2014/main" id="{CE211D17-58C2-4EFA-B72E-8F505FA38E25}"/>
              </a:ext>
            </a:extLst>
          </p:cNvPr>
          <p:cNvGraphicFramePr>
            <a:graphicFrameLocks noChangeAspect="1"/>
          </p:cNvGraphicFramePr>
          <p:nvPr userDrawn="1">
            <p:custDataLst>
              <p:tags r:id="rId7"/>
            </p:custDataLst>
          </p:nvPr>
        </p:nvGraphicFramePr>
        <p:xfrm>
          <a:off x="1955" y="1589"/>
          <a:ext cx="1953" cy="1587"/>
        </p:xfrm>
        <a:graphic>
          <a:graphicData uri="http://schemas.openxmlformats.org/presentationml/2006/ole">
            <mc:AlternateContent xmlns:mc="http://schemas.openxmlformats.org/markup-compatibility/2006">
              <mc:Choice xmlns:v="urn:schemas-microsoft-com:vml" Requires="v">
                <p:oleObj name="think-cell Slide" r:id="rId8" imgW="270" imgH="270" progId="TCLayout.ActiveDocument.1">
                  <p:embed/>
                </p:oleObj>
              </mc:Choice>
              <mc:Fallback>
                <p:oleObj name="think-cell Slide" r:id="rId8" imgW="270" imgH="270" progId="TCLayout.ActiveDocument.1">
                  <p:embed/>
                  <p:pic>
                    <p:nvPicPr>
                      <p:cNvPr id="4" name="Objekt 3" hidden="1">
                        <a:extLst>
                          <a:ext uri="{FF2B5EF4-FFF2-40B4-BE49-F238E27FC236}">
                            <a16:creationId xmlns:a16="http://schemas.microsoft.com/office/drawing/2014/main" id="{CE211D17-58C2-4EFA-B72E-8F505FA38E25}"/>
                          </a:ext>
                        </a:extLst>
                      </p:cNvPr>
                      <p:cNvPicPr/>
                      <p:nvPr/>
                    </p:nvPicPr>
                    <p:blipFill>
                      <a:blip r:embed="rId9"/>
                      <a:stretch>
                        <a:fillRect/>
                      </a:stretch>
                    </p:blipFill>
                    <p:spPr>
                      <a:xfrm>
                        <a:off x="1955" y="1589"/>
                        <a:ext cx="1953" cy="1587"/>
                      </a:xfrm>
                      <a:prstGeom prst="rect">
                        <a:avLst/>
                      </a:prstGeom>
                    </p:spPr>
                  </p:pic>
                </p:oleObj>
              </mc:Fallback>
            </mc:AlternateContent>
          </a:graphicData>
        </a:graphic>
      </p:graphicFrame>
      <p:sp>
        <p:nvSpPr>
          <p:cNvPr id="7" name="OuterGrid" hidden="1">
            <a:extLst>
              <a:ext uri="{FF2B5EF4-FFF2-40B4-BE49-F238E27FC236}">
                <a16:creationId xmlns:a16="http://schemas.microsoft.com/office/drawing/2014/main" id="{F92457AE-6C05-4D67-9C41-8F061DD3A2F7}"/>
              </a:ext>
            </a:extLst>
          </p:cNvPr>
          <p:cNvSpPr/>
          <p:nvPr userDrawn="1"/>
        </p:nvSpPr>
        <p:spPr>
          <a:xfrm>
            <a:off x="203077" y="1549400"/>
            <a:ext cx="11785846" cy="4699000"/>
          </a:xfrm>
          <a:prstGeom prst="rect">
            <a:avLst/>
          </a:prstGeom>
          <a:noFill/>
          <a:ln w="9525">
            <a:solidFill>
              <a:srgbClr val="F04C3E"/>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de-DE" sz="1100">
              <a:solidFill>
                <a:srgbClr val="FFFFFF"/>
              </a:solidFill>
              <a:cs typeface="Arial" panose="020B0604020202020204" pitchFamily="34" charset="0"/>
              <a:sym typeface="Arial" panose="020B0604020202020204" pitchFamily="34" charset="0"/>
            </a:endParaRPr>
          </a:p>
        </p:txBody>
      </p:sp>
      <p:sp>
        <p:nvSpPr>
          <p:cNvPr id="13" name="InnerGrid" hidden="1">
            <a:extLst>
              <a:ext uri="{FF2B5EF4-FFF2-40B4-BE49-F238E27FC236}">
                <a16:creationId xmlns:a16="http://schemas.microsoft.com/office/drawing/2014/main" id="{434328D2-D3BC-436B-BE25-3271BB47CC63}"/>
              </a:ext>
            </a:extLst>
          </p:cNvPr>
          <p:cNvSpPr/>
          <p:nvPr userDrawn="1"/>
        </p:nvSpPr>
        <p:spPr>
          <a:xfrm>
            <a:off x="481745" y="1776549"/>
            <a:ext cx="11222575" cy="4244702"/>
          </a:xfrm>
          <a:prstGeom prst="rect">
            <a:avLst/>
          </a:prstGeom>
          <a:noFill/>
          <a:ln w="9525">
            <a:solidFill>
              <a:schemeClr val="accent6"/>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de-DE" sz="1100">
              <a:solidFill>
                <a:srgbClr val="FFFFFF"/>
              </a:solidFill>
              <a:cs typeface="Arial" panose="020B0604020202020204" pitchFamily="34" charset="0"/>
              <a:sym typeface="Arial" panose="020B0604020202020204" pitchFamily="34" charset="0"/>
            </a:endParaRPr>
          </a:p>
        </p:txBody>
      </p:sp>
      <p:sp>
        <p:nvSpPr>
          <p:cNvPr id="3" name="Master text box"/>
          <p:cNvSpPr>
            <a:spLocks noGrp="1"/>
          </p:cNvSpPr>
          <p:nvPr userDrawn="1">
            <p:ph type="body" idx="1"/>
          </p:nvPr>
        </p:nvSpPr>
        <p:spPr>
          <a:xfrm>
            <a:off x="343749" y="1549400"/>
            <a:ext cx="11513289" cy="4699000"/>
          </a:xfrm>
          <a:prstGeom prst="rect">
            <a:avLst/>
          </a:prstGeom>
        </p:spPr>
        <p:txBody>
          <a:bodyPr vert="horz" lIns="0" tIns="0" rIns="0" bIns="0" rtlCol="0" anchor="t" anchorCtr="0">
            <a:noAutofit/>
          </a:bodyPr>
          <a:lstStyle/>
          <a:p>
            <a:pPr lvl="0"/>
            <a:r>
              <a:rPr lang="en-US"/>
              <a:t>First level</a:t>
            </a:r>
          </a:p>
          <a:p>
            <a:pPr lvl="1"/>
            <a:r>
              <a:rPr lang="en-US"/>
              <a:t>Second level</a:t>
            </a:r>
          </a:p>
          <a:p>
            <a:pPr lvl="2"/>
            <a:r>
              <a:rPr lang="en-US"/>
              <a:t>Third level</a:t>
            </a:r>
          </a:p>
        </p:txBody>
      </p:sp>
      <p:sp>
        <p:nvSpPr>
          <p:cNvPr id="15" name="Page number"/>
          <p:cNvSpPr txBox="1"/>
          <p:nvPr userDrawn="1"/>
        </p:nvSpPr>
        <p:spPr>
          <a:xfrm>
            <a:off x="9091164" y="6530157"/>
            <a:ext cx="2854651" cy="198000"/>
          </a:xfrm>
          <a:prstGeom prst="rect">
            <a:avLst/>
          </a:prstGeom>
          <a:noFill/>
        </p:spPr>
        <p:txBody>
          <a:bodyPr wrap="square" lIns="0" tIns="0" rIns="0" bIns="0" rtlCol="0" anchor="ctr">
            <a:noAutofit/>
          </a:bodyPr>
          <a:lstStyle/>
          <a:p>
            <a:pPr algn="r">
              <a:defRPr/>
            </a:pPr>
            <a:fld id="{9AE4D82F-B047-469B-AC52-A46321747EAF}" type="slidenum">
              <a:rPr lang="en-GB" sz="900" smtClean="0">
                <a:solidFill>
                  <a:srgbClr val="4B4B4B"/>
                </a:solidFill>
                <a:cs typeface="Arial" panose="020B0604020202020204" pitchFamily="34" charset="0"/>
                <a:sym typeface="Arial" panose="020B0604020202020204" pitchFamily="34" charset="0"/>
              </a:rPr>
              <a:pPr algn="r">
                <a:defRPr/>
              </a:pPr>
              <a:t>‹#›</a:t>
            </a:fld>
            <a:endParaRPr lang="en-GB" sz="900">
              <a:solidFill>
                <a:srgbClr val="4B4B4B"/>
              </a:solidFill>
              <a:cs typeface="Arial" panose="020B0604020202020204" pitchFamily="34" charset="0"/>
              <a:sym typeface="Arial" panose="020B0604020202020204" pitchFamily="34" charset="0"/>
            </a:endParaRPr>
          </a:p>
        </p:txBody>
      </p:sp>
      <p:grpSp>
        <p:nvGrpSpPr>
          <p:cNvPr id="16" name="Group 15"/>
          <p:cNvGrpSpPr/>
          <p:nvPr userDrawn="1"/>
        </p:nvGrpSpPr>
        <p:grpSpPr>
          <a:xfrm>
            <a:off x="1" y="6776085"/>
            <a:ext cx="12192000" cy="91440"/>
            <a:chOff x="1" y="6464983"/>
            <a:chExt cx="12192000" cy="393017"/>
          </a:xfrm>
        </p:grpSpPr>
        <p:sp>
          <p:nvSpPr>
            <p:cNvPr id="17" name="Rectangle 16"/>
            <p:cNvSpPr/>
            <p:nvPr/>
          </p:nvSpPr>
          <p:spPr>
            <a:xfrm>
              <a:off x="1" y="6464983"/>
              <a:ext cx="717177" cy="393017"/>
            </a:xfrm>
            <a:prstGeom prst="rect">
              <a:avLst/>
            </a:prstGeom>
            <a:solidFill>
              <a:srgbClr val="E5233B"/>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18" name="Rectangle 17"/>
            <p:cNvSpPr/>
            <p:nvPr/>
          </p:nvSpPr>
          <p:spPr>
            <a:xfrm>
              <a:off x="717178" y="6464983"/>
              <a:ext cx="717177" cy="393017"/>
            </a:xfrm>
            <a:prstGeom prst="rect">
              <a:avLst/>
            </a:prstGeom>
            <a:solidFill>
              <a:srgbClr val="DCA63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19" name="Rectangle 18"/>
            <p:cNvSpPr/>
            <p:nvPr/>
          </p:nvSpPr>
          <p:spPr>
            <a:xfrm>
              <a:off x="1434354" y="6464983"/>
              <a:ext cx="717177" cy="393017"/>
            </a:xfrm>
            <a:prstGeom prst="rect">
              <a:avLst/>
            </a:prstGeom>
            <a:solidFill>
              <a:srgbClr val="4C9E38"/>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0" name="Rectangle 19"/>
            <p:cNvSpPr/>
            <p:nvPr/>
          </p:nvSpPr>
          <p:spPr>
            <a:xfrm>
              <a:off x="2151531" y="6464983"/>
              <a:ext cx="717177" cy="393017"/>
            </a:xfrm>
            <a:prstGeom prst="rect">
              <a:avLst/>
            </a:prstGeom>
            <a:solidFill>
              <a:srgbClr val="C51A2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1" name="Rectangle 20"/>
            <p:cNvSpPr/>
            <p:nvPr/>
          </p:nvSpPr>
          <p:spPr>
            <a:xfrm>
              <a:off x="2868707" y="6464983"/>
              <a:ext cx="717177" cy="393017"/>
            </a:xfrm>
            <a:prstGeom prst="rect">
              <a:avLst/>
            </a:prstGeom>
            <a:solidFill>
              <a:srgbClr val="FF3A2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2" name="Rectangle 21"/>
            <p:cNvSpPr/>
            <p:nvPr/>
          </p:nvSpPr>
          <p:spPr>
            <a:xfrm>
              <a:off x="3585884" y="6464983"/>
              <a:ext cx="717177" cy="393017"/>
            </a:xfrm>
            <a:prstGeom prst="rect">
              <a:avLst/>
            </a:prstGeom>
            <a:solidFill>
              <a:srgbClr val="25BDE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3" name="Rectangle 22"/>
            <p:cNvSpPr/>
            <p:nvPr/>
          </p:nvSpPr>
          <p:spPr>
            <a:xfrm>
              <a:off x="4303061" y="6464983"/>
              <a:ext cx="717177" cy="393017"/>
            </a:xfrm>
            <a:prstGeom prst="rect">
              <a:avLst/>
            </a:prstGeom>
            <a:solidFill>
              <a:srgbClr val="FBC30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4" name="Rectangle 23"/>
            <p:cNvSpPr/>
            <p:nvPr/>
          </p:nvSpPr>
          <p:spPr>
            <a:xfrm>
              <a:off x="5020237" y="6464983"/>
              <a:ext cx="717177" cy="393017"/>
            </a:xfrm>
            <a:prstGeom prst="rect">
              <a:avLst/>
            </a:prstGeom>
            <a:solidFill>
              <a:srgbClr val="A21A4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5" name="Rectangle 24"/>
            <p:cNvSpPr/>
            <p:nvPr/>
          </p:nvSpPr>
          <p:spPr>
            <a:xfrm>
              <a:off x="5737414" y="6464983"/>
              <a:ext cx="717177" cy="393017"/>
            </a:xfrm>
            <a:prstGeom prst="rect">
              <a:avLst/>
            </a:prstGeom>
            <a:solidFill>
              <a:srgbClr val="FD68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6" name="Rectangle 25"/>
            <p:cNvSpPr/>
            <p:nvPr/>
          </p:nvSpPr>
          <p:spPr>
            <a:xfrm>
              <a:off x="6454590" y="6464983"/>
              <a:ext cx="717177" cy="393017"/>
            </a:xfrm>
            <a:prstGeom prst="rect">
              <a:avLst/>
            </a:prstGeom>
            <a:solidFill>
              <a:srgbClr val="DD136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7" name="Rectangle 26"/>
            <p:cNvSpPr/>
            <p:nvPr/>
          </p:nvSpPr>
          <p:spPr>
            <a:xfrm>
              <a:off x="7171767" y="6464983"/>
              <a:ext cx="717177" cy="393017"/>
            </a:xfrm>
            <a:prstGeom prst="rect">
              <a:avLst/>
            </a:prstGeom>
            <a:solidFill>
              <a:srgbClr val="FD9D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8" name="Rectangle 27"/>
            <p:cNvSpPr/>
            <p:nvPr/>
          </p:nvSpPr>
          <p:spPr>
            <a:xfrm>
              <a:off x="7888942" y="6464983"/>
              <a:ext cx="717177" cy="393017"/>
            </a:xfrm>
            <a:prstGeom prst="rect">
              <a:avLst/>
            </a:prstGeom>
            <a:solidFill>
              <a:srgbClr val="C08B2F"/>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9" name="Rectangle 28"/>
            <p:cNvSpPr/>
            <p:nvPr/>
          </p:nvSpPr>
          <p:spPr>
            <a:xfrm>
              <a:off x="8606118" y="6464983"/>
              <a:ext cx="717177" cy="393017"/>
            </a:xfrm>
            <a:prstGeom prst="rect">
              <a:avLst/>
            </a:prstGeom>
            <a:solidFill>
              <a:srgbClr val="3F7E45"/>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30" name="Rectangle 29"/>
            <p:cNvSpPr/>
            <p:nvPr/>
          </p:nvSpPr>
          <p:spPr>
            <a:xfrm>
              <a:off x="9323295" y="6464983"/>
              <a:ext cx="717177" cy="393017"/>
            </a:xfrm>
            <a:prstGeom prst="rect">
              <a:avLst/>
            </a:prstGeom>
            <a:solidFill>
              <a:srgbClr val="0997D9"/>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31" name="Rectangle 30"/>
            <p:cNvSpPr/>
            <p:nvPr/>
          </p:nvSpPr>
          <p:spPr>
            <a:xfrm>
              <a:off x="10040471" y="6464983"/>
              <a:ext cx="717177" cy="393017"/>
            </a:xfrm>
            <a:prstGeom prst="rect">
              <a:avLst/>
            </a:prstGeom>
            <a:solidFill>
              <a:srgbClr val="56C02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32" name="Rectangle 31"/>
            <p:cNvSpPr/>
            <p:nvPr/>
          </p:nvSpPr>
          <p:spPr>
            <a:xfrm>
              <a:off x="10757648" y="6464983"/>
              <a:ext cx="717177" cy="393017"/>
            </a:xfrm>
            <a:prstGeom prst="rect">
              <a:avLst/>
            </a:prstGeom>
            <a:solidFill>
              <a:srgbClr val="00689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33" name="Rectangle 32"/>
            <p:cNvSpPr/>
            <p:nvPr/>
          </p:nvSpPr>
          <p:spPr>
            <a:xfrm>
              <a:off x="11474824" y="6464983"/>
              <a:ext cx="717177" cy="393017"/>
            </a:xfrm>
            <a:prstGeom prst="rect">
              <a:avLst/>
            </a:prstGeom>
            <a:solidFill>
              <a:srgbClr val="1A486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grpSp>
      <p:pic>
        <p:nvPicPr>
          <p:cNvPr id="34" name="Picture 33"/>
          <p:cNvPicPr>
            <a:picLocks noChangeAspect="1"/>
          </p:cNvPicPr>
          <p:nvPr userDrawn="1"/>
        </p:nvPicPr>
        <p:blipFill>
          <a:blip r:embed="rId10"/>
          <a:stretch>
            <a:fillRect/>
          </a:stretch>
        </p:blipFill>
        <p:spPr>
          <a:xfrm>
            <a:off x="-542979" y="-21029"/>
            <a:ext cx="466725" cy="6124575"/>
          </a:xfrm>
          <a:prstGeom prst="rect">
            <a:avLst/>
          </a:prstGeom>
        </p:spPr>
      </p:pic>
      <p:pic>
        <p:nvPicPr>
          <p:cNvPr id="35" name="Picture 34"/>
          <p:cNvPicPr>
            <a:picLocks noChangeAspect="1"/>
          </p:cNvPicPr>
          <p:nvPr userDrawn="1"/>
        </p:nvPicPr>
        <p:blipFill>
          <a:blip r:embed="rId11"/>
          <a:stretch>
            <a:fillRect/>
          </a:stretch>
        </p:blipFill>
        <p:spPr>
          <a:xfrm>
            <a:off x="-963039" y="-43609"/>
            <a:ext cx="447675" cy="5657850"/>
          </a:xfrm>
          <a:prstGeom prst="rect">
            <a:avLst/>
          </a:prstGeom>
        </p:spPr>
      </p:pic>
    </p:spTree>
    <p:extLst>
      <p:ext uri="{BB962C8B-B14F-4D97-AF65-F5344CB8AC3E}">
        <p14:creationId xmlns:p14="http://schemas.microsoft.com/office/powerpoint/2010/main" val="3497100466"/>
      </p:ext>
    </p:extLst>
  </p:cSld>
  <p:clrMap bg1="lt1" tx1="dk1" bg2="lt2" tx2="dk2" accent1="accent1" accent2="accent2" accent3="accent3" accent4="accent4" accent5="accent5" accent6="accent6" hlink="hlink" folHlink="folHlink"/>
  <p:sldLayoutIdLst>
    <p:sldLayoutId id="2147485375" r:id="rId1"/>
    <p:sldLayoutId id="2147485376" r:id="rId2"/>
    <p:sldLayoutId id="2147485377" r:id="rId3"/>
    <p:sldLayoutId id="2147485378" r:id="rId4"/>
    <p:sldLayoutId id="2147485379" r:id="rId5"/>
  </p:sldLayoutIdLst>
  <p:hf sldNum="0" hdr="0" dt="0"/>
  <p:txStyles>
    <p:titleStyle>
      <a:lvl1pPr algn="l" defTabSz="914400" rtl="0" eaLnBrk="1" latinLnBrk="0" hangingPunct="1">
        <a:lnSpc>
          <a:spcPct val="85000"/>
        </a:lnSpc>
        <a:spcBef>
          <a:spcPct val="0"/>
        </a:spcBef>
        <a:buNone/>
        <a:defRPr sz="2400" b="1" kern="1200">
          <a:solidFill>
            <a:schemeClr val="tx2"/>
          </a:solidFill>
          <a:latin typeface="Calibri" panose="020F0502020204030204" pitchFamily="34" charset="0"/>
          <a:ea typeface="+mj-ea"/>
          <a:cs typeface="Calibri" panose="020F0502020204030204" pitchFamily="34" charset="0"/>
          <a:sym typeface="Arial" panose="020B0604020202020204" pitchFamily="34" charset="0"/>
        </a:defRPr>
      </a:lvl1pPr>
    </p:titleStyle>
    <p:bodyStyle>
      <a:lvl1pPr marL="158750" indent="-158750" algn="l" defTabSz="914400" rtl="0" eaLnBrk="1" latinLnBrk="0" hangingPunct="1">
        <a:spcBef>
          <a:spcPct val="20000"/>
        </a:spcBef>
        <a:buClrTx/>
        <a:buSzPct val="100000"/>
        <a:buFont typeface="Wingdings 2" panose="05020102010507070707" pitchFamily="18" charset="2"/>
        <a:buChar char=""/>
        <a:defRPr sz="1200" kern="1200" baseline="0">
          <a:solidFill>
            <a:schemeClr val="bg1"/>
          </a:solidFill>
          <a:latin typeface="Calibri" panose="020F0502020204030204" pitchFamily="34" charset="0"/>
          <a:ea typeface="+mn-ea"/>
          <a:cs typeface="Calibri" panose="020F0502020204030204" pitchFamily="34" charset="0"/>
          <a:sym typeface="Arial" panose="020B0604020202020204" pitchFamily="34" charset="0"/>
        </a:defRPr>
      </a:lvl1pPr>
      <a:lvl2pPr marL="317500" indent="-158750" algn="l" defTabSz="914400" rtl="0" eaLnBrk="1" latinLnBrk="0" hangingPunct="1">
        <a:spcBef>
          <a:spcPct val="20000"/>
        </a:spcBef>
        <a:buClrTx/>
        <a:buSzPct val="100000"/>
        <a:buFont typeface="Arial" panose="020B0604020202020204" pitchFamily="34" charset="0"/>
        <a:buChar char="–"/>
        <a:defRPr sz="1200" kern="1200">
          <a:solidFill>
            <a:schemeClr val="bg1"/>
          </a:solidFill>
          <a:latin typeface="Calibri" panose="020F0502020204030204" pitchFamily="34" charset="0"/>
          <a:ea typeface="+mn-ea"/>
          <a:cs typeface="Calibri" panose="020F0502020204030204" pitchFamily="34" charset="0"/>
          <a:sym typeface="Arial" panose="020B0604020202020204" pitchFamily="34" charset="0"/>
        </a:defRPr>
      </a:lvl2pPr>
      <a:lvl3pPr marL="444500" indent="-127000" algn="l" defTabSz="914400" rtl="0" eaLnBrk="1" latinLnBrk="0" hangingPunct="1">
        <a:spcBef>
          <a:spcPct val="20000"/>
        </a:spcBef>
        <a:buClrTx/>
        <a:buSzPct val="100000"/>
        <a:buFont typeface="Wingdings 2" panose="05020102010507070707" pitchFamily="18" charset="2"/>
        <a:buChar char=""/>
        <a:tabLst/>
        <a:defRPr sz="1200" kern="1200">
          <a:solidFill>
            <a:schemeClr val="bg1"/>
          </a:solidFill>
          <a:latin typeface="Calibri" panose="020F0502020204030204" pitchFamily="34" charset="0"/>
          <a:ea typeface="+mn-ea"/>
          <a:cs typeface="Calibri" panose="020F0502020204030204" pitchFamily="34" charset="0"/>
          <a:sym typeface="Arial" panose="020B0604020202020204" pitchFamily="34" charset="0"/>
        </a:defRPr>
      </a:lvl3pPr>
      <a:lvl4pPr marL="685800" indent="-171450" algn="l" defTabSz="914400" rtl="0" eaLnBrk="1" latinLnBrk="0" hangingPunct="1">
        <a:spcBef>
          <a:spcPct val="20000"/>
        </a:spcBef>
        <a:buClr>
          <a:srgbClr val="808080"/>
        </a:buClr>
        <a:buSzPct val="75000"/>
        <a:buFont typeface="Arial" panose="020B0604020202020204" pitchFamily="34" charset="0"/>
        <a:buChar char="►"/>
        <a:tabLst/>
        <a:defRPr sz="1100" kern="1200">
          <a:solidFill>
            <a:schemeClr val="bg1"/>
          </a:solidFill>
          <a:latin typeface="+mn-lt"/>
          <a:ea typeface="+mn-ea"/>
          <a:cs typeface="+mn-cs"/>
        </a:defRPr>
      </a:lvl4pPr>
      <a:lvl5pPr marL="857250" indent="-171450" algn="l" defTabSz="914400" rtl="0" eaLnBrk="1" latinLnBrk="0" hangingPunct="1">
        <a:spcBef>
          <a:spcPct val="20000"/>
        </a:spcBef>
        <a:buClr>
          <a:srgbClr val="808080"/>
        </a:buClr>
        <a:buSzPct val="75000"/>
        <a:buFont typeface="Arial" panose="020B0604020202020204" pitchFamily="34" charset="0"/>
        <a:buChar char="►"/>
        <a:defRPr sz="11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211">
          <p15:clr>
            <a:srgbClr val="F26B43"/>
          </p15:clr>
        </p15:guide>
        <p15:guide id="3" pos="7469">
          <p15:clr>
            <a:srgbClr val="F26B43"/>
          </p15:clr>
        </p15:guide>
        <p15:guide id="4" orient="horz" pos="969">
          <p15:clr>
            <a:srgbClr val="F26B43"/>
          </p15:clr>
        </p15:guide>
        <p15:guide id="5" orient="horz" pos="3933">
          <p15:clr>
            <a:srgbClr val="F26B43"/>
          </p15:clr>
        </p15:guide>
        <p15:guide id="9" orient="horz" pos="1117">
          <p15:clr>
            <a:srgbClr val="F26B43"/>
          </p15:clr>
        </p15:guide>
        <p15:guide id="10" orient="horz" pos="3793">
          <p15:clr>
            <a:srgbClr val="F26B43"/>
          </p15:clr>
        </p15:guide>
        <p15:guide id="11" pos="325">
          <p15:clr>
            <a:srgbClr val="F26B43"/>
          </p15:clr>
        </p15:guide>
        <p15:guide id="12" pos="7355">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graphicFrame>
        <p:nvGraphicFramePr>
          <p:cNvPr id="4" name="Objekt 3" hidden="1">
            <a:extLst>
              <a:ext uri="{FF2B5EF4-FFF2-40B4-BE49-F238E27FC236}">
                <a16:creationId xmlns:a16="http://schemas.microsoft.com/office/drawing/2014/main" id="{CE211D17-58C2-4EFA-B72E-8F505FA38E25}"/>
              </a:ext>
            </a:extLst>
          </p:cNvPr>
          <p:cNvGraphicFramePr>
            <a:graphicFrameLocks noChangeAspect="1"/>
          </p:cNvGraphicFramePr>
          <p:nvPr userDrawn="1">
            <p:custDataLst>
              <p:tags r:id="rId10"/>
            </p:custDataLst>
          </p:nvPr>
        </p:nvGraphicFramePr>
        <p:xfrm>
          <a:off x="1955" y="1589"/>
          <a:ext cx="1953" cy="1587"/>
        </p:xfrm>
        <a:graphic>
          <a:graphicData uri="http://schemas.openxmlformats.org/presentationml/2006/ole">
            <mc:AlternateContent xmlns:mc="http://schemas.openxmlformats.org/markup-compatibility/2006">
              <mc:Choice xmlns:v="urn:schemas-microsoft-com:vml" Requires="v">
                <p:oleObj name="think-cell Slide" r:id="rId11" imgW="270" imgH="270" progId="TCLayout.ActiveDocument.1">
                  <p:embed/>
                </p:oleObj>
              </mc:Choice>
              <mc:Fallback>
                <p:oleObj name="think-cell Slide" r:id="rId11" imgW="270" imgH="270" progId="TCLayout.ActiveDocument.1">
                  <p:embed/>
                  <p:pic>
                    <p:nvPicPr>
                      <p:cNvPr id="4" name="Objekt 3" hidden="1">
                        <a:extLst>
                          <a:ext uri="{FF2B5EF4-FFF2-40B4-BE49-F238E27FC236}">
                            <a16:creationId xmlns:a16="http://schemas.microsoft.com/office/drawing/2014/main" id="{CE211D17-58C2-4EFA-B72E-8F505FA38E25}"/>
                          </a:ext>
                        </a:extLst>
                      </p:cNvPr>
                      <p:cNvPicPr/>
                      <p:nvPr/>
                    </p:nvPicPr>
                    <p:blipFill>
                      <a:blip r:embed="rId12"/>
                      <a:stretch>
                        <a:fillRect/>
                      </a:stretch>
                    </p:blipFill>
                    <p:spPr>
                      <a:xfrm>
                        <a:off x="1955" y="1589"/>
                        <a:ext cx="1953" cy="1587"/>
                      </a:xfrm>
                      <a:prstGeom prst="rect">
                        <a:avLst/>
                      </a:prstGeom>
                    </p:spPr>
                  </p:pic>
                </p:oleObj>
              </mc:Fallback>
            </mc:AlternateContent>
          </a:graphicData>
        </a:graphic>
      </p:graphicFrame>
      <p:sp>
        <p:nvSpPr>
          <p:cNvPr id="7" name="OuterGrid" hidden="1">
            <a:extLst>
              <a:ext uri="{FF2B5EF4-FFF2-40B4-BE49-F238E27FC236}">
                <a16:creationId xmlns:a16="http://schemas.microsoft.com/office/drawing/2014/main" id="{F92457AE-6C05-4D67-9C41-8F061DD3A2F7}"/>
              </a:ext>
            </a:extLst>
          </p:cNvPr>
          <p:cNvSpPr/>
          <p:nvPr userDrawn="1"/>
        </p:nvSpPr>
        <p:spPr>
          <a:xfrm>
            <a:off x="203077" y="1549400"/>
            <a:ext cx="11785846" cy="4699000"/>
          </a:xfrm>
          <a:prstGeom prst="rect">
            <a:avLst/>
          </a:prstGeom>
          <a:noFill/>
          <a:ln w="9525">
            <a:solidFill>
              <a:srgbClr val="F04C3E"/>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de-DE" sz="1100">
              <a:solidFill>
                <a:srgbClr val="FFFFFF"/>
              </a:solidFill>
              <a:cs typeface="Arial" panose="020B0604020202020204" pitchFamily="34" charset="0"/>
              <a:sym typeface="Arial" panose="020B0604020202020204" pitchFamily="34" charset="0"/>
            </a:endParaRPr>
          </a:p>
        </p:txBody>
      </p:sp>
      <p:sp>
        <p:nvSpPr>
          <p:cNvPr id="13" name="InnerGrid" hidden="1">
            <a:extLst>
              <a:ext uri="{FF2B5EF4-FFF2-40B4-BE49-F238E27FC236}">
                <a16:creationId xmlns:a16="http://schemas.microsoft.com/office/drawing/2014/main" id="{434328D2-D3BC-436B-BE25-3271BB47CC63}"/>
              </a:ext>
            </a:extLst>
          </p:cNvPr>
          <p:cNvSpPr/>
          <p:nvPr userDrawn="1"/>
        </p:nvSpPr>
        <p:spPr>
          <a:xfrm>
            <a:off x="481745" y="1776549"/>
            <a:ext cx="11222575" cy="4244702"/>
          </a:xfrm>
          <a:prstGeom prst="rect">
            <a:avLst/>
          </a:prstGeom>
          <a:noFill/>
          <a:ln w="9525">
            <a:solidFill>
              <a:schemeClr val="accent6"/>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de-DE" sz="1100">
              <a:solidFill>
                <a:srgbClr val="FFFFFF"/>
              </a:solidFill>
              <a:cs typeface="Arial" panose="020B0604020202020204" pitchFamily="34" charset="0"/>
              <a:sym typeface="Arial" panose="020B0604020202020204" pitchFamily="34" charset="0"/>
            </a:endParaRPr>
          </a:p>
        </p:txBody>
      </p:sp>
      <p:sp>
        <p:nvSpPr>
          <p:cNvPr id="3" name="Master text box"/>
          <p:cNvSpPr>
            <a:spLocks noGrp="1"/>
          </p:cNvSpPr>
          <p:nvPr userDrawn="1">
            <p:ph type="body" idx="1"/>
          </p:nvPr>
        </p:nvSpPr>
        <p:spPr>
          <a:xfrm>
            <a:off x="343749" y="1549400"/>
            <a:ext cx="11513289" cy="4699000"/>
          </a:xfrm>
          <a:prstGeom prst="rect">
            <a:avLst/>
          </a:prstGeom>
        </p:spPr>
        <p:txBody>
          <a:bodyPr vert="horz" lIns="0" tIns="0" rIns="0" bIns="0" rtlCol="0" anchor="t" anchorCtr="0">
            <a:noAutofit/>
          </a:bodyPr>
          <a:lstStyle/>
          <a:p>
            <a:pPr lvl="0"/>
            <a:r>
              <a:rPr lang="en-US"/>
              <a:t>First level</a:t>
            </a:r>
          </a:p>
          <a:p>
            <a:pPr lvl="1"/>
            <a:r>
              <a:rPr lang="en-US"/>
              <a:t>Second level</a:t>
            </a:r>
          </a:p>
          <a:p>
            <a:pPr lvl="2"/>
            <a:r>
              <a:rPr lang="en-US"/>
              <a:t>Third level</a:t>
            </a:r>
          </a:p>
        </p:txBody>
      </p:sp>
      <p:sp>
        <p:nvSpPr>
          <p:cNvPr id="15" name="Page number"/>
          <p:cNvSpPr txBox="1"/>
          <p:nvPr userDrawn="1"/>
        </p:nvSpPr>
        <p:spPr>
          <a:xfrm>
            <a:off x="9091164" y="6530157"/>
            <a:ext cx="2854651" cy="198000"/>
          </a:xfrm>
          <a:prstGeom prst="rect">
            <a:avLst/>
          </a:prstGeom>
          <a:noFill/>
        </p:spPr>
        <p:txBody>
          <a:bodyPr wrap="square" lIns="0" tIns="0" rIns="0" bIns="0" rtlCol="0" anchor="ctr">
            <a:noAutofit/>
          </a:bodyPr>
          <a:lstStyle/>
          <a:p>
            <a:pPr algn="r">
              <a:defRPr/>
            </a:pPr>
            <a:fld id="{9AE4D82F-B047-469B-AC52-A46321747EAF}" type="slidenum">
              <a:rPr lang="en-GB" sz="900" smtClean="0">
                <a:solidFill>
                  <a:srgbClr val="4B4B4B"/>
                </a:solidFill>
                <a:cs typeface="Arial" panose="020B0604020202020204" pitchFamily="34" charset="0"/>
                <a:sym typeface="Arial" panose="020B0604020202020204" pitchFamily="34" charset="0"/>
              </a:rPr>
              <a:pPr algn="r">
                <a:defRPr/>
              </a:pPr>
              <a:t>‹#›</a:t>
            </a:fld>
            <a:endParaRPr lang="en-GB" sz="900">
              <a:solidFill>
                <a:srgbClr val="4B4B4B"/>
              </a:solidFill>
              <a:cs typeface="Arial" panose="020B0604020202020204" pitchFamily="34" charset="0"/>
              <a:sym typeface="Arial" panose="020B0604020202020204" pitchFamily="34" charset="0"/>
            </a:endParaRPr>
          </a:p>
        </p:txBody>
      </p:sp>
      <p:grpSp>
        <p:nvGrpSpPr>
          <p:cNvPr id="16" name="Group 15"/>
          <p:cNvGrpSpPr/>
          <p:nvPr userDrawn="1"/>
        </p:nvGrpSpPr>
        <p:grpSpPr>
          <a:xfrm>
            <a:off x="1" y="6776085"/>
            <a:ext cx="12192000" cy="91440"/>
            <a:chOff x="1" y="6464983"/>
            <a:chExt cx="12192000" cy="393017"/>
          </a:xfrm>
        </p:grpSpPr>
        <p:sp>
          <p:nvSpPr>
            <p:cNvPr id="17" name="Rectangle 16"/>
            <p:cNvSpPr/>
            <p:nvPr/>
          </p:nvSpPr>
          <p:spPr>
            <a:xfrm>
              <a:off x="1" y="6464983"/>
              <a:ext cx="717177" cy="393017"/>
            </a:xfrm>
            <a:prstGeom prst="rect">
              <a:avLst/>
            </a:prstGeom>
            <a:solidFill>
              <a:srgbClr val="E5233B"/>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18" name="Rectangle 17"/>
            <p:cNvSpPr/>
            <p:nvPr/>
          </p:nvSpPr>
          <p:spPr>
            <a:xfrm>
              <a:off x="717178" y="6464983"/>
              <a:ext cx="717177" cy="393017"/>
            </a:xfrm>
            <a:prstGeom prst="rect">
              <a:avLst/>
            </a:prstGeom>
            <a:solidFill>
              <a:srgbClr val="DCA63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19" name="Rectangle 18"/>
            <p:cNvSpPr/>
            <p:nvPr/>
          </p:nvSpPr>
          <p:spPr>
            <a:xfrm>
              <a:off x="1434354" y="6464983"/>
              <a:ext cx="717177" cy="393017"/>
            </a:xfrm>
            <a:prstGeom prst="rect">
              <a:avLst/>
            </a:prstGeom>
            <a:solidFill>
              <a:srgbClr val="4C9E38"/>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0" name="Rectangle 19"/>
            <p:cNvSpPr/>
            <p:nvPr/>
          </p:nvSpPr>
          <p:spPr>
            <a:xfrm>
              <a:off x="2151531" y="6464983"/>
              <a:ext cx="717177" cy="393017"/>
            </a:xfrm>
            <a:prstGeom prst="rect">
              <a:avLst/>
            </a:prstGeom>
            <a:solidFill>
              <a:srgbClr val="C51A2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1" name="Rectangle 20"/>
            <p:cNvSpPr/>
            <p:nvPr/>
          </p:nvSpPr>
          <p:spPr>
            <a:xfrm>
              <a:off x="2868707" y="6464983"/>
              <a:ext cx="717177" cy="393017"/>
            </a:xfrm>
            <a:prstGeom prst="rect">
              <a:avLst/>
            </a:prstGeom>
            <a:solidFill>
              <a:srgbClr val="FF3A2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2" name="Rectangle 21"/>
            <p:cNvSpPr/>
            <p:nvPr/>
          </p:nvSpPr>
          <p:spPr>
            <a:xfrm>
              <a:off x="3585884" y="6464983"/>
              <a:ext cx="717177" cy="393017"/>
            </a:xfrm>
            <a:prstGeom prst="rect">
              <a:avLst/>
            </a:prstGeom>
            <a:solidFill>
              <a:srgbClr val="25BDE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3" name="Rectangle 22"/>
            <p:cNvSpPr/>
            <p:nvPr/>
          </p:nvSpPr>
          <p:spPr>
            <a:xfrm>
              <a:off x="4303061" y="6464983"/>
              <a:ext cx="717177" cy="393017"/>
            </a:xfrm>
            <a:prstGeom prst="rect">
              <a:avLst/>
            </a:prstGeom>
            <a:solidFill>
              <a:srgbClr val="FBC30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4" name="Rectangle 23"/>
            <p:cNvSpPr/>
            <p:nvPr/>
          </p:nvSpPr>
          <p:spPr>
            <a:xfrm>
              <a:off x="5020237" y="6464983"/>
              <a:ext cx="717177" cy="393017"/>
            </a:xfrm>
            <a:prstGeom prst="rect">
              <a:avLst/>
            </a:prstGeom>
            <a:solidFill>
              <a:srgbClr val="A21A4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5" name="Rectangle 24"/>
            <p:cNvSpPr/>
            <p:nvPr/>
          </p:nvSpPr>
          <p:spPr>
            <a:xfrm>
              <a:off x="5737414" y="6464983"/>
              <a:ext cx="717177" cy="393017"/>
            </a:xfrm>
            <a:prstGeom prst="rect">
              <a:avLst/>
            </a:prstGeom>
            <a:solidFill>
              <a:srgbClr val="FD68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6" name="Rectangle 25"/>
            <p:cNvSpPr/>
            <p:nvPr/>
          </p:nvSpPr>
          <p:spPr>
            <a:xfrm>
              <a:off x="6454590" y="6464983"/>
              <a:ext cx="717177" cy="393017"/>
            </a:xfrm>
            <a:prstGeom prst="rect">
              <a:avLst/>
            </a:prstGeom>
            <a:solidFill>
              <a:srgbClr val="DD136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7" name="Rectangle 26"/>
            <p:cNvSpPr/>
            <p:nvPr/>
          </p:nvSpPr>
          <p:spPr>
            <a:xfrm>
              <a:off x="7171767" y="6464983"/>
              <a:ext cx="717177" cy="393017"/>
            </a:xfrm>
            <a:prstGeom prst="rect">
              <a:avLst/>
            </a:prstGeom>
            <a:solidFill>
              <a:srgbClr val="FD9D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8" name="Rectangle 27"/>
            <p:cNvSpPr/>
            <p:nvPr/>
          </p:nvSpPr>
          <p:spPr>
            <a:xfrm>
              <a:off x="7888942" y="6464983"/>
              <a:ext cx="717177" cy="393017"/>
            </a:xfrm>
            <a:prstGeom prst="rect">
              <a:avLst/>
            </a:prstGeom>
            <a:solidFill>
              <a:srgbClr val="C08B2F"/>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9" name="Rectangle 28"/>
            <p:cNvSpPr/>
            <p:nvPr/>
          </p:nvSpPr>
          <p:spPr>
            <a:xfrm>
              <a:off x="8606118" y="6464983"/>
              <a:ext cx="717177" cy="393017"/>
            </a:xfrm>
            <a:prstGeom prst="rect">
              <a:avLst/>
            </a:prstGeom>
            <a:solidFill>
              <a:srgbClr val="3F7E45"/>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30" name="Rectangle 29"/>
            <p:cNvSpPr/>
            <p:nvPr/>
          </p:nvSpPr>
          <p:spPr>
            <a:xfrm>
              <a:off x="9323295" y="6464983"/>
              <a:ext cx="717177" cy="393017"/>
            </a:xfrm>
            <a:prstGeom prst="rect">
              <a:avLst/>
            </a:prstGeom>
            <a:solidFill>
              <a:srgbClr val="0997D9"/>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31" name="Rectangle 30"/>
            <p:cNvSpPr/>
            <p:nvPr/>
          </p:nvSpPr>
          <p:spPr>
            <a:xfrm>
              <a:off x="10040471" y="6464983"/>
              <a:ext cx="717177" cy="393017"/>
            </a:xfrm>
            <a:prstGeom prst="rect">
              <a:avLst/>
            </a:prstGeom>
            <a:solidFill>
              <a:srgbClr val="56C02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32" name="Rectangle 31"/>
            <p:cNvSpPr/>
            <p:nvPr/>
          </p:nvSpPr>
          <p:spPr>
            <a:xfrm>
              <a:off x="10757648" y="6464983"/>
              <a:ext cx="717177" cy="393017"/>
            </a:xfrm>
            <a:prstGeom prst="rect">
              <a:avLst/>
            </a:prstGeom>
            <a:solidFill>
              <a:srgbClr val="00689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33" name="Rectangle 32"/>
            <p:cNvSpPr/>
            <p:nvPr/>
          </p:nvSpPr>
          <p:spPr>
            <a:xfrm>
              <a:off x="11474824" y="6464983"/>
              <a:ext cx="717177" cy="393017"/>
            </a:xfrm>
            <a:prstGeom prst="rect">
              <a:avLst/>
            </a:prstGeom>
            <a:solidFill>
              <a:srgbClr val="1A486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grpSp>
      <p:pic>
        <p:nvPicPr>
          <p:cNvPr id="34" name="Picture 33"/>
          <p:cNvPicPr>
            <a:picLocks noChangeAspect="1"/>
          </p:cNvPicPr>
          <p:nvPr userDrawn="1"/>
        </p:nvPicPr>
        <p:blipFill>
          <a:blip r:embed="rId13"/>
          <a:stretch>
            <a:fillRect/>
          </a:stretch>
        </p:blipFill>
        <p:spPr>
          <a:xfrm>
            <a:off x="-542979" y="-21029"/>
            <a:ext cx="466725" cy="6124575"/>
          </a:xfrm>
          <a:prstGeom prst="rect">
            <a:avLst/>
          </a:prstGeom>
        </p:spPr>
      </p:pic>
      <p:pic>
        <p:nvPicPr>
          <p:cNvPr id="35" name="Picture 34"/>
          <p:cNvPicPr>
            <a:picLocks noChangeAspect="1"/>
          </p:cNvPicPr>
          <p:nvPr userDrawn="1"/>
        </p:nvPicPr>
        <p:blipFill>
          <a:blip r:embed="rId14"/>
          <a:stretch>
            <a:fillRect/>
          </a:stretch>
        </p:blipFill>
        <p:spPr>
          <a:xfrm>
            <a:off x="-963039" y="-43609"/>
            <a:ext cx="447675" cy="5657850"/>
          </a:xfrm>
          <a:prstGeom prst="rect">
            <a:avLst/>
          </a:prstGeom>
        </p:spPr>
      </p:pic>
    </p:spTree>
    <p:extLst>
      <p:ext uri="{BB962C8B-B14F-4D97-AF65-F5344CB8AC3E}">
        <p14:creationId xmlns:p14="http://schemas.microsoft.com/office/powerpoint/2010/main" val="3687032241"/>
      </p:ext>
    </p:extLst>
  </p:cSld>
  <p:clrMap bg1="lt1" tx1="dk1" bg2="lt2" tx2="dk2" accent1="accent1" accent2="accent2" accent3="accent3" accent4="accent4" accent5="accent5" accent6="accent6" hlink="hlink" folHlink="folHlink"/>
  <p:sldLayoutIdLst>
    <p:sldLayoutId id="2147483860" r:id="rId1"/>
    <p:sldLayoutId id="2147483861" r:id="rId2"/>
    <p:sldLayoutId id="2147483862" r:id="rId3"/>
    <p:sldLayoutId id="2147483863" r:id="rId4"/>
    <p:sldLayoutId id="2147483864" r:id="rId5"/>
    <p:sldLayoutId id="2147483865" r:id="rId6"/>
    <p:sldLayoutId id="2147483867" r:id="rId7"/>
    <p:sldLayoutId id="2147483868" r:id="rId8"/>
  </p:sldLayoutIdLst>
  <p:hf sldNum="0" hdr="0" dt="0"/>
  <p:txStyles>
    <p:titleStyle>
      <a:lvl1pPr algn="l" defTabSz="914400" rtl="0" eaLnBrk="1" latinLnBrk="0" hangingPunct="1">
        <a:lnSpc>
          <a:spcPct val="85000"/>
        </a:lnSpc>
        <a:spcBef>
          <a:spcPct val="0"/>
        </a:spcBef>
        <a:buNone/>
        <a:defRPr sz="2400" b="1" kern="1200">
          <a:solidFill>
            <a:schemeClr val="tx2"/>
          </a:solidFill>
          <a:latin typeface="Calibri" panose="020F0502020204030204" pitchFamily="34" charset="0"/>
          <a:ea typeface="+mj-ea"/>
          <a:cs typeface="Calibri" panose="020F0502020204030204" pitchFamily="34" charset="0"/>
          <a:sym typeface="Arial" panose="020B0604020202020204" pitchFamily="34" charset="0"/>
        </a:defRPr>
      </a:lvl1pPr>
    </p:titleStyle>
    <p:bodyStyle>
      <a:lvl1pPr marL="158750" indent="-158750" algn="l" defTabSz="914400" rtl="0" eaLnBrk="1" latinLnBrk="0" hangingPunct="1">
        <a:spcBef>
          <a:spcPct val="20000"/>
        </a:spcBef>
        <a:buClrTx/>
        <a:buSzPct val="100000"/>
        <a:buFont typeface="Wingdings 2" panose="05020102010507070707" pitchFamily="18" charset="2"/>
        <a:buChar char=""/>
        <a:defRPr sz="1200" kern="1200" baseline="0">
          <a:solidFill>
            <a:schemeClr val="bg1"/>
          </a:solidFill>
          <a:latin typeface="Calibri" panose="020F0502020204030204" pitchFamily="34" charset="0"/>
          <a:ea typeface="+mn-ea"/>
          <a:cs typeface="Calibri" panose="020F0502020204030204" pitchFamily="34" charset="0"/>
          <a:sym typeface="Arial" panose="020B0604020202020204" pitchFamily="34" charset="0"/>
        </a:defRPr>
      </a:lvl1pPr>
      <a:lvl2pPr marL="317500" indent="-158750" algn="l" defTabSz="914400" rtl="0" eaLnBrk="1" latinLnBrk="0" hangingPunct="1">
        <a:spcBef>
          <a:spcPct val="20000"/>
        </a:spcBef>
        <a:buClrTx/>
        <a:buSzPct val="100000"/>
        <a:buFont typeface="Arial" panose="020B0604020202020204" pitchFamily="34" charset="0"/>
        <a:buChar char="–"/>
        <a:defRPr sz="1200" kern="1200">
          <a:solidFill>
            <a:schemeClr val="bg1"/>
          </a:solidFill>
          <a:latin typeface="Calibri" panose="020F0502020204030204" pitchFamily="34" charset="0"/>
          <a:ea typeface="+mn-ea"/>
          <a:cs typeface="Calibri" panose="020F0502020204030204" pitchFamily="34" charset="0"/>
          <a:sym typeface="Arial" panose="020B0604020202020204" pitchFamily="34" charset="0"/>
        </a:defRPr>
      </a:lvl2pPr>
      <a:lvl3pPr marL="444500" indent="-127000" algn="l" defTabSz="914400" rtl="0" eaLnBrk="1" latinLnBrk="0" hangingPunct="1">
        <a:spcBef>
          <a:spcPct val="20000"/>
        </a:spcBef>
        <a:buClrTx/>
        <a:buSzPct val="100000"/>
        <a:buFont typeface="Wingdings 2" panose="05020102010507070707" pitchFamily="18" charset="2"/>
        <a:buChar char=""/>
        <a:tabLst/>
        <a:defRPr sz="1200" kern="1200">
          <a:solidFill>
            <a:schemeClr val="bg1"/>
          </a:solidFill>
          <a:latin typeface="Calibri" panose="020F0502020204030204" pitchFamily="34" charset="0"/>
          <a:ea typeface="+mn-ea"/>
          <a:cs typeface="Calibri" panose="020F0502020204030204" pitchFamily="34" charset="0"/>
          <a:sym typeface="Arial" panose="020B0604020202020204" pitchFamily="34" charset="0"/>
        </a:defRPr>
      </a:lvl3pPr>
      <a:lvl4pPr marL="685800" indent="-171450" algn="l" defTabSz="914400" rtl="0" eaLnBrk="1" latinLnBrk="0" hangingPunct="1">
        <a:spcBef>
          <a:spcPct val="20000"/>
        </a:spcBef>
        <a:buClr>
          <a:srgbClr val="808080"/>
        </a:buClr>
        <a:buSzPct val="75000"/>
        <a:buFont typeface="Arial" panose="020B0604020202020204" pitchFamily="34" charset="0"/>
        <a:buChar char="►"/>
        <a:tabLst/>
        <a:defRPr sz="1100" kern="1200">
          <a:solidFill>
            <a:schemeClr val="bg1"/>
          </a:solidFill>
          <a:latin typeface="+mn-lt"/>
          <a:ea typeface="+mn-ea"/>
          <a:cs typeface="+mn-cs"/>
        </a:defRPr>
      </a:lvl4pPr>
      <a:lvl5pPr marL="857250" indent="-171450" algn="l" defTabSz="914400" rtl="0" eaLnBrk="1" latinLnBrk="0" hangingPunct="1">
        <a:spcBef>
          <a:spcPct val="20000"/>
        </a:spcBef>
        <a:buClr>
          <a:srgbClr val="808080"/>
        </a:buClr>
        <a:buSzPct val="75000"/>
        <a:buFont typeface="Arial" panose="020B0604020202020204" pitchFamily="34" charset="0"/>
        <a:buChar char="►"/>
        <a:defRPr sz="11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211">
          <p15:clr>
            <a:srgbClr val="F26B43"/>
          </p15:clr>
        </p15:guide>
        <p15:guide id="3" pos="7469">
          <p15:clr>
            <a:srgbClr val="F26B43"/>
          </p15:clr>
        </p15:guide>
        <p15:guide id="4" orient="horz" pos="969">
          <p15:clr>
            <a:srgbClr val="F26B43"/>
          </p15:clr>
        </p15:guide>
        <p15:guide id="5" orient="horz" pos="3933">
          <p15:clr>
            <a:srgbClr val="F26B43"/>
          </p15:clr>
        </p15:guide>
        <p15:guide id="9" orient="horz" pos="1117">
          <p15:clr>
            <a:srgbClr val="F26B43"/>
          </p15:clr>
        </p15:guide>
        <p15:guide id="10" orient="horz" pos="3793">
          <p15:clr>
            <a:srgbClr val="F26B43"/>
          </p15:clr>
        </p15:guide>
        <p15:guide id="11" pos="325">
          <p15:clr>
            <a:srgbClr val="F26B43"/>
          </p15:clr>
        </p15:guide>
        <p15:guide id="12" pos="7355">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0468B1"/>
        </a:solidFill>
        <a:effectLst/>
      </p:bgPr>
    </p:bg>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072301B5-F022-0E6C-E59B-546C4FA59795}"/>
              </a:ext>
            </a:extLst>
          </p:cNvPr>
          <p:cNvGraphicFramePr>
            <a:graphicFrameLocks noChangeAspect="1"/>
          </p:cNvGraphicFramePr>
          <p:nvPr userDrawn="1">
            <p:custDataLst>
              <p:tags r:id="rId13"/>
            </p:custDataLst>
            <p:extLst>
              <p:ext uri="{D42A27DB-BD31-4B8C-83A1-F6EECF244321}">
                <p14:modId xmlns:p14="http://schemas.microsoft.com/office/powerpoint/2010/main" val="22009055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4" imgW="473" imgH="476" progId="TCLayout.ActiveDocument.1">
                  <p:embed/>
                </p:oleObj>
              </mc:Choice>
              <mc:Fallback>
                <p:oleObj name="think-cell Slide" r:id="rId14" imgW="473" imgH="476" progId="TCLayout.ActiveDocument.1">
                  <p:embed/>
                  <p:pic>
                    <p:nvPicPr>
                      <p:cNvPr id="5" name="Object 4" hidden="1">
                        <a:extLst>
                          <a:ext uri="{FF2B5EF4-FFF2-40B4-BE49-F238E27FC236}">
                            <a16:creationId xmlns:a16="http://schemas.microsoft.com/office/drawing/2014/main" id="{072301B5-F022-0E6C-E59B-546C4FA59795}"/>
                          </a:ext>
                        </a:extLst>
                      </p:cNvPr>
                      <p:cNvPicPr/>
                      <p:nvPr/>
                    </p:nvPicPr>
                    <p:blipFill>
                      <a:blip r:embed="rId15"/>
                      <a:stretch>
                        <a:fillRect/>
                      </a:stretch>
                    </p:blipFill>
                    <p:spPr>
                      <a:xfrm>
                        <a:off x="1588" y="1588"/>
                        <a:ext cx="1588" cy="1588"/>
                      </a:xfrm>
                      <a:prstGeom prst="rect">
                        <a:avLst/>
                      </a:prstGeom>
                    </p:spPr>
                  </p:pic>
                </p:oleObj>
              </mc:Fallback>
            </mc:AlternateContent>
          </a:graphicData>
        </a:graphic>
      </p:graphicFrame>
      <p:sp>
        <p:nvSpPr>
          <p:cNvPr id="2" name="Title Text"/>
          <p:cNvSpPr txBox="1">
            <a:spLocks noGrp="1"/>
          </p:cNvSpPr>
          <p:nvPr>
            <p:ph type="title"/>
          </p:nvPr>
        </p:nvSpPr>
        <p:spPr>
          <a:xfrm>
            <a:off x="1826683" y="769937"/>
            <a:ext cx="9753601" cy="1668463"/>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45718" tIns="45718" rIns="45718" bIns="45718" anchor="ctr"/>
          <a:lstStyle/>
          <a:p>
            <a:r>
              <a:t>Title Text</a:t>
            </a:r>
          </a:p>
        </p:txBody>
      </p:sp>
      <p:sp>
        <p:nvSpPr>
          <p:cNvPr id="3" name="Body Level One…"/>
          <p:cNvSpPr txBox="1">
            <a:spLocks noGrp="1"/>
          </p:cNvSpPr>
          <p:nvPr>
            <p:ph type="body" idx="1"/>
          </p:nvPr>
        </p:nvSpPr>
        <p:spPr>
          <a:xfrm>
            <a:off x="6805083" y="2438400"/>
            <a:ext cx="4775201" cy="441960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8478978" y="6232198"/>
            <a:ext cx="258623" cy="248304"/>
          </a:xfrm>
          <a:prstGeom prst="rect">
            <a:avLst/>
          </a:prstGeom>
          <a:ln w="12700">
            <a:miter lim="400000"/>
          </a:ln>
        </p:spPr>
        <p:txBody>
          <a:bodyPr wrap="none" lIns="45718" tIns="45718" rIns="45718" bIns="45718" anchor="ctr">
            <a:spAutoFit/>
          </a:bodyPr>
          <a:lstStyle>
            <a:lvl1pPr algn="r">
              <a:defRPr sz="1200"/>
            </a:lvl1pPr>
          </a:lstStyle>
          <a:p>
            <a:fld id="{86CB4B4D-7CA3-9044-876B-883B54F8677D}" type="slidenum">
              <a:t>‹#›</a:t>
            </a:fld>
            <a:endParaRPr/>
          </a:p>
        </p:txBody>
      </p:sp>
    </p:spTree>
    <p:extLst>
      <p:ext uri="{BB962C8B-B14F-4D97-AF65-F5344CB8AC3E}">
        <p14:creationId xmlns:p14="http://schemas.microsoft.com/office/powerpoint/2010/main" val="3793779968"/>
      </p:ext>
    </p:extLst>
  </p:cSld>
  <p:clrMap bg1="lt1" tx1="dk1" bg2="lt2" tx2="dk2" accent1="accent1" accent2="accent2" accent3="accent3" accent4="accent4" accent5="accent5" accent6="accent6" hlink="hlink" folHlink="folHlink"/>
  <p:sldLayoutIdLst>
    <p:sldLayoutId id="2147484192" r:id="rId1"/>
    <p:sldLayoutId id="2147484193" r:id="rId2"/>
    <p:sldLayoutId id="2147484194" r:id="rId3"/>
    <p:sldLayoutId id="2147484195" r:id="rId4"/>
    <p:sldLayoutId id="2147484197" r:id="rId5"/>
    <p:sldLayoutId id="2147484199" r:id="rId6"/>
    <p:sldLayoutId id="2147484200" r:id="rId7"/>
    <p:sldLayoutId id="2147484201" r:id="rId8"/>
    <p:sldLayoutId id="2147484202" r:id="rId9"/>
    <p:sldLayoutId id="2147484203" r:id="rId10"/>
    <p:sldLayoutId id="2147484204" r:id="rId11"/>
  </p:sldLayoutIdLst>
  <p:transition spd="med"/>
  <p:txStyles>
    <p:titleStyle>
      <a:lvl1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1pPr>
      <a:lvl2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2pPr>
      <a:lvl3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3pPr>
      <a:lvl4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4pPr>
      <a:lvl5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5pPr>
      <a:lvl6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6pPr>
      <a:lvl7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7pPr>
      <a:lvl8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8pPr>
      <a:lvl9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9pPr>
    </p:titleStyle>
    <p:bodyStyle>
      <a:lvl1pPr marL="158750" marR="0" indent="-158750"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1pPr>
      <a:lvl2pPr marL="317500" marR="0" indent="-158750"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2pPr>
      <a:lvl3pPr marL="444500" marR="0" indent="-127000"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3pPr>
      <a:lvl4pPr marL="701386" marR="0" indent="-187036" algn="l" defTabSz="914400" rtl="0" latinLnBrk="0">
        <a:lnSpc>
          <a:spcPct val="100000"/>
        </a:lnSpc>
        <a:spcBef>
          <a:spcPts val="200"/>
        </a:spcBef>
        <a:spcAft>
          <a:spcPts val="0"/>
        </a:spcAft>
        <a:buClrTx/>
        <a:buSzPct val="75000"/>
        <a:buFontTx/>
        <a:buChar char="►"/>
        <a:tabLst/>
        <a:defRPr sz="1200" b="0" i="0" u="none" strike="noStrike" cap="none" spc="0" baseline="0">
          <a:solidFill>
            <a:srgbClr val="4B4B4B"/>
          </a:solidFill>
          <a:uFillTx/>
          <a:latin typeface="+mn-lt"/>
          <a:ea typeface="+mn-ea"/>
          <a:cs typeface="+mn-cs"/>
          <a:sym typeface="Calibri"/>
        </a:defRPr>
      </a:lvl4pPr>
      <a:lvl5pPr marL="872835" marR="0" indent="-187036" algn="l" defTabSz="914400" rtl="0" latinLnBrk="0">
        <a:lnSpc>
          <a:spcPct val="100000"/>
        </a:lnSpc>
        <a:spcBef>
          <a:spcPts val="200"/>
        </a:spcBef>
        <a:spcAft>
          <a:spcPts val="0"/>
        </a:spcAft>
        <a:buClrTx/>
        <a:buSzPct val="75000"/>
        <a:buFontTx/>
        <a:buChar char="►"/>
        <a:tabLst/>
        <a:defRPr sz="1200" b="0" i="0" u="none" strike="noStrike" cap="none" spc="0" baseline="0">
          <a:solidFill>
            <a:srgbClr val="4B4B4B"/>
          </a:solidFill>
          <a:uFillTx/>
          <a:latin typeface="+mn-lt"/>
          <a:ea typeface="+mn-ea"/>
          <a:cs typeface="+mn-cs"/>
          <a:sym typeface="Calibri"/>
        </a:defRPr>
      </a:lvl5pPr>
      <a:lvl6pPr marL="2423160" marR="0" indent="-137160"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6pPr>
      <a:lvl7pPr marL="2880360" marR="0" indent="-137160"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7pPr>
      <a:lvl8pPr marL="3337559" marR="0" indent="-137159"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8pPr>
      <a:lvl9pPr marL="3794759" marR="0" indent="-137159"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9pPr>
    </p:bodyStyle>
    <p:otherStyle>
      <a:lvl1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1pPr>
      <a:lvl2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2pPr>
      <a:lvl3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3pPr>
      <a:lvl4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4pPr>
      <a:lvl5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5pPr>
      <a:lvl6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6pPr>
      <a:lvl7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7pPr>
      <a:lvl8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8pPr>
      <a:lvl9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graphicFrame>
        <p:nvGraphicFramePr>
          <p:cNvPr id="4" name="Objekt 3" hidden="1">
            <a:extLst>
              <a:ext uri="{FF2B5EF4-FFF2-40B4-BE49-F238E27FC236}">
                <a16:creationId xmlns:a16="http://schemas.microsoft.com/office/drawing/2014/main" id="{CE211D17-58C2-4EFA-B72E-8F505FA38E25}"/>
              </a:ext>
            </a:extLst>
          </p:cNvPr>
          <p:cNvGraphicFramePr>
            <a:graphicFrameLocks noChangeAspect="1"/>
          </p:cNvGraphicFramePr>
          <p:nvPr userDrawn="1">
            <p:custDataLst>
              <p:tags r:id="rId12"/>
            </p:custDataLst>
          </p:nvPr>
        </p:nvGraphicFramePr>
        <p:xfrm>
          <a:off x="1955" y="1589"/>
          <a:ext cx="1953" cy="1587"/>
        </p:xfrm>
        <a:graphic>
          <a:graphicData uri="http://schemas.openxmlformats.org/presentationml/2006/ole">
            <mc:AlternateContent xmlns:mc="http://schemas.openxmlformats.org/markup-compatibility/2006">
              <mc:Choice xmlns:v="urn:schemas-microsoft-com:vml" Requires="v">
                <p:oleObj name="think-cell Slide" r:id="rId13" imgW="270" imgH="270" progId="TCLayout.ActiveDocument.1">
                  <p:embed/>
                </p:oleObj>
              </mc:Choice>
              <mc:Fallback>
                <p:oleObj name="think-cell Slide" r:id="rId13" imgW="270" imgH="270" progId="TCLayout.ActiveDocument.1">
                  <p:embed/>
                  <p:pic>
                    <p:nvPicPr>
                      <p:cNvPr id="4" name="Objekt 3" hidden="1">
                        <a:extLst>
                          <a:ext uri="{FF2B5EF4-FFF2-40B4-BE49-F238E27FC236}">
                            <a16:creationId xmlns:a16="http://schemas.microsoft.com/office/drawing/2014/main" id="{CE211D17-58C2-4EFA-B72E-8F505FA38E25}"/>
                          </a:ext>
                        </a:extLst>
                      </p:cNvPr>
                      <p:cNvPicPr/>
                      <p:nvPr/>
                    </p:nvPicPr>
                    <p:blipFill>
                      <a:blip r:embed="rId14"/>
                      <a:stretch>
                        <a:fillRect/>
                      </a:stretch>
                    </p:blipFill>
                    <p:spPr>
                      <a:xfrm>
                        <a:off x="1955" y="1589"/>
                        <a:ext cx="1953" cy="1587"/>
                      </a:xfrm>
                      <a:prstGeom prst="rect">
                        <a:avLst/>
                      </a:prstGeom>
                    </p:spPr>
                  </p:pic>
                </p:oleObj>
              </mc:Fallback>
            </mc:AlternateContent>
          </a:graphicData>
        </a:graphic>
      </p:graphicFrame>
      <p:sp>
        <p:nvSpPr>
          <p:cNvPr id="7" name="OuterGrid" hidden="1">
            <a:extLst>
              <a:ext uri="{FF2B5EF4-FFF2-40B4-BE49-F238E27FC236}">
                <a16:creationId xmlns:a16="http://schemas.microsoft.com/office/drawing/2014/main" id="{F92457AE-6C05-4D67-9C41-8F061DD3A2F7}"/>
              </a:ext>
            </a:extLst>
          </p:cNvPr>
          <p:cNvSpPr/>
          <p:nvPr userDrawn="1"/>
        </p:nvSpPr>
        <p:spPr>
          <a:xfrm>
            <a:off x="203077" y="1549400"/>
            <a:ext cx="11785846" cy="4699000"/>
          </a:xfrm>
          <a:prstGeom prst="rect">
            <a:avLst/>
          </a:prstGeom>
          <a:noFill/>
          <a:ln w="9525">
            <a:solidFill>
              <a:srgbClr val="F04C3E"/>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de-DE" sz="1100">
              <a:solidFill>
                <a:srgbClr val="FFFFFF"/>
              </a:solidFill>
              <a:cs typeface="Arial" panose="020B0604020202020204" pitchFamily="34" charset="0"/>
              <a:sym typeface="Arial" panose="020B0604020202020204" pitchFamily="34" charset="0"/>
            </a:endParaRPr>
          </a:p>
        </p:txBody>
      </p:sp>
      <p:sp>
        <p:nvSpPr>
          <p:cNvPr id="13" name="InnerGrid" hidden="1">
            <a:extLst>
              <a:ext uri="{FF2B5EF4-FFF2-40B4-BE49-F238E27FC236}">
                <a16:creationId xmlns:a16="http://schemas.microsoft.com/office/drawing/2014/main" id="{434328D2-D3BC-436B-BE25-3271BB47CC63}"/>
              </a:ext>
            </a:extLst>
          </p:cNvPr>
          <p:cNvSpPr/>
          <p:nvPr userDrawn="1"/>
        </p:nvSpPr>
        <p:spPr>
          <a:xfrm>
            <a:off x="481745" y="1776549"/>
            <a:ext cx="11222575" cy="4244702"/>
          </a:xfrm>
          <a:prstGeom prst="rect">
            <a:avLst/>
          </a:prstGeom>
          <a:noFill/>
          <a:ln w="9525">
            <a:solidFill>
              <a:schemeClr val="accent6"/>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de-DE" sz="1100">
              <a:solidFill>
                <a:srgbClr val="FFFFFF"/>
              </a:solidFill>
              <a:cs typeface="Arial" panose="020B0604020202020204" pitchFamily="34" charset="0"/>
              <a:sym typeface="Arial" panose="020B0604020202020204" pitchFamily="34" charset="0"/>
            </a:endParaRPr>
          </a:p>
        </p:txBody>
      </p:sp>
      <p:sp>
        <p:nvSpPr>
          <p:cNvPr id="3" name="Master text box"/>
          <p:cNvSpPr>
            <a:spLocks noGrp="1"/>
          </p:cNvSpPr>
          <p:nvPr userDrawn="1">
            <p:ph type="body" idx="1"/>
          </p:nvPr>
        </p:nvSpPr>
        <p:spPr>
          <a:xfrm>
            <a:off x="343749" y="1549400"/>
            <a:ext cx="11513289" cy="4699000"/>
          </a:xfrm>
          <a:prstGeom prst="rect">
            <a:avLst/>
          </a:prstGeom>
        </p:spPr>
        <p:txBody>
          <a:bodyPr vert="horz" lIns="0" tIns="0" rIns="0" bIns="0" rtlCol="0" anchor="t" anchorCtr="0">
            <a:noAutofit/>
          </a:bodyPr>
          <a:lstStyle/>
          <a:p>
            <a:pPr lvl="0"/>
            <a:r>
              <a:rPr lang="en-US"/>
              <a:t>First level</a:t>
            </a:r>
          </a:p>
          <a:p>
            <a:pPr lvl="1"/>
            <a:r>
              <a:rPr lang="en-US"/>
              <a:t>Second level</a:t>
            </a:r>
          </a:p>
          <a:p>
            <a:pPr lvl="2"/>
            <a:r>
              <a:rPr lang="en-US"/>
              <a:t>Third level</a:t>
            </a:r>
          </a:p>
        </p:txBody>
      </p:sp>
      <p:sp>
        <p:nvSpPr>
          <p:cNvPr id="15" name="Page number"/>
          <p:cNvSpPr txBox="1"/>
          <p:nvPr userDrawn="1"/>
        </p:nvSpPr>
        <p:spPr>
          <a:xfrm>
            <a:off x="9091164" y="6530157"/>
            <a:ext cx="2854651" cy="198000"/>
          </a:xfrm>
          <a:prstGeom prst="rect">
            <a:avLst/>
          </a:prstGeom>
          <a:noFill/>
        </p:spPr>
        <p:txBody>
          <a:bodyPr wrap="square" lIns="0" tIns="0" rIns="0" bIns="0" rtlCol="0" anchor="ctr">
            <a:noAutofit/>
          </a:bodyPr>
          <a:lstStyle/>
          <a:p>
            <a:pPr algn="r">
              <a:defRPr/>
            </a:pPr>
            <a:fld id="{9AE4D82F-B047-469B-AC52-A46321747EAF}" type="slidenum">
              <a:rPr lang="en-GB" sz="900" smtClean="0">
                <a:solidFill>
                  <a:srgbClr val="4B4B4B"/>
                </a:solidFill>
                <a:cs typeface="Arial" panose="020B0604020202020204" pitchFamily="34" charset="0"/>
                <a:sym typeface="Arial" panose="020B0604020202020204" pitchFamily="34" charset="0"/>
              </a:rPr>
              <a:pPr algn="r">
                <a:defRPr/>
              </a:pPr>
              <a:t>‹#›</a:t>
            </a:fld>
            <a:endParaRPr lang="en-GB" sz="900">
              <a:solidFill>
                <a:srgbClr val="4B4B4B"/>
              </a:solidFill>
              <a:cs typeface="Arial" panose="020B0604020202020204" pitchFamily="34" charset="0"/>
              <a:sym typeface="Arial" panose="020B0604020202020204" pitchFamily="34" charset="0"/>
            </a:endParaRPr>
          </a:p>
        </p:txBody>
      </p:sp>
      <p:grpSp>
        <p:nvGrpSpPr>
          <p:cNvPr id="16" name="Group 15"/>
          <p:cNvGrpSpPr/>
          <p:nvPr userDrawn="1"/>
        </p:nvGrpSpPr>
        <p:grpSpPr>
          <a:xfrm>
            <a:off x="1" y="6776085"/>
            <a:ext cx="12192000" cy="91440"/>
            <a:chOff x="1" y="6464983"/>
            <a:chExt cx="12192000" cy="393017"/>
          </a:xfrm>
        </p:grpSpPr>
        <p:sp>
          <p:nvSpPr>
            <p:cNvPr id="17" name="Rectangle 16"/>
            <p:cNvSpPr/>
            <p:nvPr/>
          </p:nvSpPr>
          <p:spPr>
            <a:xfrm>
              <a:off x="1" y="6464983"/>
              <a:ext cx="717177" cy="393017"/>
            </a:xfrm>
            <a:prstGeom prst="rect">
              <a:avLst/>
            </a:prstGeom>
            <a:solidFill>
              <a:srgbClr val="E5233B"/>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18" name="Rectangle 17"/>
            <p:cNvSpPr/>
            <p:nvPr/>
          </p:nvSpPr>
          <p:spPr>
            <a:xfrm>
              <a:off x="717178" y="6464983"/>
              <a:ext cx="717177" cy="393017"/>
            </a:xfrm>
            <a:prstGeom prst="rect">
              <a:avLst/>
            </a:prstGeom>
            <a:solidFill>
              <a:srgbClr val="DCA63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19" name="Rectangle 18"/>
            <p:cNvSpPr/>
            <p:nvPr/>
          </p:nvSpPr>
          <p:spPr>
            <a:xfrm>
              <a:off x="1434354" y="6464983"/>
              <a:ext cx="717177" cy="393017"/>
            </a:xfrm>
            <a:prstGeom prst="rect">
              <a:avLst/>
            </a:prstGeom>
            <a:solidFill>
              <a:srgbClr val="4C9E38"/>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0" name="Rectangle 19"/>
            <p:cNvSpPr/>
            <p:nvPr/>
          </p:nvSpPr>
          <p:spPr>
            <a:xfrm>
              <a:off x="2151531" y="6464983"/>
              <a:ext cx="717177" cy="393017"/>
            </a:xfrm>
            <a:prstGeom prst="rect">
              <a:avLst/>
            </a:prstGeom>
            <a:solidFill>
              <a:srgbClr val="C51A2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1" name="Rectangle 20"/>
            <p:cNvSpPr/>
            <p:nvPr/>
          </p:nvSpPr>
          <p:spPr>
            <a:xfrm>
              <a:off x="2868707" y="6464983"/>
              <a:ext cx="717177" cy="393017"/>
            </a:xfrm>
            <a:prstGeom prst="rect">
              <a:avLst/>
            </a:prstGeom>
            <a:solidFill>
              <a:srgbClr val="FF3A2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2" name="Rectangle 21"/>
            <p:cNvSpPr/>
            <p:nvPr/>
          </p:nvSpPr>
          <p:spPr>
            <a:xfrm>
              <a:off x="3585884" y="6464983"/>
              <a:ext cx="717177" cy="393017"/>
            </a:xfrm>
            <a:prstGeom prst="rect">
              <a:avLst/>
            </a:prstGeom>
            <a:solidFill>
              <a:srgbClr val="25BDE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3" name="Rectangle 22"/>
            <p:cNvSpPr/>
            <p:nvPr/>
          </p:nvSpPr>
          <p:spPr>
            <a:xfrm>
              <a:off x="4303061" y="6464983"/>
              <a:ext cx="717177" cy="393017"/>
            </a:xfrm>
            <a:prstGeom prst="rect">
              <a:avLst/>
            </a:prstGeom>
            <a:solidFill>
              <a:srgbClr val="FBC30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4" name="Rectangle 23"/>
            <p:cNvSpPr/>
            <p:nvPr/>
          </p:nvSpPr>
          <p:spPr>
            <a:xfrm>
              <a:off x="5020237" y="6464983"/>
              <a:ext cx="717177" cy="393017"/>
            </a:xfrm>
            <a:prstGeom prst="rect">
              <a:avLst/>
            </a:prstGeom>
            <a:solidFill>
              <a:srgbClr val="A21A4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5" name="Rectangle 24"/>
            <p:cNvSpPr/>
            <p:nvPr/>
          </p:nvSpPr>
          <p:spPr>
            <a:xfrm>
              <a:off x="5737414" y="6464983"/>
              <a:ext cx="717177" cy="393017"/>
            </a:xfrm>
            <a:prstGeom prst="rect">
              <a:avLst/>
            </a:prstGeom>
            <a:solidFill>
              <a:srgbClr val="FD68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6" name="Rectangle 25"/>
            <p:cNvSpPr/>
            <p:nvPr/>
          </p:nvSpPr>
          <p:spPr>
            <a:xfrm>
              <a:off x="6454590" y="6464983"/>
              <a:ext cx="717177" cy="393017"/>
            </a:xfrm>
            <a:prstGeom prst="rect">
              <a:avLst/>
            </a:prstGeom>
            <a:solidFill>
              <a:srgbClr val="DD136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7" name="Rectangle 26"/>
            <p:cNvSpPr/>
            <p:nvPr/>
          </p:nvSpPr>
          <p:spPr>
            <a:xfrm>
              <a:off x="7171767" y="6464983"/>
              <a:ext cx="717177" cy="393017"/>
            </a:xfrm>
            <a:prstGeom prst="rect">
              <a:avLst/>
            </a:prstGeom>
            <a:solidFill>
              <a:srgbClr val="FD9D2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8" name="Rectangle 27"/>
            <p:cNvSpPr/>
            <p:nvPr/>
          </p:nvSpPr>
          <p:spPr>
            <a:xfrm>
              <a:off x="7888942" y="6464983"/>
              <a:ext cx="717177" cy="393017"/>
            </a:xfrm>
            <a:prstGeom prst="rect">
              <a:avLst/>
            </a:prstGeom>
            <a:solidFill>
              <a:srgbClr val="C08B2F"/>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29" name="Rectangle 28"/>
            <p:cNvSpPr/>
            <p:nvPr/>
          </p:nvSpPr>
          <p:spPr>
            <a:xfrm>
              <a:off x="8606118" y="6464983"/>
              <a:ext cx="717177" cy="393017"/>
            </a:xfrm>
            <a:prstGeom prst="rect">
              <a:avLst/>
            </a:prstGeom>
            <a:solidFill>
              <a:srgbClr val="3F7E45"/>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30" name="Rectangle 29"/>
            <p:cNvSpPr/>
            <p:nvPr/>
          </p:nvSpPr>
          <p:spPr>
            <a:xfrm>
              <a:off x="9323295" y="6464983"/>
              <a:ext cx="717177" cy="393017"/>
            </a:xfrm>
            <a:prstGeom prst="rect">
              <a:avLst/>
            </a:prstGeom>
            <a:solidFill>
              <a:srgbClr val="0997D9"/>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31" name="Rectangle 30"/>
            <p:cNvSpPr/>
            <p:nvPr/>
          </p:nvSpPr>
          <p:spPr>
            <a:xfrm>
              <a:off x="10040471" y="6464983"/>
              <a:ext cx="717177" cy="393017"/>
            </a:xfrm>
            <a:prstGeom prst="rect">
              <a:avLst/>
            </a:prstGeom>
            <a:solidFill>
              <a:srgbClr val="56C02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32" name="Rectangle 31"/>
            <p:cNvSpPr/>
            <p:nvPr/>
          </p:nvSpPr>
          <p:spPr>
            <a:xfrm>
              <a:off x="10757648" y="6464983"/>
              <a:ext cx="717177" cy="393017"/>
            </a:xfrm>
            <a:prstGeom prst="rect">
              <a:avLst/>
            </a:prstGeom>
            <a:solidFill>
              <a:srgbClr val="00689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33" name="Rectangle 32"/>
            <p:cNvSpPr/>
            <p:nvPr/>
          </p:nvSpPr>
          <p:spPr>
            <a:xfrm>
              <a:off x="11474824" y="6464983"/>
              <a:ext cx="717177" cy="393017"/>
            </a:xfrm>
            <a:prstGeom prst="rect">
              <a:avLst/>
            </a:prstGeom>
            <a:solidFill>
              <a:srgbClr val="1A486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grpSp>
      <p:pic>
        <p:nvPicPr>
          <p:cNvPr id="34" name="Picture 33"/>
          <p:cNvPicPr>
            <a:picLocks noChangeAspect="1"/>
          </p:cNvPicPr>
          <p:nvPr userDrawn="1"/>
        </p:nvPicPr>
        <p:blipFill>
          <a:blip r:embed="rId15"/>
          <a:stretch>
            <a:fillRect/>
          </a:stretch>
        </p:blipFill>
        <p:spPr>
          <a:xfrm>
            <a:off x="-542979" y="-21029"/>
            <a:ext cx="466725" cy="6124575"/>
          </a:xfrm>
          <a:prstGeom prst="rect">
            <a:avLst/>
          </a:prstGeom>
        </p:spPr>
      </p:pic>
      <p:pic>
        <p:nvPicPr>
          <p:cNvPr id="35" name="Picture 34"/>
          <p:cNvPicPr>
            <a:picLocks noChangeAspect="1"/>
          </p:cNvPicPr>
          <p:nvPr userDrawn="1"/>
        </p:nvPicPr>
        <p:blipFill>
          <a:blip r:embed="rId16"/>
          <a:stretch>
            <a:fillRect/>
          </a:stretch>
        </p:blipFill>
        <p:spPr>
          <a:xfrm>
            <a:off x="-963039" y="-43609"/>
            <a:ext cx="447675" cy="5657850"/>
          </a:xfrm>
          <a:prstGeom prst="rect">
            <a:avLst/>
          </a:prstGeom>
        </p:spPr>
      </p:pic>
    </p:spTree>
    <p:extLst>
      <p:ext uri="{BB962C8B-B14F-4D97-AF65-F5344CB8AC3E}">
        <p14:creationId xmlns:p14="http://schemas.microsoft.com/office/powerpoint/2010/main" val="1223539776"/>
      </p:ext>
    </p:extLst>
  </p:cSld>
  <p:clrMap bg1="lt1" tx1="dk1" bg2="lt2" tx2="dk2" accent1="accent1" accent2="accent2" accent3="accent3" accent4="accent4" accent5="accent5" accent6="accent6" hlink="hlink" folHlink="folHlink"/>
  <p:sldLayoutIdLst>
    <p:sldLayoutId id="2147484206" r:id="rId1"/>
    <p:sldLayoutId id="2147484207" r:id="rId2"/>
    <p:sldLayoutId id="2147484208" r:id="rId3"/>
    <p:sldLayoutId id="2147484209" r:id="rId4"/>
    <p:sldLayoutId id="2147484210" r:id="rId5"/>
    <p:sldLayoutId id="2147484211" r:id="rId6"/>
    <p:sldLayoutId id="2147484213" r:id="rId7"/>
    <p:sldLayoutId id="2147484214" r:id="rId8"/>
    <p:sldLayoutId id="2147484215" r:id="rId9"/>
    <p:sldLayoutId id="2147484216" r:id="rId10"/>
  </p:sldLayoutIdLst>
  <p:hf sldNum="0" hdr="0" dt="0"/>
  <p:txStyles>
    <p:titleStyle>
      <a:lvl1pPr algn="l" defTabSz="914400" rtl="0" eaLnBrk="1" latinLnBrk="0" hangingPunct="1">
        <a:lnSpc>
          <a:spcPct val="85000"/>
        </a:lnSpc>
        <a:spcBef>
          <a:spcPct val="0"/>
        </a:spcBef>
        <a:buNone/>
        <a:defRPr sz="2400" b="1" kern="1200">
          <a:solidFill>
            <a:schemeClr val="tx2"/>
          </a:solidFill>
          <a:latin typeface="Calibri" panose="020F0502020204030204" pitchFamily="34" charset="0"/>
          <a:ea typeface="+mj-ea"/>
          <a:cs typeface="Calibri" panose="020F0502020204030204" pitchFamily="34" charset="0"/>
          <a:sym typeface="Arial" panose="020B0604020202020204" pitchFamily="34" charset="0"/>
        </a:defRPr>
      </a:lvl1pPr>
    </p:titleStyle>
    <p:bodyStyle>
      <a:lvl1pPr marL="158750" indent="-158750" algn="l" defTabSz="914400" rtl="0" eaLnBrk="1" latinLnBrk="0" hangingPunct="1">
        <a:spcBef>
          <a:spcPct val="20000"/>
        </a:spcBef>
        <a:buClrTx/>
        <a:buSzPct val="100000"/>
        <a:buFont typeface="Wingdings 2" panose="05020102010507070707" pitchFamily="18" charset="2"/>
        <a:buChar char=""/>
        <a:defRPr sz="1200" kern="1200" baseline="0">
          <a:solidFill>
            <a:schemeClr val="bg1"/>
          </a:solidFill>
          <a:latin typeface="Calibri" panose="020F0502020204030204" pitchFamily="34" charset="0"/>
          <a:ea typeface="+mn-ea"/>
          <a:cs typeface="Calibri" panose="020F0502020204030204" pitchFamily="34" charset="0"/>
          <a:sym typeface="Arial" panose="020B0604020202020204" pitchFamily="34" charset="0"/>
        </a:defRPr>
      </a:lvl1pPr>
      <a:lvl2pPr marL="317500" indent="-158750" algn="l" defTabSz="914400" rtl="0" eaLnBrk="1" latinLnBrk="0" hangingPunct="1">
        <a:spcBef>
          <a:spcPct val="20000"/>
        </a:spcBef>
        <a:buClrTx/>
        <a:buSzPct val="100000"/>
        <a:buFont typeface="Arial" panose="020B0604020202020204" pitchFamily="34" charset="0"/>
        <a:buChar char="–"/>
        <a:defRPr sz="1200" kern="1200">
          <a:solidFill>
            <a:schemeClr val="bg1"/>
          </a:solidFill>
          <a:latin typeface="Calibri" panose="020F0502020204030204" pitchFamily="34" charset="0"/>
          <a:ea typeface="+mn-ea"/>
          <a:cs typeface="Calibri" panose="020F0502020204030204" pitchFamily="34" charset="0"/>
          <a:sym typeface="Arial" panose="020B0604020202020204" pitchFamily="34" charset="0"/>
        </a:defRPr>
      </a:lvl2pPr>
      <a:lvl3pPr marL="444500" indent="-127000" algn="l" defTabSz="914400" rtl="0" eaLnBrk="1" latinLnBrk="0" hangingPunct="1">
        <a:spcBef>
          <a:spcPct val="20000"/>
        </a:spcBef>
        <a:buClrTx/>
        <a:buSzPct val="100000"/>
        <a:buFont typeface="Wingdings 2" panose="05020102010507070707" pitchFamily="18" charset="2"/>
        <a:buChar char=""/>
        <a:tabLst/>
        <a:defRPr sz="1200" kern="1200">
          <a:solidFill>
            <a:schemeClr val="bg1"/>
          </a:solidFill>
          <a:latin typeface="Calibri" panose="020F0502020204030204" pitchFamily="34" charset="0"/>
          <a:ea typeface="+mn-ea"/>
          <a:cs typeface="Calibri" panose="020F0502020204030204" pitchFamily="34" charset="0"/>
          <a:sym typeface="Arial" panose="020B0604020202020204" pitchFamily="34" charset="0"/>
        </a:defRPr>
      </a:lvl3pPr>
      <a:lvl4pPr marL="685800" indent="-171450" algn="l" defTabSz="914400" rtl="0" eaLnBrk="1" latinLnBrk="0" hangingPunct="1">
        <a:spcBef>
          <a:spcPct val="20000"/>
        </a:spcBef>
        <a:buClr>
          <a:srgbClr val="808080"/>
        </a:buClr>
        <a:buSzPct val="75000"/>
        <a:buFont typeface="Arial" panose="020B0604020202020204" pitchFamily="34" charset="0"/>
        <a:buChar char="►"/>
        <a:tabLst/>
        <a:defRPr sz="1100" kern="1200">
          <a:solidFill>
            <a:schemeClr val="bg1"/>
          </a:solidFill>
          <a:latin typeface="+mn-lt"/>
          <a:ea typeface="+mn-ea"/>
          <a:cs typeface="+mn-cs"/>
        </a:defRPr>
      </a:lvl4pPr>
      <a:lvl5pPr marL="857250" indent="-171450" algn="l" defTabSz="914400" rtl="0" eaLnBrk="1" latinLnBrk="0" hangingPunct="1">
        <a:spcBef>
          <a:spcPct val="20000"/>
        </a:spcBef>
        <a:buClr>
          <a:srgbClr val="808080"/>
        </a:buClr>
        <a:buSzPct val="75000"/>
        <a:buFont typeface="Arial" panose="020B0604020202020204" pitchFamily="34" charset="0"/>
        <a:buChar char="►"/>
        <a:defRPr sz="11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211">
          <p15:clr>
            <a:srgbClr val="F26B43"/>
          </p15:clr>
        </p15:guide>
        <p15:guide id="3" pos="7469">
          <p15:clr>
            <a:srgbClr val="F26B43"/>
          </p15:clr>
        </p15:guide>
        <p15:guide id="4" orient="horz" pos="969">
          <p15:clr>
            <a:srgbClr val="F26B43"/>
          </p15:clr>
        </p15:guide>
        <p15:guide id="5" orient="horz" pos="3933">
          <p15:clr>
            <a:srgbClr val="F26B43"/>
          </p15:clr>
        </p15:guide>
        <p15:guide id="9" orient="horz" pos="1117">
          <p15:clr>
            <a:srgbClr val="F26B43"/>
          </p15:clr>
        </p15:guide>
        <p15:guide id="10" orient="horz" pos="3793">
          <p15:clr>
            <a:srgbClr val="F26B43"/>
          </p15:clr>
        </p15:guide>
        <p15:guide id="11" pos="325">
          <p15:clr>
            <a:srgbClr val="F26B43"/>
          </p15:clr>
        </p15:guide>
        <p15:guide id="12" pos="7355">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AE485765-D8B9-70B0-6534-05C1BCB8787C}"/>
              </a:ext>
            </a:extLst>
          </p:cNvPr>
          <p:cNvGraphicFramePr>
            <a:graphicFrameLocks noChangeAspect="1"/>
          </p:cNvGraphicFramePr>
          <p:nvPr userDrawn="1">
            <p:custDataLst>
              <p:tags r:id="rId15"/>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6" imgW="395" imgH="394" progId="TCLayout.ActiveDocument.1">
                  <p:embed/>
                </p:oleObj>
              </mc:Choice>
              <mc:Fallback>
                <p:oleObj name="think-cell Slide" r:id="rId16" imgW="395" imgH="394" progId="TCLayout.ActiveDocument.1">
                  <p:embed/>
                  <p:pic>
                    <p:nvPicPr>
                      <p:cNvPr id="8" name="Object 7" hidden="1">
                        <a:extLst>
                          <a:ext uri="{FF2B5EF4-FFF2-40B4-BE49-F238E27FC236}">
                            <a16:creationId xmlns:a16="http://schemas.microsoft.com/office/drawing/2014/main" id="{AE485765-D8B9-70B0-6534-05C1BCB8787C}"/>
                          </a:ext>
                        </a:extLst>
                      </p:cNvPr>
                      <p:cNvPicPr/>
                      <p:nvPr/>
                    </p:nvPicPr>
                    <p:blipFill>
                      <a:blip r:embed="rId17"/>
                      <a:stretch>
                        <a:fillRect/>
                      </a:stretch>
                    </p:blipFill>
                    <p:spPr>
                      <a:xfrm>
                        <a:off x="1588" y="1588"/>
                        <a:ext cx="1588" cy="1588"/>
                      </a:xfrm>
                      <a:prstGeom prst="rect">
                        <a:avLst/>
                      </a:prstGeom>
                    </p:spPr>
                  </p:pic>
                </p:oleObj>
              </mc:Fallback>
            </mc:AlternateContent>
          </a:graphicData>
        </a:graphic>
      </p:graphicFrame>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8"/>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10/15/2024</a:t>
            </a:fld>
            <a:endParaRPr lang="en-US"/>
          </a:p>
        </p:txBody>
      </p:sp>
      <p:sp>
        <p:nvSpPr>
          <p:cNvPr id="5" name="Footer Placeholder 4"/>
          <p:cNvSpPr>
            <a:spLocks noGrp="1"/>
          </p:cNvSpPr>
          <p:nvPr>
            <p:ph type="ftr" sz="quarter" idx="3"/>
          </p:nvPr>
        </p:nvSpPr>
        <p:spPr>
          <a:xfrm>
            <a:off x="2082800" y="4237568"/>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8"/>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5430" r:id="rId1"/>
    <p:sldLayoutId id="2147485431" r:id="rId2"/>
    <p:sldLayoutId id="2147485432" r:id="rId3"/>
    <p:sldLayoutId id="2147485433" r:id="rId4"/>
    <p:sldLayoutId id="2147485434" r:id="rId5"/>
    <p:sldLayoutId id="2147485435" r:id="rId6"/>
    <p:sldLayoutId id="2147485436" r:id="rId7"/>
    <p:sldLayoutId id="2147485437" r:id="rId8"/>
    <p:sldLayoutId id="2147485438" r:id="rId9"/>
    <p:sldLayoutId id="2147485439" r:id="rId10"/>
    <p:sldLayoutId id="2147485440" r:id="rId11"/>
    <p:sldLayoutId id="2147483701" r:id="rId12"/>
    <p:sldLayoutId id="2147483913" r:id="rId13"/>
  </p:sldLayoutIdLst>
  <p:txStyles>
    <p:titleStyle>
      <a:lvl1pPr algn="ctr" defTabSz="609585" rtl="0" eaLnBrk="1" latinLnBrk="0" hangingPunct="1">
        <a:spcBef>
          <a:spcPct val="0"/>
        </a:spcBef>
        <a:buNone/>
        <a:defRPr sz="2933" kern="1200">
          <a:solidFill>
            <a:schemeClr val="tx1"/>
          </a:solidFill>
          <a:latin typeface="+mj-lt"/>
          <a:ea typeface="+mj-ea"/>
          <a:cs typeface="+mj-cs"/>
        </a:defRPr>
      </a:lvl1pPr>
    </p:titleStyle>
    <p:bodyStyle>
      <a:lvl1pPr marL="228594" indent="-228594" algn="l" defTabSz="609585"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288" indent="-190495" algn="l" defTabSz="609585"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1981" indent="-152396" algn="l" defTabSz="609585"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773" indent="-152396" algn="l" defTabSz="609585"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566" indent="-152396" algn="l" defTabSz="609585"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358" indent="-152396" algn="l" defTabSz="609585"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150" indent="-152396" algn="l" defTabSz="609585"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5943" indent="-152396" algn="l" defTabSz="609585"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735" indent="-152396" algn="l" defTabSz="609585"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585" rtl="0" eaLnBrk="1" latinLnBrk="0" hangingPunct="1">
        <a:defRPr sz="1200" kern="1200">
          <a:solidFill>
            <a:schemeClr val="tx1"/>
          </a:solidFill>
          <a:latin typeface="+mn-lt"/>
          <a:ea typeface="+mn-ea"/>
          <a:cs typeface="+mn-cs"/>
        </a:defRPr>
      </a:lvl1pPr>
      <a:lvl2pPr marL="304792" algn="l" defTabSz="609585" rtl="0" eaLnBrk="1" latinLnBrk="0" hangingPunct="1">
        <a:defRPr sz="1200" kern="1200">
          <a:solidFill>
            <a:schemeClr val="tx1"/>
          </a:solidFill>
          <a:latin typeface="+mn-lt"/>
          <a:ea typeface="+mn-ea"/>
          <a:cs typeface="+mn-cs"/>
        </a:defRPr>
      </a:lvl2pPr>
      <a:lvl3pPr marL="609585" algn="l" defTabSz="609585" rtl="0" eaLnBrk="1" latinLnBrk="0" hangingPunct="1">
        <a:defRPr sz="1200" kern="1200">
          <a:solidFill>
            <a:schemeClr val="tx1"/>
          </a:solidFill>
          <a:latin typeface="+mn-lt"/>
          <a:ea typeface="+mn-ea"/>
          <a:cs typeface="+mn-cs"/>
        </a:defRPr>
      </a:lvl3pPr>
      <a:lvl4pPr marL="914377" algn="l" defTabSz="609585" rtl="0" eaLnBrk="1" latinLnBrk="0" hangingPunct="1">
        <a:defRPr sz="1200" kern="1200">
          <a:solidFill>
            <a:schemeClr val="tx1"/>
          </a:solidFill>
          <a:latin typeface="+mn-lt"/>
          <a:ea typeface="+mn-ea"/>
          <a:cs typeface="+mn-cs"/>
        </a:defRPr>
      </a:lvl4pPr>
      <a:lvl5pPr marL="1219170" algn="l" defTabSz="609585" rtl="0" eaLnBrk="1" latinLnBrk="0" hangingPunct="1">
        <a:defRPr sz="1200" kern="1200">
          <a:solidFill>
            <a:schemeClr val="tx1"/>
          </a:solidFill>
          <a:latin typeface="+mn-lt"/>
          <a:ea typeface="+mn-ea"/>
          <a:cs typeface="+mn-cs"/>
        </a:defRPr>
      </a:lvl5pPr>
      <a:lvl6pPr marL="1523962" algn="l" defTabSz="609585" rtl="0" eaLnBrk="1" latinLnBrk="0" hangingPunct="1">
        <a:defRPr sz="1200" kern="1200">
          <a:solidFill>
            <a:schemeClr val="tx1"/>
          </a:solidFill>
          <a:latin typeface="+mn-lt"/>
          <a:ea typeface="+mn-ea"/>
          <a:cs typeface="+mn-cs"/>
        </a:defRPr>
      </a:lvl6pPr>
      <a:lvl7pPr marL="1828754" algn="l" defTabSz="609585" rtl="0" eaLnBrk="1" latinLnBrk="0" hangingPunct="1">
        <a:defRPr sz="1200" kern="1200">
          <a:solidFill>
            <a:schemeClr val="tx1"/>
          </a:solidFill>
          <a:latin typeface="+mn-lt"/>
          <a:ea typeface="+mn-ea"/>
          <a:cs typeface="+mn-cs"/>
        </a:defRPr>
      </a:lvl7pPr>
      <a:lvl8pPr marL="2133547" algn="l" defTabSz="609585" rtl="0" eaLnBrk="1" latinLnBrk="0" hangingPunct="1">
        <a:defRPr sz="1200" kern="1200">
          <a:solidFill>
            <a:schemeClr val="tx1"/>
          </a:solidFill>
          <a:latin typeface="+mn-lt"/>
          <a:ea typeface="+mn-ea"/>
          <a:cs typeface="+mn-cs"/>
        </a:defRPr>
      </a:lvl8pPr>
      <a:lvl9pPr marL="2438339" algn="l" defTabSz="609585" rtl="0" eaLnBrk="1" latinLnBrk="0" hangingPunct="1">
        <a:defRPr sz="12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00"/>
            </p:custDataLst>
            <p:extLst>
              <p:ext uri="{D42A27DB-BD31-4B8C-83A1-F6EECF244321}">
                <p14:modId xmlns:p14="http://schemas.microsoft.com/office/powerpoint/2010/main" val="3228102981"/>
              </p:ex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name="think-cell Slide" r:id="rId101" imgW="270" imgH="270" progId="TCLayout.ActiveDocument.1">
                  <p:embed/>
                </p:oleObj>
              </mc:Choice>
              <mc:Fallback>
                <p:oleObj name="think-cell Slide" r:id="rId101" imgW="270" imgH="270" progId="TCLayout.ActiveDocument.1">
                  <p:embed/>
                  <p:pic>
                    <p:nvPicPr>
                      <p:cNvPr id="2" name="Object 1" hidden="1"/>
                      <p:cNvPicPr/>
                      <p:nvPr/>
                    </p:nvPicPr>
                    <p:blipFill>
                      <a:blip r:embed="rId102"/>
                      <a:stretch>
                        <a:fillRect/>
                      </a:stretch>
                    </p:blipFill>
                    <p:spPr>
                      <a:xfrm>
                        <a:off x="1589" y="1589"/>
                        <a:ext cx="1587" cy="1587"/>
                      </a:xfrm>
                      <a:prstGeom prst="rect">
                        <a:avLst/>
                      </a:prstGeom>
                    </p:spPr>
                  </p:pic>
                </p:oleObj>
              </mc:Fallback>
            </mc:AlternateContent>
          </a:graphicData>
        </a:graphic>
      </p:graphicFrame>
      <p:sp>
        <p:nvSpPr>
          <p:cNvPr id="11" name="Date Placeholder 3"/>
          <p:cNvSpPr>
            <a:spLocks noGrp="1"/>
          </p:cNvSpPr>
          <p:nvPr>
            <p:ph type="dt" sz="half" idx="2"/>
          </p:nvPr>
        </p:nvSpPr>
        <p:spPr>
          <a:xfrm>
            <a:off x="9677401" y="6405037"/>
            <a:ext cx="1482051" cy="153888"/>
          </a:xfrm>
          <a:prstGeom prst="rect">
            <a:avLst/>
          </a:prstGeom>
        </p:spPr>
        <p:txBody>
          <a:bodyPr vert="horz" wrap="square" lIns="0" tIns="0" rIns="0" bIns="0" rtlCol="0" anchor="b">
            <a:spAutoFit/>
          </a:bodyPr>
          <a:lstStyle>
            <a:lvl1pPr algn="r">
              <a:defRPr sz="1000">
                <a:solidFill>
                  <a:schemeClr val="bg1">
                    <a:lumMod val="50000"/>
                  </a:schemeClr>
                </a:solidFill>
                <a:latin typeface="+mn-lt"/>
                <a:ea typeface="+mn-ea"/>
                <a:cs typeface="+mn-cs"/>
                <a:sym typeface="Trebuchet MS" panose="020B0603020202020204" pitchFamily="34" charset="0"/>
              </a:defRPr>
            </a:lvl1pPr>
          </a:lstStyle>
          <a:p>
            <a:endParaRPr lang="en-US"/>
          </a:p>
        </p:txBody>
      </p:sp>
      <p:pic>
        <p:nvPicPr>
          <p:cNvPr id="25" name="Graphic 24">
            <a:extLst>
              <a:ext uri="{FF2B5EF4-FFF2-40B4-BE49-F238E27FC236}">
                <a16:creationId xmlns:a16="http://schemas.microsoft.com/office/drawing/2014/main" id="{F84E233B-0C39-4698-B8D3-2C737217E8CE}"/>
              </a:ext>
            </a:extLst>
          </p:cNvPr>
          <p:cNvPicPr>
            <a:picLocks noChangeAspect="1"/>
          </p:cNvPicPr>
          <p:nvPr userDrawn="1"/>
        </p:nvPicPr>
        <p:blipFill rotWithShape="1">
          <a:blip r:embed="rId103" cstate="print">
            <a:extLst>
              <a:ext uri="{28A0092B-C50C-407E-A947-70E740481C1C}">
                <a14:useLocalDpi xmlns:a14="http://schemas.microsoft.com/office/drawing/2010/main"/>
              </a:ext>
              <a:ext uri="{96DAC541-7B7A-43D3-8B79-37D633B846F1}">
                <asvg:svgBlip xmlns:asvg="http://schemas.microsoft.com/office/drawing/2016/SVG/main" r:embed="rId104"/>
              </a:ext>
            </a:extLst>
          </a:blip>
          <a:srcRect r="75842"/>
          <a:stretch/>
        </p:blipFill>
        <p:spPr>
          <a:xfrm>
            <a:off x="11742018" y="147161"/>
            <a:ext cx="303787" cy="248981"/>
          </a:xfrm>
          <a:prstGeom prst="rect">
            <a:avLst/>
          </a:prstGeom>
        </p:spPr>
      </p:pic>
      <p:pic>
        <p:nvPicPr>
          <p:cNvPr id="26" name="Picture 25">
            <a:extLst>
              <a:ext uri="{FF2B5EF4-FFF2-40B4-BE49-F238E27FC236}">
                <a16:creationId xmlns:a16="http://schemas.microsoft.com/office/drawing/2014/main" id="{1A7140EA-06A5-4820-9F1A-F14855C68EF8}"/>
              </a:ext>
            </a:extLst>
          </p:cNvPr>
          <p:cNvPicPr>
            <a:picLocks noChangeAspect="1"/>
          </p:cNvPicPr>
          <p:nvPr userDrawn="1"/>
        </p:nvPicPr>
        <p:blipFill>
          <a:blip r:embed="rId105">
            <a:extLst>
              <a:ext uri="{28A0092B-C50C-407E-A947-70E740481C1C}">
                <a14:useLocalDpi xmlns:a14="http://schemas.microsoft.com/office/drawing/2010/main" val="0"/>
              </a:ext>
            </a:extLst>
          </a:blip>
          <a:stretch>
            <a:fillRect/>
          </a:stretch>
        </p:blipFill>
        <p:spPr>
          <a:xfrm>
            <a:off x="10252289" y="145471"/>
            <a:ext cx="1269961" cy="248981"/>
          </a:xfrm>
          <a:prstGeom prst="rect">
            <a:avLst/>
          </a:prstGeom>
        </p:spPr>
      </p:pic>
      <p:cxnSp>
        <p:nvCxnSpPr>
          <p:cNvPr id="27" name="Straight Connector 26">
            <a:extLst>
              <a:ext uri="{FF2B5EF4-FFF2-40B4-BE49-F238E27FC236}">
                <a16:creationId xmlns:a16="http://schemas.microsoft.com/office/drawing/2014/main" id="{41C0605E-3355-4FFB-809D-CDD266E46404}"/>
              </a:ext>
            </a:extLst>
          </p:cNvPr>
          <p:cNvCxnSpPr>
            <a:cxnSpLocks/>
          </p:cNvCxnSpPr>
          <p:nvPr userDrawn="1"/>
        </p:nvCxnSpPr>
        <p:spPr>
          <a:xfrm flipV="1">
            <a:off x="11654737" y="140510"/>
            <a:ext cx="0" cy="270256"/>
          </a:xfrm>
          <a:prstGeom prst="line">
            <a:avLst/>
          </a:prstGeom>
          <a:ln w="19050">
            <a:solidFill>
              <a:srgbClr val="00ACEF"/>
            </a:solidFill>
          </a:ln>
        </p:spPr>
        <p:style>
          <a:lnRef idx="1">
            <a:schemeClr val="dk1"/>
          </a:lnRef>
          <a:fillRef idx="0">
            <a:schemeClr val="dk1"/>
          </a:fillRef>
          <a:effectRef idx="0">
            <a:schemeClr val="dk1"/>
          </a:effectRef>
          <a:fontRef idx="minor">
            <a:schemeClr val="tx1"/>
          </a:fontRef>
        </p:style>
      </p:cxnSp>
      <p:sp>
        <p:nvSpPr>
          <p:cNvPr id="31" name="Date Placeholder 29">
            <a:extLst>
              <a:ext uri="{FF2B5EF4-FFF2-40B4-BE49-F238E27FC236}">
                <a16:creationId xmlns:a16="http://schemas.microsoft.com/office/drawing/2014/main" id="{AF1177CA-6E75-46B7-A332-3B65582E192F}"/>
              </a:ext>
            </a:extLst>
          </p:cNvPr>
          <p:cNvSpPr txBox="1">
            <a:spLocks/>
          </p:cNvSpPr>
          <p:nvPr userDrawn="1"/>
        </p:nvSpPr>
        <p:spPr>
          <a:xfrm>
            <a:off x="322997" y="6468071"/>
            <a:ext cx="2575312" cy="253008"/>
          </a:xfrm>
          <a:prstGeom prst="rect">
            <a:avLst/>
          </a:prstGeom>
        </p:spPr>
        <p:txBody>
          <a:bodyPr vert="horz" lIns="0" tIns="0" rIns="0" bIns="0" rtlCol="0" anchor="b"/>
          <a:lstStyle>
            <a:defPPr>
              <a:defRPr lang="en-US"/>
            </a:defPPr>
            <a:lvl1pPr marL="0" algn="l" defTabSz="975482" rtl="0" eaLnBrk="1" latinLnBrk="0" hangingPunct="1">
              <a:defRPr lang="en-US" sz="750" b="0" kern="1200">
                <a:solidFill>
                  <a:schemeClr val="bg1"/>
                </a:solidFill>
                <a:latin typeface="Roboto" panose="02000000000000000000" pitchFamily="2" charset="0"/>
                <a:ea typeface="Roboto" panose="02000000000000000000" pitchFamily="2" charset="0"/>
                <a:cs typeface="+mn-cs"/>
              </a:defRPr>
            </a:lvl1pPr>
            <a:lvl2pPr marL="487741" algn="l" defTabSz="975482" rtl="0" eaLnBrk="1" latinLnBrk="0" hangingPunct="1">
              <a:defRPr sz="1900" kern="1200">
                <a:solidFill>
                  <a:schemeClr val="tx1"/>
                </a:solidFill>
                <a:latin typeface="+mn-lt"/>
                <a:ea typeface="+mn-ea"/>
                <a:cs typeface="+mn-cs"/>
              </a:defRPr>
            </a:lvl2pPr>
            <a:lvl3pPr marL="975482" algn="l" defTabSz="975482" rtl="0" eaLnBrk="1" latinLnBrk="0" hangingPunct="1">
              <a:defRPr sz="1900" kern="1200">
                <a:solidFill>
                  <a:schemeClr val="tx1"/>
                </a:solidFill>
                <a:latin typeface="+mn-lt"/>
                <a:ea typeface="+mn-ea"/>
                <a:cs typeface="+mn-cs"/>
              </a:defRPr>
            </a:lvl3pPr>
            <a:lvl4pPr marL="1463223" algn="l" defTabSz="975482" rtl="0" eaLnBrk="1" latinLnBrk="0" hangingPunct="1">
              <a:defRPr sz="1900" kern="1200">
                <a:solidFill>
                  <a:schemeClr val="tx1"/>
                </a:solidFill>
                <a:latin typeface="+mn-lt"/>
                <a:ea typeface="+mn-ea"/>
                <a:cs typeface="+mn-cs"/>
              </a:defRPr>
            </a:lvl4pPr>
            <a:lvl5pPr marL="1950964" algn="l" defTabSz="975482" rtl="0" eaLnBrk="1" latinLnBrk="0" hangingPunct="1">
              <a:defRPr sz="1900" kern="1200">
                <a:solidFill>
                  <a:schemeClr val="tx1"/>
                </a:solidFill>
                <a:latin typeface="+mn-lt"/>
                <a:ea typeface="+mn-ea"/>
                <a:cs typeface="+mn-cs"/>
              </a:defRPr>
            </a:lvl5pPr>
            <a:lvl6pPr marL="2438705" algn="l" defTabSz="975482" rtl="0" eaLnBrk="1" latinLnBrk="0" hangingPunct="1">
              <a:defRPr sz="1900" kern="1200">
                <a:solidFill>
                  <a:schemeClr val="tx1"/>
                </a:solidFill>
                <a:latin typeface="+mn-lt"/>
                <a:ea typeface="+mn-ea"/>
                <a:cs typeface="+mn-cs"/>
              </a:defRPr>
            </a:lvl6pPr>
            <a:lvl7pPr marL="2926446" algn="l" defTabSz="975482" rtl="0" eaLnBrk="1" latinLnBrk="0" hangingPunct="1">
              <a:defRPr sz="1900" kern="1200">
                <a:solidFill>
                  <a:schemeClr val="tx1"/>
                </a:solidFill>
                <a:latin typeface="+mn-lt"/>
                <a:ea typeface="+mn-ea"/>
                <a:cs typeface="+mn-cs"/>
              </a:defRPr>
            </a:lvl7pPr>
            <a:lvl8pPr marL="3414187" algn="l" defTabSz="975482" rtl="0" eaLnBrk="1" latinLnBrk="0" hangingPunct="1">
              <a:defRPr sz="1900" kern="1200">
                <a:solidFill>
                  <a:schemeClr val="tx1"/>
                </a:solidFill>
                <a:latin typeface="+mn-lt"/>
                <a:ea typeface="+mn-ea"/>
                <a:cs typeface="+mn-cs"/>
              </a:defRPr>
            </a:lvl8pPr>
            <a:lvl9pPr marL="3901928" algn="l" defTabSz="975482" rtl="0" eaLnBrk="1" latinLnBrk="0" hangingPunct="1">
              <a:defRPr sz="1900" kern="1200">
                <a:solidFill>
                  <a:schemeClr val="tx1"/>
                </a:solidFill>
                <a:latin typeface="+mn-lt"/>
                <a:ea typeface="+mn-ea"/>
                <a:cs typeface="+mn-cs"/>
              </a:defRPr>
            </a:lvl9pPr>
          </a:lstStyle>
          <a:p>
            <a:pPr marL="0" marR="0" lvl="0" indent="0" algn="l" defTabSz="914514" rtl="0" eaLnBrk="1" fontAlgn="auto" latinLnBrk="0" hangingPunct="1">
              <a:lnSpc>
                <a:spcPct val="100000"/>
              </a:lnSpc>
              <a:spcBef>
                <a:spcPts val="0"/>
              </a:spcBef>
              <a:spcAft>
                <a:spcPts val="0"/>
              </a:spcAft>
              <a:buClrTx/>
              <a:buSzTx/>
              <a:buFontTx/>
              <a:buNone/>
              <a:tabLst/>
              <a:defRPr/>
            </a:pPr>
            <a:r>
              <a:rPr kumimoji="0" lang="en-US" sz="703" b="0" i="0" u="none" strike="noStrike" kern="1200" cap="none" spc="0" normalizeH="0" baseline="0" noProof="0">
                <a:ln>
                  <a:noFill/>
                </a:ln>
                <a:solidFill>
                  <a:srgbClr val="149ED9"/>
                </a:solidFill>
                <a:effectLst/>
                <a:uLnTx/>
                <a:uFillTx/>
                <a:latin typeface="Roboto" panose="02000000000000000000" pitchFamily="2" charset="0"/>
                <a:ea typeface="Roboto" panose="02000000000000000000" pitchFamily="2" charset="0"/>
                <a:cs typeface="+mn-cs"/>
              </a:rPr>
              <a:t>UNITED NATIONS</a:t>
            </a:r>
          </a:p>
        </p:txBody>
      </p:sp>
      <p:sp>
        <p:nvSpPr>
          <p:cNvPr id="9" name="Title Placeholder 1"/>
          <p:cNvSpPr>
            <a:spLocks noGrp="1"/>
          </p:cNvSpPr>
          <p:nvPr>
            <p:ph type="title"/>
          </p:nvPr>
        </p:nvSpPr>
        <p:spPr>
          <a:xfrm>
            <a:off x="322996" y="638016"/>
            <a:ext cx="11546008" cy="403957"/>
          </a:xfrm>
          <a:prstGeom prst="rect">
            <a:avLst/>
          </a:prstGeom>
        </p:spPr>
        <p:txBody>
          <a:bodyPr vert="horz" wrap="square" lIns="0" tIns="0" rIns="0" bIns="0" rtlCol="0" anchor="t">
            <a:spAutoFit/>
          </a:bodyPr>
          <a:lstStyle/>
          <a:p>
            <a:pPr marL="0" marR="0" lvl="0" indent="0" defTabSz="914514" fontAlgn="auto">
              <a:lnSpc>
                <a:spcPct val="100000"/>
              </a:lnSpc>
              <a:spcAft>
                <a:spcPts val="0"/>
              </a:spcAft>
              <a:buClrTx/>
              <a:buSzTx/>
              <a:buFontTx/>
              <a:tabLst/>
            </a:pPr>
            <a:r>
              <a:rPr lang="en-US"/>
              <a:t>Click to add title</a:t>
            </a:r>
          </a:p>
        </p:txBody>
      </p:sp>
      <p:sp>
        <p:nvSpPr>
          <p:cNvPr id="4" name="Text Placeholder 3"/>
          <p:cNvSpPr>
            <a:spLocks noGrp="1"/>
          </p:cNvSpPr>
          <p:nvPr>
            <p:ph type="body" idx="1"/>
          </p:nvPr>
        </p:nvSpPr>
        <p:spPr>
          <a:xfrm>
            <a:off x="322996" y="1365401"/>
            <a:ext cx="11546008" cy="4662919"/>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Level six</a:t>
            </a:r>
          </a:p>
          <a:p>
            <a:pPr lvl="6"/>
            <a:r>
              <a:rPr lang="en-US"/>
              <a:t>Level seven</a:t>
            </a:r>
          </a:p>
          <a:p>
            <a:pPr lvl="7"/>
            <a:r>
              <a:rPr lang="en-US"/>
              <a:t>Level eight</a:t>
            </a:r>
          </a:p>
          <a:p>
            <a:pPr lvl="8"/>
            <a:r>
              <a:rPr lang="en-US"/>
              <a:t>Level nine</a:t>
            </a:r>
          </a:p>
        </p:txBody>
      </p:sp>
      <p:sp>
        <p:nvSpPr>
          <p:cNvPr id="12" name="TextBox 11"/>
          <p:cNvSpPr txBox="1"/>
          <p:nvPr userDrawn="1"/>
        </p:nvSpPr>
        <p:spPr>
          <a:xfrm>
            <a:off x="9091530" y="6612907"/>
            <a:ext cx="2743237" cy="108171"/>
          </a:xfrm>
          <a:prstGeom prst="rect">
            <a:avLst/>
          </a:prstGeom>
          <a:noFill/>
        </p:spPr>
        <p:txBody>
          <a:bodyPr wrap="square" lIns="0" tIns="0" rIns="0" bIns="0" rtlCol="0" anchor="b" anchorCtr="0">
            <a:spAutoFit/>
          </a:bodyPr>
          <a:lstStyle>
            <a:defPPr>
              <a:defRPr lang="en-US"/>
            </a:defPPr>
            <a:lvl1pPr marR="0" lvl="0" indent="0" algn="r" defTabSz="975482" fontAlgn="auto">
              <a:lnSpc>
                <a:spcPct val="100000"/>
              </a:lnSpc>
              <a:spcBef>
                <a:spcPts val="0"/>
              </a:spcBef>
              <a:spcAft>
                <a:spcPts val="0"/>
              </a:spcAft>
              <a:buClrTx/>
              <a:buSzTx/>
              <a:buFontTx/>
              <a:buNone/>
              <a:tabLst/>
              <a:defRPr kumimoji="0" sz="750" b="0" i="0" u="none" strike="noStrike" cap="none" spc="0" normalizeH="0" baseline="0">
                <a:ln>
                  <a:noFill/>
                </a:ln>
                <a:solidFill>
                  <a:srgbClr val="7F7F7F">
                    <a:lumMod val="50000"/>
                  </a:srgbClr>
                </a:solidFill>
                <a:effectLst/>
                <a:uLnTx/>
                <a:uFillTx/>
                <a:latin typeface="Roboto Black" panose="02000000000000000000" pitchFamily="2" charset="0"/>
                <a:ea typeface="Roboto Black" panose="02000000000000000000" pitchFamily="2" charset="0"/>
              </a:defRPr>
            </a:lvl1pPr>
            <a:lvl2pPr marL="487741" defTabSz="975482">
              <a:defRPr sz="1900"/>
            </a:lvl2pPr>
            <a:lvl3pPr marL="975482" defTabSz="975482">
              <a:defRPr sz="1900"/>
            </a:lvl3pPr>
            <a:lvl4pPr marL="1463223" defTabSz="975482">
              <a:defRPr sz="1900"/>
            </a:lvl4pPr>
            <a:lvl5pPr marL="1950964" defTabSz="975482">
              <a:defRPr sz="1900"/>
            </a:lvl5pPr>
            <a:lvl6pPr marL="2438705" defTabSz="975482">
              <a:defRPr sz="1900"/>
            </a:lvl6pPr>
            <a:lvl7pPr marL="2926446" defTabSz="975482">
              <a:defRPr sz="1900"/>
            </a:lvl7pPr>
            <a:lvl8pPr marL="3414187" defTabSz="975482">
              <a:defRPr sz="1900"/>
            </a:lvl8pPr>
            <a:lvl9pPr marL="3901928" defTabSz="975482">
              <a:defRPr sz="1900"/>
            </a:lvl9pPr>
          </a:lstStyle>
          <a:p>
            <a:pPr lvl="0"/>
            <a:fld id="{DFCF27A5-1A5B-48D3-A060-2758FFBB1ADD}" type="slidenum">
              <a:rPr lang="en-US" sz="703" smtClean="0">
                <a:sym typeface="Trebuchet MS" panose="020B0603020202020204" pitchFamily="34" charset="0"/>
              </a:rPr>
              <a:pPr lvl="0"/>
              <a:t>‹#›</a:t>
            </a:fld>
            <a:endParaRPr lang="en-US" sz="703">
              <a:sym typeface="Trebuchet MS" panose="020B0603020202020204" pitchFamily="34" charset="0"/>
            </a:endParaRPr>
          </a:p>
        </p:txBody>
      </p:sp>
    </p:spTree>
    <p:extLst>
      <p:ext uri="{BB962C8B-B14F-4D97-AF65-F5344CB8AC3E}">
        <p14:creationId xmlns:p14="http://schemas.microsoft.com/office/powerpoint/2010/main" val="175702924"/>
      </p:ext>
    </p:extLst>
  </p:cSld>
  <p:clrMap bg1="lt1" tx1="dk1" bg2="lt2" tx2="dk2" accent1="accent1" accent2="accent2" accent3="accent3" accent4="accent4" accent5="accent5" accent6="accent6" hlink="hlink" folHlink="folHlink"/>
  <p:sldLayoutIdLst>
    <p:sldLayoutId id="2147485385" r:id="rId1"/>
    <p:sldLayoutId id="2147485386" r:id="rId2"/>
    <p:sldLayoutId id="2147485387" r:id="rId3"/>
    <p:sldLayoutId id="2147485388" r:id="rId4"/>
    <p:sldLayoutId id="2147485389" r:id="rId5"/>
    <p:sldLayoutId id="2147485390" r:id="rId6"/>
    <p:sldLayoutId id="2147485391" r:id="rId7"/>
    <p:sldLayoutId id="2147485392" r:id="rId8"/>
    <p:sldLayoutId id="2147485393" r:id="rId9"/>
    <p:sldLayoutId id="2147485394" r:id="rId10"/>
    <p:sldLayoutId id="2147485395" r:id="rId11"/>
    <p:sldLayoutId id="2147485396" r:id="rId12"/>
    <p:sldLayoutId id="2147485397" r:id="rId13"/>
    <p:sldLayoutId id="2147485398" r:id="rId14"/>
    <p:sldLayoutId id="2147485399" r:id="rId15"/>
    <p:sldLayoutId id="2147485400" r:id="rId16"/>
    <p:sldLayoutId id="2147485401" r:id="rId17"/>
    <p:sldLayoutId id="2147485402" r:id="rId18"/>
    <p:sldLayoutId id="2147485403" r:id="rId19"/>
    <p:sldLayoutId id="2147485404" r:id="rId20"/>
    <p:sldLayoutId id="2147485405" r:id="rId21"/>
    <p:sldLayoutId id="2147485406" r:id="rId22"/>
    <p:sldLayoutId id="2147485407" r:id="rId23"/>
    <p:sldLayoutId id="2147485408" r:id="rId24"/>
    <p:sldLayoutId id="2147485409" r:id="rId25"/>
    <p:sldLayoutId id="2147485410" r:id="rId26"/>
    <p:sldLayoutId id="2147485411" r:id="rId27"/>
    <p:sldLayoutId id="2147485412" r:id="rId28"/>
    <p:sldLayoutId id="2147485413" r:id="rId29"/>
    <p:sldLayoutId id="2147485414" r:id="rId30"/>
    <p:sldLayoutId id="2147485415" r:id="rId31"/>
    <p:sldLayoutId id="2147485416" r:id="rId32"/>
    <p:sldLayoutId id="2147485417" r:id="rId33"/>
    <p:sldLayoutId id="2147485418" r:id="rId34"/>
    <p:sldLayoutId id="2147485419" r:id="rId35"/>
    <p:sldLayoutId id="2147485420" r:id="rId36"/>
    <p:sldLayoutId id="2147485421" r:id="rId37"/>
    <p:sldLayoutId id="2147485422" r:id="rId38"/>
    <p:sldLayoutId id="2147485423" r:id="rId39"/>
    <p:sldLayoutId id="2147485424" r:id="rId40"/>
    <p:sldLayoutId id="2147485425" r:id="rId41"/>
    <p:sldLayoutId id="2147485426" r:id="rId42"/>
    <p:sldLayoutId id="2147485427" r:id="rId43"/>
    <p:sldLayoutId id="2147483712" r:id="rId44"/>
    <p:sldLayoutId id="2147483713" r:id="rId45"/>
    <p:sldLayoutId id="2147483714" r:id="rId46"/>
    <p:sldLayoutId id="2147483715" r:id="rId47"/>
    <p:sldLayoutId id="2147483716" r:id="rId48"/>
    <p:sldLayoutId id="2147483717" r:id="rId49"/>
    <p:sldLayoutId id="2147483718" r:id="rId50"/>
    <p:sldLayoutId id="2147483719" r:id="rId51"/>
    <p:sldLayoutId id="2147483720" r:id="rId52"/>
    <p:sldLayoutId id="2147483721" r:id="rId53"/>
    <p:sldLayoutId id="2147483722" r:id="rId54"/>
    <p:sldLayoutId id="2147483723" r:id="rId55"/>
    <p:sldLayoutId id="2147483724" r:id="rId56"/>
    <p:sldLayoutId id="2147483725" r:id="rId57"/>
    <p:sldLayoutId id="2147483726" r:id="rId58"/>
    <p:sldLayoutId id="2147483727" r:id="rId59"/>
    <p:sldLayoutId id="2147483728" r:id="rId60"/>
    <p:sldLayoutId id="2147483729" r:id="rId61"/>
    <p:sldLayoutId id="2147483730" r:id="rId62"/>
    <p:sldLayoutId id="2147483731" r:id="rId63"/>
    <p:sldLayoutId id="2147483732" r:id="rId64"/>
    <p:sldLayoutId id="2147483733" r:id="rId65"/>
    <p:sldLayoutId id="2147483734" r:id="rId66"/>
    <p:sldLayoutId id="2147483735" r:id="rId67"/>
    <p:sldLayoutId id="2147483736" r:id="rId68"/>
    <p:sldLayoutId id="2147483737" r:id="rId69"/>
    <p:sldLayoutId id="2147483738" r:id="rId70"/>
    <p:sldLayoutId id="2147483739" r:id="rId71"/>
    <p:sldLayoutId id="2147483740" r:id="rId72"/>
    <p:sldLayoutId id="2147483741" r:id="rId73"/>
    <p:sldLayoutId id="2147483742" r:id="rId74"/>
    <p:sldLayoutId id="2147483743" r:id="rId75"/>
    <p:sldLayoutId id="2147483744" r:id="rId76"/>
    <p:sldLayoutId id="2147483745" r:id="rId77"/>
    <p:sldLayoutId id="2147483746" r:id="rId78"/>
    <p:sldLayoutId id="2147483747" r:id="rId79"/>
    <p:sldLayoutId id="2147483748" r:id="rId80"/>
    <p:sldLayoutId id="2147483749" r:id="rId81"/>
    <p:sldLayoutId id="2147483750" r:id="rId82"/>
    <p:sldLayoutId id="2147483751" r:id="rId83"/>
    <p:sldLayoutId id="2147483752" r:id="rId84"/>
    <p:sldLayoutId id="2147483753" r:id="rId85"/>
    <p:sldLayoutId id="2147483754" r:id="rId86"/>
    <p:sldLayoutId id="2147483755" r:id="rId87"/>
    <p:sldLayoutId id="2147483756" r:id="rId88"/>
    <p:sldLayoutId id="2147483757" r:id="rId89"/>
    <p:sldLayoutId id="2147483758" r:id="rId90"/>
    <p:sldLayoutId id="2147483759" r:id="rId91"/>
    <p:sldLayoutId id="2147483760" r:id="rId92"/>
    <p:sldLayoutId id="2147483761" r:id="rId93"/>
    <p:sldLayoutId id="2147483762" r:id="rId94"/>
    <p:sldLayoutId id="2147483763" r:id="rId95"/>
    <p:sldLayoutId id="2147483764" r:id="rId96"/>
    <p:sldLayoutId id="2147483836" r:id="rId97"/>
    <p:sldLayoutId id="2147485428" r:id="rId98"/>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sldNum="0" hdr="0" ftr="0" dt="0"/>
  <p:txStyles>
    <p:titleStyle>
      <a:lvl1pPr algn="l" defTabSz="914258" rtl="0" eaLnBrk="1" latinLnBrk="0" hangingPunct="1">
        <a:lnSpc>
          <a:spcPct val="90000"/>
        </a:lnSpc>
        <a:spcBef>
          <a:spcPct val="0"/>
        </a:spcBef>
        <a:buNone/>
        <a:defRPr kumimoji="0" lang="en-US" sz="2625" b="0" i="0" u="none" strike="noStrike" kern="1200" cap="none" spc="19" normalizeH="0" baseline="0" dirty="0">
          <a:ln>
            <a:noFill/>
          </a:ln>
          <a:solidFill>
            <a:srgbClr val="149ED9"/>
          </a:solidFill>
          <a:effectLst/>
          <a:uLnTx/>
          <a:uFillTx/>
          <a:latin typeface="Roboto Black" panose="02000000000000000000" pitchFamily="2" charset="0"/>
          <a:ea typeface="Roboto Black" panose="02000000000000000000" pitchFamily="2" charset="0"/>
          <a:cs typeface="+mj-cs"/>
          <a:sym typeface="Trebuchet MS" panose="020B0603020202020204" pitchFamily="34" charset="0"/>
        </a:defRPr>
      </a:lvl1pPr>
    </p:titleStyle>
    <p:bodyStyle>
      <a:lvl1pPr marL="0" indent="0" algn="l" defTabSz="914258" rtl="0" eaLnBrk="1" latinLnBrk="0" hangingPunct="1">
        <a:lnSpc>
          <a:spcPct val="110000"/>
        </a:lnSpc>
        <a:spcBef>
          <a:spcPts val="600"/>
        </a:spcBef>
        <a:spcAft>
          <a:spcPts val="300"/>
        </a:spcAft>
        <a:buClr>
          <a:srgbClr val="149ED9"/>
        </a:buClr>
        <a:buFont typeface="Arial" panose="020B0604020202020204" pitchFamily="34" charset="0"/>
        <a:buChar char="​"/>
        <a:defRPr lang="en-US" sz="1313" kern="1200">
          <a:solidFill>
            <a:schemeClr val="tx1"/>
          </a:solidFill>
          <a:latin typeface="+mn-lt"/>
          <a:ea typeface="+mn-ea"/>
          <a:cs typeface="+mn-cs"/>
          <a:sym typeface="Trebuchet MS" panose="020B0603020202020204" pitchFamily="34" charset="0"/>
        </a:defRPr>
      </a:lvl1pPr>
      <a:lvl2pPr marL="284356" indent="-172773" algn="l" defTabSz="914258" rtl="0" eaLnBrk="1" latinLnBrk="0" hangingPunct="1">
        <a:lnSpc>
          <a:spcPct val="90000"/>
        </a:lnSpc>
        <a:spcBef>
          <a:spcPts val="0"/>
        </a:spcBef>
        <a:spcAft>
          <a:spcPts val="300"/>
        </a:spcAft>
        <a:buClr>
          <a:srgbClr val="149ED9"/>
        </a:buClr>
        <a:buFont typeface="Arial" panose="020B0604020202020204" pitchFamily="34" charset="0"/>
        <a:buChar char="•"/>
        <a:defRPr lang="en-US" sz="1313" kern="1200">
          <a:solidFill>
            <a:schemeClr val="tx1"/>
          </a:solidFill>
          <a:latin typeface="+mn-lt"/>
          <a:ea typeface="+mn-ea"/>
          <a:cs typeface="+mn-cs"/>
          <a:sym typeface="Trebuchet MS" panose="020B0603020202020204" pitchFamily="34" charset="0"/>
        </a:defRPr>
      </a:lvl2pPr>
      <a:lvl3pPr marL="511120" indent="-165574" algn="l" defTabSz="914258" rtl="0" eaLnBrk="1" latinLnBrk="0" hangingPunct="1">
        <a:lnSpc>
          <a:spcPct val="90000"/>
        </a:lnSpc>
        <a:spcBef>
          <a:spcPts val="0"/>
        </a:spcBef>
        <a:spcAft>
          <a:spcPts val="300"/>
        </a:spcAft>
        <a:buClr>
          <a:srgbClr val="149ED9"/>
        </a:buClr>
        <a:buFont typeface="Trebuchet MS" panose="020B0603020202020204" pitchFamily="34" charset="0"/>
        <a:buChar char="–"/>
        <a:defRPr lang="en-US" sz="1313" kern="1200">
          <a:solidFill>
            <a:schemeClr val="tx1"/>
          </a:solidFill>
          <a:latin typeface="+mn-lt"/>
          <a:ea typeface="+mn-ea"/>
          <a:cs typeface="+mn-cs"/>
          <a:sym typeface="Trebuchet MS" panose="020B0603020202020204" pitchFamily="34" charset="0"/>
        </a:defRPr>
      </a:lvl3pPr>
      <a:lvl4pPr marL="0" indent="0" algn="l" defTabSz="914258" rtl="0" eaLnBrk="1" latinLnBrk="0" hangingPunct="1">
        <a:lnSpc>
          <a:spcPct val="110000"/>
        </a:lnSpc>
        <a:spcBef>
          <a:spcPts val="300"/>
        </a:spcBef>
        <a:spcAft>
          <a:spcPts val="300"/>
        </a:spcAft>
        <a:buClr>
          <a:srgbClr val="149ED9"/>
        </a:buClr>
        <a:buFont typeface="Arial" panose="020B0604020202020204" pitchFamily="34" charset="0"/>
        <a:buChar char="​"/>
        <a:defRPr lang="en-US" sz="1688" b="1" kern="1200">
          <a:solidFill>
            <a:schemeClr val="tx1"/>
          </a:solidFill>
          <a:latin typeface="+mn-lt"/>
          <a:ea typeface="+mn-ea"/>
          <a:cs typeface="+mn-cs"/>
          <a:sym typeface="Trebuchet MS" panose="020B0603020202020204" pitchFamily="34" charset="0"/>
        </a:defRPr>
      </a:lvl4pPr>
      <a:lvl5pPr marL="0" indent="0" algn="l" defTabSz="914258" rtl="0" eaLnBrk="1" latinLnBrk="0" hangingPunct="1">
        <a:lnSpc>
          <a:spcPct val="100000"/>
        </a:lnSpc>
        <a:spcBef>
          <a:spcPts val="0"/>
        </a:spcBef>
        <a:spcAft>
          <a:spcPts val="300"/>
        </a:spcAft>
        <a:buClr>
          <a:srgbClr val="149ED9"/>
        </a:buClr>
        <a:buFont typeface="Arial" panose="020B0604020202020204" pitchFamily="34" charset="0"/>
        <a:buChar char="​"/>
        <a:defRPr lang="en-US" sz="1688" b="1" kern="1200" smtClean="0">
          <a:solidFill>
            <a:schemeClr val="tx1"/>
          </a:solidFill>
          <a:latin typeface="+mn-lt"/>
          <a:ea typeface="+mn-ea"/>
          <a:cs typeface="+mn-cs"/>
          <a:sym typeface="Trebuchet MS" panose="020B0603020202020204" pitchFamily="34" charset="0"/>
        </a:defRPr>
      </a:lvl5pPr>
      <a:lvl6pPr marL="269833" indent="-152377" algn="l" defTabSz="914258" rtl="0" eaLnBrk="1" latinLnBrk="0" hangingPunct="1">
        <a:lnSpc>
          <a:spcPct val="90000"/>
        </a:lnSpc>
        <a:spcBef>
          <a:spcPts val="0"/>
        </a:spcBef>
        <a:spcAft>
          <a:spcPts val="600"/>
        </a:spcAft>
        <a:buClr>
          <a:srgbClr val="149ED9"/>
        </a:buClr>
        <a:buFont typeface="Arial" panose="020B0604020202020204" pitchFamily="34" charset="0"/>
        <a:buChar char="•"/>
        <a:defRPr lang="en-US" sz="1688" kern="1200" smtClean="0">
          <a:solidFill>
            <a:schemeClr val="tx1"/>
          </a:solidFill>
          <a:latin typeface="+mn-lt"/>
          <a:ea typeface="+mn-ea"/>
          <a:cs typeface="+mn-cs"/>
          <a:sym typeface="Trebuchet MS" panose="020B0603020202020204" pitchFamily="34" charset="0"/>
        </a:defRPr>
      </a:lvl6pPr>
      <a:lvl7pPr marL="0" indent="0" algn="l" defTabSz="914258" rtl="0" eaLnBrk="1" latinLnBrk="0" hangingPunct="1">
        <a:lnSpc>
          <a:spcPct val="90000"/>
        </a:lnSpc>
        <a:spcBef>
          <a:spcPts val="900"/>
        </a:spcBef>
        <a:spcAft>
          <a:spcPts val="900"/>
        </a:spcAft>
        <a:buClr>
          <a:srgbClr val="149ED9"/>
        </a:buClr>
        <a:buFont typeface="Arial" panose="020B0604020202020204" pitchFamily="34" charset="0"/>
        <a:buChar char="​"/>
        <a:defRPr lang="en-US" sz="4313" kern="1200" baseline="0" smtClean="0">
          <a:solidFill>
            <a:schemeClr val="tx1"/>
          </a:solidFill>
          <a:latin typeface="+mn-lt"/>
          <a:ea typeface="+mn-ea"/>
          <a:cs typeface="+mn-cs"/>
          <a:sym typeface="Trebuchet MS" panose="020B0603020202020204" pitchFamily="34" charset="0"/>
        </a:defRPr>
      </a:lvl7pPr>
      <a:lvl8pPr marL="0" indent="0" algn="l" defTabSz="914258" rtl="0" eaLnBrk="1" latinLnBrk="0" hangingPunct="1">
        <a:lnSpc>
          <a:spcPct val="90000"/>
        </a:lnSpc>
        <a:spcBef>
          <a:spcPts val="900"/>
        </a:spcBef>
        <a:spcAft>
          <a:spcPts val="0"/>
        </a:spcAft>
        <a:buClr>
          <a:srgbClr val="149ED9"/>
        </a:buClr>
        <a:buFont typeface="Arial" panose="020B0604020202020204" pitchFamily="34" charset="0"/>
        <a:buChar char="​"/>
        <a:defRPr lang="en-US" sz="5438" b="1" kern="1200" baseline="0" smtClean="0">
          <a:solidFill>
            <a:schemeClr val="tx1"/>
          </a:solidFill>
          <a:latin typeface="+mn-lt"/>
          <a:ea typeface="+mn-ea"/>
          <a:cs typeface="+mn-cs"/>
          <a:sym typeface="Trebuchet MS" panose="020B0603020202020204" pitchFamily="34" charset="0"/>
        </a:defRPr>
      </a:lvl8pPr>
      <a:lvl9pPr marL="0" indent="0" algn="l" defTabSz="914258" rtl="0" eaLnBrk="1" latinLnBrk="0" hangingPunct="1">
        <a:lnSpc>
          <a:spcPct val="100000"/>
        </a:lnSpc>
        <a:spcBef>
          <a:spcPts val="0"/>
        </a:spcBef>
        <a:spcAft>
          <a:spcPts val="900"/>
        </a:spcAft>
        <a:buClr>
          <a:srgbClr val="149ED9"/>
        </a:buClr>
        <a:buFont typeface="Arial" panose="020B0604020202020204" pitchFamily="34" charset="0"/>
        <a:buChar char="​"/>
        <a:defRPr lang="en-US" sz="2438" b="1" kern="1200" baseline="0" dirty="0">
          <a:solidFill>
            <a:schemeClr val="tx1"/>
          </a:solidFill>
          <a:latin typeface="+mn-lt"/>
          <a:ea typeface="+mn-ea"/>
          <a:cs typeface="+mn-cs"/>
          <a:sym typeface="Trebuchet MS" panose="020B0603020202020204" pitchFamily="34" charset="0"/>
        </a:defRPr>
      </a:lvl9pPr>
    </p:bodyStyle>
    <p:otherStyle>
      <a:defPPr>
        <a:defRPr lang="en-US"/>
      </a:defPPr>
      <a:lvl1pPr marL="0" algn="l" defTabSz="914258" rtl="0" eaLnBrk="1" latinLnBrk="0" hangingPunct="1">
        <a:defRPr sz="1800" kern="1200">
          <a:solidFill>
            <a:schemeClr val="tx1"/>
          </a:solidFill>
          <a:latin typeface="+mn-lt"/>
          <a:ea typeface="+mn-ea"/>
          <a:cs typeface="+mn-cs"/>
        </a:defRPr>
      </a:lvl1pPr>
      <a:lvl2pPr marL="457129" algn="l" defTabSz="914258" rtl="0" eaLnBrk="1" latinLnBrk="0" hangingPunct="1">
        <a:defRPr sz="1800" kern="1200">
          <a:solidFill>
            <a:schemeClr val="tx1"/>
          </a:solidFill>
          <a:latin typeface="+mn-lt"/>
          <a:ea typeface="+mn-ea"/>
          <a:cs typeface="+mn-cs"/>
        </a:defRPr>
      </a:lvl2pPr>
      <a:lvl3pPr marL="914258" algn="l" defTabSz="914258" rtl="0" eaLnBrk="1" latinLnBrk="0" hangingPunct="1">
        <a:defRPr sz="1800" kern="1200">
          <a:solidFill>
            <a:schemeClr val="tx1"/>
          </a:solidFill>
          <a:latin typeface="+mn-lt"/>
          <a:ea typeface="+mn-ea"/>
          <a:cs typeface="+mn-cs"/>
        </a:defRPr>
      </a:lvl3pPr>
      <a:lvl4pPr marL="1371385" algn="l" defTabSz="914258" rtl="0" eaLnBrk="1" latinLnBrk="0" hangingPunct="1">
        <a:defRPr sz="1800" kern="1200">
          <a:solidFill>
            <a:schemeClr val="tx1"/>
          </a:solidFill>
          <a:latin typeface="+mn-lt"/>
          <a:ea typeface="+mn-ea"/>
          <a:cs typeface="+mn-cs"/>
        </a:defRPr>
      </a:lvl4pPr>
      <a:lvl5pPr marL="1828514" algn="l" defTabSz="914258" rtl="0" eaLnBrk="1" latinLnBrk="0" hangingPunct="1">
        <a:defRPr sz="1800" kern="1200">
          <a:solidFill>
            <a:schemeClr val="tx1"/>
          </a:solidFill>
          <a:latin typeface="+mn-lt"/>
          <a:ea typeface="+mn-ea"/>
          <a:cs typeface="+mn-cs"/>
        </a:defRPr>
      </a:lvl5pPr>
      <a:lvl6pPr marL="2285643" algn="l" defTabSz="914258" rtl="0" eaLnBrk="1" latinLnBrk="0" hangingPunct="1">
        <a:defRPr sz="1800" kern="1200">
          <a:solidFill>
            <a:schemeClr val="tx1"/>
          </a:solidFill>
          <a:latin typeface="+mn-lt"/>
          <a:ea typeface="+mn-ea"/>
          <a:cs typeface="+mn-cs"/>
        </a:defRPr>
      </a:lvl6pPr>
      <a:lvl7pPr marL="2742772" algn="l" defTabSz="914258" rtl="0" eaLnBrk="1" latinLnBrk="0" hangingPunct="1">
        <a:defRPr sz="1800" kern="1200">
          <a:solidFill>
            <a:schemeClr val="tx1"/>
          </a:solidFill>
          <a:latin typeface="+mn-lt"/>
          <a:ea typeface="+mn-ea"/>
          <a:cs typeface="+mn-cs"/>
        </a:defRPr>
      </a:lvl7pPr>
      <a:lvl8pPr marL="3199900" algn="l" defTabSz="914258" rtl="0" eaLnBrk="1" latinLnBrk="0" hangingPunct="1">
        <a:defRPr sz="1800" kern="1200">
          <a:solidFill>
            <a:schemeClr val="tx1"/>
          </a:solidFill>
          <a:latin typeface="+mn-lt"/>
          <a:ea typeface="+mn-ea"/>
          <a:cs typeface="+mn-cs"/>
        </a:defRPr>
      </a:lvl8pPr>
      <a:lvl9pPr marL="3657028" algn="l" defTabSz="91425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398">
          <p15:clr>
            <a:srgbClr val="F26B43"/>
          </p15:clr>
        </p15:guide>
        <p15:guide id="2" pos="422">
          <p15:clr>
            <a:srgbClr val="F26B43"/>
          </p15:clr>
        </p15:guide>
        <p15:guide id="3" pos="7769">
          <p15:clr>
            <a:srgbClr val="F26B43"/>
          </p15:clr>
        </p15:guide>
        <p15:guide id="4" orient="horz" pos="4140">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0468B1"/>
        </a:solidFill>
        <a:effectLst/>
      </p:bgPr>
    </p:bg>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FCABF7FA-279F-D931-A1A8-D45835AB2C1F}"/>
              </a:ext>
            </a:extLst>
          </p:cNvPr>
          <p:cNvGraphicFramePr>
            <a:graphicFrameLocks noChangeAspect="1"/>
          </p:cNvGraphicFramePr>
          <p:nvPr userDrawn="1">
            <p:custDataLst>
              <p:tags r:id="rId15"/>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6" imgW="395" imgH="394" progId="TCLayout.ActiveDocument.1">
                  <p:embed/>
                </p:oleObj>
              </mc:Choice>
              <mc:Fallback>
                <p:oleObj name="think-cell Slide" r:id="rId16" imgW="395" imgH="394" progId="TCLayout.ActiveDocument.1">
                  <p:embed/>
                  <p:pic>
                    <p:nvPicPr>
                      <p:cNvPr id="5" name="Object 4" hidden="1">
                        <a:extLst>
                          <a:ext uri="{FF2B5EF4-FFF2-40B4-BE49-F238E27FC236}">
                            <a16:creationId xmlns:a16="http://schemas.microsoft.com/office/drawing/2014/main" id="{FCABF7FA-279F-D931-A1A8-D45835AB2C1F}"/>
                          </a:ext>
                        </a:extLst>
                      </p:cNvPr>
                      <p:cNvPicPr/>
                      <p:nvPr/>
                    </p:nvPicPr>
                    <p:blipFill>
                      <a:blip r:embed="rId17"/>
                      <a:stretch>
                        <a:fillRect/>
                      </a:stretch>
                    </p:blipFill>
                    <p:spPr>
                      <a:xfrm>
                        <a:off x="1588" y="1588"/>
                        <a:ext cx="1588" cy="1588"/>
                      </a:xfrm>
                      <a:prstGeom prst="rect">
                        <a:avLst/>
                      </a:prstGeom>
                    </p:spPr>
                  </p:pic>
                </p:oleObj>
              </mc:Fallback>
            </mc:AlternateContent>
          </a:graphicData>
        </a:graphic>
      </p:graphicFrame>
      <p:sp>
        <p:nvSpPr>
          <p:cNvPr id="2" name="Title Text"/>
          <p:cNvSpPr txBox="1">
            <a:spLocks noGrp="1"/>
          </p:cNvSpPr>
          <p:nvPr>
            <p:ph type="title"/>
          </p:nvPr>
        </p:nvSpPr>
        <p:spPr>
          <a:xfrm>
            <a:off x="1826683" y="769937"/>
            <a:ext cx="9753601" cy="1668463"/>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45718" tIns="45718" rIns="45718" bIns="45718" anchor="ctr"/>
          <a:lstStyle/>
          <a:p>
            <a:r>
              <a:t>Title Text</a:t>
            </a:r>
          </a:p>
        </p:txBody>
      </p:sp>
      <p:sp>
        <p:nvSpPr>
          <p:cNvPr id="3" name="Body Level One…"/>
          <p:cNvSpPr txBox="1">
            <a:spLocks noGrp="1"/>
          </p:cNvSpPr>
          <p:nvPr>
            <p:ph type="body" idx="1"/>
          </p:nvPr>
        </p:nvSpPr>
        <p:spPr>
          <a:xfrm>
            <a:off x="6805083" y="2438400"/>
            <a:ext cx="4775201" cy="441960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8478978" y="6232198"/>
            <a:ext cx="258623" cy="248304"/>
          </a:xfrm>
          <a:prstGeom prst="rect">
            <a:avLst/>
          </a:prstGeom>
          <a:ln w="12700">
            <a:miter lim="400000"/>
          </a:ln>
        </p:spPr>
        <p:txBody>
          <a:bodyPr wrap="none" lIns="45718" tIns="45718" rIns="45718" bIns="45718" anchor="ctr">
            <a:spAutoFit/>
          </a:bodyPr>
          <a:lstStyle>
            <a:lvl1pPr algn="r">
              <a:defRPr sz="1200"/>
            </a:lvl1pPr>
          </a:lstStyle>
          <a:p>
            <a:fld id="{86CB4B4D-7CA3-9044-876B-883B54F8677D}" type="slidenum">
              <a:t>‹#›</a:t>
            </a:fld>
            <a:endParaRPr/>
          </a:p>
        </p:txBody>
      </p:sp>
    </p:spTree>
    <p:extLst>
      <p:ext uri="{BB962C8B-B14F-4D97-AF65-F5344CB8AC3E}">
        <p14:creationId xmlns:p14="http://schemas.microsoft.com/office/powerpoint/2010/main" val="3133931568"/>
      </p:ext>
    </p:extLst>
  </p:cSld>
  <p:clrMap bg1="lt1" tx1="dk1" bg2="lt2" tx2="dk2" accent1="accent1" accent2="accent2" accent3="accent3" accent4="accent4" accent5="accent5" accent6="accent6" hlink="hlink" folHlink="folHlink"/>
  <p:sldLayoutIdLst>
    <p:sldLayoutId id="2147485444" r:id="rId1"/>
    <p:sldLayoutId id="2147485445" r:id="rId2"/>
    <p:sldLayoutId id="2147485446" r:id="rId3"/>
    <p:sldLayoutId id="2147485447" r:id="rId4"/>
    <p:sldLayoutId id="2147485448" r:id="rId5"/>
    <p:sldLayoutId id="2147485449" r:id="rId6"/>
    <p:sldLayoutId id="2147485450" r:id="rId7"/>
    <p:sldLayoutId id="2147485451" r:id="rId8"/>
    <p:sldLayoutId id="2147485452" r:id="rId9"/>
    <p:sldLayoutId id="2147485453" r:id="rId10"/>
    <p:sldLayoutId id="2147485454" r:id="rId11"/>
    <p:sldLayoutId id="2147485455" r:id="rId12"/>
    <p:sldLayoutId id="2147485456" r:id="rId13"/>
  </p:sldLayoutIdLst>
  <p:transition spd="med"/>
  <p:txStyles>
    <p:titleStyle>
      <a:lvl1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1pPr>
      <a:lvl2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2pPr>
      <a:lvl3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3pPr>
      <a:lvl4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4pPr>
      <a:lvl5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5pPr>
      <a:lvl6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6pPr>
      <a:lvl7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7pPr>
      <a:lvl8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8pPr>
      <a:lvl9pPr marL="0" marR="0" indent="0" algn="l" defTabSz="914400" rtl="0" latinLnBrk="0">
        <a:lnSpc>
          <a:spcPct val="85000"/>
        </a:lnSpc>
        <a:spcBef>
          <a:spcPts val="0"/>
        </a:spcBef>
        <a:spcAft>
          <a:spcPts val="0"/>
        </a:spcAft>
        <a:buClrTx/>
        <a:buSzTx/>
        <a:buFontTx/>
        <a:buNone/>
        <a:tabLst/>
        <a:defRPr sz="2400" b="1" i="0" u="none" strike="noStrike" cap="none" spc="0" baseline="0">
          <a:solidFill>
            <a:srgbClr val="FFFFFF"/>
          </a:solidFill>
          <a:uFillTx/>
          <a:latin typeface="+mn-lt"/>
          <a:ea typeface="+mn-ea"/>
          <a:cs typeface="+mn-cs"/>
          <a:sym typeface="Calibri"/>
        </a:defRPr>
      </a:lvl9pPr>
    </p:titleStyle>
    <p:bodyStyle>
      <a:lvl1pPr marL="158750" marR="0" indent="-158750"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1pPr>
      <a:lvl2pPr marL="317500" marR="0" indent="-158750"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2pPr>
      <a:lvl3pPr marL="444500" marR="0" indent="-127000"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3pPr>
      <a:lvl4pPr marL="701386" marR="0" indent="-187036" algn="l" defTabSz="914400" rtl="0" latinLnBrk="0">
        <a:lnSpc>
          <a:spcPct val="100000"/>
        </a:lnSpc>
        <a:spcBef>
          <a:spcPts val="200"/>
        </a:spcBef>
        <a:spcAft>
          <a:spcPts val="0"/>
        </a:spcAft>
        <a:buClrTx/>
        <a:buSzPct val="75000"/>
        <a:buFontTx/>
        <a:buChar char="►"/>
        <a:tabLst/>
        <a:defRPr sz="1200" b="0" i="0" u="none" strike="noStrike" cap="none" spc="0" baseline="0">
          <a:solidFill>
            <a:srgbClr val="4B4B4B"/>
          </a:solidFill>
          <a:uFillTx/>
          <a:latin typeface="+mn-lt"/>
          <a:ea typeface="+mn-ea"/>
          <a:cs typeface="+mn-cs"/>
          <a:sym typeface="Calibri"/>
        </a:defRPr>
      </a:lvl4pPr>
      <a:lvl5pPr marL="872835" marR="0" indent="-187036" algn="l" defTabSz="914400" rtl="0" latinLnBrk="0">
        <a:lnSpc>
          <a:spcPct val="100000"/>
        </a:lnSpc>
        <a:spcBef>
          <a:spcPts val="200"/>
        </a:spcBef>
        <a:spcAft>
          <a:spcPts val="0"/>
        </a:spcAft>
        <a:buClrTx/>
        <a:buSzPct val="75000"/>
        <a:buFontTx/>
        <a:buChar char="►"/>
        <a:tabLst/>
        <a:defRPr sz="1200" b="0" i="0" u="none" strike="noStrike" cap="none" spc="0" baseline="0">
          <a:solidFill>
            <a:srgbClr val="4B4B4B"/>
          </a:solidFill>
          <a:uFillTx/>
          <a:latin typeface="+mn-lt"/>
          <a:ea typeface="+mn-ea"/>
          <a:cs typeface="+mn-cs"/>
          <a:sym typeface="Calibri"/>
        </a:defRPr>
      </a:lvl5pPr>
      <a:lvl6pPr marL="2423160" marR="0" indent="-137160"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6pPr>
      <a:lvl7pPr marL="2880360" marR="0" indent="-137160"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7pPr>
      <a:lvl8pPr marL="3337559" marR="0" indent="-137159"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8pPr>
      <a:lvl9pPr marL="3794759" marR="0" indent="-137159" algn="l" defTabSz="914400" rtl="0" latinLnBrk="0">
        <a:lnSpc>
          <a:spcPct val="100000"/>
        </a:lnSpc>
        <a:spcBef>
          <a:spcPts val="200"/>
        </a:spcBef>
        <a:spcAft>
          <a:spcPts val="0"/>
        </a:spcAft>
        <a:buClrTx/>
        <a:buSzPct val="100000"/>
        <a:buFontTx/>
        <a:buChar char="•"/>
        <a:tabLst/>
        <a:defRPr sz="1200" b="0" i="0" u="none" strike="noStrike" cap="none" spc="0" baseline="0">
          <a:solidFill>
            <a:srgbClr val="4B4B4B"/>
          </a:solidFill>
          <a:uFillTx/>
          <a:latin typeface="+mn-lt"/>
          <a:ea typeface="+mn-ea"/>
          <a:cs typeface="+mn-cs"/>
          <a:sym typeface="Calibri"/>
        </a:defRPr>
      </a:lvl9pPr>
    </p:bodyStyle>
    <p:otherStyle>
      <a:lvl1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1pPr>
      <a:lvl2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2pPr>
      <a:lvl3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3pPr>
      <a:lvl4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4pPr>
      <a:lvl5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5pPr>
      <a:lvl6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6pPr>
      <a:lvl7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7pPr>
      <a:lvl8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8pPr>
      <a:lvl9pPr marL="0" marR="0" indent="0" algn="r" defTabSz="914400" rtl="0" latinLnBrk="0">
        <a:lnSpc>
          <a:spcPct val="100000"/>
        </a:lnSpc>
        <a:spcBef>
          <a:spcPts val="0"/>
        </a:spcBef>
        <a:spcAft>
          <a:spcPts val="0"/>
        </a:spcAft>
        <a:buClrTx/>
        <a:buSzTx/>
        <a:buFontTx/>
        <a:buNone/>
        <a:tabLst/>
        <a:defRPr sz="1200" b="0" i="0" u="none" strike="noStrike" cap="none" spc="0" baseline="0">
          <a:solidFill>
            <a:schemeClr val="tx1"/>
          </a:solidFill>
          <a:uFillTx/>
          <a:latin typeface="+mn-lt"/>
          <a:ea typeface="+mn-ea"/>
          <a:cs typeface="+mn-cs"/>
          <a:sym typeface="Calibri"/>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10.xml"/><Relationship Id="rId1" Type="http://schemas.openxmlformats.org/officeDocument/2006/relationships/slideLayout" Target="../slideLayouts/slideLayout45.xml"/></Relationships>
</file>

<file path=ppt/slides/_rels/slide1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51.png"/><Relationship Id="rId1" Type="http://schemas.openxmlformats.org/officeDocument/2006/relationships/slideLayout" Target="../slideLayouts/slideLayout45.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1.xml"/><Relationship Id="rId7" Type="http://schemas.openxmlformats.org/officeDocument/2006/relationships/image" Target="../media/image51.png"/><Relationship Id="rId2" Type="http://schemas.openxmlformats.org/officeDocument/2006/relationships/slideLayout" Target="../slideLayouts/slideLayout50.xml"/><Relationship Id="rId1" Type="http://schemas.openxmlformats.org/officeDocument/2006/relationships/tags" Target="../tags/tag316.xml"/><Relationship Id="rId6" Type="http://schemas.openxmlformats.org/officeDocument/2006/relationships/image" Target="../media/image79.png"/><Relationship Id="rId5" Type="http://schemas.openxmlformats.org/officeDocument/2006/relationships/image" Target="../media/image11.emf"/><Relationship Id="rId4" Type="http://schemas.openxmlformats.org/officeDocument/2006/relationships/oleObject" Target="../embeddings/oleObject228.bin"/></Relationships>
</file>

<file path=ppt/slides/_rels/slide13.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2.xml"/><Relationship Id="rId1" Type="http://schemas.openxmlformats.org/officeDocument/2006/relationships/slideLayout" Target="../slideLayouts/slideLayout45.xml"/><Relationship Id="rId5" Type="http://schemas.openxmlformats.org/officeDocument/2006/relationships/image" Target="../media/image81.png"/><Relationship Id="rId4" Type="http://schemas.openxmlformats.org/officeDocument/2006/relationships/image" Target="../media/image80.png"/></Relationships>
</file>

<file path=ppt/slides/_rels/slide1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3.xml"/><Relationship Id="rId1" Type="http://schemas.openxmlformats.org/officeDocument/2006/relationships/slideLayout" Target="../slideLayouts/slideLayout45.xml"/><Relationship Id="rId4" Type="http://schemas.openxmlformats.org/officeDocument/2006/relationships/image" Target="../media/image82.png"/></Relationships>
</file>

<file path=ppt/slides/_rels/slide15.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14.xml"/><Relationship Id="rId1" Type="http://schemas.openxmlformats.org/officeDocument/2006/relationships/slideLayout" Target="../slideLayouts/slideLayout45.xml"/><Relationship Id="rId6" Type="http://schemas.openxmlformats.org/officeDocument/2006/relationships/image" Target="../media/image51.png"/><Relationship Id="rId5" Type="http://schemas.openxmlformats.org/officeDocument/2006/relationships/image" Target="../media/image85.png"/><Relationship Id="rId4" Type="http://schemas.openxmlformats.org/officeDocument/2006/relationships/image" Target="../media/image84.png"/></Relationships>
</file>

<file path=ppt/slides/_rels/slide1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15.xml"/><Relationship Id="rId1" Type="http://schemas.openxmlformats.org/officeDocument/2006/relationships/slideLayout" Target="../slideLayouts/slideLayout45.xml"/><Relationship Id="rId4" Type="http://schemas.openxmlformats.org/officeDocument/2006/relationships/image" Target="../media/image87.jpeg"/></Relationships>
</file>

<file path=ppt/slides/_rels/slide17.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notesSlide" Target="../notesSlides/notesSlide16.xml"/><Relationship Id="rId7" Type="http://schemas.openxmlformats.org/officeDocument/2006/relationships/image" Target="../media/image83.png"/><Relationship Id="rId2" Type="http://schemas.openxmlformats.org/officeDocument/2006/relationships/slideLayout" Target="../slideLayouts/slideLayout45.xml"/><Relationship Id="rId1" Type="http://schemas.openxmlformats.org/officeDocument/2006/relationships/tags" Target="../tags/tag317.xml"/><Relationship Id="rId6" Type="http://schemas.openxmlformats.org/officeDocument/2006/relationships/image" Target="../media/image89.png"/><Relationship Id="rId5" Type="http://schemas.openxmlformats.org/officeDocument/2006/relationships/image" Target="../media/image88.emf"/><Relationship Id="rId4" Type="http://schemas.openxmlformats.org/officeDocument/2006/relationships/oleObject" Target="../embeddings/oleObject229.bin"/><Relationship Id="rId9" Type="http://schemas.openxmlformats.org/officeDocument/2006/relationships/image" Target="../media/image90.jpeg"/></Relationships>
</file>

<file path=ppt/slides/_rels/slide18.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7.xml"/><Relationship Id="rId1" Type="http://schemas.openxmlformats.org/officeDocument/2006/relationships/slideLayout" Target="../slideLayouts/slideLayout45.xml"/><Relationship Id="rId4" Type="http://schemas.openxmlformats.org/officeDocument/2006/relationships/image" Target="../media/image92.png"/></Relationships>
</file>

<file path=ppt/slides/_rels/slide19.xml.rels><?xml version="1.0" encoding="UTF-8" standalone="yes"?>
<Relationships xmlns="http://schemas.openxmlformats.org/package/2006/relationships"><Relationship Id="rId8" Type="http://schemas.openxmlformats.org/officeDocument/2006/relationships/image" Target="../media/image97.png"/><Relationship Id="rId3" Type="http://schemas.openxmlformats.org/officeDocument/2006/relationships/image" Target="../media/image51.png"/><Relationship Id="rId7" Type="http://schemas.openxmlformats.org/officeDocument/2006/relationships/image" Target="../media/image96.svg"/><Relationship Id="rId2" Type="http://schemas.openxmlformats.org/officeDocument/2006/relationships/notesSlide" Target="../notesSlides/notesSlide18.xml"/><Relationship Id="rId1" Type="http://schemas.openxmlformats.org/officeDocument/2006/relationships/slideLayout" Target="../slideLayouts/slideLayout45.xml"/><Relationship Id="rId6" Type="http://schemas.openxmlformats.org/officeDocument/2006/relationships/image" Target="../media/image95.png"/><Relationship Id="rId5" Type="http://schemas.openxmlformats.org/officeDocument/2006/relationships/image" Target="../media/image94.svg"/><Relationship Id="rId4" Type="http://schemas.openxmlformats.org/officeDocument/2006/relationships/image" Target="../media/image93.png"/><Relationship Id="rId9" Type="http://schemas.openxmlformats.org/officeDocument/2006/relationships/image" Target="../media/image98.svg"/></Relationships>
</file>

<file path=ppt/slides/_rels/slide2.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2.xml"/><Relationship Id="rId1" Type="http://schemas.openxmlformats.org/officeDocument/2006/relationships/slideLayout" Target="../slideLayouts/slideLayout34.xml"/></Relationships>
</file>

<file path=ppt/slides/_rels/slide2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19.xml"/><Relationship Id="rId1" Type="http://schemas.openxmlformats.org/officeDocument/2006/relationships/slideLayout" Target="../slideLayouts/slideLayout45.xml"/></Relationships>
</file>

<file path=ppt/slides/_rels/slide21.xml.rels><?xml version="1.0" encoding="UTF-8" standalone="yes"?>
<Relationships xmlns="http://schemas.openxmlformats.org/package/2006/relationships"><Relationship Id="rId3" Type="http://schemas.openxmlformats.org/officeDocument/2006/relationships/image" Target="../media/image99.png"/><Relationship Id="rId7" Type="http://schemas.openxmlformats.org/officeDocument/2006/relationships/hyperlink" Target="https://www.southsouth-galaxy.org/data-to-policy-network/" TargetMode="External"/><Relationship Id="rId2" Type="http://schemas.openxmlformats.org/officeDocument/2006/relationships/notesSlide" Target="../notesSlides/notesSlide20.xml"/><Relationship Id="rId1" Type="http://schemas.openxmlformats.org/officeDocument/2006/relationships/slideLayout" Target="../slideLayouts/slideLayout45.xml"/><Relationship Id="rId6" Type="http://schemas.openxmlformats.org/officeDocument/2006/relationships/image" Target="../media/image101.png"/><Relationship Id="rId5" Type="http://schemas.openxmlformats.org/officeDocument/2006/relationships/hyperlink" Target="https://www.datatopolicy.org/" TargetMode="External"/><Relationship Id="rId4" Type="http://schemas.openxmlformats.org/officeDocument/2006/relationships/image" Target="../media/image100.png"/></Relationships>
</file>

<file path=ppt/slides/_rels/slide22.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21.xml"/><Relationship Id="rId1" Type="http://schemas.openxmlformats.org/officeDocument/2006/relationships/slideLayout" Target="../slideLayouts/slideLayout289.xml"/><Relationship Id="rId6" Type="http://schemas.openxmlformats.org/officeDocument/2006/relationships/image" Target="../media/image105.jpeg"/><Relationship Id="rId5" Type="http://schemas.openxmlformats.org/officeDocument/2006/relationships/image" Target="../media/image104.jpeg"/><Relationship Id="rId4" Type="http://schemas.openxmlformats.org/officeDocument/2006/relationships/image" Target="../media/image103.jpeg"/></Relationships>
</file>

<file path=ppt/slides/_rels/slide23.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22.xml"/><Relationship Id="rId1" Type="http://schemas.openxmlformats.org/officeDocument/2006/relationships/slideLayout" Target="../slideLayouts/slideLayout45.xml"/><Relationship Id="rId6" Type="http://schemas.openxmlformats.org/officeDocument/2006/relationships/image" Target="../media/image108.jpeg"/><Relationship Id="rId5" Type="http://schemas.openxmlformats.org/officeDocument/2006/relationships/image" Target="../media/image107.jpeg"/><Relationship Id="rId4" Type="http://schemas.openxmlformats.org/officeDocument/2006/relationships/image" Target="../media/image106.jpe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3.xml"/><Relationship Id="rId1" Type="http://schemas.openxmlformats.org/officeDocument/2006/relationships/slideLayout" Target="../slideLayouts/slideLayout62.xml"/></Relationships>
</file>

<file path=ppt/slides/_rels/slide4.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4.xml"/><Relationship Id="rId1" Type="http://schemas.openxmlformats.org/officeDocument/2006/relationships/slideLayout" Target="../slideLayouts/slideLayout168.xml"/></Relationships>
</file>

<file path=ppt/slides/_rels/slide5.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6.xml"/><Relationship Id="rId1" Type="http://schemas.openxmlformats.org/officeDocument/2006/relationships/slideLayout" Target="../slideLayouts/slideLayout184.xml"/></Relationships>
</file>

<file path=ppt/slides/_rels/slide7.xml.rels><?xml version="1.0" encoding="UTF-8" standalone="yes"?>
<Relationships xmlns="http://schemas.openxmlformats.org/package/2006/relationships"><Relationship Id="rId8" Type="http://schemas.openxmlformats.org/officeDocument/2006/relationships/image" Target="../media/image58.png"/><Relationship Id="rId13" Type="http://schemas.openxmlformats.org/officeDocument/2006/relationships/image" Target="../media/image63.png"/><Relationship Id="rId18" Type="http://schemas.openxmlformats.org/officeDocument/2006/relationships/image" Target="../media/image68.svg"/><Relationship Id="rId3" Type="http://schemas.openxmlformats.org/officeDocument/2006/relationships/image" Target="../media/image55.png"/><Relationship Id="rId7" Type="http://schemas.openxmlformats.org/officeDocument/2006/relationships/image" Target="../media/image57.svg"/><Relationship Id="rId12" Type="http://schemas.openxmlformats.org/officeDocument/2006/relationships/image" Target="../media/image62.png"/><Relationship Id="rId17" Type="http://schemas.openxmlformats.org/officeDocument/2006/relationships/image" Target="../media/image67.png"/><Relationship Id="rId2" Type="http://schemas.openxmlformats.org/officeDocument/2006/relationships/notesSlide" Target="../notesSlides/notesSlide7.xml"/><Relationship Id="rId16" Type="http://schemas.openxmlformats.org/officeDocument/2006/relationships/image" Target="../media/image66.svg"/><Relationship Id="rId20" Type="http://schemas.openxmlformats.org/officeDocument/2006/relationships/image" Target="../media/image70.svg"/><Relationship Id="rId1" Type="http://schemas.openxmlformats.org/officeDocument/2006/relationships/slideLayout" Target="../slideLayouts/slideLayout45.xml"/><Relationship Id="rId6" Type="http://schemas.openxmlformats.org/officeDocument/2006/relationships/image" Target="../media/image56.png"/><Relationship Id="rId11" Type="http://schemas.openxmlformats.org/officeDocument/2006/relationships/image" Target="../media/image61.png"/><Relationship Id="rId5" Type="http://schemas.openxmlformats.org/officeDocument/2006/relationships/image" Target="../media/image16.png"/><Relationship Id="rId15" Type="http://schemas.openxmlformats.org/officeDocument/2006/relationships/image" Target="../media/image65.svg"/><Relationship Id="rId10" Type="http://schemas.openxmlformats.org/officeDocument/2006/relationships/image" Target="../media/image60.png"/><Relationship Id="rId19" Type="http://schemas.openxmlformats.org/officeDocument/2006/relationships/image" Target="../media/image69.png"/><Relationship Id="rId4" Type="http://schemas.microsoft.com/office/2007/relationships/hdphoto" Target="../media/hdphoto2.wdp"/><Relationship Id="rId9" Type="http://schemas.openxmlformats.org/officeDocument/2006/relationships/image" Target="../media/image59.svg"/><Relationship Id="rId14" Type="http://schemas.openxmlformats.org/officeDocument/2006/relationships/image" Target="../media/image64.png"/></Relationships>
</file>

<file path=ppt/slides/_rels/slide8.xml.rels><?xml version="1.0" encoding="UTF-8" standalone="yes"?>
<Relationships xmlns="http://schemas.openxmlformats.org/package/2006/relationships"><Relationship Id="rId8" Type="http://schemas.openxmlformats.org/officeDocument/2006/relationships/image" Target="../media/image75.png"/><Relationship Id="rId3" Type="http://schemas.openxmlformats.org/officeDocument/2006/relationships/image" Target="../media/image51.png"/><Relationship Id="rId7" Type="http://schemas.openxmlformats.org/officeDocument/2006/relationships/image" Target="../media/image74.svg"/><Relationship Id="rId2" Type="http://schemas.openxmlformats.org/officeDocument/2006/relationships/notesSlide" Target="../notesSlides/notesSlide8.xml"/><Relationship Id="rId1" Type="http://schemas.openxmlformats.org/officeDocument/2006/relationships/slideLayout" Target="../slideLayouts/slideLayout45.xml"/><Relationship Id="rId6" Type="http://schemas.openxmlformats.org/officeDocument/2006/relationships/image" Target="../media/image73.png"/><Relationship Id="rId5" Type="http://schemas.openxmlformats.org/officeDocument/2006/relationships/image" Target="../media/image72.svg"/><Relationship Id="rId4" Type="http://schemas.openxmlformats.org/officeDocument/2006/relationships/image" Target="../media/image71.png"/></Relationships>
</file>

<file path=ppt/slides/_rels/slide9.xml.rels><?xml version="1.0" encoding="UTF-8" standalone="yes"?>
<Relationships xmlns="http://schemas.openxmlformats.org/package/2006/relationships"><Relationship Id="rId3" Type="http://schemas.openxmlformats.org/officeDocument/2006/relationships/image" Target="../media/image76.emf"/><Relationship Id="rId2" Type="http://schemas.openxmlformats.org/officeDocument/2006/relationships/notesSlide" Target="../notesSlides/notesSlide9.xml"/><Relationship Id="rId1" Type="http://schemas.openxmlformats.org/officeDocument/2006/relationships/slideLayout" Target="../slideLayouts/slideLayout45.xml"/><Relationship Id="rId4" Type="http://schemas.openxmlformats.org/officeDocument/2006/relationships/image" Target="../media/image5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 name="Google Shape;75;p13"/>
          <p:cNvPicPr>
            <a:picLocks noChangeAspect="1"/>
          </p:cNvPicPr>
          <p:nvPr/>
        </p:nvPicPr>
        <p:blipFill>
          <a:blip r:embed="rId3">
            <a:extLst>
              <a:ext uri="{28A0092B-C50C-407E-A947-70E740481C1C}">
                <a14:useLocalDpi xmlns:a14="http://schemas.microsoft.com/office/drawing/2010/main" val="0"/>
              </a:ext>
            </a:extLst>
          </a:blip>
          <a:srcRect/>
          <a:stretch/>
        </p:blipFill>
        <p:spPr>
          <a:xfrm>
            <a:off x="-127294" y="-53765"/>
            <a:ext cx="12319294" cy="6915196"/>
          </a:xfrm>
          <a:prstGeom prst="rect">
            <a:avLst/>
          </a:prstGeom>
          <a:ln w="12700">
            <a:miter lim="400000"/>
          </a:ln>
        </p:spPr>
      </p:pic>
      <p:sp>
        <p:nvSpPr>
          <p:cNvPr id="254" name="Google Shape;76;p13"/>
          <p:cNvSpPr txBox="1"/>
          <p:nvPr/>
        </p:nvSpPr>
        <p:spPr>
          <a:xfrm>
            <a:off x="978184" y="3091012"/>
            <a:ext cx="10084739" cy="129266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anchor="ctr">
            <a:noAutofit/>
          </a:bodyPr>
          <a:lstStyle/>
          <a:p>
            <a:pPr>
              <a:defRPr sz="4200" b="1">
                <a:solidFill>
                  <a:srgbClr val="FFFFFF"/>
                </a:solidFill>
                <a:latin typeface="Proxima Nova Rg"/>
                <a:ea typeface="Proxima Nova Rg"/>
                <a:cs typeface="Proxima Nova Rg"/>
                <a:sym typeface="Proxima Nova"/>
              </a:defRPr>
            </a:pPr>
            <a:r>
              <a:rPr lang="en-US" sz="3600">
                <a:latin typeface="Proxima Nova Rg"/>
                <a:sym typeface="Proxima Nova" panose="02000506030000020004" pitchFamily="2" charset="77"/>
              </a:rPr>
              <a:t>Supporting Inclusive Digital Transformation at Global Scale</a:t>
            </a:r>
            <a:endParaRPr lang="en-IN" sz="3600">
              <a:latin typeface="Proxima Nova Rg" panose="02000506030000020004" pitchFamily="2" charset="77"/>
              <a:sym typeface="Proxima Nova" panose="02000506030000020004" pitchFamily="2" charset="77"/>
            </a:endParaRPr>
          </a:p>
        </p:txBody>
      </p:sp>
      <p:sp>
        <p:nvSpPr>
          <p:cNvPr id="11" name="TextBox 10">
            <a:extLst>
              <a:ext uri="{FF2B5EF4-FFF2-40B4-BE49-F238E27FC236}">
                <a16:creationId xmlns:a16="http://schemas.microsoft.com/office/drawing/2014/main" id="{B4B6CE02-F1DF-B044-A65C-92AE14AEBF4F}"/>
              </a:ext>
            </a:extLst>
          </p:cNvPr>
          <p:cNvSpPr txBox="1"/>
          <p:nvPr/>
        </p:nvSpPr>
        <p:spPr>
          <a:xfrm>
            <a:off x="919952" y="5534481"/>
            <a:ext cx="6165056" cy="46166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lIns="91440" tIns="45720" rIns="91440" bIns="45720" anchor="t">
            <a:spAutoFit/>
          </a:bodyPr>
          <a:lstStyle/>
          <a:p>
            <a:pPr>
              <a:defRPr sz="4200" b="1">
                <a:solidFill>
                  <a:srgbClr val="FFFFFF"/>
                </a:solidFill>
                <a:latin typeface="Proxima Nova Rg"/>
                <a:ea typeface="Proxima Nova Rg"/>
                <a:cs typeface="Proxima Nova Rg"/>
                <a:sym typeface="Proxima Nova"/>
              </a:defRPr>
            </a:pPr>
            <a:r>
              <a:rPr lang="en-US" sz="2400" dirty="0"/>
              <a:t>October 2024</a:t>
            </a:r>
          </a:p>
        </p:txBody>
      </p:sp>
      <p:sp>
        <p:nvSpPr>
          <p:cNvPr id="3" name="TextBox 2">
            <a:extLst>
              <a:ext uri="{FF2B5EF4-FFF2-40B4-BE49-F238E27FC236}">
                <a16:creationId xmlns:a16="http://schemas.microsoft.com/office/drawing/2014/main" id="{8606CFBA-F656-5C0B-00B0-509622512B89}"/>
              </a:ext>
            </a:extLst>
          </p:cNvPr>
          <p:cNvSpPr txBox="1"/>
          <p:nvPr/>
        </p:nvSpPr>
        <p:spPr>
          <a:xfrm>
            <a:off x="919952" y="4166423"/>
            <a:ext cx="7853934" cy="830997"/>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lIns="91440" tIns="45720" rIns="91440" bIns="45720" anchor="t">
            <a:spAutoFit/>
          </a:bodyPr>
          <a:lstStyle/>
          <a:p>
            <a:endParaRPr lang="en-US" sz="2400">
              <a:solidFill>
                <a:schemeClr val="bg1"/>
              </a:solidFill>
              <a:latin typeface="Proxima Nova Rg"/>
            </a:endParaRPr>
          </a:p>
          <a:p>
            <a:endParaRPr lang="en-US" sz="2400">
              <a:solidFill>
                <a:schemeClr val="bg1"/>
              </a:solidFill>
              <a:latin typeface="Proxima Nova Rg" panose="02000506030000020004" pitchFamily="2" charset="77"/>
            </a:endParaRPr>
          </a:p>
        </p:txBody>
      </p:sp>
    </p:spTree>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 name="UNDP's experience in inclusion/human development should be at the heart of our  digital transformation thinking"/>
          <p:cNvSpPr txBox="1"/>
          <p:nvPr/>
        </p:nvSpPr>
        <p:spPr>
          <a:xfrm>
            <a:off x="1081422" y="407347"/>
            <a:ext cx="9264610" cy="461665"/>
          </a:xfrm>
          <a:prstGeom prst="rect">
            <a:avLst/>
          </a:prstGeom>
          <a:ln w="3175">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wrap="square" lIns="0" tIns="0" rIns="0" bIns="0" anchor="t">
            <a:spAutoFit/>
          </a:bodyPr>
          <a:lstStyle/>
          <a:p>
            <a:pPr marL="0" marR="215900" lvl="1" indent="0" algn="l" defTabSz="410209" rtl="0" eaLnBrk="1" fontAlgn="auto" latinLnBrk="0" hangingPunct="0">
              <a:lnSpc>
                <a:spcPct val="100000"/>
              </a:lnSpc>
              <a:spcBef>
                <a:spcPts val="0"/>
              </a:spcBef>
              <a:spcAft>
                <a:spcPts val="0"/>
              </a:spcAft>
              <a:buClrTx/>
              <a:buSzTx/>
              <a:buFontTx/>
              <a:buNone/>
              <a:tabLst/>
              <a:defRPr sz="2400" b="1">
                <a:solidFill>
                  <a:srgbClr val="0468B1"/>
                </a:solidFill>
              </a:defRPr>
            </a:pPr>
            <a:r>
              <a:rPr kumimoji="0" lang="en-US" sz="3000" b="1" i="0" u="none" strike="noStrike" kern="0" cap="none" spc="0" normalizeH="0" baseline="0" noProof="0" dirty="0">
                <a:ln>
                  <a:noFill/>
                </a:ln>
                <a:solidFill>
                  <a:srgbClr val="0468B1"/>
                </a:solidFill>
                <a:effectLst/>
                <a:uLnTx/>
                <a:uFillTx/>
                <a:latin typeface="Proxima Nova Rg" panose="02000506030000020004"/>
                <a:sym typeface="Calibri"/>
              </a:rPr>
              <a:t>Digital Readiness Assessment (DRA) </a:t>
            </a:r>
          </a:p>
        </p:txBody>
      </p:sp>
      <p:sp>
        <p:nvSpPr>
          <p:cNvPr id="3" name="TextBox 2">
            <a:extLst>
              <a:ext uri="{FF2B5EF4-FFF2-40B4-BE49-F238E27FC236}">
                <a16:creationId xmlns:a16="http://schemas.microsoft.com/office/drawing/2014/main" id="{E5D19A55-FFA1-F455-50F1-C09ECB7305BC}"/>
              </a:ext>
            </a:extLst>
          </p:cNvPr>
          <p:cNvSpPr txBox="1"/>
          <p:nvPr/>
        </p:nvSpPr>
        <p:spPr>
          <a:xfrm>
            <a:off x="446316" y="1290324"/>
            <a:ext cx="6060770" cy="1015663"/>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fromWordArt="0" anchor="ctr" anchorCtr="0" forceAA="0" compatLnSpc="1">
            <a:prstTxWarp prst="textNoShape">
              <a:avLst/>
            </a:prstTxWarp>
            <a:spAutoFit/>
          </a:bodyPr>
          <a:lstStyle/>
          <a:p>
            <a:pPr marL="342900" marR="0" lvl="0" indent="-342900" algn="l" defTabSz="410765" rtl="0" eaLnBrk="1" fontAlgn="auto" latinLnBrk="0" hangingPunct="0">
              <a:lnSpc>
                <a:spcPct val="100000"/>
              </a:lnSpc>
              <a:spcBef>
                <a:spcPts val="0"/>
              </a:spcBef>
              <a:spcAft>
                <a:spcPts val="0"/>
              </a:spcAft>
              <a:buClrTx/>
              <a:buSzTx/>
              <a:buFont typeface="Arial" panose="020B0604020202020204" pitchFamily="34" charset="0"/>
              <a:buChar char="•"/>
              <a:tabLst/>
              <a:defRPr/>
            </a:pPr>
            <a:r>
              <a:rPr kumimoji="0" lang="en-CA" sz="2000" b="0" i="0" u="none" strike="noStrike" kern="0" cap="none" spc="0" normalizeH="0" baseline="0" noProof="0">
                <a:ln>
                  <a:noFill/>
                </a:ln>
                <a:solidFill>
                  <a:srgbClr val="4B4B4B"/>
                </a:solidFill>
                <a:effectLst/>
                <a:uLnTx/>
                <a:uFillTx/>
                <a:latin typeface="Calibri" panose="020F0502020204030204"/>
                <a:ea typeface="+mn-ea"/>
                <a:cs typeface="Arial"/>
                <a:sym typeface="Calibri"/>
              </a:rPr>
              <a:t>The Digital Readiness Assessment helps governments develop </a:t>
            </a:r>
            <a:r>
              <a:rPr kumimoji="0" lang="en-CA" sz="2000" b="1" i="0" u="none" strike="noStrike" kern="0" cap="none" spc="0" normalizeH="0" baseline="0" noProof="0">
                <a:ln>
                  <a:noFill/>
                </a:ln>
                <a:solidFill>
                  <a:srgbClr val="0070C0"/>
                </a:solidFill>
                <a:effectLst/>
                <a:uLnTx/>
                <a:uFillTx/>
                <a:latin typeface="Calibri" panose="020F0502020204030204"/>
                <a:ea typeface="+mn-ea"/>
                <a:cs typeface="Arial"/>
                <a:sym typeface="Calibri"/>
              </a:rPr>
              <a:t>a realistic understanding of their digital strengths and weaknesses</a:t>
            </a:r>
          </a:p>
        </p:txBody>
      </p:sp>
      <p:sp>
        <p:nvSpPr>
          <p:cNvPr id="2" name="TextBox 1">
            <a:extLst>
              <a:ext uri="{FF2B5EF4-FFF2-40B4-BE49-F238E27FC236}">
                <a16:creationId xmlns:a16="http://schemas.microsoft.com/office/drawing/2014/main" id="{6EF3D312-59D1-1BAA-4064-A63EEAAEEC26}"/>
              </a:ext>
            </a:extLst>
          </p:cNvPr>
          <p:cNvSpPr txBox="1"/>
          <p:nvPr/>
        </p:nvSpPr>
        <p:spPr>
          <a:xfrm>
            <a:off x="446316" y="2686216"/>
            <a:ext cx="5959928" cy="995463"/>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fromWordArt="0" anchor="ctr" anchorCtr="0" forceAA="0" compatLnSpc="1">
            <a:prstTxWarp prst="textNoShape">
              <a:avLst/>
            </a:prstTxWarp>
            <a:spAutoFit/>
          </a:bodyPr>
          <a:lstStyle/>
          <a:p>
            <a:pPr marL="342900" marR="0" lvl="0" indent="-342900" algn="l" defTabSz="410765" rtl="0" eaLnBrk="1" fontAlgn="auto" latinLnBrk="0" hangingPunct="0">
              <a:lnSpc>
                <a:spcPct val="100000"/>
              </a:lnSpc>
              <a:spcBef>
                <a:spcPts val="0"/>
              </a:spcBef>
              <a:spcAft>
                <a:spcPts val="0"/>
              </a:spcAft>
              <a:buClrTx/>
              <a:buSzTx/>
              <a:buFont typeface="Arial" panose="020B0604020202020204" pitchFamily="34" charset="0"/>
              <a:buChar char="•"/>
              <a:tabLst/>
              <a:defRPr/>
            </a:pPr>
            <a:r>
              <a:rPr kumimoji="0" lang="en-CA" sz="2000" b="0" i="0" u="none" strike="noStrike" kern="0" cap="none" spc="0" normalizeH="0" baseline="0" noProof="0">
                <a:ln>
                  <a:noFill/>
                </a:ln>
                <a:solidFill>
                  <a:srgbClr val="4B4B4B"/>
                </a:solidFill>
                <a:effectLst/>
                <a:uLnTx/>
                <a:uFillTx/>
                <a:latin typeface="Calibri" panose="020F0502020204030204"/>
                <a:ea typeface="+mn-ea"/>
                <a:cs typeface="Arial"/>
                <a:sym typeface="Calibri"/>
              </a:rPr>
              <a:t>Provides an overarching </a:t>
            </a:r>
            <a:r>
              <a:rPr kumimoji="0" lang="en-CA" sz="2000" b="1" i="0" u="none" strike="noStrike" kern="0" cap="none" spc="0" normalizeH="0" baseline="0" noProof="0">
                <a:ln>
                  <a:noFill/>
                </a:ln>
                <a:solidFill>
                  <a:srgbClr val="0070C0"/>
                </a:solidFill>
                <a:effectLst/>
                <a:uLnTx/>
                <a:uFillTx/>
                <a:latin typeface="Calibri" panose="020F0502020204030204"/>
                <a:ea typeface="+mn-ea"/>
                <a:cs typeface="Arial"/>
                <a:sym typeface="Calibri"/>
              </a:rPr>
              <a:t>reference model to identify, structure and prioritize national digital transformation</a:t>
            </a:r>
            <a:r>
              <a:rPr kumimoji="0" lang="en-CA" sz="2000" b="0" i="0" u="none" strike="noStrike" kern="0" cap="none" spc="0" normalizeH="0" baseline="0" noProof="0">
                <a:ln>
                  <a:noFill/>
                </a:ln>
                <a:solidFill>
                  <a:srgbClr val="4B4B4B"/>
                </a:solidFill>
                <a:effectLst/>
                <a:uLnTx/>
                <a:uFillTx/>
                <a:latin typeface="Calibri" panose="020F0502020204030204"/>
                <a:ea typeface="+mn-ea"/>
                <a:cs typeface="Arial"/>
                <a:sym typeface="Calibri"/>
              </a:rPr>
              <a:t> efforts and agendas​</a:t>
            </a:r>
          </a:p>
        </p:txBody>
      </p:sp>
      <p:sp>
        <p:nvSpPr>
          <p:cNvPr id="4" name="TextBox 3">
            <a:extLst>
              <a:ext uri="{FF2B5EF4-FFF2-40B4-BE49-F238E27FC236}">
                <a16:creationId xmlns:a16="http://schemas.microsoft.com/office/drawing/2014/main" id="{547BD900-1B24-68C1-AE73-FABAA5299E0C}"/>
              </a:ext>
            </a:extLst>
          </p:cNvPr>
          <p:cNvSpPr txBox="1"/>
          <p:nvPr/>
        </p:nvSpPr>
        <p:spPr>
          <a:xfrm>
            <a:off x="446316" y="3903473"/>
            <a:ext cx="6057899" cy="1303240"/>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fromWordArt="0" anchor="ctr" anchorCtr="0" forceAA="0" compatLnSpc="1">
            <a:prstTxWarp prst="textNoShape">
              <a:avLst/>
            </a:prstTxWarp>
            <a:spAutoFit/>
          </a:bodyPr>
          <a:lstStyle/>
          <a:p>
            <a:pPr marL="342900" marR="0" lvl="0" indent="-342900" algn="l" defTabSz="410765" rtl="0" eaLnBrk="1" fontAlgn="auto" latinLnBrk="0" hangingPunct="0">
              <a:lnSpc>
                <a:spcPct val="100000"/>
              </a:lnSpc>
              <a:spcBef>
                <a:spcPts val="0"/>
              </a:spcBef>
              <a:spcAft>
                <a:spcPts val="0"/>
              </a:spcAft>
              <a:buClrTx/>
              <a:buSzTx/>
              <a:buFont typeface="Arial" panose="020B0604020202020204" pitchFamily="34" charset="0"/>
              <a:buChar char="•"/>
              <a:tabLst/>
              <a:defRPr/>
            </a:pPr>
            <a:r>
              <a:rPr kumimoji="0" lang="en-US" sz="2000" b="0" i="0" u="none" strike="noStrike" kern="0" cap="none" spc="0" normalizeH="0" baseline="0" noProof="0">
                <a:ln>
                  <a:noFill/>
                </a:ln>
                <a:solidFill>
                  <a:srgbClr val="4B4B4B"/>
                </a:solidFill>
                <a:effectLst/>
                <a:uLnTx/>
                <a:uFillTx/>
                <a:latin typeface="Calibri" panose="020F0502020204030204"/>
                <a:ea typeface="+mn-ea"/>
                <a:cs typeface="Arial"/>
                <a:sym typeface="Calibri"/>
              </a:rPr>
              <a:t>Can be </a:t>
            </a:r>
            <a:r>
              <a:rPr kumimoji="0" lang="en-US" sz="2000" b="1" i="0" u="none" strike="noStrike" kern="0" cap="none" spc="0" normalizeH="0" baseline="0" noProof="0">
                <a:ln>
                  <a:noFill/>
                </a:ln>
                <a:solidFill>
                  <a:srgbClr val="0468B1"/>
                </a:solidFill>
                <a:effectLst/>
                <a:uLnTx/>
                <a:uFillTx/>
                <a:latin typeface="Calibri" panose="020F0502020204030204"/>
                <a:ea typeface="+mn-ea"/>
                <a:cs typeface="Arial"/>
                <a:sym typeface="Calibri"/>
              </a:rPr>
              <a:t>adapted by each country </a:t>
            </a:r>
            <a:r>
              <a:rPr kumimoji="0" lang="en-US" sz="2000" b="0" i="0" u="none" strike="noStrike" kern="0" cap="none" spc="0" normalizeH="0" baseline="0" noProof="0">
                <a:ln>
                  <a:noFill/>
                </a:ln>
                <a:solidFill>
                  <a:srgbClr val="4B4B4B"/>
                </a:solidFill>
                <a:effectLst/>
                <a:uLnTx/>
                <a:uFillTx/>
                <a:latin typeface="Calibri" panose="020F0502020204030204"/>
                <a:ea typeface="+mn-ea"/>
                <a:cs typeface="Arial"/>
                <a:sym typeface="Calibri"/>
              </a:rPr>
              <a:t>based on national priorities and development objectives​​</a:t>
            </a:r>
          </a:p>
          <a:p>
            <a:pPr marL="0" marR="0" lvl="0" indent="0" algn="l" defTabSz="410765" rtl="0" eaLnBrk="1" fontAlgn="auto" latinLnBrk="0" hangingPunct="0">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rgbClr val="0468B1"/>
              </a:solidFill>
              <a:effectLst/>
              <a:uLnTx/>
              <a:uFillTx/>
              <a:latin typeface="Calibri" panose="020F0502020204030204"/>
              <a:ea typeface="+mn-ea"/>
              <a:cs typeface="Arial"/>
              <a:sym typeface="Calibri"/>
            </a:endParaRPr>
          </a:p>
        </p:txBody>
      </p:sp>
      <p:sp>
        <p:nvSpPr>
          <p:cNvPr id="6" name="TextBox 5">
            <a:extLst>
              <a:ext uri="{FF2B5EF4-FFF2-40B4-BE49-F238E27FC236}">
                <a16:creationId xmlns:a16="http://schemas.microsoft.com/office/drawing/2014/main" id="{94E33514-61FA-51E9-887D-FAC7B91238BD}"/>
              </a:ext>
            </a:extLst>
          </p:cNvPr>
          <p:cNvSpPr txBox="1"/>
          <p:nvPr/>
        </p:nvSpPr>
        <p:spPr>
          <a:xfrm>
            <a:off x="446316" y="5163008"/>
            <a:ext cx="5687786" cy="379910"/>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fromWordArt="0" anchor="ctr" anchorCtr="0" forceAA="0" compatLnSpc="1">
            <a:prstTxWarp prst="textNoShape">
              <a:avLst/>
            </a:prstTxWarp>
            <a:spAutoFit/>
          </a:bodyPr>
          <a:lstStyle/>
          <a:p>
            <a:pPr marL="342900" marR="0" lvl="0" indent="-342900" algn="l" defTabSz="410765" rtl="0" eaLnBrk="1" fontAlgn="auto" latinLnBrk="0" hangingPunct="0">
              <a:lnSpc>
                <a:spcPct val="100000"/>
              </a:lnSpc>
              <a:spcBef>
                <a:spcPts val="0"/>
              </a:spcBef>
              <a:spcAft>
                <a:spcPts val="0"/>
              </a:spcAft>
              <a:buClrTx/>
              <a:buSzTx/>
              <a:buFont typeface="Arial" panose="020B0604020202020204" pitchFamily="34" charset="0"/>
              <a:buChar char="•"/>
              <a:tabLst/>
              <a:defRPr/>
            </a:pPr>
            <a:r>
              <a:rPr kumimoji="0" lang="en-US" sz="2000" b="0" i="0" u="none" strike="noStrike" kern="0" cap="none" spc="0" normalizeH="0" baseline="0" noProof="0">
                <a:ln>
                  <a:noFill/>
                </a:ln>
                <a:solidFill>
                  <a:srgbClr val="4B4B4B"/>
                </a:solidFill>
                <a:effectLst/>
                <a:uLnTx/>
                <a:uFillTx/>
                <a:latin typeface="Calibri" panose="020F0502020204030204"/>
                <a:ea typeface="+mn-ea"/>
                <a:cs typeface="Arial"/>
                <a:sym typeface="Calibri"/>
              </a:rPr>
              <a:t>8-10 weeks to implement​​​</a:t>
            </a:r>
          </a:p>
        </p:txBody>
      </p:sp>
      <p:sp>
        <p:nvSpPr>
          <p:cNvPr id="7" name="TextBox 6">
            <a:extLst>
              <a:ext uri="{FF2B5EF4-FFF2-40B4-BE49-F238E27FC236}">
                <a16:creationId xmlns:a16="http://schemas.microsoft.com/office/drawing/2014/main" id="{134C7E85-8B0B-F76C-75E3-7ADCFB49EB11}"/>
              </a:ext>
            </a:extLst>
          </p:cNvPr>
          <p:cNvSpPr txBox="1"/>
          <p:nvPr/>
        </p:nvSpPr>
        <p:spPr>
          <a:xfrm>
            <a:off x="446316" y="5778561"/>
            <a:ext cx="5736772" cy="687687"/>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fromWordArt="0" anchor="ctr" anchorCtr="0" forceAA="0" compatLnSpc="1">
            <a:prstTxWarp prst="textNoShape">
              <a:avLst/>
            </a:prstTxWarp>
            <a:spAutoFit/>
          </a:bodyPr>
          <a:lstStyle/>
          <a:p>
            <a:pPr marL="342900" marR="0" lvl="0" indent="-342900" algn="l" defTabSz="410765" rtl="0" eaLnBrk="1" fontAlgn="auto" latinLnBrk="0" hangingPunct="0">
              <a:lnSpc>
                <a:spcPct val="100000"/>
              </a:lnSpc>
              <a:spcBef>
                <a:spcPts val="0"/>
              </a:spcBef>
              <a:spcAft>
                <a:spcPts val="0"/>
              </a:spcAft>
              <a:buClrTx/>
              <a:buSzTx/>
              <a:buFont typeface="Arial" panose="020B0604020202020204" pitchFamily="34" charset="0"/>
              <a:buChar char="•"/>
              <a:tabLst/>
              <a:defRPr/>
            </a:pPr>
            <a:r>
              <a:rPr kumimoji="0" lang="en-US" sz="2000" b="0" i="0" u="none" strike="noStrike" kern="0" cap="none" spc="0" normalizeH="0" baseline="0" noProof="0">
                <a:ln>
                  <a:noFill/>
                </a:ln>
                <a:solidFill>
                  <a:srgbClr val="4B4B4B"/>
                </a:solidFill>
                <a:effectLst/>
                <a:uLnTx/>
                <a:uFillTx/>
                <a:latin typeface="Calibri" panose="020F0502020204030204"/>
                <a:ea typeface="+mn-ea"/>
                <a:cs typeface="Arial"/>
                <a:sym typeface="Calibri"/>
              </a:rPr>
              <a:t>Provides basis for further support from UNDP on </a:t>
            </a:r>
            <a:r>
              <a:rPr kumimoji="0" lang="en-US" sz="2000" b="1" i="0" u="none" strike="noStrike" kern="0" cap="none" spc="0" normalizeH="0" baseline="0" noProof="0">
                <a:ln>
                  <a:noFill/>
                </a:ln>
                <a:solidFill>
                  <a:srgbClr val="0468B1"/>
                </a:solidFill>
                <a:effectLst/>
                <a:uLnTx/>
                <a:uFillTx/>
                <a:latin typeface="Calibri" panose="020F0502020204030204"/>
                <a:ea typeface="+mn-ea"/>
                <a:cs typeface="Arial"/>
                <a:sym typeface="Calibri"/>
              </a:rPr>
              <a:t>national digital strategy development</a:t>
            </a:r>
            <a:endParaRPr kumimoji="0" lang="en-US" sz="1800" b="1" i="0" u="none" strike="noStrike" kern="0" cap="none" spc="0" normalizeH="0" baseline="0" noProof="0">
              <a:ln>
                <a:noFill/>
              </a:ln>
              <a:solidFill>
                <a:srgbClr val="0468B1"/>
              </a:solidFill>
              <a:effectLst/>
              <a:uLnTx/>
              <a:uFillTx/>
              <a:latin typeface="Calibri" panose="020F0502020204030204"/>
              <a:ea typeface="+mn-ea"/>
              <a:cs typeface="+mn-cs"/>
              <a:sym typeface="Calibri"/>
            </a:endParaRPr>
          </a:p>
        </p:txBody>
      </p:sp>
      <p:pic>
        <p:nvPicPr>
          <p:cNvPr id="8" name="Picture 7" descr="A diagram of digital information&#10;&#10;Description automatically generated">
            <a:extLst>
              <a:ext uri="{FF2B5EF4-FFF2-40B4-BE49-F238E27FC236}">
                <a16:creationId xmlns:a16="http://schemas.microsoft.com/office/drawing/2014/main" id="{4BC008AF-09AE-7881-6CB3-30028CBA3272}"/>
              </a:ext>
            </a:extLst>
          </p:cNvPr>
          <p:cNvPicPr>
            <a:picLocks noChangeAspect="1"/>
          </p:cNvPicPr>
          <p:nvPr/>
        </p:nvPicPr>
        <p:blipFill rotWithShape="1">
          <a:blip r:embed="rId3"/>
          <a:srcRect l="11509" r="12486" b="23"/>
          <a:stretch/>
        </p:blipFill>
        <p:spPr>
          <a:xfrm>
            <a:off x="6711404" y="1144631"/>
            <a:ext cx="5034280" cy="5188265"/>
          </a:xfrm>
          <a:prstGeom prst="rect">
            <a:avLst/>
          </a:prstGeom>
        </p:spPr>
      </p:pic>
      <p:grpSp>
        <p:nvGrpSpPr>
          <p:cNvPr id="5" name="Group 4">
            <a:extLst>
              <a:ext uri="{FF2B5EF4-FFF2-40B4-BE49-F238E27FC236}">
                <a16:creationId xmlns:a16="http://schemas.microsoft.com/office/drawing/2014/main" id="{7775047C-32E0-34D1-56D0-D4E7EAB54EBE}"/>
              </a:ext>
            </a:extLst>
          </p:cNvPr>
          <p:cNvGrpSpPr>
            <a:grpSpLocks/>
          </p:cNvGrpSpPr>
          <p:nvPr/>
        </p:nvGrpSpPr>
        <p:grpSpPr>
          <a:xfrm>
            <a:off x="513719" y="394259"/>
            <a:ext cx="457200" cy="457200"/>
            <a:chOff x="272143" y="2179542"/>
            <a:chExt cx="457200" cy="535027"/>
          </a:xfrm>
        </p:grpSpPr>
        <p:sp>
          <p:nvSpPr>
            <p:cNvPr id="9" name="Oval 8">
              <a:extLst>
                <a:ext uri="{FF2B5EF4-FFF2-40B4-BE49-F238E27FC236}">
                  <a16:creationId xmlns:a16="http://schemas.microsoft.com/office/drawing/2014/main" id="{5170694F-2CE3-3925-888B-03A7B4D56156}"/>
                </a:ext>
              </a:extLst>
            </p:cNvPr>
            <p:cNvSpPr/>
            <p:nvPr/>
          </p:nvSpPr>
          <p:spPr>
            <a:xfrm>
              <a:off x="272143" y="2179542"/>
              <a:ext cx="457200" cy="535027"/>
            </a:xfrm>
            <a:prstGeom prst="ellipse">
              <a:avLst/>
            </a:prstGeom>
            <a:solidFill>
              <a:srgbClr val="F68E4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ctr">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2000" b="1"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Proxima Nova" panose="02000506030000020004" pitchFamily="2" charset="77"/>
              </a:endParaRPr>
            </a:p>
          </p:txBody>
        </p:sp>
        <p:sp>
          <p:nvSpPr>
            <p:cNvPr id="13" name="TextBox 12">
              <a:extLst>
                <a:ext uri="{FF2B5EF4-FFF2-40B4-BE49-F238E27FC236}">
                  <a16:creationId xmlns:a16="http://schemas.microsoft.com/office/drawing/2014/main" id="{6F708543-E150-09ED-EC19-C4B8695F558F}"/>
                </a:ext>
              </a:extLst>
            </p:cNvPr>
            <p:cNvSpPr txBox="1"/>
            <p:nvPr/>
          </p:nvSpPr>
          <p:spPr>
            <a:xfrm>
              <a:off x="326572" y="2216225"/>
              <a:ext cx="348343" cy="46821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prstClr val="white"/>
                  </a:solidFill>
                  <a:effectLst/>
                  <a:uLnTx/>
                  <a:uFillTx/>
                  <a:latin typeface="Proxima Nova Rg" panose="02000506030000020004" pitchFamily="2" charset="77"/>
                  <a:ea typeface="+mn-ea"/>
                  <a:cs typeface="+mn-cs"/>
                  <a:sym typeface="Calibri"/>
                </a:rPr>
                <a:t>A</a:t>
              </a:r>
            </a:p>
          </p:txBody>
        </p:sp>
      </p:grpSp>
    </p:spTree>
    <p:extLst>
      <p:ext uri="{BB962C8B-B14F-4D97-AF65-F5344CB8AC3E}">
        <p14:creationId xmlns:p14="http://schemas.microsoft.com/office/powerpoint/2010/main" val="401335013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FA0EAB04-BCF4-670C-1368-D77DD8A87CBF}"/>
              </a:ext>
            </a:extLst>
          </p:cNvPr>
          <p:cNvSpPr txBox="1"/>
          <p:nvPr/>
        </p:nvSpPr>
        <p:spPr>
          <a:xfrm rot="-5400000">
            <a:off x="11214100" y="698500"/>
            <a:ext cx="1219200" cy="276995"/>
          </a:xfrm>
          <a:prstGeom prst="rect">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fromWordArt="0" anchor="t" anchorCtr="0" forceAA="0" compatLnSpc="1">
            <a:prstTxWarp prst="textNoShape">
              <a:avLst/>
            </a:prstTxWarp>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0468B1"/>
                </a:solidFill>
                <a:effectLst/>
                <a:uLnTx/>
                <a:uFillTx/>
                <a:latin typeface="Proxima Nova Rg"/>
                <a:ea typeface="+mn-ea"/>
                <a:cs typeface="Calibri"/>
                <a:sym typeface="Calibri"/>
              </a:rPr>
              <a:t>#DigitalUNDP</a:t>
            </a:r>
          </a:p>
        </p:txBody>
      </p:sp>
      <p:pic>
        <p:nvPicPr>
          <p:cNvPr id="3" name="Image" descr="Image">
            <a:extLst>
              <a:ext uri="{FF2B5EF4-FFF2-40B4-BE49-F238E27FC236}">
                <a16:creationId xmlns:a16="http://schemas.microsoft.com/office/drawing/2014/main" id="{9CCA46A6-B174-4076-8AAC-E7EA7534E9D5}"/>
              </a:ext>
            </a:extLst>
          </p:cNvPr>
          <p:cNvPicPr>
            <a:picLocks noChangeAspect="1"/>
          </p:cNvPicPr>
          <p:nvPr/>
        </p:nvPicPr>
        <p:blipFill>
          <a:blip r:embed="rId2"/>
          <a:stretch>
            <a:fillRect/>
          </a:stretch>
        </p:blipFill>
        <p:spPr>
          <a:xfrm>
            <a:off x="-120316" y="2100477"/>
            <a:ext cx="1885976" cy="689177"/>
          </a:xfrm>
          <a:prstGeom prst="rect">
            <a:avLst/>
          </a:prstGeom>
          <a:ln w="12700">
            <a:miter lim="400000"/>
          </a:ln>
        </p:spPr>
      </p:pic>
      <p:pic>
        <p:nvPicPr>
          <p:cNvPr id="4" name="Image" descr="Image">
            <a:extLst>
              <a:ext uri="{FF2B5EF4-FFF2-40B4-BE49-F238E27FC236}">
                <a16:creationId xmlns:a16="http://schemas.microsoft.com/office/drawing/2014/main" id="{89F1D2E9-802A-F189-FA64-FB0E82B81D27}"/>
              </a:ext>
            </a:extLst>
          </p:cNvPr>
          <p:cNvPicPr>
            <a:picLocks noChangeAspect="1"/>
          </p:cNvPicPr>
          <p:nvPr/>
        </p:nvPicPr>
        <p:blipFill>
          <a:blip r:embed="rId2"/>
          <a:stretch>
            <a:fillRect/>
          </a:stretch>
        </p:blipFill>
        <p:spPr>
          <a:xfrm rot="10800000">
            <a:off x="9031065" y="-16187"/>
            <a:ext cx="1885975" cy="689177"/>
          </a:xfrm>
          <a:prstGeom prst="rect">
            <a:avLst/>
          </a:prstGeom>
          <a:ln w="12700">
            <a:miter lim="400000"/>
          </a:ln>
        </p:spPr>
      </p:pic>
      <p:sp>
        <p:nvSpPr>
          <p:cNvPr id="5" name="Google Shape;195;p22">
            <a:extLst>
              <a:ext uri="{FF2B5EF4-FFF2-40B4-BE49-F238E27FC236}">
                <a16:creationId xmlns:a16="http://schemas.microsoft.com/office/drawing/2014/main" id="{35989B61-5D88-EC61-28EF-3E7E7D688DFB}"/>
              </a:ext>
            </a:extLst>
          </p:cNvPr>
          <p:cNvSpPr txBox="1"/>
          <p:nvPr/>
        </p:nvSpPr>
        <p:spPr>
          <a:xfrm>
            <a:off x="652591" y="823765"/>
            <a:ext cx="10110001" cy="5539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anchor="t">
            <a:spAutoFit/>
          </a:bodyPr>
          <a:lstStyle/>
          <a:p>
            <a:pPr>
              <a:defRPr sz="3000" b="1">
                <a:solidFill>
                  <a:srgbClr val="0468B1"/>
                </a:solidFill>
                <a:latin typeface="Proxima Nova Rg"/>
                <a:ea typeface="Proxima Nova Rg"/>
                <a:cs typeface="Proxima Nova Rg"/>
                <a:sym typeface="Proxima Nova"/>
              </a:defRPr>
            </a:pPr>
            <a:r>
              <a:rPr lang="en-US" sz="3600"/>
              <a:t>Digital Development Compass</a:t>
            </a:r>
            <a:endParaRPr lang="en-US" sz="3600" b="1" i="0" u="none" strike="noStrike" cap="none" spc="0" normalizeH="0" baseline="0" noProof="0">
              <a:ln>
                <a:noFill/>
              </a:ln>
              <a:solidFill>
                <a:srgbClr val="0468B1"/>
              </a:solidFill>
              <a:effectLst/>
              <a:uLnTx/>
              <a:uFillTx/>
              <a:latin typeface="Proxima Nova Rg"/>
            </a:endParaRPr>
          </a:p>
        </p:txBody>
      </p:sp>
      <p:sp>
        <p:nvSpPr>
          <p:cNvPr id="10" name="TextBox 9">
            <a:extLst>
              <a:ext uri="{FF2B5EF4-FFF2-40B4-BE49-F238E27FC236}">
                <a16:creationId xmlns:a16="http://schemas.microsoft.com/office/drawing/2014/main" id="{C3A1418A-96C8-7BB5-20D7-87B73F48D590}"/>
              </a:ext>
            </a:extLst>
          </p:cNvPr>
          <p:cNvSpPr txBox="1"/>
          <p:nvPr/>
        </p:nvSpPr>
        <p:spPr>
          <a:xfrm>
            <a:off x="7674429" y="2449286"/>
            <a:ext cx="184731" cy="369332"/>
          </a:xfrm>
          <a:prstGeom prst="rect">
            <a:avLst/>
          </a:prstGeom>
          <a:noFill/>
        </p:spPr>
        <p:txBody>
          <a:bodyPr wrap="none" rtlCol="0">
            <a:spAutoFit/>
          </a:bodyPr>
          <a:lstStyle/>
          <a:p>
            <a:endParaRPr lang="en-DK"/>
          </a:p>
        </p:txBody>
      </p:sp>
      <p:pic>
        <p:nvPicPr>
          <p:cNvPr id="17" name="Picture 16" descr="A picture containing screenshot, diagram, text, design&#10;&#10;Description automatically generated">
            <a:extLst>
              <a:ext uri="{FF2B5EF4-FFF2-40B4-BE49-F238E27FC236}">
                <a16:creationId xmlns:a16="http://schemas.microsoft.com/office/drawing/2014/main" id="{2ED0E8E5-A5EA-9AE2-B1C4-80ED3ED95C3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994800" y="2338028"/>
            <a:ext cx="7280390" cy="3529417"/>
          </a:xfrm>
          <a:prstGeom prst="rect">
            <a:avLst/>
          </a:prstGeom>
        </p:spPr>
      </p:pic>
      <p:sp>
        <p:nvSpPr>
          <p:cNvPr id="18" name="Google Shape;195;p22">
            <a:extLst>
              <a:ext uri="{FF2B5EF4-FFF2-40B4-BE49-F238E27FC236}">
                <a16:creationId xmlns:a16="http://schemas.microsoft.com/office/drawing/2014/main" id="{54A217CC-FDFA-42FB-36D2-959631547294}"/>
              </a:ext>
            </a:extLst>
          </p:cNvPr>
          <p:cNvSpPr txBox="1"/>
          <p:nvPr/>
        </p:nvSpPr>
        <p:spPr>
          <a:xfrm>
            <a:off x="652591" y="6036217"/>
            <a:ext cx="10110001" cy="36933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anchor="t">
            <a:spAutoFit/>
          </a:bodyPr>
          <a:lstStyle/>
          <a:p>
            <a:pPr algn="ctr">
              <a:defRPr sz="3000" b="1">
                <a:solidFill>
                  <a:srgbClr val="0468B1"/>
                </a:solidFill>
                <a:latin typeface="Proxima Nova Rg"/>
                <a:ea typeface="Proxima Nova Rg"/>
                <a:cs typeface="Proxima Nova Rg"/>
                <a:sym typeface="Proxima Nova"/>
              </a:defRPr>
            </a:pPr>
            <a:r>
              <a:rPr lang="en-US" sz="2400" err="1">
                <a:solidFill>
                  <a:srgbClr val="0468B1"/>
                </a:solidFill>
              </a:rPr>
              <a:t>www.digitaldevelopmentcompass.org</a:t>
            </a:r>
            <a:endParaRPr lang="en-US" sz="2400" b="1" i="0" u="none" strike="noStrike" cap="none" spc="0" normalizeH="0" baseline="0" noProof="0">
              <a:ln>
                <a:noFill/>
              </a:ln>
              <a:solidFill>
                <a:srgbClr val="0468B1"/>
              </a:solidFill>
              <a:effectLst/>
              <a:uLnTx/>
              <a:uFillTx/>
              <a:latin typeface="Proxima Nova Rg"/>
            </a:endParaRPr>
          </a:p>
        </p:txBody>
      </p:sp>
      <p:sp>
        <p:nvSpPr>
          <p:cNvPr id="9" name="TextBox 8">
            <a:extLst>
              <a:ext uri="{FF2B5EF4-FFF2-40B4-BE49-F238E27FC236}">
                <a16:creationId xmlns:a16="http://schemas.microsoft.com/office/drawing/2014/main" id="{A7BF369E-0374-88F6-D500-23C0251B6068}"/>
              </a:ext>
            </a:extLst>
          </p:cNvPr>
          <p:cNvSpPr txBox="1"/>
          <p:nvPr/>
        </p:nvSpPr>
        <p:spPr>
          <a:xfrm>
            <a:off x="521962" y="2157358"/>
            <a:ext cx="4731173" cy="5447645"/>
          </a:xfrm>
          <a:prstGeom prst="rect">
            <a:avLst/>
          </a:prstGeom>
          <a:noFill/>
        </p:spPr>
        <p:txBody>
          <a:bodyPr rot="0" spcFirstLastPara="0" vertOverflow="overflow" horzOverflow="overflow" vert="horz" wrap="square" lIns="0" tIns="45720" rIns="91440" bIns="45720" numCol="1" spcCol="0" rtlCol="0" fromWordArt="0" anchor="t" anchorCtr="0" forceAA="0" compatLnSpc="1">
            <a:prstTxWarp prst="textNoShape">
              <a:avLst/>
            </a:prstTxWarp>
            <a:spAutoFit/>
          </a:bodyPr>
          <a:lstStyle/>
          <a:p>
            <a:pPr>
              <a:spcAft>
                <a:spcPts val="1800"/>
              </a:spcAft>
            </a:pPr>
            <a:endParaRPr lang="en-US">
              <a:solidFill>
                <a:schemeClr val="tx1">
                  <a:lumMod val="75000"/>
                  <a:lumOff val="25000"/>
                </a:schemeClr>
              </a:solidFill>
              <a:latin typeface="Proxima Nova" panose="02000506030000020004" pitchFamily="2" charset="0"/>
              <a:cs typeface="Calibri"/>
            </a:endParaRPr>
          </a:p>
          <a:p>
            <a:pPr marL="376238" indent="-285750">
              <a:lnSpc>
                <a:spcPct val="150000"/>
              </a:lnSpc>
              <a:spcAft>
                <a:spcPts val="1800"/>
              </a:spcAft>
              <a:buFont typeface="Wingdings" pitchFamily="2" charset="2"/>
              <a:buChar char="q"/>
            </a:pPr>
            <a:r>
              <a:rPr lang="en-US">
                <a:solidFill>
                  <a:schemeClr val="tx1">
                    <a:lumMod val="75000"/>
                    <a:lumOff val="25000"/>
                  </a:schemeClr>
                </a:solidFill>
                <a:latin typeface="Proxima Nova" panose="02000506030000020004" pitchFamily="2" charset="0"/>
                <a:cs typeface="Calibri"/>
              </a:rPr>
              <a:t>Provides a </a:t>
            </a:r>
            <a:r>
              <a:rPr lang="en-US" b="1">
                <a:solidFill>
                  <a:schemeClr val="tx1">
                    <a:lumMod val="75000"/>
                    <a:lumOff val="25000"/>
                  </a:schemeClr>
                </a:solidFill>
                <a:latin typeface="Proxima Nova" panose="02000506030000020004" pitchFamily="2" charset="0"/>
                <a:cs typeface="Calibri"/>
              </a:rPr>
              <a:t>quick and clear</a:t>
            </a:r>
            <a:r>
              <a:rPr lang="en-US">
                <a:solidFill>
                  <a:schemeClr val="tx1">
                    <a:lumMod val="75000"/>
                    <a:lumOff val="25000"/>
                  </a:schemeClr>
                </a:solidFill>
                <a:latin typeface="Proxima Nova" panose="02000506030000020004" pitchFamily="2" charset="0"/>
                <a:cs typeface="Calibri"/>
              </a:rPr>
              <a:t> understanding of </a:t>
            </a:r>
            <a:r>
              <a:rPr lang="en-US" b="1">
                <a:solidFill>
                  <a:schemeClr val="tx1">
                    <a:lumMod val="75000"/>
                    <a:lumOff val="25000"/>
                  </a:schemeClr>
                </a:solidFill>
                <a:latin typeface="Proxima Nova" panose="02000506030000020004" pitchFamily="2" charset="0"/>
                <a:cs typeface="Calibri"/>
              </a:rPr>
              <a:t>strengths and challenges</a:t>
            </a:r>
            <a:r>
              <a:rPr lang="en-US">
                <a:solidFill>
                  <a:schemeClr val="tx1">
                    <a:lumMod val="75000"/>
                    <a:lumOff val="25000"/>
                  </a:schemeClr>
                </a:solidFill>
                <a:latin typeface="Proxima Nova" panose="02000506030000020004" pitchFamily="2" charset="0"/>
                <a:cs typeface="Calibri"/>
              </a:rPr>
              <a:t> of Digital Development</a:t>
            </a:r>
          </a:p>
          <a:p>
            <a:pPr marL="376238" indent="-285750">
              <a:lnSpc>
                <a:spcPct val="150000"/>
              </a:lnSpc>
              <a:spcAft>
                <a:spcPts val="1800"/>
              </a:spcAft>
              <a:buFont typeface="Wingdings" pitchFamily="2" charset="2"/>
              <a:buChar char="q"/>
            </a:pPr>
            <a:r>
              <a:rPr lang="en-US">
                <a:solidFill>
                  <a:schemeClr val="tx1">
                    <a:lumMod val="75000"/>
                    <a:lumOff val="25000"/>
                  </a:schemeClr>
                </a:solidFill>
                <a:latin typeface="Proxima Nova" panose="02000506030000020004" pitchFamily="2" charset="0"/>
                <a:cs typeface="Calibri"/>
              </a:rPr>
              <a:t>Draws on over </a:t>
            </a:r>
            <a:r>
              <a:rPr lang="en-US" b="1">
                <a:solidFill>
                  <a:schemeClr val="tx1">
                    <a:lumMod val="75000"/>
                    <a:lumOff val="25000"/>
                  </a:schemeClr>
                </a:solidFill>
                <a:latin typeface="Proxima Nova" panose="02000506030000020004" pitchFamily="2" charset="0"/>
                <a:cs typeface="Calibri"/>
              </a:rPr>
              <a:t>180 data sources</a:t>
            </a:r>
          </a:p>
          <a:p>
            <a:pPr marL="376238" indent="-285750">
              <a:lnSpc>
                <a:spcPct val="150000"/>
              </a:lnSpc>
              <a:spcAft>
                <a:spcPts val="1800"/>
              </a:spcAft>
              <a:buFont typeface="Wingdings" pitchFamily="2" charset="2"/>
              <a:buChar char="q"/>
            </a:pPr>
            <a:r>
              <a:rPr lang="en-US">
                <a:solidFill>
                  <a:schemeClr val="tx1">
                    <a:lumMod val="75000"/>
                    <a:lumOff val="25000"/>
                  </a:schemeClr>
                </a:solidFill>
                <a:latin typeface="Proxima Nova" panose="02000506030000020004" pitchFamily="2" charset="0"/>
                <a:cs typeface="Calibri"/>
              </a:rPr>
              <a:t>Developed in </a:t>
            </a:r>
            <a:r>
              <a:rPr lang="en-US" b="1">
                <a:solidFill>
                  <a:schemeClr val="tx1">
                    <a:lumMod val="75000"/>
                    <a:lumOff val="25000"/>
                  </a:schemeClr>
                </a:solidFill>
                <a:latin typeface="Proxima Nova" panose="02000506030000020004" pitchFamily="2" charset="0"/>
                <a:cs typeface="Calibri"/>
              </a:rPr>
              <a:t>partnership with </a:t>
            </a:r>
            <a:r>
              <a:rPr lang="en-US" b="1" err="1">
                <a:solidFill>
                  <a:schemeClr val="tx1">
                    <a:lumMod val="75000"/>
                    <a:lumOff val="25000"/>
                  </a:schemeClr>
                </a:solidFill>
                <a:latin typeface="Proxima Nova" panose="02000506030000020004" pitchFamily="2" charset="0"/>
                <a:cs typeface="Calibri"/>
              </a:rPr>
              <a:t>Github</a:t>
            </a:r>
            <a:endParaRPr lang="en-US">
              <a:solidFill>
                <a:schemeClr val="tx1">
                  <a:lumMod val="75000"/>
                  <a:lumOff val="25000"/>
                </a:schemeClr>
              </a:solidFill>
              <a:latin typeface="Proxima Nova" panose="02000506030000020004" pitchFamily="2" charset="0"/>
              <a:cs typeface="Calibri"/>
            </a:endParaRPr>
          </a:p>
          <a:p>
            <a:pPr marL="376238" indent="-285750">
              <a:lnSpc>
                <a:spcPct val="150000"/>
              </a:lnSpc>
              <a:spcAft>
                <a:spcPts val="1800"/>
              </a:spcAft>
              <a:buFont typeface="Wingdings" pitchFamily="2" charset="2"/>
              <a:buChar char="q"/>
            </a:pPr>
            <a:endParaRPr lang="en-US">
              <a:solidFill>
                <a:schemeClr val="tx1">
                  <a:lumMod val="75000"/>
                  <a:lumOff val="25000"/>
                </a:schemeClr>
              </a:solidFill>
              <a:latin typeface="Proxima Nova" panose="02000506030000020004" pitchFamily="2" charset="0"/>
              <a:cs typeface="Calibri"/>
            </a:endParaRPr>
          </a:p>
          <a:p>
            <a:pPr marL="376238" indent="-285750">
              <a:lnSpc>
                <a:spcPct val="150000"/>
              </a:lnSpc>
              <a:spcAft>
                <a:spcPts val="1800"/>
              </a:spcAft>
              <a:buFont typeface="Wingdings" pitchFamily="2" charset="2"/>
              <a:buChar char="q"/>
            </a:pPr>
            <a:endParaRPr lang="en-US">
              <a:solidFill>
                <a:schemeClr val="tx1">
                  <a:lumMod val="75000"/>
                  <a:lumOff val="25000"/>
                </a:schemeClr>
              </a:solidFill>
              <a:latin typeface="Proxima Nova" panose="02000506030000020004" pitchFamily="2" charset="0"/>
              <a:cs typeface="Calibri"/>
            </a:endParaRPr>
          </a:p>
          <a:p>
            <a:pPr marL="271463" indent="-180975">
              <a:spcAft>
                <a:spcPts val="1800"/>
              </a:spcAft>
              <a:buFont typeface="Arial" panose="020B0604020202020204" pitchFamily="34" charset="0"/>
              <a:buChar char="•"/>
            </a:pPr>
            <a:endParaRPr lang="en-US">
              <a:solidFill>
                <a:schemeClr val="tx1">
                  <a:lumMod val="75000"/>
                  <a:lumOff val="25000"/>
                </a:schemeClr>
              </a:solidFill>
              <a:latin typeface="Proxima Nova" panose="02000506030000020004" pitchFamily="2" charset="0"/>
            </a:endParaRPr>
          </a:p>
          <a:p>
            <a:pPr>
              <a:spcAft>
                <a:spcPts val="1800"/>
              </a:spcAft>
            </a:pPr>
            <a:endParaRPr lang="en-US">
              <a:solidFill>
                <a:schemeClr val="tx1">
                  <a:lumMod val="75000"/>
                  <a:lumOff val="25000"/>
                </a:schemeClr>
              </a:solidFill>
              <a:latin typeface="Proxima Nova" panose="02000506030000020004" pitchFamily="2" charset="0"/>
              <a:cs typeface="Calibri"/>
            </a:endParaRPr>
          </a:p>
        </p:txBody>
      </p:sp>
      <p:grpSp>
        <p:nvGrpSpPr>
          <p:cNvPr id="6" name="Group 5">
            <a:extLst>
              <a:ext uri="{FF2B5EF4-FFF2-40B4-BE49-F238E27FC236}">
                <a16:creationId xmlns:a16="http://schemas.microsoft.com/office/drawing/2014/main" id="{8AB3FDA7-0993-1868-F297-19A2F5318F1A}"/>
              </a:ext>
            </a:extLst>
          </p:cNvPr>
          <p:cNvGrpSpPr>
            <a:grpSpLocks/>
          </p:cNvGrpSpPr>
          <p:nvPr/>
        </p:nvGrpSpPr>
        <p:grpSpPr>
          <a:xfrm>
            <a:off x="119847" y="872164"/>
            <a:ext cx="457200" cy="457200"/>
            <a:chOff x="272143" y="2179542"/>
            <a:chExt cx="457200" cy="535027"/>
          </a:xfrm>
        </p:grpSpPr>
        <p:sp>
          <p:nvSpPr>
            <p:cNvPr id="7" name="Oval 6">
              <a:extLst>
                <a:ext uri="{FF2B5EF4-FFF2-40B4-BE49-F238E27FC236}">
                  <a16:creationId xmlns:a16="http://schemas.microsoft.com/office/drawing/2014/main" id="{73912B05-72AF-4463-032F-78D304876E26}"/>
                </a:ext>
              </a:extLst>
            </p:cNvPr>
            <p:cNvSpPr/>
            <p:nvPr/>
          </p:nvSpPr>
          <p:spPr>
            <a:xfrm>
              <a:off x="272143" y="2179542"/>
              <a:ext cx="457200" cy="535027"/>
            </a:xfrm>
            <a:prstGeom prst="ellipse">
              <a:avLst/>
            </a:prstGeom>
            <a:solidFill>
              <a:srgbClr val="F68E4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ctr">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2000" b="1"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Proxima Nova" panose="02000506030000020004" pitchFamily="2" charset="77"/>
              </a:endParaRPr>
            </a:p>
          </p:txBody>
        </p:sp>
        <p:sp>
          <p:nvSpPr>
            <p:cNvPr id="8" name="TextBox 7">
              <a:extLst>
                <a:ext uri="{FF2B5EF4-FFF2-40B4-BE49-F238E27FC236}">
                  <a16:creationId xmlns:a16="http://schemas.microsoft.com/office/drawing/2014/main" id="{A8E84CE5-D483-3435-92ED-7F11FE07606A}"/>
                </a:ext>
              </a:extLst>
            </p:cNvPr>
            <p:cNvSpPr txBox="1"/>
            <p:nvPr/>
          </p:nvSpPr>
          <p:spPr>
            <a:xfrm>
              <a:off x="326572" y="2216225"/>
              <a:ext cx="348343" cy="46821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prstClr val="white"/>
                  </a:solidFill>
                  <a:effectLst/>
                  <a:uLnTx/>
                  <a:uFillTx/>
                  <a:latin typeface="Proxima Nova Rg" panose="02000506030000020004" pitchFamily="2" charset="77"/>
                  <a:ea typeface="+mn-ea"/>
                  <a:cs typeface="+mn-cs"/>
                  <a:sym typeface="Calibri"/>
                </a:rPr>
                <a:t>A</a:t>
              </a:r>
            </a:p>
          </p:txBody>
        </p:sp>
      </p:grpSp>
    </p:spTree>
    <p:extLst>
      <p:ext uri="{BB962C8B-B14F-4D97-AF65-F5344CB8AC3E}">
        <p14:creationId xmlns:p14="http://schemas.microsoft.com/office/powerpoint/2010/main" val="3685160756"/>
      </p:ext>
    </p:extLst>
  </p:cSld>
  <p:clrMapOvr>
    <a:masterClrMapping/>
  </p:clrMapOvr>
  <p:timing>
    <p:tnLst>
      <p:par>
        <p:cTn id="1" dur="indefinite" restart="never" nodeType="tmRoot">
          <p:childTnLst>
            <p:par>
              <p:cTn id="2"/>
            </p:par>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Object 15" hidden="1">
            <a:extLst>
              <a:ext uri="{FF2B5EF4-FFF2-40B4-BE49-F238E27FC236}">
                <a16:creationId xmlns:a16="http://schemas.microsoft.com/office/drawing/2014/main" id="{9F3DC7B4-2D5F-ACA4-3F03-1E01E139536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16" name="Object 15" hidden="1">
                        <a:extLst>
                          <a:ext uri="{FF2B5EF4-FFF2-40B4-BE49-F238E27FC236}">
                            <a16:creationId xmlns:a16="http://schemas.microsoft.com/office/drawing/2014/main" id="{9F3DC7B4-2D5F-ACA4-3F03-1E01E1395363}"/>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4" name="TextBox 3">
            <a:extLst>
              <a:ext uri="{FF2B5EF4-FFF2-40B4-BE49-F238E27FC236}">
                <a16:creationId xmlns:a16="http://schemas.microsoft.com/office/drawing/2014/main" id="{07F143B7-57B6-5106-30ED-28E77D45F269}"/>
              </a:ext>
            </a:extLst>
          </p:cNvPr>
          <p:cNvSpPr txBox="1"/>
          <p:nvPr/>
        </p:nvSpPr>
        <p:spPr>
          <a:xfrm>
            <a:off x="696991" y="2274853"/>
            <a:ext cx="5034488" cy="472437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85750" marR="0" lvl="0" indent="-285750" algn="l" defTabSz="914400" rtl="0" eaLnBrk="1" fontAlgn="auto" latinLnBrk="0" hangingPunct="0">
              <a:lnSpc>
                <a:spcPct val="100000"/>
              </a:lnSpc>
              <a:spcBef>
                <a:spcPts val="0"/>
              </a:spcBef>
              <a:spcAft>
                <a:spcPts val="0"/>
              </a:spcAft>
              <a:buClrTx/>
              <a:buSzTx/>
              <a:buFont typeface="Arial" panose="020B0604020202020204" pitchFamily="34" charset="0"/>
              <a:buChar char="•"/>
              <a:tabLst/>
              <a:defRPr/>
            </a:pPr>
            <a:r>
              <a:rPr kumimoji="0" lang="en-US" sz="1500" b="0" i="0" u="none" strike="noStrike" kern="0" cap="none" spc="0" normalizeH="0" baseline="0" noProof="0">
                <a:ln>
                  <a:noFill/>
                </a:ln>
                <a:solidFill>
                  <a:srgbClr val="000000"/>
                </a:solidFill>
                <a:effectLst/>
                <a:uLnTx/>
                <a:uFillTx/>
                <a:latin typeface="Proxima Nova Rg" panose="02000506030000020004"/>
                <a:ea typeface="+mn-lt"/>
                <a:cs typeface="Arial"/>
              </a:rPr>
              <a:t>Provides a </a:t>
            </a:r>
            <a:r>
              <a:rPr kumimoji="0" lang="en-US" sz="1500" b="1" i="0" u="none" strike="noStrike" kern="0" cap="none" spc="0" normalizeH="0" baseline="0" noProof="0">
                <a:ln>
                  <a:noFill/>
                </a:ln>
                <a:solidFill>
                  <a:srgbClr val="000000"/>
                </a:solidFill>
                <a:effectLst/>
                <a:uLnTx/>
                <a:uFillTx/>
                <a:latin typeface="Proxima Nova Rg" panose="02000506030000020004"/>
                <a:ea typeface="+mn-lt"/>
                <a:cs typeface="Arial"/>
              </a:rPr>
              <a:t>snapshot of the AI landscape </a:t>
            </a:r>
            <a:r>
              <a:rPr kumimoji="0" lang="en-US" sz="1500" b="0" i="0" u="none" strike="noStrike" kern="0" cap="none" spc="0" normalizeH="0" baseline="0" noProof="0">
                <a:ln>
                  <a:noFill/>
                </a:ln>
                <a:solidFill>
                  <a:srgbClr val="000000"/>
                </a:solidFill>
                <a:effectLst/>
                <a:uLnTx/>
                <a:uFillTx/>
                <a:latin typeface="Proxima Nova Rg" panose="02000506030000020004"/>
                <a:ea typeface="+mn-lt"/>
                <a:cs typeface="Arial"/>
              </a:rPr>
              <a:t>for a government and a </a:t>
            </a:r>
            <a:r>
              <a:rPr kumimoji="0" lang="en-US" sz="1500" b="1" i="0" u="none" strike="noStrike" kern="0" cap="none" spc="0" normalizeH="0" baseline="0" noProof="0">
                <a:ln>
                  <a:noFill/>
                </a:ln>
                <a:solidFill>
                  <a:srgbClr val="000000"/>
                </a:solidFill>
                <a:effectLst/>
                <a:uLnTx/>
                <a:uFillTx/>
                <a:latin typeface="Proxima Nova Rg" panose="02000506030000020004"/>
                <a:ea typeface="+mn-lt"/>
                <a:cs typeface="Arial"/>
              </a:rPr>
              <a:t>whole-of-society analysis </a:t>
            </a:r>
            <a:r>
              <a:rPr kumimoji="0" lang="en-US" sz="1500" b="0" i="0" u="none" strike="noStrike" kern="0" cap="none" spc="0" normalizeH="0" baseline="0" noProof="0">
                <a:ln>
                  <a:noFill/>
                </a:ln>
                <a:solidFill>
                  <a:srgbClr val="000000"/>
                </a:solidFill>
                <a:effectLst/>
                <a:uLnTx/>
                <a:uFillTx/>
                <a:latin typeface="Proxima Nova Rg" panose="02000506030000020004"/>
                <a:ea typeface="+mn-lt"/>
                <a:cs typeface="Arial"/>
              </a:rPr>
              <a:t>on the state of AI readiness</a:t>
            </a:r>
            <a:endParaRPr lang="en-US" sz="1500" b="0" i="0" u="none" strike="noStrike" kern="0" cap="none" spc="0" normalizeH="0" baseline="0" noProof="0">
              <a:ln>
                <a:noFill/>
              </a:ln>
              <a:solidFill>
                <a:srgbClr val="000000"/>
              </a:solidFill>
              <a:effectLst/>
              <a:uLnTx/>
              <a:uFillTx/>
              <a:latin typeface="Proxima Nova Rg" panose="02000506030000020004"/>
              <a:ea typeface="+mn-lt"/>
              <a:cs typeface="Arial"/>
            </a:endParaRPr>
          </a:p>
          <a:p>
            <a:pPr marL="285750" indent="-285750">
              <a:buFont typeface="Arial" panose="020B0604020202020204" pitchFamily="34" charset="0"/>
              <a:buChar char="•"/>
              <a:defRPr/>
            </a:pPr>
            <a:endParaRPr lang="en-US" sz="1500">
              <a:latin typeface="Proxima Nova Rg" panose="02000506030000020004"/>
              <a:ea typeface="+mn-lt"/>
              <a:cs typeface="Arial"/>
            </a:endParaRPr>
          </a:p>
          <a:p>
            <a:pPr marL="285750" marR="0" lvl="0" indent="-285750" algn="l" defTabSz="914400" rtl="0" eaLnBrk="1" fontAlgn="auto" latinLnBrk="0" hangingPunct="0">
              <a:lnSpc>
                <a:spcPct val="100000"/>
              </a:lnSpc>
              <a:spcBef>
                <a:spcPts val="0"/>
              </a:spcBef>
              <a:spcAft>
                <a:spcPts val="0"/>
              </a:spcAft>
              <a:buClrTx/>
              <a:buSzTx/>
              <a:buFont typeface="Arial" panose="020B0604020202020204" pitchFamily="34" charset="0"/>
              <a:buChar char="•"/>
              <a:tabLst/>
              <a:defRPr/>
            </a:pPr>
            <a:r>
              <a:rPr kumimoji="0" lang="en-US" sz="1500" b="0" i="0" u="none" strike="noStrike" kern="0" cap="none" spc="0" normalizeH="0" baseline="0" noProof="0">
                <a:ln>
                  <a:noFill/>
                </a:ln>
                <a:solidFill>
                  <a:srgbClr val="000000"/>
                </a:solidFill>
                <a:effectLst/>
                <a:uLnTx/>
                <a:uFillTx/>
                <a:latin typeface="Proxima Nova Rg" panose="02000506030000020004"/>
                <a:ea typeface="+mn-lt"/>
                <a:cs typeface="Arial"/>
              </a:rPr>
              <a:t>Identifies critical factors for the </a:t>
            </a:r>
            <a:r>
              <a:rPr kumimoji="0" lang="en-US" sz="1500" b="1" i="0" u="none" strike="noStrike" kern="0" cap="none" spc="0" normalizeH="0" baseline="0" noProof="0">
                <a:ln>
                  <a:noFill/>
                </a:ln>
                <a:solidFill>
                  <a:srgbClr val="000000"/>
                </a:solidFill>
                <a:effectLst/>
                <a:uLnTx/>
                <a:uFillTx/>
                <a:latin typeface="Proxima Nova Rg" panose="02000506030000020004"/>
                <a:ea typeface="+mn-lt"/>
                <a:cs typeface="Arial"/>
              </a:rPr>
              <a:t>development and deployment of ethical AI</a:t>
            </a:r>
            <a:endParaRPr lang="en-US" sz="1500" b="1" i="0" u="none" strike="noStrike" kern="0" cap="none" spc="0" normalizeH="0" baseline="0" noProof="0">
              <a:ln>
                <a:noFill/>
              </a:ln>
              <a:solidFill>
                <a:srgbClr val="000000"/>
              </a:solidFill>
              <a:effectLst/>
              <a:uLnTx/>
              <a:uFillTx/>
              <a:latin typeface="Proxima Nova Rg" panose="02000506030000020004"/>
              <a:ea typeface="+mn-lt"/>
              <a:cs typeface="Arial"/>
            </a:endParaRPr>
          </a:p>
          <a:p>
            <a:pPr marL="285750" indent="-285750">
              <a:buFont typeface="Arial" panose="020B0604020202020204" pitchFamily="34" charset="0"/>
              <a:buChar char="•"/>
              <a:defRPr/>
            </a:pPr>
            <a:endParaRPr lang="en-US" sz="1500" b="1">
              <a:latin typeface="Proxima Nova Rg" panose="02000506030000020004"/>
              <a:ea typeface="+mn-lt"/>
              <a:cs typeface="Arial"/>
            </a:endParaRPr>
          </a:p>
          <a:p>
            <a:pPr marL="285750" marR="0" lvl="0" indent="-285750" algn="l" defTabSz="914400" rtl="0" eaLnBrk="1" fontAlgn="auto" latinLnBrk="0" hangingPunct="0">
              <a:lnSpc>
                <a:spcPct val="100000"/>
              </a:lnSpc>
              <a:spcBef>
                <a:spcPts val="0"/>
              </a:spcBef>
              <a:spcAft>
                <a:spcPts val="0"/>
              </a:spcAft>
              <a:buClrTx/>
              <a:buSzTx/>
              <a:buFont typeface="Arial" panose="020B0604020202020204" pitchFamily="34" charset="0"/>
              <a:buChar char="•"/>
              <a:tabLst/>
              <a:defRPr/>
            </a:pPr>
            <a:r>
              <a:rPr kumimoji="0" lang="en-US" sz="1500" b="0" i="0" u="none" strike="noStrike" kern="0" cap="none" spc="0" normalizeH="0" baseline="0" noProof="0">
                <a:ln>
                  <a:noFill/>
                </a:ln>
                <a:solidFill>
                  <a:srgbClr val="000000"/>
                </a:solidFill>
                <a:effectLst/>
                <a:uLnTx/>
                <a:uFillTx/>
                <a:latin typeface="Proxima Nova Rg" panose="02000506030000020004"/>
                <a:ea typeface="+mn-lt"/>
                <a:cs typeface="Arial"/>
              </a:rPr>
              <a:t>Provides recommendations for </a:t>
            </a:r>
            <a:r>
              <a:rPr kumimoji="0" lang="en-US" sz="1500" b="1" i="0" u="none" strike="noStrike" kern="0" cap="none" spc="0" normalizeH="0" baseline="0" noProof="0">
                <a:ln>
                  <a:noFill/>
                </a:ln>
                <a:solidFill>
                  <a:srgbClr val="000000"/>
                </a:solidFill>
                <a:effectLst/>
                <a:uLnTx/>
                <a:uFillTx/>
                <a:latin typeface="Proxima Nova Rg" panose="02000506030000020004"/>
                <a:ea typeface="+mn-lt"/>
                <a:cs typeface="Arial"/>
              </a:rPr>
              <a:t>policy, infrastructure, skills, and development areas </a:t>
            </a:r>
            <a:r>
              <a:rPr kumimoji="0" lang="en-US" sz="1500" b="0" i="0" u="none" strike="noStrike" kern="0" cap="none" spc="0" normalizeH="0" baseline="0" noProof="0">
                <a:ln>
                  <a:noFill/>
                </a:ln>
                <a:solidFill>
                  <a:srgbClr val="000000"/>
                </a:solidFill>
                <a:effectLst/>
                <a:uLnTx/>
                <a:uFillTx/>
                <a:latin typeface="Proxima Nova Rg" panose="02000506030000020004"/>
                <a:ea typeface="+mn-lt"/>
                <a:cs typeface="Arial"/>
              </a:rPr>
              <a:t>for effective and ethical usage of AI</a:t>
            </a:r>
            <a:endParaRPr lang="en-US" sz="1500" b="0" i="0" u="none" strike="noStrike" kern="0" cap="none" spc="0" normalizeH="0" baseline="0" noProof="0">
              <a:ln>
                <a:noFill/>
              </a:ln>
              <a:solidFill>
                <a:srgbClr val="000000"/>
              </a:solidFill>
              <a:effectLst/>
              <a:uLnTx/>
              <a:uFillTx/>
              <a:latin typeface="Proxima Nova Rg" panose="02000506030000020004"/>
              <a:ea typeface="+mn-lt"/>
              <a:cs typeface="Arial"/>
            </a:endParaRPr>
          </a:p>
          <a:p>
            <a:pPr marL="285750" indent="-285750">
              <a:buFont typeface="Arial" panose="020B0604020202020204" pitchFamily="34" charset="0"/>
              <a:buChar char="•"/>
              <a:defRPr/>
            </a:pPr>
            <a:endParaRPr lang="en-US" sz="1500">
              <a:latin typeface="Proxima Nova Rg" panose="02000506030000020004"/>
              <a:ea typeface="+mn-lt"/>
              <a:cs typeface="Arial"/>
            </a:endParaRPr>
          </a:p>
          <a:p>
            <a:pPr marL="285750" indent="-285750">
              <a:buFont typeface="Arial" panose="020B0604020202020204" pitchFamily="34" charset="0"/>
              <a:buChar char="•"/>
              <a:defRPr/>
            </a:pPr>
            <a:r>
              <a:rPr lang="en-US" sz="1500">
                <a:latin typeface="Proxima Nova Rg" panose="02000506030000020004"/>
                <a:ea typeface="+mn-lt"/>
                <a:cs typeface="Arial"/>
              </a:rPr>
              <a:t>Currently </a:t>
            </a:r>
            <a:r>
              <a:rPr lang="en-US" sz="1500" b="1">
                <a:latin typeface="Proxima Nova Rg" panose="02000506030000020004"/>
                <a:ea typeface="+mn-lt"/>
                <a:cs typeface="Arial"/>
              </a:rPr>
              <a:t>deployed in 7 countries; with 20+ in the pipeline</a:t>
            </a:r>
            <a:endParaRPr lang="en-US" sz="1500" b="1" i="0" u="none" strike="noStrike" kern="0" cap="none" spc="0" normalizeH="0" baseline="0" noProof="0">
              <a:ln>
                <a:noFill/>
              </a:ln>
              <a:effectLst/>
              <a:uLnTx/>
              <a:uFillTx/>
              <a:latin typeface="Proxima Nova Rg" panose="02000506030000020004"/>
              <a:ea typeface="+mn-lt"/>
              <a:cs typeface="Arial"/>
            </a:endParaRPr>
          </a:p>
          <a:p>
            <a:pPr marL="285750" indent="-285750">
              <a:buFont typeface="Arial" panose="020B0604020202020204" pitchFamily="34" charset="0"/>
              <a:buChar char="•"/>
              <a:defRPr/>
            </a:pPr>
            <a:endParaRPr lang="en-US" sz="1500">
              <a:latin typeface="Proxima Nova Rg" panose="02000506030000020004"/>
              <a:ea typeface="Calibri"/>
              <a:cs typeface="Arial"/>
            </a:endParaRPr>
          </a:p>
          <a:p>
            <a:pPr marL="285750" indent="-285750">
              <a:buFont typeface="Arial" panose="020B0604020202020204" pitchFamily="34" charset="0"/>
              <a:buChar char="•"/>
              <a:defRPr/>
            </a:pPr>
            <a:r>
              <a:rPr lang="en-US" sz="1500">
                <a:latin typeface="Proxima Nova Rg" panose="02000506030000020004"/>
                <a:ea typeface="Calibri"/>
                <a:cs typeface="Arial"/>
              </a:rPr>
              <a:t>Delivery in collaboration with </a:t>
            </a:r>
            <a:r>
              <a:rPr lang="en-US" sz="1500" b="1">
                <a:latin typeface="Proxima Nova Rg" panose="02000506030000020004"/>
                <a:ea typeface="Calibri"/>
                <a:cs typeface="Arial"/>
              </a:rPr>
              <a:t>UNESCO </a:t>
            </a:r>
            <a:r>
              <a:rPr lang="en-US" sz="1500">
                <a:latin typeface="Proxima Nova Rg" panose="02000506030000020004"/>
                <a:ea typeface="Calibri"/>
                <a:cs typeface="Arial"/>
              </a:rPr>
              <a:t>leveraging expertise on AI ethics</a:t>
            </a:r>
          </a:p>
          <a:p>
            <a:pPr marL="285750" indent="-285750">
              <a:buFont typeface="Arial" panose="020B0604020202020204" pitchFamily="34" charset="0"/>
              <a:buChar char="•"/>
              <a:defRPr/>
            </a:pPr>
            <a:endParaRPr lang="en-US" sz="1500">
              <a:latin typeface="Proxima Nova Rg" panose="02000506030000020004"/>
              <a:ea typeface="Calibri"/>
              <a:cs typeface="Calibri"/>
            </a:endParaRPr>
          </a:p>
          <a:p>
            <a:pPr marL="285750" indent="-285750">
              <a:buFont typeface="Arial" panose="020B0604020202020204" pitchFamily="34" charset="0"/>
              <a:buChar char="•"/>
              <a:defRPr/>
            </a:pPr>
            <a:r>
              <a:rPr lang="en-US" sz="1500">
                <a:latin typeface="Proxima Nova Rg" panose="02000506030000020004"/>
                <a:ea typeface="Calibri"/>
                <a:cs typeface="Calibri"/>
              </a:rPr>
              <a:t>AILA</a:t>
            </a:r>
            <a:r>
              <a:rPr lang="en-US" sz="1500">
                <a:latin typeface="Proxima Nova Rg"/>
                <a:ea typeface="+mn-lt"/>
                <a:cs typeface="+mn-lt"/>
              </a:rPr>
              <a:t> has enabled UNDP to contribute to and help shape multiple </a:t>
            </a:r>
            <a:r>
              <a:rPr lang="en-US" sz="1500" b="1">
                <a:latin typeface="Proxima Nova Rg"/>
                <a:ea typeface="+mn-lt"/>
                <a:cs typeface="+mn-lt"/>
              </a:rPr>
              <a:t>national AI strategies</a:t>
            </a:r>
            <a:endParaRPr lang="en-US" sz="1500" b="1">
              <a:latin typeface="Proxima Nova Rg"/>
              <a:cs typeface="Arial"/>
            </a:endParaRPr>
          </a:p>
          <a:p>
            <a:pPr marL="342900" indent="-342900">
              <a:buFont typeface="Arial" panose="020B0604020202020204" pitchFamily="34" charset="0"/>
              <a:buChar char="•"/>
              <a:defRPr/>
            </a:pPr>
            <a:endParaRPr lang="en-US" sz="1600">
              <a:latin typeface="Proxima Nova Rg" panose="02000506030000020004"/>
              <a:cs typeface="Arial"/>
            </a:endParaRPr>
          </a:p>
        </p:txBody>
      </p:sp>
      <p:pic>
        <p:nvPicPr>
          <p:cNvPr id="10" name="Picture 3" descr="Graphical user interface, chart&#10;&#10;Description automatically generated">
            <a:extLst>
              <a:ext uri="{FF2B5EF4-FFF2-40B4-BE49-F238E27FC236}">
                <a16:creationId xmlns:a16="http://schemas.microsoft.com/office/drawing/2014/main" id="{A262D67E-CB59-6547-3E7B-16815B064AC7}"/>
              </a:ext>
            </a:extLst>
          </p:cNvPr>
          <p:cNvPicPr>
            <a:picLocks noChangeAspect="1"/>
          </p:cNvPicPr>
          <p:nvPr/>
        </p:nvPicPr>
        <p:blipFill>
          <a:blip r:embed="rId6"/>
          <a:stretch>
            <a:fillRect/>
          </a:stretch>
        </p:blipFill>
        <p:spPr>
          <a:xfrm>
            <a:off x="5722040" y="2128149"/>
            <a:ext cx="6000996" cy="3735336"/>
          </a:xfrm>
          <a:prstGeom prst="rect">
            <a:avLst/>
          </a:prstGeom>
        </p:spPr>
      </p:pic>
      <p:sp>
        <p:nvSpPr>
          <p:cNvPr id="22" name="Google Shape;195;p22">
            <a:extLst>
              <a:ext uri="{FF2B5EF4-FFF2-40B4-BE49-F238E27FC236}">
                <a16:creationId xmlns:a16="http://schemas.microsoft.com/office/drawing/2014/main" id="{D52F62AC-3888-B606-4F13-9410E9C2EF52}"/>
              </a:ext>
            </a:extLst>
          </p:cNvPr>
          <p:cNvSpPr txBox="1"/>
          <p:nvPr/>
        </p:nvSpPr>
        <p:spPr>
          <a:xfrm>
            <a:off x="1105786" y="479214"/>
            <a:ext cx="10411304" cy="861774"/>
          </a:xfrm>
          <a:prstGeom prst="rect">
            <a:avLst/>
          </a:prstGeom>
          <a:noFill/>
          <a:ln>
            <a:noFill/>
          </a:ln>
        </p:spPr>
        <p:txBody>
          <a:bodyPr spcFirstLastPara="1" wrap="square" lIns="0" tIns="0" rIns="0" bIns="0" anchor="t" anchorCtr="0">
            <a:spAutoFit/>
          </a:bodyPr>
          <a:lstStyle/>
          <a:p>
            <a:pPr hangingPunct="1">
              <a:buClr>
                <a:srgbClr val="0468B1"/>
              </a:buClr>
              <a:buSzPts val="3200"/>
              <a:defRPr/>
            </a:pPr>
            <a:r>
              <a:rPr lang="en-US" sz="2800" b="1" dirty="0">
                <a:solidFill>
                  <a:srgbClr val="0468B1"/>
                </a:solidFill>
                <a:latin typeface="Proxima Nova Rg"/>
                <a:cs typeface="Arial"/>
                <a:sym typeface="Arial"/>
              </a:rPr>
              <a:t>UNDP's AI</a:t>
            </a:r>
            <a:r>
              <a:rPr kumimoji="0" lang="en-US" sz="2800" b="1" i="0" u="none" strike="noStrike" kern="0" cap="none" spc="0" normalizeH="0" baseline="0" noProof="0" dirty="0">
                <a:ln>
                  <a:noFill/>
                </a:ln>
                <a:solidFill>
                  <a:srgbClr val="0468B1"/>
                </a:solidFill>
                <a:effectLst/>
                <a:uLnTx/>
                <a:uFillTx/>
                <a:latin typeface="Proxima Nova Rg"/>
                <a:cs typeface="Arial"/>
                <a:sym typeface="Arial"/>
              </a:rPr>
              <a:t> </a:t>
            </a:r>
            <a:r>
              <a:rPr lang="en-US" sz="2800" b="1" dirty="0">
                <a:solidFill>
                  <a:srgbClr val="0468B1"/>
                </a:solidFill>
                <a:latin typeface="Proxima Nova Rg"/>
                <a:cs typeface="Arial"/>
                <a:sym typeface="Arial"/>
              </a:rPr>
              <a:t>Landscape </a:t>
            </a:r>
            <a:r>
              <a:rPr kumimoji="0" lang="en-US" sz="2800" b="1" i="0" u="none" strike="noStrike" kern="0" cap="none" spc="0" normalizeH="0" baseline="0" noProof="0" dirty="0">
                <a:ln>
                  <a:noFill/>
                </a:ln>
                <a:solidFill>
                  <a:srgbClr val="0468B1"/>
                </a:solidFill>
                <a:effectLst/>
                <a:uLnTx/>
                <a:uFillTx/>
                <a:latin typeface="Proxima Nova Rg"/>
                <a:cs typeface="Arial"/>
                <a:sym typeface="Arial"/>
              </a:rPr>
              <a:t>Assessment </a:t>
            </a:r>
            <a:r>
              <a:rPr lang="en-US" sz="2800" b="1" dirty="0">
                <a:solidFill>
                  <a:srgbClr val="0468B1"/>
                </a:solidFill>
                <a:latin typeface="Proxima Nova Rg"/>
                <a:cs typeface="Arial"/>
                <a:sym typeface="Arial"/>
              </a:rPr>
              <a:t>(AILA) helps</a:t>
            </a:r>
            <a:r>
              <a:rPr kumimoji="0" lang="en-US" sz="2800" b="1" i="0" u="none" strike="noStrike" kern="0" cap="none" spc="0" normalizeH="0" baseline="0" noProof="0" dirty="0">
                <a:ln>
                  <a:noFill/>
                </a:ln>
                <a:solidFill>
                  <a:srgbClr val="0468B1"/>
                </a:solidFill>
                <a:effectLst/>
                <a:uLnTx/>
                <a:uFillTx/>
                <a:latin typeface="Proxima Nova Rg"/>
                <a:cs typeface="Arial"/>
                <a:sym typeface="Arial"/>
              </a:rPr>
              <a:t> governments leverage AI in safe and meaningful </a:t>
            </a:r>
            <a:r>
              <a:rPr lang="en-US" sz="2800" b="1" dirty="0">
                <a:solidFill>
                  <a:srgbClr val="0468B1"/>
                </a:solidFill>
                <a:latin typeface="Proxima Nova Rg"/>
                <a:cs typeface="Arial"/>
                <a:sym typeface="Arial"/>
              </a:rPr>
              <a:t>ways</a:t>
            </a:r>
            <a:endParaRPr kumimoji="0" lang="en-US" sz="2800" b="1" i="0" u="none" strike="noStrike" kern="0" cap="none" spc="0" normalizeH="0" baseline="0" noProof="0" dirty="0">
              <a:ln>
                <a:noFill/>
              </a:ln>
              <a:solidFill>
                <a:srgbClr val="0468B1"/>
              </a:solidFill>
              <a:effectLst/>
              <a:uLnTx/>
              <a:uFillTx/>
              <a:latin typeface="Proxima Nova Rg" panose="02000506030000020004" pitchFamily="50" charset="0"/>
              <a:cs typeface="Arial"/>
            </a:endParaRPr>
          </a:p>
        </p:txBody>
      </p:sp>
      <p:sp>
        <p:nvSpPr>
          <p:cNvPr id="23" name="TextBox 22">
            <a:extLst>
              <a:ext uri="{FF2B5EF4-FFF2-40B4-BE49-F238E27FC236}">
                <a16:creationId xmlns:a16="http://schemas.microsoft.com/office/drawing/2014/main" id="{DE5E8776-4D99-F4F1-0405-ADBE51D6D81B}"/>
              </a:ext>
            </a:extLst>
          </p:cNvPr>
          <p:cNvSpPr txBox="1"/>
          <p:nvPr/>
        </p:nvSpPr>
        <p:spPr>
          <a:xfrm>
            <a:off x="567820" y="1924312"/>
            <a:ext cx="5373249" cy="615553"/>
          </a:xfrm>
          <a:prstGeom prst="rect">
            <a:avLst/>
          </a:prstGeom>
          <a:noFill/>
        </p:spPr>
        <p:txBody>
          <a:bodyPr wrap="square" lIns="91440" tIns="45720" rIns="91440" bIns="45720" rtlCol="0" anchor="t">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1" lang="en-US" sz="1600" b="1" i="0" u="none" strike="noStrike" kern="0" cap="none" spc="0" normalizeH="0" baseline="0" noProof="0">
                <a:ln>
                  <a:noFill/>
                </a:ln>
                <a:solidFill>
                  <a:srgbClr val="0468B1"/>
                </a:solidFill>
                <a:effectLst/>
                <a:uLnTx/>
                <a:uFillTx/>
                <a:latin typeface="Proxima Nova Rg" panose="02000506030000020004"/>
              </a:rPr>
              <a:t>Multi-</a:t>
            </a:r>
            <a:r>
              <a:rPr kumimoji="1" lang="en-US" sz="1600" b="1" kern="0">
                <a:solidFill>
                  <a:srgbClr val="0468B1"/>
                </a:solidFill>
                <a:latin typeface="Proxima Nova Rg" panose="02000506030000020004"/>
              </a:rPr>
              <a:t>stakeholder and </a:t>
            </a:r>
            <a:r>
              <a:rPr kumimoji="1" lang="en-US" sz="1600" b="1" i="0" u="none" strike="noStrike" kern="0" cap="none" spc="0" normalizeH="0" baseline="0" noProof="0">
                <a:ln>
                  <a:noFill/>
                </a:ln>
                <a:solidFill>
                  <a:srgbClr val="0468B1"/>
                </a:solidFill>
                <a:effectLst/>
                <a:uLnTx/>
                <a:uFillTx/>
                <a:latin typeface="Proxima Nova Rg" panose="02000506030000020004"/>
              </a:rPr>
              <a:t>interactive process that:</a:t>
            </a:r>
            <a:br>
              <a:rPr lang="en-US" b="1" i="0" u="none" strike="noStrike" kern="0" cap="none" spc="0" normalizeH="0" baseline="0" noProof="0">
                <a:ln>
                  <a:noFill/>
                </a:ln>
                <a:solidFill>
                  <a:srgbClr val="0468B1"/>
                </a:solidFill>
                <a:effectLst/>
                <a:uLnTx/>
                <a:uFillTx/>
                <a:latin typeface="Proxima Nova Rg" panose="02000506030000020004"/>
              </a:rPr>
            </a:br>
            <a:endParaRPr lang="en-US" b="1" i="0" u="none" strike="noStrike" kern="0" cap="none" spc="0" normalizeH="0" baseline="0" noProof="0">
              <a:ln>
                <a:noFill/>
              </a:ln>
              <a:solidFill>
                <a:srgbClr val="0468B1"/>
              </a:solidFill>
              <a:effectLst/>
              <a:uLnTx/>
              <a:uFillTx/>
              <a:latin typeface="Proxima Nova Rg" panose="02000506030000020004"/>
            </a:endParaRPr>
          </a:p>
        </p:txBody>
      </p:sp>
      <p:pic>
        <p:nvPicPr>
          <p:cNvPr id="11" name="Image" descr="Image">
            <a:extLst>
              <a:ext uri="{FF2B5EF4-FFF2-40B4-BE49-F238E27FC236}">
                <a16:creationId xmlns:a16="http://schemas.microsoft.com/office/drawing/2014/main" id="{A008B55A-B6A5-E9E7-202F-2ED221B26125}"/>
              </a:ext>
            </a:extLst>
          </p:cNvPr>
          <p:cNvPicPr>
            <a:picLocks noChangeAspect="1"/>
          </p:cNvPicPr>
          <p:nvPr/>
        </p:nvPicPr>
        <p:blipFill>
          <a:blip r:embed="rId7"/>
          <a:stretch>
            <a:fillRect/>
          </a:stretch>
        </p:blipFill>
        <p:spPr>
          <a:xfrm>
            <a:off x="0" y="1441950"/>
            <a:ext cx="1885976" cy="689177"/>
          </a:xfrm>
          <a:prstGeom prst="rect">
            <a:avLst/>
          </a:prstGeom>
          <a:ln w="12700">
            <a:miter lim="400000"/>
          </a:ln>
        </p:spPr>
      </p:pic>
      <p:sp>
        <p:nvSpPr>
          <p:cNvPr id="9" name="TextBox 8">
            <a:extLst>
              <a:ext uri="{FF2B5EF4-FFF2-40B4-BE49-F238E27FC236}">
                <a16:creationId xmlns:a16="http://schemas.microsoft.com/office/drawing/2014/main" id="{C5D2A2D8-4BF6-4E97-8E7D-98CDACA05F70}"/>
              </a:ext>
            </a:extLst>
          </p:cNvPr>
          <p:cNvSpPr txBox="1"/>
          <p:nvPr/>
        </p:nvSpPr>
        <p:spPr>
          <a:xfrm>
            <a:off x="165049" y="72825"/>
            <a:ext cx="348343" cy="40010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indent="0" algn="ctr" defTabSz="914400" rtl="0" fontAlgn="auto" latinLnBrk="0" hangingPunct="0">
              <a:lnSpc>
                <a:spcPct val="100000"/>
              </a:lnSpc>
              <a:spcBef>
                <a:spcPts val="0"/>
              </a:spcBef>
              <a:spcAft>
                <a:spcPts val="0"/>
              </a:spcAft>
              <a:buClrTx/>
              <a:buSzTx/>
              <a:buFontTx/>
              <a:buNone/>
              <a:tabLst/>
            </a:pPr>
            <a:r>
              <a:rPr lang="en-US" sz="2000" b="1">
                <a:solidFill>
                  <a:schemeClr val="tx2"/>
                </a:solidFill>
                <a:latin typeface="Proxima Nova Rg" panose="02000506030000020004" pitchFamily="2" charset="77"/>
                <a:sym typeface="Proxima Nova" panose="02000506030000020004" pitchFamily="2" charset="77"/>
              </a:rPr>
              <a:t>B</a:t>
            </a:r>
            <a:endParaRPr kumimoji="0" lang="en-US" sz="2000" b="1" u="none" strike="noStrike" cap="none" spc="0" normalizeH="0" baseline="0">
              <a:ln>
                <a:noFill/>
              </a:ln>
              <a:solidFill>
                <a:schemeClr val="tx2"/>
              </a:solidFill>
              <a:effectLst/>
              <a:uFillTx/>
              <a:latin typeface="Proxima Nova Rg" panose="02000506030000020004" pitchFamily="2" charset="77"/>
              <a:sym typeface="Proxima Nova" panose="02000506030000020004" pitchFamily="2" charset="77"/>
            </a:endParaRPr>
          </a:p>
        </p:txBody>
      </p:sp>
      <p:grpSp>
        <p:nvGrpSpPr>
          <p:cNvPr id="2" name="Group 1">
            <a:extLst>
              <a:ext uri="{FF2B5EF4-FFF2-40B4-BE49-F238E27FC236}">
                <a16:creationId xmlns:a16="http://schemas.microsoft.com/office/drawing/2014/main" id="{137115F2-FFF8-84EB-E62E-13EC48E8D22F}"/>
              </a:ext>
            </a:extLst>
          </p:cNvPr>
          <p:cNvGrpSpPr>
            <a:grpSpLocks/>
          </p:cNvGrpSpPr>
          <p:nvPr/>
        </p:nvGrpSpPr>
        <p:grpSpPr>
          <a:xfrm>
            <a:off x="513719" y="394259"/>
            <a:ext cx="457200" cy="457200"/>
            <a:chOff x="272143" y="2179542"/>
            <a:chExt cx="457200" cy="535027"/>
          </a:xfrm>
        </p:grpSpPr>
        <p:sp>
          <p:nvSpPr>
            <p:cNvPr id="3" name="Oval 2">
              <a:extLst>
                <a:ext uri="{FF2B5EF4-FFF2-40B4-BE49-F238E27FC236}">
                  <a16:creationId xmlns:a16="http://schemas.microsoft.com/office/drawing/2014/main" id="{9FE6A3FE-E70B-C591-40E1-7EEE03DE0F67}"/>
                </a:ext>
              </a:extLst>
            </p:cNvPr>
            <p:cNvSpPr/>
            <p:nvPr/>
          </p:nvSpPr>
          <p:spPr>
            <a:xfrm>
              <a:off x="272143" y="2179542"/>
              <a:ext cx="457200" cy="535027"/>
            </a:xfrm>
            <a:prstGeom prst="ellipse">
              <a:avLst/>
            </a:prstGeom>
            <a:solidFill>
              <a:srgbClr val="F68E4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ctr">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2000" b="1"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Proxima Nova" panose="02000506030000020004" pitchFamily="2" charset="77"/>
              </a:endParaRPr>
            </a:p>
          </p:txBody>
        </p:sp>
        <p:sp>
          <p:nvSpPr>
            <p:cNvPr id="5" name="TextBox 4">
              <a:extLst>
                <a:ext uri="{FF2B5EF4-FFF2-40B4-BE49-F238E27FC236}">
                  <a16:creationId xmlns:a16="http://schemas.microsoft.com/office/drawing/2014/main" id="{ADEA7659-4743-B4B7-877C-C96CC77967DF}"/>
                </a:ext>
              </a:extLst>
            </p:cNvPr>
            <p:cNvSpPr txBox="1"/>
            <p:nvPr/>
          </p:nvSpPr>
          <p:spPr>
            <a:xfrm>
              <a:off x="326572" y="2216225"/>
              <a:ext cx="348343" cy="46821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prstClr val="white"/>
                  </a:solidFill>
                  <a:effectLst/>
                  <a:uLnTx/>
                  <a:uFillTx/>
                  <a:latin typeface="Proxima Nova Rg" panose="02000506030000020004" pitchFamily="2" charset="77"/>
                  <a:ea typeface="+mn-ea"/>
                  <a:cs typeface="+mn-cs"/>
                  <a:sym typeface="Calibri"/>
                </a:rPr>
                <a:t>A</a:t>
              </a:r>
            </a:p>
          </p:txBody>
        </p:sp>
      </p:grpSp>
    </p:spTree>
    <p:extLst>
      <p:ext uri="{BB962C8B-B14F-4D97-AF65-F5344CB8AC3E}">
        <p14:creationId xmlns:p14="http://schemas.microsoft.com/office/powerpoint/2010/main" val="347231792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Image" descr="Image">
            <a:extLst>
              <a:ext uri="{FF2B5EF4-FFF2-40B4-BE49-F238E27FC236}">
                <a16:creationId xmlns:a16="http://schemas.microsoft.com/office/drawing/2014/main" id="{BE6F1F50-0317-3B33-0C85-D6E04BAEFB80}"/>
              </a:ext>
            </a:extLst>
          </p:cNvPr>
          <p:cNvPicPr>
            <a:picLocks noChangeAspect="1"/>
          </p:cNvPicPr>
          <p:nvPr/>
        </p:nvPicPr>
        <p:blipFill>
          <a:blip r:embed="rId3"/>
          <a:stretch>
            <a:fillRect/>
          </a:stretch>
        </p:blipFill>
        <p:spPr>
          <a:xfrm>
            <a:off x="0" y="1441950"/>
            <a:ext cx="1885976" cy="689177"/>
          </a:xfrm>
          <a:prstGeom prst="rect">
            <a:avLst/>
          </a:prstGeom>
          <a:ln w="12700">
            <a:miter lim="400000"/>
          </a:ln>
        </p:spPr>
      </p:pic>
      <p:sp>
        <p:nvSpPr>
          <p:cNvPr id="21" name="Google Shape;195;p22">
            <a:extLst>
              <a:ext uri="{FF2B5EF4-FFF2-40B4-BE49-F238E27FC236}">
                <a16:creationId xmlns:a16="http://schemas.microsoft.com/office/drawing/2014/main" id="{65E9D302-5214-6BB2-CE87-6FDD4D335DA4}"/>
              </a:ext>
            </a:extLst>
          </p:cNvPr>
          <p:cNvSpPr txBox="1"/>
          <p:nvPr/>
        </p:nvSpPr>
        <p:spPr>
          <a:xfrm>
            <a:off x="1144534" y="400848"/>
            <a:ext cx="10478843" cy="861774"/>
          </a:xfrm>
          <a:prstGeom prst="rect">
            <a:avLst/>
          </a:prstGeom>
          <a:noFill/>
          <a:ln>
            <a:noFill/>
          </a:ln>
        </p:spPr>
        <p:txBody>
          <a:bodyPr spcFirstLastPara="1" wrap="square" lIns="0" tIns="0" rIns="0" bIns="0" anchor="t" anchorCtr="0">
            <a:spAutoFit/>
          </a:bodyPr>
          <a:lstStyle/>
          <a:p>
            <a:pPr marL="0" marR="0" lvl="0" indent="0" algn="l" defTabSz="914400" rtl="0" eaLnBrk="1" fontAlgn="auto" latinLnBrk="0" hangingPunct="1">
              <a:lnSpc>
                <a:spcPct val="100000"/>
              </a:lnSpc>
              <a:spcBef>
                <a:spcPts val="0"/>
              </a:spcBef>
              <a:spcAft>
                <a:spcPts val="0"/>
              </a:spcAft>
              <a:buClr>
                <a:srgbClr val="0468B1"/>
              </a:buClr>
              <a:buSzPts val="3200"/>
              <a:buFontTx/>
              <a:buNone/>
              <a:tabLst/>
              <a:defRPr/>
            </a:pPr>
            <a:r>
              <a:rPr kumimoji="0" lang="en-US" sz="2800" b="1" i="0" u="none" strike="noStrike" kern="0" cap="none" spc="0" normalizeH="0" baseline="0" noProof="0" dirty="0">
                <a:ln>
                  <a:noFill/>
                </a:ln>
                <a:solidFill>
                  <a:srgbClr val="0468B1"/>
                </a:solidFill>
                <a:effectLst/>
                <a:uLnTx/>
                <a:uFillTx/>
                <a:latin typeface="Proxima Nova Rg"/>
                <a:ea typeface="+mn-ea"/>
                <a:cs typeface="Arial"/>
                <a:sym typeface="Arial"/>
              </a:rPr>
              <a:t>UNDP is supporting governance of digital technology and data to ensure rights-based, inclusive, and safe adoption </a:t>
            </a:r>
            <a:endParaRPr kumimoji="0" lang="en-US" sz="2800" b="1" i="0" u="none" strike="noStrike" kern="0" cap="none" spc="0" normalizeH="0" baseline="0" noProof="0" dirty="0">
              <a:ln>
                <a:noFill/>
              </a:ln>
              <a:solidFill>
                <a:srgbClr val="0468B1"/>
              </a:solidFill>
              <a:effectLst/>
              <a:uLnTx/>
              <a:uFillTx/>
              <a:latin typeface="Proxima Nova Rg" panose="02000506030000020004" pitchFamily="50" charset="0"/>
              <a:ea typeface="+mn-ea"/>
              <a:cs typeface="Arial"/>
              <a:sym typeface="Calibri"/>
            </a:endParaRPr>
          </a:p>
        </p:txBody>
      </p:sp>
      <p:sp>
        <p:nvSpPr>
          <p:cNvPr id="2" name="TextBox 1">
            <a:extLst>
              <a:ext uri="{FF2B5EF4-FFF2-40B4-BE49-F238E27FC236}">
                <a16:creationId xmlns:a16="http://schemas.microsoft.com/office/drawing/2014/main" id="{00621F87-1CEF-877F-AA64-F4BAC3A1A80B}"/>
              </a:ext>
            </a:extLst>
          </p:cNvPr>
          <p:cNvSpPr txBox="1"/>
          <p:nvPr/>
        </p:nvSpPr>
        <p:spPr>
          <a:xfrm>
            <a:off x="941070" y="2065020"/>
            <a:ext cx="10406380" cy="1107996"/>
          </a:xfrm>
          <a:prstGeom prst="rect">
            <a:avLst/>
          </a:prstGeom>
          <a:noFill/>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2200" b="1" i="0" u="none" strike="noStrike" kern="0" cap="none" spc="0" normalizeH="0" baseline="0" noProof="0">
                <a:ln>
                  <a:noFill/>
                </a:ln>
                <a:solidFill>
                  <a:srgbClr val="0070C0"/>
                </a:solidFill>
                <a:effectLst/>
                <a:uLnTx/>
                <a:uFillTx/>
                <a:latin typeface="Proxima Nova Rg"/>
                <a:ea typeface="Calibri"/>
                <a:cs typeface="Calibri"/>
                <a:sym typeface="Calibri"/>
              </a:rPr>
              <a:t>Curate, co-create and collaborate at the country-level</a:t>
            </a:r>
            <a:r>
              <a:rPr kumimoji="0" lang="en-US" sz="2200" b="0" i="0" u="none" strike="noStrike" kern="0" cap="none" spc="0" normalizeH="0" baseline="0" noProof="0">
                <a:ln>
                  <a:noFill/>
                </a:ln>
                <a:solidFill>
                  <a:srgbClr val="000000">
                    <a:lumMod val="85000"/>
                    <a:lumOff val="15000"/>
                  </a:srgbClr>
                </a:solidFill>
                <a:effectLst/>
                <a:uLnTx/>
                <a:uFillTx/>
                <a:latin typeface="Proxima Nova Rg"/>
                <a:ea typeface="Calibri"/>
                <a:cs typeface="Calibri"/>
                <a:sym typeface="Calibri"/>
              </a:rPr>
              <a:t> to facilitate</a:t>
            </a:r>
            <a:r>
              <a:rPr kumimoji="0" lang="en-US" sz="2200" b="1" i="0" u="none" strike="noStrike" kern="0" cap="none" spc="0" normalizeH="0" baseline="0" noProof="0">
                <a:ln>
                  <a:noFill/>
                </a:ln>
                <a:solidFill>
                  <a:srgbClr val="0070C0"/>
                </a:solidFill>
                <a:effectLst/>
                <a:uLnTx/>
                <a:uFillTx/>
                <a:latin typeface="Proxima Nova Rg"/>
                <a:ea typeface="Calibri"/>
                <a:cs typeface="Calibri"/>
                <a:sym typeface="Calibri"/>
              </a:rPr>
              <a:t> inclusive and safe adoption</a:t>
            </a:r>
            <a:r>
              <a:rPr kumimoji="0" lang="en-US" sz="2200" b="0" i="0" u="none" strike="noStrike" kern="0" cap="none" spc="0" normalizeH="0" baseline="0" noProof="0">
                <a:ln>
                  <a:noFill/>
                </a:ln>
                <a:solidFill>
                  <a:srgbClr val="000000">
                    <a:lumMod val="85000"/>
                    <a:lumOff val="15000"/>
                  </a:srgbClr>
                </a:solidFill>
                <a:effectLst/>
                <a:uLnTx/>
                <a:uFillTx/>
                <a:latin typeface="Proxima Nova Rg"/>
                <a:ea typeface="Calibri"/>
                <a:cs typeface="Calibri"/>
                <a:sym typeface="Calibri"/>
              </a:rPr>
              <a:t> of digital technologies through </a:t>
            </a:r>
            <a:r>
              <a:rPr kumimoji="0" lang="en-US" sz="2200" b="1" i="0" u="none" strike="noStrike" kern="0" cap="none" spc="0" normalizeH="0" baseline="0" noProof="0">
                <a:ln>
                  <a:noFill/>
                </a:ln>
                <a:solidFill>
                  <a:srgbClr val="0070C0"/>
                </a:solidFill>
                <a:effectLst/>
                <a:uLnTx/>
                <a:uFillTx/>
                <a:latin typeface="Proxima Nova Rg"/>
                <a:ea typeface="Calibri"/>
                <a:cs typeface="Calibri"/>
                <a:sym typeface="Calibri"/>
              </a:rPr>
              <a:t>multi-stakeholder engagement </a:t>
            </a:r>
            <a:endParaRPr kumimoji="0" lang="en-US" sz="1800" b="1" i="0" u="none" strike="noStrike" kern="0" cap="none" spc="0" normalizeH="0" baseline="0" noProof="0">
              <a:ln>
                <a:noFill/>
              </a:ln>
              <a:solidFill>
                <a:srgbClr val="0070C0"/>
              </a:solidFill>
              <a:effectLst/>
              <a:uLnTx/>
              <a:uFillTx/>
              <a:latin typeface="Calibri" panose="020F0502020204030204"/>
              <a:ea typeface="+mn-ea"/>
              <a:cs typeface="Calibri"/>
              <a:sym typeface="Calibri"/>
            </a:endParaRPr>
          </a:p>
        </p:txBody>
      </p:sp>
      <p:pic>
        <p:nvPicPr>
          <p:cNvPr id="4" name="Picture 3" descr="A close-up of a logo&#10;&#10;Description automatically generated">
            <a:extLst>
              <a:ext uri="{FF2B5EF4-FFF2-40B4-BE49-F238E27FC236}">
                <a16:creationId xmlns:a16="http://schemas.microsoft.com/office/drawing/2014/main" id="{71B52FFC-1460-D1C1-BEA1-0B24558AF494}"/>
              </a:ext>
            </a:extLst>
          </p:cNvPr>
          <p:cNvPicPr>
            <a:picLocks noChangeAspect="1"/>
          </p:cNvPicPr>
          <p:nvPr/>
        </p:nvPicPr>
        <p:blipFill>
          <a:blip r:embed="rId4"/>
          <a:stretch>
            <a:fillRect/>
          </a:stretch>
        </p:blipFill>
        <p:spPr>
          <a:xfrm>
            <a:off x="508000" y="3482791"/>
            <a:ext cx="5313680" cy="2310497"/>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5" name="Picture 4" descr="A group of people sitting in a room&#10;&#10;Description automatically generated">
            <a:extLst>
              <a:ext uri="{FF2B5EF4-FFF2-40B4-BE49-F238E27FC236}">
                <a16:creationId xmlns:a16="http://schemas.microsoft.com/office/drawing/2014/main" id="{CF312002-4232-F522-5D09-67F9E8BA85B9}"/>
              </a:ext>
            </a:extLst>
          </p:cNvPr>
          <p:cNvPicPr>
            <a:picLocks noChangeAspect="1"/>
          </p:cNvPicPr>
          <p:nvPr/>
        </p:nvPicPr>
        <p:blipFill>
          <a:blip r:embed="rId5"/>
          <a:stretch>
            <a:fillRect/>
          </a:stretch>
        </p:blipFill>
        <p:spPr>
          <a:xfrm>
            <a:off x="6329680" y="3482791"/>
            <a:ext cx="5618480" cy="229860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6" name="TextBox 5">
            <a:extLst>
              <a:ext uri="{FF2B5EF4-FFF2-40B4-BE49-F238E27FC236}">
                <a16:creationId xmlns:a16="http://schemas.microsoft.com/office/drawing/2014/main" id="{9822F3A7-79A4-D7DF-B0C6-33D02EBB4275}"/>
              </a:ext>
            </a:extLst>
          </p:cNvPr>
          <p:cNvSpPr txBox="1"/>
          <p:nvPr/>
        </p:nvSpPr>
        <p:spPr>
          <a:xfrm>
            <a:off x="1286510" y="5971539"/>
            <a:ext cx="3760470" cy="369332"/>
          </a:xfrm>
          <a:prstGeom prst="rect">
            <a:avLst/>
          </a:prstGeom>
          <a:no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1800" b="0" i="1" u="none" strike="noStrike" kern="0" cap="none" spc="0" normalizeH="0" baseline="0" noProof="0">
                <a:ln>
                  <a:noFill/>
                </a:ln>
                <a:solidFill>
                  <a:srgbClr val="0070C0"/>
                </a:solidFill>
                <a:effectLst/>
                <a:uLnTx/>
                <a:uFillTx/>
                <a:latin typeface="Calibri" panose="020F0502020204030204"/>
                <a:ea typeface="+mn-ea"/>
                <a:cs typeface="Calibri"/>
                <a:sym typeface="Calibri"/>
              </a:rPr>
              <a:t>For Digital Public Infrastructure</a:t>
            </a:r>
            <a:endParaRPr kumimoji="0" lang="en-US" sz="1800" b="0" i="0" u="none" strike="noStrike" kern="0" cap="none" spc="0" normalizeH="0" baseline="0" noProof="0">
              <a:ln>
                <a:noFill/>
              </a:ln>
              <a:solidFill>
                <a:srgbClr val="0070C0"/>
              </a:solidFill>
              <a:effectLst/>
              <a:uLnTx/>
              <a:uFillTx/>
              <a:latin typeface="Calibri" panose="020F0502020204030204"/>
              <a:ea typeface="+mn-ea"/>
              <a:cs typeface="Calibri"/>
              <a:sym typeface="Calibri"/>
            </a:endParaRPr>
          </a:p>
        </p:txBody>
      </p:sp>
      <p:sp>
        <p:nvSpPr>
          <p:cNvPr id="7" name="TextBox 6">
            <a:extLst>
              <a:ext uri="{FF2B5EF4-FFF2-40B4-BE49-F238E27FC236}">
                <a16:creationId xmlns:a16="http://schemas.microsoft.com/office/drawing/2014/main" id="{91750545-239F-C28D-60CB-47D887B7CB75}"/>
              </a:ext>
            </a:extLst>
          </p:cNvPr>
          <p:cNvSpPr txBox="1"/>
          <p:nvPr/>
        </p:nvSpPr>
        <p:spPr>
          <a:xfrm>
            <a:off x="7219950" y="5971538"/>
            <a:ext cx="3760470"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1800" b="0" i="1" u="none" strike="noStrike" kern="0" cap="none" spc="0" normalizeH="0" baseline="0" noProof="0">
                <a:ln>
                  <a:noFill/>
                </a:ln>
                <a:solidFill>
                  <a:srgbClr val="0070C0"/>
                </a:solidFill>
                <a:effectLst/>
                <a:uLnTx/>
                <a:uFillTx/>
                <a:latin typeface="Calibri" panose="020F0502020204030204"/>
                <a:ea typeface="+mn-ea"/>
                <a:cs typeface="Calibri"/>
                <a:sym typeface="Calibri"/>
              </a:rPr>
              <a:t>For Digital Legal ID Systems</a:t>
            </a:r>
            <a:endParaRPr kumimoji="0" lang="en-US" sz="1800" b="0" i="0" u="none" strike="noStrike" kern="0" cap="none" spc="0" normalizeH="0" baseline="0" noProof="0">
              <a:ln>
                <a:noFill/>
              </a:ln>
              <a:solidFill>
                <a:srgbClr val="0070C0"/>
              </a:solidFill>
              <a:effectLst/>
              <a:uLnTx/>
              <a:uFillTx/>
              <a:latin typeface="Calibri" panose="020F0502020204030204"/>
              <a:ea typeface="+mn-ea"/>
              <a:cs typeface="Calibri"/>
              <a:sym typeface="Calibri"/>
            </a:endParaRPr>
          </a:p>
        </p:txBody>
      </p:sp>
      <p:grpSp>
        <p:nvGrpSpPr>
          <p:cNvPr id="9" name="Group 8">
            <a:extLst>
              <a:ext uri="{FF2B5EF4-FFF2-40B4-BE49-F238E27FC236}">
                <a16:creationId xmlns:a16="http://schemas.microsoft.com/office/drawing/2014/main" id="{7FC728D9-AB00-14BA-A48B-81A9A209007F}"/>
              </a:ext>
            </a:extLst>
          </p:cNvPr>
          <p:cNvGrpSpPr>
            <a:grpSpLocks/>
          </p:cNvGrpSpPr>
          <p:nvPr/>
        </p:nvGrpSpPr>
        <p:grpSpPr>
          <a:xfrm>
            <a:off x="513719" y="394259"/>
            <a:ext cx="457200" cy="457200"/>
            <a:chOff x="272143" y="2179542"/>
            <a:chExt cx="457200" cy="535027"/>
          </a:xfrm>
        </p:grpSpPr>
        <p:sp>
          <p:nvSpPr>
            <p:cNvPr id="10" name="Oval 9">
              <a:extLst>
                <a:ext uri="{FF2B5EF4-FFF2-40B4-BE49-F238E27FC236}">
                  <a16:creationId xmlns:a16="http://schemas.microsoft.com/office/drawing/2014/main" id="{7725F434-344D-C1E7-9952-F3F779A81435}"/>
                </a:ext>
              </a:extLst>
            </p:cNvPr>
            <p:cNvSpPr/>
            <p:nvPr/>
          </p:nvSpPr>
          <p:spPr>
            <a:xfrm>
              <a:off x="272143" y="2179542"/>
              <a:ext cx="457200" cy="535027"/>
            </a:xfrm>
            <a:prstGeom prst="ellipse">
              <a:avLst/>
            </a:prstGeom>
            <a:solidFill>
              <a:srgbClr val="F68E4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ctr">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2000" b="1"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Proxima Nova" panose="02000506030000020004" pitchFamily="2" charset="77"/>
              </a:endParaRPr>
            </a:p>
          </p:txBody>
        </p:sp>
        <p:sp>
          <p:nvSpPr>
            <p:cNvPr id="11" name="TextBox 10">
              <a:extLst>
                <a:ext uri="{FF2B5EF4-FFF2-40B4-BE49-F238E27FC236}">
                  <a16:creationId xmlns:a16="http://schemas.microsoft.com/office/drawing/2014/main" id="{F07D53DD-C48B-A86E-B634-753D26E43C50}"/>
                </a:ext>
              </a:extLst>
            </p:cNvPr>
            <p:cNvSpPr txBox="1"/>
            <p:nvPr/>
          </p:nvSpPr>
          <p:spPr>
            <a:xfrm>
              <a:off x="326572" y="2216225"/>
              <a:ext cx="348343" cy="46821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prstClr val="white"/>
                  </a:solidFill>
                  <a:effectLst/>
                  <a:uLnTx/>
                  <a:uFillTx/>
                  <a:latin typeface="Proxima Nova Rg" panose="02000506030000020004" pitchFamily="2" charset="77"/>
                  <a:ea typeface="+mn-ea"/>
                  <a:cs typeface="+mn-cs"/>
                  <a:sym typeface="Calibri"/>
                </a:rPr>
                <a:t>A</a:t>
              </a:r>
            </a:p>
          </p:txBody>
        </p:sp>
      </p:grpSp>
    </p:spTree>
    <p:extLst>
      <p:ext uri="{BB962C8B-B14F-4D97-AF65-F5344CB8AC3E}">
        <p14:creationId xmlns:p14="http://schemas.microsoft.com/office/powerpoint/2010/main" val="134095167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16947F-1401-17A7-A416-4B74EB79EAC9}"/>
            </a:ext>
          </a:extLst>
        </p:cNvPr>
        <p:cNvGrpSpPr/>
        <p:nvPr/>
      </p:nvGrpSpPr>
      <p:grpSpPr>
        <a:xfrm>
          <a:off x="0" y="0"/>
          <a:ext cx="0" cy="0"/>
          <a:chOff x="0" y="0"/>
          <a:chExt cx="0" cy="0"/>
        </a:xfrm>
      </p:grpSpPr>
      <p:pic>
        <p:nvPicPr>
          <p:cNvPr id="19" name="Image" descr="Image">
            <a:extLst>
              <a:ext uri="{FF2B5EF4-FFF2-40B4-BE49-F238E27FC236}">
                <a16:creationId xmlns:a16="http://schemas.microsoft.com/office/drawing/2014/main" id="{99354D71-E227-8109-DEA8-176EF6118FDF}"/>
              </a:ext>
            </a:extLst>
          </p:cNvPr>
          <p:cNvPicPr>
            <a:picLocks noChangeAspect="1"/>
          </p:cNvPicPr>
          <p:nvPr/>
        </p:nvPicPr>
        <p:blipFill>
          <a:blip r:embed="rId3"/>
          <a:stretch>
            <a:fillRect/>
          </a:stretch>
        </p:blipFill>
        <p:spPr>
          <a:xfrm>
            <a:off x="0" y="1441950"/>
            <a:ext cx="1885976" cy="689177"/>
          </a:xfrm>
          <a:prstGeom prst="rect">
            <a:avLst/>
          </a:prstGeom>
          <a:ln w="12700">
            <a:miter lim="400000"/>
          </a:ln>
        </p:spPr>
      </p:pic>
      <p:sp>
        <p:nvSpPr>
          <p:cNvPr id="21" name="Google Shape;195;p22">
            <a:extLst>
              <a:ext uri="{FF2B5EF4-FFF2-40B4-BE49-F238E27FC236}">
                <a16:creationId xmlns:a16="http://schemas.microsoft.com/office/drawing/2014/main" id="{246084E8-6EBA-4DBF-7F5C-67D5267DADA4}"/>
              </a:ext>
            </a:extLst>
          </p:cNvPr>
          <p:cNvSpPr txBox="1"/>
          <p:nvPr/>
        </p:nvSpPr>
        <p:spPr>
          <a:xfrm>
            <a:off x="1144534" y="400848"/>
            <a:ext cx="10478843" cy="430887"/>
          </a:xfrm>
          <a:prstGeom prst="rect">
            <a:avLst/>
          </a:prstGeom>
          <a:noFill/>
          <a:ln>
            <a:noFill/>
          </a:ln>
        </p:spPr>
        <p:txBody>
          <a:bodyPr spcFirstLastPara="1" wrap="square" lIns="0" tIns="0" rIns="0" bIns="0" anchor="t" anchorCtr="0">
            <a:spAutoFit/>
          </a:bodyPr>
          <a:lstStyle/>
          <a:p>
            <a:pPr marL="0" marR="0" lvl="0" indent="0" algn="l" defTabSz="914400" rtl="0" eaLnBrk="1" fontAlgn="auto" latinLnBrk="0" hangingPunct="1">
              <a:lnSpc>
                <a:spcPct val="100000"/>
              </a:lnSpc>
              <a:spcBef>
                <a:spcPts val="0"/>
              </a:spcBef>
              <a:spcAft>
                <a:spcPts val="0"/>
              </a:spcAft>
              <a:buClr>
                <a:srgbClr val="0468B1"/>
              </a:buClr>
              <a:buSzPts val="3200"/>
              <a:buFontTx/>
              <a:buNone/>
              <a:tabLst/>
              <a:defRPr/>
            </a:pPr>
            <a:r>
              <a:rPr kumimoji="0" lang="en-US" sz="2800" b="1" i="0" u="none" strike="noStrike" kern="0" cap="none" spc="0" normalizeH="0" baseline="0" noProof="0" dirty="0">
                <a:ln>
                  <a:noFill/>
                </a:ln>
                <a:solidFill>
                  <a:srgbClr val="0468B1"/>
                </a:solidFill>
                <a:effectLst/>
                <a:uLnTx/>
                <a:uFillTx/>
                <a:latin typeface="Proxima Nova Rg"/>
                <a:ea typeface="+mn-ea"/>
                <a:cs typeface="Arial"/>
                <a:sym typeface="Arial"/>
              </a:rPr>
              <a:t>Universal Safeguards for DPI</a:t>
            </a:r>
            <a:endParaRPr kumimoji="0" lang="en-US" sz="2800" b="1" i="0" u="none" strike="noStrike" kern="0" cap="none" spc="0" normalizeH="0" baseline="0" noProof="0" dirty="0">
              <a:ln>
                <a:noFill/>
              </a:ln>
              <a:solidFill>
                <a:srgbClr val="0468B1"/>
              </a:solidFill>
              <a:effectLst/>
              <a:uLnTx/>
              <a:uFillTx/>
              <a:latin typeface="Proxima Nova Rg" panose="02000506030000020004" pitchFamily="50" charset="0"/>
              <a:ea typeface="+mn-ea"/>
              <a:cs typeface="Arial"/>
              <a:sym typeface="Calibri"/>
            </a:endParaRPr>
          </a:p>
        </p:txBody>
      </p:sp>
      <p:grpSp>
        <p:nvGrpSpPr>
          <p:cNvPr id="9" name="Group 8">
            <a:extLst>
              <a:ext uri="{FF2B5EF4-FFF2-40B4-BE49-F238E27FC236}">
                <a16:creationId xmlns:a16="http://schemas.microsoft.com/office/drawing/2014/main" id="{61B32C82-A82A-1D98-9FD6-994F48051021}"/>
              </a:ext>
            </a:extLst>
          </p:cNvPr>
          <p:cNvGrpSpPr>
            <a:grpSpLocks/>
          </p:cNvGrpSpPr>
          <p:nvPr/>
        </p:nvGrpSpPr>
        <p:grpSpPr>
          <a:xfrm>
            <a:off x="513719" y="394259"/>
            <a:ext cx="457200" cy="457200"/>
            <a:chOff x="272143" y="2179542"/>
            <a:chExt cx="457200" cy="535027"/>
          </a:xfrm>
        </p:grpSpPr>
        <p:sp>
          <p:nvSpPr>
            <p:cNvPr id="10" name="Oval 9">
              <a:extLst>
                <a:ext uri="{FF2B5EF4-FFF2-40B4-BE49-F238E27FC236}">
                  <a16:creationId xmlns:a16="http://schemas.microsoft.com/office/drawing/2014/main" id="{4000B443-C64E-4496-0ACB-73A4D0CD6C92}"/>
                </a:ext>
              </a:extLst>
            </p:cNvPr>
            <p:cNvSpPr/>
            <p:nvPr/>
          </p:nvSpPr>
          <p:spPr>
            <a:xfrm>
              <a:off x="272143" y="2179542"/>
              <a:ext cx="457200" cy="535027"/>
            </a:xfrm>
            <a:prstGeom prst="ellipse">
              <a:avLst/>
            </a:prstGeom>
            <a:solidFill>
              <a:srgbClr val="F68E4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ctr">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2000" b="1"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Proxima Nova" panose="02000506030000020004" pitchFamily="2" charset="77"/>
              </a:endParaRPr>
            </a:p>
          </p:txBody>
        </p:sp>
        <p:sp>
          <p:nvSpPr>
            <p:cNvPr id="11" name="TextBox 10">
              <a:extLst>
                <a:ext uri="{FF2B5EF4-FFF2-40B4-BE49-F238E27FC236}">
                  <a16:creationId xmlns:a16="http://schemas.microsoft.com/office/drawing/2014/main" id="{DBDDD16F-EA67-7B13-505F-4830A24AD8D4}"/>
                </a:ext>
              </a:extLst>
            </p:cNvPr>
            <p:cNvSpPr txBox="1"/>
            <p:nvPr/>
          </p:nvSpPr>
          <p:spPr>
            <a:xfrm>
              <a:off x="326572" y="2216225"/>
              <a:ext cx="348343" cy="46821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prstClr val="white"/>
                  </a:solidFill>
                  <a:effectLst/>
                  <a:uLnTx/>
                  <a:uFillTx/>
                  <a:latin typeface="Proxima Nova Rg" panose="02000506030000020004" pitchFamily="2" charset="77"/>
                  <a:ea typeface="+mn-ea"/>
                  <a:cs typeface="+mn-cs"/>
                  <a:sym typeface="Calibri"/>
                </a:rPr>
                <a:t>A</a:t>
              </a:r>
            </a:p>
          </p:txBody>
        </p:sp>
      </p:grpSp>
      <p:pic>
        <p:nvPicPr>
          <p:cNvPr id="8" name="Picture 7">
            <a:extLst>
              <a:ext uri="{FF2B5EF4-FFF2-40B4-BE49-F238E27FC236}">
                <a16:creationId xmlns:a16="http://schemas.microsoft.com/office/drawing/2014/main" id="{FD2FDDDB-15FF-D5F6-FA6D-65600E4D50D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2318" y="1266155"/>
            <a:ext cx="9339025" cy="5197586"/>
          </a:xfrm>
          <a:prstGeom prst="rect">
            <a:avLst/>
          </a:prstGeom>
        </p:spPr>
      </p:pic>
    </p:spTree>
    <p:extLst>
      <p:ext uri="{BB962C8B-B14F-4D97-AF65-F5344CB8AC3E}">
        <p14:creationId xmlns:p14="http://schemas.microsoft.com/office/powerpoint/2010/main" val="171205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382ED00-DD64-9184-E7FB-FEB82A1E1661}"/>
              </a:ext>
            </a:extLst>
          </p:cNvPr>
          <p:cNvSpPr/>
          <p:nvPr/>
        </p:nvSpPr>
        <p:spPr>
          <a:xfrm>
            <a:off x="6712561" y="1832514"/>
            <a:ext cx="4525362" cy="4442235"/>
          </a:xfrm>
          <a:prstGeom prst="rect">
            <a:avLst/>
          </a:prstGeom>
          <a:solidFill>
            <a:srgbClr val="E9F1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DK" sz="1800" b="0" i="0" u="none" strike="noStrike" kern="0" cap="none" spc="0" normalizeH="0" baseline="0" noProof="0">
              <a:ln>
                <a:noFill/>
              </a:ln>
              <a:solidFill>
                <a:prstClr val="white"/>
              </a:solidFill>
              <a:effectLst/>
              <a:uLnTx/>
              <a:uFillTx/>
              <a:latin typeface="Calibri"/>
              <a:ea typeface="+mn-ea"/>
              <a:cs typeface="+mn-cs"/>
              <a:sym typeface="Calibri"/>
            </a:endParaRPr>
          </a:p>
        </p:txBody>
      </p:sp>
      <p:sp>
        <p:nvSpPr>
          <p:cNvPr id="17" name="Rectangle 16">
            <a:extLst>
              <a:ext uri="{FF2B5EF4-FFF2-40B4-BE49-F238E27FC236}">
                <a16:creationId xmlns:a16="http://schemas.microsoft.com/office/drawing/2014/main" id="{41D16B04-3423-7C2F-4A2F-5763859C7E75}"/>
              </a:ext>
            </a:extLst>
          </p:cNvPr>
          <p:cNvSpPr/>
          <p:nvPr/>
        </p:nvSpPr>
        <p:spPr>
          <a:xfrm>
            <a:off x="945804" y="1842837"/>
            <a:ext cx="4525362" cy="4442235"/>
          </a:xfrm>
          <a:prstGeom prst="rect">
            <a:avLst/>
          </a:prstGeom>
          <a:solidFill>
            <a:srgbClr val="E9F1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DK" sz="1800" b="0" i="0" u="none" strike="noStrike" kern="0" cap="none" spc="0" normalizeH="0" baseline="0" noProof="0">
              <a:ln>
                <a:noFill/>
              </a:ln>
              <a:solidFill>
                <a:prstClr val="white"/>
              </a:solidFill>
              <a:effectLst/>
              <a:uLnTx/>
              <a:uFillTx/>
              <a:latin typeface="Calibri"/>
              <a:ea typeface="+mn-ea"/>
              <a:cs typeface="+mn-cs"/>
              <a:sym typeface="Calibri"/>
            </a:endParaRPr>
          </a:p>
        </p:txBody>
      </p:sp>
      <p:sp>
        <p:nvSpPr>
          <p:cNvPr id="2" name="Google Shape;195;p22">
            <a:extLst>
              <a:ext uri="{FF2B5EF4-FFF2-40B4-BE49-F238E27FC236}">
                <a16:creationId xmlns:a16="http://schemas.microsoft.com/office/drawing/2014/main" id="{3AC96FF9-6EFA-434E-8387-AEBE4E82C3A0}"/>
              </a:ext>
            </a:extLst>
          </p:cNvPr>
          <p:cNvSpPr txBox="1"/>
          <p:nvPr/>
        </p:nvSpPr>
        <p:spPr>
          <a:xfrm>
            <a:off x="1539454" y="613291"/>
            <a:ext cx="10533445" cy="393954"/>
          </a:xfrm>
          <a:prstGeom prst="rect">
            <a:avLst/>
          </a:prstGeom>
          <a:noFill/>
          <a:ln>
            <a:noFill/>
          </a:ln>
        </p:spPr>
        <p:txBody>
          <a:bodyPr spcFirstLastPara="1" wrap="square" lIns="0" tIns="0" rIns="0" bIns="0" anchor="t" anchorCtr="0">
            <a:spAutoFit/>
          </a:bodyPr>
          <a:lstStyle/>
          <a:p>
            <a:pPr marL="0" marR="0" lvl="0" indent="0" algn="l" defTabSz="914400" rtl="0" eaLnBrk="1" fontAlgn="auto" latinLnBrk="0" hangingPunct="1">
              <a:lnSpc>
                <a:spcPct val="80000"/>
              </a:lnSpc>
              <a:spcBef>
                <a:spcPts val="0"/>
              </a:spcBef>
              <a:spcAft>
                <a:spcPts val="0"/>
              </a:spcAft>
              <a:buClr>
                <a:srgbClr val="0468B1"/>
              </a:buClr>
              <a:buSzPts val="3200"/>
              <a:buFontTx/>
              <a:buNone/>
              <a:tabLst/>
              <a:defRPr/>
            </a:pPr>
            <a:r>
              <a:rPr kumimoji="0" lang="en-US" sz="3200" b="1" i="0" u="none" strike="noStrike" kern="0" cap="none" spc="0" normalizeH="0" baseline="0" noProof="0">
                <a:ln>
                  <a:noFill/>
                </a:ln>
                <a:solidFill>
                  <a:srgbClr val="0468B1"/>
                </a:solidFill>
                <a:effectLst/>
                <a:uLnTx/>
                <a:uFillTx/>
                <a:latin typeface="Proxima Nova Rg" panose="02000506030000020004" pitchFamily="50" charset="0"/>
                <a:ea typeface="+mn-ea"/>
                <a:cs typeface="Arial"/>
                <a:sym typeface="Proxima Nova"/>
              </a:rPr>
              <a:t>Physical vs. digital public infrastructure</a:t>
            </a:r>
            <a:endParaRPr kumimoji="0" lang="en-US" sz="1400" b="0" i="0" u="none" strike="noStrike" kern="0" cap="none" spc="0" normalizeH="0" baseline="0" noProof="0">
              <a:ln>
                <a:noFill/>
              </a:ln>
              <a:solidFill>
                <a:srgbClr val="000000"/>
              </a:solidFill>
              <a:effectLst/>
              <a:uLnTx/>
              <a:uFillTx/>
              <a:latin typeface="Proxima Nova Rg" panose="02000506030000020004" pitchFamily="50" charset="0"/>
              <a:ea typeface="+mn-ea"/>
              <a:cs typeface="Arial"/>
              <a:sym typeface="Arial"/>
            </a:endParaRPr>
          </a:p>
        </p:txBody>
      </p:sp>
      <p:pic>
        <p:nvPicPr>
          <p:cNvPr id="15" name="Image" descr="Image">
            <a:extLst>
              <a:ext uri="{FF2B5EF4-FFF2-40B4-BE49-F238E27FC236}">
                <a16:creationId xmlns:a16="http://schemas.microsoft.com/office/drawing/2014/main" id="{6635CB97-D673-40B0-894C-9102E18A9F6B}"/>
              </a:ext>
            </a:extLst>
          </p:cNvPr>
          <p:cNvPicPr>
            <a:picLocks noChangeAspect="1"/>
          </p:cNvPicPr>
          <p:nvPr/>
        </p:nvPicPr>
        <p:blipFill>
          <a:blip r:embed="rId3"/>
          <a:stretch>
            <a:fillRect/>
          </a:stretch>
        </p:blipFill>
        <p:spPr>
          <a:xfrm>
            <a:off x="11507213" y="6031061"/>
            <a:ext cx="685812" cy="228601"/>
          </a:xfrm>
          <a:prstGeom prst="rect">
            <a:avLst/>
          </a:prstGeom>
          <a:ln w="3175">
            <a:miter lim="400000"/>
          </a:ln>
        </p:spPr>
      </p:pic>
      <p:sp>
        <p:nvSpPr>
          <p:cNvPr id="7" name="TextBox 6">
            <a:extLst>
              <a:ext uri="{FF2B5EF4-FFF2-40B4-BE49-F238E27FC236}">
                <a16:creationId xmlns:a16="http://schemas.microsoft.com/office/drawing/2014/main" id="{86DB0C89-8091-4A88-AABF-719163CF2481}"/>
              </a:ext>
            </a:extLst>
          </p:cNvPr>
          <p:cNvSpPr txBox="1"/>
          <p:nvPr/>
        </p:nvSpPr>
        <p:spPr>
          <a:xfrm>
            <a:off x="1607188" y="4193853"/>
            <a:ext cx="3169099" cy="101565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GB" sz="2000" b="1"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Calibri"/>
              </a:rPr>
              <a:t>Roads, railroads, airports, energy, internet cables, cell towers, etc.</a:t>
            </a:r>
            <a:endParaRPr kumimoji="0" lang="en-GB" sz="1400" b="1" i="0" u="none" strike="noStrike" kern="0" cap="none" spc="0" normalizeH="0" baseline="0" noProof="0">
              <a:ln>
                <a:noFill/>
              </a:ln>
              <a:solidFill>
                <a:srgbClr val="EEECE1"/>
              </a:solidFill>
              <a:effectLst/>
              <a:uLnTx/>
              <a:uFillTx/>
              <a:latin typeface="PROXIMA NOVA RG" panose="02000506030000020004" pitchFamily="2" charset="77"/>
              <a:ea typeface="+mn-ea"/>
              <a:cs typeface="+mn-cs"/>
              <a:sym typeface="Calibri"/>
            </a:endParaRPr>
          </a:p>
        </p:txBody>
      </p:sp>
      <p:sp>
        <p:nvSpPr>
          <p:cNvPr id="5" name="TextBox 4">
            <a:extLst>
              <a:ext uri="{FF2B5EF4-FFF2-40B4-BE49-F238E27FC236}">
                <a16:creationId xmlns:a16="http://schemas.microsoft.com/office/drawing/2014/main" id="{F47BF216-B65B-B5CA-87DA-3E312D413B26}"/>
              </a:ext>
            </a:extLst>
          </p:cNvPr>
          <p:cNvSpPr txBox="1"/>
          <p:nvPr/>
        </p:nvSpPr>
        <p:spPr>
          <a:xfrm>
            <a:off x="1353691" y="2127734"/>
            <a:ext cx="3676095" cy="461661"/>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GB" sz="2400" b="1"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Calibri"/>
              </a:rPr>
              <a:t>Physical infrastructure</a:t>
            </a:r>
            <a:endParaRPr kumimoji="0" lang="en-GB" sz="1600" b="1" i="0" u="none" strike="noStrike" kern="0" cap="none" spc="0" normalizeH="0" baseline="0" noProof="0">
              <a:ln>
                <a:noFill/>
              </a:ln>
              <a:solidFill>
                <a:srgbClr val="EEECE1"/>
              </a:solidFill>
              <a:effectLst/>
              <a:uLnTx/>
              <a:uFillTx/>
              <a:latin typeface="PROXIMA NOVA RG" panose="02000506030000020004" pitchFamily="2" charset="77"/>
              <a:ea typeface="+mn-ea"/>
              <a:cs typeface="+mn-cs"/>
              <a:sym typeface="Calibri"/>
            </a:endParaRPr>
          </a:p>
        </p:txBody>
      </p:sp>
      <p:sp>
        <p:nvSpPr>
          <p:cNvPr id="6" name="TextBox 5">
            <a:extLst>
              <a:ext uri="{FF2B5EF4-FFF2-40B4-BE49-F238E27FC236}">
                <a16:creationId xmlns:a16="http://schemas.microsoft.com/office/drawing/2014/main" id="{D1B4EA8B-1158-12DE-19A8-16374ABDB777}"/>
              </a:ext>
            </a:extLst>
          </p:cNvPr>
          <p:cNvSpPr txBox="1"/>
          <p:nvPr/>
        </p:nvSpPr>
        <p:spPr>
          <a:xfrm>
            <a:off x="6806177" y="2110145"/>
            <a:ext cx="4256071" cy="461661"/>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GB" sz="2400" b="1"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Calibri"/>
              </a:rPr>
              <a:t>Digital public infrastructure</a:t>
            </a:r>
            <a:endParaRPr kumimoji="0" lang="en-GB" sz="1600" b="1" i="0" u="none" strike="noStrike" kern="0" cap="none" spc="0" normalizeH="0" baseline="0" noProof="0">
              <a:ln>
                <a:noFill/>
              </a:ln>
              <a:solidFill>
                <a:srgbClr val="EEECE1"/>
              </a:solidFill>
              <a:effectLst/>
              <a:uLnTx/>
              <a:uFillTx/>
              <a:latin typeface="PROXIMA NOVA RG" panose="02000506030000020004" pitchFamily="2" charset="77"/>
              <a:ea typeface="+mn-ea"/>
              <a:cs typeface="+mn-cs"/>
              <a:sym typeface="Calibri"/>
            </a:endParaRPr>
          </a:p>
        </p:txBody>
      </p:sp>
      <p:pic>
        <p:nvPicPr>
          <p:cNvPr id="12" name="Image" descr="Image">
            <a:extLst>
              <a:ext uri="{FF2B5EF4-FFF2-40B4-BE49-F238E27FC236}">
                <a16:creationId xmlns:a16="http://schemas.microsoft.com/office/drawing/2014/main" id="{B8A2EF3B-C752-38BE-1AA6-E33426D75CD4}"/>
              </a:ext>
            </a:extLst>
          </p:cNvPr>
          <p:cNvPicPr>
            <a:picLocks noChangeAspect="1"/>
          </p:cNvPicPr>
          <p:nvPr/>
        </p:nvPicPr>
        <p:blipFill>
          <a:blip r:embed="rId4"/>
          <a:stretch>
            <a:fillRect/>
          </a:stretch>
        </p:blipFill>
        <p:spPr>
          <a:xfrm>
            <a:off x="8465004" y="2969441"/>
            <a:ext cx="938419" cy="914402"/>
          </a:xfrm>
          <a:prstGeom prst="rect">
            <a:avLst/>
          </a:prstGeom>
          <a:ln w="12700">
            <a:miter lim="400000"/>
          </a:ln>
        </p:spPr>
      </p:pic>
      <p:pic>
        <p:nvPicPr>
          <p:cNvPr id="13" name="Image" descr="Image">
            <a:extLst>
              <a:ext uri="{FF2B5EF4-FFF2-40B4-BE49-F238E27FC236}">
                <a16:creationId xmlns:a16="http://schemas.microsoft.com/office/drawing/2014/main" id="{FBEBA738-1674-60E4-7B67-801FE03565C6}"/>
              </a:ext>
            </a:extLst>
          </p:cNvPr>
          <p:cNvPicPr>
            <a:picLocks noChangeAspect="1"/>
          </p:cNvPicPr>
          <p:nvPr/>
        </p:nvPicPr>
        <p:blipFill>
          <a:blip r:embed="rId5"/>
          <a:stretch>
            <a:fillRect/>
          </a:stretch>
        </p:blipFill>
        <p:spPr>
          <a:xfrm>
            <a:off x="2781875" y="3035804"/>
            <a:ext cx="819726" cy="819708"/>
          </a:xfrm>
          <a:prstGeom prst="rect">
            <a:avLst/>
          </a:prstGeom>
          <a:ln w="12700">
            <a:miter lim="400000"/>
          </a:ln>
        </p:spPr>
      </p:pic>
      <p:sp>
        <p:nvSpPr>
          <p:cNvPr id="14" name="TextBox 13">
            <a:extLst>
              <a:ext uri="{FF2B5EF4-FFF2-40B4-BE49-F238E27FC236}">
                <a16:creationId xmlns:a16="http://schemas.microsoft.com/office/drawing/2014/main" id="{F1DE34E0-62A7-D346-D3E7-8C04ECE846B9}"/>
              </a:ext>
            </a:extLst>
          </p:cNvPr>
          <p:cNvSpPr txBox="1"/>
          <p:nvPr/>
        </p:nvSpPr>
        <p:spPr>
          <a:xfrm>
            <a:off x="6806177" y="4206374"/>
            <a:ext cx="4441152" cy="193898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GB" sz="2000" b="1"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Calibri"/>
              </a:rPr>
              <a:t>Interoperable and open technology standards and systems for identity, payments, health, education and beyond </a:t>
            </a:r>
            <a:r>
              <a:rPr kumimoji="0" lang="en-GB" sz="2000" b="0"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Calibri"/>
              </a:rPr>
              <a:t>that can accelerate countries’ inclusive digital transformation</a:t>
            </a:r>
            <a:endParaRPr kumimoji="0" lang="en-GB" sz="1400" b="0" i="0" u="none" strike="noStrike" kern="0" cap="none" spc="0" normalizeH="0" baseline="0" noProof="0">
              <a:ln>
                <a:noFill/>
              </a:ln>
              <a:solidFill>
                <a:srgbClr val="EEECE1"/>
              </a:solidFill>
              <a:effectLst/>
              <a:uLnTx/>
              <a:uFillTx/>
              <a:latin typeface="PROXIMA NOVA RG" panose="02000506030000020004" pitchFamily="2" charset="77"/>
              <a:ea typeface="+mn-ea"/>
              <a:cs typeface="+mn-cs"/>
              <a:sym typeface="Calibri"/>
            </a:endParaRPr>
          </a:p>
        </p:txBody>
      </p:sp>
      <p:sp>
        <p:nvSpPr>
          <p:cNvPr id="3" name="Right Arrow 2">
            <a:extLst>
              <a:ext uri="{FF2B5EF4-FFF2-40B4-BE49-F238E27FC236}">
                <a16:creationId xmlns:a16="http://schemas.microsoft.com/office/drawing/2014/main" id="{EAC5CB2B-D714-EA7D-3488-AD6877FA354F}"/>
              </a:ext>
            </a:extLst>
          </p:cNvPr>
          <p:cNvSpPr/>
          <p:nvPr/>
        </p:nvSpPr>
        <p:spPr>
          <a:xfrm>
            <a:off x="5726567" y="3537074"/>
            <a:ext cx="819726" cy="693538"/>
          </a:xfrm>
          <a:prstGeom prst="rightArrow">
            <a:avLst/>
          </a:prstGeom>
          <a:solidFill>
            <a:srgbClr val="E9F1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DK" sz="1800" b="0" i="0" u="none" strike="noStrike" kern="0" cap="none" spc="0" normalizeH="0" baseline="0" noProof="0">
              <a:ln>
                <a:noFill/>
              </a:ln>
              <a:solidFill>
                <a:prstClr val="white"/>
              </a:solidFill>
              <a:effectLst/>
              <a:uLnTx/>
              <a:uFillTx/>
              <a:latin typeface="Calibri"/>
              <a:ea typeface="+mn-ea"/>
              <a:cs typeface="+mn-cs"/>
              <a:sym typeface="Helvetica Neue Medium"/>
            </a:endParaRPr>
          </a:p>
        </p:txBody>
      </p:sp>
      <p:grpSp>
        <p:nvGrpSpPr>
          <p:cNvPr id="11" name="Group 10">
            <a:extLst>
              <a:ext uri="{FF2B5EF4-FFF2-40B4-BE49-F238E27FC236}">
                <a16:creationId xmlns:a16="http://schemas.microsoft.com/office/drawing/2014/main" id="{9DFAE998-2F89-0A02-ED4C-A6E28DBE9066}"/>
              </a:ext>
            </a:extLst>
          </p:cNvPr>
          <p:cNvGrpSpPr>
            <a:grpSpLocks/>
          </p:cNvGrpSpPr>
          <p:nvPr/>
        </p:nvGrpSpPr>
        <p:grpSpPr>
          <a:xfrm>
            <a:off x="896491" y="521851"/>
            <a:ext cx="457200" cy="457200"/>
            <a:chOff x="272143" y="2179542"/>
            <a:chExt cx="457200" cy="535027"/>
          </a:xfrm>
        </p:grpSpPr>
        <p:sp>
          <p:nvSpPr>
            <p:cNvPr id="9" name="Oval 8">
              <a:extLst>
                <a:ext uri="{FF2B5EF4-FFF2-40B4-BE49-F238E27FC236}">
                  <a16:creationId xmlns:a16="http://schemas.microsoft.com/office/drawing/2014/main" id="{BACC462F-2C38-9522-9D2B-9E6B3F6C0EB7}"/>
                </a:ext>
              </a:extLst>
            </p:cNvPr>
            <p:cNvSpPr/>
            <p:nvPr/>
          </p:nvSpPr>
          <p:spPr>
            <a:xfrm>
              <a:off x="272143" y="2179542"/>
              <a:ext cx="457200" cy="535027"/>
            </a:xfrm>
            <a:prstGeom prst="ellipse">
              <a:avLst/>
            </a:prstGeom>
            <a:solidFill>
              <a:srgbClr val="F68E4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ctr">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2000" b="1"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Proxima Nova" panose="02000506030000020004" pitchFamily="2" charset="77"/>
              </a:endParaRPr>
            </a:p>
          </p:txBody>
        </p:sp>
        <p:sp>
          <p:nvSpPr>
            <p:cNvPr id="10" name="TextBox 9">
              <a:extLst>
                <a:ext uri="{FF2B5EF4-FFF2-40B4-BE49-F238E27FC236}">
                  <a16:creationId xmlns:a16="http://schemas.microsoft.com/office/drawing/2014/main" id="{4A3A7C96-D566-E1A7-0245-F7A8606323D4}"/>
                </a:ext>
              </a:extLst>
            </p:cNvPr>
            <p:cNvSpPr txBox="1"/>
            <p:nvPr/>
          </p:nvSpPr>
          <p:spPr>
            <a:xfrm>
              <a:off x="326572" y="2216225"/>
              <a:ext cx="348343" cy="46821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prstClr val="white"/>
                  </a:solidFill>
                  <a:effectLst/>
                  <a:uLnTx/>
                  <a:uFillTx/>
                  <a:latin typeface="Proxima Nova Rg" panose="02000506030000020004" pitchFamily="2" charset="77"/>
                  <a:ea typeface="+mn-ea"/>
                  <a:cs typeface="+mn-cs"/>
                  <a:sym typeface="Calibri"/>
                </a:rPr>
                <a:t>B</a:t>
              </a:r>
            </a:p>
          </p:txBody>
        </p:sp>
      </p:grpSp>
      <p:pic>
        <p:nvPicPr>
          <p:cNvPr id="19" name="Image" descr="Image">
            <a:extLst>
              <a:ext uri="{FF2B5EF4-FFF2-40B4-BE49-F238E27FC236}">
                <a16:creationId xmlns:a16="http://schemas.microsoft.com/office/drawing/2014/main" id="{894EB587-8631-05C7-800E-F0093BAFD99B}"/>
              </a:ext>
            </a:extLst>
          </p:cNvPr>
          <p:cNvPicPr>
            <a:picLocks noChangeAspect="1"/>
          </p:cNvPicPr>
          <p:nvPr/>
        </p:nvPicPr>
        <p:blipFill>
          <a:blip r:embed="rId6"/>
          <a:stretch>
            <a:fillRect/>
          </a:stretch>
        </p:blipFill>
        <p:spPr>
          <a:xfrm>
            <a:off x="0" y="1441950"/>
            <a:ext cx="1885976" cy="689177"/>
          </a:xfrm>
          <a:prstGeom prst="rect">
            <a:avLst/>
          </a:prstGeom>
          <a:ln w="12700">
            <a:miter lim="400000"/>
          </a:ln>
        </p:spPr>
      </p:pic>
    </p:spTree>
    <p:extLst>
      <p:ext uri="{BB962C8B-B14F-4D97-AF65-F5344CB8AC3E}">
        <p14:creationId xmlns:p14="http://schemas.microsoft.com/office/powerpoint/2010/main" val="4280743310"/>
      </p:ext>
    </p:extLst>
  </p:cSld>
  <p:clrMapOvr>
    <a:masterClrMapping/>
  </p:clrMapOvr>
  <p:transition spd="med"/>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 descr="Image">
            <a:extLst>
              <a:ext uri="{FF2B5EF4-FFF2-40B4-BE49-F238E27FC236}">
                <a16:creationId xmlns:a16="http://schemas.microsoft.com/office/drawing/2014/main" id="{AD3D9DE5-9A51-7454-251C-F49050CA5402}"/>
              </a:ext>
            </a:extLst>
          </p:cNvPr>
          <p:cNvPicPr>
            <a:picLocks noChangeAspect="1"/>
          </p:cNvPicPr>
          <p:nvPr/>
        </p:nvPicPr>
        <p:blipFill>
          <a:blip r:embed="rId3"/>
          <a:stretch>
            <a:fillRect/>
          </a:stretch>
        </p:blipFill>
        <p:spPr>
          <a:xfrm rot="16200000">
            <a:off x="-488404" y="1344760"/>
            <a:ext cx="1889180" cy="457201"/>
          </a:xfrm>
          <a:prstGeom prst="rect">
            <a:avLst/>
          </a:prstGeom>
          <a:ln w="3175">
            <a:miter lim="400000"/>
          </a:ln>
        </p:spPr>
      </p:pic>
      <p:sp>
        <p:nvSpPr>
          <p:cNvPr id="5" name="UNDP is a thought leader in digital development, integrating digital technologies in its advisory capacity, optimizing delivery models, and creating new ones.">
            <a:extLst>
              <a:ext uri="{FF2B5EF4-FFF2-40B4-BE49-F238E27FC236}">
                <a16:creationId xmlns:a16="http://schemas.microsoft.com/office/drawing/2014/main" id="{E83CD785-CB32-8949-577D-B7744B3FFE59}"/>
              </a:ext>
            </a:extLst>
          </p:cNvPr>
          <p:cNvSpPr txBox="1"/>
          <p:nvPr/>
        </p:nvSpPr>
        <p:spPr>
          <a:xfrm>
            <a:off x="826023" y="2775126"/>
            <a:ext cx="7061024" cy="2357441"/>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35716" tIns="35716" rIns="35716" bIns="35716" anchor="ctr">
            <a:noAutofit/>
          </a:bodyPr>
          <a:lstStyle>
            <a:lvl1pPr defTabSz="410763">
              <a:defRPr sz="3000" b="1">
                <a:solidFill>
                  <a:srgbClr val="0468B1"/>
                </a:solidFill>
              </a:defRPr>
            </a:lvl1pPr>
          </a:lstStyle>
          <a:p>
            <a:pPr marL="0" marR="0" lvl="0" indent="0" algn="l" defTabSz="410763" rtl="0" eaLnBrk="1" fontAlgn="auto" latinLnBrk="0" hangingPunct="0">
              <a:lnSpc>
                <a:spcPct val="100000"/>
              </a:lnSpc>
              <a:spcBef>
                <a:spcPts val="0"/>
              </a:spcBef>
              <a:spcAft>
                <a:spcPts val="0"/>
              </a:spcAft>
              <a:buClrTx/>
              <a:buSzTx/>
              <a:buFontTx/>
              <a:buNone/>
              <a:tabLst/>
              <a:defRPr/>
            </a:pPr>
            <a:r>
              <a:rPr kumimoji="0" lang="en-GB" sz="2800" b="0" i="0" u="none" strike="noStrike" kern="0" cap="none" spc="0" normalizeH="0" baseline="0" noProof="0">
                <a:ln>
                  <a:noFill/>
                </a:ln>
                <a:solidFill>
                  <a:prstClr val="black"/>
                </a:solidFill>
                <a:effectLst/>
                <a:uLnTx/>
                <a:uFillTx/>
                <a:latin typeface="Proxima Nova Rg" panose="02000506030000020004" pitchFamily="2" charset="77"/>
                <a:ea typeface="+mn-ea"/>
                <a:cs typeface="+mn-cs"/>
                <a:sym typeface="Calibri"/>
              </a:rPr>
              <a:t>A set of </a:t>
            </a:r>
            <a:r>
              <a:rPr kumimoji="0" lang="en-GB" sz="2800" b="1" i="0" u="none" strike="noStrike" kern="0" cap="none" spc="0" normalizeH="0" baseline="0" noProof="0">
                <a:ln>
                  <a:noFill/>
                </a:ln>
                <a:solidFill>
                  <a:srgbClr val="0468B1"/>
                </a:solidFill>
                <a:effectLst/>
                <a:uLnTx/>
                <a:uFillTx/>
                <a:latin typeface="Proxima Nova Rg" panose="02000506030000020004" pitchFamily="2" charset="77"/>
                <a:ea typeface="+mn-ea"/>
                <a:cs typeface="+mn-cs"/>
                <a:sym typeface="Calibri"/>
              </a:rPr>
              <a:t>digital building blocks </a:t>
            </a:r>
            <a:r>
              <a:rPr kumimoji="0" lang="en-GB" sz="2800" b="0" i="0" u="none" strike="noStrike" kern="0" cap="none" spc="0" normalizeH="0" baseline="0" noProof="0">
                <a:ln>
                  <a:noFill/>
                </a:ln>
                <a:solidFill>
                  <a:prstClr val="black"/>
                </a:solidFill>
                <a:effectLst/>
                <a:uLnTx/>
                <a:uFillTx/>
                <a:latin typeface="Proxima Nova Rg" panose="02000506030000020004" pitchFamily="2" charset="77"/>
                <a:ea typeface="+mn-ea"/>
                <a:cs typeface="+mn-cs"/>
                <a:sym typeface="Calibri"/>
              </a:rPr>
              <a:t>which are</a:t>
            </a:r>
            <a:br>
              <a:rPr kumimoji="0" lang="en-GB" sz="2800" b="0" i="0" u="none" strike="noStrike" kern="0" cap="none" spc="0" normalizeH="0" baseline="0" noProof="0">
                <a:ln>
                  <a:noFill/>
                </a:ln>
                <a:solidFill>
                  <a:prstClr val="black"/>
                </a:solidFill>
                <a:effectLst/>
                <a:uLnTx/>
                <a:uFillTx/>
                <a:latin typeface="Proxima Nova Rg" panose="02000506030000020004" pitchFamily="2" charset="77"/>
                <a:ea typeface="+mn-ea"/>
                <a:cs typeface="+mn-cs"/>
                <a:sym typeface="Calibri"/>
              </a:rPr>
            </a:br>
            <a:endParaRPr kumimoji="0" lang="en-GB" sz="2800" b="0" i="0" u="none" strike="noStrike" kern="0" cap="none" spc="0" normalizeH="0" baseline="0" noProof="0">
              <a:ln>
                <a:noFill/>
              </a:ln>
              <a:solidFill>
                <a:prstClr val="black"/>
              </a:solidFill>
              <a:effectLst/>
              <a:uLnTx/>
              <a:uFillTx/>
              <a:latin typeface="Proxima Nova Rg" panose="02000506030000020004" pitchFamily="2" charset="77"/>
              <a:ea typeface="+mn-ea"/>
              <a:cs typeface="+mn-cs"/>
              <a:sym typeface="Calibri"/>
            </a:endParaRPr>
          </a:p>
          <a:p>
            <a:pPr marL="457200" marR="0" lvl="0" indent="-457200" algn="l" defTabSz="410763" rtl="0" eaLnBrk="1" fontAlgn="auto" latinLnBrk="0" hangingPunct="0">
              <a:lnSpc>
                <a:spcPct val="100000"/>
              </a:lnSpc>
              <a:spcBef>
                <a:spcPts val="0"/>
              </a:spcBef>
              <a:spcAft>
                <a:spcPts val="0"/>
              </a:spcAft>
              <a:buClrTx/>
              <a:buSzTx/>
              <a:buFont typeface="Wingdings" pitchFamily="2" charset="2"/>
              <a:buChar char="§"/>
              <a:tabLst/>
              <a:defRPr/>
            </a:pPr>
            <a:r>
              <a:rPr kumimoji="0" lang="en-GB" sz="2800" b="1" i="0" u="none" strike="noStrike" kern="0" cap="none" spc="0" normalizeH="0" baseline="0" noProof="0">
                <a:ln>
                  <a:noFill/>
                </a:ln>
                <a:solidFill>
                  <a:prstClr val="black"/>
                </a:solidFill>
                <a:effectLst/>
                <a:uLnTx/>
                <a:uFillTx/>
                <a:latin typeface="Proxima Nova Rg" panose="02000506030000020004" pitchFamily="2" charset="77"/>
                <a:ea typeface="+mn-ea"/>
                <a:cs typeface="+mn-cs"/>
                <a:sym typeface="Calibri"/>
              </a:rPr>
              <a:t>Interoperable</a:t>
            </a:r>
          </a:p>
          <a:p>
            <a:pPr marL="457200" marR="0" lvl="0" indent="-457200" algn="l" defTabSz="410763" rtl="0" eaLnBrk="1" fontAlgn="auto" latinLnBrk="0" hangingPunct="0">
              <a:lnSpc>
                <a:spcPct val="100000"/>
              </a:lnSpc>
              <a:spcBef>
                <a:spcPts val="0"/>
              </a:spcBef>
              <a:spcAft>
                <a:spcPts val="0"/>
              </a:spcAft>
              <a:buClrTx/>
              <a:buSzTx/>
              <a:buFont typeface="Wingdings" pitchFamily="2" charset="2"/>
              <a:buChar char="§"/>
              <a:tabLst/>
              <a:defRPr/>
            </a:pPr>
            <a:r>
              <a:rPr kumimoji="0" lang="en-GB" sz="2800" b="0" i="0" u="none" strike="noStrike" kern="0" cap="none" spc="0" normalizeH="0" baseline="0" noProof="0">
                <a:ln>
                  <a:noFill/>
                </a:ln>
                <a:solidFill>
                  <a:prstClr val="black"/>
                </a:solidFill>
                <a:effectLst/>
                <a:uLnTx/>
                <a:uFillTx/>
                <a:latin typeface="Proxima Nova Rg" panose="02000506030000020004" pitchFamily="2" charset="77"/>
                <a:ea typeface="+mn-ea"/>
                <a:cs typeface="+mn-cs"/>
                <a:sym typeface="Calibri"/>
              </a:rPr>
              <a:t>Driven by </a:t>
            </a:r>
            <a:r>
              <a:rPr kumimoji="0" lang="en-GB" sz="2800" b="1" i="0" u="none" strike="noStrike" kern="0" cap="none" spc="0" normalizeH="0" baseline="0" noProof="0">
                <a:ln>
                  <a:noFill/>
                </a:ln>
                <a:solidFill>
                  <a:prstClr val="black"/>
                </a:solidFill>
                <a:effectLst/>
                <a:uLnTx/>
                <a:uFillTx/>
                <a:latin typeface="Proxima Nova Rg" panose="02000506030000020004" pitchFamily="2" charset="77"/>
                <a:ea typeface="+mn-ea"/>
                <a:cs typeface="+mn-cs"/>
                <a:sym typeface="Calibri"/>
              </a:rPr>
              <a:t>open standards/specifications</a:t>
            </a:r>
          </a:p>
          <a:p>
            <a:pPr marL="457200" marR="0" lvl="0" indent="-457200" algn="l" defTabSz="410763" rtl="0" eaLnBrk="1" fontAlgn="auto" latinLnBrk="0" hangingPunct="0">
              <a:lnSpc>
                <a:spcPct val="100000"/>
              </a:lnSpc>
              <a:spcBef>
                <a:spcPts val="0"/>
              </a:spcBef>
              <a:spcAft>
                <a:spcPts val="0"/>
              </a:spcAft>
              <a:buClrTx/>
              <a:buSzTx/>
              <a:buFont typeface="Wingdings" pitchFamily="2" charset="2"/>
              <a:buChar char="§"/>
              <a:tabLst/>
              <a:defRPr/>
            </a:pPr>
            <a:r>
              <a:rPr kumimoji="0" lang="en-GB" sz="2800" b="1" i="0" u="none" strike="noStrike" kern="0" cap="none" spc="0" normalizeH="0" baseline="0" noProof="0">
                <a:ln>
                  <a:noFill/>
                </a:ln>
                <a:solidFill>
                  <a:prstClr val="black"/>
                </a:solidFill>
                <a:effectLst/>
                <a:uLnTx/>
                <a:uFillTx/>
                <a:latin typeface="Proxima Nova Rg" panose="02000506030000020004" pitchFamily="2" charset="77"/>
                <a:ea typeface="+mn-ea"/>
                <a:cs typeface="+mn-cs"/>
                <a:sym typeface="Calibri"/>
              </a:rPr>
              <a:t>Enable access to public and private services </a:t>
            </a:r>
            <a:r>
              <a:rPr kumimoji="0" lang="en-GB" sz="2800" b="0" i="0" u="none" strike="noStrike" kern="0" cap="none" spc="0" normalizeH="0" baseline="0" noProof="0">
                <a:ln>
                  <a:noFill/>
                </a:ln>
                <a:solidFill>
                  <a:prstClr val="black"/>
                </a:solidFill>
                <a:effectLst/>
                <a:uLnTx/>
                <a:uFillTx/>
                <a:latin typeface="Proxima Nova Rg" panose="02000506030000020004" pitchFamily="2" charset="77"/>
                <a:ea typeface="+mn-ea"/>
                <a:cs typeface="+mn-cs"/>
                <a:sym typeface="Calibri"/>
              </a:rPr>
              <a:t>at societal scale</a:t>
            </a:r>
          </a:p>
          <a:p>
            <a:pPr marL="457200" marR="0" lvl="0" indent="-457200" algn="l" defTabSz="410763" rtl="0" eaLnBrk="1" fontAlgn="auto" latinLnBrk="0" hangingPunct="0">
              <a:lnSpc>
                <a:spcPct val="100000"/>
              </a:lnSpc>
              <a:spcBef>
                <a:spcPts val="0"/>
              </a:spcBef>
              <a:spcAft>
                <a:spcPts val="0"/>
              </a:spcAft>
              <a:buClrTx/>
              <a:buSzTx/>
              <a:buFont typeface="Wingdings" pitchFamily="2" charset="2"/>
              <a:buChar char="§"/>
              <a:tabLst/>
              <a:defRPr/>
            </a:pPr>
            <a:r>
              <a:rPr kumimoji="0" lang="en-GB" sz="2800" b="1" i="0" u="none" strike="noStrike" kern="0" cap="none" spc="0" normalizeH="0" baseline="0" noProof="0">
                <a:ln>
                  <a:noFill/>
                </a:ln>
                <a:solidFill>
                  <a:prstClr val="black"/>
                </a:solidFill>
                <a:effectLst/>
                <a:uLnTx/>
                <a:uFillTx/>
                <a:latin typeface="Proxima Nova Rg" panose="02000506030000020004" pitchFamily="2" charset="77"/>
                <a:ea typeface="+mn-ea"/>
                <a:cs typeface="+mn-cs"/>
                <a:sym typeface="Calibri"/>
              </a:rPr>
              <a:t>Governed by enabling rules </a:t>
            </a:r>
            <a:r>
              <a:rPr kumimoji="0" lang="en-GB" sz="2800" b="0" i="0" u="none" strike="noStrike" kern="0" cap="none" spc="0" normalizeH="0" baseline="0" noProof="0">
                <a:ln>
                  <a:noFill/>
                </a:ln>
                <a:solidFill>
                  <a:prstClr val="black"/>
                </a:solidFill>
                <a:effectLst/>
                <a:uLnTx/>
                <a:uFillTx/>
                <a:latin typeface="Proxima Nova Rg" panose="02000506030000020004" pitchFamily="2" charset="77"/>
                <a:ea typeface="+mn-ea"/>
                <a:cs typeface="+mn-cs"/>
                <a:sym typeface="Calibri"/>
              </a:rPr>
              <a:t>to drive innovation, inclusion, and competition. </a:t>
            </a:r>
            <a:br>
              <a:rPr kumimoji="0" lang="en-GB" sz="2800" b="0" i="0" u="none" strike="noStrike" kern="0" cap="none" spc="0" normalizeH="0" baseline="0" noProof="0">
                <a:ln>
                  <a:noFill/>
                </a:ln>
                <a:solidFill>
                  <a:prstClr val="black"/>
                </a:solidFill>
                <a:effectLst/>
                <a:uLnTx/>
                <a:uFillTx/>
                <a:latin typeface="Proxima Nova Rg" panose="02000506030000020004" pitchFamily="2" charset="77"/>
                <a:ea typeface="+mn-ea"/>
                <a:cs typeface="+mn-cs"/>
                <a:sym typeface="Calibri"/>
              </a:rPr>
            </a:br>
            <a:endParaRPr kumimoji="0" lang="en-GB" sz="2800" b="0" i="0" u="none" strike="noStrike" kern="0" cap="none" spc="0" normalizeH="0" baseline="0" noProof="0">
              <a:ln>
                <a:noFill/>
              </a:ln>
              <a:solidFill>
                <a:prstClr val="black"/>
              </a:solidFill>
              <a:effectLst/>
              <a:uLnTx/>
              <a:uFillTx/>
              <a:latin typeface="Proxima Nova Rg" panose="02000506030000020004" pitchFamily="2" charset="77"/>
              <a:ea typeface="+mn-ea"/>
              <a:cs typeface="+mn-cs"/>
              <a:sym typeface="Calibri"/>
            </a:endParaRPr>
          </a:p>
        </p:txBody>
      </p:sp>
      <p:pic>
        <p:nvPicPr>
          <p:cNvPr id="6" name="Picture 2" descr="blue and yellow plastic blocks">
            <a:extLst>
              <a:ext uri="{FF2B5EF4-FFF2-40B4-BE49-F238E27FC236}">
                <a16:creationId xmlns:a16="http://schemas.microsoft.com/office/drawing/2014/main" id="{00B2EB60-42D2-0D8A-7343-80A814FD33E2}"/>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32443" r="31780"/>
          <a:stretch/>
        </p:blipFill>
        <p:spPr bwMode="auto">
          <a:xfrm>
            <a:off x="8434387" y="0"/>
            <a:ext cx="3757613" cy="6858000"/>
          </a:xfrm>
          <a:prstGeom prst="rect">
            <a:avLst/>
          </a:prstGeom>
          <a:noFill/>
          <a:extLst>
            <a:ext uri="{909E8E84-426E-40DD-AFC4-6F175D3DCCD1}">
              <a14:hiddenFill xmlns:a14="http://schemas.microsoft.com/office/drawing/2010/main">
                <a:solidFill>
                  <a:srgbClr val="FFFFFF"/>
                </a:solidFill>
              </a14:hiddenFill>
            </a:ext>
          </a:extLst>
        </p:spPr>
      </p:pic>
      <p:sp>
        <p:nvSpPr>
          <p:cNvPr id="7" name="Google Shape;195;p22">
            <a:extLst>
              <a:ext uri="{FF2B5EF4-FFF2-40B4-BE49-F238E27FC236}">
                <a16:creationId xmlns:a16="http://schemas.microsoft.com/office/drawing/2014/main" id="{47DDE541-3767-C5CF-312F-49E469AF721A}"/>
              </a:ext>
            </a:extLst>
          </p:cNvPr>
          <p:cNvSpPr txBox="1"/>
          <p:nvPr/>
        </p:nvSpPr>
        <p:spPr>
          <a:xfrm>
            <a:off x="954264" y="628770"/>
            <a:ext cx="6932783" cy="787908"/>
          </a:xfrm>
          <a:prstGeom prst="rect">
            <a:avLst/>
          </a:prstGeom>
          <a:noFill/>
          <a:ln>
            <a:noFill/>
          </a:ln>
        </p:spPr>
        <p:txBody>
          <a:bodyPr spcFirstLastPara="1" wrap="square" lIns="0" tIns="0" rIns="0" bIns="0" anchor="t" anchorCtr="0">
            <a:spAutoFit/>
          </a:bodyPr>
          <a:lstStyle/>
          <a:p>
            <a:pPr marL="0" marR="0" lvl="0" indent="0" algn="l" defTabSz="914400" rtl="0" eaLnBrk="1" fontAlgn="auto" latinLnBrk="0" hangingPunct="1">
              <a:lnSpc>
                <a:spcPct val="80000"/>
              </a:lnSpc>
              <a:spcBef>
                <a:spcPts val="0"/>
              </a:spcBef>
              <a:spcAft>
                <a:spcPts val="0"/>
              </a:spcAft>
              <a:buClr>
                <a:srgbClr val="0468B1"/>
              </a:buClr>
              <a:buSzPts val="3200"/>
              <a:buFontTx/>
              <a:buNone/>
              <a:tabLst/>
              <a:defRPr/>
            </a:pPr>
            <a:r>
              <a:rPr kumimoji="0" lang="en-US" sz="3200" b="1" i="0" u="none" strike="noStrike" kern="0" cap="none" spc="0" normalizeH="0" baseline="0" noProof="0">
                <a:ln>
                  <a:noFill/>
                </a:ln>
                <a:solidFill>
                  <a:srgbClr val="0468B1"/>
                </a:solidFill>
                <a:effectLst/>
                <a:uLnTx/>
                <a:uFillTx/>
                <a:latin typeface="Proxima Nova Rg" panose="02000506030000020004" pitchFamily="50" charset="0"/>
                <a:ea typeface="+mn-ea"/>
                <a:cs typeface="Arial"/>
                <a:sym typeface="Proxima Nova"/>
              </a:rPr>
              <a:t>     DPI: infrastructure in a digital e</a:t>
            </a:r>
            <a:r>
              <a:rPr kumimoji="0" lang="en-US" sz="3200" b="1" i="0" u="none" strike="noStrike" kern="0" cap="none" spc="0" normalizeH="0" baseline="0" noProof="0" err="1">
                <a:ln>
                  <a:noFill/>
                </a:ln>
                <a:solidFill>
                  <a:srgbClr val="0468B1"/>
                </a:solidFill>
                <a:effectLst/>
                <a:uLnTx/>
                <a:uFillTx/>
                <a:latin typeface="Proxima Nova Rg" panose="02000506030000020004" pitchFamily="50" charset="0"/>
                <a:ea typeface="+mn-ea"/>
                <a:cs typeface="Arial"/>
                <a:sym typeface="Proxima Nova"/>
              </a:rPr>
              <a:t>ra</a:t>
            </a:r>
            <a:endParaRPr kumimoji="0" lang="en-US" sz="1400" b="0" i="0" u="none" strike="noStrike" kern="0" cap="none" spc="0" normalizeH="0" baseline="0" noProof="0">
              <a:ln>
                <a:noFill/>
              </a:ln>
              <a:solidFill>
                <a:srgbClr val="000000"/>
              </a:solidFill>
              <a:effectLst/>
              <a:uLnTx/>
              <a:uFillTx/>
              <a:latin typeface="Proxima Nova Rg" panose="02000506030000020004" pitchFamily="50" charset="0"/>
              <a:ea typeface="+mn-ea"/>
              <a:cs typeface="Arial"/>
              <a:sym typeface="Arial"/>
            </a:endParaRPr>
          </a:p>
        </p:txBody>
      </p:sp>
      <p:sp>
        <p:nvSpPr>
          <p:cNvPr id="8" name="TextBox 7">
            <a:extLst>
              <a:ext uri="{FF2B5EF4-FFF2-40B4-BE49-F238E27FC236}">
                <a16:creationId xmlns:a16="http://schemas.microsoft.com/office/drawing/2014/main" id="{B3D439C6-E35B-3DF2-F4C9-86DEC1D2E211}"/>
              </a:ext>
            </a:extLst>
          </p:cNvPr>
          <p:cNvSpPr txBox="1"/>
          <p:nvPr/>
        </p:nvSpPr>
        <p:spPr>
          <a:xfrm>
            <a:off x="5529263" y="6029175"/>
            <a:ext cx="2695575" cy="46166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en-GB" sz="2400" b="0" i="1" u="none" strike="noStrike" kern="0" cap="none" spc="0" normalizeH="0" baseline="0" noProof="0">
                <a:ln>
                  <a:noFill/>
                </a:ln>
                <a:solidFill>
                  <a:prstClr val="black"/>
                </a:solidFill>
                <a:effectLst/>
                <a:uLnTx/>
                <a:uFillTx/>
                <a:latin typeface="Proxima Nova Rg" panose="02000506030000020004" pitchFamily="2" charset="77"/>
                <a:ea typeface="+mn-ea"/>
                <a:cs typeface="+mn-cs"/>
                <a:sym typeface="Calibri"/>
              </a:rPr>
              <a:t>- G20 description</a:t>
            </a:r>
            <a:endParaRPr kumimoji="0" lang="en-US" sz="2400" b="0" i="1" u="none" strike="noStrike" kern="0" cap="none" spc="0" normalizeH="0" baseline="0" noProof="0">
              <a:ln>
                <a:noFill/>
              </a:ln>
              <a:solidFill>
                <a:prstClr val="black"/>
              </a:solidFill>
              <a:effectLst/>
              <a:uLnTx/>
              <a:uFillTx/>
              <a:latin typeface="Calibri"/>
              <a:ea typeface="+mn-ea"/>
              <a:cs typeface="+mn-cs"/>
              <a:sym typeface="Calibri"/>
            </a:endParaRPr>
          </a:p>
        </p:txBody>
      </p:sp>
      <p:grpSp>
        <p:nvGrpSpPr>
          <p:cNvPr id="2" name="Group 1">
            <a:extLst>
              <a:ext uri="{FF2B5EF4-FFF2-40B4-BE49-F238E27FC236}">
                <a16:creationId xmlns:a16="http://schemas.microsoft.com/office/drawing/2014/main" id="{45ACB720-DA6E-0916-0217-309F28E9EF78}"/>
              </a:ext>
            </a:extLst>
          </p:cNvPr>
          <p:cNvGrpSpPr>
            <a:grpSpLocks/>
          </p:cNvGrpSpPr>
          <p:nvPr/>
        </p:nvGrpSpPr>
        <p:grpSpPr>
          <a:xfrm>
            <a:off x="896491" y="521851"/>
            <a:ext cx="457200" cy="457200"/>
            <a:chOff x="272143" y="2179542"/>
            <a:chExt cx="457200" cy="535027"/>
          </a:xfrm>
        </p:grpSpPr>
        <p:sp>
          <p:nvSpPr>
            <p:cNvPr id="4" name="Oval 3">
              <a:extLst>
                <a:ext uri="{FF2B5EF4-FFF2-40B4-BE49-F238E27FC236}">
                  <a16:creationId xmlns:a16="http://schemas.microsoft.com/office/drawing/2014/main" id="{4A9207A5-2B93-BC1B-443C-DE47DB0EE9AC}"/>
                </a:ext>
              </a:extLst>
            </p:cNvPr>
            <p:cNvSpPr/>
            <p:nvPr/>
          </p:nvSpPr>
          <p:spPr>
            <a:xfrm>
              <a:off x="272143" y="2179542"/>
              <a:ext cx="457200" cy="535027"/>
            </a:xfrm>
            <a:prstGeom prst="ellipse">
              <a:avLst/>
            </a:prstGeom>
            <a:solidFill>
              <a:srgbClr val="F68E4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ctr">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2000" b="1"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Proxima Nova" panose="02000506030000020004" pitchFamily="2" charset="77"/>
              </a:endParaRPr>
            </a:p>
          </p:txBody>
        </p:sp>
        <p:sp>
          <p:nvSpPr>
            <p:cNvPr id="9" name="TextBox 8">
              <a:extLst>
                <a:ext uri="{FF2B5EF4-FFF2-40B4-BE49-F238E27FC236}">
                  <a16:creationId xmlns:a16="http://schemas.microsoft.com/office/drawing/2014/main" id="{7491D613-2255-A701-3B70-06B6C8A1549E}"/>
                </a:ext>
              </a:extLst>
            </p:cNvPr>
            <p:cNvSpPr txBox="1"/>
            <p:nvPr/>
          </p:nvSpPr>
          <p:spPr>
            <a:xfrm>
              <a:off x="326572" y="2216225"/>
              <a:ext cx="348343" cy="46821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prstClr val="white"/>
                  </a:solidFill>
                  <a:effectLst/>
                  <a:uLnTx/>
                  <a:uFillTx/>
                  <a:latin typeface="Proxima Nova Rg" panose="02000506030000020004" pitchFamily="2" charset="77"/>
                  <a:ea typeface="+mn-ea"/>
                  <a:cs typeface="+mn-cs"/>
                  <a:sym typeface="Calibri"/>
                </a:rPr>
                <a:t>B</a:t>
              </a:r>
            </a:p>
          </p:txBody>
        </p:sp>
      </p:grpSp>
    </p:spTree>
    <p:extLst>
      <p:ext uri="{BB962C8B-B14F-4D97-AF65-F5344CB8AC3E}">
        <p14:creationId xmlns:p14="http://schemas.microsoft.com/office/powerpoint/2010/main" val="430167491"/>
      </p:ext>
    </p:extLst>
  </p:cSld>
  <p:clrMapOvr>
    <a:masterClrMapping/>
  </p:clrMapOvr>
  <p:transition spd="med"/>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think-cell data - do not delete" hidden="1">
            <a:extLst>
              <a:ext uri="{FF2B5EF4-FFF2-40B4-BE49-F238E27FC236}">
                <a16:creationId xmlns:a16="http://schemas.microsoft.com/office/drawing/2014/main" id="{ED8507B5-5F17-AD4F-5D10-49E16B972734}"/>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13" name="think-cell data - do not delete" hidden="1">
                        <a:extLst>
                          <a:ext uri="{FF2B5EF4-FFF2-40B4-BE49-F238E27FC236}">
                            <a16:creationId xmlns:a16="http://schemas.microsoft.com/office/drawing/2014/main" id="{ED8507B5-5F17-AD4F-5D10-49E16B972734}"/>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14" name="Rectangle 13">
            <a:extLst>
              <a:ext uri="{FF2B5EF4-FFF2-40B4-BE49-F238E27FC236}">
                <a16:creationId xmlns:a16="http://schemas.microsoft.com/office/drawing/2014/main" id="{DE2B8E3E-BD44-CE6B-AADA-41FBA47C0F10}"/>
              </a:ext>
            </a:extLst>
          </p:cNvPr>
          <p:cNvSpPr/>
          <p:nvPr/>
        </p:nvSpPr>
        <p:spPr>
          <a:xfrm>
            <a:off x="6142481" y="2499742"/>
            <a:ext cx="5393484" cy="4101916"/>
          </a:xfrm>
          <a:prstGeom prst="rect">
            <a:avLst/>
          </a:prstGeom>
          <a:solidFill>
            <a:schemeClr val="accent3">
              <a:lumMod val="20000"/>
              <a:lumOff val="80000"/>
            </a:schemeClr>
          </a:solid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anchor="ctr">
            <a:noAutofit/>
          </a:bodyPr>
          <a:lstStyle/>
          <a:p>
            <a:pPr marL="0" marR="0" lvl="0" indent="0" algn="ctr" defTabSz="410765" rtl="0" eaLnBrk="1"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FFFFFF"/>
              </a:solidFill>
              <a:effectLst/>
              <a:uLnTx/>
              <a:uFillTx/>
              <a:latin typeface="Helvetica Neue Medium"/>
              <a:ea typeface="Helvetica Neue Medium"/>
              <a:cs typeface="Helvetica Neue Medium"/>
              <a:sym typeface="Helvetica Neue Medium"/>
            </a:endParaRPr>
          </a:p>
        </p:txBody>
      </p:sp>
      <p:sp>
        <p:nvSpPr>
          <p:cNvPr id="11" name="Rectangle 10">
            <a:extLst>
              <a:ext uri="{FF2B5EF4-FFF2-40B4-BE49-F238E27FC236}">
                <a16:creationId xmlns:a16="http://schemas.microsoft.com/office/drawing/2014/main" id="{12A6819D-61F2-2FD3-D12E-5F31F32BCB9C}"/>
              </a:ext>
            </a:extLst>
          </p:cNvPr>
          <p:cNvSpPr/>
          <p:nvPr/>
        </p:nvSpPr>
        <p:spPr>
          <a:xfrm>
            <a:off x="735587" y="2499741"/>
            <a:ext cx="5133024" cy="4101917"/>
          </a:xfrm>
          <a:prstGeom prst="rect">
            <a:avLst/>
          </a:prstGeom>
          <a:solidFill>
            <a:srgbClr val="E5F0F7"/>
          </a:solid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anchor="ctr">
            <a:noAutofit/>
          </a:bodyPr>
          <a:lstStyle/>
          <a:p>
            <a:pPr marL="0" marR="0" lvl="0" indent="0" algn="ctr" defTabSz="410765" rtl="0" eaLnBrk="1"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FFFFFF"/>
              </a:solidFill>
              <a:effectLst/>
              <a:uLnTx/>
              <a:uFillTx/>
              <a:latin typeface="Helvetica Neue Medium"/>
              <a:ea typeface="Helvetica Neue Medium"/>
              <a:cs typeface="Helvetica Neue Medium"/>
              <a:sym typeface="Helvetica Neue Medium"/>
            </a:endParaRPr>
          </a:p>
        </p:txBody>
      </p:sp>
      <p:sp>
        <p:nvSpPr>
          <p:cNvPr id="7" name="TextBox 6">
            <a:extLst>
              <a:ext uri="{FF2B5EF4-FFF2-40B4-BE49-F238E27FC236}">
                <a16:creationId xmlns:a16="http://schemas.microsoft.com/office/drawing/2014/main" id="{0A3F7E85-2296-6AB7-54CD-279F5CA7F0BC}"/>
              </a:ext>
            </a:extLst>
          </p:cNvPr>
          <p:cNvSpPr txBox="1"/>
          <p:nvPr/>
        </p:nvSpPr>
        <p:spPr>
          <a:xfrm>
            <a:off x="879143" y="2560778"/>
            <a:ext cx="5029244" cy="286231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en-US" sz="1800" b="1" i="0" u="none" strike="noStrike" kern="0" cap="none" spc="0" normalizeH="0" baseline="0" noProof="0">
                <a:ln>
                  <a:noFill/>
                </a:ln>
                <a:solidFill>
                  <a:srgbClr val="0468B1"/>
                </a:solidFill>
                <a:effectLst/>
                <a:uLnTx/>
                <a:uFillTx/>
                <a:latin typeface="Proxima Nova Rg"/>
                <a:ea typeface="+mn-ea"/>
                <a:cs typeface="Calibri"/>
                <a:sym typeface="Calibri"/>
              </a:rPr>
              <a:t>Digital ID - Mauritania and Malawi</a:t>
            </a:r>
            <a:endParaRPr kumimoji="0" lang="en-US" sz="1800" b="0" i="0" u="none" strike="noStrike" kern="0" cap="none" spc="0" normalizeH="0" baseline="0" noProof="0">
              <a:ln>
                <a:noFill/>
              </a:ln>
              <a:solidFill>
                <a:srgbClr val="0468B1"/>
              </a:solidFill>
              <a:effectLst/>
              <a:uLnTx/>
              <a:uFillTx/>
              <a:latin typeface="Proxima Nova Rg"/>
              <a:ea typeface="+mn-ea"/>
              <a:cs typeface="Calibri"/>
              <a:sym typeface="Calibri"/>
            </a:endParaRPr>
          </a:p>
          <a:p>
            <a:pPr marL="0" marR="0" lvl="0" indent="0" algn="l" defTabSz="914400" rtl="0" eaLnBrk="1"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3F3F3F"/>
                </a:solidFill>
                <a:effectLst/>
                <a:uLnTx/>
                <a:uFillTx/>
                <a:latin typeface="Proxima Nova Rg"/>
                <a:ea typeface="+mn-ea"/>
                <a:cs typeface="Calibri"/>
                <a:sym typeface="Calibri"/>
              </a:rPr>
              <a:t>Following support for a digital transformation strategy and National Digital Agency, UNDP is working with the Government of Mauritania to develop a </a:t>
            </a:r>
            <a:r>
              <a:rPr kumimoji="0" lang="en-US" sz="1800" b="1" i="0" u="none" strike="noStrike" kern="0" cap="none" spc="0" normalizeH="0" baseline="0" noProof="0">
                <a:ln>
                  <a:noFill/>
                </a:ln>
                <a:solidFill>
                  <a:srgbClr val="3F3F3F"/>
                </a:solidFill>
                <a:effectLst/>
                <a:uLnTx/>
                <a:uFillTx/>
                <a:latin typeface="Proxima Nova Rg"/>
                <a:ea typeface="+mn-ea"/>
                <a:cs typeface="Calibri"/>
                <a:sym typeface="Calibri"/>
              </a:rPr>
              <a:t>digital ID system </a:t>
            </a:r>
            <a:r>
              <a:rPr kumimoji="0" lang="en-US" sz="1800" b="0" i="0" u="none" strike="noStrike" kern="0" cap="none" spc="0" normalizeH="0" baseline="0" noProof="0">
                <a:ln>
                  <a:noFill/>
                </a:ln>
                <a:solidFill>
                  <a:srgbClr val="3F3F3F"/>
                </a:solidFill>
                <a:effectLst/>
                <a:uLnTx/>
                <a:uFillTx/>
                <a:latin typeface="Proxima Nova Rg"/>
                <a:ea typeface="+mn-ea"/>
                <a:cs typeface="Calibri"/>
                <a:sym typeface="Calibri"/>
              </a:rPr>
              <a:t>as a pilot that can be scaled for country-wide use if successful.</a:t>
            </a:r>
          </a:p>
          <a:p>
            <a:pPr marL="0" marR="0" lvl="0" indent="0" algn="l" defTabSz="914400" rtl="0" eaLnBrk="1"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3F3F3F"/>
                </a:solidFill>
                <a:effectLst/>
                <a:uLnTx/>
                <a:uFillTx/>
                <a:latin typeface="Proxima Nova Rg"/>
                <a:ea typeface="+mn-ea"/>
                <a:cs typeface="Calibri"/>
                <a:sym typeface="Calibri"/>
              </a:rPr>
              <a:t>Also just announced a project in Malawi.</a:t>
            </a:r>
          </a:p>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F3F3F"/>
              </a:solidFill>
              <a:effectLst/>
              <a:uLnTx/>
              <a:uFillTx/>
              <a:latin typeface="Proxima Nova Rg"/>
              <a:ea typeface="+mn-ea"/>
              <a:cs typeface="Calibri"/>
              <a:sym typeface="Calibri"/>
            </a:endParaRPr>
          </a:p>
          <a:p>
            <a:pPr marL="0" marR="0" lvl="0" indent="0" algn="l" defTabSz="914400" rtl="0" eaLnBrk="1"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3F3F3F"/>
                </a:solidFill>
                <a:effectLst/>
                <a:uLnTx/>
                <a:uFillTx/>
                <a:latin typeface="Proxima Nova Rg"/>
                <a:ea typeface="+mn-ea"/>
                <a:cs typeface="Calibri"/>
                <a:sym typeface="Calibri"/>
              </a:rPr>
              <a:t> </a:t>
            </a:r>
          </a:p>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Roboto"/>
              <a:ea typeface="+mn-ea"/>
              <a:cs typeface="+mn-cs"/>
              <a:sym typeface="Calibri"/>
            </a:endParaRPr>
          </a:p>
        </p:txBody>
      </p:sp>
      <p:pic>
        <p:nvPicPr>
          <p:cNvPr id="1026" name="Picture 2">
            <a:extLst>
              <a:ext uri="{FF2B5EF4-FFF2-40B4-BE49-F238E27FC236}">
                <a16:creationId xmlns:a16="http://schemas.microsoft.com/office/drawing/2014/main" id="{7936911C-3E94-2FD7-6990-31FAF487BA8C}"/>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714512" y="4745432"/>
            <a:ext cx="2572298" cy="1970528"/>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5A7F4C3C-CEB5-38C2-0DAD-281FE46596E1}"/>
              </a:ext>
            </a:extLst>
          </p:cNvPr>
          <p:cNvSpPr txBox="1"/>
          <p:nvPr/>
        </p:nvSpPr>
        <p:spPr>
          <a:xfrm>
            <a:off x="6259547" y="2560778"/>
            <a:ext cx="5159352" cy="1508101"/>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en-US" sz="1800" b="1" i="0" u="none" strike="noStrike" kern="0" cap="none" spc="0" normalizeH="0" baseline="0" noProof="0">
                <a:ln>
                  <a:noFill/>
                </a:ln>
                <a:solidFill>
                  <a:srgbClr val="00B050"/>
                </a:solidFill>
                <a:effectLst/>
                <a:uLnTx/>
                <a:uFillTx/>
                <a:latin typeface="Proxima Nova Rg"/>
                <a:ea typeface="+mn-ea"/>
                <a:cs typeface="Calibri"/>
                <a:sym typeface="Calibri"/>
              </a:rPr>
              <a:t>Digital for Planet</a:t>
            </a:r>
          </a:p>
          <a:p>
            <a:pPr marL="0" marR="0" lvl="0" indent="0" algn="l" defTabSz="914400" rtl="0" eaLnBrk="1" fontAlgn="auto" latinLnBrk="0" hangingPunct="0">
              <a:lnSpc>
                <a:spcPct val="100000"/>
              </a:lnSpc>
              <a:spcBef>
                <a:spcPts val="0"/>
              </a:spcBef>
              <a:spcAft>
                <a:spcPts val="0"/>
              </a:spcAft>
              <a:buClrTx/>
              <a:buSzTx/>
              <a:buFontTx/>
              <a:buNone/>
              <a:tabLst/>
              <a:defRPr/>
            </a:pPr>
            <a:r>
              <a:rPr kumimoji="0" lang="en-US" altLang="ja-JP" sz="1800" b="0" i="0" u="none" strike="noStrike" kern="0" cap="none" spc="0" normalizeH="0" baseline="0" noProof="0">
                <a:ln>
                  <a:noFill/>
                </a:ln>
                <a:solidFill>
                  <a:srgbClr val="3F3F3F"/>
                </a:solidFill>
                <a:effectLst/>
                <a:uLnTx/>
                <a:uFillTx/>
                <a:latin typeface="PROXIMA NOVA RG" panose="02000506030000020004" pitchFamily="2" charset="77"/>
                <a:ea typeface="+mn-ea"/>
                <a:cs typeface="+mn-cs"/>
                <a:sym typeface="Calibri"/>
              </a:rPr>
              <a:t>Established an end-to-end, open, interoperable, </a:t>
            </a:r>
            <a:r>
              <a:rPr kumimoji="0" lang="en-US" altLang="ja-JP" sz="1800" b="1" i="0" u="none" strike="noStrike" kern="0" cap="none" spc="0" normalizeH="0" baseline="0" noProof="0">
                <a:ln>
                  <a:noFill/>
                </a:ln>
                <a:solidFill>
                  <a:srgbClr val="3F3F3F"/>
                </a:solidFill>
                <a:effectLst/>
                <a:uLnTx/>
                <a:uFillTx/>
                <a:latin typeface="PROXIMA NOVA RG" panose="02000506030000020004" pitchFamily="2" charset="77"/>
                <a:ea typeface="+mn-ea"/>
                <a:cs typeface="+mn-cs"/>
                <a:sym typeface="Calibri"/>
              </a:rPr>
              <a:t>digital carbon trading workflow</a:t>
            </a:r>
            <a:r>
              <a:rPr kumimoji="0" lang="en-US" altLang="ja-JP" sz="1800" b="0" i="0" u="none" strike="noStrike" kern="0" cap="none" spc="0" normalizeH="0" baseline="0" noProof="0">
                <a:ln>
                  <a:noFill/>
                </a:ln>
                <a:solidFill>
                  <a:srgbClr val="3F3F3F"/>
                </a:solidFill>
                <a:effectLst/>
                <a:uLnTx/>
                <a:uFillTx/>
                <a:latin typeface="PROXIMA NOVA RG" panose="02000506030000020004" pitchFamily="2" charset="77"/>
                <a:ea typeface="+mn-ea"/>
                <a:cs typeface="+mn-cs"/>
                <a:sym typeface="Calibri"/>
              </a:rPr>
              <a:t> in cooperation with, UNFCCC, ERBD and WB (tech in development)</a:t>
            </a:r>
          </a:p>
        </p:txBody>
      </p:sp>
      <p:pic>
        <p:nvPicPr>
          <p:cNvPr id="12" name="Image" descr="Image">
            <a:extLst>
              <a:ext uri="{FF2B5EF4-FFF2-40B4-BE49-F238E27FC236}">
                <a16:creationId xmlns:a16="http://schemas.microsoft.com/office/drawing/2014/main" id="{8CE2CEF8-BE09-291E-00DA-7E00B4C22C06}"/>
              </a:ext>
            </a:extLst>
          </p:cNvPr>
          <p:cNvPicPr>
            <a:picLocks noChangeAspect="1"/>
          </p:cNvPicPr>
          <p:nvPr/>
        </p:nvPicPr>
        <p:blipFill>
          <a:blip r:embed="rId7"/>
          <a:stretch>
            <a:fillRect/>
          </a:stretch>
        </p:blipFill>
        <p:spPr>
          <a:xfrm>
            <a:off x="11297552" y="6487359"/>
            <a:ext cx="685812" cy="228601"/>
          </a:xfrm>
          <a:prstGeom prst="rect">
            <a:avLst/>
          </a:prstGeom>
          <a:ln w="3175">
            <a:miter lim="400000"/>
          </a:ln>
        </p:spPr>
      </p:pic>
      <p:pic>
        <p:nvPicPr>
          <p:cNvPr id="15" name="Image" descr="Image">
            <a:extLst>
              <a:ext uri="{FF2B5EF4-FFF2-40B4-BE49-F238E27FC236}">
                <a16:creationId xmlns:a16="http://schemas.microsoft.com/office/drawing/2014/main" id="{82C7E8D0-EB88-BB57-9FA8-EF0C0DE0F2D4}"/>
              </a:ext>
            </a:extLst>
          </p:cNvPr>
          <p:cNvPicPr>
            <a:picLocks noChangeAspect="1"/>
          </p:cNvPicPr>
          <p:nvPr/>
        </p:nvPicPr>
        <p:blipFill>
          <a:blip r:embed="rId8"/>
          <a:stretch>
            <a:fillRect/>
          </a:stretch>
        </p:blipFill>
        <p:spPr>
          <a:xfrm>
            <a:off x="0" y="1579109"/>
            <a:ext cx="1885976" cy="689177"/>
          </a:xfrm>
          <a:prstGeom prst="rect">
            <a:avLst/>
          </a:prstGeom>
          <a:ln w="12700">
            <a:miter lim="400000"/>
          </a:ln>
        </p:spPr>
      </p:pic>
      <p:sp>
        <p:nvSpPr>
          <p:cNvPr id="16" name="Google Shape;195;p22">
            <a:extLst>
              <a:ext uri="{FF2B5EF4-FFF2-40B4-BE49-F238E27FC236}">
                <a16:creationId xmlns:a16="http://schemas.microsoft.com/office/drawing/2014/main" id="{85DC320A-4610-16D1-3DD0-15591F1710FE}"/>
              </a:ext>
            </a:extLst>
          </p:cNvPr>
          <p:cNvSpPr txBox="1"/>
          <p:nvPr/>
        </p:nvSpPr>
        <p:spPr>
          <a:xfrm>
            <a:off x="1350454" y="390525"/>
            <a:ext cx="10110001" cy="1384995"/>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wrap="square" lIns="0" tIns="0" rIns="0" bIns="0" anchor="t">
            <a:spAutoFit/>
          </a:bodyPr>
          <a:lstStyle/>
          <a:p>
            <a:pPr>
              <a:defRPr sz="3000" b="1">
                <a:solidFill>
                  <a:srgbClr val="0468B1"/>
                </a:solidFill>
                <a:latin typeface="Proxima Nova Rg"/>
                <a:ea typeface="Proxima Nova Rg"/>
                <a:cs typeface="Proxima Nova Rg"/>
                <a:sym typeface="Proxima Nova"/>
              </a:defRPr>
            </a:pPr>
            <a:r>
              <a:rPr kumimoji="0" lang="en-US" sz="3000" b="1" i="0" u="none" strike="noStrike" kern="0" cap="none" spc="0" normalizeH="0" baseline="0" noProof="0" dirty="0">
                <a:ln>
                  <a:noFill/>
                </a:ln>
                <a:solidFill>
                  <a:srgbClr val="0468B1"/>
                </a:solidFill>
                <a:effectLst/>
                <a:uLnTx/>
                <a:uFillTx/>
                <a:latin typeface="Proxima Nova Rg"/>
                <a:sym typeface="Proxima Nova"/>
              </a:rPr>
              <a:t>We provide advisory support and technical assistance to strengthen DPI in both foundational</a:t>
            </a:r>
            <a:r>
              <a:rPr lang="en-US" sz="3000" b="1" dirty="0">
                <a:solidFill>
                  <a:srgbClr val="0468B1"/>
                </a:solidFill>
                <a:latin typeface="Proxima Nova Rg"/>
                <a:sym typeface="Proxima Nova"/>
              </a:rPr>
              <a:t> and sectoral applications</a:t>
            </a:r>
            <a:endParaRPr kumimoji="0" lang="en-US" sz="3000" b="1" i="0" u="none" strike="noStrike" kern="0" cap="none" spc="0" normalizeH="0" baseline="0" noProof="0" dirty="0">
              <a:ln>
                <a:noFill/>
              </a:ln>
              <a:solidFill>
                <a:srgbClr val="0468B1"/>
              </a:solidFill>
              <a:effectLst/>
              <a:uLnTx/>
              <a:uFillTx/>
              <a:latin typeface="Proxima Nova Rg"/>
              <a:sym typeface="Proxima Nova"/>
            </a:endParaRPr>
          </a:p>
        </p:txBody>
      </p:sp>
      <p:pic>
        <p:nvPicPr>
          <p:cNvPr id="4" name="Picture 4" descr="work page graphic">
            <a:extLst>
              <a:ext uri="{FF2B5EF4-FFF2-40B4-BE49-F238E27FC236}">
                <a16:creationId xmlns:a16="http://schemas.microsoft.com/office/drawing/2014/main" id="{C642B655-81FE-25DD-D379-EC70D7739A8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001280" y="4412711"/>
            <a:ext cx="3675887" cy="1872884"/>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F101F4A-BB42-A81D-CC68-1309672D8C0B}"/>
              </a:ext>
            </a:extLst>
          </p:cNvPr>
          <p:cNvSpPr txBox="1"/>
          <p:nvPr/>
        </p:nvSpPr>
        <p:spPr>
          <a:xfrm>
            <a:off x="6317034" y="1788880"/>
            <a:ext cx="5044378" cy="1015663"/>
          </a:xfrm>
          <a:prstGeom prst="rect">
            <a:avLst/>
          </a:prstGeom>
          <a:noFill/>
        </p:spPr>
        <p:txBody>
          <a:bodyPr wrap="square" rtlCol="0">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1" lang="en-US" sz="2000" b="1" i="0" u="none" strike="noStrike" kern="0" cap="none" spc="0" normalizeH="0" baseline="0" noProof="0">
                <a:ln>
                  <a:noFill/>
                </a:ln>
                <a:solidFill>
                  <a:srgbClr val="00B050"/>
                </a:solidFill>
                <a:effectLst/>
                <a:uLnTx/>
                <a:uFillTx/>
                <a:latin typeface="Proxima Nova Rg" panose="02000506030000020004"/>
                <a:ea typeface="+mn-ea"/>
                <a:cs typeface="+mn-cs"/>
                <a:sym typeface="Calibri"/>
              </a:rPr>
              <a:t>Sectoral DPI (Climate, Social Protection, Access to Justice, etc.)</a:t>
            </a:r>
          </a:p>
        </p:txBody>
      </p:sp>
      <p:sp>
        <p:nvSpPr>
          <p:cNvPr id="6" name="TextBox 5">
            <a:extLst>
              <a:ext uri="{FF2B5EF4-FFF2-40B4-BE49-F238E27FC236}">
                <a16:creationId xmlns:a16="http://schemas.microsoft.com/office/drawing/2014/main" id="{F56F8350-1BE5-E920-4B1E-BFE24AC0B67B}"/>
              </a:ext>
            </a:extLst>
          </p:cNvPr>
          <p:cNvSpPr txBox="1"/>
          <p:nvPr/>
        </p:nvSpPr>
        <p:spPr>
          <a:xfrm>
            <a:off x="871576" y="1821856"/>
            <a:ext cx="5044378" cy="707886"/>
          </a:xfrm>
          <a:prstGeom prst="rect">
            <a:avLst/>
          </a:prstGeom>
          <a:noFill/>
        </p:spPr>
        <p:txBody>
          <a:bodyPr wrap="square" rtlCol="0">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1" lang="en-US" sz="2000" b="1" i="0" u="none" strike="noStrike" kern="0" cap="none" spc="0" normalizeH="0" baseline="0" noProof="0">
                <a:ln>
                  <a:noFill/>
                </a:ln>
                <a:solidFill>
                  <a:srgbClr val="0070C0"/>
                </a:solidFill>
                <a:effectLst/>
                <a:uLnTx/>
                <a:uFillTx/>
                <a:latin typeface="Proxima Nova Rg" panose="02000506030000020004"/>
                <a:ea typeface="+mn-ea"/>
                <a:cs typeface="+mn-cs"/>
                <a:sym typeface="Calibri"/>
              </a:rPr>
              <a:t>Foundational DPI (Digital ID, payments, data exchange)</a:t>
            </a:r>
          </a:p>
        </p:txBody>
      </p:sp>
      <p:grpSp>
        <p:nvGrpSpPr>
          <p:cNvPr id="10" name="Group 9">
            <a:extLst>
              <a:ext uri="{FF2B5EF4-FFF2-40B4-BE49-F238E27FC236}">
                <a16:creationId xmlns:a16="http://schemas.microsoft.com/office/drawing/2014/main" id="{17913341-B48B-671F-BB1C-4DBCEB42A47E}"/>
              </a:ext>
            </a:extLst>
          </p:cNvPr>
          <p:cNvGrpSpPr>
            <a:grpSpLocks/>
          </p:cNvGrpSpPr>
          <p:nvPr/>
        </p:nvGrpSpPr>
        <p:grpSpPr>
          <a:xfrm>
            <a:off x="677116" y="394990"/>
            <a:ext cx="457200" cy="457200"/>
            <a:chOff x="272143" y="2179542"/>
            <a:chExt cx="457200" cy="535027"/>
          </a:xfrm>
        </p:grpSpPr>
        <p:sp>
          <p:nvSpPr>
            <p:cNvPr id="8" name="Oval 7">
              <a:extLst>
                <a:ext uri="{FF2B5EF4-FFF2-40B4-BE49-F238E27FC236}">
                  <a16:creationId xmlns:a16="http://schemas.microsoft.com/office/drawing/2014/main" id="{2B7262E8-B65E-4DE5-6FD8-82B78DED87E6}"/>
                </a:ext>
              </a:extLst>
            </p:cNvPr>
            <p:cNvSpPr/>
            <p:nvPr/>
          </p:nvSpPr>
          <p:spPr>
            <a:xfrm>
              <a:off x="272143" y="2179542"/>
              <a:ext cx="457200" cy="535027"/>
            </a:xfrm>
            <a:prstGeom prst="ellipse">
              <a:avLst/>
            </a:prstGeom>
            <a:solidFill>
              <a:srgbClr val="F68E4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ctr">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2000" b="1"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Proxima Nova" panose="02000506030000020004" pitchFamily="2" charset="77"/>
              </a:endParaRPr>
            </a:p>
          </p:txBody>
        </p:sp>
        <p:sp>
          <p:nvSpPr>
            <p:cNvPr id="9" name="TextBox 8">
              <a:extLst>
                <a:ext uri="{FF2B5EF4-FFF2-40B4-BE49-F238E27FC236}">
                  <a16:creationId xmlns:a16="http://schemas.microsoft.com/office/drawing/2014/main" id="{AB32C2DE-C528-F79A-B8E0-0F1C9AB26778}"/>
                </a:ext>
              </a:extLst>
            </p:cNvPr>
            <p:cNvSpPr txBox="1"/>
            <p:nvPr/>
          </p:nvSpPr>
          <p:spPr>
            <a:xfrm>
              <a:off x="326572" y="2216225"/>
              <a:ext cx="348343" cy="46821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FFFFFF"/>
                  </a:solidFill>
                  <a:effectLst/>
                  <a:uLnTx/>
                  <a:uFillTx/>
                  <a:latin typeface="Proxima Nova Rg" panose="02000506030000020004" pitchFamily="2" charset="77"/>
                  <a:ea typeface="+mn-ea"/>
                  <a:cs typeface="+mn-cs"/>
                  <a:sym typeface="Calibri"/>
                </a:rPr>
                <a:t>B</a:t>
              </a:r>
            </a:p>
          </p:txBody>
        </p:sp>
      </p:grpSp>
    </p:spTree>
    <p:extLst>
      <p:ext uri="{BB962C8B-B14F-4D97-AF65-F5344CB8AC3E}">
        <p14:creationId xmlns:p14="http://schemas.microsoft.com/office/powerpoint/2010/main" val="1829370701"/>
      </p:ext>
    </p:extLst>
  </p:cSld>
  <p:clrMapOvr>
    <a:masterClrMapping/>
  </p:clrMapOvr>
  <p:transition spd="med"/>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A group of people sitting in a row&#10;&#10;Description automatically generated">
            <a:extLst>
              <a:ext uri="{FF2B5EF4-FFF2-40B4-BE49-F238E27FC236}">
                <a16:creationId xmlns:a16="http://schemas.microsoft.com/office/drawing/2014/main" id="{6F78AB9C-65DB-0859-2F0F-07238DC79F8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35529" y="1287276"/>
            <a:ext cx="4322123" cy="4993639"/>
          </a:xfrm>
          <a:prstGeom prst="rect">
            <a:avLst/>
          </a:prstGeom>
        </p:spPr>
      </p:pic>
      <p:pic>
        <p:nvPicPr>
          <p:cNvPr id="12" name="Picture 11" descr="A screenshot of a news article&#10;&#10;Description automatically generated">
            <a:extLst>
              <a:ext uri="{FF2B5EF4-FFF2-40B4-BE49-F238E27FC236}">
                <a16:creationId xmlns:a16="http://schemas.microsoft.com/office/drawing/2014/main" id="{71C2F859-E3BE-FA18-0A94-A78390FBA93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21713" y="1287276"/>
            <a:ext cx="4449206" cy="4986874"/>
          </a:xfrm>
          <a:prstGeom prst="rect">
            <a:avLst/>
          </a:prstGeom>
        </p:spPr>
      </p:pic>
      <p:sp>
        <p:nvSpPr>
          <p:cNvPr id="13" name="Rectangle 12">
            <a:extLst>
              <a:ext uri="{FF2B5EF4-FFF2-40B4-BE49-F238E27FC236}">
                <a16:creationId xmlns:a16="http://schemas.microsoft.com/office/drawing/2014/main" id="{BDE25E39-ECB6-221D-365F-461C924101CA}"/>
              </a:ext>
            </a:extLst>
          </p:cNvPr>
          <p:cNvSpPr/>
          <p:nvPr/>
        </p:nvSpPr>
        <p:spPr>
          <a:xfrm>
            <a:off x="1749739" y="3084245"/>
            <a:ext cx="1373471" cy="181469"/>
          </a:xfrm>
          <a:prstGeom prst="rect">
            <a:avLst/>
          </a:prstGeom>
          <a:solidFill>
            <a:srgbClr val="FFFF00">
              <a:alpha val="18000"/>
            </a:srgbClr>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ctr">
            <a:spAutoFit/>
          </a:bodyPr>
          <a:lstStyle/>
          <a:p>
            <a:pPr marL="0" marR="0" indent="0" algn="l" defTabSz="914400" rtl="0" fontAlgn="auto" latinLnBrk="0" hangingPunct="0">
              <a:lnSpc>
                <a:spcPct val="100000"/>
              </a:lnSpc>
              <a:spcBef>
                <a:spcPts val="0"/>
              </a:spcBef>
              <a:spcAft>
                <a:spcPts val="0"/>
              </a:spcAft>
              <a:buClrTx/>
              <a:buSzTx/>
              <a:buFontTx/>
              <a:buNone/>
              <a:tabLst/>
            </a:pPr>
            <a:endParaRPr kumimoji="0" lang="en-GB" sz="1800" b="0" i="0" u="none" strike="noStrike" cap="none" spc="0" normalizeH="0" baseline="0">
              <a:ln>
                <a:noFill/>
              </a:ln>
              <a:solidFill>
                <a:srgbClr val="000000"/>
              </a:solidFill>
              <a:effectLst/>
              <a:uFillTx/>
              <a:latin typeface="+mn-lt"/>
              <a:ea typeface="+mn-ea"/>
              <a:cs typeface="+mn-cs"/>
              <a:sym typeface="Calibri"/>
            </a:endParaRPr>
          </a:p>
        </p:txBody>
      </p:sp>
      <p:sp>
        <p:nvSpPr>
          <p:cNvPr id="14" name="Rectangle 13">
            <a:extLst>
              <a:ext uri="{FF2B5EF4-FFF2-40B4-BE49-F238E27FC236}">
                <a16:creationId xmlns:a16="http://schemas.microsoft.com/office/drawing/2014/main" id="{C3CFFFAE-6D0E-4CC6-DDB8-5071A5A52DBF}"/>
              </a:ext>
            </a:extLst>
          </p:cNvPr>
          <p:cNvSpPr/>
          <p:nvPr/>
        </p:nvSpPr>
        <p:spPr>
          <a:xfrm>
            <a:off x="9979569" y="2572870"/>
            <a:ext cx="775288" cy="321485"/>
          </a:xfrm>
          <a:prstGeom prst="rect">
            <a:avLst/>
          </a:prstGeom>
          <a:solidFill>
            <a:srgbClr val="FFFF00">
              <a:alpha val="18000"/>
            </a:srgbClr>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ctr">
            <a:spAutoFit/>
          </a:bodyPr>
          <a:lstStyle/>
          <a:p>
            <a:pPr marL="0" marR="0" indent="0" algn="l" defTabSz="914400" rtl="0" fontAlgn="auto" latinLnBrk="0" hangingPunct="0">
              <a:lnSpc>
                <a:spcPct val="100000"/>
              </a:lnSpc>
              <a:spcBef>
                <a:spcPts val="0"/>
              </a:spcBef>
              <a:spcAft>
                <a:spcPts val="0"/>
              </a:spcAft>
              <a:buClrTx/>
              <a:buSzTx/>
              <a:buFontTx/>
              <a:buNone/>
              <a:tabLst/>
            </a:pPr>
            <a:endParaRPr kumimoji="0" lang="en-GB" sz="1800" b="0" i="0" u="none" strike="noStrike" cap="none" spc="0" normalizeH="0" baseline="0">
              <a:ln>
                <a:noFill/>
              </a:ln>
              <a:solidFill>
                <a:srgbClr val="000000"/>
              </a:solidFill>
              <a:effectLst/>
              <a:uFillTx/>
              <a:latin typeface="+mn-lt"/>
              <a:ea typeface="+mn-ea"/>
              <a:cs typeface="+mn-cs"/>
              <a:sym typeface="Calibri"/>
            </a:endParaRPr>
          </a:p>
        </p:txBody>
      </p:sp>
      <p:sp>
        <p:nvSpPr>
          <p:cNvPr id="17" name="Rectangle 16">
            <a:extLst>
              <a:ext uri="{FF2B5EF4-FFF2-40B4-BE49-F238E27FC236}">
                <a16:creationId xmlns:a16="http://schemas.microsoft.com/office/drawing/2014/main" id="{1783B7F9-E87D-A52B-1495-2C96CEB0442C}"/>
              </a:ext>
            </a:extLst>
          </p:cNvPr>
          <p:cNvSpPr/>
          <p:nvPr/>
        </p:nvSpPr>
        <p:spPr>
          <a:xfrm>
            <a:off x="6393421" y="2853494"/>
            <a:ext cx="2346817" cy="321485"/>
          </a:xfrm>
          <a:prstGeom prst="rect">
            <a:avLst/>
          </a:prstGeom>
          <a:solidFill>
            <a:srgbClr val="FFFF00">
              <a:alpha val="18000"/>
            </a:srgbClr>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ctr">
            <a:spAutoFit/>
          </a:bodyPr>
          <a:lstStyle/>
          <a:p>
            <a:pPr marL="0" marR="0" indent="0" algn="l" defTabSz="914400" rtl="0" fontAlgn="auto" latinLnBrk="0" hangingPunct="0">
              <a:lnSpc>
                <a:spcPct val="100000"/>
              </a:lnSpc>
              <a:spcBef>
                <a:spcPts val="0"/>
              </a:spcBef>
              <a:spcAft>
                <a:spcPts val="0"/>
              </a:spcAft>
              <a:buClrTx/>
              <a:buSzTx/>
              <a:buFontTx/>
              <a:buNone/>
              <a:tabLst/>
            </a:pPr>
            <a:endParaRPr kumimoji="0" lang="en-GB" sz="1800" b="0" i="0" u="none" strike="noStrike" cap="none" spc="0" normalizeH="0" baseline="0">
              <a:ln>
                <a:noFill/>
              </a:ln>
              <a:solidFill>
                <a:srgbClr val="000000"/>
              </a:solidFill>
              <a:effectLst/>
              <a:uFillTx/>
              <a:latin typeface="+mn-lt"/>
              <a:ea typeface="+mn-ea"/>
              <a:cs typeface="+mn-cs"/>
              <a:sym typeface="Calibri"/>
            </a:endParaRPr>
          </a:p>
        </p:txBody>
      </p:sp>
      <p:sp>
        <p:nvSpPr>
          <p:cNvPr id="2" name="Google Shape;195;p22">
            <a:extLst>
              <a:ext uri="{FF2B5EF4-FFF2-40B4-BE49-F238E27FC236}">
                <a16:creationId xmlns:a16="http://schemas.microsoft.com/office/drawing/2014/main" id="{873F5740-EC34-FAED-E503-00BF95694C57}"/>
              </a:ext>
            </a:extLst>
          </p:cNvPr>
          <p:cNvSpPr txBox="1"/>
          <p:nvPr/>
        </p:nvSpPr>
        <p:spPr>
          <a:xfrm>
            <a:off x="1350454" y="390525"/>
            <a:ext cx="10110001" cy="461665"/>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square" lIns="0" tIns="0" rIns="0" bIns="0" anchor="t">
            <a:spAutoFit/>
          </a:bodyPr>
          <a:lstStyle/>
          <a:p>
            <a:pPr marL="0" marR="0" lvl="0" indent="0" algn="l" defTabSz="914400" rtl="0" eaLnBrk="1" fontAlgn="auto" latinLnBrk="0" hangingPunct="0">
              <a:lnSpc>
                <a:spcPct val="100000"/>
              </a:lnSpc>
              <a:spcBef>
                <a:spcPts val="0"/>
              </a:spcBef>
              <a:spcAft>
                <a:spcPts val="0"/>
              </a:spcAft>
              <a:buClrTx/>
              <a:buSzTx/>
              <a:buFontTx/>
              <a:buNone/>
              <a:tabLst/>
              <a:defRPr sz="3000" b="1">
                <a:solidFill>
                  <a:srgbClr val="0468B1"/>
                </a:solidFill>
                <a:latin typeface="Proxima Nova Rg"/>
                <a:ea typeface="Proxima Nova Rg"/>
                <a:cs typeface="Proxima Nova Rg"/>
                <a:sym typeface="Proxima Nova"/>
              </a:defRPr>
            </a:pPr>
            <a:r>
              <a:rPr kumimoji="0" lang="en-US" sz="3000" b="1" i="0" u="none" strike="noStrike" kern="0" cap="none" spc="0" normalizeH="0" baseline="0" noProof="0" dirty="0">
                <a:ln>
                  <a:noFill/>
                </a:ln>
                <a:solidFill>
                  <a:srgbClr val="0468B1"/>
                </a:solidFill>
                <a:effectLst/>
                <a:uLnTx/>
                <a:uFillTx/>
                <a:latin typeface="Proxima Nova Rg"/>
                <a:sym typeface="Proxima Nova"/>
              </a:rPr>
              <a:t>UNDP has been a leading advocate for DPI</a:t>
            </a:r>
          </a:p>
        </p:txBody>
      </p:sp>
      <p:grpSp>
        <p:nvGrpSpPr>
          <p:cNvPr id="3" name="Group 2">
            <a:extLst>
              <a:ext uri="{FF2B5EF4-FFF2-40B4-BE49-F238E27FC236}">
                <a16:creationId xmlns:a16="http://schemas.microsoft.com/office/drawing/2014/main" id="{D9B0EDAB-00F4-3B9B-48DB-00C3B307DD56}"/>
              </a:ext>
            </a:extLst>
          </p:cNvPr>
          <p:cNvGrpSpPr>
            <a:grpSpLocks/>
          </p:cNvGrpSpPr>
          <p:nvPr/>
        </p:nvGrpSpPr>
        <p:grpSpPr>
          <a:xfrm>
            <a:off x="677116" y="394990"/>
            <a:ext cx="457200" cy="457200"/>
            <a:chOff x="272143" y="2179542"/>
            <a:chExt cx="457200" cy="535027"/>
          </a:xfrm>
        </p:grpSpPr>
        <p:sp>
          <p:nvSpPr>
            <p:cNvPr id="4" name="Oval 3">
              <a:extLst>
                <a:ext uri="{FF2B5EF4-FFF2-40B4-BE49-F238E27FC236}">
                  <a16:creationId xmlns:a16="http://schemas.microsoft.com/office/drawing/2014/main" id="{A438BB4B-8451-A1C5-EA05-25A6EB702BDD}"/>
                </a:ext>
              </a:extLst>
            </p:cNvPr>
            <p:cNvSpPr/>
            <p:nvPr/>
          </p:nvSpPr>
          <p:spPr>
            <a:xfrm>
              <a:off x="272143" y="2179542"/>
              <a:ext cx="457200" cy="535027"/>
            </a:xfrm>
            <a:prstGeom prst="ellipse">
              <a:avLst/>
            </a:prstGeom>
            <a:solidFill>
              <a:srgbClr val="F68E4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ctr">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2000" b="1"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Proxima Nova" panose="02000506030000020004" pitchFamily="2" charset="77"/>
              </a:endParaRPr>
            </a:p>
          </p:txBody>
        </p:sp>
        <p:sp>
          <p:nvSpPr>
            <p:cNvPr id="5" name="TextBox 4">
              <a:extLst>
                <a:ext uri="{FF2B5EF4-FFF2-40B4-BE49-F238E27FC236}">
                  <a16:creationId xmlns:a16="http://schemas.microsoft.com/office/drawing/2014/main" id="{F9986B23-292E-9372-C78D-2BC1343026AE}"/>
                </a:ext>
              </a:extLst>
            </p:cNvPr>
            <p:cNvSpPr txBox="1"/>
            <p:nvPr/>
          </p:nvSpPr>
          <p:spPr>
            <a:xfrm>
              <a:off x="326572" y="2216225"/>
              <a:ext cx="348343" cy="46821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FFFFFF"/>
                  </a:solidFill>
                  <a:effectLst/>
                  <a:uLnTx/>
                  <a:uFillTx/>
                  <a:latin typeface="Proxima Nova Rg" panose="02000506030000020004" pitchFamily="2" charset="77"/>
                  <a:ea typeface="+mn-ea"/>
                  <a:cs typeface="+mn-cs"/>
                  <a:sym typeface="Calibri"/>
                </a:rPr>
                <a:t>B</a:t>
              </a:r>
            </a:p>
          </p:txBody>
        </p:sp>
      </p:grpSp>
    </p:spTree>
    <p:extLst>
      <p:ext uri="{BB962C8B-B14F-4D97-AF65-F5344CB8AC3E}">
        <p14:creationId xmlns:p14="http://schemas.microsoft.com/office/powerpoint/2010/main" val="2693718792"/>
      </p:ext>
    </p:extLst>
  </p:cSld>
  <p:clrMapOvr>
    <a:masterClrMapping/>
  </p:clrMapOvr>
  <p:transition spd="med"/>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0607D3-48DF-7D27-1839-64F3AA66C332}"/>
            </a:ext>
          </a:extLst>
        </p:cNvPr>
        <p:cNvGrpSpPr/>
        <p:nvPr/>
      </p:nvGrpSpPr>
      <p:grpSpPr>
        <a:xfrm>
          <a:off x="0" y="0"/>
          <a:ext cx="0" cy="0"/>
          <a:chOff x="0" y="0"/>
          <a:chExt cx="0" cy="0"/>
        </a:xfrm>
      </p:grpSpPr>
      <p:sp>
        <p:nvSpPr>
          <p:cNvPr id="2" name="Google Shape;195;p22">
            <a:extLst>
              <a:ext uri="{FF2B5EF4-FFF2-40B4-BE49-F238E27FC236}">
                <a16:creationId xmlns:a16="http://schemas.microsoft.com/office/drawing/2014/main" id="{54EFF6C5-9F88-060F-F2B0-BEDCB9C26152}"/>
              </a:ext>
            </a:extLst>
          </p:cNvPr>
          <p:cNvSpPr txBox="1"/>
          <p:nvPr/>
        </p:nvSpPr>
        <p:spPr>
          <a:xfrm>
            <a:off x="788892" y="462348"/>
            <a:ext cx="10772818" cy="923330"/>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wrap="square" lIns="0" tIns="0" rIns="0" bIns="0" anchor="t">
            <a:spAutoFit/>
          </a:bodyPr>
          <a:lstStyle/>
          <a:p>
            <a:pPr marL="0" marR="0" lvl="0" indent="0" algn="l" defTabSz="914400" rtl="0" eaLnBrk="1" fontAlgn="auto" latinLnBrk="0" hangingPunct="0">
              <a:lnSpc>
                <a:spcPct val="100000"/>
              </a:lnSpc>
              <a:spcBef>
                <a:spcPts val="0"/>
              </a:spcBef>
              <a:spcAft>
                <a:spcPts val="0"/>
              </a:spcAft>
              <a:buClrTx/>
              <a:buSzTx/>
              <a:buFontTx/>
              <a:buNone/>
              <a:tabLst/>
              <a:defRPr sz="3000" b="1">
                <a:solidFill>
                  <a:srgbClr val="0468B1"/>
                </a:solidFill>
                <a:latin typeface="Proxima Nova Rg"/>
                <a:ea typeface="Proxima Nova Rg"/>
                <a:cs typeface="Proxima Nova Rg"/>
                <a:sym typeface="Proxima Nova"/>
              </a:defRPr>
            </a:pPr>
            <a:r>
              <a:rPr kumimoji="0" lang="en-US" sz="3000" b="1" i="0" u="none" strike="noStrike" kern="0" cap="none" spc="-90" normalizeH="0" baseline="0" noProof="0">
                <a:ln>
                  <a:noFill/>
                </a:ln>
                <a:solidFill>
                  <a:srgbClr val="0368B1"/>
                </a:solidFill>
                <a:effectLst/>
                <a:uLnTx/>
                <a:uFillTx/>
                <a:latin typeface="Proxima Nova Rg"/>
                <a:sym typeface="Proxima Nova"/>
              </a:rPr>
              <a:t>Digital skill gaps are prevalent in local business ecosystems, among citizens, and in the public sector </a:t>
            </a:r>
          </a:p>
        </p:txBody>
      </p:sp>
      <p:grpSp>
        <p:nvGrpSpPr>
          <p:cNvPr id="5" name="Group 4">
            <a:extLst>
              <a:ext uri="{FF2B5EF4-FFF2-40B4-BE49-F238E27FC236}">
                <a16:creationId xmlns:a16="http://schemas.microsoft.com/office/drawing/2014/main" id="{520334C8-57C8-9775-9E41-43CACFD1C661}"/>
              </a:ext>
            </a:extLst>
          </p:cNvPr>
          <p:cNvGrpSpPr>
            <a:grpSpLocks/>
          </p:cNvGrpSpPr>
          <p:nvPr/>
        </p:nvGrpSpPr>
        <p:grpSpPr>
          <a:xfrm>
            <a:off x="173090" y="462348"/>
            <a:ext cx="457200" cy="457200"/>
            <a:chOff x="272143" y="2179542"/>
            <a:chExt cx="457200" cy="535027"/>
          </a:xfrm>
        </p:grpSpPr>
        <p:sp>
          <p:nvSpPr>
            <p:cNvPr id="6" name="Oval 5">
              <a:extLst>
                <a:ext uri="{FF2B5EF4-FFF2-40B4-BE49-F238E27FC236}">
                  <a16:creationId xmlns:a16="http://schemas.microsoft.com/office/drawing/2014/main" id="{54A7BD87-15E8-57F0-64F9-1CB9A2E17919}"/>
                </a:ext>
              </a:extLst>
            </p:cNvPr>
            <p:cNvSpPr/>
            <p:nvPr/>
          </p:nvSpPr>
          <p:spPr>
            <a:xfrm>
              <a:off x="272143" y="2179542"/>
              <a:ext cx="457200" cy="535027"/>
            </a:xfrm>
            <a:prstGeom prst="ellipse">
              <a:avLst/>
            </a:prstGeom>
            <a:solidFill>
              <a:srgbClr val="F68E4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ctr">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2000" b="1" i="0" u="none" strike="noStrike" kern="0" cap="none" spc="0" normalizeH="0" baseline="0" noProof="0">
                <a:ln>
                  <a:noFill/>
                </a:ln>
                <a:solidFill>
                  <a:srgbClr val="000000"/>
                </a:solidFill>
                <a:effectLst/>
                <a:uLnTx/>
                <a:uFillTx/>
                <a:latin typeface="Proxima Nova Rg" panose="02000506030000020004" pitchFamily="2" charset="77"/>
                <a:sym typeface="Proxima Nova" panose="02000506030000020004" pitchFamily="2" charset="77"/>
              </a:endParaRPr>
            </a:p>
          </p:txBody>
        </p:sp>
        <p:sp>
          <p:nvSpPr>
            <p:cNvPr id="10" name="TextBox 9">
              <a:extLst>
                <a:ext uri="{FF2B5EF4-FFF2-40B4-BE49-F238E27FC236}">
                  <a16:creationId xmlns:a16="http://schemas.microsoft.com/office/drawing/2014/main" id="{5D4203AF-EC8A-6556-B741-DEB685C653E3}"/>
                </a:ext>
              </a:extLst>
            </p:cNvPr>
            <p:cNvSpPr txBox="1"/>
            <p:nvPr/>
          </p:nvSpPr>
          <p:spPr>
            <a:xfrm>
              <a:off x="326572" y="2216225"/>
              <a:ext cx="348343" cy="46821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FFFFFF"/>
                  </a:solidFill>
                  <a:effectLst/>
                  <a:uLnTx/>
                  <a:uFillTx/>
                  <a:latin typeface="Proxima Nova Rg" panose="02000506030000020004" pitchFamily="2" charset="77"/>
                  <a:sym typeface="Calibri"/>
                </a:rPr>
                <a:t>C</a:t>
              </a:r>
            </a:p>
          </p:txBody>
        </p:sp>
      </p:grpSp>
      <p:pic>
        <p:nvPicPr>
          <p:cNvPr id="11" name="Image" descr="Image">
            <a:extLst>
              <a:ext uri="{FF2B5EF4-FFF2-40B4-BE49-F238E27FC236}">
                <a16:creationId xmlns:a16="http://schemas.microsoft.com/office/drawing/2014/main" id="{23C3F2F9-E5B8-FE4E-E704-0080D6B1EDB5}"/>
              </a:ext>
            </a:extLst>
          </p:cNvPr>
          <p:cNvPicPr>
            <a:picLocks noChangeAspect="1"/>
          </p:cNvPicPr>
          <p:nvPr/>
        </p:nvPicPr>
        <p:blipFill>
          <a:blip r:embed="rId3"/>
          <a:stretch>
            <a:fillRect/>
          </a:stretch>
        </p:blipFill>
        <p:spPr>
          <a:xfrm>
            <a:off x="0" y="1441950"/>
            <a:ext cx="1885976" cy="689177"/>
          </a:xfrm>
          <a:prstGeom prst="rect">
            <a:avLst/>
          </a:prstGeom>
          <a:ln w="12700">
            <a:miter lim="400000"/>
          </a:ln>
        </p:spPr>
      </p:pic>
      <p:sp>
        <p:nvSpPr>
          <p:cNvPr id="3" name="TextBox 2">
            <a:extLst>
              <a:ext uri="{FF2B5EF4-FFF2-40B4-BE49-F238E27FC236}">
                <a16:creationId xmlns:a16="http://schemas.microsoft.com/office/drawing/2014/main" id="{47D3E5AE-CA64-34DF-D9AE-AB53F22C8D7B}"/>
              </a:ext>
            </a:extLst>
          </p:cNvPr>
          <p:cNvSpPr txBox="1"/>
          <p:nvPr/>
        </p:nvSpPr>
        <p:spPr>
          <a:xfrm>
            <a:off x="8282728" y="2414158"/>
            <a:ext cx="2820481" cy="379910"/>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anchor="ctr">
            <a:spAutoFit/>
          </a:bodyPr>
          <a:lstStyle/>
          <a:p>
            <a:pPr marL="0" marR="0" lvl="0" indent="0" algn="ctr" defTabSz="410765"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0468B1"/>
                </a:solidFill>
                <a:effectLst/>
                <a:uLnTx/>
                <a:uFillTx/>
                <a:latin typeface="Proxima Nova"/>
                <a:ea typeface="+mn-ea"/>
                <a:cs typeface="+mn-cs"/>
                <a:sym typeface="Proxima Nova"/>
              </a:rPr>
              <a:t>Public Sector</a:t>
            </a:r>
          </a:p>
        </p:txBody>
      </p:sp>
      <p:sp>
        <p:nvSpPr>
          <p:cNvPr id="23" name="TextBox 22">
            <a:extLst>
              <a:ext uri="{FF2B5EF4-FFF2-40B4-BE49-F238E27FC236}">
                <a16:creationId xmlns:a16="http://schemas.microsoft.com/office/drawing/2014/main" id="{92489615-1AAD-2E7F-4E99-208F1A3DF669}"/>
              </a:ext>
            </a:extLst>
          </p:cNvPr>
          <p:cNvSpPr txBox="1"/>
          <p:nvPr/>
        </p:nvSpPr>
        <p:spPr>
          <a:xfrm>
            <a:off x="4454168" y="2414158"/>
            <a:ext cx="2820481" cy="379910"/>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anchor="ctr">
            <a:spAutoFit/>
          </a:bodyPr>
          <a:lstStyle/>
          <a:p>
            <a:pPr marL="0" marR="0" lvl="0" indent="0" algn="ctr" defTabSz="410765"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0468B1"/>
                </a:solidFill>
                <a:effectLst/>
                <a:uLnTx/>
                <a:uFillTx/>
                <a:latin typeface="Proxima Nova"/>
                <a:ea typeface="+mn-ea"/>
                <a:cs typeface="+mn-cs"/>
                <a:sym typeface="Proxima Nova"/>
              </a:rPr>
              <a:t>Citizens</a:t>
            </a:r>
          </a:p>
        </p:txBody>
      </p:sp>
      <p:sp>
        <p:nvSpPr>
          <p:cNvPr id="37" name="TextBox 36">
            <a:extLst>
              <a:ext uri="{FF2B5EF4-FFF2-40B4-BE49-F238E27FC236}">
                <a16:creationId xmlns:a16="http://schemas.microsoft.com/office/drawing/2014/main" id="{F4972C4C-D15E-FBB2-F41C-1624B49AF3D4}"/>
              </a:ext>
            </a:extLst>
          </p:cNvPr>
          <p:cNvSpPr txBox="1"/>
          <p:nvPr/>
        </p:nvSpPr>
        <p:spPr>
          <a:xfrm>
            <a:off x="880669" y="2414158"/>
            <a:ext cx="2820481" cy="379910"/>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anchor="ctr">
            <a:spAutoFit/>
          </a:bodyPr>
          <a:lstStyle/>
          <a:p>
            <a:pPr marL="0" marR="0" lvl="0" indent="0" algn="ctr" defTabSz="410765"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0468B1"/>
                </a:solidFill>
                <a:effectLst/>
                <a:uLnTx/>
                <a:uFillTx/>
                <a:latin typeface="Proxima Nova"/>
                <a:ea typeface="+mn-ea"/>
                <a:cs typeface="+mn-cs"/>
                <a:sym typeface="Proxima Nova"/>
              </a:rPr>
              <a:t>Local businesses</a:t>
            </a:r>
          </a:p>
        </p:txBody>
      </p:sp>
      <p:sp>
        <p:nvSpPr>
          <p:cNvPr id="38" name="TextBox 37">
            <a:extLst>
              <a:ext uri="{FF2B5EF4-FFF2-40B4-BE49-F238E27FC236}">
                <a16:creationId xmlns:a16="http://schemas.microsoft.com/office/drawing/2014/main" id="{1892252E-E515-AA05-091D-3D84FD24790F}"/>
              </a:ext>
            </a:extLst>
          </p:cNvPr>
          <p:cNvSpPr txBox="1"/>
          <p:nvPr/>
        </p:nvSpPr>
        <p:spPr>
          <a:xfrm>
            <a:off x="8149368" y="4109479"/>
            <a:ext cx="3087199" cy="2041904"/>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anchor="ctr">
            <a:spAutoFit/>
          </a:bodyPr>
          <a:lstStyle/>
          <a:p>
            <a:pPr marL="285750" marR="0" lvl="0" indent="-285750" algn="l" defTabSz="410765" rtl="0" eaLnBrk="1" fontAlgn="auto" latinLnBrk="0" hangingPunct="0">
              <a:lnSpc>
                <a:spcPct val="100000"/>
              </a:lnSpc>
              <a:spcBef>
                <a:spcPts val="0"/>
              </a:spcBef>
              <a:spcAft>
                <a:spcPts val="0"/>
              </a:spcAft>
              <a:buClrTx/>
              <a:buSzTx/>
              <a:buFont typeface="Arial" panose="020B0604020202020204" pitchFamily="34" charset="0"/>
              <a:buChar char="•"/>
              <a:tabLst/>
              <a:defRPr/>
            </a:pPr>
            <a:r>
              <a:rPr kumimoji="0" lang="en-US" sz="1600" b="0" i="0" u="none" strike="noStrike" kern="0" cap="none" spc="0" normalizeH="0" baseline="0" noProof="0">
                <a:ln>
                  <a:noFill/>
                </a:ln>
                <a:solidFill>
                  <a:srgbClr val="000000"/>
                </a:solidFill>
                <a:effectLst/>
                <a:uLnTx/>
                <a:uFillTx/>
                <a:latin typeface="Proxima Nova"/>
                <a:ea typeface="+mn-ea"/>
                <a:cs typeface="+mn-cs"/>
                <a:sym typeface="Proxima Nova"/>
              </a:rPr>
              <a:t>Lack of clear strategy and vision for digital capacity-building</a:t>
            </a:r>
          </a:p>
          <a:p>
            <a:pPr marL="285750" marR="0" lvl="0" indent="-285750" algn="l" defTabSz="410765" rtl="0" eaLnBrk="1" fontAlgn="auto" latinLnBrk="0" hangingPunct="0">
              <a:lnSpc>
                <a:spcPct val="100000"/>
              </a:lnSpc>
              <a:spcBef>
                <a:spcPts val="0"/>
              </a:spcBef>
              <a:spcAft>
                <a:spcPts val="0"/>
              </a:spcAft>
              <a:buClrTx/>
              <a:buSzTx/>
              <a:buFont typeface="Arial" panose="020B0604020202020204" pitchFamily="34" charset="0"/>
              <a:buChar char="•"/>
              <a:tabLst/>
              <a:defRPr/>
            </a:pPr>
            <a:r>
              <a:rPr kumimoji="0" lang="en-US" sz="1600" b="0" i="0" u="none" strike="noStrike" kern="0" cap="none" spc="0" normalizeH="0" baseline="0" noProof="0">
                <a:ln>
                  <a:noFill/>
                </a:ln>
                <a:solidFill>
                  <a:srgbClr val="000000"/>
                </a:solidFill>
                <a:effectLst/>
                <a:uLnTx/>
                <a:uFillTx/>
                <a:latin typeface="Proxima Nova"/>
                <a:sym typeface="Proxima Nova"/>
              </a:rPr>
              <a:t>Limited investments in digital infrastructure and talent due to budget constraints</a:t>
            </a:r>
          </a:p>
          <a:p>
            <a:pPr marL="285750" marR="0" lvl="0" indent="-285750" algn="l" defTabSz="410765" rtl="0" eaLnBrk="1" fontAlgn="auto" latinLnBrk="0" hangingPunct="0">
              <a:lnSpc>
                <a:spcPct val="100000"/>
              </a:lnSpc>
              <a:spcBef>
                <a:spcPts val="0"/>
              </a:spcBef>
              <a:spcAft>
                <a:spcPts val="0"/>
              </a:spcAft>
              <a:buClrTx/>
              <a:buSzTx/>
              <a:buFont typeface="Arial" panose="020B0604020202020204" pitchFamily="34" charset="0"/>
              <a:buChar char="•"/>
              <a:tabLst/>
              <a:defRPr/>
            </a:pPr>
            <a:r>
              <a:rPr kumimoji="0" lang="en-US" sz="1600" b="0" i="0" u="none" strike="noStrike" kern="0" cap="none" spc="0" normalizeH="0" baseline="0" noProof="0">
                <a:ln>
                  <a:noFill/>
                </a:ln>
                <a:solidFill>
                  <a:srgbClr val="000000"/>
                </a:solidFill>
                <a:effectLst/>
                <a:uLnTx/>
                <a:uFillTx/>
                <a:latin typeface="Proxima Nova"/>
                <a:ea typeface="+mn-ea"/>
                <a:cs typeface="+mn-cs"/>
                <a:sym typeface="Proxima Nova"/>
              </a:rPr>
              <a:t>Lack of agility due to bureaucratic processes </a:t>
            </a:r>
          </a:p>
        </p:txBody>
      </p:sp>
      <p:sp>
        <p:nvSpPr>
          <p:cNvPr id="39" name="TextBox 38">
            <a:extLst>
              <a:ext uri="{FF2B5EF4-FFF2-40B4-BE49-F238E27FC236}">
                <a16:creationId xmlns:a16="http://schemas.microsoft.com/office/drawing/2014/main" id="{93EE577C-59D2-E8C4-41A3-A4A7CA6A98D3}"/>
              </a:ext>
            </a:extLst>
          </p:cNvPr>
          <p:cNvSpPr txBox="1"/>
          <p:nvPr/>
        </p:nvSpPr>
        <p:spPr>
          <a:xfrm>
            <a:off x="4320809" y="4109479"/>
            <a:ext cx="3087199" cy="2780567"/>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anchor="ctr">
            <a:spAutoFit/>
          </a:bodyPr>
          <a:lstStyle/>
          <a:p>
            <a:pPr marL="285750" marR="0" lvl="0" indent="-285750" algn="l" defTabSz="410765" rtl="0" eaLnBrk="1" fontAlgn="auto" latinLnBrk="0" hangingPunct="0">
              <a:lnSpc>
                <a:spcPct val="100000"/>
              </a:lnSpc>
              <a:spcBef>
                <a:spcPts val="0"/>
              </a:spcBef>
              <a:spcAft>
                <a:spcPts val="0"/>
              </a:spcAft>
              <a:buClrTx/>
              <a:buSzTx/>
              <a:buFont typeface="Arial" panose="020B0604020202020204" pitchFamily="34" charset="0"/>
              <a:buChar char="•"/>
              <a:tabLst/>
              <a:defRPr/>
            </a:pPr>
            <a:r>
              <a:rPr kumimoji="0" lang="en-US" sz="1600" b="0" i="0" u="none" strike="noStrike" kern="0" cap="none" spc="0" normalizeH="0" baseline="0" noProof="0">
                <a:ln>
                  <a:noFill/>
                </a:ln>
                <a:solidFill>
                  <a:srgbClr val="000000"/>
                </a:solidFill>
                <a:effectLst/>
                <a:uLnTx/>
                <a:uFillTx/>
                <a:latin typeface="Proxima Nova"/>
                <a:sym typeface="Proxima Nova"/>
              </a:rPr>
              <a:t>Limited access to internet connectivity and affordable devices</a:t>
            </a:r>
          </a:p>
          <a:p>
            <a:pPr marL="285750" marR="0" lvl="0" indent="-285750" algn="l" defTabSz="410765" rtl="0" eaLnBrk="1" fontAlgn="auto" latinLnBrk="0" hangingPunct="0">
              <a:lnSpc>
                <a:spcPct val="100000"/>
              </a:lnSpc>
              <a:spcBef>
                <a:spcPts val="0"/>
              </a:spcBef>
              <a:spcAft>
                <a:spcPts val="0"/>
              </a:spcAft>
              <a:buClrTx/>
              <a:buSzTx/>
              <a:buFont typeface="Arial" panose="020B0604020202020204" pitchFamily="34" charset="0"/>
              <a:buChar char="•"/>
              <a:tabLst/>
              <a:defRPr/>
            </a:pPr>
            <a:r>
              <a:rPr kumimoji="0" lang="en-US" sz="1600" b="0" i="0" u="none" strike="noStrike" kern="0" cap="none" spc="0" normalizeH="0" baseline="0" noProof="0">
                <a:ln>
                  <a:noFill/>
                </a:ln>
                <a:solidFill>
                  <a:srgbClr val="000000"/>
                </a:solidFill>
                <a:effectLst/>
                <a:uLnTx/>
                <a:uFillTx/>
                <a:latin typeface="Proxima Nova"/>
                <a:ea typeface="+mn-ea"/>
                <a:cs typeface="+mn-cs"/>
                <a:sym typeface="Proxima Nova"/>
              </a:rPr>
              <a:t>Language and other cultural barriers such as lack of relevant local content</a:t>
            </a:r>
          </a:p>
          <a:p>
            <a:pPr marL="285750" marR="0" lvl="0" indent="-285750" algn="l" defTabSz="410765" rtl="0" eaLnBrk="1" fontAlgn="auto" latinLnBrk="0" hangingPunct="0">
              <a:lnSpc>
                <a:spcPct val="100000"/>
              </a:lnSpc>
              <a:spcBef>
                <a:spcPts val="0"/>
              </a:spcBef>
              <a:spcAft>
                <a:spcPts val="0"/>
              </a:spcAft>
              <a:buClrTx/>
              <a:buSzTx/>
              <a:buFont typeface="Arial" panose="020B0604020202020204" pitchFamily="34" charset="0"/>
              <a:buChar char="•"/>
              <a:tabLst/>
              <a:defRPr/>
            </a:pPr>
            <a:r>
              <a:rPr kumimoji="0" lang="en-US" sz="1600" b="0" i="0" u="none" strike="noStrike" kern="0" cap="none" spc="0" normalizeH="0" baseline="0" noProof="0">
                <a:ln>
                  <a:noFill/>
                </a:ln>
                <a:solidFill>
                  <a:srgbClr val="000000"/>
                </a:solidFill>
                <a:effectLst/>
                <a:uLnTx/>
                <a:uFillTx/>
                <a:latin typeface="Proxima Nova"/>
                <a:ea typeface="+mn-ea"/>
                <a:cs typeface="+mn-cs"/>
                <a:sym typeface="Proxima Nova"/>
              </a:rPr>
              <a:t>Insufficient investments in digital upskilling – particularly in marginalized communities</a:t>
            </a:r>
          </a:p>
          <a:p>
            <a:pPr marL="285750" marR="0" lvl="0" indent="-285750" algn="l" defTabSz="410765" rtl="0" eaLnBrk="1" fontAlgn="auto" latinLnBrk="0" hangingPunct="0">
              <a:lnSpc>
                <a:spcPct val="100000"/>
              </a:lnSpc>
              <a:spcBef>
                <a:spcPts val="0"/>
              </a:spcBef>
              <a:spcAft>
                <a:spcPts val="0"/>
              </a:spcAft>
              <a:buClrTx/>
              <a:buSzTx/>
              <a:buFont typeface="Arial" panose="020B0604020202020204" pitchFamily="34" charset="0"/>
              <a:buChar char="•"/>
              <a:tabLst/>
              <a:defRPr/>
            </a:pPr>
            <a:endParaRPr kumimoji="0" lang="en-US" sz="1600" b="0" i="0" u="none" strike="noStrike" kern="0" cap="none" spc="0" normalizeH="0" baseline="0" noProof="0">
              <a:ln>
                <a:noFill/>
              </a:ln>
              <a:solidFill>
                <a:srgbClr val="000000"/>
              </a:solidFill>
              <a:effectLst/>
              <a:uLnTx/>
              <a:uFillTx/>
              <a:latin typeface="Proxima Nova"/>
              <a:ea typeface="+mn-ea"/>
              <a:cs typeface="+mn-cs"/>
              <a:sym typeface="Proxima Nova"/>
            </a:endParaRPr>
          </a:p>
          <a:p>
            <a:pPr marL="285750" marR="0" lvl="0" indent="-285750" algn="l" defTabSz="410765" rtl="0" eaLnBrk="1" fontAlgn="auto" latinLnBrk="0" hangingPunct="0">
              <a:lnSpc>
                <a:spcPct val="100000"/>
              </a:lnSpc>
              <a:spcBef>
                <a:spcPts val="0"/>
              </a:spcBef>
              <a:spcAft>
                <a:spcPts val="0"/>
              </a:spcAft>
              <a:buClrTx/>
              <a:buSzTx/>
              <a:buFont typeface="Arial" panose="020B0604020202020204" pitchFamily="34" charset="0"/>
              <a:buChar char="•"/>
              <a:tabLst/>
              <a:defRPr/>
            </a:pPr>
            <a:endParaRPr kumimoji="0" lang="en-US" sz="1600" b="0" i="0" u="none" strike="noStrike" kern="0" cap="none" spc="0" normalizeH="0" baseline="0" noProof="0">
              <a:ln>
                <a:noFill/>
              </a:ln>
              <a:solidFill>
                <a:srgbClr val="000000"/>
              </a:solidFill>
              <a:effectLst/>
              <a:uLnTx/>
              <a:uFillTx/>
              <a:latin typeface="Proxima Nova"/>
              <a:ea typeface="+mn-ea"/>
              <a:cs typeface="+mn-cs"/>
              <a:sym typeface="Proxima Nova"/>
            </a:endParaRPr>
          </a:p>
        </p:txBody>
      </p:sp>
      <p:sp>
        <p:nvSpPr>
          <p:cNvPr id="40" name="TextBox 39">
            <a:extLst>
              <a:ext uri="{FF2B5EF4-FFF2-40B4-BE49-F238E27FC236}">
                <a16:creationId xmlns:a16="http://schemas.microsoft.com/office/drawing/2014/main" id="{3F7A7710-05CE-612D-F1AC-0342A78D45AD}"/>
              </a:ext>
            </a:extLst>
          </p:cNvPr>
          <p:cNvSpPr txBox="1"/>
          <p:nvPr/>
        </p:nvSpPr>
        <p:spPr>
          <a:xfrm>
            <a:off x="747310" y="4109479"/>
            <a:ext cx="3087199" cy="1549461"/>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anchor="ctr">
            <a:spAutoFit/>
          </a:bodyPr>
          <a:lstStyle/>
          <a:p>
            <a:pPr marL="285750" marR="0" lvl="0" indent="-285750" algn="l" defTabSz="410765" rtl="0" eaLnBrk="1" fontAlgn="auto" latinLnBrk="0" hangingPunct="0">
              <a:lnSpc>
                <a:spcPct val="100000"/>
              </a:lnSpc>
              <a:spcBef>
                <a:spcPts val="0"/>
              </a:spcBef>
              <a:spcAft>
                <a:spcPts val="0"/>
              </a:spcAft>
              <a:buClrTx/>
              <a:buSzTx/>
              <a:buFont typeface="Arial" panose="020B0604020202020204" pitchFamily="34" charset="0"/>
              <a:buChar char="•"/>
              <a:tabLst/>
              <a:defRPr/>
            </a:pPr>
            <a:r>
              <a:rPr kumimoji="0" lang="en-US" sz="1600" b="0" i="0" u="none" strike="noStrike" kern="0" cap="none" spc="0" normalizeH="0" baseline="0" noProof="0">
                <a:ln>
                  <a:noFill/>
                </a:ln>
                <a:solidFill>
                  <a:srgbClr val="000000"/>
                </a:solidFill>
                <a:effectLst/>
                <a:uLnTx/>
                <a:uFillTx/>
                <a:latin typeface="Proxima Nova"/>
                <a:ea typeface="+mn-ea"/>
                <a:cs typeface="+mn-cs"/>
                <a:sym typeface="Proxima Nova"/>
              </a:rPr>
              <a:t>Limited access to digital infrastructure </a:t>
            </a:r>
          </a:p>
          <a:p>
            <a:pPr marL="285750" marR="0" lvl="0" indent="-285750" algn="l" defTabSz="410765" rtl="0" eaLnBrk="1" fontAlgn="auto" latinLnBrk="0" hangingPunct="0">
              <a:lnSpc>
                <a:spcPct val="100000"/>
              </a:lnSpc>
              <a:spcBef>
                <a:spcPts val="0"/>
              </a:spcBef>
              <a:spcAft>
                <a:spcPts val="0"/>
              </a:spcAft>
              <a:buClrTx/>
              <a:buSzTx/>
              <a:buFont typeface="Arial" panose="020B0604020202020204" pitchFamily="34" charset="0"/>
              <a:buChar char="•"/>
              <a:tabLst/>
              <a:defRPr/>
            </a:pPr>
            <a:r>
              <a:rPr kumimoji="0" lang="en-US" sz="1600" b="0" i="0" u="none" strike="noStrike" kern="0" cap="none" spc="0" normalizeH="0" baseline="0" noProof="0">
                <a:ln>
                  <a:noFill/>
                </a:ln>
                <a:solidFill>
                  <a:srgbClr val="000000"/>
                </a:solidFill>
                <a:effectLst/>
                <a:uLnTx/>
                <a:uFillTx/>
                <a:latin typeface="Proxima Nova"/>
                <a:ea typeface="+mn-ea"/>
                <a:cs typeface="+mn-cs"/>
                <a:sym typeface="Proxima Nova"/>
              </a:rPr>
              <a:t>Weak policy and regulation – e.g. data privacy, e-commerce, taxation, etc.</a:t>
            </a:r>
          </a:p>
          <a:p>
            <a:pPr marL="285750" marR="0" lvl="0" indent="-285750" algn="l" defTabSz="410765" rtl="0" eaLnBrk="1" fontAlgn="auto" latinLnBrk="0" hangingPunct="0">
              <a:lnSpc>
                <a:spcPct val="100000"/>
              </a:lnSpc>
              <a:spcBef>
                <a:spcPts val="0"/>
              </a:spcBef>
              <a:spcAft>
                <a:spcPts val="0"/>
              </a:spcAft>
              <a:buClrTx/>
              <a:buSzTx/>
              <a:buFont typeface="Arial" panose="020B0604020202020204" pitchFamily="34" charset="0"/>
              <a:buChar char="•"/>
              <a:tabLst/>
              <a:defRPr/>
            </a:pPr>
            <a:r>
              <a:rPr kumimoji="0" lang="en-US" sz="1600" b="0" i="0" u="none" strike="noStrike" kern="0" cap="none" spc="0" normalizeH="0" baseline="0" noProof="0">
                <a:ln>
                  <a:noFill/>
                </a:ln>
                <a:solidFill>
                  <a:srgbClr val="000000"/>
                </a:solidFill>
                <a:effectLst/>
                <a:uLnTx/>
                <a:uFillTx/>
                <a:latin typeface="Proxima Nova"/>
                <a:ea typeface="+mn-ea"/>
                <a:cs typeface="+mn-cs"/>
                <a:sym typeface="Proxima Nova"/>
              </a:rPr>
              <a:t>Limited access to financing</a:t>
            </a:r>
          </a:p>
        </p:txBody>
      </p:sp>
      <p:pic>
        <p:nvPicPr>
          <p:cNvPr id="42" name="Graphic 41" descr="Schoolhouse with solid fill">
            <a:extLst>
              <a:ext uri="{FF2B5EF4-FFF2-40B4-BE49-F238E27FC236}">
                <a16:creationId xmlns:a16="http://schemas.microsoft.com/office/drawing/2014/main" id="{C5E72090-7C50-58D4-FEBE-9105191770F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159568" y="2802712"/>
            <a:ext cx="1097280" cy="1097280"/>
          </a:xfrm>
          <a:prstGeom prst="rect">
            <a:avLst/>
          </a:prstGeom>
        </p:spPr>
      </p:pic>
      <p:pic>
        <p:nvPicPr>
          <p:cNvPr id="46" name="Graphic 45" descr="Kiosk with solid fill">
            <a:extLst>
              <a:ext uri="{FF2B5EF4-FFF2-40B4-BE49-F238E27FC236}">
                <a16:creationId xmlns:a16="http://schemas.microsoft.com/office/drawing/2014/main" id="{D70155F8-6BC1-73D7-ACC7-71D7552EDC2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757509" y="2826659"/>
            <a:ext cx="1097280" cy="1097280"/>
          </a:xfrm>
          <a:prstGeom prst="rect">
            <a:avLst/>
          </a:prstGeom>
        </p:spPr>
      </p:pic>
      <p:pic>
        <p:nvPicPr>
          <p:cNvPr id="48" name="Graphic 47" descr="Universal access with solid fill">
            <a:extLst>
              <a:ext uri="{FF2B5EF4-FFF2-40B4-BE49-F238E27FC236}">
                <a16:creationId xmlns:a16="http://schemas.microsoft.com/office/drawing/2014/main" id="{9DD9C2D1-087E-A56B-6CE2-ECFB5AE33734}"/>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5331008" y="2808573"/>
            <a:ext cx="1097280" cy="1097280"/>
          </a:xfrm>
          <a:prstGeom prst="rect">
            <a:avLst/>
          </a:prstGeom>
        </p:spPr>
      </p:pic>
      <p:sp>
        <p:nvSpPr>
          <p:cNvPr id="49" name="TextBox 48">
            <a:extLst>
              <a:ext uri="{FF2B5EF4-FFF2-40B4-BE49-F238E27FC236}">
                <a16:creationId xmlns:a16="http://schemas.microsoft.com/office/drawing/2014/main" id="{E881CAAE-9209-5A0C-E79B-67D0975E8672}"/>
              </a:ext>
            </a:extLst>
          </p:cNvPr>
          <p:cNvSpPr txBox="1"/>
          <p:nvPr/>
        </p:nvSpPr>
        <p:spPr>
          <a:xfrm>
            <a:off x="630290" y="1786538"/>
            <a:ext cx="2472138" cy="379910"/>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anchor="ctr">
            <a:spAutoFit/>
          </a:bodyPr>
          <a:lstStyle/>
          <a:p>
            <a:pPr marL="0" marR="0" lvl="0" indent="0" algn="l" defTabSz="410765"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0468B1"/>
                </a:solidFill>
                <a:effectLst/>
                <a:uLnTx/>
                <a:uFillTx/>
                <a:latin typeface="Proxima Nova"/>
                <a:ea typeface="+mn-ea"/>
                <a:cs typeface="+mn-cs"/>
                <a:sym typeface="Proxima Nova"/>
              </a:rPr>
              <a:t>Key challenges</a:t>
            </a:r>
          </a:p>
        </p:txBody>
      </p:sp>
    </p:spTree>
    <p:extLst>
      <p:ext uri="{BB962C8B-B14F-4D97-AF65-F5344CB8AC3E}">
        <p14:creationId xmlns:p14="http://schemas.microsoft.com/office/powerpoint/2010/main" val="1923093158"/>
      </p:ext>
    </p:extLst>
  </p:cSld>
  <p:clrMapOvr>
    <a:masterClrMapping/>
  </p:clrMapOvr>
  <p:transition spd="med"/>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picture containing person, indoor, computer, computer&#10;&#10;Description automatically generated">
            <a:extLst>
              <a:ext uri="{FF2B5EF4-FFF2-40B4-BE49-F238E27FC236}">
                <a16:creationId xmlns:a16="http://schemas.microsoft.com/office/drawing/2014/main" id="{E6092C81-86FC-D1F1-6AE5-E3E5D2F4CC69}"/>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4074" b="11774"/>
          <a:stretch/>
        </p:blipFill>
        <p:spPr>
          <a:xfrm flipH="1">
            <a:off x="0" y="0"/>
            <a:ext cx="12217557" cy="6857999"/>
          </a:xfrm>
          <a:prstGeom prst="rect">
            <a:avLst/>
          </a:prstGeom>
        </p:spPr>
      </p:pic>
      <p:sp>
        <p:nvSpPr>
          <p:cNvPr id="6" name="Rectangle">
            <a:extLst>
              <a:ext uri="{FF2B5EF4-FFF2-40B4-BE49-F238E27FC236}">
                <a16:creationId xmlns:a16="http://schemas.microsoft.com/office/drawing/2014/main" id="{876C2CF1-C2B7-8CD3-9720-B86744FDA90B}"/>
              </a:ext>
            </a:extLst>
          </p:cNvPr>
          <p:cNvSpPr/>
          <p:nvPr/>
        </p:nvSpPr>
        <p:spPr>
          <a:xfrm>
            <a:off x="0" y="-1"/>
            <a:ext cx="12192000" cy="6858000"/>
          </a:xfrm>
          <a:prstGeom prst="rect">
            <a:avLst/>
          </a:prstGeom>
          <a:solidFill>
            <a:srgbClr val="0468B1">
              <a:alpha val="70000"/>
            </a:srgbClr>
          </a:solidFill>
          <a:ln w="12700">
            <a:miter lim="400000"/>
          </a:ln>
        </p:spPr>
        <p:txBody>
          <a:bodyPr lIns="19756" tIns="19756" rIns="19756" bIns="19756" anchor="ctr"/>
          <a:lstStyle/>
          <a:p>
            <a:pPr marL="0" marR="0" lvl="0" indent="0" algn="l" defTabSz="319445" rtl="0" eaLnBrk="1" fontAlgn="auto" latinLnBrk="0" hangingPunct="1">
              <a:lnSpc>
                <a:spcPct val="100000"/>
              </a:lnSpc>
              <a:spcBef>
                <a:spcPts val="0"/>
              </a:spcBef>
              <a:spcAft>
                <a:spcPts val="0"/>
              </a:spcAft>
              <a:buClrTx/>
              <a:buSzTx/>
              <a:buFontTx/>
              <a:buNone/>
              <a:tabLst/>
              <a:defRPr sz="2200">
                <a:solidFill>
                  <a:srgbClr val="FFFFFF"/>
                </a:solidFill>
              </a:defRPr>
            </a:pPr>
            <a:endParaRPr kumimoji="0" lang="en-US" sz="786" b="1" i="0" u="none" strike="noStrike" kern="1200" cap="none" spc="0" normalizeH="0" baseline="0" noProof="0">
              <a:ln>
                <a:noFill/>
              </a:ln>
              <a:solidFill>
                <a:srgbClr val="0468B1"/>
              </a:solidFill>
              <a:effectLst/>
              <a:uLnTx/>
              <a:uFillTx/>
              <a:latin typeface="Proxima Nova Rg" panose="02000506030000020004" pitchFamily="2" charset="77"/>
              <a:ea typeface="+mn-ea"/>
              <a:cs typeface="+mn-cs"/>
              <a:sym typeface="Proxima Nova" panose="02000506030000020004" pitchFamily="2" charset="77"/>
            </a:endParaRPr>
          </a:p>
        </p:txBody>
      </p:sp>
      <p:sp>
        <p:nvSpPr>
          <p:cNvPr id="7" name="TextBox 6">
            <a:extLst>
              <a:ext uri="{FF2B5EF4-FFF2-40B4-BE49-F238E27FC236}">
                <a16:creationId xmlns:a16="http://schemas.microsoft.com/office/drawing/2014/main" id="{A6EA2125-D4B7-A9C4-133D-9B56BE706861}"/>
              </a:ext>
            </a:extLst>
          </p:cNvPr>
          <p:cNvSpPr txBox="1"/>
          <p:nvPr/>
        </p:nvSpPr>
        <p:spPr>
          <a:xfrm>
            <a:off x="1772777" y="1760552"/>
            <a:ext cx="4323223" cy="525417"/>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lIns="32656" tIns="16328" rIns="32656" bIns="16328" anchor="t">
            <a:spAutoFit/>
          </a:bodyPr>
          <a:lstStyle/>
          <a:p>
            <a:pPr defTabSz="146684"/>
            <a:r>
              <a:rPr lang="en-US" sz="3200" b="1">
                <a:solidFill>
                  <a:srgbClr val="FFFFFF"/>
                </a:solidFill>
                <a:latin typeface="Proxima Nova Rg" panose="02000506030000020004" pitchFamily="2" charset="77"/>
                <a:ea typeface="Proxima Nova Rg"/>
                <a:cs typeface="Proxima Nova Rg"/>
                <a:sym typeface="Proxima Nova" panose="02000506030000020004" pitchFamily="2" charset="77"/>
              </a:rPr>
              <a:t>Digital divide</a:t>
            </a:r>
          </a:p>
        </p:txBody>
      </p:sp>
      <p:sp>
        <p:nvSpPr>
          <p:cNvPr id="8" name="TextBox 7">
            <a:extLst>
              <a:ext uri="{FF2B5EF4-FFF2-40B4-BE49-F238E27FC236}">
                <a16:creationId xmlns:a16="http://schemas.microsoft.com/office/drawing/2014/main" id="{A5AC5A9D-D5C5-1FF7-F97F-B26F8A88BBCA}"/>
              </a:ext>
            </a:extLst>
          </p:cNvPr>
          <p:cNvSpPr txBox="1"/>
          <p:nvPr/>
        </p:nvSpPr>
        <p:spPr>
          <a:xfrm>
            <a:off x="1772777" y="2707773"/>
            <a:ext cx="6362479" cy="518202"/>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2755" tIns="12755" rIns="12755" bIns="12755" numCol="1" spcCol="38100" rtlCol="0" anchor="ctr">
            <a:spAutoFit/>
          </a:bodyPr>
          <a:lstStyle/>
          <a:p>
            <a:pPr defTabSz="146684"/>
            <a:r>
              <a:rPr lang="en-US" sz="3200" b="1">
                <a:solidFill>
                  <a:srgbClr val="FFFFFF"/>
                </a:solidFill>
                <a:latin typeface="Proxima Nova Rg" panose="02000506030000020004" pitchFamily="2" charset="77"/>
                <a:sym typeface="Proxima Nova" panose="02000506030000020004" pitchFamily="2" charset="77"/>
              </a:rPr>
              <a:t>Limited digital capacity</a:t>
            </a:r>
            <a:endParaRPr lang="en-US" sz="3200">
              <a:solidFill>
                <a:srgbClr val="FFFFFF"/>
              </a:solidFill>
              <a:latin typeface="Proxima Nova Rg" panose="02000506030000020004" pitchFamily="2" charset="77"/>
              <a:sym typeface="Proxima Nova" panose="02000506030000020004" pitchFamily="2" charset="77"/>
            </a:endParaRPr>
          </a:p>
        </p:txBody>
      </p:sp>
      <p:sp>
        <p:nvSpPr>
          <p:cNvPr id="9" name="TextBox 8">
            <a:extLst>
              <a:ext uri="{FF2B5EF4-FFF2-40B4-BE49-F238E27FC236}">
                <a16:creationId xmlns:a16="http://schemas.microsoft.com/office/drawing/2014/main" id="{BB6983C7-939D-E817-7F17-DA6E01EE4C5E}"/>
              </a:ext>
            </a:extLst>
          </p:cNvPr>
          <p:cNvSpPr txBox="1"/>
          <p:nvPr/>
        </p:nvSpPr>
        <p:spPr>
          <a:xfrm>
            <a:off x="1772777" y="4702038"/>
            <a:ext cx="9458378" cy="518202"/>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2755" tIns="12755" rIns="12755" bIns="12755" numCol="1" spcCol="38100" rtlCol="0" anchor="ctr">
            <a:spAutoFit/>
          </a:bodyPr>
          <a:lstStyle/>
          <a:p>
            <a:pPr defTabSz="146684"/>
            <a:r>
              <a:rPr lang="en-US" sz="3200" b="1">
                <a:solidFill>
                  <a:srgbClr val="FFFFFF"/>
                </a:solidFill>
                <a:latin typeface="Proxima Nova Rg" panose="02000506030000020004" pitchFamily="2" charset="77"/>
                <a:sym typeface="Proxima Nova" panose="02000506030000020004" pitchFamily="2" charset="77"/>
              </a:rPr>
              <a:t>Fragmentation of digital programmes</a:t>
            </a:r>
            <a:endParaRPr lang="en-US" sz="3200">
              <a:solidFill>
                <a:srgbClr val="FFFFFF"/>
              </a:solidFill>
              <a:latin typeface="Proxima Nova Rg" panose="02000506030000020004" pitchFamily="2" charset="77"/>
              <a:sym typeface="Proxima Nova" panose="02000506030000020004" pitchFamily="2" charset="77"/>
            </a:endParaRPr>
          </a:p>
        </p:txBody>
      </p:sp>
      <p:sp>
        <p:nvSpPr>
          <p:cNvPr id="11" name="TextBox 10">
            <a:extLst>
              <a:ext uri="{FF2B5EF4-FFF2-40B4-BE49-F238E27FC236}">
                <a16:creationId xmlns:a16="http://schemas.microsoft.com/office/drawing/2014/main" id="{9A00245E-490B-BD2C-46E1-ABD650EB5EE0}"/>
              </a:ext>
            </a:extLst>
          </p:cNvPr>
          <p:cNvSpPr txBox="1"/>
          <p:nvPr/>
        </p:nvSpPr>
        <p:spPr>
          <a:xfrm>
            <a:off x="1772777" y="3647779"/>
            <a:ext cx="9557800" cy="518202"/>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2755" tIns="12755" rIns="12755" bIns="12755" numCol="1" spcCol="38100" rtlCol="0" anchor="ctr">
            <a:spAutoFit/>
          </a:bodyPr>
          <a:lstStyle/>
          <a:p>
            <a:pPr defTabSz="146684"/>
            <a:r>
              <a:rPr lang="en-US" sz="3200" b="1">
                <a:solidFill>
                  <a:srgbClr val="FFFFFF"/>
                </a:solidFill>
                <a:latin typeface="Proxima Nova Rg" panose="02000506030000020004" pitchFamily="2" charset="77"/>
                <a:sym typeface="Proxima Nova" panose="02000506030000020004" pitchFamily="2" charset="77"/>
              </a:rPr>
              <a:t>Risks to human rights, including privacy</a:t>
            </a:r>
            <a:endParaRPr lang="en-US" sz="3200">
              <a:solidFill>
                <a:srgbClr val="FFFFFF"/>
              </a:solidFill>
              <a:latin typeface="Proxima Nova Rg" panose="02000506030000020004" pitchFamily="2" charset="77"/>
              <a:sym typeface="Proxima Nova" panose="02000506030000020004" pitchFamily="2" charset="77"/>
            </a:endParaRPr>
          </a:p>
        </p:txBody>
      </p:sp>
      <p:sp>
        <p:nvSpPr>
          <p:cNvPr id="17" name="TextBox 16">
            <a:extLst>
              <a:ext uri="{FF2B5EF4-FFF2-40B4-BE49-F238E27FC236}">
                <a16:creationId xmlns:a16="http://schemas.microsoft.com/office/drawing/2014/main" id="{241D7037-DB68-A75C-3881-1F38F736180D}"/>
              </a:ext>
            </a:extLst>
          </p:cNvPr>
          <p:cNvSpPr txBox="1"/>
          <p:nvPr/>
        </p:nvSpPr>
        <p:spPr>
          <a:xfrm>
            <a:off x="794876" y="528842"/>
            <a:ext cx="10431923" cy="70286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2755" tIns="12755" rIns="12755" bIns="12755" numCol="1" spcCol="38100" rtlCol="0" anchor="ctr">
            <a:spAutoFit/>
          </a:bodyPr>
          <a:lstStyle/>
          <a:p>
            <a:pPr defTabSz="146684"/>
            <a:r>
              <a:rPr lang="en-US" sz="4400" b="1">
                <a:solidFill>
                  <a:srgbClr val="FFFFFF"/>
                </a:solidFill>
                <a:latin typeface="Proxima Nova Rg"/>
                <a:sym typeface="Proxima Nova" panose="02000506030000020004" pitchFamily="2" charset="77"/>
              </a:rPr>
              <a:t>Key challenges that countries face</a:t>
            </a:r>
            <a:endParaRPr lang="en-US" sz="4400">
              <a:solidFill>
                <a:srgbClr val="FFFFFF"/>
              </a:solidFill>
              <a:latin typeface="Proxima Nova Rg" panose="02000506030000020004" pitchFamily="2" charset="77"/>
              <a:sym typeface="Proxima Nova" panose="02000506030000020004" pitchFamily="2" charset="77"/>
            </a:endParaRPr>
          </a:p>
        </p:txBody>
      </p:sp>
    </p:spTree>
    <p:extLst>
      <p:ext uri="{BB962C8B-B14F-4D97-AF65-F5344CB8AC3E}">
        <p14:creationId xmlns:p14="http://schemas.microsoft.com/office/powerpoint/2010/main" val="186357401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Left-right Arrow 19">
            <a:extLst>
              <a:ext uri="{FF2B5EF4-FFF2-40B4-BE49-F238E27FC236}">
                <a16:creationId xmlns:a16="http://schemas.microsoft.com/office/drawing/2014/main" id="{391295FD-4400-8841-76D9-DDFB9577D00E}"/>
              </a:ext>
            </a:extLst>
          </p:cNvPr>
          <p:cNvSpPr/>
          <p:nvPr/>
        </p:nvSpPr>
        <p:spPr>
          <a:xfrm>
            <a:off x="685855" y="5445002"/>
            <a:ext cx="11016149" cy="1371600"/>
          </a:xfrm>
          <a:prstGeom prst="leftRightArrow">
            <a:avLst/>
          </a:prstGeom>
          <a:solidFill>
            <a:srgbClr val="98B8D2"/>
          </a:solid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anchor="ctr">
            <a:spAutoFit/>
          </a:bodyPr>
          <a:lstStyle/>
          <a:p>
            <a:pPr marL="0" marR="0" lvl="0" indent="0" algn="ctr" defTabSz="410765" rtl="0" eaLnBrk="1" fontAlgn="auto" latinLnBrk="0" hangingPunct="0">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FFFFFF"/>
              </a:solidFill>
              <a:effectLst/>
              <a:uLnTx/>
              <a:uFillTx/>
              <a:latin typeface="Helvetica Neue Medium"/>
              <a:ea typeface="Helvetica Neue Medium"/>
              <a:cs typeface="Helvetica Neue Medium"/>
              <a:sym typeface="Helvetica Neue Medium"/>
            </a:endParaRPr>
          </a:p>
        </p:txBody>
      </p:sp>
      <p:sp>
        <p:nvSpPr>
          <p:cNvPr id="2" name="Google Shape;195;p22">
            <a:extLst>
              <a:ext uri="{FF2B5EF4-FFF2-40B4-BE49-F238E27FC236}">
                <a16:creationId xmlns:a16="http://schemas.microsoft.com/office/drawing/2014/main" id="{DB09FA72-95A7-7F4A-870D-61A61543B872}"/>
              </a:ext>
            </a:extLst>
          </p:cNvPr>
          <p:cNvSpPr txBox="1"/>
          <p:nvPr/>
        </p:nvSpPr>
        <p:spPr>
          <a:xfrm>
            <a:off x="929186" y="394399"/>
            <a:ext cx="10772818" cy="9233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anchor="t">
            <a:spAutoFit/>
          </a:bodyPr>
          <a:lstStyle/>
          <a:p>
            <a:pPr marL="0" marR="0" lvl="0" indent="0" algn="l" defTabSz="914400" rtl="0" eaLnBrk="1" fontAlgn="auto" latinLnBrk="0" hangingPunct="0">
              <a:lnSpc>
                <a:spcPct val="100000"/>
              </a:lnSpc>
              <a:spcBef>
                <a:spcPts val="0"/>
              </a:spcBef>
              <a:spcAft>
                <a:spcPts val="0"/>
              </a:spcAft>
              <a:buClrTx/>
              <a:buSzTx/>
              <a:buFontTx/>
              <a:buNone/>
              <a:tabLst/>
              <a:defRPr sz="3000" b="1">
                <a:solidFill>
                  <a:srgbClr val="0468B1"/>
                </a:solidFill>
                <a:latin typeface="Proxima Nova Rg"/>
                <a:ea typeface="Proxima Nova Rg"/>
                <a:cs typeface="Proxima Nova Rg"/>
                <a:sym typeface="Proxima Nova"/>
              </a:defRPr>
            </a:pPr>
            <a:r>
              <a:rPr kumimoji="0" lang="en-US" sz="3000" b="1" i="0" u="none" strike="noStrike" kern="0" cap="none" spc="-90" normalizeH="0" baseline="0" noProof="0">
                <a:ln>
                  <a:noFill/>
                </a:ln>
                <a:solidFill>
                  <a:srgbClr val="0368B1"/>
                </a:solidFill>
                <a:effectLst/>
                <a:uLnTx/>
                <a:uFillTx/>
                <a:latin typeface="Proxima Nova Rg"/>
                <a:sym typeface="Proxima Nova"/>
              </a:rPr>
              <a:t>Our whole-of-society approach to digital capacity development</a:t>
            </a:r>
          </a:p>
        </p:txBody>
      </p:sp>
      <p:pic>
        <p:nvPicPr>
          <p:cNvPr id="3" name="Image" descr="Image">
            <a:extLst>
              <a:ext uri="{FF2B5EF4-FFF2-40B4-BE49-F238E27FC236}">
                <a16:creationId xmlns:a16="http://schemas.microsoft.com/office/drawing/2014/main" id="{F3824832-499E-5586-4B8D-754469475679}"/>
              </a:ext>
            </a:extLst>
          </p:cNvPr>
          <p:cNvPicPr>
            <a:picLocks noChangeAspect="1"/>
          </p:cNvPicPr>
          <p:nvPr/>
        </p:nvPicPr>
        <p:blipFill>
          <a:blip r:embed="rId3"/>
          <a:stretch>
            <a:fillRect/>
          </a:stretch>
        </p:blipFill>
        <p:spPr>
          <a:xfrm rot="16200000">
            <a:off x="-571191" y="1972063"/>
            <a:ext cx="1889180" cy="457201"/>
          </a:xfrm>
          <a:prstGeom prst="rect">
            <a:avLst/>
          </a:prstGeom>
          <a:ln w="3175">
            <a:miter lim="400000"/>
          </a:ln>
        </p:spPr>
      </p:pic>
      <p:sp>
        <p:nvSpPr>
          <p:cNvPr id="4" name="TextBox 3">
            <a:extLst>
              <a:ext uri="{FF2B5EF4-FFF2-40B4-BE49-F238E27FC236}">
                <a16:creationId xmlns:a16="http://schemas.microsoft.com/office/drawing/2014/main" id="{5FBD87E6-B7B6-1771-DFDF-29317BF3C2C5}"/>
              </a:ext>
            </a:extLst>
          </p:cNvPr>
          <p:cNvSpPr txBox="1"/>
          <p:nvPr/>
        </p:nvSpPr>
        <p:spPr>
          <a:xfrm>
            <a:off x="854560" y="1459419"/>
            <a:ext cx="10482880" cy="626131"/>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fromWordArt="0" anchor="ctr" anchorCtr="0" forceAA="0" compatLnSpc="1">
            <a:prstTxWarp prst="textNoShape">
              <a:avLst/>
            </a:prstTxWarp>
            <a:spAutoFit/>
          </a:bodyPr>
          <a:lstStyle/>
          <a:p>
            <a:pPr marL="0" marR="0" lvl="0" indent="0" algn="ctr" defTabSz="410765" rtl="0" eaLnBrk="1" fontAlgn="auto" latinLnBrk="0" hangingPunct="0">
              <a:lnSpc>
                <a:spcPct val="100000"/>
              </a:lnSpc>
              <a:spcBef>
                <a:spcPts val="0"/>
              </a:spcBef>
              <a:spcAft>
                <a:spcPts val="0"/>
              </a:spcAft>
              <a:buClrTx/>
              <a:buSzTx/>
              <a:buFontTx/>
              <a:buNone/>
              <a:tabLst/>
              <a:defRPr/>
            </a:pPr>
            <a:r>
              <a:rPr kumimoji="0" lang="en-US" sz="1800" b="0" i="1" u="none" strike="noStrike" kern="0" cap="none" spc="0" normalizeH="0" baseline="0" noProof="0">
                <a:ln>
                  <a:noFill/>
                </a:ln>
                <a:solidFill>
                  <a:srgbClr val="000000"/>
                </a:solidFill>
                <a:effectLst/>
                <a:uLnTx/>
                <a:uFillTx/>
                <a:latin typeface="Proxima Nova Rg"/>
                <a:ea typeface="Open Sans"/>
                <a:cs typeface="Open Sans"/>
                <a:sym typeface="Calibri"/>
              </a:rPr>
              <a:t>UNDP takes an intentionally broad and inclusive approach to building digital skills – </a:t>
            </a:r>
            <a:r>
              <a:rPr kumimoji="0" lang="en-US" sz="1800" b="0" i="1" u="none" strike="noStrike" kern="0" cap="none" spc="0" normalizeH="0" baseline="0" noProof="0" err="1">
                <a:ln>
                  <a:noFill/>
                </a:ln>
                <a:solidFill>
                  <a:srgbClr val="000000"/>
                </a:solidFill>
                <a:effectLst/>
                <a:uLnTx/>
                <a:uFillTx/>
                <a:latin typeface="Proxima Nova Rg"/>
                <a:ea typeface="Open Sans"/>
                <a:cs typeface="Open Sans"/>
                <a:sym typeface="Calibri"/>
              </a:rPr>
              <a:t>recognising</a:t>
            </a:r>
            <a:r>
              <a:rPr kumimoji="0" lang="en-US" sz="1800" b="0" i="1" u="none" strike="noStrike" kern="0" cap="none" spc="0" normalizeH="0" baseline="0" noProof="0">
                <a:ln>
                  <a:noFill/>
                </a:ln>
                <a:solidFill>
                  <a:srgbClr val="000000"/>
                </a:solidFill>
                <a:effectLst/>
                <a:uLnTx/>
                <a:uFillTx/>
                <a:latin typeface="Proxima Nova Rg"/>
                <a:ea typeface="Open Sans"/>
                <a:cs typeface="Open Sans"/>
                <a:sym typeface="Calibri"/>
              </a:rPr>
              <a:t> the wide-ranging need and importance for inclusive digital capacity development.</a:t>
            </a:r>
            <a:endParaRPr kumimoji="0" lang="en-US" sz="1800" b="0" i="1" u="none" strike="noStrike" kern="0" cap="none" spc="0" normalizeH="0" baseline="0" noProof="0">
              <a:ln>
                <a:noFill/>
              </a:ln>
              <a:solidFill>
                <a:srgbClr val="000000"/>
              </a:solidFill>
              <a:effectLst/>
              <a:uLnTx/>
              <a:uFillTx/>
              <a:latin typeface="Proxima Nova Rg" panose="02000506030000020004" pitchFamily="2" charset="77"/>
              <a:ea typeface="Open Sans"/>
              <a:cs typeface="Open Sans"/>
              <a:sym typeface="Calibri"/>
            </a:endParaRPr>
          </a:p>
        </p:txBody>
      </p:sp>
      <p:sp>
        <p:nvSpPr>
          <p:cNvPr id="19" name="Left-right Arrow 18">
            <a:extLst>
              <a:ext uri="{FF2B5EF4-FFF2-40B4-BE49-F238E27FC236}">
                <a16:creationId xmlns:a16="http://schemas.microsoft.com/office/drawing/2014/main" id="{58D5FBFC-75D0-A170-E0F9-80BF17207E04}"/>
              </a:ext>
            </a:extLst>
          </p:cNvPr>
          <p:cNvSpPr/>
          <p:nvPr/>
        </p:nvSpPr>
        <p:spPr>
          <a:xfrm>
            <a:off x="4137285" y="4029396"/>
            <a:ext cx="7564720" cy="1371600"/>
          </a:xfrm>
          <a:prstGeom prst="leftRightArrow">
            <a:avLst/>
          </a:prstGeom>
          <a:solidFill>
            <a:srgbClr val="E4F0F9"/>
          </a:solid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anchor="ctr">
            <a:spAutoFit/>
          </a:bodyPr>
          <a:lstStyle/>
          <a:p>
            <a:pPr marL="0" marR="0" lvl="0" indent="0" algn="ctr" defTabSz="410765" rtl="0" eaLnBrk="1" fontAlgn="auto" latinLnBrk="0" hangingPunct="0">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FFFFFF"/>
              </a:solidFill>
              <a:effectLst/>
              <a:uLnTx/>
              <a:uFillTx/>
              <a:latin typeface="Helvetica Neue Medium"/>
              <a:ea typeface="Helvetica Neue Medium"/>
              <a:cs typeface="Helvetica Neue Medium"/>
              <a:sym typeface="Helvetica Neue Medium"/>
            </a:endParaRPr>
          </a:p>
        </p:txBody>
      </p:sp>
      <p:sp>
        <p:nvSpPr>
          <p:cNvPr id="7" name="Google Shape;195;p22">
            <a:extLst>
              <a:ext uri="{FF2B5EF4-FFF2-40B4-BE49-F238E27FC236}">
                <a16:creationId xmlns:a16="http://schemas.microsoft.com/office/drawing/2014/main" id="{8C63F780-ED1E-B9BE-125A-E83DCC5E12EF}"/>
              </a:ext>
            </a:extLst>
          </p:cNvPr>
          <p:cNvSpPr txBox="1"/>
          <p:nvPr/>
        </p:nvSpPr>
        <p:spPr>
          <a:xfrm>
            <a:off x="929187" y="2165875"/>
            <a:ext cx="3103167"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3000" b="1">
                <a:solidFill>
                  <a:srgbClr val="0468B1"/>
                </a:solidFill>
                <a:latin typeface="Proxima Nova Rg"/>
                <a:ea typeface="Proxima Nova Rg"/>
                <a:cs typeface="Proxima Nova Rg"/>
                <a:sym typeface="Proxima Nova"/>
              </a:defRPr>
            </a:pPr>
            <a:r>
              <a:rPr kumimoji="0" lang="en-US" sz="2400" b="1" i="0" u="none" strike="noStrike" kern="0" cap="none" spc="-90" normalizeH="0" baseline="0" noProof="0">
                <a:ln>
                  <a:noFill/>
                </a:ln>
                <a:solidFill>
                  <a:srgbClr val="0468B1"/>
                </a:solidFill>
                <a:effectLst/>
                <a:uLnTx/>
                <a:uFillTx/>
                <a:latin typeface="Proxima Nova Rg"/>
                <a:sym typeface="Proxima Nova"/>
              </a:rPr>
              <a:t>Digital Economies</a:t>
            </a:r>
          </a:p>
        </p:txBody>
      </p:sp>
      <p:sp>
        <p:nvSpPr>
          <p:cNvPr id="9" name="Google Shape;195;p22">
            <a:extLst>
              <a:ext uri="{FF2B5EF4-FFF2-40B4-BE49-F238E27FC236}">
                <a16:creationId xmlns:a16="http://schemas.microsoft.com/office/drawing/2014/main" id="{D5D285F2-866B-EBFA-85B3-6E28DB593D0C}"/>
              </a:ext>
            </a:extLst>
          </p:cNvPr>
          <p:cNvSpPr txBox="1"/>
          <p:nvPr/>
        </p:nvSpPr>
        <p:spPr>
          <a:xfrm>
            <a:off x="4468216" y="2165875"/>
            <a:ext cx="3103167"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3000" b="1">
                <a:solidFill>
                  <a:srgbClr val="0468B1"/>
                </a:solidFill>
                <a:latin typeface="Proxima Nova Rg"/>
                <a:ea typeface="Proxima Nova Rg"/>
                <a:cs typeface="Proxima Nova Rg"/>
                <a:sym typeface="Proxima Nova"/>
              </a:defRPr>
            </a:pPr>
            <a:r>
              <a:rPr kumimoji="0" lang="en-US" sz="2400" b="1" i="0" u="none" strike="noStrike" kern="0" cap="none" spc="-90" normalizeH="0" baseline="0" noProof="0">
                <a:ln>
                  <a:noFill/>
                </a:ln>
                <a:solidFill>
                  <a:srgbClr val="0468B1"/>
                </a:solidFill>
                <a:effectLst/>
                <a:uLnTx/>
                <a:uFillTx/>
                <a:latin typeface="Proxima Nova Rg"/>
                <a:sym typeface="Proxima Nova"/>
              </a:rPr>
              <a:t>Digital Societies</a:t>
            </a:r>
          </a:p>
        </p:txBody>
      </p:sp>
      <p:sp>
        <p:nvSpPr>
          <p:cNvPr id="10" name="Google Shape;195;p22">
            <a:extLst>
              <a:ext uri="{FF2B5EF4-FFF2-40B4-BE49-F238E27FC236}">
                <a16:creationId xmlns:a16="http://schemas.microsoft.com/office/drawing/2014/main" id="{2440E65C-5943-4AD9-B7E1-EC158BC7905F}"/>
              </a:ext>
            </a:extLst>
          </p:cNvPr>
          <p:cNvSpPr txBox="1"/>
          <p:nvPr/>
        </p:nvSpPr>
        <p:spPr>
          <a:xfrm>
            <a:off x="8007245" y="2165875"/>
            <a:ext cx="3103167"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3000" b="1">
                <a:solidFill>
                  <a:srgbClr val="0468B1"/>
                </a:solidFill>
                <a:latin typeface="Proxima Nova Rg"/>
                <a:ea typeface="Proxima Nova Rg"/>
                <a:cs typeface="Proxima Nova Rg"/>
                <a:sym typeface="Proxima Nova"/>
              </a:defRPr>
            </a:pPr>
            <a:r>
              <a:rPr kumimoji="0" lang="en-US" sz="2400" b="1" i="0" u="none" strike="noStrike" kern="0" cap="none" spc="-90" normalizeH="0" baseline="0" noProof="0">
                <a:ln>
                  <a:noFill/>
                </a:ln>
                <a:solidFill>
                  <a:srgbClr val="0468B1"/>
                </a:solidFill>
                <a:effectLst/>
                <a:uLnTx/>
                <a:uFillTx/>
                <a:latin typeface="Proxima Nova Rg"/>
                <a:sym typeface="Proxima Nova"/>
              </a:rPr>
              <a:t>Digital Institutions</a:t>
            </a:r>
          </a:p>
        </p:txBody>
      </p:sp>
      <p:sp>
        <p:nvSpPr>
          <p:cNvPr id="12" name="TextBox 11">
            <a:extLst>
              <a:ext uri="{FF2B5EF4-FFF2-40B4-BE49-F238E27FC236}">
                <a16:creationId xmlns:a16="http://schemas.microsoft.com/office/drawing/2014/main" id="{102DE0B9-68F5-3B9F-BB95-059AA3BF2361}"/>
              </a:ext>
            </a:extLst>
          </p:cNvPr>
          <p:cNvSpPr txBox="1"/>
          <p:nvPr/>
        </p:nvSpPr>
        <p:spPr>
          <a:xfrm>
            <a:off x="4641852" y="4344802"/>
            <a:ext cx="3097418" cy="718464"/>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fromWordArt="0" anchor="ctr" anchorCtr="0" forceAA="0" compatLnSpc="1">
            <a:prstTxWarp prst="textNoShape">
              <a:avLst/>
            </a:prstTxWarp>
            <a:spAutoFit/>
          </a:bodyPr>
          <a:lstStyle/>
          <a:p>
            <a:pPr marL="0" marR="0" lvl="0" indent="0" algn="ctr" defTabSz="410765" rtl="0" eaLnBrk="1" fontAlgn="auto" latinLnBrk="0" hangingPunct="0">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Proxima Nova Rg"/>
                <a:ea typeface="Open Sans"/>
                <a:cs typeface="Open Sans"/>
                <a:sym typeface="Calibri"/>
              </a:rPr>
              <a:t>Last mile</a:t>
            </a:r>
            <a:br>
              <a:rPr kumimoji="0" lang="en-US" sz="1400" b="1" i="0" u="none" strike="noStrike" kern="0" cap="none" spc="0" normalizeH="0" baseline="0" noProof="0">
                <a:ln>
                  <a:noFill/>
                </a:ln>
                <a:solidFill>
                  <a:srgbClr val="000000"/>
                </a:solidFill>
                <a:effectLst/>
                <a:uLnTx/>
                <a:uFillTx/>
                <a:latin typeface="Proxima Nova Rg"/>
                <a:ea typeface="Open Sans"/>
                <a:cs typeface="Open Sans"/>
                <a:sym typeface="Calibri"/>
              </a:rPr>
            </a:br>
            <a:r>
              <a:rPr kumimoji="0" lang="en-US" sz="1400" b="0" i="1" u="none" strike="noStrike" kern="0" cap="none" spc="0" normalizeH="0" baseline="0" noProof="0">
                <a:ln>
                  <a:noFill/>
                </a:ln>
                <a:solidFill>
                  <a:srgbClr val="000000"/>
                </a:solidFill>
                <a:effectLst/>
                <a:uLnTx/>
                <a:uFillTx/>
                <a:latin typeface="Proxima Nova Rg"/>
                <a:ea typeface="Open Sans"/>
                <a:cs typeface="Open Sans"/>
                <a:sym typeface="Calibri"/>
              </a:rPr>
              <a:t>Ensuring digital inclusion of rural, remote, and </a:t>
            </a:r>
            <a:r>
              <a:rPr kumimoji="0" lang="en-US" sz="1400" b="0" i="1" u="none" strike="noStrike" kern="0" cap="none" spc="0" normalizeH="0" baseline="0" noProof="0" err="1">
                <a:ln>
                  <a:noFill/>
                </a:ln>
                <a:solidFill>
                  <a:srgbClr val="000000"/>
                </a:solidFill>
                <a:effectLst/>
                <a:uLnTx/>
                <a:uFillTx/>
                <a:latin typeface="Proxima Nova Rg"/>
                <a:ea typeface="Open Sans"/>
                <a:cs typeface="Open Sans"/>
                <a:sym typeface="Calibri"/>
              </a:rPr>
              <a:t>marginalised</a:t>
            </a:r>
            <a:r>
              <a:rPr kumimoji="0" lang="en-US" sz="1400" b="0" i="1" u="none" strike="noStrike" kern="0" cap="none" spc="0" normalizeH="0" baseline="0" noProof="0">
                <a:ln>
                  <a:noFill/>
                </a:ln>
                <a:solidFill>
                  <a:srgbClr val="000000"/>
                </a:solidFill>
                <a:effectLst/>
                <a:uLnTx/>
                <a:uFillTx/>
                <a:latin typeface="Proxima Nova Rg"/>
                <a:ea typeface="Open Sans"/>
                <a:cs typeface="Open Sans"/>
                <a:sym typeface="Calibri"/>
              </a:rPr>
              <a:t> populations</a:t>
            </a:r>
          </a:p>
        </p:txBody>
      </p:sp>
      <p:sp>
        <p:nvSpPr>
          <p:cNvPr id="16" name="TextBox 15">
            <a:extLst>
              <a:ext uri="{FF2B5EF4-FFF2-40B4-BE49-F238E27FC236}">
                <a16:creationId xmlns:a16="http://schemas.microsoft.com/office/drawing/2014/main" id="{37F7217A-7BC9-D6F3-D7D4-DED859FB0A9A}"/>
              </a:ext>
            </a:extLst>
          </p:cNvPr>
          <p:cNvSpPr txBox="1"/>
          <p:nvPr/>
        </p:nvSpPr>
        <p:spPr>
          <a:xfrm>
            <a:off x="929187" y="2691641"/>
            <a:ext cx="3208098" cy="1303240"/>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fromWordArt="0" anchor="ctr" anchorCtr="0" forceAA="0" compatLnSpc="1">
            <a:prstTxWarp prst="textNoShape">
              <a:avLst/>
            </a:prstTxWarp>
            <a:spAutoFit/>
          </a:bodyPr>
          <a:lstStyle/>
          <a:p>
            <a:pPr marL="0" marR="0" lvl="0" indent="0" algn="ctr" defTabSz="410765" rtl="0" eaLnBrk="1" fontAlgn="auto" latinLnBrk="0" hangingPunct="0">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Proxima Nova Rg"/>
                <a:ea typeface="Open Sans"/>
                <a:cs typeface="Open Sans"/>
                <a:sym typeface="Calibri"/>
              </a:rPr>
              <a:t>Providing businesses, innovators, and entrepreneurs with the skills and opportunities to leverage digital tools and technologies to shape their livelihoods</a:t>
            </a:r>
            <a:endParaRPr kumimoji="0" lang="en-US" sz="1600" b="0" i="0" u="none" strike="noStrike" kern="0" cap="none" spc="0" normalizeH="0" baseline="0" noProof="0">
              <a:ln>
                <a:noFill/>
              </a:ln>
              <a:solidFill>
                <a:srgbClr val="000000"/>
              </a:solidFill>
              <a:effectLst/>
              <a:uLnTx/>
              <a:uFillTx/>
              <a:latin typeface="Proxima Nova Rg" panose="02000506030000020004" pitchFamily="2" charset="77"/>
              <a:ea typeface="Open Sans"/>
              <a:cs typeface="Open Sans"/>
              <a:sym typeface="Calibri"/>
            </a:endParaRPr>
          </a:p>
        </p:txBody>
      </p:sp>
      <p:sp>
        <p:nvSpPr>
          <p:cNvPr id="17" name="TextBox 16">
            <a:extLst>
              <a:ext uri="{FF2B5EF4-FFF2-40B4-BE49-F238E27FC236}">
                <a16:creationId xmlns:a16="http://schemas.microsoft.com/office/drawing/2014/main" id="{B5ADB38D-873B-BD86-4226-42F12AA26DA4}"/>
              </a:ext>
            </a:extLst>
          </p:cNvPr>
          <p:cNvSpPr txBox="1"/>
          <p:nvPr/>
        </p:nvSpPr>
        <p:spPr>
          <a:xfrm>
            <a:off x="4389845" y="2691641"/>
            <a:ext cx="3208098" cy="1303240"/>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fromWordArt="0" anchor="ctr" anchorCtr="0" forceAA="0" compatLnSpc="1">
            <a:prstTxWarp prst="textNoShape">
              <a:avLst/>
            </a:prstTxWarp>
            <a:spAutoFit/>
          </a:bodyPr>
          <a:lstStyle/>
          <a:p>
            <a:pPr marL="0" marR="0" lvl="0" indent="0" algn="ctr" defTabSz="410765" rtl="0" eaLnBrk="1" fontAlgn="auto" latinLnBrk="0" hangingPunct="0">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Proxima Nova Rg"/>
                <a:ea typeface="Open Sans"/>
                <a:cs typeface="Open Sans"/>
                <a:sym typeface="Calibri"/>
              </a:rPr>
              <a:t>Ensuring no one is left behind or excluded by the power and potential of digital – including the importance of lifelong learning and engagement approaches</a:t>
            </a:r>
          </a:p>
        </p:txBody>
      </p:sp>
      <p:sp>
        <p:nvSpPr>
          <p:cNvPr id="18" name="TextBox 17">
            <a:extLst>
              <a:ext uri="{FF2B5EF4-FFF2-40B4-BE49-F238E27FC236}">
                <a16:creationId xmlns:a16="http://schemas.microsoft.com/office/drawing/2014/main" id="{55793F16-90AD-236F-BCA8-9D7C76476BBC}"/>
              </a:ext>
            </a:extLst>
          </p:cNvPr>
          <p:cNvSpPr txBox="1"/>
          <p:nvPr/>
        </p:nvSpPr>
        <p:spPr>
          <a:xfrm>
            <a:off x="8033805" y="2691641"/>
            <a:ext cx="3208098" cy="1303240"/>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fromWordArt="0" anchor="ctr" anchorCtr="0" forceAA="0" compatLnSpc="1">
            <a:prstTxWarp prst="textNoShape">
              <a:avLst/>
            </a:prstTxWarp>
            <a:spAutoFit/>
          </a:bodyPr>
          <a:lstStyle/>
          <a:p>
            <a:pPr marL="0" marR="0" lvl="0" indent="0" algn="ctr" defTabSz="410765" rtl="0" eaLnBrk="1" fontAlgn="auto" latinLnBrk="0" hangingPunct="0">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Proxima Nova Rg"/>
                <a:ea typeface="Open Sans"/>
                <a:cs typeface="Open Sans"/>
                <a:sym typeface="Calibri"/>
              </a:rPr>
              <a:t>Shaping dynamic and future-proofed institutions able to leverage the current and emerging benefits of digital for sustainable development</a:t>
            </a:r>
          </a:p>
        </p:txBody>
      </p:sp>
      <p:sp>
        <p:nvSpPr>
          <p:cNvPr id="6" name="TextBox 5">
            <a:extLst>
              <a:ext uri="{FF2B5EF4-FFF2-40B4-BE49-F238E27FC236}">
                <a16:creationId xmlns:a16="http://schemas.microsoft.com/office/drawing/2014/main" id="{FA202783-CE61-377C-8AC1-D45B02DDAB68}"/>
              </a:ext>
            </a:extLst>
          </p:cNvPr>
          <p:cNvSpPr txBox="1"/>
          <p:nvPr/>
        </p:nvSpPr>
        <p:spPr>
          <a:xfrm>
            <a:off x="8183706" y="4344802"/>
            <a:ext cx="2908295" cy="718464"/>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fromWordArt="0" anchor="ctr" anchorCtr="0" forceAA="0" compatLnSpc="1">
            <a:prstTxWarp prst="textNoShape">
              <a:avLst/>
            </a:prstTxWarp>
            <a:spAutoFit/>
          </a:bodyPr>
          <a:lstStyle/>
          <a:p>
            <a:pPr marL="0" marR="0" lvl="0" indent="0" algn="ctr" defTabSz="410765" rtl="0" eaLnBrk="1" fontAlgn="auto" latinLnBrk="0" hangingPunct="0">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Proxima Nova Rg"/>
                <a:ea typeface="Open Sans"/>
                <a:cs typeface="Open Sans"/>
                <a:sym typeface="Calibri"/>
              </a:rPr>
              <a:t>First mile</a:t>
            </a:r>
            <a:br>
              <a:rPr kumimoji="0" lang="en-US" sz="1400" b="1" i="0" u="none" strike="noStrike" kern="0" cap="none" spc="0" normalizeH="0" baseline="0" noProof="0">
                <a:ln>
                  <a:noFill/>
                </a:ln>
                <a:solidFill>
                  <a:srgbClr val="000000"/>
                </a:solidFill>
                <a:effectLst/>
                <a:uLnTx/>
                <a:uFillTx/>
                <a:latin typeface="Proxima Nova Rg"/>
                <a:ea typeface="Open Sans"/>
                <a:cs typeface="Open Sans"/>
                <a:sym typeface="Calibri"/>
              </a:rPr>
            </a:br>
            <a:r>
              <a:rPr kumimoji="0" lang="en-US" sz="1400" b="0" i="1" u="none" strike="noStrike" kern="0" cap="none" spc="0" normalizeH="0" baseline="0" noProof="0">
                <a:ln>
                  <a:noFill/>
                </a:ln>
                <a:solidFill>
                  <a:srgbClr val="000000"/>
                </a:solidFill>
                <a:effectLst/>
                <a:uLnTx/>
                <a:uFillTx/>
                <a:latin typeface="Proxima Nova Rg"/>
                <a:ea typeface="Open Sans"/>
                <a:cs typeface="Open Sans"/>
                <a:sym typeface="Calibri"/>
              </a:rPr>
              <a:t>Supporting leaders in exploring and implementing digital benefits</a:t>
            </a:r>
          </a:p>
        </p:txBody>
      </p:sp>
      <p:sp>
        <p:nvSpPr>
          <p:cNvPr id="21" name="TextBox 20">
            <a:extLst>
              <a:ext uri="{FF2B5EF4-FFF2-40B4-BE49-F238E27FC236}">
                <a16:creationId xmlns:a16="http://schemas.microsoft.com/office/drawing/2014/main" id="{30685B83-CD98-2C1F-EEE8-7EE7661C6413}"/>
              </a:ext>
            </a:extLst>
          </p:cNvPr>
          <p:cNvSpPr txBox="1"/>
          <p:nvPr/>
        </p:nvSpPr>
        <p:spPr>
          <a:xfrm>
            <a:off x="1444765" y="5756451"/>
            <a:ext cx="9491592" cy="718464"/>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8" tIns="35718" rIns="35718" bIns="35718" numCol="1" spcCol="38100" rtlCol="0" fromWordArt="0" anchor="ctr" anchorCtr="0" forceAA="0" compatLnSpc="1">
            <a:prstTxWarp prst="textNoShape">
              <a:avLst/>
            </a:prstTxWarp>
            <a:spAutoFit/>
          </a:bodyPr>
          <a:lstStyle/>
          <a:p>
            <a:pPr marL="0" marR="0" lvl="0" indent="0" algn="l" defTabSz="410765" rtl="0" eaLnBrk="1" fontAlgn="auto" latinLnBrk="0" hangingPunct="0">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Proxima Nova Rg"/>
                <a:ea typeface="Open Sans"/>
                <a:cs typeface="Open Sans"/>
                <a:sym typeface="Calibri"/>
              </a:rPr>
              <a:t>Founded on partnership</a:t>
            </a:r>
            <a:br>
              <a:rPr kumimoji="0" lang="en-US" sz="1400" b="1" i="0" u="none" strike="noStrike" kern="0" cap="none" spc="0" normalizeH="0" baseline="0" noProof="0">
                <a:ln>
                  <a:noFill/>
                </a:ln>
                <a:solidFill>
                  <a:srgbClr val="000000"/>
                </a:solidFill>
                <a:effectLst/>
                <a:uLnTx/>
                <a:uFillTx/>
                <a:latin typeface="Proxima Nova Rg"/>
                <a:ea typeface="Open Sans"/>
                <a:cs typeface="Open Sans"/>
                <a:sym typeface="Calibri"/>
              </a:rPr>
            </a:br>
            <a:r>
              <a:rPr kumimoji="0" lang="en-US" sz="1400" b="0" i="1" u="none" strike="noStrike" kern="0" cap="none" spc="0" normalizeH="0" baseline="0" noProof="0">
                <a:ln>
                  <a:noFill/>
                </a:ln>
                <a:solidFill>
                  <a:srgbClr val="000000"/>
                </a:solidFill>
                <a:effectLst/>
                <a:uLnTx/>
                <a:uFillTx/>
                <a:latin typeface="Proxima Nova Rg"/>
                <a:ea typeface="Open Sans"/>
                <a:cs typeface="Open Sans"/>
                <a:sym typeface="Calibri"/>
              </a:rPr>
              <a:t>Leveraging the unique constituencies, engagement mechanisms, and channels of government, private sector, civil society, and other international development partners</a:t>
            </a:r>
          </a:p>
        </p:txBody>
      </p:sp>
      <p:sp>
        <p:nvSpPr>
          <p:cNvPr id="5" name="TextBox 4">
            <a:extLst>
              <a:ext uri="{FF2B5EF4-FFF2-40B4-BE49-F238E27FC236}">
                <a16:creationId xmlns:a16="http://schemas.microsoft.com/office/drawing/2014/main" id="{15B479D8-E6FD-B5EF-6A25-58271CCDCD60}"/>
              </a:ext>
            </a:extLst>
          </p:cNvPr>
          <p:cNvSpPr txBox="1"/>
          <p:nvPr/>
        </p:nvSpPr>
        <p:spPr>
          <a:xfrm>
            <a:off x="11383766" y="724401"/>
            <a:ext cx="72198" cy="318355"/>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35718" tIns="35718" rIns="35718" bIns="35718" numCol="1" spcCol="38100" rtlCol="0" anchor="ctr">
            <a:spAutoFit/>
          </a:bodyPr>
          <a:lstStyle/>
          <a:p>
            <a:pPr marL="0" marR="0" lvl="0" indent="0" algn="l" defTabSz="410765" rtl="0" eaLnBrk="1" fontAlgn="auto" latinLnBrk="0" hangingPunct="0">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Proxima Nova"/>
              <a:ea typeface="+mn-ea"/>
              <a:cs typeface="+mn-cs"/>
              <a:sym typeface="Proxima Nova"/>
            </a:endParaRPr>
          </a:p>
        </p:txBody>
      </p:sp>
      <p:grpSp>
        <p:nvGrpSpPr>
          <p:cNvPr id="24" name="Group 23">
            <a:extLst>
              <a:ext uri="{FF2B5EF4-FFF2-40B4-BE49-F238E27FC236}">
                <a16:creationId xmlns:a16="http://schemas.microsoft.com/office/drawing/2014/main" id="{A057BD0A-7889-0EFE-102B-3CA79F603AD1}"/>
              </a:ext>
            </a:extLst>
          </p:cNvPr>
          <p:cNvGrpSpPr>
            <a:grpSpLocks/>
          </p:cNvGrpSpPr>
          <p:nvPr/>
        </p:nvGrpSpPr>
        <p:grpSpPr>
          <a:xfrm>
            <a:off x="174194" y="617676"/>
            <a:ext cx="457200" cy="457200"/>
            <a:chOff x="272143" y="2179542"/>
            <a:chExt cx="457200" cy="535027"/>
          </a:xfrm>
        </p:grpSpPr>
        <p:sp>
          <p:nvSpPr>
            <p:cNvPr id="25" name="Oval 24">
              <a:extLst>
                <a:ext uri="{FF2B5EF4-FFF2-40B4-BE49-F238E27FC236}">
                  <a16:creationId xmlns:a16="http://schemas.microsoft.com/office/drawing/2014/main" id="{DD08ACD7-8103-90A4-21A6-94C37CAC06A7}"/>
                </a:ext>
              </a:extLst>
            </p:cNvPr>
            <p:cNvSpPr/>
            <p:nvPr/>
          </p:nvSpPr>
          <p:spPr>
            <a:xfrm>
              <a:off x="272143" y="2179542"/>
              <a:ext cx="457200" cy="535027"/>
            </a:xfrm>
            <a:prstGeom prst="ellipse">
              <a:avLst/>
            </a:prstGeom>
            <a:solidFill>
              <a:srgbClr val="F68E4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ctr">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2000" b="1" i="0" u="none" strike="noStrike" kern="0" cap="none" spc="0" normalizeH="0" baseline="0" noProof="0">
                <a:ln>
                  <a:noFill/>
                </a:ln>
                <a:solidFill>
                  <a:srgbClr val="000000"/>
                </a:solidFill>
                <a:effectLst/>
                <a:uLnTx/>
                <a:uFillTx/>
                <a:latin typeface="Proxima Nova Rg" panose="02000506030000020004" pitchFamily="2" charset="77"/>
                <a:sym typeface="Proxima Nova" panose="02000506030000020004" pitchFamily="2" charset="77"/>
              </a:endParaRPr>
            </a:p>
          </p:txBody>
        </p:sp>
        <p:sp>
          <p:nvSpPr>
            <p:cNvPr id="26" name="TextBox 25">
              <a:extLst>
                <a:ext uri="{FF2B5EF4-FFF2-40B4-BE49-F238E27FC236}">
                  <a16:creationId xmlns:a16="http://schemas.microsoft.com/office/drawing/2014/main" id="{331CAB4E-756B-E821-230E-0C7D808C9B53}"/>
                </a:ext>
              </a:extLst>
            </p:cNvPr>
            <p:cNvSpPr txBox="1"/>
            <p:nvPr/>
          </p:nvSpPr>
          <p:spPr>
            <a:xfrm>
              <a:off x="326572" y="2216225"/>
              <a:ext cx="348343" cy="46821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FFFFFF"/>
                  </a:solidFill>
                  <a:effectLst/>
                  <a:uLnTx/>
                  <a:uFillTx/>
                  <a:latin typeface="Proxima Nova Rg" panose="02000506030000020004" pitchFamily="2" charset="77"/>
                  <a:sym typeface="Calibri"/>
                </a:rPr>
                <a:t>C</a:t>
              </a:r>
            </a:p>
          </p:txBody>
        </p:sp>
      </p:grpSp>
    </p:spTree>
    <p:extLst>
      <p:ext uri="{BB962C8B-B14F-4D97-AF65-F5344CB8AC3E}">
        <p14:creationId xmlns:p14="http://schemas.microsoft.com/office/powerpoint/2010/main" val="3580140379"/>
      </p:ext>
    </p:extLst>
  </p:cSld>
  <p:clrMapOvr>
    <a:masterClrMapping/>
  </p:clrMapOvr>
  <p:transition spd="med"/>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38CD3E-3A98-D4AD-867B-CE00ED651E82}"/>
            </a:ext>
          </a:extLst>
        </p:cNvPr>
        <p:cNvGrpSpPr/>
        <p:nvPr/>
      </p:nvGrpSpPr>
      <p:grpSpPr>
        <a:xfrm>
          <a:off x="0" y="0"/>
          <a:ext cx="0" cy="0"/>
          <a:chOff x="0" y="0"/>
          <a:chExt cx="0" cy="0"/>
        </a:xfrm>
      </p:grpSpPr>
      <p:sp>
        <p:nvSpPr>
          <p:cNvPr id="10" name="TextBox 9">
            <a:extLst>
              <a:ext uri="{FF2B5EF4-FFF2-40B4-BE49-F238E27FC236}">
                <a16:creationId xmlns:a16="http://schemas.microsoft.com/office/drawing/2014/main" id="{738686FF-0FB8-85FC-DADE-E2B88330F7B1}"/>
              </a:ext>
            </a:extLst>
          </p:cNvPr>
          <p:cNvSpPr txBox="1"/>
          <p:nvPr/>
        </p:nvSpPr>
        <p:spPr>
          <a:xfrm>
            <a:off x="7674429" y="2449286"/>
            <a:ext cx="184731" cy="369332"/>
          </a:xfrm>
          <a:prstGeom prst="rect">
            <a:avLst/>
          </a:prstGeom>
          <a:noFill/>
        </p:spPr>
        <p:txBody>
          <a:bodyPr wrap="none" rtlCol="0">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DK" sz="1800" b="0" i="0" u="none" strike="noStrike" kern="0" cap="none" spc="0" normalizeH="0" baseline="0" noProof="0">
              <a:ln>
                <a:noFill/>
              </a:ln>
              <a:solidFill>
                <a:srgbClr val="000000"/>
              </a:solidFill>
              <a:effectLst/>
              <a:uLnTx/>
              <a:uFillTx/>
              <a:latin typeface="Calibri" panose="020F0502020204030204"/>
              <a:ea typeface="+mn-ea"/>
              <a:cs typeface="+mn-cs"/>
              <a:sym typeface="Calibri"/>
            </a:endParaRPr>
          </a:p>
        </p:txBody>
      </p:sp>
      <p:sp>
        <p:nvSpPr>
          <p:cNvPr id="27" name="TextBox 26">
            <a:extLst>
              <a:ext uri="{FF2B5EF4-FFF2-40B4-BE49-F238E27FC236}">
                <a16:creationId xmlns:a16="http://schemas.microsoft.com/office/drawing/2014/main" id="{BDFEB029-8BDB-0BFC-1FC8-0307E701B1CF}"/>
              </a:ext>
            </a:extLst>
          </p:cNvPr>
          <p:cNvSpPr txBox="1"/>
          <p:nvPr/>
        </p:nvSpPr>
        <p:spPr>
          <a:xfrm>
            <a:off x="-716120" y="3993970"/>
            <a:ext cx="3377561" cy="30777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en-US" sz="1400" b="1" i="0" u="none" strike="noStrike" kern="0" cap="none" spc="0" normalizeH="0" baseline="0" noProof="0" err="1">
                <a:ln>
                  <a:noFill/>
                </a:ln>
                <a:solidFill>
                  <a:srgbClr val="FF8761"/>
                </a:solidFill>
                <a:effectLst/>
                <a:uLnTx/>
                <a:uFillTx/>
                <a:latin typeface="Proxima Nova Rg" panose="02000506030000020004"/>
                <a:ea typeface="+mn-ea"/>
                <a:cs typeface="Calibri"/>
                <a:sym typeface="Calibri"/>
              </a:rPr>
              <a:t>www.datatopolicy.org</a:t>
            </a:r>
            <a:endParaRPr kumimoji="0" lang="en-US" sz="1400" b="1" i="0" u="none" strike="noStrike" kern="0" cap="none" spc="0" normalizeH="0" baseline="0" noProof="0">
              <a:ln>
                <a:noFill/>
              </a:ln>
              <a:solidFill>
                <a:srgbClr val="FF8761"/>
              </a:solidFill>
              <a:effectLst/>
              <a:uLnTx/>
              <a:uFillTx/>
              <a:latin typeface="Proxima Nova Rg" panose="02000506030000020004"/>
              <a:ea typeface="+mn-ea"/>
              <a:cs typeface="Calibri"/>
              <a:sym typeface="Calibri"/>
            </a:endParaRPr>
          </a:p>
        </p:txBody>
      </p:sp>
      <p:pic>
        <p:nvPicPr>
          <p:cNvPr id="29" name="Picture 4">
            <a:extLst>
              <a:ext uri="{FF2B5EF4-FFF2-40B4-BE49-F238E27FC236}">
                <a16:creationId xmlns:a16="http://schemas.microsoft.com/office/drawing/2014/main" id="{10F8060A-544D-C57E-2311-29ECE77AFAE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821371"/>
            <a:ext cx="1581150" cy="571500"/>
          </a:xfrm>
          <a:prstGeom prst="rect">
            <a:avLst/>
          </a:prstGeom>
          <a:noFill/>
          <a:extLst>
            <a:ext uri="{909E8E84-426E-40DD-AFC4-6F175D3DCCD1}">
              <a14:hiddenFill xmlns:a14="http://schemas.microsoft.com/office/drawing/2010/main">
                <a:solidFill>
                  <a:srgbClr val="FFFFFF"/>
                </a:solidFill>
              </a14:hiddenFill>
            </a:ext>
          </a:extLst>
        </p:spPr>
      </p:pic>
      <p:sp>
        <p:nvSpPr>
          <p:cNvPr id="30" name="Google Shape;195;p22">
            <a:extLst>
              <a:ext uri="{FF2B5EF4-FFF2-40B4-BE49-F238E27FC236}">
                <a16:creationId xmlns:a16="http://schemas.microsoft.com/office/drawing/2014/main" id="{88447720-7543-157F-554C-79669AEFA0AA}"/>
              </a:ext>
            </a:extLst>
          </p:cNvPr>
          <p:cNvSpPr txBox="1"/>
          <p:nvPr/>
        </p:nvSpPr>
        <p:spPr>
          <a:xfrm>
            <a:off x="561925" y="542251"/>
            <a:ext cx="10774602" cy="1132618"/>
          </a:xfrm>
          <a:prstGeom prst="rect">
            <a:avLst/>
          </a:prstGeom>
          <a:noFill/>
          <a:ln>
            <a:noFill/>
          </a:ln>
        </p:spPr>
        <p:txBody>
          <a:bodyPr spcFirstLastPara="1" wrap="square" lIns="0" tIns="0" rIns="0" bIns="0" anchor="t" anchorCtr="0">
            <a:spAutoFit/>
          </a:bodyPr>
          <a:lstStyle/>
          <a:p>
            <a:pPr marL="0" marR="0" lvl="0" indent="0" algn="l" defTabSz="914400" rtl="0" eaLnBrk="1" fontAlgn="auto" latinLnBrk="0" hangingPunct="1">
              <a:lnSpc>
                <a:spcPct val="80000"/>
              </a:lnSpc>
              <a:spcBef>
                <a:spcPts val="0"/>
              </a:spcBef>
              <a:spcAft>
                <a:spcPts val="0"/>
              </a:spcAft>
              <a:buClr>
                <a:srgbClr val="0468B1"/>
              </a:buClr>
              <a:buSzPts val="3200"/>
              <a:buFontTx/>
              <a:buNone/>
              <a:tabLst/>
              <a:defRPr/>
            </a:pPr>
            <a:r>
              <a:rPr kumimoji="0" lang="en-US" sz="3200" b="1" i="0" u="none" strike="noStrike" kern="0" cap="none" spc="0" normalizeH="0" baseline="0" noProof="0" dirty="0">
                <a:ln>
                  <a:noFill/>
                </a:ln>
                <a:solidFill>
                  <a:srgbClr val="0468B1"/>
                </a:solidFill>
                <a:effectLst/>
                <a:uLnTx/>
                <a:uFillTx/>
                <a:latin typeface="Proxima Nova Rg" panose="02000506030000020004"/>
                <a:cs typeface="Arial"/>
                <a:sym typeface="Arial"/>
              </a:rPr>
              <a:t> </a:t>
            </a:r>
            <a:r>
              <a:rPr kumimoji="0" lang="en-US" sz="3000" b="1" i="0" u="none" strike="noStrike" kern="0" cap="none" spc="0" normalizeH="0" baseline="0" noProof="0" dirty="0">
                <a:ln>
                  <a:noFill/>
                </a:ln>
                <a:solidFill>
                  <a:srgbClr val="0468B1"/>
                </a:solidFill>
                <a:effectLst/>
                <a:uLnTx/>
                <a:uFillTx/>
                <a:latin typeface="Proxima Nova Rg" panose="02000506030000020004"/>
                <a:cs typeface="Arial"/>
                <a:sym typeface="Arial"/>
              </a:rPr>
              <a:t>      Our Data to Policy Initiative guides policymakers in integrating data into policy &amp; decision-making processes</a:t>
            </a:r>
            <a:endParaRPr kumimoji="0" lang="en-US" sz="3000" b="1" i="0" u="none" strike="noStrike" kern="0" cap="none" spc="0" normalizeH="0" baseline="0" noProof="0" dirty="0">
              <a:ln>
                <a:noFill/>
              </a:ln>
              <a:solidFill>
                <a:srgbClr val="0468B1"/>
              </a:solidFill>
              <a:effectLst/>
              <a:uLnTx/>
              <a:uFillTx/>
              <a:latin typeface="Proxima Nova Rg" panose="02000506030000020004"/>
              <a:cs typeface="Arial"/>
              <a:sym typeface="Calibri"/>
            </a:endParaRPr>
          </a:p>
        </p:txBody>
      </p:sp>
      <p:pic>
        <p:nvPicPr>
          <p:cNvPr id="11" name="Picture 10">
            <a:extLst>
              <a:ext uri="{FF2B5EF4-FFF2-40B4-BE49-F238E27FC236}">
                <a16:creationId xmlns:a16="http://schemas.microsoft.com/office/drawing/2014/main" id="{16EFED92-F33F-CAC0-1BF5-4729672D56C8}"/>
              </a:ext>
            </a:extLst>
          </p:cNvPr>
          <p:cNvPicPr>
            <a:picLocks noChangeAspect="1"/>
          </p:cNvPicPr>
          <p:nvPr/>
        </p:nvPicPr>
        <p:blipFill>
          <a:blip r:embed="rId4"/>
          <a:stretch>
            <a:fillRect/>
          </a:stretch>
        </p:blipFill>
        <p:spPr>
          <a:xfrm>
            <a:off x="812875" y="1821371"/>
            <a:ext cx="4039766" cy="2172599"/>
          </a:xfrm>
          <a:prstGeom prst="rect">
            <a:avLst/>
          </a:prstGeom>
          <a:effectLst>
            <a:outerShdw blurRad="50800" dist="38100" dir="2700000" algn="tl" rotWithShape="0">
              <a:prstClr val="black">
                <a:alpha val="40000"/>
              </a:prstClr>
            </a:outerShdw>
          </a:effectLst>
        </p:spPr>
      </p:pic>
      <p:sp>
        <p:nvSpPr>
          <p:cNvPr id="12" name="TextBox 11">
            <a:extLst>
              <a:ext uri="{FF2B5EF4-FFF2-40B4-BE49-F238E27FC236}">
                <a16:creationId xmlns:a16="http://schemas.microsoft.com/office/drawing/2014/main" id="{9354251B-9CBC-7288-6468-3BB14677E493}"/>
              </a:ext>
            </a:extLst>
          </p:cNvPr>
          <p:cNvSpPr txBox="1"/>
          <p:nvPr/>
        </p:nvSpPr>
        <p:spPr>
          <a:xfrm>
            <a:off x="6234588" y="1790594"/>
            <a:ext cx="5104933" cy="161101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7" tIns="35717" rIns="35717" bIns="35717" numCol="1" spcCol="38100" rtlCol="0" anchor="ctr">
            <a:spAutoFit/>
          </a:bodyPr>
          <a:lstStyle/>
          <a:p>
            <a:pPr marL="0" marR="0" lvl="0" indent="0" algn="l" defTabSz="410764"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0070C0"/>
                </a:solidFill>
                <a:effectLst/>
                <a:uLnTx/>
                <a:uFillTx/>
                <a:latin typeface="Proxima Nova Rg"/>
                <a:ea typeface="Proxima Nova Rg"/>
                <a:cs typeface="Proxima Nova Rg"/>
                <a:sym typeface="Proxima Nova"/>
              </a:rPr>
              <a:t>Data to Policy Navigator</a:t>
            </a:r>
          </a:p>
          <a:p>
            <a:pPr marL="0" marR="0" lvl="0" indent="0" algn="l" defTabSz="410764" rtl="0" eaLnBrk="1" fontAlgn="auto" latinLnBrk="0" hangingPunct="0">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Proxima Nova Rg"/>
                <a:ea typeface="+mn-ea"/>
                <a:cs typeface="+mn-cs"/>
                <a:sym typeface="Proxima Nova"/>
                <a:hlinkClick r:id="rId5"/>
              </a:rPr>
              <a:t>Global resource </a:t>
            </a:r>
            <a:r>
              <a:rPr kumimoji="0" lang="en-US" sz="1600" b="0" i="0" u="none" strike="noStrike" kern="0" cap="none" spc="0" normalizeH="0" baseline="0" noProof="0">
                <a:ln>
                  <a:noFill/>
                </a:ln>
                <a:solidFill>
                  <a:srgbClr val="000000"/>
                </a:solidFill>
                <a:effectLst/>
                <a:uLnTx/>
                <a:uFillTx/>
                <a:latin typeface="Proxima Nova Rg"/>
                <a:ea typeface="+mn-ea"/>
                <a:cs typeface="+mn-cs"/>
                <a:sym typeface="Proxima Nova"/>
              </a:rPr>
              <a:t>and capacity building offering guiding policymakers in their journey to integrate data into their policy- and decision-making processes. Covering topics such as data access, data governance, and data visualization.</a:t>
            </a:r>
          </a:p>
        </p:txBody>
      </p:sp>
      <p:pic>
        <p:nvPicPr>
          <p:cNvPr id="13" name="Picture 12">
            <a:extLst>
              <a:ext uri="{FF2B5EF4-FFF2-40B4-BE49-F238E27FC236}">
                <a16:creationId xmlns:a16="http://schemas.microsoft.com/office/drawing/2014/main" id="{1D3452CF-83B7-8370-0980-960B83F5E719}"/>
              </a:ext>
            </a:extLst>
          </p:cNvPr>
          <p:cNvPicPr>
            <a:picLocks noChangeAspect="1"/>
          </p:cNvPicPr>
          <p:nvPr/>
        </p:nvPicPr>
        <p:blipFill>
          <a:blip r:embed="rId6"/>
          <a:stretch>
            <a:fillRect/>
          </a:stretch>
        </p:blipFill>
        <p:spPr>
          <a:xfrm>
            <a:off x="766291" y="4506321"/>
            <a:ext cx="5008868" cy="1381641"/>
          </a:xfrm>
          <a:prstGeom prst="rect">
            <a:avLst/>
          </a:prstGeom>
          <a:effectLst>
            <a:outerShdw blurRad="50800" dist="38100" dir="2700000" algn="tl" rotWithShape="0">
              <a:prstClr val="black">
                <a:alpha val="40000"/>
              </a:prstClr>
            </a:outerShdw>
          </a:effectLst>
        </p:spPr>
      </p:pic>
      <p:sp>
        <p:nvSpPr>
          <p:cNvPr id="14" name="TextBox 13">
            <a:extLst>
              <a:ext uri="{FF2B5EF4-FFF2-40B4-BE49-F238E27FC236}">
                <a16:creationId xmlns:a16="http://schemas.microsoft.com/office/drawing/2014/main" id="{619A80AC-68A0-8BAB-1FB7-AB68D852579B}"/>
              </a:ext>
            </a:extLst>
          </p:cNvPr>
          <p:cNvSpPr txBox="1"/>
          <p:nvPr/>
        </p:nvSpPr>
        <p:spPr>
          <a:xfrm>
            <a:off x="6274192" y="3684108"/>
            <a:ext cx="5104933" cy="259589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5717" tIns="35717" rIns="35717" bIns="35717" numCol="1" spcCol="38100" rtlCol="0" anchor="ctr">
            <a:spAutoFit/>
          </a:bodyPr>
          <a:lstStyle/>
          <a:p>
            <a:pPr marL="0" marR="0" lvl="0" indent="0" algn="l" defTabSz="410764"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0070C0"/>
                </a:solidFill>
                <a:effectLst/>
                <a:uLnTx/>
                <a:uFillTx/>
                <a:latin typeface="Proxima Nova Rg"/>
                <a:ea typeface="Proxima Nova Rg"/>
                <a:cs typeface="Proxima Nova Rg"/>
                <a:sym typeface="Proxima Nova"/>
              </a:rPr>
              <a:t>Data to Policy Network</a:t>
            </a:r>
          </a:p>
          <a:p>
            <a:pPr marL="0" marR="0" lvl="0" indent="0" algn="l" defTabSz="410764" rtl="0" eaLnBrk="1" fontAlgn="auto" latinLnBrk="0" hangingPunct="0">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Proxima Nova Rg"/>
                <a:ea typeface="+mn-ea"/>
                <a:cs typeface="+mn-cs"/>
                <a:sym typeface="Proxima Nova"/>
                <a:hlinkClick r:id="rId7"/>
              </a:rPr>
              <a:t>Global network </a:t>
            </a:r>
            <a:r>
              <a:rPr kumimoji="0" lang="en-US" sz="1600" b="0" i="0" u="none" strike="noStrike" kern="0" cap="none" spc="0" normalizeH="0" baseline="0" noProof="0">
                <a:ln>
                  <a:noFill/>
                </a:ln>
                <a:solidFill>
                  <a:srgbClr val="000000"/>
                </a:solidFill>
                <a:effectLst/>
                <a:uLnTx/>
                <a:uFillTx/>
                <a:latin typeface="Proxima Nova Rg"/>
                <a:ea typeface="+mn-ea"/>
                <a:cs typeface="+mn-cs"/>
                <a:sym typeface="Proxima Nova"/>
              </a:rPr>
              <a:t>providing policymakers with an opportunity to connect with peers, access curated content, join webinars and events and tap into the global data ecosystem</a:t>
            </a:r>
          </a:p>
          <a:p>
            <a:pPr marL="0" marR="0" lvl="0" indent="0" algn="l" defTabSz="410764"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mn-ea"/>
              <a:cs typeface="+mn-cs"/>
              <a:sym typeface="Calibri"/>
            </a:endParaRPr>
          </a:p>
          <a:p>
            <a:pPr marL="0" marR="0" lvl="0" indent="0" algn="l" defTabSz="410764" rtl="0" eaLnBrk="1" fontAlgn="auto" latinLnBrk="0" hangingPunct="0">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Calibri"/>
              </a:rPr>
              <a:t>70+ policymakers from 16 countries</a:t>
            </a:r>
            <a:r>
              <a:rPr kumimoji="0" lang="en-US" sz="1600" b="1"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Calibri"/>
              </a:rPr>
              <a:t>: </a:t>
            </a:r>
            <a:br>
              <a:rPr kumimoji="0" lang="en-US" sz="1800" b="1" i="0" u="none" strike="noStrike" kern="0" cap="none" spc="0" normalizeH="0" baseline="0" noProof="0">
                <a:ln>
                  <a:noFill/>
                </a:ln>
                <a:solidFill>
                  <a:srgbClr val="000000"/>
                </a:solidFill>
                <a:effectLst/>
                <a:uLnTx/>
                <a:uFillTx/>
                <a:latin typeface="Calibri" panose="020F0502020204030204"/>
                <a:ea typeface="+mn-ea"/>
                <a:cs typeface="+mn-cs"/>
                <a:sym typeface="Calibri"/>
              </a:rPr>
            </a:br>
            <a:r>
              <a:rPr kumimoji="0" lang="en-US" sz="1800" b="0" i="0" u="none" strike="noStrike" kern="0" cap="none" spc="0" normalizeH="0" baseline="0" noProof="0">
                <a:ln>
                  <a:noFill/>
                </a:ln>
                <a:solidFill>
                  <a:srgbClr val="000000"/>
                </a:solidFill>
                <a:effectLst/>
                <a:uLnTx/>
                <a:uFillTx/>
                <a:latin typeface="Calibri" panose="020F0502020204030204"/>
                <a:ea typeface="+mn-ea"/>
                <a:cs typeface="+mn-cs"/>
                <a:sym typeface="Calibri"/>
              </a:rPr>
              <a:t>Bhutan, Burundi, France, Guatemala, Indonesia, Kenya Mexico, Peru, Philippines, Seychelles, Sierra Leone, Sri Lanka, Tanzania, Thailand, Turkey, Vietnam</a:t>
            </a:r>
            <a:endParaRPr kumimoji="0" lang="en-US" sz="1600" b="0" i="0" u="none" strike="noStrike" kern="0" cap="none" spc="0" normalizeH="0" baseline="0" noProof="0">
              <a:ln>
                <a:noFill/>
              </a:ln>
              <a:solidFill>
                <a:srgbClr val="000000"/>
              </a:solidFill>
              <a:effectLst/>
              <a:uLnTx/>
              <a:uFillTx/>
              <a:latin typeface="Proxima Nova Rg"/>
              <a:ea typeface="+mn-ea"/>
              <a:cs typeface="+mn-cs"/>
              <a:sym typeface="Calibri"/>
            </a:endParaRPr>
          </a:p>
        </p:txBody>
      </p:sp>
      <p:grpSp>
        <p:nvGrpSpPr>
          <p:cNvPr id="2" name="Group 1">
            <a:extLst>
              <a:ext uri="{FF2B5EF4-FFF2-40B4-BE49-F238E27FC236}">
                <a16:creationId xmlns:a16="http://schemas.microsoft.com/office/drawing/2014/main" id="{F414FB91-3A81-D2E2-0C73-08DF7E3F1058}"/>
              </a:ext>
            </a:extLst>
          </p:cNvPr>
          <p:cNvGrpSpPr>
            <a:grpSpLocks/>
          </p:cNvGrpSpPr>
          <p:nvPr/>
        </p:nvGrpSpPr>
        <p:grpSpPr>
          <a:xfrm>
            <a:off x="714388" y="490111"/>
            <a:ext cx="457200" cy="457200"/>
            <a:chOff x="272143" y="2179542"/>
            <a:chExt cx="457200" cy="535027"/>
          </a:xfrm>
        </p:grpSpPr>
        <p:sp>
          <p:nvSpPr>
            <p:cNvPr id="3" name="Oval 2">
              <a:extLst>
                <a:ext uri="{FF2B5EF4-FFF2-40B4-BE49-F238E27FC236}">
                  <a16:creationId xmlns:a16="http://schemas.microsoft.com/office/drawing/2014/main" id="{8868FDC9-4E2B-8511-B797-EF780B3083E1}"/>
                </a:ext>
              </a:extLst>
            </p:cNvPr>
            <p:cNvSpPr/>
            <p:nvPr/>
          </p:nvSpPr>
          <p:spPr>
            <a:xfrm>
              <a:off x="272143" y="2179542"/>
              <a:ext cx="457200" cy="535027"/>
            </a:xfrm>
            <a:prstGeom prst="ellipse">
              <a:avLst/>
            </a:prstGeom>
            <a:solidFill>
              <a:srgbClr val="F68E4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ctr">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2000" b="1"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Proxima Nova" panose="02000506030000020004" pitchFamily="2" charset="77"/>
              </a:endParaRPr>
            </a:p>
          </p:txBody>
        </p:sp>
        <p:sp>
          <p:nvSpPr>
            <p:cNvPr id="7" name="TextBox 6">
              <a:extLst>
                <a:ext uri="{FF2B5EF4-FFF2-40B4-BE49-F238E27FC236}">
                  <a16:creationId xmlns:a16="http://schemas.microsoft.com/office/drawing/2014/main" id="{78E6663B-9B68-D027-C45C-C14765A3D72C}"/>
                </a:ext>
              </a:extLst>
            </p:cNvPr>
            <p:cNvSpPr txBox="1"/>
            <p:nvPr/>
          </p:nvSpPr>
          <p:spPr>
            <a:xfrm>
              <a:off x="326572" y="2216225"/>
              <a:ext cx="348343" cy="46821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FFFFFF"/>
                  </a:solidFill>
                  <a:effectLst/>
                  <a:uLnTx/>
                  <a:uFillTx/>
                  <a:latin typeface="Proxima Nova Rg" panose="02000506030000020004" pitchFamily="2" charset="77"/>
                  <a:ea typeface="+mn-ea"/>
                  <a:cs typeface="+mn-cs"/>
                  <a:sym typeface="Calibri"/>
                </a:rPr>
                <a:t>C</a:t>
              </a:r>
            </a:p>
          </p:txBody>
        </p:sp>
      </p:grpSp>
    </p:spTree>
    <p:extLst>
      <p:ext uri="{BB962C8B-B14F-4D97-AF65-F5344CB8AC3E}">
        <p14:creationId xmlns:p14="http://schemas.microsoft.com/office/powerpoint/2010/main" val="2750472298"/>
      </p:ext>
    </p:extLst>
  </p:cSld>
  <p:clrMapOvr>
    <a:masterClrMapping/>
  </p:clrMapOvr>
  <p:transition spd="med"/>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38CD3E-3A98-D4AD-867B-CE00ED651E82}"/>
            </a:ext>
          </a:extLst>
        </p:cNvPr>
        <p:cNvGrpSpPr/>
        <p:nvPr/>
      </p:nvGrpSpPr>
      <p:grpSpPr>
        <a:xfrm>
          <a:off x="0" y="0"/>
          <a:ext cx="0" cy="0"/>
          <a:chOff x="0" y="0"/>
          <a:chExt cx="0" cy="0"/>
        </a:xfrm>
      </p:grpSpPr>
      <p:sp>
        <p:nvSpPr>
          <p:cNvPr id="10" name="TextBox 9">
            <a:extLst>
              <a:ext uri="{FF2B5EF4-FFF2-40B4-BE49-F238E27FC236}">
                <a16:creationId xmlns:a16="http://schemas.microsoft.com/office/drawing/2014/main" id="{738686FF-0FB8-85FC-DADE-E2B88330F7B1}"/>
              </a:ext>
            </a:extLst>
          </p:cNvPr>
          <p:cNvSpPr txBox="1"/>
          <p:nvPr/>
        </p:nvSpPr>
        <p:spPr>
          <a:xfrm>
            <a:off x="7674429" y="2449286"/>
            <a:ext cx="184731" cy="369332"/>
          </a:xfrm>
          <a:prstGeom prst="rect">
            <a:avLst/>
          </a:prstGeom>
          <a:noFill/>
        </p:spPr>
        <p:txBody>
          <a:bodyPr wrap="none" rtlCol="0">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DK" sz="1800" b="0" i="0" u="none" strike="noStrike" kern="0" cap="none" spc="0" normalizeH="0" baseline="0" noProof="0">
              <a:ln>
                <a:noFill/>
              </a:ln>
              <a:solidFill>
                <a:srgbClr val="000000"/>
              </a:solidFill>
              <a:effectLst/>
              <a:uLnTx/>
              <a:uFillTx/>
              <a:latin typeface="Calibri" panose="020F0502020204030204"/>
              <a:ea typeface="+mn-ea"/>
              <a:cs typeface="+mn-cs"/>
              <a:sym typeface="Calibri"/>
            </a:endParaRPr>
          </a:p>
        </p:txBody>
      </p:sp>
      <p:grpSp>
        <p:nvGrpSpPr>
          <p:cNvPr id="2" name="Group 1">
            <a:extLst>
              <a:ext uri="{FF2B5EF4-FFF2-40B4-BE49-F238E27FC236}">
                <a16:creationId xmlns:a16="http://schemas.microsoft.com/office/drawing/2014/main" id="{F414FB91-3A81-D2E2-0C73-08DF7E3F1058}"/>
              </a:ext>
            </a:extLst>
          </p:cNvPr>
          <p:cNvGrpSpPr>
            <a:grpSpLocks/>
          </p:cNvGrpSpPr>
          <p:nvPr/>
        </p:nvGrpSpPr>
        <p:grpSpPr>
          <a:xfrm>
            <a:off x="239375" y="420838"/>
            <a:ext cx="457200" cy="457200"/>
            <a:chOff x="272143" y="2179542"/>
            <a:chExt cx="457200" cy="535027"/>
          </a:xfrm>
        </p:grpSpPr>
        <p:sp>
          <p:nvSpPr>
            <p:cNvPr id="3" name="Oval 2">
              <a:extLst>
                <a:ext uri="{FF2B5EF4-FFF2-40B4-BE49-F238E27FC236}">
                  <a16:creationId xmlns:a16="http://schemas.microsoft.com/office/drawing/2014/main" id="{8868FDC9-4E2B-8511-B797-EF780B3083E1}"/>
                </a:ext>
              </a:extLst>
            </p:cNvPr>
            <p:cNvSpPr/>
            <p:nvPr/>
          </p:nvSpPr>
          <p:spPr>
            <a:xfrm>
              <a:off x="272143" y="2179542"/>
              <a:ext cx="457200" cy="535027"/>
            </a:xfrm>
            <a:prstGeom prst="ellipse">
              <a:avLst/>
            </a:prstGeom>
            <a:solidFill>
              <a:srgbClr val="F68E4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ctr">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2000" b="1"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Proxima Nova" panose="02000506030000020004" pitchFamily="2" charset="77"/>
              </a:endParaRPr>
            </a:p>
          </p:txBody>
        </p:sp>
        <p:sp>
          <p:nvSpPr>
            <p:cNvPr id="7" name="TextBox 6">
              <a:extLst>
                <a:ext uri="{FF2B5EF4-FFF2-40B4-BE49-F238E27FC236}">
                  <a16:creationId xmlns:a16="http://schemas.microsoft.com/office/drawing/2014/main" id="{78E6663B-9B68-D027-C45C-C14765A3D72C}"/>
                </a:ext>
              </a:extLst>
            </p:cNvPr>
            <p:cNvSpPr txBox="1"/>
            <p:nvPr/>
          </p:nvSpPr>
          <p:spPr>
            <a:xfrm>
              <a:off x="326572" y="2216225"/>
              <a:ext cx="348343" cy="46821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FFFFFF"/>
                  </a:solidFill>
                  <a:effectLst/>
                  <a:uLnTx/>
                  <a:uFillTx/>
                  <a:latin typeface="Proxima Nova Rg" panose="02000506030000020004" pitchFamily="2" charset="77"/>
                  <a:ea typeface="+mn-ea"/>
                  <a:cs typeface="+mn-cs"/>
                  <a:sym typeface="Calibri"/>
                </a:rPr>
                <a:t>C</a:t>
              </a:r>
            </a:p>
          </p:txBody>
        </p:sp>
      </p:grpSp>
      <p:pic>
        <p:nvPicPr>
          <p:cNvPr id="5" name="Picture 4" descr="A group of people around a table&#10;&#10;Description automatically generated">
            <a:extLst>
              <a:ext uri="{FF2B5EF4-FFF2-40B4-BE49-F238E27FC236}">
                <a16:creationId xmlns:a16="http://schemas.microsoft.com/office/drawing/2014/main" id="{048150AF-03A8-A340-4E80-6A7D112096C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46294" y="422654"/>
            <a:ext cx="2681854" cy="3601296"/>
          </a:xfrm>
          <a:prstGeom prst="rect">
            <a:avLst/>
          </a:prstGeom>
        </p:spPr>
      </p:pic>
      <p:pic>
        <p:nvPicPr>
          <p:cNvPr id="8" name="Picture 7">
            <a:extLst>
              <a:ext uri="{FF2B5EF4-FFF2-40B4-BE49-F238E27FC236}">
                <a16:creationId xmlns:a16="http://schemas.microsoft.com/office/drawing/2014/main" id="{3EA518E8-44D0-0601-3719-EFDE0C2544A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30749" y="422654"/>
            <a:ext cx="2681854" cy="3601296"/>
          </a:xfrm>
          <a:prstGeom prst="rect">
            <a:avLst/>
          </a:prstGeom>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a16="http://schemas.microsoft.com/office/drawing/2014/main" id="{59A6F170-3356-F6DF-1E4F-3EC8FCC4A0B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5400000">
            <a:off x="6213367" y="4271740"/>
            <a:ext cx="2573371" cy="2077792"/>
          </a:xfrm>
          <a:prstGeom prst="rect">
            <a:avLst/>
          </a:prstGeom>
        </p:spPr>
      </p:pic>
      <p:pic>
        <p:nvPicPr>
          <p:cNvPr id="17" name="Picture 16">
            <a:extLst>
              <a:ext uri="{FF2B5EF4-FFF2-40B4-BE49-F238E27FC236}">
                <a16:creationId xmlns:a16="http://schemas.microsoft.com/office/drawing/2014/main" id="{E1AF54E6-1DBC-8D49-3A7D-069A72DCADC6}"/>
              </a:ext>
            </a:extLst>
          </p:cNvPr>
          <p:cNvPicPr>
            <a:picLocks noChangeAspect="1"/>
          </p:cNvPicPr>
          <p:nvPr/>
        </p:nvPicPr>
        <p:blipFill rotWithShape="1">
          <a:blip r:embed="rId6">
            <a:extLst>
              <a:ext uri="{28A0092B-C50C-407E-A947-70E740481C1C}">
                <a14:useLocalDpi xmlns:a14="http://schemas.microsoft.com/office/drawing/2010/main" val="0"/>
              </a:ext>
            </a:extLst>
          </a:blip>
          <a:srcRect r="6477"/>
          <a:stretch/>
        </p:blipFill>
        <p:spPr>
          <a:xfrm>
            <a:off x="8480933" y="4023950"/>
            <a:ext cx="3231670" cy="2573371"/>
          </a:xfrm>
          <a:prstGeom prst="rect">
            <a:avLst/>
          </a:prstGeom>
        </p:spPr>
      </p:pic>
      <p:sp>
        <p:nvSpPr>
          <p:cNvPr id="19" name="Title 1">
            <a:extLst>
              <a:ext uri="{FF2B5EF4-FFF2-40B4-BE49-F238E27FC236}">
                <a16:creationId xmlns:a16="http://schemas.microsoft.com/office/drawing/2014/main" id="{83D9CB84-029E-F6AF-91BF-B7309A66218F}"/>
              </a:ext>
            </a:extLst>
          </p:cNvPr>
          <p:cNvSpPr txBox="1">
            <a:spLocks/>
          </p:cNvSpPr>
          <p:nvPr/>
        </p:nvSpPr>
        <p:spPr>
          <a:xfrm>
            <a:off x="795145" y="279872"/>
            <a:ext cx="5198259" cy="132827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bg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0468B1"/>
                </a:solidFill>
                <a:effectLst/>
                <a:uLnTx/>
                <a:uFillTx/>
                <a:latin typeface="Proxima Nova Rg"/>
                <a:ea typeface="+mj-ea"/>
                <a:cs typeface="+mj-cs"/>
                <a:sym typeface="Calibri"/>
              </a:rPr>
              <a:t>Example: Data to Policy Training in Colombia</a:t>
            </a:r>
          </a:p>
        </p:txBody>
      </p:sp>
      <p:sp>
        <p:nvSpPr>
          <p:cNvPr id="21" name="Title 1">
            <a:extLst>
              <a:ext uri="{FF2B5EF4-FFF2-40B4-BE49-F238E27FC236}">
                <a16:creationId xmlns:a16="http://schemas.microsoft.com/office/drawing/2014/main" id="{5F5B2B6B-5F31-7745-2EAC-6C40CB41F1EA}"/>
              </a:ext>
            </a:extLst>
          </p:cNvPr>
          <p:cNvSpPr txBox="1">
            <a:spLocks/>
          </p:cNvSpPr>
          <p:nvPr/>
        </p:nvSpPr>
        <p:spPr>
          <a:xfrm>
            <a:off x="389405" y="2710576"/>
            <a:ext cx="4546533" cy="723205"/>
          </a:xfrm>
          <a:prstGeom prst="rect">
            <a:avLst/>
          </a:prstGeom>
        </p:spPr>
        <p:txBody>
          <a:bodyPr>
            <a:normAutofit/>
          </a:bodyPr>
          <a:lstStyle>
            <a:lvl1pPr algn="l" defTabSz="914258" rtl="0" eaLnBrk="1" latinLnBrk="0" hangingPunct="1">
              <a:lnSpc>
                <a:spcPct val="90000"/>
              </a:lnSpc>
              <a:spcBef>
                <a:spcPct val="0"/>
              </a:spcBef>
              <a:buNone/>
              <a:defRPr kumimoji="0" lang="en-US" sz="2625" b="0" i="0" u="none" strike="noStrike" kern="1200" cap="none" spc="19" normalizeH="0" baseline="0" dirty="0">
                <a:ln>
                  <a:noFill/>
                </a:ln>
                <a:solidFill>
                  <a:srgbClr val="149ED9"/>
                </a:solidFill>
                <a:effectLst/>
                <a:uLnTx/>
                <a:uFillTx/>
                <a:latin typeface="Roboto Black" panose="02000000000000000000" pitchFamily="2" charset="0"/>
                <a:ea typeface="Roboto Black" panose="02000000000000000000" pitchFamily="2" charset="0"/>
                <a:cs typeface="+mj-cs"/>
                <a:sym typeface="Trebuchet MS" panose="020B0603020202020204" pitchFamily="34" charset="0"/>
              </a:defRPr>
            </a:lvl1pPr>
          </a:lstStyle>
          <a:p>
            <a:pPr marL="0" marR="0" lvl="0" indent="0" algn="l" defTabSz="914258" rtl="0" eaLnBrk="1" fontAlgn="auto" latinLnBrk="0" hangingPunct="1">
              <a:lnSpc>
                <a:spcPct val="90000"/>
              </a:lnSpc>
              <a:spcBef>
                <a:spcPct val="0"/>
              </a:spcBef>
              <a:spcAft>
                <a:spcPts val="0"/>
              </a:spcAft>
              <a:buClrTx/>
              <a:buSzTx/>
              <a:buFontTx/>
              <a:buNone/>
              <a:tabLst/>
              <a:defRPr/>
            </a:pPr>
            <a:r>
              <a:rPr kumimoji="0" lang="en-US" sz="2000" b="0" i="1" u="none" strike="noStrike" kern="1200" cap="none" spc="19" normalizeH="0" baseline="0" noProof="0">
                <a:ln>
                  <a:noFill/>
                </a:ln>
                <a:solidFill>
                  <a:srgbClr val="149ED9"/>
                </a:solidFill>
                <a:effectLst/>
                <a:uLnTx/>
                <a:uFillTx/>
                <a:latin typeface="Roboto Black" panose="02000000000000000000" pitchFamily="2" charset="0"/>
                <a:ea typeface="Roboto Black" panose="02000000000000000000" pitchFamily="2" charset="0"/>
                <a:cs typeface="+mj-cs"/>
                <a:sym typeface="Trebuchet MS" panose="020B0603020202020204" pitchFamily="34" charset="0"/>
              </a:rPr>
              <a:t>Overall Satisfaction Rating: </a:t>
            </a:r>
          </a:p>
        </p:txBody>
      </p:sp>
      <p:sp>
        <p:nvSpPr>
          <p:cNvPr id="23" name="Title 1">
            <a:extLst>
              <a:ext uri="{FF2B5EF4-FFF2-40B4-BE49-F238E27FC236}">
                <a16:creationId xmlns:a16="http://schemas.microsoft.com/office/drawing/2014/main" id="{BCE1A431-5390-9F64-DCA2-0CCA118C7151}"/>
              </a:ext>
            </a:extLst>
          </p:cNvPr>
          <p:cNvSpPr txBox="1">
            <a:spLocks/>
          </p:cNvSpPr>
          <p:nvPr/>
        </p:nvSpPr>
        <p:spPr>
          <a:xfrm>
            <a:off x="989684" y="3042869"/>
            <a:ext cx="4506036" cy="723206"/>
          </a:xfrm>
          <a:prstGeom prst="rect">
            <a:avLst/>
          </a:prstGeom>
        </p:spPr>
        <p:txBody>
          <a:bodyPr vert="horz" lIns="91440" tIns="45720" rIns="91440" bIns="45720" rtlCol="0" anchor="ctr">
            <a:normAutofit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800" b="1" i="1" u="none" strike="noStrike" kern="1200" cap="none" spc="0" normalizeH="0" baseline="0" noProof="0">
                <a:ln>
                  <a:noFill/>
                </a:ln>
                <a:solidFill>
                  <a:srgbClr val="FF8761"/>
                </a:solidFill>
                <a:effectLst/>
                <a:uLnTx/>
                <a:uFillTx/>
                <a:latin typeface="Roboto Black"/>
                <a:ea typeface="+mj-ea"/>
                <a:cs typeface="+mj-cs"/>
                <a:sym typeface="Calibri"/>
              </a:rPr>
              <a:t>4.9/5.0</a:t>
            </a:r>
            <a:endParaRPr kumimoji="0" lang="en-US" sz="6000" b="1" i="1" u="none" strike="noStrike" kern="1200" cap="none" spc="0" normalizeH="0" baseline="0" noProof="0">
              <a:ln>
                <a:noFill/>
              </a:ln>
              <a:solidFill>
                <a:srgbClr val="FF8761"/>
              </a:solidFill>
              <a:effectLst/>
              <a:uLnTx/>
              <a:uFillTx/>
              <a:latin typeface="Roboto Black"/>
              <a:ea typeface="+mj-ea"/>
              <a:cs typeface="+mj-cs"/>
              <a:sym typeface="Calibri"/>
            </a:endParaRPr>
          </a:p>
        </p:txBody>
      </p:sp>
      <p:sp>
        <p:nvSpPr>
          <p:cNvPr id="25" name="Content Placeholder 2">
            <a:extLst>
              <a:ext uri="{FF2B5EF4-FFF2-40B4-BE49-F238E27FC236}">
                <a16:creationId xmlns:a16="http://schemas.microsoft.com/office/drawing/2014/main" id="{F8688F8E-11B3-6B6D-FA3B-AB4186AB4056}"/>
              </a:ext>
            </a:extLst>
          </p:cNvPr>
          <p:cNvSpPr txBox="1">
            <a:spLocks/>
          </p:cNvSpPr>
          <p:nvPr/>
        </p:nvSpPr>
        <p:spPr>
          <a:xfrm>
            <a:off x="389406" y="3747169"/>
            <a:ext cx="5706593" cy="2912937"/>
          </a:xfrm>
          <a:prstGeom prst="rect">
            <a:avLst/>
          </a:prstGeom>
        </p:spPr>
        <p:txBody>
          <a:bodyPr>
            <a:normAutofit fontScale="92500" lnSpcReduction="10000"/>
          </a:bodyPr>
          <a:lstStyle>
            <a:lvl1pPr marL="0" indent="0" algn="l" defTabSz="914258" rtl="0" eaLnBrk="1" latinLnBrk="0" hangingPunct="1">
              <a:lnSpc>
                <a:spcPct val="110000"/>
              </a:lnSpc>
              <a:spcBef>
                <a:spcPts val="600"/>
              </a:spcBef>
              <a:spcAft>
                <a:spcPts val="300"/>
              </a:spcAft>
              <a:buClr>
                <a:srgbClr val="149ED9"/>
              </a:buClr>
              <a:buFont typeface="Arial" panose="020B0604020202020204" pitchFamily="34" charset="0"/>
              <a:buChar char="​"/>
              <a:defRPr lang="en-US" sz="1313" kern="1200">
                <a:solidFill>
                  <a:schemeClr val="tx1"/>
                </a:solidFill>
                <a:latin typeface="+mn-lt"/>
                <a:ea typeface="+mn-ea"/>
                <a:cs typeface="+mn-cs"/>
                <a:sym typeface="Trebuchet MS" panose="020B0603020202020204" pitchFamily="34" charset="0"/>
              </a:defRPr>
            </a:lvl1pPr>
            <a:lvl2pPr marL="284356" indent="-172773" algn="l" defTabSz="914258" rtl="0" eaLnBrk="1" latinLnBrk="0" hangingPunct="1">
              <a:lnSpc>
                <a:spcPct val="90000"/>
              </a:lnSpc>
              <a:spcBef>
                <a:spcPts val="0"/>
              </a:spcBef>
              <a:spcAft>
                <a:spcPts val="300"/>
              </a:spcAft>
              <a:buClr>
                <a:srgbClr val="149ED9"/>
              </a:buClr>
              <a:buFont typeface="Arial" panose="020B0604020202020204" pitchFamily="34" charset="0"/>
              <a:buChar char="•"/>
              <a:defRPr lang="en-US" sz="1313" kern="1200">
                <a:solidFill>
                  <a:schemeClr val="tx1"/>
                </a:solidFill>
                <a:latin typeface="+mn-lt"/>
                <a:ea typeface="+mn-ea"/>
                <a:cs typeface="+mn-cs"/>
                <a:sym typeface="Trebuchet MS" panose="020B0603020202020204" pitchFamily="34" charset="0"/>
              </a:defRPr>
            </a:lvl2pPr>
            <a:lvl3pPr marL="511120" indent="-165574" algn="l" defTabSz="914258" rtl="0" eaLnBrk="1" latinLnBrk="0" hangingPunct="1">
              <a:lnSpc>
                <a:spcPct val="90000"/>
              </a:lnSpc>
              <a:spcBef>
                <a:spcPts val="0"/>
              </a:spcBef>
              <a:spcAft>
                <a:spcPts val="300"/>
              </a:spcAft>
              <a:buClr>
                <a:srgbClr val="149ED9"/>
              </a:buClr>
              <a:buFont typeface="Trebuchet MS" panose="020B0603020202020204" pitchFamily="34" charset="0"/>
              <a:buChar char="–"/>
              <a:defRPr lang="en-US" sz="1313" kern="1200">
                <a:solidFill>
                  <a:schemeClr val="tx1"/>
                </a:solidFill>
                <a:latin typeface="+mn-lt"/>
                <a:ea typeface="+mn-ea"/>
                <a:cs typeface="+mn-cs"/>
                <a:sym typeface="Trebuchet MS" panose="020B0603020202020204" pitchFamily="34" charset="0"/>
              </a:defRPr>
            </a:lvl3pPr>
            <a:lvl4pPr marL="0" indent="0" algn="l" defTabSz="914258" rtl="0" eaLnBrk="1" latinLnBrk="0" hangingPunct="1">
              <a:lnSpc>
                <a:spcPct val="110000"/>
              </a:lnSpc>
              <a:spcBef>
                <a:spcPts val="300"/>
              </a:spcBef>
              <a:spcAft>
                <a:spcPts val="300"/>
              </a:spcAft>
              <a:buClr>
                <a:srgbClr val="149ED9"/>
              </a:buClr>
              <a:buFont typeface="Arial" panose="020B0604020202020204" pitchFamily="34" charset="0"/>
              <a:buChar char="​"/>
              <a:defRPr lang="en-US" sz="1688" b="1" kern="1200">
                <a:solidFill>
                  <a:schemeClr val="tx1"/>
                </a:solidFill>
                <a:latin typeface="+mn-lt"/>
                <a:ea typeface="+mn-ea"/>
                <a:cs typeface="+mn-cs"/>
                <a:sym typeface="Trebuchet MS" panose="020B0603020202020204" pitchFamily="34" charset="0"/>
              </a:defRPr>
            </a:lvl4pPr>
            <a:lvl5pPr marL="0" indent="0" algn="l" defTabSz="914258" rtl="0" eaLnBrk="1" latinLnBrk="0" hangingPunct="1">
              <a:lnSpc>
                <a:spcPct val="100000"/>
              </a:lnSpc>
              <a:spcBef>
                <a:spcPts val="0"/>
              </a:spcBef>
              <a:spcAft>
                <a:spcPts val="300"/>
              </a:spcAft>
              <a:buClr>
                <a:srgbClr val="149ED9"/>
              </a:buClr>
              <a:buFont typeface="Arial" panose="020B0604020202020204" pitchFamily="34" charset="0"/>
              <a:buChar char="​"/>
              <a:defRPr lang="en-US" sz="1688" b="1" kern="1200" smtClean="0">
                <a:solidFill>
                  <a:schemeClr val="tx1"/>
                </a:solidFill>
                <a:latin typeface="+mn-lt"/>
                <a:ea typeface="+mn-ea"/>
                <a:cs typeface="+mn-cs"/>
                <a:sym typeface="Trebuchet MS" panose="020B0603020202020204" pitchFamily="34" charset="0"/>
              </a:defRPr>
            </a:lvl5pPr>
            <a:lvl6pPr marL="269833" indent="-152377" algn="l" defTabSz="914258" rtl="0" eaLnBrk="1" latinLnBrk="0" hangingPunct="1">
              <a:lnSpc>
                <a:spcPct val="90000"/>
              </a:lnSpc>
              <a:spcBef>
                <a:spcPts val="0"/>
              </a:spcBef>
              <a:spcAft>
                <a:spcPts val="600"/>
              </a:spcAft>
              <a:buClr>
                <a:srgbClr val="149ED9"/>
              </a:buClr>
              <a:buFont typeface="Arial" panose="020B0604020202020204" pitchFamily="34" charset="0"/>
              <a:buChar char="•"/>
              <a:defRPr lang="en-US" sz="1688" kern="1200" smtClean="0">
                <a:solidFill>
                  <a:schemeClr val="tx1"/>
                </a:solidFill>
                <a:latin typeface="+mn-lt"/>
                <a:ea typeface="+mn-ea"/>
                <a:cs typeface="+mn-cs"/>
                <a:sym typeface="Trebuchet MS" panose="020B0603020202020204" pitchFamily="34" charset="0"/>
              </a:defRPr>
            </a:lvl6pPr>
            <a:lvl7pPr marL="0" indent="0" algn="l" defTabSz="914258" rtl="0" eaLnBrk="1" latinLnBrk="0" hangingPunct="1">
              <a:lnSpc>
                <a:spcPct val="90000"/>
              </a:lnSpc>
              <a:spcBef>
                <a:spcPts val="900"/>
              </a:spcBef>
              <a:spcAft>
                <a:spcPts val="900"/>
              </a:spcAft>
              <a:buClr>
                <a:srgbClr val="149ED9"/>
              </a:buClr>
              <a:buFont typeface="Arial" panose="020B0604020202020204" pitchFamily="34" charset="0"/>
              <a:buChar char="​"/>
              <a:defRPr lang="en-US" sz="4313" kern="1200" baseline="0" smtClean="0">
                <a:solidFill>
                  <a:schemeClr val="tx1"/>
                </a:solidFill>
                <a:latin typeface="+mn-lt"/>
                <a:ea typeface="+mn-ea"/>
                <a:cs typeface="+mn-cs"/>
                <a:sym typeface="Trebuchet MS" panose="020B0603020202020204" pitchFamily="34" charset="0"/>
              </a:defRPr>
            </a:lvl7pPr>
            <a:lvl8pPr marL="0" indent="0" algn="l" defTabSz="914258" rtl="0" eaLnBrk="1" latinLnBrk="0" hangingPunct="1">
              <a:lnSpc>
                <a:spcPct val="90000"/>
              </a:lnSpc>
              <a:spcBef>
                <a:spcPts val="900"/>
              </a:spcBef>
              <a:spcAft>
                <a:spcPts val="0"/>
              </a:spcAft>
              <a:buClr>
                <a:srgbClr val="149ED9"/>
              </a:buClr>
              <a:buFont typeface="Arial" panose="020B0604020202020204" pitchFamily="34" charset="0"/>
              <a:buChar char="​"/>
              <a:defRPr lang="en-US" sz="5438" b="1" kern="1200" baseline="0" smtClean="0">
                <a:solidFill>
                  <a:schemeClr val="tx1"/>
                </a:solidFill>
                <a:latin typeface="+mn-lt"/>
                <a:ea typeface="+mn-ea"/>
                <a:cs typeface="+mn-cs"/>
                <a:sym typeface="Trebuchet MS" panose="020B0603020202020204" pitchFamily="34" charset="0"/>
              </a:defRPr>
            </a:lvl8pPr>
            <a:lvl9pPr marL="0" indent="0" algn="l" defTabSz="914258" rtl="0" eaLnBrk="1" latinLnBrk="0" hangingPunct="1">
              <a:lnSpc>
                <a:spcPct val="100000"/>
              </a:lnSpc>
              <a:spcBef>
                <a:spcPts val="0"/>
              </a:spcBef>
              <a:spcAft>
                <a:spcPts val="900"/>
              </a:spcAft>
              <a:buClr>
                <a:srgbClr val="149ED9"/>
              </a:buClr>
              <a:buFont typeface="Arial" panose="020B0604020202020204" pitchFamily="34" charset="0"/>
              <a:buChar char="​"/>
              <a:defRPr lang="en-US" sz="2438" b="1" kern="1200" baseline="0" dirty="0">
                <a:solidFill>
                  <a:schemeClr val="tx1"/>
                </a:solidFill>
                <a:latin typeface="+mn-lt"/>
                <a:ea typeface="+mn-ea"/>
                <a:cs typeface="+mn-cs"/>
                <a:sym typeface="Trebuchet MS" panose="020B0603020202020204" pitchFamily="34" charset="0"/>
              </a:defRPr>
            </a:lvl9pPr>
          </a:lstStyle>
          <a:p>
            <a:pPr marL="0" marR="0" lvl="0" indent="0" algn="l" defTabSz="914258" rtl="0" eaLnBrk="1" fontAlgn="auto" latinLnBrk="0" hangingPunct="1">
              <a:lnSpc>
                <a:spcPct val="110000"/>
              </a:lnSpc>
              <a:spcBef>
                <a:spcPts val="600"/>
              </a:spcBef>
              <a:spcAft>
                <a:spcPts val="1200"/>
              </a:spcAft>
              <a:buClr>
                <a:srgbClr val="149ED9"/>
              </a:buClr>
              <a:buSzTx/>
              <a:buFont typeface="Arial" panose="020B0604020202020204" pitchFamily="34" charset="0"/>
              <a:buNone/>
              <a:tabLst/>
              <a:defRPr/>
            </a:pPr>
            <a:r>
              <a:rPr kumimoji="0" lang="en-US" sz="1400" b="0" i="1" u="none" strike="noStrike" kern="1200" cap="none" spc="0" normalizeH="0" baseline="0" noProof="0">
                <a:ln>
                  <a:noFill/>
                </a:ln>
                <a:solidFill>
                  <a:srgbClr val="3F3F3F"/>
                </a:solidFill>
                <a:effectLst/>
                <a:uLnTx/>
                <a:uFillTx/>
                <a:latin typeface="Roboto"/>
                <a:ea typeface="+mn-ea"/>
                <a:cs typeface="+mn-cs"/>
                <a:sym typeface="Trebuchet MS" panose="020B0603020202020204" pitchFamily="34" charset="0"/>
              </a:rPr>
              <a:t>“Your training </a:t>
            </a:r>
            <a:r>
              <a:rPr kumimoji="0" lang="en-US" sz="1400" b="1" i="1" u="none" strike="noStrike" kern="1200" cap="none" spc="0" normalizeH="0" baseline="0" noProof="0">
                <a:ln>
                  <a:noFill/>
                </a:ln>
                <a:solidFill>
                  <a:srgbClr val="FF8761"/>
                </a:solidFill>
                <a:effectLst/>
                <a:uLnTx/>
                <a:uFillTx/>
                <a:latin typeface="Roboto"/>
                <a:ea typeface="+mn-ea"/>
                <a:cs typeface="+mn-cs"/>
                <a:sym typeface="Trebuchet MS" panose="020B0603020202020204" pitchFamily="34" charset="0"/>
              </a:rPr>
              <a:t>changed how I think about data </a:t>
            </a:r>
            <a:r>
              <a:rPr kumimoji="0" lang="en-US" sz="1400" b="0" i="1" u="none" strike="noStrike" kern="1200" cap="none" spc="0" normalizeH="0" baseline="0" noProof="0">
                <a:ln>
                  <a:noFill/>
                </a:ln>
                <a:solidFill>
                  <a:srgbClr val="3F3F3F"/>
                </a:solidFill>
                <a:effectLst/>
                <a:uLnTx/>
                <a:uFillTx/>
                <a:latin typeface="Roboto"/>
                <a:ea typeface="+mn-ea"/>
                <a:cs typeface="+mn-cs"/>
                <a:sym typeface="Trebuchet MS" panose="020B0603020202020204" pitchFamily="34" charset="0"/>
              </a:rPr>
              <a:t>- and I’ll now work much more with data in policy design…”</a:t>
            </a:r>
          </a:p>
          <a:p>
            <a:pPr marL="0" marR="0" lvl="0" indent="0" algn="l" defTabSz="914258" rtl="0" eaLnBrk="1" fontAlgn="auto" latinLnBrk="0" hangingPunct="1">
              <a:lnSpc>
                <a:spcPct val="110000"/>
              </a:lnSpc>
              <a:spcBef>
                <a:spcPts val="600"/>
              </a:spcBef>
              <a:spcAft>
                <a:spcPts val="1200"/>
              </a:spcAft>
              <a:buClr>
                <a:srgbClr val="149ED9"/>
              </a:buClr>
              <a:buSzTx/>
              <a:buFont typeface="Arial" panose="020B0604020202020204" pitchFamily="34" charset="0"/>
              <a:buNone/>
              <a:tabLst/>
              <a:defRPr/>
            </a:pPr>
            <a:r>
              <a:rPr kumimoji="0" lang="en-US" sz="1400" b="0" i="1" u="none" strike="noStrike" kern="1200" cap="none" spc="0" normalizeH="0" baseline="0" noProof="0">
                <a:ln>
                  <a:noFill/>
                </a:ln>
                <a:solidFill>
                  <a:srgbClr val="3F3F3F"/>
                </a:solidFill>
                <a:effectLst/>
                <a:uLnTx/>
                <a:uFillTx/>
                <a:latin typeface="Roboto"/>
                <a:ea typeface="+mn-ea"/>
                <a:cs typeface="+mn-cs"/>
                <a:sym typeface="Trebuchet MS" panose="020B0603020202020204" pitchFamily="34" charset="0"/>
              </a:rPr>
              <a:t>“It </a:t>
            </a:r>
            <a:r>
              <a:rPr kumimoji="0" lang="en-US" sz="1400" b="1" i="1" u="none" strike="noStrike" kern="1200" cap="none" spc="0" normalizeH="0" baseline="0" noProof="0">
                <a:ln>
                  <a:noFill/>
                </a:ln>
                <a:solidFill>
                  <a:srgbClr val="FF8761"/>
                </a:solidFill>
                <a:effectLst/>
                <a:uLnTx/>
                <a:uFillTx/>
                <a:latin typeface="Roboto"/>
                <a:ea typeface="+mn-ea"/>
                <a:cs typeface="+mn-cs"/>
                <a:sym typeface="Trebuchet MS" panose="020B0603020202020204" pitchFamily="34" charset="0"/>
              </a:rPr>
              <a:t>opened my mind</a:t>
            </a:r>
            <a:r>
              <a:rPr kumimoji="0" lang="en-US" sz="1400" b="0" i="1" u="none" strike="noStrike" kern="1200" cap="none" spc="0" normalizeH="0" baseline="0" noProof="0">
                <a:ln>
                  <a:noFill/>
                </a:ln>
                <a:solidFill>
                  <a:srgbClr val="3F3F3F"/>
                </a:solidFill>
                <a:effectLst/>
                <a:uLnTx/>
                <a:uFillTx/>
                <a:latin typeface="Roboto"/>
                <a:ea typeface="+mn-ea"/>
                <a:cs typeface="+mn-cs"/>
                <a:sym typeface="Trebuchet MS" panose="020B0603020202020204" pitchFamily="34" charset="0"/>
              </a:rPr>
              <a:t> about the relevance of data usage… (in policymaking)”</a:t>
            </a:r>
          </a:p>
          <a:p>
            <a:pPr marL="0" marR="0" lvl="0" indent="0" algn="l" defTabSz="914258" rtl="0" eaLnBrk="1" fontAlgn="auto" latinLnBrk="0" hangingPunct="1">
              <a:lnSpc>
                <a:spcPct val="110000"/>
              </a:lnSpc>
              <a:spcBef>
                <a:spcPts val="600"/>
              </a:spcBef>
              <a:spcAft>
                <a:spcPts val="1200"/>
              </a:spcAft>
              <a:buClr>
                <a:srgbClr val="149ED9"/>
              </a:buClr>
              <a:buSzTx/>
              <a:buFont typeface="Arial" panose="020B0604020202020204" pitchFamily="34" charset="0"/>
              <a:buNone/>
              <a:tabLst/>
              <a:defRPr/>
            </a:pPr>
            <a:r>
              <a:rPr kumimoji="0" lang="en-US" sz="1400" b="0" i="1" u="none" strike="noStrike" kern="1200" cap="none" spc="0" normalizeH="0" baseline="0" noProof="0">
                <a:ln>
                  <a:noFill/>
                </a:ln>
                <a:solidFill>
                  <a:srgbClr val="3F3F3F"/>
                </a:solidFill>
                <a:effectLst/>
                <a:uLnTx/>
                <a:uFillTx/>
                <a:latin typeface="Roboto"/>
                <a:ea typeface="+mn-ea"/>
                <a:cs typeface="+mn-cs"/>
                <a:sym typeface="Trebuchet MS" panose="020B0603020202020204" pitchFamily="34" charset="0"/>
              </a:rPr>
              <a:t>“</a:t>
            </a:r>
            <a:r>
              <a:rPr kumimoji="0" lang="en-US" sz="1400" b="1" i="1" u="none" strike="noStrike" kern="1200" cap="none" spc="0" normalizeH="0" baseline="0" noProof="0">
                <a:ln>
                  <a:noFill/>
                </a:ln>
                <a:solidFill>
                  <a:srgbClr val="FF8761"/>
                </a:solidFill>
                <a:effectLst/>
                <a:uLnTx/>
                <a:uFillTx/>
                <a:latin typeface="Roboto"/>
                <a:ea typeface="+mn-ea"/>
                <a:cs typeface="+mn-cs"/>
                <a:sym typeface="Trebuchet MS" panose="020B0603020202020204" pitchFamily="34" charset="0"/>
              </a:rPr>
              <a:t>Very complete information </a:t>
            </a:r>
            <a:r>
              <a:rPr kumimoji="0" lang="en-US" sz="1400" b="0" i="1" u="none" strike="noStrike" kern="1200" cap="none" spc="0" normalizeH="0" baseline="0" noProof="0">
                <a:ln>
                  <a:noFill/>
                </a:ln>
                <a:solidFill>
                  <a:srgbClr val="3F3F3F"/>
                </a:solidFill>
                <a:effectLst/>
                <a:uLnTx/>
                <a:uFillTx/>
                <a:latin typeface="Roboto"/>
                <a:ea typeface="+mn-ea"/>
                <a:cs typeface="+mn-cs"/>
                <a:sym typeface="Trebuchet MS" panose="020B0603020202020204" pitchFamily="34" charset="0"/>
              </a:rPr>
              <a:t>for all types of roles…”</a:t>
            </a:r>
          </a:p>
          <a:p>
            <a:pPr marL="0" marR="0" lvl="0" indent="0" algn="l" defTabSz="914258" rtl="0" eaLnBrk="1" fontAlgn="auto" latinLnBrk="0" hangingPunct="1">
              <a:lnSpc>
                <a:spcPct val="110000"/>
              </a:lnSpc>
              <a:spcBef>
                <a:spcPts val="600"/>
              </a:spcBef>
              <a:spcAft>
                <a:spcPts val="1200"/>
              </a:spcAft>
              <a:buClr>
                <a:srgbClr val="149ED9"/>
              </a:buClr>
              <a:buSzTx/>
              <a:buFont typeface="Arial" panose="020B0604020202020204" pitchFamily="34" charset="0"/>
              <a:buNone/>
              <a:tabLst/>
              <a:defRPr/>
            </a:pPr>
            <a:r>
              <a:rPr kumimoji="0" lang="en-US" sz="1400" b="0" i="1" u="none" strike="noStrike" kern="1200" cap="none" spc="0" normalizeH="0" baseline="0" noProof="0">
                <a:ln>
                  <a:noFill/>
                </a:ln>
                <a:solidFill>
                  <a:srgbClr val="3F3F3F"/>
                </a:solidFill>
                <a:effectLst/>
                <a:uLnTx/>
                <a:uFillTx/>
                <a:latin typeface="Roboto"/>
                <a:ea typeface="+mn-ea"/>
                <a:cs typeface="+mn-cs"/>
                <a:sym typeface="Trebuchet MS" panose="020B0603020202020204" pitchFamily="34" charset="0"/>
              </a:rPr>
              <a:t>“</a:t>
            </a:r>
            <a:r>
              <a:rPr kumimoji="0" lang="en-US" sz="1400" b="1" i="1" u="none" strike="noStrike" kern="1200" cap="none" spc="0" normalizeH="0" baseline="0" noProof="0">
                <a:ln>
                  <a:noFill/>
                </a:ln>
                <a:solidFill>
                  <a:srgbClr val="FF8761"/>
                </a:solidFill>
                <a:effectLst/>
                <a:uLnTx/>
                <a:uFillTx/>
                <a:latin typeface="Roboto"/>
                <a:ea typeface="+mn-ea"/>
                <a:cs typeface="+mn-cs"/>
                <a:sym typeface="Trebuchet MS" panose="020B0603020202020204" pitchFamily="34" charset="0"/>
              </a:rPr>
              <a:t>Excellent</a:t>
            </a:r>
            <a:r>
              <a:rPr kumimoji="0" lang="en-US" sz="1400" b="0" i="1" u="none" strike="noStrike" kern="1200" cap="none" spc="0" normalizeH="0" baseline="0" noProof="0">
                <a:ln>
                  <a:noFill/>
                </a:ln>
                <a:solidFill>
                  <a:srgbClr val="3F3F3F"/>
                </a:solidFill>
                <a:effectLst/>
                <a:uLnTx/>
                <a:uFillTx/>
                <a:latin typeface="Roboto"/>
                <a:ea typeface="+mn-ea"/>
                <a:cs typeface="+mn-cs"/>
                <a:sym typeface="Trebuchet MS" panose="020B0603020202020204" pitchFamily="34" charset="0"/>
              </a:rPr>
              <a:t> trainers and methodology…”</a:t>
            </a:r>
          </a:p>
          <a:p>
            <a:pPr marL="0" marR="0" lvl="0" indent="0" algn="l" defTabSz="914258" rtl="0" eaLnBrk="1" fontAlgn="auto" latinLnBrk="0" hangingPunct="1">
              <a:lnSpc>
                <a:spcPct val="110000"/>
              </a:lnSpc>
              <a:spcBef>
                <a:spcPts val="600"/>
              </a:spcBef>
              <a:spcAft>
                <a:spcPts val="1200"/>
              </a:spcAft>
              <a:buClr>
                <a:srgbClr val="149ED9"/>
              </a:buClr>
              <a:buSzTx/>
              <a:buFont typeface="Arial" panose="020B0604020202020204" pitchFamily="34" charset="0"/>
              <a:buNone/>
              <a:tabLst/>
              <a:defRPr/>
            </a:pPr>
            <a:r>
              <a:rPr kumimoji="0" lang="en-US" sz="1400" b="0" i="1" u="none" strike="noStrike" kern="1200" cap="none" spc="0" normalizeH="0" baseline="0" noProof="0">
                <a:ln>
                  <a:noFill/>
                </a:ln>
                <a:solidFill>
                  <a:srgbClr val="3F3F3F"/>
                </a:solidFill>
                <a:effectLst/>
                <a:uLnTx/>
                <a:uFillTx/>
                <a:latin typeface="Roboto"/>
                <a:ea typeface="+mn-ea"/>
                <a:cs typeface="+mn-cs"/>
                <a:sym typeface="Trebuchet MS" panose="020B0603020202020204" pitchFamily="34" charset="0"/>
              </a:rPr>
              <a:t>“The way the workshop was done, </a:t>
            </a:r>
            <a:r>
              <a:rPr kumimoji="0" lang="en-US" sz="1400" b="1" i="1" u="none" strike="noStrike" kern="1200" cap="none" spc="0" normalizeH="0" baseline="0" noProof="0">
                <a:ln>
                  <a:noFill/>
                </a:ln>
                <a:solidFill>
                  <a:srgbClr val="FF8761"/>
                </a:solidFill>
                <a:effectLst/>
                <a:uLnTx/>
                <a:uFillTx/>
                <a:latin typeface="Roboto"/>
                <a:ea typeface="+mn-ea"/>
                <a:cs typeface="+mn-cs"/>
                <a:sym typeface="Trebuchet MS" panose="020B0603020202020204" pitchFamily="34" charset="0"/>
              </a:rPr>
              <a:t>very dynamic</a:t>
            </a:r>
            <a:r>
              <a:rPr kumimoji="0" lang="en-US" sz="1400" b="0" i="1" u="none" strike="noStrike" kern="1200" cap="none" spc="0" normalizeH="0" baseline="0" noProof="0">
                <a:ln>
                  <a:noFill/>
                </a:ln>
                <a:solidFill>
                  <a:srgbClr val="3F3F3F"/>
                </a:solidFill>
                <a:effectLst/>
                <a:uLnTx/>
                <a:uFillTx/>
                <a:latin typeface="Roboto"/>
                <a:ea typeface="+mn-ea"/>
                <a:cs typeface="+mn-cs"/>
                <a:sym typeface="Trebuchet MS" panose="020B0603020202020204" pitchFamily="34" charset="0"/>
              </a:rPr>
              <a:t>, the participation of so many entities is not easy for three days…”</a:t>
            </a:r>
            <a:endParaRPr kumimoji="0" lang="en-US" sz="1600" b="0" i="1" u="none" strike="noStrike" kern="1200" cap="none" spc="0" normalizeH="0" baseline="0" noProof="0">
              <a:ln>
                <a:noFill/>
              </a:ln>
              <a:solidFill>
                <a:srgbClr val="3F3F3F"/>
              </a:solidFill>
              <a:effectLst/>
              <a:uLnTx/>
              <a:uFillTx/>
              <a:latin typeface="Roboto"/>
              <a:ea typeface="+mn-ea"/>
              <a:cs typeface="+mn-cs"/>
              <a:sym typeface="Trebuchet MS" panose="020B0603020202020204" pitchFamily="34" charset="0"/>
            </a:endParaRPr>
          </a:p>
          <a:p>
            <a:pPr marL="0" marR="0" lvl="0" indent="0" algn="r" defTabSz="914258" rtl="0" eaLnBrk="1" fontAlgn="auto" latinLnBrk="0" hangingPunct="1">
              <a:lnSpc>
                <a:spcPct val="110000"/>
              </a:lnSpc>
              <a:spcBef>
                <a:spcPts val="600"/>
              </a:spcBef>
              <a:spcAft>
                <a:spcPts val="1200"/>
              </a:spcAft>
              <a:buClr>
                <a:srgbClr val="149ED9"/>
              </a:buClr>
              <a:buSzTx/>
              <a:buFont typeface="Arial" panose="020B0604020202020204" pitchFamily="34" charset="0"/>
              <a:buNone/>
              <a:tabLst/>
              <a:defRPr/>
            </a:pPr>
            <a:r>
              <a:rPr kumimoji="0" lang="en-US" sz="1200" b="0" i="1" u="none" strike="noStrike" kern="1200" cap="none" spc="0" normalizeH="0" baseline="0" noProof="0">
                <a:ln>
                  <a:noFill/>
                </a:ln>
                <a:solidFill>
                  <a:srgbClr val="3F3F3F"/>
                </a:solidFill>
                <a:effectLst/>
                <a:uLnTx/>
                <a:uFillTx/>
                <a:latin typeface="Roboto"/>
                <a:ea typeface="+mn-ea"/>
                <a:cs typeface="+mn-cs"/>
                <a:sym typeface="Trebuchet MS" panose="020B0603020202020204" pitchFamily="34" charset="0"/>
              </a:rPr>
              <a:t>- Policymakers at the Data to Policy Training in Colombia</a:t>
            </a:r>
          </a:p>
        </p:txBody>
      </p:sp>
      <p:sp>
        <p:nvSpPr>
          <p:cNvPr id="28" name="Title 1">
            <a:extLst>
              <a:ext uri="{FF2B5EF4-FFF2-40B4-BE49-F238E27FC236}">
                <a16:creationId xmlns:a16="http://schemas.microsoft.com/office/drawing/2014/main" id="{9BF30464-24D4-5C42-8272-4CFC69B87E76}"/>
              </a:ext>
            </a:extLst>
          </p:cNvPr>
          <p:cNvSpPr txBox="1">
            <a:spLocks/>
          </p:cNvSpPr>
          <p:nvPr/>
        </p:nvSpPr>
        <p:spPr>
          <a:xfrm>
            <a:off x="389405" y="1613436"/>
            <a:ext cx="5706593" cy="916546"/>
          </a:xfrm>
          <a:prstGeom prst="rect">
            <a:avLst/>
          </a:prstGeom>
        </p:spPr>
        <p:txBody>
          <a:bodyPr vert="horz" lIns="91440" tIns="45720" rIns="91440" bIns="45720" rtlCol="0" anchor="ctr">
            <a:normAutofit fontScale="62500" lnSpcReduction="20000"/>
          </a:bodyPr>
          <a:lstStyle>
            <a:lvl1pPr algn="l" defTabSz="914400" rtl="0" eaLnBrk="1" latinLnBrk="0" hangingPunct="1">
              <a:lnSpc>
                <a:spcPct val="90000"/>
              </a:lnSpc>
              <a:spcBef>
                <a:spcPct val="0"/>
              </a:spcBef>
              <a:buNone/>
              <a:defRPr sz="4400" kern="1200">
                <a:solidFill>
                  <a:schemeClr val="bg1"/>
                </a:solidFill>
                <a:latin typeface="+mj-lt"/>
                <a:ea typeface="+mj-ea"/>
                <a:cs typeface="+mj-cs"/>
              </a:defRPr>
            </a:lvl1pPr>
          </a:lstStyle>
          <a:p>
            <a:pPr marL="0" marR="0" lvl="0" indent="0" algn="l" defTabSz="914400" rtl="0" eaLnBrk="1" fontAlgn="auto" latinLnBrk="0" hangingPunct="1">
              <a:lnSpc>
                <a:spcPct val="120000"/>
              </a:lnSpc>
              <a:spcBef>
                <a:spcPct val="0"/>
              </a:spcBef>
              <a:spcAft>
                <a:spcPts val="0"/>
              </a:spcAft>
              <a:buClrTx/>
              <a:buSzTx/>
              <a:buFontTx/>
              <a:buNone/>
              <a:tabLst/>
              <a:defRPr/>
            </a:pPr>
            <a:r>
              <a:rPr kumimoji="0" lang="en-US" sz="2000" b="0" i="0" u="none" strike="noStrike" kern="1200" cap="none" spc="0" normalizeH="0" baseline="0" noProof="0" dirty="0">
                <a:ln>
                  <a:noFill/>
                </a:ln>
                <a:solidFill>
                  <a:srgbClr val="3F3F3F"/>
                </a:solidFill>
                <a:effectLst/>
                <a:uLnTx/>
                <a:uFillTx/>
                <a:latin typeface="Roboto Black"/>
                <a:ea typeface="+mj-ea"/>
                <a:cs typeface="+mj-cs"/>
                <a:sym typeface="Calibri"/>
              </a:rPr>
              <a:t>The Data to Policy Training in Colombia brought together 25+ government officials from 12+ different government entities like Ministry of Labor, Ministry of Finance and Public Credit, and the Secretariat for Social Integration, for a 3-day (4 hours per day) in-person workshop.  </a:t>
            </a:r>
            <a:endParaRPr kumimoji="0" lang="en-US" sz="2000" b="0" i="0" u="none" strike="noStrike" kern="1200" cap="none" spc="0" normalizeH="0" baseline="0" noProof="0" dirty="0">
              <a:ln>
                <a:noFill/>
              </a:ln>
              <a:solidFill>
                <a:srgbClr val="3F3F3F"/>
              </a:solidFill>
              <a:effectLst/>
              <a:uLnTx/>
              <a:uFillTx/>
              <a:latin typeface="Roboto Black"/>
              <a:ea typeface="Roboto Black"/>
              <a:cs typeface="Roboto Black"/>
              <a:sym typeface="Calibri"/>
            </a:endParaRPr>
          </a:p>
        </p:txBody>
      </p:sp>
    </p:spTree>
    <p:extLst>
      <p:ext uri="{BB962C8B-B14F-4D97-AF65-F5344CB8AC3E}">
        <p14:creationId xmlns:p14="http://schemas.microsoft.com/office/powerpoint/2010/main" val="1936799016"/>
      </p:ext>
    </p:extLst>
  </p:cSld>
  <p:clrMapOvr>
    <a:masterClrMapping/>
  </p:clrMapOvr>
  <p:transition spd="med"/>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 descr="Image">
            <a:extLst>
              <a:ext uri="{FF2B5EF4-FFF2-40B4-BE49-F238E27FC236}">
                <a16:creationId xmlns:a16="http://schemas.microsoft.com/office/drawing/2014/main" id="{9CCA46A6-B174-4076-8AAC-E7EA7534E9D5}"/>
              </a:ext>
            </a:extLst>
          </p:cNvPr>
          <p:cNvPicPr>
            <a:picLocks noChangeAspect="1"/>
          </p:cNvPicPr>
          <p:nvPr/>
        </p:nvPicPr>
        <p:blipFill>
          <a:blip r:embed="rId3"/>
          <a:stretch>
            <a:fillRect/>
          </a:stretch>
        </p:blipFill>
        <p:spPr>
          <a:xfrm>
            <a:off x="39474" y="1454296"/>
            <a:ext cx="1885976" cy="689177"/>
          </a:xfrm>
          <a:prstGeom prst="rect">
            <a:avLst/>
          </a:prstGeom>
          <a:ln w="12700">
            <a:miter lim="400000"/>
          </a:ln>
        </p:spPr>
      </p:pic>
      <p:sp>
        <p:nvSpPr>
          <p:cNvPr id="5" name="Google Shape;195;p22">
            <a:extLst>
              <a:ext uri="{FF2B5EF4-FFF2-40B4-BE49-F238E27FC236}">
                <a16:creationId xmlns:a16="http://schemas.microsoft.com/office/drawing/2014/main" id="{35989B61-5D88-EC61-28EF-3E7E7D688DFB}"/>
              </a:ext>
            </a:extLst>
          </p:cNvPr>
          <p:cNvSpPr txBox="1"/>
          <p:nvPr/>
        </p:nvSpPr>
        <p:spPr>
          <a:xfrm>
            <a:off x="1420067" y="410845"/>
            <a:ext cx="10347390" cy="861774"/>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square" lIns="0" tIns="0" rIns="0" bIns="0" anchor="t">
            <a:spAutoFit/>
          </a:bodyPr>
          <a:lstStyle/>
          <a:p>
            <a:pPr marL="0" marR="0" lvl="0" indent="0" algn="l" defTabSz="914400" rtl="0" eaLnBrk="1" fontAlgn="auto" latinLnBrk="0" hangingPunct="0">
              <a:lnSpc>
                <a:spcPct val="100000"/>
              </a:lnSpc>
              <a:spcBef>
                <a:spcPts val="0"/>
              </a:spcBef>
              <a:spcAft>
                <a:spcPts val="0"/>
              </a:spcAft>
              <a:buClrTx/>
              <a:buSzTx/>
              <a:buFontTx/>
              <a:buNone/>
              <a:tabLst/>
              <a:defRPr sz="3000" b="1">
                <a:solidFill>
                  <a:srgbClr val="0468B1"/>
                </a:solidFill>
                <a:latin typeface="Proxima Nova Rg"/>
                <a:ea typeface="Proxima Nova Rg"/>
                <a:cs typeface="Proxima Nova Rg"/>
                <a:sym typeface="Proxima Nova"/>
              </a:defRPr>
            </a:pPr>
            <a:r>
              <a:rPr kumimoji="0" lang="en-US" sz="2800" b="1" i="0" u="none" strike="noStrike" kern="0" cap="none" spc="0" normalizeH="0" baseline="0" noProof="0">
                <a:ln>
                  <a:noFill/>
                </a:ln>
                <a:solidFill>
                  <a:srgbClr val="0468B1"/>
                </a:solidFill>
                <a:effectLst/>
                <a:uLnTx/>
                <a:uFillTx/>
                <a:latin typeface="Proxima Nova Rg"/>
                <a:sym typeface="Proxima Nova"/>
              </a:rPr>
              <a:t>UNDP has organized learning sessions for policymakers including experience-sharing between member states</a:t>
            </a:r>
          </a:p>
        </p:txBody>
      </p:sp>
      <p:sp>
        <p:nvSpPr>
          <p:cNvPr id="10" name="TextBox 9">
            <a:extLst>
              <a:ext uri="{FF2B5EF4-FFF2-40B4-BE49-F238E27FC236}">
                <a16:creationId xmlns:a16="http://schemas.microsoft.com/office/drawing/2014/main" id="{C3A1418A-96C8-7BB5-20D7-87B73F48D590}"/>
              </a:ext>
            </a:extLst>
          </p:cNvPr>
          <p:cNvSpPr txBox="1"/>
          <p:nvPr/>
        </p:nvSpPr>
        <p:spPr>
          <a:xfrm>
            <a:off x="7674429" y="2449286"/>
            <a:ext cx="184731" cy="369332"/>
          </a:xfrm>
          <a:prstGeom prst="rect">
            <a:avLst/>
          </a:prstGeom>
          <a:noFill/>
        </p:spPr>
        <p:txBody>
          <a:bodyPr wrap="none" rtlCol="0">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DK" sz="1800" b="0" i="0" u="none" strike="noStrike" kern="0" cap="none" spc="0" normalizeH="0" baseline="0" noProof="0">
              <a:ln>
                <a:noFill/>
              </a:ln>
              <a:solidFill>
                <a:srgbClr val="000000"/>
              </a:solidFill>
              <a:effectLst/>
              <a:uLnTx/>
              <a:uFillTx/>
              <a:latin typeface="Roboto"/>
              <a:ea typeface="+mn-ea"/>
              <a:cs typeface="+mn-cs"/>
              <a:sym typeface="Calibri"/>
            </a:endParaRPr>
          </a:p>
        </p:txBody>
      </p:sp>
      <p:sp>
        <p:nvSpPr>
          <p:cNvPr id="11" name="TextBox 10">
            <a:extLst>
              <a:ext uri="{FF2B5EF4-FFF2-40B4-BE49-F238E27FC236}">
                <a16:creationId xmlns:a16="http://schemas.microsoft.com/office/drawing/2014/main" id="{E3249C6C-BCB3-7163-C4CB-37524C9E4DF9}"/>
              </a:ext>
            </a:extLst>
          </p:cNvPr>
          <p:cNvSpPr txBox="1"/>
          <p:nvPr/>
        </p:nvSpPr>
        <p:spPr>
          <a:xfrm>
            <a:off x="845017" y="2250969"/>
            <a:ext cx="4806365" cy="418576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85750" marR="0" lvl="0" indent="-285750" algn="l" defTabSz="914400" rtl="0" eaLnBrk="1" fontAlgn="auto" latinLnBrk="0" hangingPunct="0">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0" cap="none" spc="0" normalizeH="0" baseline="0" noProof="0">
              <a:ln>
                <a:noFill/>
              </a:ln>
              <a:solidFill>
                <a:srgbClr val="3F3F3F"/>
              </a:solidFill>
              <a:effectLst/>
              <a:uLnTx/>
              <a:uFillTx/>
              <a:latin typeface="Proxima Nova Rg" panose="02000506030000020004"/>
              <a:ea typeface="Roboto"/>
              <a:cs typeface="Roboto"/>
              <a:sym typeface="Calibri"/>
            </a:endParaRPr>
          </a:p>
          <a:p>
            <a:pPr marL="285750" marR="0" lvl="0" indent="-285750" algn="l" defTabSz="914400" rtl="0" eaLnBrk="1" fontAlgn="auto" latinLnBrk="0" hangingPunct="0">
              <a:lnSpc>
                <a:spcPct val="100000"/>
              </a:lnSpc>
              <a:spcBef>
                <a:spcPts val="0"/>
              </a:spcBef>
              <a:spcAft>
                <a:spcPts val="0"/>
              </a:spcAft>
              <a:buClrTx/>
              <a:buSzTx/>
              <a:buFont typeface="Arial" panose="020B0604020202020204" pitchFamily="34" charset="0"/>
              <a:buChar char="•"/>
              <a:tabLst/>
              <a:defRPr/>
            </a:pPr>
            <a:r>
              <a:rPr kumimoji="0" lang="en-US" sz="1800" b="1" i="0" u="none" strike="noStrike" kern="0" cap="none" spc="0" normalizeH="0" baseline="0" noProof="0">
                <a:ln>
                  <a:noFill/>
                </a:ln>
                <a:solidFill>
                  <a:srgbClr val="3F3F3F"/>
                </a:solidFill>
                <a:effectLst/>
                <a:uLnTx/>
                <a:uFillTx/>
                <a:latin typeface="Proxima Nova Rg" panose="02000506030000020004"/>
                <a:ea typeface="Roboto"/>
                <a:cs typeface="Roboto"/>
                <a:sym typeface="Calibri"/>
              </a:rPr>
              <a:t>Provided virtual and in-person learning sessions for policymakers</a:t>
            </a:r>
            <a:r>
              <a:rPr kumimoji="0" lang="en-US" altLang="ja-JP" sz="1800" b="1" i="0" u="none" strike="noStrike" kern="0" cap="none" spc="0" normalizeH="0" baseline="0" noProof="0">
                <a:ln>
                  <a:noFill/>
                </a:ln>
                <a:solidFill>
                  <a:srgbClr val="000000"/>
                </a:solidFill>
                <a:effectLst/>
                <a:uLnTx/>
                <a:uFillTx/>
                <a:latin typeface="Proxima Nova Rg" panose="02000506030000020004"/>
                <a:ea typeface="+mn-ea"/>
                <a:cs typeface="+mn-cs"/>
                <a:sym typeface="Calibri"/>
              </a:rPr>
              <a:t> </a:t>
            </a:r>
            <a:r>
              <a:rPr kumimoji="0" lang="en-US" altLang="ja-JP" sz="1800" b="0" i="0" u="none" strike="noStrike" kern="0" cap="none" spc="0" normalizeH="0" baseline="0" noProof="0">
                <a:ln>
                  <a:noFill/>
                </a:ln>
                <a:solidFill>
                  <a:srgbClr val="000000"/>
                </a:solidFill>
                <a:effectLst/>
                <a:uLnTx/>
                <a:uFillTx/>
                <a:latin typeface="Proxima Nova Rg" panose="02000506030000020004"/>
                <a:ea typeface="+mn-ea"/>
                <a:cs typeface="+mn-cs"/>
                <a:sym typeface="Calibri"/>
              </a:rPr>
              <a:t>in Cambodia, Türkiye, Ghana, Gambia, Bhutan, Maldives, The Philippines and more</a:t>
            </a:r>
            <a:r>
              <a:rPr kumimoji="0" lang="en-US" sz="1800" b="0" i="0" u="none" strike="noStrike" kern="0" cap="none" spc="0" normalizeH="0" baseline="0" noProof="0">
                <a:ln>
                  <a:noFill/>
                </a:ln>
                <a:solidFill>
                  <a:srgbClr val="3F3F3F"/>
                </a:solidFill>
                <a:effectLst/>
                <a:uLnTx/>
                <a:uFillTx/>
                <a:latin typeface="Proxima Nova Rg" panose="02000506030000020004"/>
                <a:ea typeface="Roboto"/>
                <a:cs typeface="Roboto"/>
                <a:sym typeface="Calibri"/>
              </a:rPr>
              <a:t> </a:t>
            </a:r>
          </a:p>
          <a:p>
            <a:pPr marL="285750" marR="0" lvl="0" indent="-285750" algn="l" defTabSz="914400" rtl="0" eaLnBrk="1" fontAlgn="auto" latinLnBrk="0" hangingPunct="0">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0" cap="none" spc="0" normalizeH="0" baseline="0" noProof="0">
              <a:ln>
                <a:noFill/>
              </a:ln>
              <a:solidFill>
                <a:srgbClr val="3F3F3F"/>
              </a:solidFill>
              <a:effectLst/>
              <a:uLnTx/>
              <a:uFillTx/>
              <a:latin typeface="Proxima Nova Rg" panose="02000506030000020004"/>
              <a:ea typeface="Roboto"/>
              <a:cs typeface="Roboto"/>
              <a:sym typeface="Calibri"/>
            </a:endParaRPr>
          </a:p>
          <a:p>
            <a:pPr marL="285750" marR="0" lvl="0" indent="-285750" algn="l" defTabSz="914400" rtl="0" eaLnBrk="1" fontAlgn="auto" latinLnBrk="0" hangingPunct="0">
              <a:lnSpc>
                <a:spcPct val="100000"/>
              </a:lnSpc>
              <a:spcBef>
                <a:spcPts val="0"/>
              </a:spcBef>
              <a:spcAft>
                <a:spcPts val="0"/>
              </a:spcAft>
              <a:buClrTx/>
              <a:buSzTx/>
              <a:buFont typeface="Arial" panose="020B0604020202020204" pitchFamily="34" charset="0"/>
              <a:buChar char="•"/>
              <a:tabLst/>
              <a:defRPr/>
            </a:pPr>
            <a:r>
              <a:rPr kumimoji="0" lang="en-US" altLang="ja-JP" sz="1800" b="1" i="0" u="none" strike="noStrike" kern="0" cap="none" spc="0" normalizeH="0" baseline="0" noProof="0">
                <a:ln>
                  <a:noFill/>
                </a:ln>
                <a:solidFill>
                  <a:srgbClr val="000000"/>
                </a:solidFill>
                <a:effectLst/>
                <a:uLnTx/>
                <a:uFillTx/>
                <a:latin typeface="Proxima Nova Rg" panose="02000506030000020004"/>
                <a:ea typeface="+mn-ea"/>
                <a:cs typeface="+mn-cs"/>
                <a:sym typeface="Calibri"/>
              </a:rPr>
              <a:t>Facilitated learning exchanges between civil servants and leadership across member states</a:t>
            </a:r>
            <a:r>
              <a:rPr kumimoji="0" lang="en-US" altLang="ja-JP" sz="1800" b="0" i="0" u="none" strike="noStrike" kern="0" cap="none" spc="0" normalizeH="0" baseline="0" noProof="0">
                <a:ln>
                  <a:noFill/>
                </a:ln>
                <a:solidFill>
                  <a:srgbClr val="000000"/>
                </a:solidFill>
                <a:effectLst/>
                <a:uLnTx/>
                <a:uFillTx/>
                <a:latin typeface="Proxima Nova Rg" panose="02000506030000020004"/>
                <a:ea typeface="+mn-ea"/>
                <a:cs typeface="+mn-cs"/>
                <a:sym typeface="Calibri"/>
              </a:rPr>
              <a:t>, such as Uganda, Rwanda, Ghana and Kazakhstan, learning from the experiences of Estonia, India, Bangladesh and the Republic of Korea</a:t>
            </a:r>
          </a:p>
          <a:p>
            <a:pPr marL="285750" marR="0" lvl="0" indent="-285750" algn="l" defTabSz="914400" rtl="0" eaLnBrk="1" fontAlgn="auto" latinLnBrk="0" hangingPunct="0">
              <a:lnSpc>
                <a:spcPct val="100000"/>
              </a:lnSpc>
              <a:spcBef>
                <a:spcPts val="0"/>
              </a:spcBef>
              <a:spcAft>
                <a:spcPts val="0"/>
              </a:spcAft>
              <a:buClrTx/>
              <a:buSzTx/>
              <a:buFont typeface="Arial" panose="020B0604020202020204" pitchFamily="34" charset="0"/>
              <a:buChar char="•"/>
              <a:tabLst/>
              <a:defRPr/>
            </a:pPr>
            <a:endParaRPr kumimoji="0" lang="en-US" altLang="ja-JP" sz="1600" b="0" i="0" u="none" strike="noStrike" kern="0" cap="none" spc="0" normalizeH="0" baseline="0" noProof="0">
              <a:ln>
                <a:noFill/>
              </a:ln>
              <a:solidFill>
                <a:srgbClr val="000000"/>
              </a:solidFill>
              <a:effectLst/>
              <a:uLnTx/>
              <a:uFillTx/>
              <a:latin typeface="Roboto"/>
              <a:ea typeface="+mn-ea"/>
              <a:cs typeface="+mn-cs"/>
              <a:sym typeface="Calibri"/>
            </a:endParaRPr>
          </a:p>
          <a:p>
            <a:pPr marL="285750" marR="0" lvl="0" indent="-285750" algn="l" defTabSz="914400" rtl="0" eaLnBrk="1" fontAlgn="auto" latinLnBrk="0" hangingPunct="0">
              <a:lnSpc>
                <a:spcPct val="100000"/>
              </a:lnSpc>
              <a:spcBef>
                <a:spcPts val="0"/>
              </a:spcBef>
              <a:spcAft>
                <a:spcPts val="0"/>
              </a:spcAft>
              <a:buClrTx/>
              <a:buSzTx/>
              <a:buFont typeface="Arial" panose="020B0604020202020204" pitchFamily="34" charset="0"/>
              <a:buChar char="•"/>
              <a:tabLst/>
              <a:defRPr/>
            </a:pPr>
            <a:endParaRPr kumimoji="0" lang="en-US" sz="1600" b="0" i="0" u="none" strike="noStrike" kern="0" cap="none" spc="0" normalizeH="0" baseline="0" noProof="0">
              <a:ln>
                <a:noFill/>
              </a:ln>
              <a:solidFill>
                <a:srgbClr val="3F3F3F"/>
              </a:solidFill>
              <a:effectLst/>
              <a:uLnTx/>
              <a:uFillTx/>
              <a:latin typeface="Proxima Nova"/>
              <a:ea typeface="+mn-ea"/>
              <a:cs typeface="Calibri"/>
              <a:sym typeface="Calibri"/>
            </a:endParaRPr>
          </a:p>
        </p:txBody>
      </p:sp>
      <p:grpSp>
        <p:nvGrpSpPr>
          <p:cNvPr id="12" name="Group 11">
            <a:extLst>
              <a:ext uri="{FF2B5EF4-FFF2-40B4-BE49-F238E27FC236}">
                <a16:creationId xmlns:a16="http://schemas.microsoft.com/office/drawing/2014/main" id="{F71ACDE8-FEB3-19CA-F2C6-DDEBA38E50AB}"/>
              </a:ext>
            </a:extLst>
          </p:cNvPr>
          <p:cNvGrpSpPr>
            <a:grpSpLocks/>
          </p:cNvGrpSpPr>
          <p:nvPr/>
        </p:nvGrpSpPr>
        <p:grpSpPr>
          <a:xfrm>
            <a:off x="714388" y="490111"/>
            <a:ext cx="457200" cy="457200"/>
            <a:chOff x="272143" y="2179542"/>
            <a:chExt cx="457200" cy="535027"/>
          </a:xfrm>
        </p:grpSpPr>
        <p:sp>
          <p:nvSpPr>
            <p:cNvPr id="8" name="Oval 7">
              <a:extLst>
                <a:ext uri="{FF2B5EF4-FFF2-40B4-BE49-F238E27FC236}">
                  <a16:creationId xmlns:a16="http://schemas.microsoft.com/office/drawing/2014/main" id="{423F90D5-A0DB-B659-4954-A88DAB0EB982}"/>
                </a:ext>
              </a:extLst>
            </p:cNvPr>
            <p:cNvSpPr/>
            <p:nvPr/>
          </p:nvSpPr>
          <p:spPr>
            <a:xfrm>
              <a:off x="272143" y="2179542"/>
              <a:ext cx="457200" cy="535027"/>
            </a:xfrm>
            <a:prstGeom prst="ellipse">
              <a:avLst/>
            </a:prstGeom>
            <a:solidFill>
              <a:srgbClr val="F68E4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ctr">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2000" b="1"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Proxima Nova" panose="02000506030000020004" pitchFamily="2" charset="77"/>
              </a:endParaRPr>
            </a:p>
          </p:txBody>
        </p:sp>
        <p:sp>
          <p:nvSpPr>
            <p:cNvPr id="9" name="TextBox 8">
              <a:extLst>
                <a:ext uri="{FF2B5EF4-FFF2-40B4-BE49-F238E27FC236}">
                  <a16:creationId xmlns:a16="http://schemas.microsoft.com/office/drawing/2014/main" id="{230FEF60-CBBE-5B77-0DF8-7736BC58F8BB}"/>
                </a:ext>
              </a:extLst>
            </p:cNvPr>
            <p:cNvSpPr txBox="1"/>
            <p:nvPr/>
          </p:nvSpPr>
          <p:spPr>
            <a:xfrm>
              <a:off x="326572" y="2216225"/>
              <a:ext cx="348343" cy="46821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FFFFFF"/>
                  </a:solidFill>
                  <a:effectLst/>
                  <a:uLnTx/>
                  <a:uFillTx/>
                  <a:latin typeface="Proxima Nova Rg" panose="02000506030000020004" pitchFamily="2" charset="77"/>
                  <a:ea typeface="+mn-ea"/>
                  <a:cs typeface="+mn-cs"/>
                  <a:sym typeface="Calibri"/>
                </a:rPr>
                <a:t>C</a:t>
              </a:r>
            </a:p>
          </p:txBody>
        </p:sp>
      </p:grpSp>
      <p:pic>
        <p:nvPicPr>
          <p:cNvPr id="1028" name="Picture 4">
            <a:extLst>
              <a:ext uri="{FF2B5EF4-FFF2-40B4-BE49-F238E27FC236}">
                <a16:creationId xmlns:a16="http://schemas.microsoft.com/office/drawing/2014/main" id="{30F826BD-A390-4C8B-77B8-7669D424FE9E}"/>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881185" y="1765590"/>
            <a:ext cx="2886272" cy="2164704"/>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a:extLst>
              <a:ext uri="{FF2B5EF4-FFF2-40B4-BE49-F238E27FC236}">
                <a16:creationId xmlns:a16="http://schemas.microsoft.com/office/drawing/2014/main" id="{86D0C0D8-DB9C-3C57-5B18-9DE8385F481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656662" y="1765590"/>
            <a:ext cx="2886272" cy="2164704"/>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a:extLst>
              <a:ext uri="{FF2B5EF4-FFF2-40B4-BE49-F238E27FC236}">
                <a16:creationId xmlns:a16="http://schemas.microsoft.com/office/drawing/2014/main" id="{49BE39F3-FA45-1442-B9E8-37AEEF30CA57}"/>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705230" y="4449406"/>
            <a:ext cx="3535930" cy="19873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3412375"/>
      </p:ext>
    </p:extLst>
  </p:cSld>
  <p:clrMapOvr>
    <a:masterClrMapping/>
  </p:clrMapOvr>
  <p:transition spd="med"/>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hank you for joining">
            <a:extLst>
              <a:ext uri="{FF2B5EF4-FFF2-40B4-BE49-F238E27FC236}">
                <a16:creationId xmlns:a16="http://schemas.microsoft.com/office/drawing/2014/main" id="{5D2666C5-42D5-FE7A-35ED-F9BF1E1C2A47}"/>
              </a:ext>
            </a:extLst>
          </p:cNvPr>
          <p:cNvSpPr txBox="1"/>
          <p:nvPr/>
        </p:nvSpPr>
        <p:spPr>
          <a:xfrm>
            <a:off x="1269707" y="2784731"/>
            <a:ext cx="8367345" cy="553998"/>
          </a:xfrm>
          <a:prstGeom prst="rect">
            <a:avLst/>
          </a:prstGeom>
          <a:ln w="12700">
            <a:miter lim="400000"/>
          </a:ln>
          <a:extLst>
            <a:ext uri="{C572A759-6A51-4108-AA02-DFA0A04FC94B}">
              <ma14:wrappingTextBoxFlag xmlns="" xmlns:lc="http://schemas.openxmlformats.org/drawingml/2006/lockedCanvas" xmlns:m="http://schemas.openxmlformats.org/officeDocument/2006/math" xmlns:a14="http://schemas.microsoft.com/office/drawing/2010/main" xmlns:ma14="http://schemas.microsoft.com/office/mac/drawingml/2011/main" val="1"/>
            </a:ext>
          </a:extLst>
        </p:spPr>
        <p:txBody>
          <a:bodyPr wrap="square" lIns="0" tIns="0" rIns="0" bIns="0">
            <a:sp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Calibri"/>
                <a:ea typeface="Calibri"/>
                <a:cs typeface="Calibri"/>
                <a:sym typeface="Calibri"/>
              </a:defRPr>
            </a:lvl1pPr>
            <a:lvl2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Calibri"/>
                <a:ea typeface="Calibri"/>
                <a:cs typeface="Calibri"/>
                <a:sym typeface="Calibri"/>
              </a:defRPr>
            </a:lvl2pPr>
            <a:lvl3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Calibri"/>
                <a:ea typeface="Calibri"/>
                <a:cs typeface="Calibri"/>
                <a:sym typeface="Calibri"/>
              </a:defRPr>
            </a:lvl3pPr>
            <a:lvl4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Calibri"/>
                <a:ea typeface="Calibri"/>
                <a:cs typeface="Calibri"/>
                <a:sym typeface="Calibri"/>
              </a:defRPr>
            </a:lvl4pPr>
            <a:lvl5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Calibri"/>
                <a:ea typeface="Calibri"/>
                <a:cs typeface="Calibri"/>
                <a:sym typeface="Calibri"/>
              </a:defRPr>
            </a:lvl5pPr>
            <a:lvl6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Calibri"/>
                <a:ea typeface="Calibri"/>
                <a:cs typeface="Calibri"/>
                <a:sym typeface="Calibri"/>
              </a:defRPr>
            </a:lvl6pPr>
            <a:lvl7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Calibri"/>
                <a:ea typeface="Calibri"/>
                <a:cs typeface="Calibri"/>
                <a:sym typeface="Calibri"/>
              </a:defRPr>
            </a:lvl7pPr>
            <a:lvl8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Calibri"/>
                <a:ea typeface="Calibri"/>
                <a:cs typeface="Calibri"/>
                <a:sym typeface="Calibri"/>
              </a:defRPr>
            </a:lvl8pPr>
            <a:lvl9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Calibri"/>
                <a:ea typeface="Calibri"/>
                <a:cs typeface="Calibri"/>
                <a:sym typeface="Calibri"/>
              </a:defRPr>
            </a:lvl9pPr>
          </a:lstStyle>
          <a:p>
            <a:r>
              <a:rPr lang="en-US" sz="3600" b="1">
                <a:solidFill>
                  <a:schemeClr val="bg1"/>
                </a:solidFill>
                <a:latin typeface="Proxima Nova Rg" panose="02000506030000020004" pitchFamily="2" charset="77"/>
              </a:rPr>
              <a:t>Thank you!</a:t>
            </a:r>
          </a:p>
        </p:txBody>
      </p:sp>
    </p:spTree>
    <p:extLst>
      <p:ext uri="{BB962C8B-B14F-4D97-AF65-F5344CB8AC3E}">
        <p14:creationId xmlns:p14="http://schemas.microsoft.com/office/powerpoint/2010/main" val="1884647974"/>
      </p:ext>
    </p:extLst>
  </p:cSld>
  <p:clrMapOvr>
    <a:masterClrMapping/>
  </p:clrMapOvr>
  <p:transition spd="med"/>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hank you for joining">
            <a:extLst>
              <a:ext uri="{FF2B5EF4-FFF2-40B4-BE49-F238E27FC236}">
                <a16:creationId xmlns:a16="http://schemas.microsoft.com/office/drawing/2014/main" id="{5D2666C5-42D5-FE7A-35ED-F9BF1E1C2A47}"/>
              </a:ext>
            </a:extLst>
          </p:cNvPr>
          <p:cNvSpPr txBox="1"/>
          <p:nvPr/>
        </p:nvSpPr>
        <p:spPr>
          <a:xfrm>
            <a:off x="355307" y="4349371"/>
            <a:ext cx="8367345" cy="553998"/>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xmlns:lc="http://schemas.openxmlformats.org/drawingml/2006/lockedCanvas" val="1"/>
            </a:ext>
          </a:extLst>
        </p:spPr>
        <p:txBody>
          <a:bodyPr wrap="square" lIns="0" tIns="0" rIns="0" bIns="0" anchor="t">
            <a:sp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Calibri"/>
                <a:ea typeface="Calibri"/>
                <a:cs typeface="Calibri"/>
                <a:sym typeface="Calibri"/>
              </a:defRPr>
            </a:lvl1pPr>
            <a:lvl2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Calibri"/>
                <a:ea typeface="Calibri"/>
                <a:cs typeface="Calibri"/>
                <a:sym typeface="Calibri"/>
              </a:defRPr>
            </a:lvl2pPr>
            <a:lvl3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Calibri"/>
                <a:ea typeface="Calibri"/>
                <a:cs typeface="Calibri"/>
                <a:sym typeface="Calibri"/>
              </a:defRPr>
            </a:lvl3pPr>
            <a:lvl4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Calibri"/>
                <a:ea typeface="Calibri"/>
                <a:cs typeface="Calibri"/>
                <a:sym typeface="Calibri"/>
              </a:defRPr>
            </a:lvl4pPr>
            <a:lvl5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Calibri"/>
                <a:ea typeface="Calibri"/>
                <a:cs typeface="Calibri"/>
                <a:sym typeface="Calibri"/>
              </a:defRPr>
            </a:lvl5pPr>
            <a:lvl6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Calibri"/>
                <a:ea typeface="Calibri"/>
                <a:cs typeface="Calibri"/>
                <a:sym typeface="Calibri"/>
              </a:defRPr>
            </a:lvl6pPr>
            <a:lvl7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Calibri"/>
                <a:ea typeface="Calibri"/>
                <a:cs typeface="Calibri"/>
                <a:sym typeface="Calibri"/>
              </a:defRPr>
            </a:lvl7pPr>
            <a:lvl8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Calibri"/>
                <a:ea typeface="Calibri"/>
                <a:cs typeface="Calibri"/>
                <a:sym typeface="Calibri"/>
              </a:defRPr>
            </a:lvl8pPr>
            <a:lvl9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Calibri"/>
                <a:ea typeface="Calibri"/>
                <a:cs typeface="Calibri"/>
                <a:sym typeface="Calibri"/>
              </a:defRPr>
            </a:lvl9pPr>
          </a:lstStyle>
          <a:p>
            <a:r>
              <a:rPr lang="en-US" sz="3600" b="1">
                <a:solidFill>
                  <a:schemeClr val="bg1"/>
                </a:solidFill>
                <a:latin typeface="Proxima Nova Rg"/>
              </a:rPr>
              <a:t>Appendix</a:t>
            </a:r>
            <a:endParaRPr lang="en-US" sz="3600" b="1">
              <a:solidFill>
                <a:schemeClr val="bg1"/>
              </a:solidFill>
              <a:latin typeface="Proxima Nova Rg" panose="02000506030000020004" pitchFamily="2" charset="77"/>
            </a:endParaRPr>
          </a:p>
        </p:txBody>
      </p:sp>
    </p:spTree>
    <p:extLst>
      <p:ext uri="{BB962C8B-B14F-4D97-AF65-F5344CB8AC3E}">
        <p14:creationId xmlns:p14="http://schemas.microsoft.com/office/powerpoint/2010/main" val="3423191785"/>
      </p:ext>
    </p:extLst>
  </p:cSld>
  <p:clrMapOvr>
    <a:masterClrMapping/>
  </p:clrMapOvr>
  <p:transition spd="med"/>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34">
            <a:extLst>
              <a:ext uri="{FF2B5EF4-FFF2-40B4-BE49-F238E27FC236}">
                <a16:creationId xmlns:a16="http://schemas.microsoft.com/office/drawing/2014/main" id="{9A6AF6AA-B244-1D8C-87E2-CED6C4B69596}"/>
              </a:ext>
            </a:extLst>
          </p:cNvPr>
          <p:cNvSpPr txBox="1"/>
          <p:nvPr/>
        </p:nvSpPr>
        <p:spPr>
          <a:xfrm>
            <a:off x="937039" y="2548295"/>
            <a:ext cx="4325841" cy="268920"/>
          </a:xfrm>
          <a:prstGeom prst="rect">
            <a:avLst/>
          </a:prstGeom>
        </p:spPr>
        <p:txBody>
          <a:bodyPr wrap="square" lIns="0" tIns="0" rIns="0" bIns="0" rtlCol="0" anchor="ctr">
            <a:spAutoFit/>
          </a:bodyPr>
          <a:lstStyle/>
          <a:p>
            <a:pPr>
              <a:lnSpc>
                <a:spcPts val="1727"/>
              </a:lnSpc>
              <a:spcBef>
                <a:spcPct val="0"/>
              </a:spcBef>
            </a:pPr>
            <a:r>
              <a:rPr lang="en-US" sz="2800" b="1" spc="-37">
                <a:solidFill>
                  <a:srgbClr val="000000"/>
                </a:solidFill>
                <a:latin typeface="Proxima Nova Rg" panose="02000506030000020004" pitchFamily="2" charset="0"/>
                <a:cs typeface="Calibri" panose="020F0502020204030204" pitchFamily="34" charset="0"/>
              </a:rPr>
              <a:t>Digital solutions</a:t>
            </a:r>
          </a:p>
        </p:txBody>
      </p:sp>
      <p:sp>
        <p:nvSpPr>
          <p:cNvPr id="7" name="TextBox 34">
            <a:extLst>
              <a:ext uri="{FF2B5EF4-FFF2-40B4-BE49-F238E27FC236}">
                <a16:creationId xmlns:a16="http://schemas.microsoft.com/office/drawing/2014/main" id="{C002067D-66CD-88A1-CB78-21C256E7F5C3}"/>
              </a:ext>
            </a:extLst>
          </p:cNvPr>
          <p:cNvSpPr txBox="1"/>
          <p:nvPr/>
        </p:nvSpPr>
        <p:spPr>
          <a:xfrm>
            <a:off x="937039" y="3602633"/>
            <a:ext cx="4283635" cy="861774"/>
          </a:xfrm>
          <a:prstGeom prst="rect">
            <a:avLst/>
          </a:prstGeom>
        </p:spPr>
        <p:txBody>
          <a:bodyPr wrap="square" lIns="0" tIns="0" rIns="0" bIns="0" rtlCol="0" anchor="t">
            <a:spAutoFit/>
          </a:bodyPr>
          <a:lstStyle/>
          <a:p>
            <a:pPr>
              <a:spcBef>
                <a:spcPct val="0"/>
              </a:spcBef>
            </a:pPr>
            <a:r>
              <a:rPr lang="en-US" sz="2800" b="1" spc="-37">
                <a:solidFill>
                  <a:srgbClr val="000000"/>
                </a:solidFill>
                <a:latin typeface="Proxima Nova Rg" panose="02000506030000020004" pitchFamily="2" charset="0"/>
                <a:cs typeface="Calibri" panose="020F0502020204030204" pitchFamily="34" charset="0"/>
              </a:rPr>
              <a:t>Fragmented </a:t>
            </a:r>
            <a:r>
              <a:rPr lang="en-US" sz="2800" spc="-37">
                <a:solidFill>
                  <a:srgbClr val="000000"/>
                </a:solidFill>
                <a:latin typeface="Proxima Nova Rg" panose="02000506030000020004" pitchFamily="2" charset="0"/>
                <a:cs typeface="Calibri" panose="020F0502020204030204" pitchFamily="34" charset="0"/>
              </a:rPr>
              <a:t>and</a:t>
            </a:r>
            <a:r>
              <a:rPr lang="en-US" sz="2800" b="1" spc="-37">
                <a:solidFill>
                  <a:srgbClr val="000000"/>
                </a:solidFill>
                <a:latin typeface="Proxima Nova Rg" panose="02000506030000020004" pitchFamily="2" charset="0"/>
                <a:cs typeface="Calibri" panose="020F0502020204030204" pitchFamily="34" charset="0"/>
              </a:rPr>
              <a:t> opportunistic approach</a:t>
            </a:r>
          </a:p>
        </p:txBody>
      </p:sp>
      <p:sp>
        <p:nvSpPr>
          <p:cNvPr id="11" name="TextBox 34">
            <a:extLst>
              <a:ext uri="{FF2B5EF4-FFF2-40B4-BE49-F238E27FC236}">
                <a16:creationId xmlns:a16="http://schemas.microsoft.com/office/drawing/2014/main" id="{AA803E38-E260-CA3C-D608-09B6DBFA8C9B}"/>
              </a:ext>
            </a:extLst>
          </p:cNvPr>
          <p:cNvSpPr txBox="1"/>
          <p:nvPr/>
        </p:nvSpPr>
        <p:spPr>
          <a:xfrm>
            <a:off x="937039" y="5078135"/>
            <a:ext cx="4325841" cy="430887"/>
          </a:xfrm>
          <a:prstGeom prst="rect">
            <a:avLst/>
          </a:prstGeom>
        </p:spPr>
        <p:txBody>
          <a:bodyPr wrap="square" lIns="0" tIns="0" rIns="0" bIns="0" rtlCol="0" anchor="t">
            <a:spAutoFit/>
          </a:bodyPr>
          <a:lstStyle/>
          <a:p>
            <a:pPr>
              <a:spcBef>
                <a:spcPct val="0"/>
              </a:spcBef>
            </a:pPr>
            <a:r>
              <a:rPr lang="en-US" sz="2800" b="1" spc="-37">
                <a:solidFill>
                  <a:srgbClr val="000000"/>
                </a:solidFill>
                <a:latin typeface="Proxima Nova Rg" panose="02000506030000020004" pitchFamily="2" charset="0"/>
                <a:cs typeface="Calibri" panose="020F0502020204030204" pitchFamily="34" charset="0"/>
              </a:rPr>
              <a:t>“Techno-optimism”</a:t>
            </a:r>
          </a:p>
        </p:txBody>
      </p:sp>
      <p:pic>
        <p:nvPicPr>
          <p:cNvPr id="15" name="Image" descr="Image">
            <a:extLst>
              <a:ext uri="{FF2B5EF4-FFF2-40B4-BE49-F238E27FC236}">
                <a16:creationId xmlns:a16="http://schemas.microsoft.com/office/drawing/2014/main" id="{6C30210C-4E69-04D4-23D1-6E6F703D963F}"/>
              </a:ext>
            </a:extLst>
          </p:cNvPr>
          <p:cNvPicPr>
            <a:picLocks noChangeAspect="1"/>
          </p:cNvPicPr>
          <p:nvPr/>
        </p:nvPicPr>
        <p:blipFill>
          <a:blip r:embed="rId3"/>
          <a:stretch>
            <a:fillRect/>
          </a:stretch>
        </p:blipFill>
        <p:spPr>
          <a:xfrm>
            <a:off x="0" y="1134622"/>
            <a:ext cx="1885976" cy="689177"/>
          </a:xfrm>
          <a:prstGeom prst="rect">
            <a:avLst/>
          </a:prstGeom>
          <a:ln w="12700">
            <a:miter lim="400000"/>
          </a:ln>
        </p:spPr>
      </p:pic>
      <p:sp>
        <p:nvSpPr>
          <p:cNvPr id="16" name="Google Shape;204;p23">
            <a:extLst>
              <a:ext uri="{FF2B5EF4-FFF2-40B4-BE49-F238E27FC236}">
                <a16:creationId xmlns:a16="http://schemas.microsoft.com/office/drawing/2014/main" id="{3C3636DD-6D90-E5F5-60DD-AD94675CB1C7}"/>
              </a:ext>
            </a:extLst>
          </p:cNvPr>
          <p:cNvSpPr txBox="1"/>
          <p:nvPr/>
        </p:nvSpPr>
        <p:spPr>
          <a:xfrm>
            <a:off x="501869" y="473757"/>
            <a:ext cx="10639621" cy="461665"/>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square" lIns="0" tIns="0" rIns="0" bIns="0" anchor="t">
            <a:spAutoFit/>
          </a:bodyPr>
          <a:lstStyle>
            <a:lvl1pPr>
              <a:defRPr sz="3000" b="1">
                <a:solidFill>
                  <a:srgbClr val="0468B1"/>
                </a:solidFill>
                <a:latin typeface="Proxima Nova Rg"/>
                <a:ea typeface="Proxima Nova Rg"/>
                <a:cs typeface="Proxima Nova Rg"/>
                <a:sym typeface="Proxima Nova"/>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en-US" altLang="ja-JP" sz="3000" b="1" i="0" u="none" strike="noStrike" kern="0" cap="none" spc="0" normalizeH="0" baseline="0" noProof="0">
                <a:ln>
                  <a:noFill/>
                </a:ln>
                <a:solidFill>
                  <a:srgbClr val="0468B1"/>
                </a:solidFill>
                <a:effectLst/>
                <a:uLnTx/>
                <a:uFillTx/>
                <a:latin typeface="Proxima Nova Rg"/>
                <a:sym typeface="Proxima Nova"/>
              </a:rPr>
              <a:t>Three fundamental shifts</a:t>
            </a:r>
            <a:endParaRPr kumimoji="0" lang="en-US" sz="3000" b="1" i="0" u="none" strike="noStrike" kern="0" cap="none" spc="0" normalizeH="0" baseline="0" noProof="0">
              <a:ln>
                <a:noFill/>
              </a:ln>
              <a:solidFill>
                <a:srgbClr val="0468B1"/>
              </a:solidFill>
              <a:effectLst/>
              <a:uLnTx/>
              <a:uFillTx/>
              <a:latin typeface="Proxima Nova Rg"/>
              <a:sym typeface="Proxima Nova"/>
            </a:endParaRPr>
          </a:p>
        </p:txBody>
      </p:sp>
      <p:grpSp>
        <p:nvGrpSpPr>
          <p:cNvPr id="27" name="Group 26">
            <a:extLst>
              <a:ext uri="{FF2B5EF4-FFF2-40B4-BE49-F238E27FC236}">
                <a16:creationId xmlns:a16="http://schemas.microsoft.com/office/drawing/2014/main" id="{3D0C2F40-9475-476F-85E8-EF895C497D8D}"/>
              </a:ext>
            </a:extLst>
          </p:cNvPr>
          <p:cNvGrpSpPr/>
          <p:nvPr/>
        </p:nvGrpSpPr>
        <p:grpSpPr>
          <a:xfrm>
            <a:off x="5091963" y="5078135"/>
            <a:ext cx="6804645" cy="861774"/>
            <a:chOff x="5091963" y="5078135"/>
            <a:chExt cx="6804645" cy="861774"/>
          </a:xfrm>
        </p:grpSpPr>
        <p:sp>
          <p:nvSpPr>
            <p:cNvPr id="13" name="TextBox 34">
              <a:extLst>
                <a:ext uri="{FF2B5EF4-FFF2-40B4-BE49-F238E27FC236}">
                  <a16:creationId xmlns:a16="http://schemas.microsoft.com/office/drawing/2014/main" id="{FA745FA4-9CAF-757A-10C4-BC6DCDBDAAF7}"/>
                </a:ext>
              </a:extLst>
            </p:cNvPr>
            <p:cNvSpPr txBox="1"/>
            <p:nvPr/>
          </p:nvSpPr>
          <p:spPr>
            <a:xfrm>
              <a:off x="7570767" y="5078135"/>
              <a:ext cx="4325841" cy="861774"/>
            </a:xfrm>
            <a:prstGeom prst="rect">
              <a:avLst/>
            </a:prstGeom>
          </p:spPr>
          <p:txBody>
            <a:bodyPr wrap="square" lIns="0" tIns="0" rIns="0" bIns="0" rtlCol="0" anchor="t">
              <a:spAutoFit/>
            </a:bodyPr>
            <a:lstStyle/>
            <a:p>
              <a:pPr>
                <a:spcBef>
                  <a:spcPct val="0"/>
                </a:spcBef>
              </a:pPr>
              <a:r>
                <a:rPr lang="en-US" sz="2800" b="1" spc="-37">
                  <a:solidFill>
                    <a:srgbClr val="1789CF"/>
                  </a:solidFill>
                  <a:latin typeface="Proxima Nova Rg" panose="02000506030000020004" pitchFamily="2" charset="0"/>
                  <a:cs typeface="Calibri" panose="020F0502020204030204" pitchFamily="34" charset="0"/>
                </a:rPr>
                <a:t>Rights-based </a:t>
              </a:r>
              <a:r>
                <a:rPr lang="en-US" sz="2800" spc="-37">
                  <a:solidFill>
                    <a:srgbClr val="1789CF"/>
                  </a:solidFill>
                  <a:latin typeface="Proxima Nova Rg" panose="02000506030000020004" pitchFamily="2" charset="0"/>
                  <a:cs typeface="Calibri" panose="020F0502020204030204" pitchFamily="34" charset="0"/>
                </a:rPr>
                <a:t>and</a:t>
              </a:r>
              <a:r>
                <a:rPr lang="en-US" sz="2800" b="1" spc="-37">
                  <a:solidFill>
                    <a:srgbClr val="1789CF"/>
                  </a:solidFill>
                  <a:latin typeface="Proxima Nova Rg" panose="02000506030000020004" pitchFamily="2" charset="0"/>
                  <a:cs typeface="Calibri" panose="020F0502020204030204" pitchFamily="34" charset="0"/>
                </a:rPr>
                <a:t> inclusion-first approach</a:t>
              </a:r>
            </a:p>
          </p:txBody>
        </p:sp>
        <p:sp>
          <p:nvSpPr>
            <p:cNvPr id="19" name="Arrow: Right 18">
              <a:extLst>
                <a:ext uri="{FF2B5EF4-FFF2-40B4-BE49-F238E27FC236}">
                  <a16:creationId xmlns:a16="http://schemas.microsoft.com/office/drawing/2014/main" id="{E0C312E2-BEEE-473B-8091-FDA51FE9F1A3}"/>
                </a:ext>
              </a:extLst>
            </p:cNvPr>
            <p:cNvSpPr/>
            <p:nvPr/>
          </p:nvSpPr>
          <p:spPr>
            <a:xfrm>
              <a:off x="5091963" y="5135396"/>
              <a:ext cx="1837159" cy="373626"/>
            </a:xfrm>
            <a:prstGeom prst="rightArrow">
              <a:avLst>
                <a:gd name="adj1" fmla="val 50000"/>
                <a:gd name="adj2" fmla="val 83526"/>
              </a:avLst>
            </a:prstGeom>
            <a:solidFill>
              <a:schemeClr val="bg1">
                <a:lumMod val="8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1789CF"/>
                </a:solidFill>
              </a:endParaRPr>
            </a:p>
          </p:txBody>
        </p:sp>
      </p:grpSp>
      <p:grpSp>
        <p:nvGrpSpPr>
          <p:cNvPr id="26" name="Group 25">
            <a:extLst>
              <a:ext uri="{FF2B5EF4-FFF2-40B4-BE49-F238E27FC236}">
                <a16:creationId xmlns:a16="http://schemas.microsoft.com/office/drawing/2014/main" id="{3AA8A8C4-8AAF-40C9-94A3-545041C41E98}"/>
              </a:ext>
            </a:extLst>
          </p:cNvPr>
          <p:cNvGrpSpPr/>
          <p:nvPr/>
        </p:nvGrpSpPr>
        <p:grpSpPr>
          <a:xfrm>
            <a:off x="5091962" y="3602633"/>
            <a:ext cx="6804646" cy="861774"/>
            <a:chOff x="5091962" y="3602633"/>
            <a:chExt cx="6804646" cy="861774"/>
          </a:xfrm>
        </p:grpSpPr>
        <p:sp>
          <p:nvSpPr>
            <p:cNvPr id="9" name="TextBox 34">
              <a:extLst>
                <a:ext uri="{FF2B5EF4-FFF2-40B4-BE49-F238E27FC236}">
                  <a16:creationId xmlns:a16="http://schemas.microsoft.com/office/drawing/2014/main" id="{D60CB931-4B7E-32CE-5518-627755180F5D}"/>
                </a:ext>
              </a:extLst>
            </p:cNvPr>
            <p:cNvSpPr txBox="1"/>
            <p:nvPr/>
          </p:nvSpPr>
          <p:spPr>
            <a:xfrm>
              <a:off x="7570767" y="3602633"/>
              <a:ext cx="4325841" cy="861774"/>
            </a:xfrm>
            <a:prstGeom prst="rect">
              <a:avLst/>
            </a:prstGeom>
          </p:spPr>
          <p:txBody>
            <a:bodyPr wrap="square" lIns="0" tIns="0" rIns="0" bIns="0" rtlCol="0" anchor="t">
              <a:spAutoFit/>
            </a:bodyPr>
            <a:lstStyle/>
            <a:p>
              <a:pPr>
                <a:spcBef>
                  <a:spcPct val="0"/>
                </a:spcBef>
              </a:pPr>
              <a:r>
                <a:rPr lang="en-US" sz="2800" b="1" spc="-37">
                  <a:solidFill>
                    <a:srgbClr val="1789CF"/>
                  </a:solidFill>
                  <a:latin typeface="Proxima Nova Rg" panose="02000506030000020004" pitchFamily="2" charset="0"/>
                  <a:cs typeface="Calibri" panose="020F0502020204030204" pitchFamily="34" charset="0"/>
                </a:rPr>
                <a:t>Holistic </a:t>
              </a:r>
              <a:r>
                <a:rPr lang="en-US" sz="2800" spc="-37">
                  <a:solidFill>
                    <a:srgbClr val="1789CF"/>
                  </a:solidFill>
                  <a:latin typeface="Proxima Nova Rg" panose="02000506030000020004" pitchFamily="2" charset="0"/>
                  <a:cs typeface="Calibri" panose="020F0502020204030204" pitchFamily="34" charset="0"/>
                </a:rPr>
                <a:t>and </a:t>
              </a:r>
              <a:r>
                <a:rPr lang="en-US" sz="2800" b="1" spc="-37">
                  <a:solidFill>
                    <a:srgbClr val="1789CF"/>
                  </a:solidFill>
                  <a:latin typeface="Proxima Nova Rg" panose="02000506030000020004" pitchFamily="2" charset="0"/>
                  <a:cs typeface="Calibri" panose="020F0502020204030204" pitchFamily="34" charset="0"/>
                </a:rPr>
                <a:t>strategic approach</a:t>
              </a:r>
            </a:p>
          </p:txBody>
        </p:sp>
        <p:sp>
          <p:nvSpPr>
            <p:cNvPr id="20" name="Arrow: Right 19">
              <a:extLst>
                <a:ext uri="{FF2B5EF4-FFF2-40B4-BE49-F238E27FC236}">
                  <a16:creationId xmlns:a16="http://schemas.microsoft.com/office/drawing/2014/main" id="{D8FBEF57-9DAE-4F80-9F7C-95562F91F880}"/>
                </a:ext>
              </a:extLst>
            </p:cNvPr>
            <p:cNvSpPr/>
            <p:nvPr/>
          </p:nvSpPr>
          <p:spPr>
            <a:xfrm>
              <a:off x="5091962" y="3767380"/>
              <a:ext cx="1837159" cy="373626"/>
            </a:xfrm>
            <a:prstGeom prst="rightArrow">
              <a:avLst>
                <a:gd name="adj1" fmla="val 50000"/>
                <a:gd name="adj2" fmla="val 83526"/>
              </a:avLst>
            </a:prstGeom>
            <a:solidFill>
              <a:schemeClr val="bg1">
                <a:lumMod val="8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1789CF"/>
                </a:solidFill>
              </a:endParaRPr>
            </a:p>
          </p:txBody>
        </p:sp>
      </p:grpSp>
      <p:grpSp>
        <p:nvGrpSpPr>
          <p:cNvPr id="25" name="Group 24">
            <a:extLst>
              <a:ext uri="{FF2B5EF4-FFF2-40B4-BE49-F238E27FC236}">
                <a16:creationId xmlns:a16="http://schemas.microsoft.com/office/drawing/2014/main" id="{3E6021AB-24A0-4996-A36B-1015414D43D9}"/>
              </a:ext>
            </a:extLst>
          </p:cNvPr>
          <p:cNvGrpSpPr/>
          <p:nvPr/>
        </p:nvGrpSpPr>
        <p:grpSpPr>
          <a:xfrm>
            <a:off x="5091961" y="2399364"/>
            <a:ext cx="6804647" cy="417851"/>
            <a:chOff x="5091961" y="2399364"/>
            <a:chExt cx="6804647" cy="417851"/>
          </a:xfrm>
        </p:grpSpPr>
        <p:sp>
          <p:nvSpPr>
            <p:cNvPr id="5" name="TextBox 34">
              <a:extLst>
                <a:ext uri="{FF2B5EF4-FFF2-40B4-BE49-F238E27FC236}">
                  <a16:creationId xmlns:a16="http://schemas.microsoft.com/office/drawing/2014/main" id="{D696F894-DAC2-447D-1993-DF8488BE3AD2}"/>
                </a:ext>
              </a:extLst>
            </p:cNvPr>
            <p:cNvSpPr txBox="1"/>
            <p:nvPr/>
          </p:nvSpPr>
          <p:spPr>
            <a:xfrm>
              <a:off x="7570767" y="2548295"/>
              <a:ext cx="4325841" cy="268920"/>
            </a:xfrm>
            <a:prstGeom prst="rect">
              <a:avLst/>
            </a:prstGeom>
          </p:spPr>
          <p:txBody>
            <a:bodyPr wrap="square" lIns="0" tIns="0" rIns="0" bIns="0" rtlCol="0" anchor="ctr">
              <a:spAutoFit/>
            </a:bodyPr>
            <a:lstStyle/>
            <a:p>
              <a:pPr>
                <a:lnSpc>
                  <a:spcPts val="1727"/>
                </a:lnSpc>
                <a:spcBef>
                  <a:spcPct val="0"/>
                </a:spcBef>
              </a:pPr>
              <a:r>
                <a:rPr lang="en-US" sz="2800" b="1" spc="-37">
                  <a:solidFill>
                    <a:srgbClr val="1789CF"/>
                  </a:solidFill>
                  <a:latin typeface="Proxima Nova Rg" panose="02000506030000020004" pitchFamily="2" charset="0"/>
                  <a:cs typeface="Calibri" panose="020F0502020204030204" pitchFamily="34" charset="0"/>
                </a:rPr>
                <a:t>Digital (eco) systems</a:t>
              </a:r>
            </a:p>
          </p:txBody>
        </p:sp>
        <p:sp>
          <p:nvSpPr>
            <p:cNvPr id="21" name="Arrow: Right 20">
              <a:extLst>
                <a:ext uri="{FF2B5EF4-FFF2-40B4-BE49-F238E27FC236}">
                  <a16:creationId xmlns:a16="http://schemas.microsoft.com/office/drawing/2014/main" id="{5CC50108-5478-4C93-985F-FEB953A379F8}"/>
                </a:ext>
              </a:extLst>
            </p:cNvPr>
            <p:cNvSpPr/>
            <p:nvPr/>
          </p:nvSpPr>
          <p:spPr>
            <a:xfrm>
              <a:off x="5091961" y="2399364"/>
              <a:ext cx="1837159" cy="373626"/>
            </a:xfrm>
            <a:prstGeom prst="rightArrow">
              <a:avLst>
                <a:gd name="adj1" fmla="val 50000"/>
                <a:gd name="adj2" fmla="val 83526"/>
              </a:avLst>
            </a:prstGeom>
            <a:solidFill>
              <a:schemeClr val="bg1">
                <a:lumMod val="8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1789CF"/>
                </a:solidFill>
              </a:endParaRPr>
            </a:p>
          </p:txBody>
        </p:sp>
      </p:grpSp>
    </p:spTree>
    <p:extLst>
      <p:ext uri="{BB962C8B-B14F-4D97-AF65-F5344CB8AC3E}">
        <p14:creationId xmlns:p14="http://schemas.microsoft.com/office/powerpoint/2010/main" val="1661499395"/>
      </p:ext>
    </p:extLst>
  </p:cSld>
  <p:clrMapOvr>
    <a:masterClrMapping/>
  </p:clrMapOvr>
  <p:transition spd="med"/>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 name="Google Shape;195;p22"/>
          <p:cNvSpPr txBox="1"/>
          <p:nvPr/>
        </p:nvSpPr>
        <p:spPr>
          <a:xfrm>
            <a:off x="778716" y="593725"/>
            <a:ext cx="11565684" cy="461665"/>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square" lIns="0" tIns="0" rIns="0" bIns="0">
            <a:spAutoFit/>
          </a:bodyPr>
          <a:lstStyle/>
          <a:p>
            <a:pPr marL="0" marR="0" lvl="0" indent="0" algn="l" defTabSz="914400" rtl="0" eaLnBrk="1" fontAlgn="auto" latinLnBrk="0" hangingPunct="0">
              <a:lnSpc>
                <a:spcPct val="100000"/>
              </a:lnSpc>
              <a:spcBef>
                <a:spcPts val="0"/>
              </a:spcBef>
              <a:spcAft>
                <a:spcPts val="0"/>
              </a:spcAft>
              <a:buClrTx/>
              <a:buSzTx/>
              <a:buFontTx/>
              <a:buNone/>
              <a:tabLst/>
              <a:defRPr sz="3000" b="1">
                <a:solidFill>
                  <a:srgbClr val="0468B1"/>
                </a:solidFill>
                <a:latin typeface="Proxima Nova Rg"/>
                <a:ea typeface="Proxima Nova Rg"/>
                <a:cs typeface="Proxima Nova Rg"/>
                <a:sym typeface="Proxima Nova"/>
              </a:defRPr>
            </a:pPr>
            <a:r>
              <a:rPr kumimoji="0" sz="3000" b="1" i="0" u="none" strike="noStrike" kern="0" cap="none" spc="0" normalizeH="0" baseline="0" noProof="0">
                <a:ln>
                  <a:noFill/>
                </a:ln>
                <a:solidFill>
                  <a:srgbClr val="0468B1"/>
                </a:solidFill>
                <a:effectLst/>
                <a:uLnTx/>
                <a:uFillTx/>
                <a:latin typeface="Proxima Nova Rg"/>
                <a:sym typeface="Proxima Nova"/>
              </a:rPr>
              <a:t>The strategy </a:t>
            </a:r>
            <a:r>
              <a:rPr kumimoji="0" lang="en-US" sz="3000" b="1" i="0" u="none" strike="noStrike" kern="0" cap="none" spc="0" normalizeH="0" baseline="0" noProof="0">
                <a:ln>
                  <a:noFill/>
                </a:ln>
                <a:solidFill>
                  <a:srgbClr val="0468B1"/>
                </a:solidFill>
                <a:effectLst/>
                <a:uLnTx/>
                <a:uFillTx/>
                <a:latin typeface="Proxima Nova Rg"/>
                <a:sym typeface="Proxima Nova"/>
              </a:rPr>
              <a:t>has </a:t>
            </a:r>
            <a:r>
              <a:rPr kumimoji="0" lang="en-CA" sz="3000" b="1" i="0" u="none" strike="noStrike" kern="0" cap="none" spc="0" normalizeH="0" baseline="0" noProof="0">
                <a:ln>
                  <a:noFill/>
                </a:ln>
                <a:solidFill>
                  <a:srgbClr val="0070C0"/>
                </a:solidFill>
                <a:effectLst/>
                <a:uLnTx/>
                <a:uFillTx/>
                <a:latin typeface="Proxima Nova Rg"/>
                <a:sym typeface="Proxima Nova"/>
              </a:rPr>
              <a:t>3</a:t>
            </a:r>
            <a:r>
              <a:rPr kumimoji="0" sz="3000" b="1" i="0" u="none" strike="noStrike" kern="0" cap="none" spc="0" normalizeH="0" baseline="0" noProof="0">
                <a:ln>
                  <a:noFill/>
                </a:ln>
                <a:solidFill>
                  <a:srgbClr val="0070C0"/>
                </a:solidFill>
                <a:effectLst/>
                <a:uLnTx/>
                <a:uFillTx/>
                <a:latin typeface="Proxima Nova Rg"/>
                <a:sym typeface="Proxima Nova"/>
              </a:rPr>
              <a:t> </a:t>
            </a:r>
            <a:r>
              <a:rPr kumimoji="0" lang="en-US" sz="3000" b="1" i="0" u="none" strike="noStrike" kern="0" cap="none" spc="0" normalizeH="0" baseline="0" noProof="0">
                <a:ln>
                  <a:noFill/>
                </a:ln>
                <a:solidFill>
                  <a:srgbClr val="0070C0"/>
                </a:solidFill>
                <a:effectLst/>
                <a:uLnTx/>
                <a:uFillTx/>
                <a:latin typeface="Proxima Nova Rg"/>
                <a:sym typeface="Proxima Nova"/>
              </a:rPr>
              <a:t>key </a:t>
            </a:r>
            <a:r>
              <a:rPr kumimoji="0" sz="3000" b="1" i="0" u="none" strike="noStrike" kern="0" cap="none" spc="0" normalizeH="0" baseline="0" noProof="0">
                <a:ln>
                  <a:noFill/>
                </a:ln>
                <a:solidFill>
                  <a:srgbClr val="0070C0"/>
                </a:solidFill>
                <a:effectLst/>
                <a:uLnTx/>
                <a:uFillTx/>
                <a:latin typeface="Proxima Nova Rg"/>
                <a:sym typeface="Proxima Nova"/>
              </a:rPr>
              <a:t>objectives</a:t>
            </a:r>
          </a:p>
        </p:txBody>
      </p:sp>
      <p:sp>
        <p:nvSpPr>
          <p:cNvPr id="2" name="TextBox 1">
            <a:extLst>
              <a:ext uri="{FF2B5EF4-FFF2-40B4-BE49-F238E27FC236}">
                <a16:creationId xmlns:a16="http://schemas.microsoft.com/office/drawing/2014/main" id="{310018BA-7DE6-4E63-A0F9-8E05C95AECD6}"/>
              </a:ext>
            </a:extLst>
          </p:cNvPr>
          <p:cNvSpPr txBox="1"/>
          <p:nvPr/>
        </p:nvSpPr>
        <p:spPr>
          <a:xfrm rot="-5400000">
            <a:off x="11214100" y="698500"/>
            <a:ext cx="1219200" cy="276995"/>
          </a:xfrm>
          <a:prstGeom prst="rect">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fromWordArt="0" anchor="t" anchorCtr="0" forceAA="0" compatLnSpc="1">
            <a:prstTxWarp prst="textNoShape">
              <a:avLst/>
            </a:prstTxWarp>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0468B1"/>
                </a:solidFill>
                <a:effectLst/>
                <a:uLnTx/>
                <a:uFillTx/>
                <a:latin typeface="Proxima Nova Rg"/>
                <a:cs typeface="Calibri"/>
                <a:sym typeface="Calibri"/>
              </a:rPr>
              <a:t>#DigitalUNDP</a:t>
            </a:r>
            <a:endParaRPr kumimoji="0" lang="en-US" sz="1200" b="1" i="0" u="none" strike="noStrike" kern="0" cap="none" spc="0" normalizeH="0" baseline="0" noProof="0">
              <a:ln>
                <a:noFill/>
              </a:ln>
              <a:solidFill>
                <a:srgbClr val="0468B1"/>
              </a:solidFill>
              <a:effectLst/>
              <a:uLnTx/>
              <a:uFillTx/>
              <a:latin typeface="Proxima Nova Rg"/>
              <a:ea typeface="+mn-ea"/>
              <a:cs typeface="Calibri"/>
              <a:sym typeface="Calibri"/>
            </a:endParaRPr>
          </a:p>
        </p:txBody>
      </p:sp>
      <p:pic>
        <p:nvPicPr>
          <p:cNvPr id="15" name="Picture 14">
            <a:extLst>
              <a:ext uri="{FF2B5EF4-FFF2-40B4-BE49-F238E27FC236}">
                <a16:creationId xmlns:a16="http://schemas.microsoft.com/office/drawing/2014/main" id="{3CAA30BE-7648-4FFD-965E-4764DC2C18B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1186858"/>
            <a:ext cx="11303001" cy="5535327"/>
          </a:xfrm>
          <a:prstGeom prst="rect">
            <a:avLst/>
          </a:prstGeom>
        </p:spPr>
      </p:pic>
    </p:spTree>
    <p:extLst>
      <p:ext uri="{BB962C8B-B14F-4D97-AF65-F5344CB8AC3E}">
        <p14:creationId xmlns:p14="http://schemas.microsoft.com/office/powerpoint/2010/main" val="774162687"/>
      </p:ext>
    </p:extLst>
  </p:cSld>
  <p:clrMapOvr>
    <a:masterClrMapping/>
  </p:clrMapOvr>
  <p:transition spd="med"/>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 name="UNDPs long-term vision-blue-04.ai" descr="UNDPs long-term vision-blue-04.ai"/>
          <p:cNvPicPr>
            <a:picLocks noChangeAspect="1"/>
          </p:cNvPicPr>
          <p:nvPr/>
        </p:nvPicPr>
        <p:blipFill>
          <a:blip r:embed="rId3"/>
          <a:stretch>
            <a:fillRect/>
          </a:stretch>
        </p:blipFill>
        <p:spPr>
          <a:xfrm>
            <a:off x="-34050" y="-19135"/>
            <a:ext cx="12260100" cy="6896270"/>
          </a:xfrm>
          <a:prstGeom prst="rect">
            <a:avLst/>
          </a:prstGeom>
          <a:ln w="12700">
            <a:miter lim="400000"/>
          </a:ln>
        </p:spPr>
      </p:pic>
    </p:spTree>
    <p:extLst>
      <p:ext uri="{BB962C8B-B14F-4D97-AF65-F5344CB8AC3E}">
        <p14:creationId xmlns:p14="http://schemas.microsoft.com/office/powerpoint/2010/main" val="539421077"/>
      </p:ext>
    </p:extLst>
  </p:cSld>
  <p:clrMapOvr>
    <a:masterClrMapping/>
  </p:clrMapOvr>
  <p:transition spd="med"/>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4" name="Google Shape;204;p23"/>
          <p:cNvSpPr txBox="1"/>
          <p:nvPr/>
        </p:nvSpPr>
        <p:spPr>
          <a:xfrm>
            <a:off x="522193" y="254632"/>
            <a:ext cx="10145807" cy="92333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square" lIns="0" tIns="0" rIns="0" bIns="0">
            <a:spAutoFit/>
          </a:bodyPr>
          <a:lstStyle>
            <a:lvl1pPr>
              <a:defRPr sz="3000" b="1">
                <a:solidFill>
                  <a:srgbClr val="0468B1"/>
                </a:solidFill>
                <a:latin typeface="Proxima Nova Rg"/>
                <a:ea typeface="Proxima Nova Rg"/>
                <a:cs typeface="Proxima Nova Rg"/>
                <a:sym typeface="Proxima Nova Rg"/>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en-US" sz="3000" b="1" i="0" u="none" strike="noStrike" kern="0" cap="none" spc="0" normalizeH="0" baseline="0" noProof="0">
                <a:ln>
                  <a:noFill/>
                </a:ln>
                <a:solidFill>
                  <a:srgbClr val="0468B1"/>
                </a:solidFill>
                <a:effectLst/>
                <a:uLnTx/>
                <a:uFillTx/>
                <a:latin typeface="Proxima Nova Rg" panose="02000506030000020004" pitchFamily="2" charset="77"/>
                <a:sym typeface="Proxima Nova" panose="02000506030000020004" pitchFamily="2" charset="77"/>
              </a:rPr>
              <a:t>UNDP emphasizes a rights-based and inclusive approach to technology that leaves no one behind</a:t>
            </a:r>
            <a:endParaRPr kumimoji="0" sz="3000" b="1" i="0" u="none" strike="noStrike" kern="0" cap="none" spc="0" normalizeH="0" baseline="0" noProof="0">
              <a:ln>
                <a:noFill/>
              </a:ln>
              <a:solidFill>
                <a:srgbClr val="0468B1"/>
              </a:solidFill>
              <a:effectLst/>
              <a:uLnTx/>
              <a:uFillTx/>
              <a:latin typeface="Proxima Nova Rg" panose="02000506030000020004" pitchFamily="2" charset="77"/>
              <a:sym typeface="Proxima Nova" panose="02000506030000020004" pitchFamily="2" charset="77"/>
            </a:endParaRPr>
          </a:p>
        </p:txBody>
      </p:sp>
      <p:sp>
        <p:nvSpPr>
          <p:cNvPr id="2" name="TextBox 1">
            <a:extLst>
              <a:ext uri="{FF2B5EF4-FFF2-40B4-BE49-F238E27FC236}">
                <a16:creationId xmlns:a16="http://schemas.microsoft.com/office/drawing/2014/main" id="{E876748D-D454-46D2-8437-480371353C41}"/>
              </a:ext>
            </a:extLst>
          </p:cNvPr>
          <p:cNvSpPr txBox="1"/>
          <p:nvPr/>
        </p:nvSpPr>
        <p:spPr>
          <a:xfrm rot="-5400000">
            <a:off x="11214100" y="698500"/>
            <a:ext cx="1219200" cy="276995"/>
          </a:xfrm>
          <a:prstGeom prst="rect">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fromWordArt="0" anchor="t" anchorCtr="0" forceAA="0" compatLnSpc="1">
            <a:prstTxWarp prst="textNoShape">
              <a:avLst/>
            </a:prstTxWarp>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0468B1"/>
                </a:solidFill>
                <a:effectLst/>
                <a:uLnTx/>
                <a:uFillTx/>
                <a:latin typeface="Proxima Nova Rg" panose="02000506030000020004" pitchFamily="2" charset="77"/>
                <a:cs typeface="Calibri"/>
                <a:sym typeface="Proxima Nova" panose="02000506030000020004" pitchFamily="2" charset="77"/>
              </a:rPr>
              <a:t>#DigitalUNDP</a:t>
            </a:r>
          </a:p>
        </p:txBody>
      </p:sp>
      <p:pic>
        <p:nvPicPr>
          <p:cNvPr id="5" name="Picture 4">
            <a:extLst>
              <a:ext uri="{FF2B5EF4-FFF2-40B4-BE49-F238E27FC236}">
                <a16:creationId xmlns:a16="http://schemas.microsoft.com/office/drawing/2014/main" id="{7983D0A3-1848-4E8D-BB42-D3D46730AD7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2193" y="1177962"/>
            <a:ext cx="10565485" cy="5468360"/>
          </a:xfrm>
          <a:prstGeom prst="rect">
            <a:avLst/>
          </a:prstGeom>
        </p:spPr>
      </p:pic>
    </p:spTree>
  </p:cSld>
  <p:clrMapOvr>
    <a:masterClrMapping/>
  </p:clrMapOvr>
  <p:transition spd="med"/>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73"/>
        <p:cNvGrpSpPr/>
        <p:nvPr/>
      </p:nvGrpSpPr>
      <p:grpSpPr>
        <a:xfrm>
          <a:off x="0" y="0"/>
          <a:ext cx="0" cy="0"/>
          <a:chOff x="0" y="0"/>
          <a:chExt cx="0" cy="0"/>
        </a:xfrm>
      </p:grpSpPr>
      <p:pic>
        <p:nvPicPr>
          <p:cNvPr id="93" name="Picture 95" descr="Map&#10;&#10;Description automatically generated">
            <a:extLst>
              <a:ext uri="{FF2B5EF4-FFF2-40B4-BE49-F238E27FC236}">
                <a16:creationId xmlns:a16="http://schemas.microsoft.com/office/drawing/2014/main" id="{7E14932F-E784-413F-F8AB-93495FD83DAB}"/>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1000"/>
                    </a14:imgEffect>
                    <a14:imgEffect>
                      <a14:brightnessContrast contrast="-37000"/>
                    </a14:imgEffect>
                  </a14:imgLayer>
                </a14:imgProps>
              </a:ext>
            </a:extLst>
          </a:blip>
          <a:srcRect l="1261" t="1387" r="12729" b="9214"/>
          <a:stretch/>
        </p:blipFill>
        <p:spPr>
          <a:xfrm>
            <a:off x="-3291" y="-4775"/>
            <a:ext cx="12195291" cy="6862775"/>
          </a:xfrm>
          <a:prstGeom prst="rect">
            <a:avLst/>
          </a:prstGeom>
        </p:spPr>
      </p:pic>
      <p:grpSp>
        <p:nvGrpSpPr>
          <p:cNvPr id="22" name="Group 21">
            <a:extLst>
              <a:ext uri="{FF2B5EF4-FFF2-40B4-BE49-F238E27FC236}">
                <a16:creationId xmlns:a16="http://schemas.microsoft.com/office/drawing/2014/main" id="{E8C326D9-881A-68E5-9E0C-AA86C7E14CFA}"/>
              </a:ext>
            </a:extLst>
          </p:cNvPr>
          <p:cNvGrpSpPr/>
          <p:nvPr/>
        </p:nvGrpSpPr>
        <p:grpSpPr>
          <a:xfrm>
            <a:off x="9914764" y="2989210"/>
            <a:ext cx="1984457" cy="948805"/>
            <a:chOff x="9777989" y="2638042"/>
            <a:chExt cx="2235604" cy="689021"/>
          </a:xfrm>
        </p:grpSpPr>
        <p:sp>
          <p:nvSpPr>
            <p:cNvPr id="83" name="Speech Bubble: Rectangle with Corners Rounded 92">
              <a:extLst>
                <a:ext uri="{FF2B5EF4-FFF2-40B4-BE49-F238E27FC236}">
                  <a16:creationId xmlns:a16="http://schemas.microsoft.com/office/drawing/2014/main" id="{3BE4E8BE-BF2C-4AEF-ABF9-9548F9AF0A8B}"/>
                </a:ext>
              </a:extLst>
            </p:cNvPr>
            <p:cNvSpPr/>
            <p:nvPr/>
          </p:nvSpPr>
          <p:spPr>
            <a:xfrm>
              <a:off x="9777989" y="2638042"/>
              <a:ext cx="2225179" cy="689021"/>
            </a:xfrm>
            <a:prstGeom prst="wedgeRoundRectCallout">
              <a:avLst>
                <a:gd name="adj1" fmla="val -119540"/>
                <a:gd name="adj2" fmla="val -19861"/>
                <a:gd name="adj3" fmla="val 16667"/>
              </a:avLst>
            </a:prstGeom>
            <a:solidFill>
              <a:schemeClr val="tx2"/>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4B4B4B"/>
                </a:solidFill>
                <a:effectLst/>
                <a:uLnTx/>
                <a:uFillTx/>
                <a:latin typeface="Proxima Nova Rg" panose="02000506030000020004" pitchFamily="2" charset="77"/>
                <a:ea typeface="+mn-ea"/>
                <a:cs typeface="+mn-cs"/>
                <a:sym typeface="Proxima Nova" panose="02000506030000020004" pitchFamily="2" charset="77"/>
              </a:endParaRPr>
            </a:p>
          </p:txBody>
        </p:sp>
        <p:sp>
          <p:nvSpPr>
            <p:cNvPr id="84" name="Wave 94">
              <a:extLst>
                <a:ext uri="{FF2B5EF4-FFF2-40B4-BE49-F238E27FC236}">
                  <a16:creationId xmlns:a16="http://schemas.microsoft.com/office/drawing/2014/main" id="{F6C9E0F3-5FDF-46ED-BD3F-5AF88CD86435}"/>
                </a:ext>
              </a:extLst>
            </p:cNvPr>
            <p:cNvSpPr/>
            <p:nvPr/>
          </p:nvSpPr>
          <p:spPr>
            <a:xfrm>
              <a:off x="9944949" y="2717357"/>
              <a:ext cx="2068644" cy="558899"/>
            </a:xfrm>
            <a:prstGeom prst="wav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rPr>
                <a:t>Bangladesh</a:t>
              </a:r>
              <a:r>
                <a:rPr kumimoji="0" lang="en-US" sz="1400" b="0" i="0"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rPr>
                <a:t>: Supported nation-wide A2I P</a:t>
              </a:r>
              <a:r>
                <a:rPr kumimoji="0" lang="en-US" sz="1400" b="0" i="0" u="none" strike="noStrike" kern="0" cap="none" spc="0" normalizeH="0" baseline="0" noProof="0" err="1">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rPr>
                <a:t>rogram</a:t>
              </a:r>
              <a:endParaRPr kumimoji="0" lang="en-US" sz="1400" b="0" i="0"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endParaRPr>
            </a:p>
          </p:txBody>
        </p:sp>
      </p:grpSp>
      <p:grpSp>
        <p:nvGrpSpPr>
          <p:cNvPr id="150" name="Group 149">
            <a:extLst>
              <a:ext uri="{FF2B5EF4-FFF2-40B4-BE49-F238E27FC236}">
                <a16:creationId xmlns:a16="http://schemas.microsoft.com/office/drawing/2014/main" id="{CBE71B1F-77B9-60A8-CAB1-E53E5E3D3DD4}"/>
              </a:ext>
            </a:extLst>
          </p:cNvPr>
          <p:cNvGrpSpPr/>
          <p:nvPr/>
        </p:nvGrpSpPr>
        <p:grpSpPr>
          <a:xfrm>
            <a:off x="256391" y="4706928"/>
            <a:ext cx="2296964" cy="1081372"/>
            <a:chOff x="-139331" y="3948037"/>
            <a:chExt cx="1405682" cy="598162"/>
          </a:xfrm>
        </p:grpSpPr>
        <p:sp>
          <p:nvSpPr>
            <p:cNvPr id="79" name="Speech Bubble: Rectangle with Corners Rounded 93">
              <a:extLst>
                <a:ext uri="{FF2B5EF4-FFF2-40B4-BE49-F238E27FC236}">
                  <a16:creationId xmlns:a16="http://schemas.microsoft.com/office/drawing/2014/main" id="{FEF637E9-8D61-4FD2-B47D-879957FAA92A}"/>
                </a:ext>
              </a:extLst>
            </p:cNvPr>
            <p:cNvSpPr/>
            <p:nvPr/>
          </p:nvSpPr>
          <p:spPr>
            <a:xfrm>
              <a:off x="-139331" y="3948037"/>
              <a:ext cx="1337842" cy="598162"/>
            </a:xfrm>
            <a:prstGeom prst="wedgeRoundRectCallout">
              <a:avLst>
                <a:gd name="adj1" fmla="val -2731"/>
                <a:gd name="adj2" fmla="val -133924"/>
                <a:gd name="adj3" fmla="val 16667"/>
              </a:avLst>
            </a:prstGeom>
            <a:solidFill>
              <a:schemeClr val="tx2"/>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4B4B4B"/>
                </a:solidFill>
                <a:effectLst/>
                <a:uLnTx/>
                <a:uFillTx/>
                <a:latin typeface="Proxima Nova Rg" panose="02000506030000020004" pitchFamily="2" charset="77"/>
                <a:ea typeface="+mn-ea"/>
                <a:cs typeface="+mn-cs"/>
                <a:sym typeface="Proxima Nova" panose="02000506030000020004" pitchFamily="2" charset="77"/>
              </a:endParaRPr>
            </a:p>
          </p:txBody>
        </p:sp>
        <p:sp>
          <p:nvSpPr>
            <p:cNvPr id="81" name="Wave 96">
              <a:extLst>
                <a:ext uri="{FF2B5EF4-FFF2-40B4-BE49-F238E27FC236}">
                  <a16:creationId xmlns:a16="http://schemas.microsoft.com/office/drawing/2014/main" id="{ED5443C1-F551-466B-AA3F-FA41C5F963E9}"/>
                </a:ext>
              </a:extLst>
            </p:cNvPr>
            <p:cNvSpPr/>
            <p:nvPr/>
          </p:nvSpPr>
          <p:spPr>
            <a:xfrm>
              <a:off x="-67753" y="3955016"/>
              <a:ext cx="1334104" cy="558899"/>
            </a:xfrm>
            <a:prstGeom prst="wav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rPr>
                <a:t>Honduras: </a:t>
              </a:r>
              <a:r>
                <a:rPr kumimoji="0" lang="en-US" sz="1400" b="0" i="0"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rPr>
                <a:t>Deployed </a:t>
              </a:r>
              <a:r>
                <a:rPr kumimoji="0" lang="en-US" sz="1400" b="0" i="0" u="none" strike="noStrike" kern="0" cap="none" spc="0" normalizeH="0" baseline="0" noProof="0" err="1">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rPr>
                <a:t>iVerify</a:t>
              </a:r>
              <a:r>
                <a:rPr kumimoji="0" lang="en-US" sz="1400" b="0" i="0"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rPr>
                <a:t>, an AI-driven fact-checking tool to support national election</a:t>
              </a:r>
            </a:p>
          </p:txBody>
        </p:sp>
      </p:grpSp>
      <p:pic>
        <p:nvPicPr>
          <p:cNvPr id="115" name="Google Shape;53;p10" descr="Image">
            <a:extLst>
              <a:ext uri="{FF2B5EF4-FFF2-40B4-BE49-F238E27FC236}">
                <a16:creationId xmlns:a16="http://schemas.microsoft.com/office/drawing/2014/main" id="{52FB8F87-5795-489D-90B5-DCE3937757DC}"/>
              </a:ext>
            </a:extLst>
          </p:cNvPr>
          <p:cNvPicPr preferRelativeResize="0"/>
          <p:nvPr/>
        </p:nvPicPr>
        <p:blipFill rotWithShape="1">
          <a:blip r:embed="rId5">
            <a:alphaModFix/>
          </a:blip>
          <a:srcRect/>
          <a:stretch/>
        </p:blipFill>
        <p:spPr>
          <a:xfrm rot="10800000" flipH="1">
            <a:off x="9731964" y="792957"/>
            <a:ext cx="2271955" cy="453585"/>
          </a:xfrm>
          <a:prstGeom prst="rect">
            <a:avLst/>
          </a:prstGeom>
          <a:noFill/>
          <a:ln>
            <a:noFill/>
          </a:ln>
        </p:spPr>
      </p:pic>
      <p:grpSp>
        <p:nvGrpSpPr>
          <p:cNvPr id="149" name="Group 148">
            <a:extLst>
              <a:ext uri="{FF2B5EF4-FFF2-40B4-BE49-F238E27FC236}">
                <a16:creationId xmlns:a16="http://schemas.microsoft.com/office/drawing/2014/main" id="{4F500C33-3523-E3E8-38EE-15BB390B16E9}"/>
              </a:ext>
            </a:extLst>
          </p:cNvPr>
          <p:cNvGrpSpPr/>
          <p:nvPr/>
        </p:nvGrpSpPr>
        <p:grpSpPr>
          <a:xfrm>
            <a:off x="9791111" y="4596402"/>
            <a:ext cx="2381602" cy="2195239"/>
            <a:chOff x="9397476" y="4780930"/>
            <a:chExt cx="2829766" cy="2608333"/>
          </a:xfrm>
        </p:grpSpPr>
        <p:pic>
          <p:nvPicPr>
            <p:cNvPr id="116" name="Graphic 49" descr="Marker">
              <a:extLst>
                <a:ext uri="{FF2B5EF4-FFF2-40B4-BE49-F238E27FC236}">
                  <a16:creationId xmlns:a16="http://schemas.microsoft.com/office/drawing/2014/main" id="{C60992A5-4B98-1FE5-E535-5EC8F1A1EADB}"/>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9504327" y="6276654"/>
              <a:ext cx="457200" cy="457200"/>
            </a:xfrm>
            <a:prstGeom prst="rect">
              <a:avLst/>
            </a:prstGeom>
          </p:spPr>
        </p:pic>
        <p:grpSp>
          <p:nvGrpSpPr>
            <p:cNvPr id="106" name="Group 105">
              <a:extLst>
                <a:ext uri="{FF2B5EF4-FFF2-40B4-BE49-F238E27FC236}">
                  <a16:creationId xmlns:a16="http://schemas.microsoft.com/office/drawing/2014/main" id="{D1ACF67F-CAD5-EF38-3D57-9C1C302CBE2C}"/>
                </a:ext>
              </a:extLst>
            </p:cNvPr>
            <p:cNvGrpSpPr/>
            <p:nvPr/>
          </p:nvGrpSpPr>
          <p:grpSpPr>
            <a:xfrm>
              <a:off x="9397476" y="4780930"/>
              <a:ext cx="2829766" cy="2608333"/>
              <a:chOff x="9232201" y="4376215"/>
              <a:chExt cx="2829766" cy="2608333"/>
            </a:xfrm>
          </p:grpSpPr>
          <p:grpSp>
            <p:nvGrpSpPr>
              <p:cNvPr id="2" name="Group 1">
                <a:extLst>
                  <a:ext uri="{FF2B5EF4-FFF2-40B4-BE49-F238E27FC236}">
                    <a16:creationId xmlns:a16="http://schemas.microsoft.com/office/drawing/2014/main" id="{43DEC758-F864-774B-C8FD-2A0A91A4E499}"/>
                  </a:ext>
                </a:extLst>
              </p:cNvPr>
              <p:cNvGrpSpPr/>
              <p:nvPr/>
            </p:nvGrpSpPr>
            <p:grpSpPr>
              <a:xfrm>
                <a:off x="9232201" y="4376215"/>
                <a:ext cx="2829766" cy="2608333"/>
                <a:chOff x="9300238" y="5002048"/>
                <a:chExt cx="2829766" cy="2608333"/>
              </a:xfrm>
              <a:solidFill>
                <a:srgbClr val="FFFFFF"/>
              </a:solidFill>
            </p:grpSpPr>
            <p:sp>
              <p:nvSpPr>
                <p:cNvPr id="5" name="Rectangle 5">
                  <a:extLst>
                    <a:ext uri="{FF2B5EF4-FFF2-40B4-BE49-F238E27FC236}">
                      <a16:creationId xmlns:a16="http://schemas.microsoft.com/office/drawing/2014/main" id="{8C07A7AD-0A9E-4387-A431-9169E0CBC3F5}"/>
                    </a:ext>
                  </a:extLst>
                </p:cNvPr>
                <p:cNvSpPr/>
                <p:nvPr/>
              </p:nvSpPr>
              <p:spPr>
                <a:xfrm>
                  <a:off x="9300238" y="5145927"/>
                  <a:ext cx="2829766" cy="2464454"/>
                </a:xfrm>
                <a:prstGeom prst="rect">
                  <a:avLst/>
                </a:pr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4B4B4B"/>
                    </a:solidFill>
                    <a:effectLst/>
                    <a:uLnTx/>
                    <a:uFillTx/>
                    <a:latin typeface="Proxima Nova Rg" panose="02000506030000020004" pitchFamily="2" charset="77"/>
                    <a:ea typeface="+mn-ea"/>
                    <a:cs typeface="+mn-cs"/>
                    <a:sym typeface="Proxima Nova" panose="02000506030000020004" pitchFamily="2" charset="77"/>
                  </a:endParaRPr>
                </a:p>
              </p:txBody>
            </p:sp>
            <p:sp>
              <p:nvSpPr>
                <p:cNvPr id="6" name="Rectangle 8">
                  <a:extLst>
                    <a:ext uri="{FF2B5EF4-FFF2-40B4-BE49-F238E27FC236}">
                      <a16:creationId xmlns:a16="http://schemas.microsoft.com/office/drawing/2014/main" id="{D3F6F1E0-A5C3-4691-8A9D-5BDB6F848D34}"/>
                    </a:ext>
                  </a:extLst>
                </p:cNvPr>
                <p:cNvSpPr/>
                <p:nvPr/>
              </p:nvSpPr>
              <p:spPr>
                <a:xfrm>
                  <a:off x="9832641" y="5376826"/>
                  <a:ext cx="1691823" cy="31171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en-US" sz="900" b="0"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Proxima Nova" panose="02000506030000020004" pitchFamily="2" charset="77"/>
                    </a:rPr>
                    <a:t>Country with on-going or completed digital project</a:t>
                  </a:r>
                </a:p>
              </p:txBody>
            </p:sp>
            <p:pic>
              <p:nvPicPr>
                <p:cNvPr id="7" name="Graphic 12" descr="Marker">
                  <a:extLst>
                    <a:ext uri="{FF2B5EF4-FFF2-40B4-BE49-F238E27FC236}">
                      <a16:creationId xmlns:a16="http://schemas.microsoft.com/office/drawing/2014/main" id="{788F67E9-4AA5-4376-85CA-071EFD417A7F}"/>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375440" y="5309006"/>
                  <a:ext cx="457200" cy="457200"/>
                </a:xfrm>
                <a:prstGeom prst="rect">
                  <a:avLst/>
                </a:prstGeom>
              </p:spPr>
            </p:pic>
            <p:sp>
              <p:nvSpPr>
                <p:cNvPr id="9" name="Star: 5 Points 16">
                  <a:extLst>
                    <a:ext uri="{FF2B5EF4-FFF2-40B4-BE49-F238E27FC236}">
                      <a16:creationId xmlns:a16="http://schemas.microsoft.com/office/drawing/2014/main" id="{3A73FE19-858A-4991-A569-013CEC4CEEF0}"/>
                    </a:ext>
                  </a:extLst>
                </p:cNvPr>
                <p:cNvSpPr/>
                <p:nvPr/>
              </p:nvSpPr>
              <p:spPr>
                <a:xfrm>
                  <a:off x="9444607" y="5797814"/>
                  <a:ext cx="312274" cy="292546"/>
                </a:xfrm>
                <a:prstGeom prst="star5">
                  <a:avLst/>
                </a:prstGeom>
                <a:grp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4B4B4B"/>
                    </a:solidFill>
                    <a:effectLst/>
                    <a:uLnTx/>
                    <a:uFillTx/>
                    <a:latin typeface="Proxima Nova Rg" panose="02000506030000020004" pitchFamily="2" charset="77"/>
                    <a:ea typeface="+mn-ea"/>
                    <a:cs typeface="+mn-cs"/>
                    <a:sym typeface="Proxima Nova" panose="02000506030000020004" pitchFamily="2" charset="77"/>
                  </a:endParaRPr>
                </a:p>
              </p:txBody>
            </p:sp>
            <p:sp>
              <p:nvSpPr>
                <p:cNvPr id="10" name="Rectangle 17">
                  <a:extLst>
                    <a:ext uri="{FF2B5EF4-FFF2-40B4-BE49-F238E27FC236}">
                      <a16:creationId xmlns:a16="http://schemas.microsoft.com/office/drawing/2014/main" id="{6FF2A1DA-C69F-4B92-A6D4-7A8BCC87422C}"/>
                    </a:ext>
                  </a:extLst>
                </p:cNvPr>
                <p:cNvSpPr/>
                <p:nvPr/>
              </p:nvSpPr>
              <p:spPr>
                <a:xfrm>
                  <a:off x="9832640" y="5783308"/>
                  <a:ext cx="1455599" cy="31171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en-US" sz="900" b="0"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Proxima Nova" panose="02000506030000020004" pitchFamily="2" charset="77"/>
                    </a:rPr>
                    <a:t>Spotlight country</a:t>
                  </a:r>
                </a:p>
              </p:txBody>
            </p:sp>
            <p:sp>
              <p:nvSpPr>
                <p:cNvPr id="77" name="Rectangle 80">
                  <a:extLst>
                    <a:ext uri="{FF2B5EF4-FFF2-40B4-BE49-F238E27FC236}">
                      <a16:creationId xmlns:a16="http://schemas.microsoft.com/office/drawing/2014/main" id="{BF82D9DD-D041-4A5C-9B9E-BF513AF1D6B3}"/>
                    </a:ext>
                  </a:extLst>
                </p:cNvPr>
                <p:cNvSpPr/>
                <p:nvPr/>
              </p:nvSpPr>
              <p:spPr>
                <a:xfrm>
                  <a:off x="10104445" y="5002048"/>
                  <a:ext cx="1146151" cy="275173"/>
                </a:xfrm>
                <a:prstGeom prst="rect">
                  <a:avLst/>
                </a:pr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4B4B4B"/>
                      </a:solidFill>
                      <a:effectLst/>
                      <a:uLnTx/>
                      <a:uFillTx/>
                      <a:latin typeface="Proxima Nova Rg" panose="02000506030000020004" pitchFamily="2" charset="77"/>
                      <a:ea typeface="+mn-ea"/>
                      <a:cs typeface="+mn-cs"/>
                      <a:sym typeface="Proxima Nova" panose="02000506030000020004" pitchFamily="2" charset="77"/>
                    </a:rPr>
                    <a:t>LEGEND</a:t>
                  </a:r>
                </a:p>
              </p:txBody>
            </p:sp>
          </p:grpSp>
          <p:pic>
            <p:nvPicPr>
              <p:cNvPr id="96" name="Picture 95">
                <a:extLst>
                  <a:ext uri="{FF2B5EF4-FFF2-40B4-BE49-F238E27FC236}">
                    <a16:creationId xmlns:a16="http://schemas.microsoft.com/office/drawing/2014/main" id="{5D9AAD1D-8A1B-AD02-C47A-7196F36637DA}"/>
                  </a:ext>
                </a:extLst>
              </p:cNvPr>
              <p:cNvPicPr>
                <a:picLocks noChangeAspect="1"/>
              </p:cNvPicPr>
              <p:nvPr/>
            </p:nvPicPr>
            <p:blipFill rotWithShape="1">
              <a:blip r:embed="rId10"/>
              <a:srcRect r="25899" b="5596"/>
              <a:stretch/>
            </p:blipFill>
            <p:spPr>
              <a:xfrm>
                <a:off x="9302241" y="5900446"/>
                <a:ext cx="2051559" cy="311720"/>
              </a:xfrm>
              <a:prstGeom prst="rect">
                <a:avLst/>
              </a:prstGeom>
            </p:spPr>
          </p:pic>
          <p:pic>
            <p:nvPicPr>
              <p:cNvPr id="4" name="Picture 3">
                <a:extLst>
                  <a:ext uri="{FF2B5EF4-FFF2-40B4-BE49-F238E27FC236}">
                    <a16:creationId xmlns:a16="http://schemas.microsoft.com/office/drawing/2014/main" id="{2631EFC4-AC0C-8224-F77F-D2483892FD57}"/>
                  </a:ext>
                </a:extLst>
              </p:cNvPr>
              <p:cNvPicPr>
                <a:picLocks noChangeAspect="1"/>
              </p:cNvPicPr>
              <p:nvPr/>
            </p:nvPicPr>
            <p:blipFill rotWithShape="1">
              <a:blip r:embed="rId11"/>
              <a:srcRect l="5942" t="-1102" r="35660" b="10194"/>
              <a:stretch/>
            </p:blipFill>
            <p:spPr>
              <a:xfrm>
                <a:off x="9376569" y="6143261"/>
                <a:ext cx="1950539" cy="311719"/>
              </a:xfrm>
              <a:prstGeom prst="rect">
                <a:avLst/>
              </a:prstGeom>
            </p:spPr>
          </p:pic>
          <p:pic>
            <p:nvPicPr>
              <p:cNvPr id="97" name="Picture 96">
                <a:extLst>
                  <a:ext uri="{FF2B5EF4-FFF2-40B4-BE49-F238E27FC236}">
                    <a16:creationId xmlns:a16="http://schemas.microsoft.com/office/drawing/2014/main" id="{96865AB0-B297-966E-B74B-33FFDB0D4ACF}"/>
                  </a:ext>
                </a:extLst>
              </p:cNvPr>
              <p:cNvPicPr>
                <a:picLocks noChangeAspect="1"/>
              </p:cNvPicPr>
              <p:nvPr/>
            </p:nvPicPr>
            <p:blipFill rotWithShape="1">
              <a:blip r:embed="rId12"/>
              <a:srcRect r="38810" b="1820"/>
              <a:stretch/>
            </p:blipFill>
            <p:spPr>
              <a:xfrm>
                <a:off x="9302241" y="5553269"/>
                <a:ext cx="2051559" cy="311720"/>
              </a:xfrm>
              <a:prstGeom prst="rect">
                <a:avLst/>
              </a:prstGeom>
            </p:spPr>
          </p:pic>
          <p:pic>
            <p:nvPicPr>
              <p:cNvPr id="105" name="Picture 104">
                <a:extLst>
                  <a:ext uri="{FF2B5EF4-FFF2-40B4-BE49-F238E27FC236}">
                    <a16:creationId xmlns:a16="http://schemas.microsoft.com/office/drawing/2014/main" id="{CC9E0ADD-A574-6792-A24C-E8E879F9A332}"/>
                  </a:ext>
                </a:extLst>
              </p:cNvPr>
              <p:cNvPicPr>
                <a:picLocks noChangeAspect="1"/>
              </p:cNvPicPr>
              <p:nvPr/>
            </p:nvPicPr>
            <p:blipFill>
              <a:blip r:embed="rId13"/>
              <a:stretch>
                <a:fillRect/>
              </a:stretch>
            </p:blipFill>
            <p:spPr>
              <a:xfrm>
                <a:off x="9255267" y="6497702"/>
                <a:ext cx="2806700" cy="355600"/>
              </a:xfrm>
              <a:prstGeom prst="rect">
                <a:avLst/>
              </a:prstGeom>
            </p:spPr>
          </p:pic>
        </p:grpSp>
        <p:grpSp>
          <p:nvGrpSpPr>
            <p:cNvPr id="144" name="Group 143">
              <a:extLst>
                <a:ext uri="{FF2B5EF4-FFF2-40B4-BE49-F238E27FC236}">
                  <a16:creationId xmlns:a16="http://schemas.microsoft.com/office/drawing/2014/main" id="{2ADE54AC-DC2A-E7D0-FA58-5013F3840ECD}"/>
                </a:ext>
              </a:extLst>
            </p:cNvPr>
            <p:cNvGrpSpPr/>
            <p:nvPr/>
          </p:nvGrpSpPr>
          <p:grpSpPr>
            <a:xfrm>
              <a:off x="9504327" y="5926470"/>
              <a:ext cx="457200" cy="457200"/>
              <a:chOff x="9504327" y="5926470"/>
              <a:chExt cx="457200" cy="457200"/>
            </a:xfrm>
          </p:grpSpPr>
          <p:pic>
            <p:nvPicPr>
              <p:cNvPr id="107" name="Graphic 49" descr="Marker">
                <a:extLst>
                  <a:ext uri="{FF2B5EF4-FFF2-40B4-BE49-F238E27FC236}">
                    <a16:creationId xmlns:a16="http://schemas.microsoft.com/office/drawing/2014/main" id="{9302A58A-F016-B792-B029-C1C6077C9740}"/>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9504327" y="5926470"/>
                <a:ext cx="457200" cy="457200"/>
              </a:xfrm>
              <a:prstGeom prst="rect">
                <a:avLst/>
              </a:prstGeom>
            </p:spPr>
          </p:pic>
          <p:sp>
            <p:nvSpPr>
              <p:cNvPr id="131" name="Oval 130">
                <a:extLst>
                  <a:ext uri="{FF2B5EF4-FFF2-40B4-BE49-F238E27FC236}">
                    <a16:creationId xmlns:a16="http://schemas.microsoft.com/office/drawing/2014/main" id="{2CCEAB2E-B885-8667-56E7-A753DA312C14}"/>
                  </a:ext>
                </a:extLst>
              </p:cNvPr>
              <p:cNvSpPr/>
              <p:nvPr/>
            </p:nvSpPr>
            <p:spPr>
              <a:xfrm>
                <a:off x="9661856" y="6032786"/>
                <a:ext cx="139334" cy="125841"/>
              </a:xfrm>
              <a:prstGeom prst="ellipse">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1100" b="0" i="0" u="none" strike="noStrike" kern="0" cap="none" spc="0" normalizeH="0" baseline="0" noProof="0" err="1">
                  <a:ln>
                    <a:noFill/>
                  </a:ln>
                  <a:solidFill>
                    <a:srgbClr val="4B4B4B"/>
                  </a:solidFill>
                  <a:effectLst/>
                  <a:uLnTx/>
                  <a:uFillTx/>
                  <a:latin typeface="Proxima Nova Rg" panose="02000506030000020004" pitchFamily="2" charset="77"/>
                  <a:ea typeface="+mn-ea"/>
                  <a:cs typeface="+mn-cs"/>
                  <a:sym typeface="Proxima Nova" panose="02000506030000020004" pitchFamily="2" charset="77"/>
                </a:endParaRPr>
              </a:p>
            </p:txBody>
          </p:sp>
        </p:grpSp>
        <p:grpSp>
          <p:nvGrpSpPr>
            <p:cNvPr id="143" name="Group 142">
              <a:extLst>
                <a:ext uri="{FF2B5EF4-FFF2-40B4-BE49-F238E27FC236}">
                  <a16:creationId xmlns:a16="http://schemas.microsoft.com/office/drawing/2014/main" id="{98341356-009B-9E1F-F1FF-D2C7E42201A0}"/>
                </a:ext>
              </a:extLst>
            </p:cNvPr>
            <p:cNvGrpSpPr/>
            <p:nvPr/>
          </p:nvGrpSpPr>
          <p:grpSpPr>
            <a:xfrm>
              <a:off x="9496121" y="6276654"/>
              <a:ext cx="457200" cy="457200"/>
              <a:chOff x="9496121" y="6276654"/>
              <a:chExt cx="457200" cy="457200"/>
            </a:xfrm>
          </p:grpSpPr>
          <p:pic>
            <p:nvPicPr>
              <p:cNvPr id="141" name="Graphic 49" descr="Marker">
                <a:extLst>
                  <a:ext uri="{FF2B5EF4-FFF2-40B4-BE49-F238E27FC236}">
                    <a16:creationId xmlns:a16="http://schemas.microsoft.com/office/drawing/2014/main" id="{4CEF9733-5327-E29D-D87D-19C4864056A1}"/>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9496121" y="6276654"/>
                <a:ext cx="457200" cy="457200"/>
              </a:xfrm>
              <a:prstGeom prst="rect">
                <a:avLst/>
              </a:prstGeom>
            </p:spPr>
          </p:pic>
          <p:sp>
            <p:nvSpPr>
              <p:cNvPr id="133" name="Oval 132">
                <a:extLst>
                  <a:ext uri="{FF2B5EF4-FFF2-40B4-BE49-F238E27FC236}">
                    <a16:creationId xmlns:a16="http://schemas.microsoft.com/office/drawing/2014/main" id="{A97A7758-AF3F-36E5-CBDA-B258573C0FA3}"/>
                  </a:ext>
                </a:extLst>
              </p:cNvPr>
              <p:cNvSpPr/>
              <p:nvPr/>
            </p:nvSpPr>
            <p:spPr>
              <a:xfrm>
                <a:off x="9654189" y="6379357"/>
                <a:ext cx="139334" cy="125841"/>
              </a:xfrm>
              <a:prstGeom prst="ellipse">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1100" b="0" i="0" u="none" strike="noStrike" kern="0" cap="none" spc="0" normalizeH="0" baseline="0" noProof="0" err="1">
                  <a:ln>
                    <a:noFill/>
                  </a:ln>
                  <a:solidFill>
                    <a:srgbClr val="4B4B4B"/>
                  </a:solidFill>
                  <a:effectLst/>
                  <a:uLnTx/>
                  <a:uFillTx/>
                  <a:latin typeface="Proxima Nova Rg" panose="02000506030000020004" pitchFamily="2" charset="77"/>
                  <a:ea typeface="+mn-ea"/>
                  <a:cs typeface="+mn-cs"/>
                  <a:sym typeface="Proxima Nova" panose="02000506030000020004" pitchFamily="2" charset="77"/>
                </a:endParaRPr>
              </a:p>
            </p:txBody>
          </p:sp>
        </p:grpSp>
        <p:grpSp>
          <p:nvGrpSpPr>
            <p:cNvPr id="142" name="Group 141">
              <a:extLst>
                <a:ext uri="{FF2B5EF4-FFF2-40B4-BE49-F238E27FC236}">
                  <a16:creationId xmlns:a16="http://schemas.microsoft.com/office/drawing/2014/main" id="{A73F426C-0FD7-A1C9-0DE4-ACEDC9D0263B}"/>
                </a:ext>
              </a:extLst>
            </p:cNvPr>
            <p:cNvGrpSpPr/>
            <p:nvPr/>
          </p:nvGrpSpPr>
          <p:grpSpPr>
            <a:xfrm>
              <a:off x="9491889" y="6581767"/>
              <a:ext cx="457200" cy="457200"/>
              <a:chOff x="9491889" y="6581767"/>
              <a:chExt cx="457200" cy="457200"/>
            </a:xfrm>
          </p:grpSpPr>
          <p:pic>
            <p:nvPicPr>
              <p:cNvPr id="117" name="Graphic 49" descr="Marker">
                <a:extLst>
                  <a:ext uri="{FF2B5EF4-FFF2-40B4-BE49-F238E27FC236}">
                    <a16:creationId xmlns:a16="http://schemas.microsoft.com/office/drawing/2014/main" id="{5D5C0FA4-1AD5-4523-0ADE-37DC518F0B95}"/>
                  </a:ext>
                </a:extLst>
              </p:cNvPr>
              <p:cNvPicPr>
                <a:picLocks noChangeAspect="1"/>
              </p:cNvPicPr>
              <p:nvPr/>
            </p:nvPicPr>
            <p:blipFill>
              <a:blip r:embed="rId17" cstate="print">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9491889" y="6581767"/>
                <a:ext cx="457200" cy="457200"/>
              </a:xfrm>
              <a:prstGeom prst="rect">
                <a:avLst/>
              </a:prstGeom>
            </p:spPr>
          </p:pic>
          <p:sp>
            <p:nvSpPr>
              <p:cNvPr id="134" name="Oval 133">
                <a:extLst>
                  <a:ext uri="{FF2B5EF4-FFF2-40B4-BE49-F238E27FC236}">
                    <a16:creationId xmlns:a16="http://schemas.microsoft.com/office/drawing/2014/main" id="{A7169290-A213-8FD6-7891-E54C5A189386}"/>
                  </a:ext>
                </a:extLst>
              </p:cNvPr>
              <p:cNvSpPr/>
              <p:nvPr/>
            </p:nvSpPr>
            <p:spPr>
              <a:xfrm>
                <a:off x="9650822" y="6696662"/>
                <a:ext cx="139334" cy="125841"/>
              </a:xfrm>
              <a:prstGeom prst="ellipse">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1100" b="0" i="0" u="none" strike="noStrike" kern="0" cap="none" spc="0" normalizeH="0" baseline="0" noProof="0" err="1">
                  <a:ln>
                    <a:noFill/>
                  </a:ln>
                  <a:solidFill>
                    <a:srgbClr val="4B4B4B"/>
                  </a:solidFill>
                  <a:effectLst/>
                  <a:uLnTx/>
                  <a:uFillTx/>
                  <a:latin typeface="Proxima Nova Rg" panose="02000506030000020004" pitchFamily="2" charset="77"/>
                  <a:ea typeface="+mn-ea"/>
                  <a:cs typeface="+mn-cs"/>
                  <a:sym typeface="Proxima Nova" panose="02000506030000020004" pitchFamily="2" charset="77"/>
                </a:endParaRPr>
              </a:p>
            </p:txBody>
          </p:sp>
        </p:grpSp>
        <p:grpSp>
          <p:nvGrpSpPr>
            <p:cNvPr id="145" name="Group 144">
              <a:extLst>
                <a:ext uri="{FF2B5EF4-FFF2-40B4-BE49-F238E27FC236}">
                  <a16:creationId xmlns:a16="http://schemas.microsoft.com/office/drawing/2014/main" id="{72498C4E-5B77-1BD8-715B-8BD94CB01D20}"/>
                </a:ext>
              </a:extLst>
            </p:cNvPr>
            <p:cNvGrpSpPr/>
            <p:nvPr/>
          </p:nvGrpSpPr>
          <p:grpSpPr>
            <a:xfrm>
              <a:off x="9514191" y="6900092"/>
              <a:ext cx="457200" cy="457200"/>
              <a:chOff x="9514191" y="6900092"/>
              <a:chExt cx="457200" cy="457200"/>
            </a:xfrm>
          </p:grpSpPr>
          <p:pic>
            <p:nvPicPr>
              <p:cNvPr id="118" name="Graphic 49" descr="Marker">
                <a:extLst>
                  <a:ext uri="{FF2B5EF4-FFF2-40B4-BE49-F238E27FC236}">
                    <a16:creationId xmlns:a16="http://schemas.microsoft.com/office/drawing/2014/main" id="{E0AA679B-2730-367A-5422-BF04A5F06DF6}"/>
                  </a:ext>
                </a:extLst>
              </p:cNvPr>
              <p:cNvPicPr>
                <a:picLocks noChangeAspect="1"/>
              </p:cNvPicPr>
              <p:nvPr/>
            </p:nvPicPr>
            <p:blipFill>
              <a:blip r:embed="rId19" cstate="print">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9514191" y="6900092"/>
                <a:ext cx="457200" cy="457200"/>
              </a:xfrm>
              <a:prstGeom prst="rect">
                <a:avLst/>
              </a:prstGeom>
            </p:spPr>
          </p:pic>
          <p:sp>
            <p:nvSpPr>
              <p:cNvPr id="135" name="Oval 134">
                <a:extLst>
                  <a:ext uri="{FF2B5EF4-FFF2-40B4-BE49-F238E27FC236}">
                    <a16:creationId xmlns:a16="http://schemas.microsoft.com/office/drawing/2014/main" id="{0FE623EE-922E-19BD-1E9A-8D05AC171500}"/>
                  </a:ext>
                </a:extLst>
              </p:cNvPr>
              <p:cNvSpPr/>
              <p:nvPr/>
            </p:nvSpPr>
            <p:spPr>
              <a:xfrm>
                <a:off x="9673124" y="7016983"/>
                <a:ext cx="139334" cy="125841"/>
              </a:xfrm>
              <a:prstGeom prst="ellipse">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1100" b="0" i="0" u="none" strike="noStrike" kern="0" cap="none" spc="0" normalizeH="0" baseline="0" noProof="0" err="1">
                  <a:ln>
                    <a:noFill/>
                  </a:ln>
                  <a:solidFill>
                    <a:srgbClr val="4B4B4B"/>
                  </a:solidFill>
                  <a:effectLst/>
                  <a:uLnTx/>
                  <a:uFillTx/>
                  <a:latin typeface="Proxima Nova Rg" panose="02000506030000020004" pitchFamily="2" charset="77"/>
                  <a:ea typeface="+mn-ea"/>
                  <a:cs typeface="+mn-cs"/>
                  <a:sym typeface="Proxima Nova" panose="02000506030000020004" pitchFamily="2" charset="77"/>
                </a:endParaRPr>
              </a:p>
            </p:txBody>
          </p:sp>
        </p:grpSp>
        <p:grpSp>
          <p:nvGrpSpPr>
            <p:cNvPr id="146" name="Group 145">
              <a:extLst>
                <a:ext uri="{FF2B5EF4-FFF2-40B4-BE49-F238E27FC236}">
                  <a16:creationId xmlns:a16="http://schemas.microsoft.com/office/drawing/2014/main" id="{6442D020-F8FA-EFDC-548E-01C8AF96E1D3}"/>
                </a:ext>
              </a:extLst>
            </p:cNvPr>
            <p:cNvGrpSpPr/>
            <p:nvPr/>
          </p:nvGrpSpPr>
          <p:grpSpPr>
            <a:xfrm>
              <a:off x="9463045" y="5063570"/>
              <a:ext cx="457200" cy="457200"/>
              <a:chOff x="9504327" y="5926470"/>
              <a:chExt cx="457200" cy="457200"/>
            </a:xfrm>
          </p:grpSpPr>
          <p:pic>
            <p:nvPicPr>
              <p:cNvPr id="147" name="Graphic 49" descr="Marker">
                <a:extLst>
                  <a:ext uri="{FF2B5EF4-FFF2-40B4-BE49-F238E27FC236}">
                    <a16:creationId xmlns:a16="http://schemas.microsoft.com/office/drawing/2014/main" id="{38B2948B-62E3-8E5F-C979-278CB8875397}"/>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9504327" y="5926470"/>
                <a:ext cx="457200" cy="457200"/>
              </a:xfrm>
              <a:prstGeom prst="rect">
                <a:avLst/>
              </a:prstGeom>
            </p:spPr>
          </p:pic>
          <p:sp>
            <p:nvSpPr>
              <p:cNvPr id="148" name="Oval 147">
                <a:extLst>
                  <a:ext uri="{FF2B5EF4-FFF2-40B4-BE49-F238E27FC236}">
                    <a16:creationId xmlns:a16="http://schemas.microsoft.com/office/drawing/2014/main" id="{97FA2A67-D3B5-FE8C-9D2E-B6AD4A874423}"/>
                  </a:ext>
                </a:extLst>
              </p:cNvPr>
              <p:cNvSpPr/>
              <p:nvPr/>
            </p:nvSpPr>
            <p:spPr>
              <a:xfrm>
                <a:off x="9661856" y="6032786"/>
                <a:ext cx="139334" cy="125841"/>
              </a:xfrm>
              <a:prstGeom prst="ellipse">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1100" b="0" i="0" u="none" strike="noStrike" kern="0" cap="none" spc="0" normalizeH="0" baseline="0" noProof="0" err="1">
                  <a:ln>
                    <a:noFill/>
                  </a:ln>
                  <a:solidFill>
                    <a:srgbClr val="4B4B4B"/>
                  </a:solidFill>
                  <a:effectLst/>
                  <a:uLnTx/>
                  <a:uFillTx/>
                  <a:latin typeface="Proxima Nova Rg" panose="02000506030000020004" pitchFamily="2" charset="77"/>
                  <a:ea typeface="+mn-ea"/>
                  <a:cs typeface="+mn-cs"/>
                  <a:sym typeface="Proxima Nova" panose="02000506030000020004" pitchFamily="2" charset="77"/>
                </a:endParaRPr>
              </a:p>
            </p:txBody>
          </p:sp>
        </p:grpSp>
      </p:grpSp>
      <p:sp>
        <p:nvSpPr>
          <p:cNvPr id="160" name="Rectangle 3">
            <a:extLst>
              <a:ext uri="{FF2B5EF4-FFF2-40B4-BE49-F238E27FC236}">
                <a16:creationId xmlns:a16="http://schemas.microsoft.com/office/drawing/2014/main" id="{970B7D4D-E4CF-22A3-5F3A-A17EE54B3A5D}"/>
              </a:ext>
            </a:extLst>
          </p:cNvPr>
          <p:cNvSpPr>
            <a:spLocks noChangeArrowheads="1"/>
          </p:cNvSpPr>
          <p:nvPr/>
        </p:nvSpPr>
        <p:spPr bwMode="auto">
          <a:xfrm>
            <a:off x="363401" y="785181"/>
            <a:ext cx="184731" cy="5078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900" b="0"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Proxima Nova" panose="02000506030000020004" pitchFamily="2" charset="77"/>
              </a:rPr>
            </a:br>
            <a:endParaRPr kumimoji="0" lang="en-US" altLang="en-US" sz="1800" b="0"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Proxima Nova" panose="02000506030000020004" pitchFamily="2" charset="77"/>
            </a:endParaRPr>
          </a:p>
        </p:txBody>
      </p:sp>
      <p:sp>
        <p:nvSpPr>
          <p:cNvPr id="164" name="Rectangle 2">
            <a:extLst>
              <a:ext uri="{FF2B5EF4-FFF2-40B4-BE49-F238E27FC236}">
                <a16:creationId xmlns:a16="http://schemas.microsoft.com/office/drawing/2014/main" id="{6A9C7D55-AF02-592B-65A6-AF0E14F35356}"/>
              </a:ext>
            </a:extLst>
          </p:cNvPr>
          <p:cNvSpPr>
            <a:spLocks noChangeArrowheads="1"/>
          </p:cNvSpPr>
          <p:nvPr/>
        </p:nvSpPr>
        <p:spPr bwMode="auto">
          <a:xfrm>
            <a:off x="8766115" y="4400229"/>
            <a:ext cx="1419971" cy="5078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900" b="0"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Proxima Nova" panose="02000506030000020004" pitchFamily="2" charset="77"/>
              </a:rPr>
            </a:br>
            <a:endParaRPr kumimoji="0" lang="en-US" altLang="en-US" sz="1800" b="0"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Proxima Nova" panose="02000506030000020004" pitchFamily="2" charset="77"/>
            </a:endParaRPr>
          </a:p>
        </p:txBody>
      </p:sp>
      <p:sp>
        <p:nvSpPr>
          <p:cNvPr id="159" name="Speech Bubble: Rectangle with Corners Rounded 114">
            <a:extLst>
              <a:ext uri="{FF2B5EF4-FFF2-40B4-BE49-F238E27FC236}">
                <a16:creationId xmlns:a16="http://schemas.microsoft.com/office/drawing/2014/main" id="{515D6C43-AB4E-C2DB-FC33-A702E6F58BB8}"/>
              </a:ext>
            </a:extLst>
          </p:cNvPr>
          <p:cNvSpPr/>
          <p:nvPr/>
        </p:nvSpPr>
        <p:spPr>
          <a:xfrm>
            <a:off x="8433824" y="1280540"/>
            <a:ext cx="1949356" cy="1004700"/>
          </a:xfrm>
          <a:prstGeom prst="wedgeRoundRectCallout">
            <a:avLst>
              <a:gd name="adj1" fmla="val -164195"/>
              <a:gd name="adj2" fmla="val 108641"/>
              <a:gd name="adj3" fmla="val 16667"/>
            </a:avLst>
          </a:prstGeom>
          <a:solidFill>
            <a:schemeClr val="tx2"/>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marL="0" marR="0" lvl="0" indent="0" algn="l" defTabSz="914400" rtl="0" eaLnBrk="1" fontAlgn="auto" latinLnBrk="0" hangingPunct="0">
              <a:lnSpc>
                <a:spcPct val="80000"/>
              </a:lnSpc>
              <a:spcBef>
                <a:spcPts val="0"/>
              </a:spcBef>
              <a:spcAft>
                <a:spcPts val="0"/>
              </a:spcAft>
              <a:buClrTx/>
              <a:buSzTx/>
              <a:buFontTx/>
              <a:buNone/>
              <a:tabLst/>
              <a:defRPr/>
            </a:pPr>
            <a:endParaRPr kumimoji="0" lang="en-US" sz="1400" b="1" i="0"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endParaRPr>
          </a:p>
          <a:p>
            <a:pPr marL="0" marR="0" lvl="0" indent="0" algn="l" defTabSz="914400" rtl="0" eaLnBrk="1" fontAlgn="auto" latinLnBrk="0" hangingPunct="0">
              <a:lnSpc>
                <a:spcPct val="80000"/>
              </a:lnSpc>
              <a:spcBef>
                <a:spcPts val="0"/>
              </a:spcBef>
              <a:spcAft>
                <a:spcPts val="0"/>
              </a:spcAft>
              <a:buClrTx/>
              <a:buSzTx/>
              <a:buFontTx/>
              <a:buNone/>
              <a:tabLst/>
              <a:defRPr/>
            </a:pPr>
            <a:r>
              <a:rPr kumimoji="0" lang="en-US" sz="1400" b="1" i="0"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rPr>
              <a:t>Palestine: </a:t>
            </a:r>
            <a:r>
              <a:rPr kumimoji="0" lang="en-US" sz="1400" b="0" i="0"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rPr>
              <a:t>Access to Justice support through supporting deployment of MIZAN DPG</a:t>
            </a:r>
          </a:p>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1400" b="0" i="1"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endParaRPr>
          </a:p>
        </p:txBody>
      </p:sp>
      <p:sp>
        <p:nvSpPr>
          <p:cNvPr id="168" name="Speech Bubble: Rectangle with Corners Rounded 114">
            <a:extLst>
              <a:ext uri="{FF2B5EF4-FFF2-40B4-BE49-F238E27FC236}">
                <a16:creationId xmlns:a16="http://schemas.microsoft.com/office/drawing/2014/main" id="{76D6E75A-4AAD-B4EC-D073-B1FF9D06B24B}"/>
              </a:ext>
            </a:extLst>
          </p:cNvPr>
          <p:cNvSpPr/>
          <p:nvPr/>
        </p:nvSpPr>
        <p:spPr>
          <a:xfrm>
            <a:off x="7378905" y="5283099"/>
            <a:ext cx="2130775" cy="1004700"/>
          </a:xfrm>
          <a:prstGeom prst="wedgeRoundRectCallout">
            <a:avLst>
              <a:gd name="adj1" fmla="val -108936"/>
              <a:gd name="adj2" fmla="val -147181"/>
              <a:gd name="adj3" fmla="val 16667"/>
            </a:avLst>
          </a:prstGeom>
          <a:solidFill>
            <a:schemeClr val="tx2"/>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marL="0" marR="0" lvl="0" indent="0" algn="l" defTabSz="914400" rtl="0" eaLnBrk="1" fontAlgn="auto" latinLnBrk="0" hangingPunct="0">
              <a:lnSpc>
                <a:spcPct val="80000"/>
              </a:lnSpc>
              <a:spcBef>
                <a:spcPts val="0"/>
              </a:spcBef>
              <a:spcAft>
                <a:spcPts val="0"/>
              </a:spcAft>
              <a:buClrTx/>
              <a:buSzTx/>
              <a:buFontTx/>
              <a:buNone/>
              <a:tabLst/>
              <a:defRPr/>
            </a:pPr>
            <a:r>
              <a:rPr kumimoji="0" lang="en-US" sz="1400" b="1" i="0"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rPr>
              <a:t>Uganda: </a:t>
            </a:r>
            <a:r>
              <a:rPr kumimoji="0" lang="en-US" sz="1400" b="0" i="0"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rPr>
              <a:t> Assessed schools and digital skills with Ministry of ICT and Ministry of Education</a:t>
            </a:r>
          </a:p>
        </p:txBody>
      </p:sp>
      <p:sp>
        <p:nvSpPr>
          <p:cNvPr id="155" name="Speech Bubble: Rectangle with Corners Rounded 114">
            <a:extLst>
              <a:ext uri="{FF2B5EF4-FFF2-40B4-BE49-F238E27FC236}">
                <a16:creationId xmlns:a16="http://schemas.microsoft.com/office/drawing/2014/main" id="{21EB853B-7EDF-736F-C053-631AF590FA8C}"/>
              </a:ext>
            </a:extLst>
          </p:cNvPr>
          <p:cNvSpPr/>
          <p:nvPr/>
        </p:nvSpPr>
        <p:spPr>
          <a:xfrm>
            <a:off x="2107863" y="1750957"/>
            <a:ext cx="2107404" cy="956043"/>
          </a:xfrm>
          <a:prstGeom prst="wedgeRoundRectCallout">
            <a:avLst>
              <a:gd name="adj1" fmla="val 53290"/>
              <a:gd name="adj2" fmla="val 128557"/>
              <a:gd name="adj3" fmla="val 16667"/>
            </a:avLst>
          </a:prstGeom>
          <a:solidFill>
            <a:schemeClr val="tx2"/>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marL="0" marR="0" lvl="0" indent="0" algn="ctr" defTabSz="914400" rtl="0" eaLnBrk="1" fontAlgn="auto" latinLnBrk="0" hangingPunct="0">
              <a:lnSpc>
                <a:spcPct val="80000"/>
              </a:lnSpc>
              <a:spcBef>
                <a:spcPts val="0"/>
              </a:spcBef>
              <a:spcAft>
                <a:spcPts val="0"/>
              </a:spcAft>
              <a:buClrTx/>
              <a:buSzTx/>
              <a:buFontTx/>
              <a:buNone/>
              <a:tabLst/>
              <a:defRPr/>
            </a:pPr>
            <a:endParaRPr kumimoji="0" lang="en-US" sz="1200" b="1" i="1"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endParaRPr>
          </a:p>
          <a:p>
            <a:pPr marL="0" marR="0" lvl="0" indent="0" algn="ctr" defTabSz="914400" rtl="0" eaLnBrk="1" fontAlgn="auto" latinLnBrk="0" hangingPunct="0">
              <a:lnSpc>
                <a:spcPct val="80000"/>
              </a:lnSpc>
              <a:spcBef>
                <a:spcPts val="0"/>
              </a:spcBef>
              <a:spcAft>
                <a:spcPts val="0"/>
              </a:spcAft>
              <a:buClrTx/>
              <a:buSzTx/>
              <a:buFontTx/>
              <a:buNone/>
              <a:tabLst/>
              <a:defRPr/>
            </a:pPr>
            <a:endParaRPr kumimoji="0" lang="en-US" sz="1400" b="1" i="1"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endParaRPr>
          </a:p>
          <a:p>
            <a:pPr marL="0" marR="0" lvl="0" indent="0" algn="ctr" defTabSz="914400" rtl="0" eaLnBrk="1" fontAlgn="auto" latinLnBrk="0" hangingPunct="0">
              <a:lnSpc>
                <a:spcPct val="80000"/>
              </a:lnSpc>
              <a:spcBef>
                <a:spcPts val="0"/>
              </a:spcBef>
              <a:spcAft>
                <a:spcPts val="0"/>
              </a:spcAft>
              <a:buClrTx/>
              <a:buSzTx/>
              <a:buFontTx/>
              <a:buNone/>
              <a:tabLst/>
              <a:defRPr/>
            </a:pPr>
            <a:endParaRPr kumimoji="0" lang="en-US" sz="1400" b="1" i="1"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endParaRPr>
          </a:p>
          <a:p>
            <a:pPr marL="0" marR="0" lvl="0" indent="0" algn="ctr" defTabSz="914400" rtl="0" eaLnBrk="1" fontAlgn="auto" latinLnBrk="0" hangingPunct="0">
              <a:lnSpc>
                <a:spcPct val="80000"/>
              </a:lnSpc>
              <a:spcBef>
                <a:spcPts val="0"/>
              </a:spcBef>
              <a:spcAft>
                <a:spcPts val="0"/>
              </a:spcAft>
              <a:buClrTx/>
              <a:buSzTx/>
              <a:buFontTx/>
              <a:buNone/>
              <a:tabLst/>
              <a:defRPr/>
            </a:pPr>
            <a:endParaRPr kumimoji="0" lang="en-US" sz="1400" b="1" i="1"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endParaRPr>
          </a:p>
          <a:p>
            <a:pPr marL="0" marR="0" lvl="0" indent="0" algn="ctr" defTabSz="914400" rtl="0" eaLnBrk="1" fontAlgn="auto" latinLnBrk="0" hangingPunct="0">
              <a:lnSpc>
                <a:spcPct val="80000"/>
              </a:lnSpc>
              <a:spcBef>
                <a:spcPts val="0"/>
              </a:spcBef>
              <a:spcAft>
                <a:spcPts val="0"/>
              </a:spcAft>
              <a:buClrTx/>
              <a:buSzTx/>
              <a:buFontTx/>
              <a:buNone/>
              <a:tabLst/>
              <a:defRPr/>
            </a:pPr>
            <a:endParaRPr kumimoji="0" lang="en-US" sz="1400" b="1" i="1"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endParaRPr>
          </a:p>
          <a:p>
            <a:pPr marL="0" marR="0" lvl="0" indent="0" algn="ctr" defTabSz="914400" rtl="0" eaLnBrk="1" fontAlgn="auto" latinLnBrk="0" hangingPunct="0">
              <a:lnSpc>
                <a:spcPct val="80000"/>
              </a:lnSpc>
              <a:spcBef>
                <a:spcPts val="0"/>
              </a:spcBef>
              <a:spcAft>
                <a:spcPts val="0"/>
              </a:spcAft>
              <a:buClrTx/>
              <a:buSzTx/>
              <a:buFontTx/>
              <a:buNone/>
              <a:tabLst/>
              <a:defRPr/>
            </a:pPr>
            <a:endParaRPr kumimoji="0" lang="en-US" sz="1400" b="1" i="1"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endParaRPr>
          </a:p>
          <a:p>
            <a:pPr marL="0" marR="0" lvl="0" indent="0" algn="ctr" defTabSz="914400" rtl="0" eaLnBrk="1" fontAlgn="auto" latinLnBrk="0" hangingPunct="0">
              <a:lnSpc>
                <a:spcPct val="80000"/>
              </a:lnSpc>
              <a:spcBef>
                <a:spcPts val="0"/>
              </a:spcBef>
              <a:spcAft>
                <a:spcPts val="0"/>
              </a:spcAft>
              <a:buClrTx/>
              <a:buSzTx/>
              <a:buFontTx/>
              <a:buNone/>
              <a:tabLst/>
              <a:defRPr/>
            </a:pPr>
            <a:endParaRPr kumimoji="0" lang="en-US" sz="1400" b="1" i="1"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endParaRPr>
          </a:p>
          <a:p>
            <a:pPr marL="0" marR="0" lvl="0" indent="0" algn="ctr" defTabSz="914400" rtl="0" eaLnBrk="1" fontAlgn="auto" latinLnBrk="0" hangingPunct="0">
              <a:lnSpc>
                <a:spcPct val="80000"/>
              </a:lnSpc>
              <a:spcBef>
                <a:spcPts val="0"/>
              </a:spcBef>
              <a:spcAft>
                <a:spcPts val="0"/>
              </a:spcAft>
              <a:buClrTx/>
              <a:buSzTx/>
              <a:buFontTx/>
              <a:buNone/>
              <a:tabLst/>
              <a:defRPr/>
            </a:pPr>
            <a:endParaRPr kumimoji="0" lang="en-US" sz="1400" b="0" i="1"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endParaRPr>
          </a:p>
        </p:txBody>
      </p:sp>
      <p:sp>
        <p:nvSpPr>
          <p:cNvPr id="18" name="Speech Bubble: Rectangle with Corners Rounded 114">
            <a:extLst>
              <a:ext uri="{FF2B5EF4-FFF2-40B4-BE49-F238E27FC236}">
                <a16:creationId xmlns:a16="http://schemas.microsoft.com/office/drawing/2014/main" id="{25C283E2-1B68-2688-AE2F-B4C5EBB812FC}"/>
              </a:ext>
            </a:extLst>
          </p:cNvPr>
          <p:cNvSpPr/>
          <p:nvPr/>
        </p:nvSpPr>
        <p:spPr>
          <a:xfrm>
            <a:off x="2952138" y="5415943"/>
            <a:ext cx="2177918" cy="1188929"/>
          </a:xfrm>
          <a:prstGeom prst="wedgeRoundRectCallout">
            <a:avLst>
              <a:gd name="adj1" fmla="val 89695"/>
              <a:gd name="adj2" fmla="val -134284"/>
              <a:gd name="adj3" fmla="val 16667"/>
            </a:avLst>
          </a:prstGeom>
          <a:solidFill>
            <a:schemeClr val="tx2"/>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nchorCtr="0"/>
          <a:lstStyle/>
          <a:p>
            <a:pPr marL="0" marR="0" lvl="0" indent="0" algn="l" defTabSz="914400" rtl="0" eaLnBrk="1" fontAlgn="auto" latinLnBrk="0" hangingPunct="0">
              <a:lnSpc>
                <a:spcPct val="80000"/>
              </a:lnSpc>
              <a:spcBef>
                <a:spcPts val="0"/>
              </a:spcBef>
              <a:spcAft>
                <a:spcPts val="0"/>
              </a:spcAft>
              <a:buClrTx/>
              <a:buSzTx/>
              <a:buFontTx/>
              <a:buNone/>
              <a:tabLst/>
              <a:defRPr/>
            </a:pPr>
            <a:r>
              <a:rPr kumimoji="0" lang="en-US" sz="1400" b="1" i="0"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rPr>
              <a:t>Rwanda: </a:t>
            </a:r>
            <a:r>
              <a:rPr kumimoji="0" lang="en-US" sz="1400" b="0" i="0"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rPr>
              <a:t> Supported Govt in Cashless acceleration program, trained women and youth in cross border digital payments</a:t>
            </a:r>
          </a:p>
        </p:txBody>
      </p:sp>
      <p:sp>
        <p:nvSpPr>
          <p:cNvPr id="13" name="TextBox 12">
            <a:extLst>
              <a:ext uri="{FF2B5EF4-FFF2-40B4-BE49-F238E27FC236}">
                <a16:creationId xmlns:a16="http://schemas.microsoft.com/office/drawing/2014/main" id="{E8FA970C-E655-F746-B1AE-2939E18D7A8D}"/>
              </a:ext>
            </a:extLst>
          </p:cNvPr>
          <p:cNvSpPr txBox="1"/>
          <p:nvPr/>
        </p:nvSpPr>
        <p:spPr>
          <a:xfrm>
            <a:off x="2179645" y="1871228"/>
            <a:ext cx="2177918" cy="1046890"/>
          </a:xfrm>
          <a:prstGeom prst="rect">
            <a:avLst/>
          </a:prstGeom>
          <a:noFill/>
        </p:spPr>
        <p:txBody>
          <a:bodyPr wrap="square" lIns="45720" tIns="45720" rIns="45720" bIns="45720" rtlCol="0">
            <a:spAutoFit/>
          </a:bodyPr>
          <a:lstStyle/>
          <a:p>
            <a:pPr marL="0" marR="0" lvl="0" indent="0" algn="l" defTabSz="914400" rtl="0" eaLnBrk="1" fontAlgn="auto" latinLnBrk="0" hangingPunct="0">
              <a:lnSpc>
                <a:spcPct val="85000"/>
              </a:lnSpc>
              <a:spcBef>
                <a:spcPts val="0"/>
              </a:spcBef>
              <a:spcAft>
                <a:spcPts val="600"/>
              </a:spcAft>
              <a:buClrTx/>
              <a:buSzPct val="75000"/>
              <a:buFontTx/>
              <a:buNone/>
              <a:tabLst/>
              <a:defRPr/>
            </a:pPr>
            <a:r>
              <a:rPr kumimoji="0" lang="en-US" sz="1400" b="1" i="0"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rPr>
              <a:t>Mauritania: </a:t>
            </a:r>
            <a:r>
              <a:rPr kumimoji="0" lang="en-US" sz="1400" b="0" i="0" u="none" strike="noStrike" kern="0" cap="none" spc="0" normalizeH="0" baseline="0" noProof="0">
                <a:ln>
                  <a:noFill/>
                </a:ln>
                <a:solidFill>
                  <a:srgbClr val="19486A">
                    <a:lumMod val="60000"/>
                    <a:lumOff val="40000"/>
                  </a:srgbClr>
                </a:solidFill>
                <a:effectLst/>
                <a:uLnTx/>
                <a:uFillTx/>
                <a:latin typeface="Proxima Nova Rg" panose="02000506030000020004" pitchFamily="2" charset="77"/>
                <a:ea typeface="+mn-ea"/>
                <a:cs typeface="+mn-cs"/>
                <a:sym typeface="Proxima Nova" panose="02000506030000020004" pitchFamily="2" charset="77"/>
              </a:rPr>
              <a:t>Completed Readiness Assessment, supporting development of an e-id pilot </a:t>
            </a:r>
          </a:p>
          <a:p>
            <a:pPr marL="285750" marR="0" lvl="0" indent="-285750" algn="l" defTabSz="914400" rtl="0" eaLnBrk="1" fontAlgn="auto" latinLnBrk="0" hangingPunct="0">
              <a:lnSpc>
                <a:spcPct val="85000"/>
              </a:lnSpc>
              <a:spcBef>
                <a:spcPts val="0"/>
              </a:spcBef>
              <a:spcAft>
                <a:spcPts val="600"/>
              </a:spcAft>
              <a:buClrTx/>
              <a:buSzPct val="75000"/>
              <a:buFont typeface="Arial" pitchFamily="34" charset="0"/>
              <a:buChar char="►"/>
              <a:tabLst/>
              <a:defRPr/>
            </a:pPr>
            <a:endParaRPr kumimoji="0" lang="en-GB" sz="1100" b="0" i="0" u="none" strike="noStrike" kern="0" cap="none" spc="0" normalizeH="0" baseline="0" noProof="0">
              <a:ln>
                <a:noFill/>
              </a:ln>
              <a:solidFill>
                <a:srgbClr val="4B4B4B"/>
              </a:solidFill>
              <a:effectLst/>
              <a:uLnTx/>
              <a:uFillTx/>
              <a:latin typeface="Proxima Nova Rg" panose="02000506030000020004" pitchFamily="2" charset="77"/>
              <a:ea typeface="+mn-ea"/>
              <a:cs typeface="+mn-cs"/>
              <a:sym typeface="Proxima Nova" panose="02000506030000020004" pitchFamily="2" charset="77"/>
            </a:endParaRPr>
          </a:p>
        </p:txBody>
      </p:sp>
      <p:sp>
        <p:nvSpPr>
          <p:cNvPr id="3" name="Google Shape;204;p23">
            <a:extLst>
              <a:ext uri="{FF2B5EF4-FFF2-40B4-BE49-F238E27FC236}">
                <a16:creationId xmlns:a16="http://schemas.microsoft.com/office/drawing/2014/main" id="{12FDC75B-322C-F2CB-ECDF-A1140073169A}"/>
              </a:ext>
            </a:extLst>
          </p:cNvPr>
          <p:cNvSpPr txBox="1"/>
          <p:nvPr/>
        </p:nvSpPr>
        <p:spPr>
          <a:xfrm>
            <a:off x="505568" y="402968"/>
            <a:ext cx="5297355" cy="74368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anchor="t">
            <a:spAutoFit/>
          </a:bodyPr>
          <a:lstStyle>
            <a:lvl1pPr>
              <a:defRPr sz="3000" b="1">
                <a:solidFill>
                  <a:srgbClr val="0468B1"/>
                </a:solidFill>
                <a:latin typeface="Proxima Nova Rg"/>
                <a:ea typeface="Proxima Nova Rg"/>
                <a:cs typeface="Proxima Nova Rg"/>
                <a:sym typeface="Proxima Nova Rg"/>
              </a:defRPr>
            </a:lvl1pPr>
          </a:lstStyle>
          <a:p>
            <a:pPr marL="0" marR="0" lvl="0" indent="0" algn="l" defTabSz="914400" rtl="0" eaLnBrk="1" fontAlgn="auto" latinLnBrk="0" hangingPunct="0">
              <a:lnSpc>
                <a:spcPct val="80000"/>
              </a:lnSpc>
              <a:spcBef>
                <a:spcPts val="0"/>
              </a:spcBef>
              <a:spcAft>
                <a:spcPts val="0"/>
              </a:spcAft>
              <a:buClr>
                <a:srgbClr val="0468B1"/>
              </a:buClr>
              <a:buSzPts val="3200"/>
              <a:buFontTx/>
              <a:buNone/>
              <a:tabLst/>
              <a:defRPr/>
            </a:pPr>
            <a:r>
              <a:rPr kumimoji="0" lang="en-US" sz="3000" b="1" i="0" u="none" strike="noStrike" kern="0" cap="none" spc="0" normalizeH="0" baseline="0" noProof="0" dirty="0">
                <a:ln>
                  <a:noFill/>
                </a:ln>
                <a:solidFill>
                  <a:srgbClr val="0468B1"/>
                </a:solidFill>
                <a:effectLst/>
                <a:uLnTx/>
                <a:uFillTx/>
                <a:latin typeface="Proxima Nova Rg" panose="02000506030000020004" pitchFamily="2" charset="77"/>
                <a:ea typeface="Proxima Nova Rg"/>
                <a:cs typeface="Proxima Nova Rg"/>
                <a:sym typeface="Proxima Nova" panose="02000506030000020004" pitchFamily="2" charset="77"/>
              </a:rPr>
              <a:t>Digital support ongoing in more than 130 countries</a:t>
            </a:r>
            <a:endParaRPr kumimoji="0" lang="en-US" sz="3000" b="0" i="0" u="none" strike="noStrike" kern="0" cap="none" spc="0" normalizeH="0" baseline="0" noProof="0" dirty="0">
              <a:ln>
                <a:noFill/>
              </a:ln>
              <a:solidFill>
                <a:srgbClr val="000000"/>
              </a:solidFill>
              <a:effectLst/>
              <a:uLnTx/>
              <a:uFillTx/>
              <a:latin typeface="Proxima Nova Rg" panose="02000506030000020004" pitchFamily="2" charset="77"/>
              <a:sym typeface="Proxima Nova" panose="02000506030000020004" pitchFamily="2" charset="77"/>
            </a:endParaRPr>
          </a:p>
        </p:txBody>
      </p:sp>
    </p:spTree>
    <p:extLst>
      <p:ext uri="{BB962C8B-B14F-4D97-AF65-F5344CB8AC3E}">
        <p14:creationId xmlns:p14="http://schemas.microsoft.com/office/powerpoint/2010/main" val="216361352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 descr="Image">
            <a:extLst>
              <a:ext uri="{FF2B5EF4-FFF2-40B4-BE49-F238E27FC236}">
                <a16:creationId xmlns:a16="http://schemas.microsoft.com/office/drawing/2014/main" id="{2FF3FDD4-B715-BCD7-7B29-89504D9D611A}"/>
              </a:ext>
            </a:extLst>
          </p:cNvPr>
          <p:cNvPicPr>
            <a:picLocks noChangeAspect="1"/>
          </p:cNvPicPr>
          <p:nvPr/>
        </p:nvPicPr>
        <p:blipFill>
          <a:blip r:embed="rId3"/>
          <a:stretch>
            <a:fillRect/>
          </a:stretch>
        </p:blipFill>
        <p:spPr>
          <a:xfrm>
            <a:off x="0" y="1462175"/>
            <a:ext cx="1885976" cy="689177"/>
          </a:xfrm>
          <a:prstGeom prst="rect">
            <a:avLst/>
          </a:prstGeom>
          <a:ln w="12700">
            <a:miter lim="400000"/>
          </a:ln>
        </p:spPr>
      </p:pic>
      <p:sp>
        <p:nvSpPr>
          <p:cNvPr id="7" name="Google Shape;204;p23">
            <a:extLst>
              <a:ext uri="{FF2B5EF4-FFF2-40B4-BE49-F238E27FC236}">
                <a16:creationId xmlns:a16="http://schemas.microsoft.com/office/drawing/2014/main" id="{D637BC5C-3757-0559-031E-FB6F4E701C1D}"/>
              </a:ext>
            </a:extLst>
          </p:cNvPr>
          <p:cNvSpPr txBox="1"/>
          <p:nvPr/>
        </p:nvSpPr>
        <p:spPr>
          <a:xfrm>
            <a:off x="505568" y="402968"/>
            <a:ext cx="10650112" cy="923330"/>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wrap="square" lIns="0" tIns="0" rIns="0" bIns="0" anchor="t">
            <a:spAutoFit/>
          </a:bodyPr>
          <a:lstStyle>
            <a:lvl1pPr>
              <a:defRPr sz="3000" b="1">
                <a:solidFill>
                  <a:srgbClr val="0468B1"/>
                </a:solidFill>
                <a:latin typeface="Proxima Nova Rg"/>
                <a:ea typeface="Proxima Nova Rg"/>
                <a:cs typeface="Proxima Nova Rg"/>
                <a:sym typeface="Proxima Nova Rg"/>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en-US" sz="3000" b="1" i="0" u="none" strike="noStrike" kern="0" cap="none" spc="0" normalizeH="0" baseline="0" noProof="0">
                <a:ln>
                  <a:noFill/>
                </a:ln>
                <a:solidFill>
                  <a:srgbClr val="0468B1"/>
                </a:solidFill>
                <a:effectLst/>
                <a:uLnTx/>
                <a:uFillTx/>
                <a:latin typeface="Proxima Nova Rg"/>
                <a:sym typeface="Proxima Nova" panose="02000506030000020004" pitchFamily="2" charset="77"/>
              </a:rPr>
              <a:t>UNDP is supporting countries to address the digital divide across three key areas</a:t>
            </a:r>
            <a:endParaRPr kumimoji="0" lang="en-US" sz="4800" b="1" i="0" u="none" strike="noStrike" kern="0" cap="none" spc="0" normalizeH="0" baseline="0" noProof="0">
              <a:ln>
                <a:noFill/>
              </a:ln>
              <a:solidFill>
                <a:srgbClr val="0468B1"/>
              </a:solidFill>
              <a:effectLst/>
              <a:uLnTx/>
              <a:uFillTx/>
              <a:latin typeface="Proxima Nova Rg" panose="02000506030000020004" pitchFamily="2" charset="77"/>
              <a:sym typeface="Proxima Nova Rg"/>
            </a:endParaRPr>
          </a:p>
        </p:txBody>
      </p:sp>
      <p:pic>
        <p:nvPicPr>
          <p:cNvPr id="20" name="Graphic 19" descr="Users">
            <a:extLst>
              <a:ext uri="{FF2B5EF4-FFF2-40B4-BE49-F238E27FC236}">
                <a16:creationId xmlns:a16="http://schemas.microsoft.com/office/drawing/2014/main" id="{E727525F-649A-6F93-3DB2-2D5BD564AD6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527390" y="2031537"/>
            <a:ext cx="1005445" cy="1005445"/>
          </a:xfrm>
          <a:prstGeom prst="rect">
            <a:avLst/>
          </a:prstGeom>
        </p:spPr>
      </p:pic>
      <p:pic>
        <p:nvPicPr>
          <p:cNvPr id="21" name="Graphic 20" descr="Scales of justice">
            <a:extLst>
              <a:ext uri="{FF2B5EF4-FFF2-40B4-BE49-F238E27FC236}">
                <a16:creationId xmlns:a16="http://schemas.microsoft.com/office/drawing/2014/main" id="{84DE0F46-DAF7-D4B8-B759-0A870B74877C}"/>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971620" y="1942504"/>
            <a:ext cx="1005445" cy="1005445"/>
          </a:xfrm>
          <a:prstGeom prst="rect">
            <a:avLst/>
          </a:prstGeom>
        </p:spPr>
      </p:pic>
      <p:sp>
        <p:nvSpPr>
          <p:cNvPr id="22" name="TextBox 21">
            <a:extLst>
              <a:ext uri="{FF2B5EF4-FFF2-40B4-BE49-F238E27FC236}">
                <a16:creationId xmlns:a16="http://schemas.microsoft.com/office/drawing/2014/main" id="{A8BC27B7-4899-094B-7383-2C81D923CAC8}"/>
              </a:ext>
            </a:extLst>
          </p:cNvPr>
          <p:cNvSpPr txBox="1"/>
          <p:nvPr/>
        </p:nvSpPr>
        <p:spPr>
          <a:xfrm>
            <a:off x="8619324" y="3058078"/>
            <a:ext cx="3118460" cy="707886"/>
          </a:xfrm>
          <a:prstGeom prst="rect">
            <a:avLst/>
          </a:prstGeom>
          <a:noFill/>
        </p:spPr>
        <p:txBody>
          <a:bodyPr wrap="square" lIns="91440" tIns="45720" rIns="91440" bIns="4572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1" lang="en-US" sz="2000" b="1" i="0" u="none" strike="noStrike" kern="0" cap="none" spc="0" normalizeH="0" baseline="0" noProof="0">
                <a:ln>
                  <a:noFill/>
                </a:ln>
                <a:solidFill>
                  <a:srgbClr val="0468B1"/>
                </a:solidFill>
                <a:effectLst/>
                <a:uLnTx/>
                <a:uFillTx/>
                <a:latin typeface="Proxima Nova Rg" panose="02000506030000020004"/>
                <a:ea typeface="+mn-ea"/>
                <a:cs typeface="+mn-cs"/>
                <a:sym typeface="Calibri"/>
              </a:rPr>
              <a:t>Digital Capacity Building</a:t>
            </a:r>
            <a:endParaRPr kumimoji="0" lang="en-US" sz="1800" b="0" i="0" u="none" strike="noStrike" kern="0" cap="none" spc="0" normalizeH="0" baseline="0" noProof="0">
              <a:ln>
                <a:noFill/>
              </a:ln>
              <a:solidFill>
                <a:srgbClr val="000000"/>
              </a:solidFill>
              <a:effectLst/>
              <a:uLnTx/>
              <a:uFillTx/>
              <a:latin typeface="Calibri" panose="020F0502020204030204"/>
              <a:ea typeface="+mn-ea"/>
              <a:cs typeface="+mn-cs"/>
              <a:sym typeface="Calibri"/>
            </a:endParaRPr>
          </a:p>
        </p:txBody>
      </p:sp>
      <p:sp>
        <p:nvSpPr>
          <p:cNvPr id="23" name="TextBox 22">
            <a:extLst>
              <a:ext uri="{FF2B5EF4-FFF2-40B4-BE49-F238E27FC236}">
                <a16:creationId xmlns:a16="http://schemas.microsoft.com/office/drawing/2014/main" id="{06DBF17C-F167-E4EB-5F08-6D239AED3175}"/>
              </a:ext>
            </a:extLst>
          </p:cNvPr>
          <p:cNvSpPr txBox="1"/>
          <p:nvPr/>
        </p:nvSpPr>
        <p:spPr>
          <a:xfrm>
            <a:off x="5021536" y="3097662"/>
            <a:ext cx="2560320" cy="707886"/>
          </a:xfrm>
          <a:prstGeom prst="rect">
            <a:avLst/>
          </a:prstGeom>
          <a:noFill/>
        </p:spPr>
        <p:txBody>
          <a:bodyPr wrap="square" rtlCol="0">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1" lang="en-US" sz="2000" b="1" i="0" u="none" strike="noStrike" kern="0" cap="none" spc="0" normalizeH="0" baseline="0" noProof="0">
                <a:ln>
                  <a:noFill/>
                </a:ln>
                <a:solidFill>
                  <a:srgbClr val="0468B1"/>
                </a:solidFill>
                <a:effectLst/>
                <a:uLnTx/>
                <a:uFillTx/>
                <a:latin typeface="Proxima Nova Rg" panose="02000506030000020004"/>
                <a:ea typeface="+mn-ea"/>
                <a:cs typeface="+mn-cs"/>
                <a:sym typeface="Calibri"/>
              </a:rPr>
              <a:t>Digital Foundations </a:t>
            </a:r>
          </a:p>
        </p:txBody>
      </p:sp>
      <p:sp>
        <p:nvSpPr>
          <p:cNvPr id="24" name="TextBox 23">
            <a:extLst>
              <a:ext uri="{FF2B5EF4-FFF2-40B4-BE49-F238E27FC236}">
                <a16:creationId xmlns:a16="http://schemas.microsoft.com/office/drawing/2014/main" id="{D3EA6FAC-D950-1876-ABA6-98917DB734DD}"/>
              </a:ext>
            </a:extLst>
          </p:cNvPr>
          <p:cNvSpPr txBox="1"/>
          <p:nvPr/>
        </p:nvSpPr>
        <p:spPr>
          <a:xfrm>
            <a:off x="896244" y="3097662"/>
            <a:ext cx="3402862" cy="400110"/>
          </a:xfrm>
          <a:prstGeom prst="rect">
            <a:avLst/>
          </a:prstGeom>
          <a:noFill/>
        </p:spPr>
        <p:txBody>
          <a:bodyPr wrap="square" lIns="91440" tIns="45720" rIns="91440" bIns="4572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1" lang="en-US" sz="2000" b="1" i="0" u="none" strike="noStrike" kern="0" cap="none" spc="0" normalizeH="0" baseline="0" noProof="0">
                <a:ln>
                  <a:noFill/>
                </a:ln>
                <a:solidFill>
                  <a:srgbClr val="0468B1"/>
                </a:solidFill>
                <a:effectLst/>
                <a:uLnTx/>
                <a:uFillTx/>
                <a:latin typeface="Proxima Nova Rg" panose="02000506030000020004"/>
                <a:ea typeface="+mn-ea"/>
                <a:cs typeface="+mn-cs"/>
                <a:sym typeface="Calibri"/>
              </a:rPr>
              <a:t>Digital Policy &amp; Strategy</a:t>
            </a:r>
          </a:p>
        </p:txBody>
      </p:sp>
      <p:pic>
        <p:nvPicPr>
          <p:cNvPr id="1026" name="Picture 2" descr="It Infrastructure Icon at Vectorified.com | Collection of It ...">
            <a:extLst>
              <a:ext uri="{FF2B5EF4-FFF2-40B4-BE49-F238E27FC236}">
                <a16:creationId xmlns:a16="http://schemas.microsoft.com/office/drawing/2014/main" id="{9D938D97-7E88-788D-2BB8-62D01E87A6AB}"/>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790001" y="1992501"/>
            <a:ext cx="955448" cy="955448"/>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19E69B73-95B1-3A74-50E6-78E8AE3336D7}"/>
              </a:ext>
            </a:extLst>
          </p:cNvPr>
          <p:cNvSpPr txBox="1"/>
          <p:nvPr/>
        </p:nvSpPr>
        <p:spPr>
          <a:xfrm>
            <a:off x="694038" y="3380910"/>
            <a:ext cx="3647039" cy="343170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endParaRPr kumimoji="0" lang="en-US" sz="1600" b="0" i="0" u="none" strike="noStrike" kern="0" cap="none" spc="0" normalizeH="0" baseline="0" noProof="0" dirty="0">
              <a:ln>
                <a:noFill/>
              </a:ln>
              <a:solidFill>
                <a:srgbClr val="0468B1"/>
              </a:solidFill>
              <a:effectLst/>
              <a:uLnTx/>
              <a:uFillTx/>
              <a:latin typeface="Proxima Nova Rg" panose="02000506030000020004"/>
              <a:ea typeface="+mn-lt"/>
              <a:cs typeface="Calibri" panose="020F0502020204030204"/>
              <a:sym typeface="Calibri"/>
            </a:endParaRPr>
          </a:p>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dirty="0">
                <a:ln>
                  <a:noFill/>
                </a:ln>
                <a:solidFill>
                  <a:srgbClr val="0468B1"/>
                </a:solidFill>
                <a:effectLst/>
                <a:uLnTx/>
                <a:uFillTx/>
                <a:latin typeface="Proxima Nova Rg" panose="02000506030000020004"/>
                <a:ea typeface="+mn-lt"/>
                <a:cs typeface="Calibri" panose="020F0502020204030204"/>
                <a:sym typeface="Calibri"/>
              </a:rPr>
              <a:t>Governance of emerging technologies – safe and responsible use (e.g. data privacy, misinformation)</a:t>
            </a:r>
          </a:p>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dirty="0">
                <a:ln>
                  <a:noFill/>
                </a:ln>
                <a:solidFill>
                  <a:srgbClr val="0468B1"/>
                </a:solidFill>
                <a:effectLst/>
                <a:uLnTx/>
                <a:uFillTx/>
                <a:latin typeface="Proxima Nova Rg" panose="02000506030000020004"/>
                <a:ea typeface="+mn-lt"/>
                <a:cs typeface="Calibri" panose="020F0502020204030204"/>
                <a:sym typeface="Calibri"/>
              </a:rPr>
              <a:t>Assessments of country capacities, particularly AI-readiness</a:t>
            </a:r>
          </a:p>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dirty="0">
                <a:ln>
                  <a:noFill/>
                </a:ln>
                <a:solidFill>
                  <a:srgbClr val="0468B1"/>
                </a:solidFill>
                <a:effectLst/>
                <a:uLnTx/>
                <a:uFillTx/>
                <a:latin typeface="Proxima Nova Rg" panose="02000506030000020004"/>
                <a:ea typeface="+mn-lt"/>
                <a:cs typeface="Calibri" panose="020F0502020204030204"/>
                <a:sym typeface="Calibri"/>
              </a:rPr>
              <a:t>National digital strategies</a:t>
            </a:r>
          </a:p>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dirty="0">
                <a:ln>
                  <a:noFill/>
                </a:ln>
                <a:solidFill>
                  <a:srgbClr val="0468B1"/>
                </a:solidFill>
                <a:effectLst/>
                <a:uLnTx/>
                <a:uFillTx/>
                <a:latin typeface="Proxima Nova Rg" panose="02000506030000020004"/>
                <a:ea typeface="+mn-lt"/>
                <a:cs typeface="Calibri" panose="020F0502020204030204"/>
                <a:sym typeface="Calibri"/>
              </a:rPr>
              <a:t>Support for core societal institutions (e.g. democratic institutions like Parliaments)</a:t>
            </a:r>
          </a:p>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endParaRPr kumimoji="0" lang="en-US" sz="1600" b="0" i="0" u="none" strike="noStrike" kern="0" cap="none" spc="0" normalizeH="0" baseline="0" noProof="0" dirty="0">
              <a:ln>
                <a:noFill/>
              </a:ln>
              <a:solidFill>
                <a:srgbClr val="0468B1"/>
              </a:solidFill>
              <a:effectLst/>
              <a:uLnTx/>
              <a:uFillTx/>
              <a:latin typeface="Proxima Nova Rg" panose="02000506030000020004"/>
              <a:ea typeface="+mn-ea"/>
              <a:cs typeface="Calibri"/>
              <a:sym typeface="Calibri"/>
            </a:endParaRPr>
          </a:p>
        </p:txBody>
      </p:sp>
      <p:sp>
        <p:nvSpPr>
          <p:cNvPr id="30" name="TextBox 29">
            <a:extLst>
              <a:ext uri="{FF2B5EF4-FFF2-40B4-BE49-F238E27FC236}">
                <a16:creationId xmlns:a16="http://schemas.microsoft.com/office/drawing/2014/main" id="{3ECFC6DF-B5E7-20B4-8911-8079BDF396BF}"/>
              </a:ext>
            </a:extLst>
          </p:cNvPr>
          <p:cNvSpPr txBox="1"/>
          <p:nvPr/>
        </p:nvSpPr>
        <p:spPr>
          <a:xfrm>
            <a:off x="4638891" y="3431710"/>
            <a:ext cx="3370091" cy="447814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endParaRPr kumimoji="0" lang="en-US" sz="1600" b="0" i="0" u="none" strike="noStrike" kern="0" cap="none" spc="0" normalizeH="0" baseline="0" noProof="0">
              <a:ln>
                <a:noFill/>
              </a:ln>
              <a:solidFill>
                <a:srgbClr val="0468B1"/>
              </a:solidFill>
              <a:effectLst/>
              <a:uLnTx/>
              <a:uFillTx/>
              <a:latin typeface="Proxima Nova Rg" panose="02000506030000020004"/>
              <a:ea typeface="+mn-lt"/>
              <a:cs typeface="Calibri" panose="020F0502020204030204"/>
              <a:sym typeface="Calibri"/>
            </a:endParaRPr>
          </a:p>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a:ln>
                  <a:noFill/>
                </a:ln>
                <a:solidFill>
                  <a:srgbClr val="0468B1"/>
                </a:solidFill>
                <a:effectLst/>
                <a:uLnTx/>
                <a:uFillTx/>
                <a:latin typeface="Proxima Nova Rg" panose="02000506030000020004"/>
                <a:ea typeface="+mn-lt"/>
                <a:cs typeface="Calibri" panose="020F0502020204030204"/>
                <a:sym typeface="Calibri"/>
              </a:rPr>
              <a:t>Digital Public Infrastructure planning and implementation</a:t>
            </a:r>
          </a:p>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a:ln>
                  <a:noFill/>
                </a:ln>
                <a:solidFill>
                  <a:srgbClr val="0468B1"/>
                </a:solidFill>
                <a:effectLst/>
                <a:uLnTx/>
                <a:uFillTx/>
                <a:latin typeface="Proxima Nova Rg" panose="02000506030000020004"/>
                <a:ea typeface="+mn-lt"/>
                <a:cs typeface="Calibri" panose="020F0502020204030204"/>
                <a:sym typeface="Calibri"/>
              </a:rPr>
              <a:t>Data, identity systems, payments</a:t>
            </a:r>
          </a:p>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a:ln>
                  <a:noFill/>
                </a:ln>
                <a:solidFill>
                  <a:srgbClr val="0468B1"/>
                </a:solidFill>
                <a:effectLst/>
                <a:uLnTx/>
                <a:uFillTx/>
                <a:latin typeface="Proxima Nova Rg" panose="02000506030000020004"/>
                <a:ea typeface="+mn-lt"/>
                <a:cs typeface="Calibri" panose="020F0502020204030204"/>
                <a:sym typeface="Calibri"/>
              </a:rPr>
              <a:t>Sectoral digital support (e.g. Climate, Justice, Social Protection)</a:t>
            </a:r>
          </a:p>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a:ln>
                  <a:noFill/>
                </a:ln>
                <a:solidFill>
                  <a:srgbClr val="0468B1"/>
                </a:solidFill>
                <a:effectLst/>
                <a:uLnTx/>
                <a:uFillTx/>
                <a:latin typeface="Proxima Nova Rg" panose="02000506030000020004"/>
                <a:ea typeface="+mn-lt"/>
                <a:cs typeface="Calibri" panose="020F0502020204030204"/>
                <a:sym typeface="Calibri"/>
              </a:rPr>
              <a:t>Digital Public Goods and Open Source platforms</a:t>
            </a:r>
          </a:p>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endParaRPr kumimoji="0" lang="en-US" sz="1600" b="0" i="0" u="none" strike="noStrike" kern="0" cap="none" spc="0" normalizeH="0" baseline="0" noProof="0">
              <a:ln>
                <a:noFill/>
              </a:ln>
              <a:solidFill>
                <a:srgbClr val="0468B1"/>
              </a:solidFill>
              <a:effectLst/>
              <a:uLnTx/>
              <a:uFillTx/>
              <a:latin typeface="Proxima Nova Rg" panose="02000506030000020004"/>
              <a:ea typeface="+mn-lt"/>
              <a:cs typeface="Calibri" panose="020F0502020204030204"/>
              <a:sym typeface="Calibri"/>
            </a:endParaRPr>
          </a:p>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endParaRPr kumimoji="0" lang="en-US" sz="1600" b="0" i="0" u="none" strike="noStrike" kern="0" cap="none" spc="0" normalizeH="0" baseline="0" noProof="0">
              <a:ln>
                <a:noFill/>
              </a:ln>
              <a:solidFill>
                <a:srgbClr val="0468B1"/>
              </a:solidFill>
              <a:effectLst/>
              <a:uLnTx/>
              <a:uFillTx/>
              <a:latin typeface="Proxima Nova Rg" panose="02000506030000020004"/>
              <a:ea typeface="+mn-lt"/>
              <a:cs typeface="Calibri" panose="020F0502020204030204"/>
              <a:sym typeface="Calibri"/>
            </a:endParaRPr>
          </a:p>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endParaRPr kumimoji="0" lang="en-US" sz="1600" b="0" i="0" u="none" strike="noStrike" kern="0" cap="none" spc="0" normalizeH="0" baseline="0" noProof="0">
              <a:ln>
                <a:noFill/>
              </a:ln>
              <a:solidFill>
                <a:srgbClr val="0468B1"/>
              </a:solidFill>
              <a:effectLst/>
              <a:uLnTx/>
              <a:uFillTx/>
              <a:latin typeface="Proxima Nova Rg" panose="02000506030000020004"/>
              <a:ea typeface="+mn-lt"/>
              <a:cs typeface="Calibri" panose="020F0502020204030204"/>
              <a:sym typeface="Calibri"/>
            </a:endParaRPr>
          </a:p>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endParaRPr kumimoji="0" lang="en-US" sz="1600" b="0" i="0" u="none" strike="noStrike" kern="0" cap="none" spc="0" normalizeH="0" baseline="0" noProof="0">
              <a:ln>
                <a:noFill/>
              </a:ln>
              <a:solidFill>
                <a:srgbClr val="0468B1"/>
              </a:solidFill>
              <a:effectLst/>
              <a:uLnTx/>
              <a:uFillTx/>
              <a:latin typeface="Proxima Nova Rg" panose="02000506030000020004"/>
              <a:ea typeface="+mn-lt"/>
              <a:cs typeface="Calibri" panose="020F0502020204030204"/>
              <a:sym typeface="Calibri"/>
            </a:endParaRPr>
          </a:p>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endParaRPr kumimoji="0" lang="en-US" sz="1600" b="0" i="0" u="none" strike="noStrike" kern="0" cap="none" spc="0" normalizeH="0" baseline="0" noProof="0">
              <a:ln>
                <a:noFill/>
              </a:ln>
              <a:solidFill>
                <a:srgbClr val="0468B1"/>
              </a:solidFill>
              <a:effectLst/>
              <a:uLnTx/>
              <a:uFillTx/>
              <a:latin typeface="Proxima Nova Rg" panose="02000506030000020004"/>
              <a:ea typeface="+mn-ea"/>
              <a:cs typeface="Calibri"/>
              <a:sym typeface="Calibri"/>
            </a:endParaRPr>
          </a:p>
        </p:txBody>
      </p:sp>
      <p:sp>
        <p:nvSpPr>
          <p:cNvPr id="31" name="TextBox 30">
            <a:extLst>
              <a:ext uri="{FF2B5EF4-FFF2-40B4-BE49-F238E27FC236}">
                <a16:creationId xmlns:a16="http://schemas.microsoft.com/office/drawing/2014/main" id="{DE0F64F9-E4D4-4BB8-038D-8A5FD284747F}"/>
              </a:ext>
            </a:extLst>
          </p:cNvPr>
          <p:cNvSpPr txBox="1"/>
          <p:nvPr/>
        </p:nvSpPr>
        <p:spPr>
          <a:xfrm>
            <a:off x="8386968" y="3470913"/>
            <a:ext cx="3370091" cy="333937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endParaRPr kumimoji="0" lang="en-US" sz="1600" b="0" i="0" u="none" strike="noStrike" kern="0" cap="none" spc="0" normalizeH="0" baseline="0" noProof="0" dirty="0">
              <a:ln>
                <a:noFill/>
              </a:ln>
              <a:solidFill>
                <a:srgbClr val="0468B1"/>
              </a:solidFill>
              <a:effectLst/>
              <a:uLnTx/>
              <a:uFillTx/>
              <a:latin typeface="Proxima Nova Rg" panose="02000506030000020004"/>
              <a:ea typeface="+mn-lt"/>
              <a:cs typeface="Calibri" panose="020F0502020204030204"/>
              <a:sym typeface="Calibri"/>
            </a:endParaRPr>
          </a:p>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dirty="0">
                <a:ln>
                  <a:noFill/>
                </a:ln>
                <a:solidFill>
                  <a:srgbClr val="0468B1"/>
                </a:solidFill>
                <a:effectLst/>
                <a:uLnTx/>
                <a:uFillTx/>
                <a:latin typeface="Proxima Nova Rg" panose="02000506030000020004"/>
                <a:ea typeface="+mn-lt"/>
                <a:cs typeface="Calibri" panose="020F0502020204030204"/>
                <a:sym typeface="Calibri"/>
              </a:rPr>
              <a:t>Enable future-ready governments</a:t>
            </a:r>
          </a:p>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dirty="0">
                <a:ln>
                  <a:noFill/>
                </a:ln>
                <a:solidFill>
                  <a:srgbClr val="0468B1"/>
                </a:solidFill>
                <a:effectLst/>
                <a:uLnTx/>
                <a:uFillTx/>
                <a:latin typeface="Proxima Nova Rg" panose="02000506030000020004"/>
                <a:ea typeface="+mn-lt"/>
                <a:cs typeface="Calibri" panose="020F0502020204030204"/>
                <a:sym typeface="Calibri"/>
              </a:rPr>
              <a:t>Strengthen innovation ecosystems</a:t>
            </a:r>
          </a:p>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dirty="0">
                <a:ln>
                  <a:noFill/>
                </a:ln>
                <a:solidFill>
                  <a:srgbClr val="0468B1"/>
                </a:solidFill>
                <a:effectLst/>
                <a:uLnTx/>
                <a:uFillTx/>
                <a:latin typeface="Proxima Nova Rg" panose="02000506030000020004"/>
                <a:ea typeface="+mn-lt"/>
                <a:cs typeface="Calibri" panose="020F0502020204030204"/>
                <a:sym typeface="Calibri"/>
              </a:rPr>
              <a:t>Empower women and youth digital leadership</a:t>
            </a:r>
          </a:p>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endParaRPr kumimoji="0" lang="en-US" sz="1600" b="0" i="0" u="none" strike="noStrike" kern="0" cap="none" spc="0" normalizeH="0" baseline="0" noProof="0" dirty="0">
              <a:ln>
                <a:noFill/>
              </a:ln>
              <a:solidFill>
                <a:srgbClr val="0468B1"/>
              </a:solidFill>
              <a:effectLst/>
              <a:uLnTx/>
              <a:uFillTx/>
              <a:latin typeface="Proxima Nova Rg" panose="02000506030000020004"/>
              <a:ea typeface="+mn-lt"/>
              <a:cs typeface="Calibri" panose="020F0502020204030204"/>
              <a:sym typeface="Calibri"/>
            </a:endParaRPr>
          </a:p>
          <a:p>
            <a:pPr marL="0" marR="0" lvl="0" indent="0" algn="l" defTabSz="914400" rtl="0" eaLnBrk="1" fontAlgn="auto" latinLnBrk="0" hangingPunct="0">
              <a:lnSpc>
                <a:spcPct val="100000"/>
              </a:lnSpc>
              <a:spcBef>
                <a:spcPts val="0"/>
              </a:spcBef>
              <a:spcAft>
                <a:spcPts val="600"/>
              </a:spcAft>
              <a:buClrTx/>
              <a:buSzTx/>
              <a:buFontTx/>
              <a:buNone/>
              <a:tabLst/>
              <a:defRPr/>
            </a:pPr>
            <a:endParaRPr kumimoji="0" lang="en-US" sz="1600" b="0" i="0" u="none" strike="noStrike" kern="0" cap="none" spc="0" normalizeH="0" baseline="0" noProof="0" dirty="0">
              <a:ln>
                <a:noFill/>
              </a:ln>
              <a:solidFill>
                <a:srgbClr val="0468B1"/>
              </a:solidFill>
              <a:effectLst/>
              <a:uLnTx/>
              <a:uFillTx/>
              <a:latin typeface="Proxima Nova Rg" panose="02000506030000020004"/>
              <a:ea typeface="+mn-lt"/>
              <a:cs typeface="Calibri" panose="020F0502020204030204"/>
              <a:sym typeface="Calibri"/>
            </a:endParaRPr>
          </a:p>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endParaRPr kumimoji="0" lang="en-US" sz="1600" b="0" i="0" u="none" strike="noStrike" kern="0" cap="none" spc="0" normalizeH="0" baseline="0" noProof="0" dirty="0">
              <a:ln>
                <a:noFill/>
              </a:ln>
              <a:solidFill>
                <a:srgbClr val="0468B1"/>
              </a:solidFill>
              <a:effectLst/>
              <a:uLnTx/>
              <a:uFillTx/>
              <a:latin typeface="Proxima Nova Rg" panose="02000506030000020004"/>
              <a:ea typeface="+mn-lt"/>
              <a:cs typeface="Calibri" panose="020F0502020204030204"/>
              <a:sym typeface="Calibri"/>
            </a:endParaRPr>
          </a:p>
          <a:p>
            <a:pPr marL="285750" marR="0" lvl="0" indent="-285750" algn="l" defTabSz="914400" rtl="0" eaLnBrk="1" fontAlgn="auto" latinLnBrk="0" hangingPunct="0">
              <a:lnSpc>
                <a:spcPct val="100000"/>
              </a:lnSpc>
              <a:spcBef>
                <a:spcPts val="0"/>
              </a:spcBef>
              <a:spcAft>
                <a:spcPts val="600"/>
              </a:spcAft>
              <a:buClrTx/>
              <a:buSzTx/>
              <a:buFont typeface="Arial" panose="020B0604020202020204" pitchFamily="34" charset="0"/>
              <a:buChar char="•"/>
              <a:tabLst/>
              <a:defRPr/>
            </a:pPr>
            <a:endParaRPr kumimoji="0" lang="en-US" sz="1600" b="0" i="0" u="none" strike="noStrike" kern="0" cap="none" spc="0" normalizeH="0" baseline="0" noProof="0" dirty="0">
              <a:ln>
                <a:noFill/>
              </a:ln>
              <a:solidFill>
                <a:srgbClr val="0468B1"/>
              </a:solidFill>
              <a:effectLst/>
              <a:uLnTx/>
              <a:uFillTx/>
              <a:latin typeface="Proxima Nova Rg" panose="02000506030000020004"/>
              <a:ea typeface="+mn-ea"/>
              <a:cs typeface="Calibri"/>
              <a:sym typeface="Calibri"/>
            </a:endParaRPr>
          </a:p>
        </p:txBody>
      </p:sp>
      <p:grpSp>
        <p:nvGrpSpPr>
          <p:cNvPr id="4" name="Group 3">
            <a:extLst>
              <a:ext uri="{FF2B5EF4-FFF2-40B4-BE49-F238E27FC236}">
                <a16:creationId xmlns:a16="http://schemas.microsoft.com/office/drawing/2014/main" id="{E3A65741-BFFD-6A51-E27A-F8369FB06267}"/>
              </a:ext>
            </a:extLst>
          </p:cNvPr>
          <p:cNvGrpSpPr>
            <a:grpSpLocks/>
          </p:cNvGrpSpPr>
          <p:nvPr/>
        </p:nvGrpSpPr>
        <p:grpSpPr>
          <a:xfrm>
            <a:off x="665316" y="2794350"/>
            <a:ext cx="457200" cy="457200"/>
            <a:chOff x="272143" y="2179542"/>
            <a:chExt cx="457200" cy="535027"/>
          </a:xfrm>
        </p:grpSpPr>
        <p:sp>
          <p:nvSpPr>
            <p:cNvPr id="5" name="Oval 4">
              <a:extLst>
                <a:ext uri="{FF2B5EF4-FFF2-40B4-BE49-F238E27FC236}">
                  <a16:creationId xmlns:a16="http://schemas.microsoft.com/office/drawing/2014/main" id="{C8816E79-84A3-2C2F-6D5F-D223976CAB47}"/>
                </a:ext>
              </a:extLst>
            </p:cNvPr>
            <p:cNvSpPr/>
            <p:nvPr/>
          </p:nvSpPr>
          <p:spPr>
            <a:xfrm>
              <a:off x="272143" y="2179542"/>
              <a:ext cx="457200" cy="535027"/>
            </a:xfrm>
            <a:prstGeom prst="ellipse">
              <a:avLst/>
            </a:prstGeom>
            <a:solidFill>
              <a:srgbClr val="F68E4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ctr">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2000" b="1"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Proxima Nova" panose="02000506030000020004" pitchFamily="2" charset="77"/>
              </a:endParaRPr>
            </a:p>
          </p:txBody>
        </p:sp>
        <p:sp>
          <p:nvSpPr>
            <p:cNvPr id="6" name="TextBox 5">
              <a:extLst>
                <a:ext uri="{FF2B5EF4-FFF2-40B4-BE49-F238E27FC236}">
                  <a16:creationId xmlns:a16="http://schemas.microsoft.com/office/drawing/2014/main" id="{2F84876E-D757-193E-6F49-AF3609135298}"/>
                </a:ext>
              </a:extLst>
            </p:cNvPr>
            <p:cNvSpPr txBox="1"/>
            <p:nvPr/>
          </p:nvSpPr>
          <p:spPr>
            <a:xfrm>
              <a:off x="326572" y="2216225"/>
              <a:ext cx="348343" cy="40010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4B4B4B"/>
                  </a:solidFill>
                  <a:effectLst/>
                  <a:uLnTx/>
                  <a:uFillTx/>
                  <a:latin typeface="Proxima Nova Rg" panose="02000506030000020004" pitchFamily="2" charset="77"/>
                  <a:ea typeface="+mn-ea"/>
                  <a:cs typeface="+mn-cs"/>
                  <a:sym typeface="Proxima Nova" panose="02000506030000020004" pitchFamily="2" charset="77"/>
                </a:rPr>
                <a:t>A</a:t>
              </a:r>
            </a:p>
          </p:txBody>
        </p:sp>
      </p:grpSp>
      <p:grpSp>
        <p:nvGrpSpPr>
          <p:cNvPr id="8" name="Group 7">
            <a:extLst>
              <a:ext uri="{FF2B5EF4-FFF2-40B4-BE49-F238E27FC236}">
                <a16:creationId xmlns:a16="http://schemas.microsoft.com/office/drawing/2014/main" id="{A68FDE0B-93E7-4029-963C-5FDFB88F02C3}"/>
              </a:ext>
            </a:extLst>
          </p:cNvPr>
          <p:cNvGrpSpPr>
            <a:grpSpLocks/>
          </p:cNvGrpSpPr>
          <p:nvPr/>
        </p:nvGrpSpPr>
        <p:grpSpPr>
          <a:xfrm>
            <a:off x="4681430" y="2794350"/>
            <a:ext cx="457200" cy="457200"/>
            <a:chOff x="272143" y="2179542"/>
            <a:chExt cx="457200" cy="535027"/>
          </a:xfrm>
        </p:grpSpPr>
        <p:sp>
          <p:nvSpPr>
            <p:cNvPr id="9" name="Oval 8">
              <a:extLst>
                <a:ext uri="{FF2B5EF4-FFF2-40B4-BE49-F238E27FC236}">
                  <a16:creationId xmlns:a16="http://schemas.microsoft.com/office/drawing/2014/main" id="{C3C7BACB-9643-5880-60E1-BFC3DF0758B3}"/>
                </a:ext>
              </a:extLst>
            </p:cNvPr>
            <p:cNvSpPr/>
            <p:nvPr/>
          </p:nvSpPr>
          <p:spPr>
            <a:xfrm>
              <a:off x="272143" y="2179542"/>
              <a:ext cx="457200" cy="535027"/>
            </a:xfrm>
            <a:prstGeom prst="ellipse">
              <a:avLst/>
            </a:prstGeom>
            <a:solidFill>
              <a:srgbClr val="F68E4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ctr">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2000" b="1"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Proxima Nova" panose="02000506030000020004" pitchFamily="2" charset="77"/>
              </a:endParaRPr>
            </a:p>
          </p:txBody>
        </p:sp>
        <p:sp>
          <p:nvSpPr>
            <p:cNvPr id="10" name="TextBox 9">
              <a:extLst>
                <a:ext uri="{FF2B5EF4-FFF2-40B4-BE49-F238E27FC236}">
                  <a16:creationId xmlns:a16="http://schemas.microsoft.com/office/drawing/2014/main" id="{D5F98BED-5987-8E80-E6B3-CD2235D3ADF5}"/>
                </a:ext>
              </a:extLst>
            </p:cNvPr>
            <p:cNvSpPr txBox="1"/>
            <p:nvPr/>
          </p:nvSpPr>
          <p:spPr>
            <a:xfrm>
              <a:off x="326572" y="2216225"/>
              <a:ext cx="348343" cy="46821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4B4B4B"/>
                  </a:solidFill>
                  <a:effectLst/>
                  <a:uLnTx/>
                  <a:uFillTx/>
                  <a:latin typeface="Proxima Nova Rg" panose="02000506030000020004" pitchFamily="2" charset="77"/>
                  <a:ea typeface="+mn-ea"/>
                  <a:cs typeface="+mn-cs"/>
                  <a:sym typeface="Proxima Nova" panose="02000506030000020004" pitchFamily="2" charset="77"/>
                </a:rPr>
                <a:t>B</a:t>
              </a:r>
            </a:p>
          </p:txBody>
        </p:sp>
      </p:grpSp>
      <p:grpSp>
        <p:nvGrpSpPr>
          <p:cNvPr id="11" name="Group 10">
            <a:extLst>
              <a:ext uri="{FF2B5EF4-FFF2-40B4-BE49-F238E27FC236}">
                <a16:creationId xmlns:a16="http://schemas.microsoft.com/office/drawing/2014/main" id="{CC1012C4-F7DE-E437-56C8-BD6AE7412E91}"/>
              </a:ext>
            </a:extLst>
          </p:cNvPr>
          <p:cNvGrpSpPr>
            <a:grpSpLocks/>
          </p:cNvGrpSpPr>
          <p:nvPr/>
        </p:nvGrpSpPr>
        <p:grpSpPr>
          <a:xfrm>
            <a:off x="8332539" y="2794350"/>
            <a:ext cx="457200" cy="457200"/>
            <a:chOff x="272143" y="2179542"/>
            <a:chExt cx="457200" cy="535027"/>
          </a:xfrm>
        </p:grpSpPr>
        <p:sp>
          <p:nvSpPr>
            <p:cNvPr id="12" name="Oval 11">
              <a:extLst>
                <a:ext uri="{FF2B5EF4-FFF2-40B4-BE49-F238E27FC236}">
                  <a16:creationId xmlns:a16="http://schemas.microsoft.com/office/drawing/2014/main" id="{80D74DE6-D605-FBB6-B313-E9813ABA342D}"/>
                </a:ext>
              </a:extLst>
            </p:cNvPr>
            <p:cNvSpPr/>
            <p:nvPr/>
          </p:nvSpPr>
          <p:spPr>
            <a:xfrm>
              <a:off x="272143" y="2179542"/>
              <a:ext cx="457200" cy="535027"/>
            </a:xfrm>
            <a:prstGeom prst="ellipse">
              <a:avLst/>
            </a:prstGeom>
            <a:solidFill>
              <a:srgbClr val="F68E4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6000" tIns="36000" rIns="36000" bIns="36000" numCol="1" spcCol="38100" rtlCol="0" anchor="ctr">
              <a:sp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lang="en-US" sz="2000" b="1" i="0" u="none" strike="noStrike" kern="0" cap="none" spc="0" normalizeH="0" baseline="0" noProof="0">
                <a:ln>
                  <a:noFill/>
                </a:ln>
                <a:solidFill>
                  <a:srgbClr val="000000"/>
                </a:solidFill>
                <a:effectLst/>
                <a:uLnTx/>
                <a:uFillTx/>
                <a:latin typeface="Proxima Nova Rg" panose="02000506030000020004" pitchFamily="2" charset="77"/>
                <a:ea typeface="+mn-ea"/>
                <a:cs typeface="+mn-cs"/>
                <a:sym typeface="Proxima Nova" panose="02000506030000020004" pitchFamily="2" charset="77"/>
              </a:endParaRPr>
            </a:p>
          </p:txBody>
        </p:sp>
        <p:sp>
          <p:nvSpPr>
            <p:cNvPr id="13" name="TextBox 12">
              <a:extLst>
                <a:ext uri="{FF2B5EF4-FFF2-40B4-BE49-F238E27FC236}">
                  <a16:creationId xmlns:a16="http://schemas.microsoft.com/office/drawing/2014/main" id="{86E42BF2-0D6C-0962-7F5D-DF7AC8C7FE20}"/>
                </a:ext>
              </a:extLst>
            </p:cNvPr>
            <p:cNvSpPr txBox="1"/>
            <p:nvPr/>
          </p:nvSpPr>
          <p:spPr>
            <a:xfrm>
              <a:off x="326572" y="2216225"/>
              <a:ext cx="348343" cy="46821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8" tIns="45718" rIns="45718" bIns="45718" numCol="1" spcCol="38100" rtlCol="0" anchor="t">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4B4B4B"/>
                  </a:solidFill>
                  <a:effectLst/>
                  <a:uLnTx/>
                  <a:uFillTx/>
                  <a:latin typeface="Proxima Nova Rg" panose="02000506030000020004" pitchFamily="2" charset="77"/>
                  <a:ea typeface="+mn-ea"/>
                  <a:cs typeface="+mn-cs"/>
                  <a:sym typeface="Proxima Nova" panose="02000506030000020004" pitchFamily="2" charset="77"/>
                </a:rPr>
                <a:t>C</a:t>
              </a:r>
            </a:p>
          </p:txBody>
        </p:sp>
      </p:grpSp>
    </p:spTree>
    <p:extLst>
      <p:ext uri="{BB962C8B-B14F-4D97-AF65-F5344CB8AC3E}">
        <p14:creationId xmlns:p14="http://schemas.microsoft.com/office/powerpoint/2010/main" val="217348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1000"/>
                                        <p:tgtEl>
                                          <p:spTgt spid="11"/>
                                        </p:tgtEl>
                                      </p:cBhvr>
                                    </p:animEffect>
                                    <p:anim calcmode="lin" valueType="num">
                                      <p:cBhvr>
                                        <p:cTn id="18" dur="1000" fill="hold"/>
                                        <p:tgtEl>
                                          <p:spTgt spid="11"/>
                                        </p:tgtEl>
                                        <p:attrNameLst>
                                          <p:attrName>ppt_x</p:attrName>
                                        </p:attrNameLst>
                                      </p:cBhvr>
                                      <p:tavLst>
                                        <p:tav tm="0">
                                          <p:val>
                                            <p:strVal val="#ppt_x"/>
                                          </p:val>
                                        </p:tav>
                                        <p:tav tm="100000">
                                          <p:val>
                                            <p:strVal val="#ppt_x"/>
                                          </p:val>
                                        </p:tav>
                                      </p:tavLst>
                                    </p:anim>
                                    <p:anim calcmode="lin" valueType="num">
                                      <p:cBhvr>
                                        <p:cTn id="1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95;p22">
            <a:extLst>
              <a:ext uri="{FF2B5EF4-FFF2-40B4-BE49-F238E27FC236}">
                <a16:creationId xmlns:a16="http://schemas.microsoft.com/office/drawing/2014/main" id="{230B7945-0508-FAED-2256-5D7A157A4485}"/>
              </a:ext>
            </a:extLst>
          </p:cNvPr>
          <p:cNvSpPr txBox="1"/>
          <p:nvPr/>
        </p:nvSpPr>
        <p:spPr>
          <a:xfrm>
            <a:off x="572325" y="396468"/>
            <a:ext cx="10770080" cy="9233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anchor="t">
            <a:spAutoFit/>
          </a:bodyPr>
          <a:lstStyle/>
          <a:p>
            <a:pPr marL="0" marR="0" lvl="0" indent="0" algn="l" defTabSz="914400" rtl="0" eaLnBrk="1" fontAlgn="auto" latinLnBrk="0" hangingPunct="0">
              <a:lnSpc>
                <a:spcPct val="100000"/>
              </a:lnSpc>
              <a:spcBef>
                <a:spcPts val="0"/>
              </a:spcBef>
              <a:spcAft>
                <a:spcPts val="0"/>
              </a:spcAft>
              <a:buClrTx/>
              <a:buSzTx/>
              <a:buFontTx/>
              <a:buNone/>
              <a:tabLst/>
              <a:defRPr sz="3000" b="1">
                <a:solidFill>
                  <a:srgbClr val="0468B1"/>
                </a:solidFill>
                <a:latin typeface="Proxima Nova Rg"/>
                <a:ea typeface="Proxima Nova Rg"/>
                <a:cs typeface="Proxima Nova Rg"/>
                <a:sym typeface="Proxima Nova"/>
              </a:defRPr>
            </a:pPr>
            <a:r>
              <a:rPr kumimoji="0" lang="en-US" sz="3000" b="1" i="0" u="none" strike="noStrike" kern="0" cap="none" spc="0" normalizeH="0" baseline="0" noProof="0">
                <a:ln>
                  <a:noFill/>
                </a:ln>
                <a:solidFill>
                  <a:srgbClr val="0468B1"/>
                </a:solidFill>
                <a:effectLst/>
                <a:uLnTx/>
                <a:uFillTx/>
                <a:latin typeface="Proxima Nova Rg"/>
                <a:sym typeface="Proxima Nova"/>
              </a:rPr>
              <a:t>CDO supported 61 countries on inclusive digital transformation at national-level in 2022-2023</a:t>
            </a:r>
            <a:endParaRPr kumimoji="0" sz="3000" b="1" i="0" u="none" strike="noStrike" kern="0" cap="none" spc="0" normalizeH="0" baseline="0" noProof="0">
              <a:ln>
                <a:noFill/>
              </a:ln>
              <a:solidFill>
                <a:srgbClr val="0468B1"/>
              </a:solidFill>
              <a:effectLst/>
              <a:uLnTx/>
              <a:uFillTx/>
              <a:latin typeface="Proxima Nova Rg"/>
              <a:sym typeface="Proxima Nova"/>
            </a:endParaRPr>
          </a:p>
        </p:txBody>
      </p:sp>
      <p:grpSp>
        <p:nvGrpSpPr>
          <p:cNvPr id="48" name="Group 47">
            <a:extLst>
              <a:ext uri="{FF2B5EF4-FFF2-40B4-BE49-F238E27FC236}">
                <a16:creationId xmlns:a16="http://schemas.microsoft.com/office/drawing/2014/main" id="{9C37C21A-B4E7-AF16-EFE8-5E7BBDC7629C}"/>
              </a:ext>
            </a:extLst>
          </p:cNvPr>
          <p:cNvGrpSpPr/>
          <p:nvPr/>
        </p:nvGrpSpPr>
        <p:grpSpPr>
          <a:xfrm>
            <a:off x="547086" y="1741243"/>
            <a:ext cx="11499046" cy="4637201"/>
            <a:chOff x="486125" y="1742674"/>
            <a:chExt cx="11600627" cy="4637201"/>
          </a:xfrm>
        </p:grpSpPr>
        <p:pic>
          <p:nvPicPr>
            <p:cNvPr id="37" name="Picture 36">
              <a:extLst>
                <a:ext uri="{FF2B5EF4-FFF2-40B4-BE49-F238E27FC236}">
                  <a16:creationId xmlns:a16="http://schemas.microsoft.com/office/drawing/2014/main" id="{45C9DB12-25EA-391B-BDA2-C96AF4654743}"/>
                </a:ext>
              </a:extLst>
            </p:cNvPr>
            <p:cNvPicPr>
              <a:picLocks noChangeAspect="1"/>
            </p:cNvPicPr>
            <p:nvPr/>
          </p:nvPicPr>
          <p:blipFill>
            <a:blip r:embed="rId3"/>
            <a:stretch>
              <a:fillRect/>
            </a:stretch>
          </p:blipFill>
          <p:spPr>
            <a:xfrm>
              <a:off x="491658" y="1812302"/>
              <a:ext cx="11490998" cy="745076"/>
            </a:xfrm>
            <a:prstGeom prst="rect">
              <a:avLst/>
            </a:prstGeom>
          </p:spPr>
        </p:pic>
        <p:sp>
          <p:nvSpPr>
            <p:cNvPr id="3" name="TextBox 14">
              <a:extLst>
                <a:ext uri="{FF2B5EF4-FFF2-40B4-BE49-F238E27FC236}">
                  <a16:creationId xmlns:a16="http://schemas.microsoft.com/office/drawing/2014/main" id="{DA9AFD7D-FFF1-1C14-B5C0-2F22ED2DF24E}"/>
                </a:ext>
              </a:extLst>
            </p:cNvPr>
            <p:cNvSpPr txBox="1"/>
            <p:nvPr/>
          </p:nvSpPr>
          <p:spPr>
            <a:xfrm>
              <a:off x="486125" y="2702819"/>
              <a:ext cx="1924593" cy="3085744"/>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horz" wrap="square" lIns="0" tIns="0" rIns="0" bIns="0" numCol="1" spcCol="38100" rtlCol="0" anchor="t">
              <a:noAutofit/>
            </a:bodyPr>
            <a:lst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410765" rtl="0" eaLnBrk="1" fontAlgn="auto" latinLnBrk="0" hangingPunct="0">
                <a:lnSpc>
                  <a:spcPct val="100000"/>
                </a:lnSpc>
                <a:spcBef>
                  <a:spcPts val="0"/>
                </a:spcBef>
                <a:spcAft>
                  <a:spcPts val="600"/>
                </a:spcAft>
                <a:buClrTx/>
                <a:buSzTx/>
                <a:buFontTx/>
                <a:buNone/>
                <a:tabLst/>
                <a:defRPr/>
              </a:pP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Digital Readiness Assessments (DRA) </a:t>
              </a: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delivered in </a:t>
              </a: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25 countries</a:t>
              </a:r>
            </a:p>
            <a:p>
              <a:pPr marL="0" marR="0" lvl="0" indent="0" algn="l" defTabSz="410765" rtl="0" eaLnBrk="1" fontAlgn="auto" latinLnBrk="0" hangingPunct="0">
                <a:lnSpc>
                  <a:spcPct val="100000"/>
                </a:lnSpc>
                <a:spcBef>
                  <a:spcPts val="0"/>
                </a:spcBef>
                <a:spcAft>
                  <a:spcPts val="600"/>
                </a:spcAft>
                <a:buClrTx/>
                <a:buSzTx/>
                <a:buFontTx/>
                <a:buNone/>
                <a:tabLst/>
                <a:defRPr/>
              </a:pPr>
              <a:endParaRPr kumimoji="0" lang="en-US" sz="200" b="1"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endParaRPr>
            </a:p>
            <a:p>
              <a:pPr marL="0" marR="0" lvl="0" indent="0" algn="l" defTabSz="410765" rtl="0" eaLnBrk="1" fontAlgn="auto" latinLnBrk="0" hangingPunct="0">
                <a:lnSpc>
                  <a:spcPct val="100000"/>
                </a:lnSpc>
                <a:spcBef>
                  <a:spcPts val="0"/>
                </a:spcBef>
                <a:spcAft>
                  <a:spcPts val="600"/>
                </a:spcAft>
                <a:buClrTx/>
                <a:buSzTx/>
                <a:buFontTx/>
                <a:buNone/>
                <a:tabLst/>
                <a:defRPr/>
              </a:pP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AI Readiness Assessments </a:t>
              </a: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launched in </a:t>
              </a: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3 countries </a:t>
              </a:r>
            </a:p>
            <a:p>
              <a:pPr marL="0" marR="0" lvl="0" indent="0" algn="l" defTabSz="410765" rtl="0" eaLnBrk="1" fontAlgn="auto" latinLnBrk="0" hangingPunct="0">
                <a:lnSpc>
                  <a:spcPct val="100000"/>
                </a:lnSpc>
                <a:spcBef>
                  <a:spcPts val="0"/>
                </a:spcBef>
                <a:spcAft>
                  <a:spcPts val="600"/>
                </a:spcAft>
                <a:buClrTx/>
                <a:buSzTx/>
                <a:buFontTx/>
                <a:buNone/>
                <a:tabLst/>
                <a:defRPr/>
              </a:pPr>
              <a:endParaRPr kumimoji="0" lang="en-US" sz="2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endParaRPr>
            </a:p>
            <a:p>
              <a:pPr marL="0" marR="0" lvl="0" indent="0" algn="l" defTabSz="410765"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First </a:t>
              </a: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sub-national DRA</a:t>
              </a: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 launched in Kenya</a:t>
              </a:r>
            </a:p>
            <a:p>
              <a:pPr marL="0" marR="0" lvl="0" indent="0" algn="l" defTabSz="410765" rtl="0" eaLnBrk="1" fontAlgn="auto" latinLnBrk="0" hangingPunct="1">
                <a:lnSpc>
                  <a:spcPct val="100000"/>
                </a:lnSpc>
                <a:spcBef>
                  <a:spcPts val="0"/>
                </a:spcBef>
                <a:spcAft>
                  <a:spcPts val="60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Proxima Nova"/>
              </a:endParaRPr>
            </a:p>
          </p:txBody>
        </p:sp>
        <p:sp>
          <p:nvSpPr>
            <p:cNvPr id="7" name="TextBox 3">
              <a:extLst>
                <a:ext uri="{FF2B5EF4-FFF2-40B4-BE49-F238E27FC236}">
                  <a16:creationId xmlns:a16="http://schemas.microsoft.com/office/drawing/2014/main" id="{3AF45E8D-B736-152E-E457-FC8EE5EA3B35}"/>
                </a:ext>
              </a:extLst>
            </p:cNvPr>
            <p:cNvSpPr txBox="1"/>
            <p:nvPr/>
          </p:nvSpPr>
          <p:spPr>
            <a:xfrm>
              <a:off x="2577191" y="2702819"/>
              <a:ext cx="2027138" cy="2189075"/>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horz" wrap="square" lIns="0" tIns="0" rIns="0" bIns="0" numCol="1" spcCol="38100" rtlCol="0" anchor="t">
              <a:noAutofit/>
            </a:bodyPr>
            <a:lst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410765" rtl="0" eaLnBrk="1" fontAlgn="auto" latinLnBrk="0" hangingPunct="0">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Supported on </a:t>
              </a: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national digital</a:t>
              </a: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Proxima Nova"/>
                </a:rPr>
                <a:t> strategies</a:t>
              </a: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 and roadmaps development in </a:t>
              </a: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13 countries</a:t>
              </a:r>
            </a:p>
            <a:p>
              <a:pPr marL="0" marR="0" lvl="0" indent="0" algn="l" defTabSz="410765" rtl="0" eaLnBrk="1" fontAlgn="auto" latinLnBrk="0" hangingPunct="0">
                <a:lnSpc>
                  <a:spcPct val="100000"/>
                </a:lnSpc>
                <a:spcBef>
                  <a:spcPts val="0"/>
                </a:spcBef>
                <a:spcAft>
                  <a:spcPts val="600"/>
                </a:spcAft>
                <a:buClrTx/>
                <a:buSzTx/>
                <a:buFontTx/>
                <a:buNone/>
                <a:tabLst/>
                <a:defRPr/>
              </a:pPr>
              <a:endParaRPr kumimoji="0" lang="en-US" sz="200" b="1"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endParaRPr>
            </a:p>
            <a:p>
              <a:pPr marL="0" marR="0" lvl="0" indent="0" algn="l" defTabSz="410765"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Began advising on</a:t>
              </a: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 national AI strategy</a:t>
              </a:r>
              <a:endPar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endParaRPr>
            </a:p>
            <a:p>
              <a:pPr marL="0" marR="0" lvl="0" indent="0" algn="l" defTabSz="410765" rtl="0" eaLnBrk="1" fontAlgn="auto" latinLnBrk="0" hangingPunct="1">
                <a:lnSpc>
                  <a:spcPct val="100000"/>
                </a:lnSpc>
                <a:spcBef>
                  <a:spcPts val="0"/>
                </a:spcBef>
                <a:spcAft>
                  <a:spcPts val="60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endParaRPr>
            </a:p>
          </p:txBody>
        </p:sp>
        <p:sp>
          <p:nvSpPr>
            <p:cNvPr id="8" name="TextBox 5">
              <a:extLst>
                <a:ext uri="{FF2B5EF4-FFF2-40B4-BE49-F238E27FC236}">
                  <a16:creationId xmlns:a16="http://schemas.microsoft.com/office/drawing/2014/main" id="{3E18E6DB-52E6-25F9-972E-293779C5903F}"/>
                </a:ext>
              </a:extLst>
            </p:cNvPr>
            <p:cNvSpPr txBox="1"/>
            <p:nvPr/>
          </p:nvSpPr>
          <p:spPr>
            <a:xfrm>
              <a:off x="4741753" y="2702819"/>
              <a:ext cx="2201000" cy="2189076"/>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horz" wrap="square" lIns="0" tIns="0" rIns="0" bIns="0" numCol="1" spcCol="38100" rtlCol="0" anchor="t">
              <a:noAutofit/>
            </a:bodyPr>
            <a:lst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410765" rtl="0" eaLnBrk="1" fontAlgn="auto" latinLnBrk="0" hangingPunct="0">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Proxima Nova"/>
                </a:rPr>
                <a:t>Launched:</a:t>
              </a:r>
            </a:p>
            <a:p>
              <a:pPr marL="285750" marR="0" lvl="0" indent="-285750" algn="l" defTabSz="410765" rtl="0" eaLnBrk="1" fontAlgn="auto" latinLnBrk="0" hangingPunct="0">
                <a:lnSpc>
                  <a:spcPct val="90000"/>
                </a:lnSpc>
                <a:spcBef>
                  <a:spcPts val="0"/>
                </a:spcBef>
                <a:spcAft>
                  <a:spcPts val="600"/>
                </a:spcAft>
                <a:buClrTx/>
                <a:buSzTx/>
                <a:buFont typeface="Arial" panose="020B0604020202020204" pitchFamily="34" charset="0"/>
                <a:buChar char="•"/>
                <a:tabLst/>
                <a:defRPr/>
              </a:pPr>
              <a:r>
                <a:rPr kumimoji="0" lang="en-GB"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Data to Policy Navigator </a:t>
              </a:r>
              <a:r>
                <a:rPr kumimoji="0" lang="en-GB"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with 400+  monthly engaged users from LMICs,</a:t>
              </a:r>
              <a:r>
                <a:rPr kumimoji="0" lang="en-GB"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 </a:t>
              </a:r>
              <a:r>
                <a:rPr kumimoji="0" lang="en-GB"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and </a:t>
              </a:r>
              <a:r>
                <a:rPr kumimoji="0" lang="en-GB"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Network </a:t>
              </a:r>
              <a:r>
                <a:rPr kumimoji="0" lang="en-GB"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with 75+ policymakers from </a:t>
              </a:r>
              <a:r>
                <a:rPr kumimoji="0" lang="en-GB"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16 countries </a:t>
              </a:r>
            </a:p>
            <a:p>
              <a:pPr marL="285750" marR="0" lvl="0" indent="-285750" algn="l" defTabSz="410765" rtl="0" eaLnBrk="1" fontAlgn="auto" latinLnBrk="0" hangingPunct="0">
                <a:lnSpc>
                  <a:spcPct val="9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Proxima Nova"/>
                </a:rPr>
                <a:t>DPI </a:t>
              </a: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S</a:t>
              </a: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Proxima Nova"/>
                </a:rPr>
                <a:t>afeguards initiative</a:t>
              </a:r>
            </a:p>
            <a:p>
              <a:pPr marL="285750" marR="0" lvl="0" indent="-285750" algn="l" defTabSz="410765" rtl="0" eaLnBrk="1" fontAlgn="auto" latinLnBrk="0" hangingPunct="0">
                <a:lnSpc>
                  <a:spcPct val="9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lt"/>
                  <a:cs typeface="Calibri" panose="020F0502020204030204"/>
                  <a:sym typeface="Calibri"/>
                </a:rPr>
                <a:t>Governance of Digital ID Framework </a:t>
              </a: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lt"/>
                  <a:cs typeface="Calibri" panose="020F0502020204030204"/>
                  <a:sym typeface="Calibri"/>
                </a:rPr>
                <a:t>with ongoing prep in </a:t>
              </a: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lt"/>
                  <a:cs typeface="Calibri" panose="020F0502020204030204"/>
                  <a:sym typeface="Calibri"/>
                </a:rPr>
                <a:t>5 countries</a:t>
              </a:r>
            </a:p>
            <a:p>
              <a:pPr marL="285750" marR="0" lvl="0" indent="-285750" algn="l" defTabSz="410765" rtl="0" eaLnBrk="1" fontAlgn="auto" latinLnBrk="0" hangingPunct="0">
                <a:lnSpc>
                  <a:spcPct val="9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Developed </a:t>
              </a: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Data Governance Framework </a:t>
              </a: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for Turkey</a:t>
              </a:r>
            </a:p>
            <a:p>
              <a:pPr marL="285750" marR="0" lvl="0" indent="-285750" algn="l" defTabSz="410765" rtl="0" eaLnBrk="1" fontAlgn="auto" latinLnBrk="0" hangingPunct="0">
                <a:lnSpc>
                  <a:spcPct val="90000"/>
                </a:lnSpc>
                <a:spcBef>
                  <a:spcPts val="0"/>
                </a:spcBef>
                <a:spcAft>
                  <a:spcPts val="600"/>
                </a:spcAft>
                <a:buClrTx/>
                <a:buSzTx/>
                <a:buFont typeface="Arial" panose="020B0604020202020204" pitchFamily="34" charset="0"/>
                <a:buChar char="•"/>
                <a:tabLst/>
                <a:defRPr/>
              </a:pPr>
              <a:endPar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lt"/>
                <a:cs typeface="Calibri" panose="020F0502020204030204"/>
                <a:sym typeface="Calibri"/>
              </a:endParaRPr>
            </a:p>
            <a:p>
              <a:pPr marL="0" marR="0" lvl="0" indent="0" algn="l" defTabSz="410765" rtl="0" eaLnBrk="1" fontAlgn="auto" latinLnBrk="0" hangingPunct="0">
                <a:lnSpc>
                  <a:spcPct val="90000"/>
                </a:lnSpc>
                <a:spcBef>
                  <a:spcPts val="0"/>
                </a:spcBef>
                <a:spcAft>
                  <a:spcPts val="600"/>
                </a:spcAft>
                <a:buClrTx/>
                <a:buSzTx/>
                <a:buFontTx/>
                <a:buNone/>
                <a:tabLst/>
                <a:defRPr/>
              </a:pPr>
              <a:endParaRPr kumimoji="0" lang="en-US" sz="8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endParaRPr>
            </a:p>
          </p:txBody>
        </p:sp>
        <p:sp>
          <p:nvSpPr>
            <p:cNvPr id="9" name="TextBox 6">
              <a:extLst>
                <a:ext uri="{FF2B5EF4-FFF2-40B4-BE49-F238E27FC236}">
                  <a16:creationId xmlns:a16="http://schemas.microsoft.com/office/drawing/2014/main" id="{760B6B0C-3E7F-C980-0726-8758CE27DC9A}"/>
                </a:ext>
              </a:extLst>
            </p:cNvPr>
            <p:cNvSpPr txBox="1"/>
            <p:nvPr/>
          </p:nvSpPr>
          <p:spPr>
            <a:xfrm>
              <a:off x="7074535" y="2696134"/>
              <a:ext cx="1972774" cy="2189076"/>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horz" wrap="square" lIns="0" tIns="0" rIns="0" bIns="0" numCol="1" spcCol="38100" rtlCol="0" anchor="t">
              <a:noAutofit/>
            </a:bodyPr>
            <a:lst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410765"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Delivered </a:t>
              </a: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digital capacity building for public sector</a:t>
              </a:r>
              <a:endPar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endParaRPr>
            </a:p>
            <a:p>
              <a:pPr marL="0" marR="0" lvl="0" indent="0" algn="l" defTabSz="410765" rtl="0" eaLnBrk="1" fontAlgn="auto" latinLnBrk="0" hangingPunct="1">
                <a:lnSpc>
                  <a:spcPct val="100000"/>
                </a:lnSpc>
                <a:spcBef>
                  <a:spcPts val="0"/>
                </a:spcBef>
                <a:spcAft>
                  <a:spcPts val="600"/>
                </a:spcAft>
                <a:buClrTx/>
                <a:buSzTx/>
                <a:buFontTx/>
                <a:buNone/>
                <a:tabLst/>
                <a:defRPr/>
              </a:pPr>
              <a:endParaRPr kumimoji="0" lang="en-US" sz="200" b="0"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endParaRPr>
            </a:p>
            <a:p>
              <a:pPr marL="0" marR="0" lvl="0" indent="0" algn="l" defTabSz="410765"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Supported </a:t>
              </a: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25 countries </a:t>
              </a: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in</a:t>
              </a: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 DPI/ DPG advisory and implementation</a:t>
              </a: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 and strategically engaged 40 additional countries through advocacy efforts</a:t>
              </a:r>
            </a:p>
            <a:p>
              <a:pPr marL="0" marR="0" lvl="0" indent="0" algn="l" defTabSz="410765" rtl="0" eaLnBrk="1" fontAlgn="auto" latinLnBrk="0" hangingPunct="1">
                <a:lnSpc>
                  <a:spcPct val="100000"/>
                </a:lnSpc>
                <a:spcBef>
                  <a:spcPts val="0"/>
                </a:spcBef>
                <a:spcAft>
                  <a:spcPts val="600"/>
                </a:spcAft>
                <a:buClrTx/>
                <a:buSzTx/>
                <a:buFontTx/>
                <a:buNone/>
                <a:tabLst/>
                <a:defRPr/>
              </a:pPr>
              <a:endParaRPr kumimoji="0" lang="en-US" sz="200" b="0"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endParaRPr>
            </a:p>
            <a:p>
              <a:pPr marL="0" marR="0" lvl="0" indent="0" algn="l" defTabSz="410765"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5 UNDP digital solutions recognized as Digital Public Goods</a:t>
              </a:r>
            </a:p>
            <a:p>
              <a:pPr marL="0" marR="0" lvl="0" indent="0" algn="l" defTabSz="410765" rtl="0" eaLnBrk="1" fontAlgn="auto" latinLnBrk="0" hangingPunct="1">
                <a:lnSpc>
                  <a:spcPct val="100000"/>
                </a:lnSpc>
                <a:spcBef>
                  <a:spcPts val="0"/>
                </a:spcBef>
                <a:spcAft>
                  <a:spcPts val="600"/>
                </a:spcAft>
                <a:buClrTx/>
                <a:buSzTx/>
                <a:buFontTx/>
                <a:buNone/>
                <a:tabLst/>
                <a:defRPr/>
              </a:pPr>
              <a:endParaRPr kumimoji="0" lang="en-US" sz="2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endParaRPr>
            </a:p>
            <a:p>
              <a:pPr marL="0" marR="0" lvl="0" indent="0" algn="l" defTabSz="410765"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Initiated </a:t>
              </a: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Gender Data Lab </a:t>
              </a: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in Rwanda</a:t>
              </a:r>
            </a:p>
            <a:p>
              <a:pPr marL="0" marR="0" lvl="0" indent="0" algn="l" defTabSz="410765" rtl="0" eaLnBrk="1" fontAlgn="auto" latinLnBrk="0" hangingPunct="1">
                <a:lnSpc>
                  <a:spcPct val="100000"/>
                </a:lnSpc>
                <a:spcBef>
                  <a:spcPts val="0"/>
                </a:spcBef>
                <a:spcAft>
                  <a:spcPts val="60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endParaRPr>
            </a:p>
            <a:p>
              <a:pPr marL="0" marR="0" lvl="0" indent="0" algn="l" defTabSz="410765" rtl="0" eaLnBrk="1" fontAlgn="auto" latinLnBrk="0" hangingPunct="1">
                <a:lnSpc>
                  <a:spcPct val="100000"/>
                </a:lnSpc>
                <a:spcBef>
                  <a:spcPts val="0"/>
                </a:spcBef>
                <a:spcAft>
                  <a:spcPts val="60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endParaRPr>
            </a:p>
            <a:p>
              <a:pPr marL="0" marR="0" lvl="0" indent="0" algn="l" defTabSz="410765" rtl="0" eaLnBrk="1" fontAlgn="auto" latinLnBrk="0" hangingPunct="1">
                <a:lnSpc>
                  <a:spcPct val="100000"/>
                </a:lnSpc>
                <a:spcBef>
                  <a:spcPts val="0"/>
                </a:spcBef>
                <a:spcAft>
                  <a:spcPts val="60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lt"/>
                <a:cs typeface="Calibri" panose="020F0502020204030204"/>
                <a:sym typeface="Calibri"/>
              </a:endParaRPr>
            </a:p>
          </p:txBody>
        </p:sp>
        <p:sp>
          <p:nvSpPr>
            <p:cNvPr id="10" name="TextBox 7">
              <a:extLst>
                <a:ext uri="{FF2B5EF4-FFF2-40B4-BE49-F238E27FC236}">
                  <a16:creationId xmlns:a16="http://schemas.microsoft.com/office/drawing/2014/main" id="{C878E3FF-B81C-F989-16BB-F8FD1683CA85}"/>
                </a:ext>
              </a:extLst>
            </p:cNvPr>
            <p:cNvSpPr txBox="1"/>
            <p:nvPr/>
          </p:nvSpPr>
          <p:spPr>
            <a:xfrm>
              <a:off x="9470306" y="2702819"/>
              <a:ext cx="2177745" cy="2189076"/>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horz" wrap="square" lIns="0" tIns="0" rIns="0" bIns="0" numCol="1" spcCol="38100" rtlCol="0" anchor="t">
              <a:noAutofit/>
            </a:bodyPr>
            <a:lst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410765" rtl="0" eaLnBrk="1" fontAlgn="auto" latinLnBrk="0" hangingPunct="0">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Began developing </a:t>
              </a: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digital ecosystem proposition </a:t>
              </a: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in Bhutan</a:t>
              </a:r>
            </a:p>
            <a:p>
              <a:pPr marL="0" marR="0" lvl="0" indent="0" algn="l" defTabSz="410765" rtl="0" eaLnBrk="1" fontAlgn="auto" latinLnBrk="0" hangingPunct="0">
                <a:lnSpc>
                  <a:spcPct val="100000"/>
                </a:lnSpc>
                <a:spcBef>
                  <a:spcPts val="0"/>
                </a:spcBef>
                <a:spcAft>
                  <a:spcPts val="600"/>
                </a:spcAft>
                <a:buClrTx/>
                <a:buSzTx/>
                <a:buFontTx/>
                <a:buNone/>
                <a:tabLst/>
                <a:defRPr/>
              </a:pPr>
              <a:endParaRPr kumimoji="0" lang="en-US" sz="200" b="0"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endParaRPr>
            </a:p>
            <a:p>
              <a:pPr marL="0" marR="0" lvl="0" indent="0" algn="l" defTabSz="410765"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Launched </a:t>
              </a: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Joint SDG Fund Digital Window </a:t>
              </a: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and supported </a:t>
              </a: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23 countries </a:t>
              </a: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to secure funding (15 being UNDP joint </a:t>
              </a:r>
              <a:r>
                <a:rPr kumimoji="0" lang="en-US" sz="1400" b="0" i="0" u="none" strike="noStrike" kern="1200" cap="none" spc="0" normalizeH="0" baseline="0" noProof="0" err="1">
                  <a:ln>
                    <a:noFill/>
                  </a:ln>
                  <a:solidFill>
                    <a:srgbClr val="000000"/>
                  </a:solidFill>
                  <a:effectLst/>
                  <a:uLnTx/>
                  <a:uFillTx/>
                  <a:latin typeface="Proxima Nova Rg" panose="02000506030000020004" pitchFamily="2" charset="77"/>
                  <a:ea typeface="+mn-ea"/>
                  <a:cs typeface="Arial"/>
                  <a:sym typeface="Calibri"/>
                </a:rPr>
                <a:t>programmes</a:t>
              </a: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Calibri"/>
                </a:rPr>
                <a:t>)</a:t>
              </a:r>
            </a:p>
            <a:p>
              <a:pPr marL="0" marR="0" lvl="0" indent="0" algn="l" defTabSz="410765" rtl="0" eaLnBrk="1" fontAlgn="auto" latinLnBrk="0" hangingPunct="1">
                <a:lnSpc>
                  <a:spcPct val="100000"/>
                </a:lnSpc>
                <a:spcBef>
                  <a:spcPts val="0"/>
                </a:spcBef>
                <a:spcAft>
                  <a:spcPts val="600"/>
                </a:spcAft>
                <a:buClrTx/>
                <a:buSzTx/>
                <a:buFontTx/>
                <a:buNone/>
                <a:tabLst/>
                <a:defRPr/>
              </a:pPr>
              <a:endParaRPr kumimoji="0" lang="en-US" sz="200" b="0" i="0" u="none" strike="noStrike" kern="1200" cap="none" spc="0" normalizeH="0" baseline="0" noProof="0">
                <a:ln>
                  <a:noFill/>
                </a:ln>
                <a:solidFill>
                  <a:srgbClr val="000000"/>
                </a:solidFill>
                <a:effectLst/>
                <a:uLnTx/>
                <a:uFillTx/>
                <a:latin typeface="Proxima Nova Rg" panose="02000506030000020004" pitchFamily="2" charset="77"/>
                <a:ea typeface="+mn-ea"/>
                <a:cs typeface="Arial"/>
                <a:sym typeface="Proxima Nova"/>
              </a:endParaRPr>
            </a:p>
            <a:p>
              <a:pPr marL="0" marR="0" lvl="0" indent="0" algn="l" defTabSz="410765"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Proxima Nova"/>
                </a:rPr>
                <a:t>Launched </a:t>
              </a: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Proxima Nova"/>
                </a:rPr>
                <a:t>UNDP-ITU collaboration on open-source ecosystem enablement</a:t>
              </a:r>
            </a:p>
            <a:p>
              <a:pPr marL="0" marR="0" lvl="0" indent="0" algn="l" defTabSz="410765" rtl="0" eaLnBrk="1" fontAlgn="auto" latinLnBrk="0" hangingPunct="1">
                <a:lnSpc>
                  <a:spcPct val="100000"/>
                </a:lnSpc>
                <a:spcBef>
                  <a:spcPts val="0"/>
                </a:spcBef>
                <a:spcAft>
                  <a:spcPts val="600"/>
                </a:spcAft>
                <a:buClrTx/>
                <a:buSzTx/>
                <a:buFontTx/>
                <a:buNone/>
                <a:tabLst/>
                <a:defRPr/>
              </a:pPr>
              <a:endParaRPr kumimoji="0" lang="en-US" sz="2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Proxima Nova"/>
              </a:endParaRPr>
            </a:p>
            <a:p>
              <a:pPr marL="0" marR="0" lvl="0" indent="0" algn="l" defTabSz="410765"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Piloted </a:t>
              </a:r>
              <a:r>
                <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National Innovation Ecosystem Toolkit </a:t>
              </a:r>
              <a:r>
                <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Calibri"/>
                </a:rPr>
                <a:t>with </a:t>
              </a:r>
              <a:r>
                <a:rPr kumimoji="0" lang="en-US" sz="1400" b="0" i="0" u="none" strike="noStrike" kern="1200" cap="none" spc="0" normalizeH="0" baseline="0" noProof="0" err="1">
                  <a:ln>
                    <a:noFill/>
                  </a:ln>
                  <a:solidFill>
                    <a:srgbClr val="000000"/>
                  </a:solidFill>
                  <a:effectLst/>
                  <a:uLnTx/>
                  <a:uFillTx/>
                  <a:latin typeface="Proxima Nova Rg" panose="02000506030000020004" pitchFamily="2" charset="77"/>
                  <a:ea typeface="+mn-ea"/>
                  <a:cs typeface="+mn-cs"/>
                  <a:sym typeface="Calibri"/>
                </a:rPr>
                <a:t>AccLab</a:t>
              </a:r>
              <a:endParaRPr kumimoji="0" lang="en-US" sz="1400" b="0"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Proxima Nova"/>
              </a:endParaRPr>
            </a:p>
            <a:p>
              <a:pPr marL="0" marR="0" lvl="0" indent="0" algn="l" defTabSz="410765" rtl="0" eaLnBrk="1" fontAlgn="auto" latinLnBrk="0" hangingPunct="1">
                <a:lnSpc>
                  <a:spcPct val="100000"/>
                </a:lnSpc>
                <a:spcBef>
                  <a:spcPts val="0"/>
                </a:spcBef>
                <a:spcAft>
                  <a:spcPts val="60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Proxima Nova Rg" panose="02000506030000020004" pitchFamily="2" charset="77"/>
                <a:ea typeface="+mn-ea"/>
                <a:cs typeface="+mn-cs"/>
                <a:sym typeface="Proxima Nova"/>
              </a:endParaRPr>
            </a:p>
          </p:txBody>
        </p:sp>
        <p:sp>
          <p:nvSpPr>
            <p:cNvPr id="28" name="Freeform 27">
              <a:extLst>
                <a:ext uri="{FF2B5EF4-FFF2-40B4-BE49-F238E27FC236}">
                  <a16:creationId xmlns:a16="http://schemas.microsoft.com/office/drawing/2014/main" id="{9F4373D6-B3E3-7F6D-46E4-46B24437A601}"/>
                </a:ext>
              </a:extLst>
            </p:cNvPr>
            <p:cNvSpPr/>
            <p:nvPr/>
          </p:nvSpPr>
          <p:spPr>
            <a:xfrm>
              <a:off x="511587" y="1758591"/>
              <a:ext cx="2190130" cy="86379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0" marR="0" lvl="0" indent="0" algn="ctr" defTabSz="622300" rtl="0" eaLnBrk="1" fontAlgn="auto" latinLnBrk="0" hangingPunct="0">
                <a:lnSpc>
                  <a:spcPct val="100000"/>
                </a:lnSpc>
                <a:spcBef>
                  <a:spcPct val="0"/>
                </a:spcBef>
                <a:spcAft>
                  <a:spcPts val="0"/>
                </a:spcAft>
                <a:buClrTx/>
                <a:buSzTx/>
                <a:buFontTx/>
                <a:buNone/>
                <a:tabLst/>
                <a:defRPr/>
              </a:pPr>
              <a:r>
                <a:rPr kumimoji="0" lang="en-US" sz="1400" b="1" i="0" u="none" strike="noStrike" kern="1200" cap="none" spc="0" normalizeH="0" baseline="0" noProof="0">
                  <a:ln>
                    <a:noFill/>
                  </a:ln>
                  <a:solidFill>
                    <a:srgbClr val="4B4B4B"/>
                  </a:solidFill>
                  <a:effectLst/>
                  <a:uLnTx/>
                  <a:uFillTx/>
                  <a:latin typeface="Proxima Nova Rg" panose="02000506030000020004" pitchFamily="2" charset="77"/>
                  <a:ea typeface="+mn-ea"/>
                  <a:cs typeface="+mn-cs"/>
                  <a:sym typeface="Calibri"/>
                </a:rPr>
                <a:t>Assessment
Digital</a:t>
              </a:r>
            </a:p>
          </p:txBody>
        </p:sp>
        <p:sp>
          <p:nvSpPr>
            <p:cNvPr id="29" name="Freeform 28">
              <a:extLst>
                <a:ext uri="{FF2B5EF4-FFF2-40B4-BE49-F238E27FC236}">
                  <a16:creationId xmlns:a16="http://schemas.microsoft.com/office/drawing/2014/main" id="{8732620F-AFF9-DC4D-EED9-9B52D5D25169}"/>
                </a:ext>
              </a:extLst>
            </p:cNvPr>
            <p:cNvSpPr/>
            <p:nvPr/>
          </p:nvSpPr>
          <p:spPr>
            <a:xfrm>
              <a:off x="2689384" y="1758591"/>
              <a:ext cx="2481084" cy="86379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0" marR="0" lvl="0" indent="0" algn="ctr" defTabSz="622300" rtl="0" eaLnBrk="1" fontAlgn="auto" latinLnBrk="0" hangingPunct="0">
                <a:lnSpc>
                  <a:spcPct val="100000"/>
                </a:lnSpc>
                <a:spcBef>
                  <a:spcPct val="0"/>
                </a:spcBef>
                <a:spcAft>
                  <a:spcPts val="0"/>
                </a:spcAft>
                <a:buClrTx/>
                <a:buSzTx/>
                <a:buFontTx/>
                <a:buNone/>
                <a:tabLst/>
                <a:defRPr/>
              </a:pPr>
              <a:r>
                <a:rPr kumimoji="0" lang="en-US" sz="1400" b="1" i="0" u="none" strike="noStrike" kern="1200" cap="none" spc="0" normalizeH="0" baseline="0" noProof="0">
                  <a:ln>
                    <a:noFill/>
                  </a:ln>
                  <a:solidFill>
                    <a:srgbClr val="4B4B4B"/>
                  </a:solidFill>
                  <a:effectLst/>
                  <a:uLnTx/>
                  <a:uFillTx/>
                  <a:latin typeface="Proxima Nova Rg" panose="02000506030000020004" pitchFamily="2" charset="77"/>
                  <a:ea typeface="+mn-ea"/>
                  <a:cs typeface="+mn-cs"/>
                  <a:sym typeface="Calibri"/>
                </a:rPr>
                <a:t>Digital Strategy
Building</a:t>
              </a:r>
            </a:p>
          </p:txBody>
        </p:sp>
        <p:sp>
          <p:nvSpPr>
            <p:cNvPr id="30" name="Freeform 29">
              <a:extLst>
                <a:ext uri="{FF2B5EF4-FFF2-40B4-BE49-F238E27FC236}">
                  <a16:creationId xmlns:a16="http://schemas.microsoft.com/office/drawing/2014/main" id="{CD4E1FA7-4A55-E227-B2B3-3A817C4C9CCA}"/>
                </a:ext>
              </a:extLst>
            </p:cNvPr>
            <p:cNvSpPr/>
            <p:nvPr/>
          </p:nvSpPr>
          <p:spPr>
            <a:xfrm>
              <a:off x="5409564" y="1772720"/>
              <a:ext cx="1269399" cy="835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0" marR="0" lvl="0" indent="0" algn="ctr" defTabSz="622300" rtl="0" eaLnBrk="1" fontAlgn="auto" latinLnBrk="0" hangingPunct="0">
                <a:lnSpc>
                  <a:spcPct val="100000"/>
                </a:lnSpc>
                <a:spcBef>
                  <a:spcPct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Proxima Nova Rg"/>
                  <a:ea typeface="+mn-ea"/>
                  <a:cs typeface="+mn-cs"/>
                  <a:sym typeface="Calibri"/>
                </a:rPr>
                <a:t>Effective policies</a:t>
              </a:r>
            </a:p>
          </p:txBody>
        </p:sp>
        <p:sp>
          <p:nvSpPr>
            <p:cNvPr id="31" name="Freeform 30">
              <a:extLst>
                <a:ext uri="{FF2B5EF4-FFF2-40B4-BE49-F238E27FC236}">
                  <a16:creationId xmlns:a16="http://schemas.microsoft.com/office/drawing/2014/main" id="{B5CC87F4-7292-6363-B7F0-D634D30F2713}"/>
                </a:ext>
              </a:extLst>
            </p:cNvPr>
            <p:cNvSpPr/>
            <p:nvPr/>
          </p:nvSpPr>
          <p:spPr>
            <a:xfrm>
              <a:off x="7508435" y="1773527"/>
              <a:ext cx="1732845" cy="86379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0" marR="0" lvl="0" indent="0" algn="ctr" defTabSz="622300" rtl="0" eaLnBrk="1" fontAlgn="auto" latinLnBrk="0" hangingPunct="0">
                <a:lnSpc>
                  <a:spcPct val="100000"/>
                </a:lnSpc>
                <a:spcBef>
                  <a:spcPct val="0"/>
                </a:spcBef>
                <a:spcAft>
                  <a:spcPts val="0"/>
                </a:spcAft>
                <a:buClrTx/>
                <a:buSzTx/>
                <a:buFontTx/>
                <a:buNone/>
                <a:tabLst/>
                <a:defRPr/>
              </a:pPr>
              <a:r>
                <a:rPr kumimoji="0" lang="en-US" sz="1300" b="1" i="0" u="none" strike="noStrike" kern="1200" cap="none" spc="0" normalizeH="0" baseline="0" noProof="0">
                  <a:ln>
                    <a:noFill/>
                  </a:ln>
                  <a:solidFill>
                    <a:srgbClr val="FFFFFF"/>
                  </a:solidFill>
                  <a:effectLst/>
                  <a:uLnTx/>
                  <a:uFillTx/>
                  <a:latin typeface="Proxima Nova Rg"/>
                  <a:ea typeface="+mn-ea"/>
                  <a:cs typeface="+mn-cs"/>
                  <a:sym typeface="Calibri"/>
                </a:rPr>
                <a:t>Strong institutions;
Citizen-centric product &amp; services</a:t>
              </a:r>
            </a:p>
          </p:txBody>
        </p:sp>
        <p:sp>
          <p:nvSpPr>
            <p:cNvPr id="32" name="Freeform 31">
              <a:extLst>
                <a:ext uri="{FF2B5EF4-FFF2-40B4-BE49-F238E27FC236}">
                  <a16:creationId xmlns:a16="http://schemas.microsoft.com/office/drawing/2014/main" id="{7964AF49-0551-CD9B-7D3A-41CADFF2BA16}"/>
                </a:ext>
              </a:extLst>
            </p:cNvPr>
            <p:cNvSpPr/>
            <p:nvPr/>
          </p:nvSpPr>
          <p:spPr>
            <a:xfrm>
              <a:off x="9308715" y="1742674"/>
              <a:ext cx="2778037" cy="923329"/>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0" marR="0" lvl="0" indent="0" algn="ctr" defTabSz="622300" rtl="0" eaLnBrk="1" fontAlgn="auto" latinLnBrk="0" hangingPunct="0">
                <a:lnSpc>
                  <a:spcPct val="100000"/>
                </a:lnSpc>
                <a:spcBef>
                  <a:spcPct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Proxima Nova Rg"/>
                  <a:ea typeface="+mn-ea"/>
                  <a:cs typeface="+mn-cs"/>
                  <a:sym typeface="Calibri"/>
                </a:rPr>
                <a:t>Inclusive sustainable
ecosystem</a:t>
              </a:r>
            </a:p>
          </p:txBody>
        </p:sp>
        <p:cxnSp>
          <p:nvCxnSpPr>
            <p:cNvPr id="39" name="Straight Connector 38">
              <a:extLst>
                <a:ext uri="{FF2B5EF4-FFF2-40B4-BE49-F238E27FC236}">
                  <a16:creationId xmlns:a16="http://schemas.microsoft.com/office/drawing/2014/main" id="{73DFBC44-36F7-F9C2-639D-2EDF55CD6D24}"/>
                </a:ext>
              </a:extLst>
            </p:cNvPr>
            <p:cNvCxnSpPr/>
            <p:nvPr/>
          </p:nvCxnSpPr>
          <p:spPr>
            <a:xfrm>
              <a:off x="2489982" y="2722275"/>
              <a:ext cx="0" cy="3657600"/>
            </a:xfrm>
            <a:prstGeom prst="line">
              <a:avLst/>
            </a:prstGeom>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66B15A01-296C-7214-7697-449BE0752416}"/>
                </a:ext>
              </a:extLst>
            </p:cNvPr>
            <p:cNvCxnSpPr/>
            <p:nvPr/>
          </p:nvCxnSpPr>
          <p:spPr>
            <a:xfrm>
              <a:off x="4684542" y="2722275"/>
              <a:ext cx="0" cy="3657600"/>
            </a:xfrm>
            <a:prstGeom prst="line">
              <a:avLst/>
            </a:prstGeom>
          </p:spPr>
          <p:style>
            <a:lnRef idx="1">
              <a:schemeClr val="dk1"/>
            </a:lnRef>
            <a:fillRef idx="0">
              <a:schemeClr val="dk1"/>
            </a:fillRef>
            <a:effectRef idx="0">
              <a:schemeClr val="dk1"/>
            </a:effectRef>
            <a:fontRef idx="minor">
              <a:schemeClr val="tx1"/>
            </a:fontRef>
          </p:style>
        </p:cxnSp>
        <p:cxnSp>
          <p:nvCxnSpPr>
            <p:cNvPr id="41" name="Straight Connector 40">
              <a:extLst>
                <a:ext uri="{FF2B5EF4-FFF2-40B4-BE49-F238E27FC236}">
                  <a16:creationId xmlns:a16="http://schemas.microsoft.com/office/drawing/2014/main" id="{A35FB3E8-4408-49D3-385A-96BAC5DF4C75}"/>
                </a:ext>
              </a:extLst>
            </p:cNvPr>
            <p:cNvCxnSpPr/>
            <p:nvPr/>
          </p:nvCxnSpPr>
          <p:spPr>
            <a:xfrm>
              <a:off x="6942756" y="2722275"/>
              <a:ext cx="0" cy="3657600"/>
            </a:xfrm>
            <a:prstGeom prst="line">
              <a:avLst/>
            </a:prstGeom>
          </p:spPr>
          <p:style>
            <a:lnRef idx="1">
              <a:schemeClr val="dk1"/>
            </a:lnRef>
            <a:fillRef idx="0">
              <a:schemeClr val="dk1"/>
            </a:fillRef>
            <a:effectRef idx="0">
              <a:schemeClr val="dk1"/>
            </a:effectRef>
            <a:fontRef idx="minor">
              <a:schemeClr val="tx1"/>
            </a:fontRef>
          </p:style>
        </p:cxnSp>
        <p:cxnSp>
          <p:nvCxnSpPr>
            <p:cNvPr id="42" name="Straight Connector 41">
              <a:extLst>
                <a:ext uri="{FF2B5EF4-FFF2-40B4-BE49-F238E27FC236}">
                  <a16:creationId xmlns:a16="http://schemas.microsoft.com/office/drawing/2014/main" id="{4A9337F8-B6B3-ECD7-26A9-5DA795DF5A09}"/>
                </a:ext>
              </a:extLst>
            </p:cNvPr>
            <p:cNvCxnSpPr/>
            <p:nvPr/>
          </p:nvCxnSpPr>
          <p:spPr>
            <a:xfrm>
              <a:off x="9272720" y="2722275"/>
              <a:ext cx="0" cy="3657600"/>
            </a:xfrm>
            <a:prstGeom prst="line">
              <a:avLst/>
            </a:prstGeom>
          </p:spPr>
          <p:style>
            <a:lnRef idx="1">
              <a:schemeClr val="dk1"/>
            </a:lnRef>
            <a:fillRef idx="0">
              <a:schemeClr val="dk1"/>
            </a:fillRef>
            <a:effectRef idx="0">
              <a:schemeClr val="dk1"/>
            </a:effectRef>
            <a:fontRef idx="minor">
              <a:schemeClr val="tx1"/>
            </a:fontRef>
          </p:style>
        </p:cxnSp>
      </p:grpSp>
      <p:sp>
        <p:nvSpPr>
          <p:cNvPr id="2" name="TextBox 9">
            <a:extLst>
              <a:ext uri="{FF2B5EF4-FFF2-40B4-BE49-F238E27FC236}">
                <a16:creationId xmlns:a16="http://schemas.microsoft.com/office/drawing/2014/main" id="{BDA93391-52DD-577C-1EB6-9DB015DCCB08}"/>
              </a:ext>
            </a:extLst>
          </p:cNvPr>
          <p:cNvSpPr txBox="1"/>
          <p:nvPr/>
        </p:nvSpPr>
        <p:spPr>
          <a:xfrm>
            <a:off x="-1293518" y="6461532"/>
            <a:ext cx="7826720" cy="379910"/>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horz" wrap="square" lIns="35718" tIns="35718" rIns="35718" bIns="35718" numCol="1" spcCol="38100" rtlCol="0" anchor="ctr">
            <a:sp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410764" rtl="0" fontAlgn="auto" latinLnBrk="0" hangingPunct="0">
              <a:lnSpc>
                <a:spcPct val="100000"/>
              </a:lnSpc>
              <a:spcBef>
                <a:spcPts val="0"/>
              </a:spcBef>
              <a:spcAft>
                <a:spcPts val="0"/>
              </a:spcAft>
              <a:buClrTx/>
              <a:buSzTx/>
              <a:buFontTx/>
              <a:buNone/>
              <a:tabLst/>
              <a:defRPr kumimoji="0" sz="1600" b="0" i="0" u="none" strike="noStrike" cap="none" spc="0" normalizeH="0" baseline="0">
                <a:ln>
                  <a:noFill/>
                </a:ln>
                <a:solidFill>
                  <a:srgbClr val="000000"/>
                </a:solidFill>
                <a:effectLst/>
                <a:uFillTx/>
                <a:latin typeface="Proxima Nova Rg"/>
                <a:ea typeface="Proxima Nova Rg"/>
                <a:cs typeface="Proxima Nova Rg"/>
                <a:sym typeface="Proxima Nova"/>
              </a:defRPr>
            </a:lvl1pPr>
            <a:lvl2pPr marL="0" marR="0" indent="0" algn="l" defTabSz="410764" rtl="0" fontAlgn="auto" latinLnBrk="0" hangingPunct="0">
              <a:lnSpc>
                <a:spcPct val="100000"/>
              </a:lnSpc>
              <a:spcBef>
                <a:spcPts val="0"/>
              </a:spcBef>
              <a:spcAft>
                <a:spcPts val="0"/>
              </a:spcAft>
              <a:buClrTx/>
              <a:buSzTx/>
              <a:buFontTx/>
              <a:buNone/>
              <a:tabLst/>
              <a:defRPr kumimoji="0" sz="1600" b="0" i="0" u="none" strike="noStrike" cap="none" spc="0" normalizeH="0" baseline="0">
                <a:ln>
                  <a:noFill/>
                </a:ln>
                <a:solidFill>
                  <a:srgbClr val="000000"/>
                </a:solidFill>
                <a:effectLst/>
                <a:uFillTx/>
                <a:latin typeface="Proxima Nova Rg"/>
                <a:ea typeface="Proxima Nova Rg"/>
                <a:cs typeface="Proxima Nova Rg"/>
                <a:sym typeface="Proxima Nova"/>
              </a:defRPr>
            </a:lvl2pPr>
            <a:lvl3pPr marL="0" marR="0" indent="0" algn="l" defTabSz="410764" rtl="0" fontAlgn="auto" latinLnBrk="0" hangingPunct="0">
              <a:lnSpc>
                <a:spcPct val="100000"/>
              </a:lnSpc>
              <a:spcBef>
                <a:spcPts val="0"/>
              </a:spcBef>
              <a:spcAft>
                <a:spcPts val="0"/>
              </a:spcAft>
              <a:buClrTx/>
              <a:buSzTx/>
              <a:buFontTx/>
              <a:buNone/>
              <a:tabLst/>
              <a:defRPr kumimoji="0" sz="1600" b="0" i="0" u="none" strike="noStrike" cap="none" spc="0" normalizeH="0" baseline="0">
                <a:ln>
                  <a:noFill/>
                </a:ln>
                <a:solidFill>
                  <a:srgbClr val="000000"/>
                </a:solidFill>
                <a:effectLst/>
                <a:uFillTx/>
                <a:latin typeface="Proxima Nova Rg"/>
                <a:ea typeface="Proxima Nova Rg"/>
                <a:cs typeface="Proxima Nova Rg"/>
                <a:sym typeface="Proxima Nova"/>
              </a:defRPr>
            </a:lvl3pPr>
            <a:lvl4pPr marL="0" marR="0" indent="0" algn="l" defTabSz="410764" rtl="0" fontAlgn="auto" latinLnBrk="0" hangingPunct="0">
              <a:lnSpc>
                <a:spcPct val="100000"/>
              </a:lnSpc>
              <a:spcBef>
                <a:spcPts val="0"/>
              </a:spcBef>
              <a:spcAft>
                <a:spcPts val="0"/>
              </a:spcAft>
              <a:buClrTx/>
              <a:buSzTx/>
              <a:buFontTx/>
              <a:buNone/>
              <a:tabLst/>
              <a:defRPr kumimoji="0" sz="1600" b="0" i="0" u="none" strike="noStrike" cap="none" spc="0" normalizeH="0" baseline="0">
                <a:ln>
                  <a:noFill/>
                </a:ln>
                <a:solidFill>
                  <a:srgbClr val="000000"/>
                </a:solidFill>
                <a:effectLst/>
                <a:uFillTx/>
                <a:latin typeface="Proxima Nova Rg"/>
                <a:ea typeface="Proxima Nova Rg"/>
                <a:cs typeface="Proxima Nova Rg"/>
                <a:sym typeface="Proxima Nova"/>
              </a:defRPr>
            </a:lvl4pPr>
            <a:lvl5pPr marL="0" marR="0" indent="0" algn="l" defTabSz="410764" rtl="0" fontAlgn="auto" latinLnBrk="0" hangingPunct="0">
              <a:lnSpc>
                <a:spcPct val="100000"/>
              </a:lnSpc>
              <a:spcBef>
                <a:spcPts val="0"/>
              </a:spcBef>
              <a:spcAft>
                <a:spcPts val="0"/>
              </a:spcAft>
              <a:buClrTx/>
              <a:buSzTx/>
              <a:buFontTx/>
              <a:buNone/>
              <a:tabLst/>
              <a:defRPr kumimoji="0" sz="1600" b="0" i="0" u="none" strike="noStrike" cap="none" spc="0" normalizeH="0" baseline="0">
                <a:ln>
                  <a:noFill/>
                </a:ln>
                <a:solidFill>
                  <a:srgbClr val="000000"/>
                </a:solidFill>
                <a:effectLst/>
                <a:uFillTx/>
                <a:latin typeface="Proxima Nova Rg"/>
                <a:ea typeface="Proxima Nova Rg"/>
                <a:cs typeface="Proxima Nova Rg"/>
                <a:sym typeface="Proxima Nova"/>
              </a:defRPr>
            </a:lvl5pPr>
            <a:lvl6pPr marL="0" marR="0" indent="0" algn="l" defTabSz="410764" rtl="0" fontAlgn="auto" latinLnBrk="0" hangingPunct="0">
              <a:lnSpc>
                <a:spcPct val="100000"/>
              </a:lnSpc>
              <a:spcBef>
                <a:spcPts val="0"/>
              </a:spcBef>
              <a:spcAft>
                <a:spcPts val="0"/>
              </a:spcAft>
              <a:buClrTx/>
              <a:buSzTx/>
              <a:buFontTx/>
              <a:buNone/>
              <a:tabLst/>
              <a:defRPr kumimoji="0" sz="1600" b="0" i="0" u="none" strike="noStrike" cap="none" spc="0" normalizeH="0" baseline="0">
                <a:ln>
                  <a:noFill/>
                </a:ln>
                <a:solidFill>
                  <a:srgbClr val="000000"/>
                </a:solidFill>
                <a:effectLst/>
                <a:uFillTx/>
                <a:latin typeface="Proxima Nova Rg"/>
                <a:ea typeface="Proxima Nova Rg"/>
                <a:cs typeface="Proxima Nova Rg"/>
                <a:sym typeface="Proxima Nova"/>
              </a:defRPr>
            </a:lvl6pPr>
            <a:lvl7pPr marL="0" marR="0" indent="0" algn="l" defTabSz="410764" rtl="0" fontAlgn="auto" latinLnBrk="0" hangingPunct="0">
              <a:lnSpc>
                <a:spcPct val="100000"/>
              </a:lnSpc>
              <a:spcBef>
                <a:spcPts val="0"/>
              </a:spcBef>
              <a:spcAft>
                <a:spcPts val="0"/>
              </a:spcAft>
              <a:buClrTx/>
              <a:buSzTx/>
              <a:buFontTx/>
              <a:buNone/>
              <a:tabLst/>
              <a:defRPr kumimoji="0" sz="1600" b="0" i="0" u="none" strike="noStrike" cap="none" spc="0" normalizeH="0" baseline="0">
                <a:ln>
                  <a:noFill/>
                </a:ln>
                <a:solidFill>
                  <a:srgbClr val="000000"/>
                </a:solidFill>
                <a:effectLst/>
                <a:uFillTx/>
                <a:latin typeface="Proxima Nova Rg"/>
                <a:ea typeface="Proxima Nova Rg"/>
                <a:cs typeface="Proxima Nova Rg"/>
                <a:sym typeface="Proxima Nova"/>
              </a:defRPr>
            </a:lvl7pPr>
            <a:lvl8pPr marL="0" marR="0" indent="0" algn="l" defTabSz="410764" rtl="0" fontAlgn="auto" latinLnBrk="0" hangingPunct="0">
              <a:lnSpc>
                <a:spcPct val="100000"/>
              </a:lnSpc>
              <a:spcBef>
                <a:spcPts val="0"/>
              </a:spcBef>
              <a:spcAft>
                <a:spcPts val="0"/>
              </a:spcAft>
              <a:buClrTx/>
              <a:buSzTx/>
              <a:buFontTx/>
              <a:buNone/>
              <a:tabLst/>
              <a:defRPr kumimoji="0" sz="1600" b="0" i="0" u="none" strike="noStrike" cap="none" spc="0" normalizeH="0" baseline="0">
                <a:ln>
                  <a:noFill/>
                </a:ln>
                <a:solidFill>
                  <a:srgbClr val="000000"/>
                </a:solidFill>
                <a:effectLst/>
                <a:uFillTx/>
                <a:latin typeface="Proxima Nova Rg"/>
                <a:ea typeface="Proxima Nova Rg"/>
                <a:cs typeface="Proxima Nova Rg"/>
                <a:sym typeface="Proxima Nova"/>
              </a:defRPr>
            </a:lvl8pPr>
            <a:lvl9pPr marL="0" marR="0" indent="0" algn="l" defTabSz="410764" rtl="0" fontAlgn="auto" latinLnBrk="0" hangingPunct="0">
              <a:lnSpc>
                <a:spcPct val="100000"/>
              </a:lnSpc>
              <a:spcBef>
                <a:spcPts val="0"/>
              </a:spcBef>
              <a:spcAft>
                <a:spcPts val="0"/>
              </a:spcAft>
              <a:buClrTx/>
              <a:buSzTx/>
              <a:buFontTx/>
              <a:buNone/>
              <a:tabLst/>
              <a:defRPr kumimoji="0" sz="1600" b="0" i="0" u="none" strike="noStrike" cap="none" spc="0" normalizeH="0" baseline="0">
                <a:ln>
                  <a:noFill/>
                </a:ln>
                <a:solidFill>
                  <a:srgbClr val="000000"/>
                </a:solidFill>
                <a:effectLst/>
                <a:uFillTx/>
                <a:latin typeface="Proxima Nova Rg"/>
                <a:ea typeface="Proxima Nova Rg"/>
                <a:cs typeface="Proxima Nova Rg"/>
                <a:sym typeface="Proxima Nova"/>
              </a:defRPr>
            </a:lvl9pPr>
          </a:lstStyle>
          <a:p>
            <a:pPr marL="0" marR="0" lvl="0" indent="0" algn="ctr" defTabSz="410765" rtl="0" eaLnBrk="1"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0070C0"/>
                </a:solidFill>
                <a:effectLst/>
                <a:uLnTx/>
                <a:uFillTx/>
                <a:latin typeface="Proxima Nova Rg"/>
                <a:sym typeface="Proxima Nova"/>
              </a:rPr>
              <a:t>Including 14 LDCs and 15 SIDS</a:t>
            </a:r>
          </a:p>
        </p:txBody>
      </p:sp>
      <p:pic>
        <p:nvPicPr>
          <p:cNvPr id="6" name="Image" descr="Image">
            <a:extLst>
              <a:ext uri="{FF2B5EF4-FFF2-40B4-BE49-F238E27FC236}">
                <a16:creationId xmlns:a16="http://schemas.microsoft.com/office/drawing/2014/main" id="{3114A01F-F92D-A851-941B-D346B57D3C39}"/>
              </a:ext>
            </a:extLst>
          </p:cNvPr>
          <p:cNvPicPr>
            <a:picLocks noChangeAspect="1"/>
          </p:cNvPicPr>
          <p:nvPr/>
        </p:nvPicPr>
        <p:blipFill>
          <a:blip r:embed="rId4"/>
          <a:stretch>
            <a:fillRect/>
          </a:stretch>
        </p:blipFill>
        <p:spPr>
          <a:xfrm>
            <a:off x="0" y="1574814"/>
            <a:ext cx="1885976" cy="689177"/>
          </a:xfrm>
          <a:prstGeom prst="rect">
            <a:avLst/>
          </a:prstGeom>
          <a:ln w="12700">
            <a:miter lim="400000"/>
          </a:ln>
        </p:spPr>
      </p:pic>
    </p:spTree>
    <p:extLst>
      <p:ext uri="{BB962C8B-B14F-4D97-AF65-F5344CB8AC3E}">
        <p14:creationId xmlns:p14="http://schemas.microsoft.com/office/powerpoint/2010/main" val="4122977667"/>
      </p:ext>
    </p:extLst>
  </p:cSld>
  <p:clrMapOvr>
    <a:masterClrMapping/>
  </p:clrMapOvr>
  <p:transition spd="med"/>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WtGtF4sWRUuC67DYfXGJVg"/>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DvzVHaadOIA28Izo6a0Z8w"/>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DvzVHaadOIA28Izo6a0Z8w"/>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DvzVHaadOIA28Izo6a0Z8w"/>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DvzVHaadOIA28Izo6a0Z8w"/>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1gnturTq3lHIvYsS2vli0Q"/>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1gnturTq3lHIvYsS2vli0Q"/>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1gnturTq3lHIvYsS2vli0Q"/>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1gnturTq3lHIvYsS2vli0Q"/>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0a45.t4qPKf5IHQBOFxK4g"/>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k0gDn1l7TlyrFhv1Bb7CDw"/>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vsB_tLJwShmNOXi_pUAujQ"/>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5.xml><?xml version="1.0" encoding="utf-8"?>
<p:tagLst xmlns:a="http://schemas.openxmlformats.org/drawingml/2006/main" xmlns:r="http://schemas.openxmlformats.org/officeDocument/2006/relationships" xmlns:p="http://schemas.openxmlformats.org/presentationml/2006/main">
  <p:tag name="EE4P_AGENDAWIZARD" val="element"/>
  <p:tag name="EE4P_AGENDAWIZARD_CONTENT" val="/DATE"/>
  <p:tag name="EE4P_AGENDAWIZARD_PROPERTIES" val="197.597/369.3848/123.634/115.6044"/>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4ztAa4L_QP.X2NYE.v.k6g"/>
</p:tagLst>
</file>

<file path=ppt/tags/tag180.xml><?xml version="1.0" encoding="utf-8"?>
<p:tagLst xmlns:a="http://schemas.openxmlformats.org/drawingml/2006/main" xmlns:r="http://schemas.openxmlformats.org/officeDocument/2006/relationships" xmlns:p="http://schemas.openxmlformats.org/presentationml/2006/main">
  <p:tag name="EE4P_AGENDAWIZARD" val="element"/>
  <p:tag name="EE4P_AGENDAWIZARD_CONTENT" val="/DATE"/>
  <p:tag name="EE4P_AGENDAWIZARD_PROPERTIES" val="197.597/369.3848/123.634/115.6044"/>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tX5AiJlc1SjikgjnNs387ng"/>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lfiAWEMFwF4NECeyYHJLfA"/>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t1gnturTq3lHIvYsS2vli0Q"/>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t1gnturTq3lHIvYsS2vli0Q"/>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tGEhz38oByXQaKKSzVYuw4A"/>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H7Gv1ADzoNZ5UUOhGJTrt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4ztAa4L_QP.X2NYE.v.k6g"/>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BEMLFB7NndfZJmqkpJkqZQ"/>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tBEMLFB7NndfZJmqkpJkqZQ"/>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BEMLFB7NndfZJmqkpJkqZQ"/>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BEMLFB7NndfZJmqkpJkqZQ"/>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t1gnturTq3lHIvYsS2vli0Q"/>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t1gnturTq3lHIvYsS2vli0Q"/>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tBEMLFB7NndfZJmqkpJkqZQ"/>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BEMLFB7NndfZJmqkpJkqZQ"/>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tBEMLFB7NndfZJmqkpJkqZQ"/>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BEMLFB7NndfZJmqkpJkqZQ"/>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WtGtF4sWRUuC67DYfXGJVg"/>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tBEMLFB7NndfZJmqkpJkqZQ"/>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eocXOaDxNFwhcynHwq6fYg"/>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t6BGr5w5vF7bzw50u9lrdoQ"/>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tLUQc1gM.llAS_ObZFZHg2Q"/>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tLQzd6luVtqM.UwQ5aMVrbQ"/>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DvzVHaadOIA28Izo6a0Z8w"/>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tDvzVHaadOIA28Izo6a0Z8w"/>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tDvzVHaadOIA28Izo6a0Z8w"/>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DvzVHaadOIA28Izo6a0Z8w"/>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0a45.t4qPKf5IHQBOFxK4g"/>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1gnturTq3lHIvYsS2vli0Q"/>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1gnturTq3lHIvYsS2vli0Q"/>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t1gnturTq3lHIvYsS2vli0Q"/>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t1gnturTq3lHIvYsS2vli0Q"/>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vsB_tLJwShmNOXi_pUAujQ"/>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tk0gDn1l7TlyrFhv1Bb7CDw"/>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4ztAa4L_QP.X2NYE.v.k6g"/>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6.xml><?xml version="1.0" encoding="utf-8"?>
<p:tagLst xmlns:a="http://schemas.openxmlformats.org/drawingml/2006/main" xmlns:r="http://schemas.openxmlformats.org/officeDocument/2006/relationships" xmlns:p="http://schemas.openxmlformats.org/presentationml/2006/main">
  <p:tag name="EE4P_AGENDAWIZARD" val="element"/>
  <p:tag name="EE4P_AGENDAWIZARD_CONTENT" val="/DATE"/>
  <p:tag name="EE4P_AGENDAWIZARD_PROPERTIES" val="197.597/369.3848/123.634/115.6044"/>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4ztAa4L_QP.X2NYE.v.k6g"/>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1.xml><?xml version="1.0" encoding="utf-8"?>
<p:tagLst xmlns:a="http://schemas.openxmlformats.org/drawingml/2006/main" xmlns:r="http://schemas.openxmlformats.org/officeDocument/2006/relationships" xmlns:p="http://schemas.openxmlformats.org/presentationml/2006/main">
  <p:tag name="EE4P_AGENDAWIZARD" val="element"/>
  <p:tag name="EE4P_AGENDAWIZARD_CONTENT" val="/DATE"/>
  <p:tag name="EE4P_AGENDAWIZARD_PROPERTIES" val="197.597/369.3848/123.634/115.6044"/>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WtGtF4sWRUuC67DYfXGJVg"/>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0a45.t4qPKf5IHQBOFxK4g"/>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NLcqBZfDDWNuTypl78.NVw"/>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vsB_tLJwShmNOXi_pUAujQ"/>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vsB_tLJwShmNOXi_pUAujQ"/>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4ztAa4L_QP.X2NYE.v.k6g"/>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4ztAa4L_QP.X2NYE.v.k6g"/>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0a45.t4qPKf5IHQBOFxK4g"/>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4ztAa4L_QP.X2NYE.v.k6g"/>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WtGtF4sWRUuC67DYfXGJVg"/>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0a45.t4qPKf5IHQBOFxK4g"/>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X5AiJlc1SjikgjnNs387ng"/>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4ztAa4L_QP.X2NYE.v.k6g"/>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lfiAWEMFwF4NECeyYHJLfA"/>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1gnturTq3lHIvYsS2vli0Q"/>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1gnturTq3lHIvYsS2vli0Q"/>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GEhz38oByXQaKKSzVYuw4A"/>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H7Gv1ADzoNZ5UUOhGJTrtA"/>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BEMLFB7NndfZJmqkpJkqZQ"/>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BEMLFB7NndfZJmqkpJkqZQ"/>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BEMLFB7NndfZJmqkpJkqZQ"/>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BEMLFB7NndfZJmqkpJkqZQ"/>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1gnturTq3lHIvYsS2vli0Q"/>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4ztAa4L_QP.X2NYE.v.k6g"/>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1gnturTq3lHIvYsS2vli0Q"/>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BEMLFB7NndfZJmqkpJkqZQ"/>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BEMLFB7NndfZJmqkpJkqZQ"/>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BEMLFB7NndfZJmqkpJkqZQ"/>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BEMLFB7NndfZJmqkpJkqZQ"/>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BEMLFB7NndfZJmqkpJkqZQ"/>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eocXOaDxNFwhcynHwq6fYg"/>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6BGr5w5vF7bzw50u9lrdoQ"/>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LUQc1gM.llAS_ObZFZHg2Q"/>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LQzd6luVtqM.UwQ5aMVrbQ"/>
</p:tagLst>
</file>

<file path=ppt/theme/theme1.xml><?xml version="1.0" encoding="utf-8"?>
<a:theme xmlns:a="http://schemas.openxmlformats.org/drawingml/2006/main" name="3_Vorlage 51279 (UN Transformation)">
  <a:themeElements>
    <a:clrScheme name="51279 (UN Transformation)">
      <a:dk1>
        <a:srgbClr val="000000"/>
      </a:dk1>
      <a:lt1>
        <a:srgbClr val="4B4B4B"/>
      </a:lt1>
      <a:dk2>
        <a:srgbClr val="FFFFFF"/>
      </a:dk2>
      <a:lt2>
        <a:srgbClr val="646464"/>
      </a:lt2>
      <a:accent1>
        <a:srgbClr val="19486A"/>
      </a:accent1>
      <a:accent2>
        <a:srgbClr val="0A97D9"/>
      </a:accent2>
      <a:accent3>
        <a:srgbClr val="97E0F1"/>
      </a:accent3>
      <a:accent4>
        <a:srgbClr val="EBEBEB"/>
      </a:accent4>
      <a:accent5>
        <a:srgbClr val="FF3A21"/>
      </a:accent5>
      <a:accent6>
        <a:srgbClr val="C0C0C0"/>
      </a:accent6>
      <a:hlink>
        <a:srgbClr val="97E0F1"/>
      </a:hlink>
      <a:folHlink>
        <a:srgbClr val="EBEBEB"/>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4"/>
        </a:solidFill>
        <a:ln w="9525">
          <a:noFill/>
        </a:ln>
      </a:spPr>
      <a:bodyPr lIns="36000" tIns="36000" rIns="36000" bIns="36000" rtlCol="0" anchor="ctr" anchorCtr="0"/>
      <a:lstStyle>
        <a:defPPr algn="ctr">
          <a:defRPr sz="11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3"/>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45720" tIns="45720" rIns="45720" bIns="45720" rtlCol="0">
        <a:spAutoFit/>
      </a:bodyPr>
      <a:lstStyle>
        <a:defPPr marL="285750" indent="-285750">
          <a:lnSpc>
            <a:spcPct val="85000"/>
          </a:lnSpc>
          <a:spcAft>
            <a:spcPts val="600"/>
          </a:spcAft>
          <a:buClrTx/>
          <a:buSzPct val="75000"/>
          <a:buFont typeface="Arial" pitchFamily="34" charset="0"/>
          <a:buChar char="►"/>
          <a:defRPr sz="1100" dirty="0" err="1" smtClean="0">
            <a:solidFill>
              <a:schemeClr val="bg1"/>
            </a:solidFill>
          </a:defRPr>
        </a:defPPr>
      </a:lstStyle>
    </a:txDef>
  </a:objectDefaults>
  <a:extraClrSchemeLst/>
  <a:custClrLst>
    <a:custClr name="Gray accent 1">
      <a:srgbClr val="646464"/>
    </a:custClr>
    <a:custClr name="Blue accent 1">
      <a:srgbClr val="274F77"/>
    </a:custClr>
    <a:custClr name="White">
      <a:srgbClr val="FFFFFF"/>
    </a:custClr>
    <a:custClr name="Red">
      <a:srgbClr val="F04C3E"/>
    </a:custClr>
    <a:custClr name="Light red">
      <a:srgbClr val="FBD2CF"/>
    </a:custClr>
    <a:custClr name="White">
      <a:srgbClr val="FFFFFF"/>
    </a:custClr>
    <a:custClr name="Parthenon blue">
      <a:srgbClr val="51A7DD"/>
    </a:custClr>
    <a:custClr name="White">
      <a:srgbClr val="FFFFFF"/>
    </a:custClr>
    <a:custClr name="White">
      <a:srgbClr val="FFFFFF"/>
    </a:custClr>
    <a:custClr name="White">
      <a:srgbClr val="FFFFFF"/>
    </a:custClr>
    <a:custClr name="Gray accent 1">
      <a:srgbClr val="808080"/>
    </a:custClr>
    <a:custClr name="Blue accent 1">
      <a:srgbClr val="336699"/>
    </a:custClr>
    <a:custClr name="White">
      <a:srgbClr val="FFFFFF"/>
    </a:custClr>
    <a:custClr name="EY Yellow">
      <a:srgbClr val="FFD200"/>
    </a:custClr>
    <a:custClr name="Light yellow">
      <a:srgbClr val="FFF8C0"/>
    </a:custClr>
    <a:custClr name="White">
      <a:srgbClr val="FFFFFF"/>
    </a:custClr>
    <a:custClr name="EY Yellow">
      <a:srgbClr val="FFD200"/>
    </a:custClr>
    <a:custClr name="White">
      <a:srgbClr val="FFFFFF"/>
    </a:custClr>
    <a:custClr name="White">
      <a:srgbClr val="FFFFFF"/>
    </a:custClr>
    <a:custClr name="White">
      <a:srgbClr val="FFFFFF"/>
    </a:custClr>
    <a:custClr name="Gray accent 1">
      <a:srgbClr val="999999"/>
    </a:custClr>
    <a:custClr name="Blue accent 1">
      <a:srgbClr val="3D8BCB"/>
    </a:custClr>
    <a:custClr name="White">
      <a:srgbClr val="FFFFFF"/>
    </a:custClr>
    <a:custClr name="Green">
      <a:srgbClr val="2C973E"/>
    </a:custClr>
    <a:custClr name="Light green">
      <a:srgbClr val="CAE5CF"/>
    </a:custClr>
    <a:custClr name="White">
      <a:srgbClr val="FFFFFF"/>
    </a:custClr>
    <a:custClr name="White">
      <a:srgbClr val="FFFFFF"/>
    </a:custClr>
    <a:custClr name="White">
      <a:srgbClr val="FFFFFF"/>
    </a:custClr>
    <a:custClr name="White">
      <a:srgbClr val="FFFFFF"/>
    </a:custClr>
    <a:custClr name="White">
      <a:srgbClr val="FFFFFF"/>
    </a:custClr>
    <a:custClr name="Gray accent 1">
      <a:srgbClr val="C0C0C0"/>
    </a:custClr>
    <a:custClr name="Blue accent 1">
      <a:srgbClr val="79BAE7"/>
    </a:custClr>
    <a:custClr name="White">
      <a:srgbClr val="FFFFFF"/>
    </a:custClr>
    <a:custClr name="White">
      <a:srgbClr val="FFFFFF"/>
    </a:custClr>
    <a:custClr name="White">
      <a:srgbClr val="FFFFFF"/>
    </a:custClr>
    <a:custClr name="White">
      <a:srgbClr val="FFFFFF"/>
    </a:custClr>
    <a:custClr name="White">
      <a:srgbClr val="FFFFFF"/>
    </a:custClr>
    <a:custClr name="White">
      <a:srgbClr val="FFFFFF"/>
    </a:custClr>
    <a:custClr name="White">
      <a:srgbClr val="FFFFFF"/>
    </a:custClr>
    <a:custClr name="White">
      <a:srgbClr val="FFFFFF"/>
    </a:custClr>
    <a:custClr name="Gray accent 1">
      <a:srgbClr val="D9D9D9"/>
    </a:custClr>
    <a:custClr name="Blue accent 1">
      <a:srgbClr val="BCDDF2"/>
    </a:custClr>
    <a:custClr name="White">
      <a:srgbClr val="FFFFFF"/>
    </a:custClr>
    <a:custClr name="Shiny yellow">
      <a:srgbClr val="FFE600"/>
    </a:custClr>
    <a:custClr name="White">
      <a:srgbClr val="FFFFFF"/>
    </a:custClr>
    <a:custClr name="White">
      <a:srgbClr val="FFFFFF"/>
    </a:custClr>
    <a:custClr name="White">
      <a:srgbClr val="FFFFFF"/>
    </a:custClr>
    <a:custClr name="White">
      <a:srgbClr val="FFFFFF"/>
    </a:custClr>
    <a:custClr name="White">
      <a:srgbClr val="FFFFFF"/>
    </a:custClr>
    <a:custClr name="White">
      <a:srgbClr val="FFFFFF"/>
    </a:custClr>
  </a:custClrLst>
  <a:extLst>
    <a:ext uri="{05A4C25C-085E-4340-85A3-A5531E510DB2}">
      <thm15:themeFamily xmlns:thm15="http://schemas.microsoft.com/office/thememl/2012/main" name="Vorlage 51279 (UN Transformation).potx" id="{8E50E5C2-980C-468E-A75F-21E8C13D3E48}" vid="{647854F3-D12B-4A40-9C66-29538B6943B3}"/>
    </a:ext>
  </a:extLst>
</a:theme>
</file>

<file path=ppt/theme/theme10.xml><?xml version="1.0" encoding="utf-8"?>
<a:theme xmlns:a="http://schemas.openxmlformats.org/drawingml/2006/main" name="9_Vorlage 51279 (UN Transformation)">
  <a:themeElements>
    <a:clrScheme name="2_Vorlage 51279 (UN Transformation)">
      <a:dk1>
        <a:srgbClr val="000000"/>
      </a:dk1>
      <a:lt1>
        <a:srgbClr val="FFFFFF"/>
      </a:lt1>
      <a:dk2>
        <a:srgbClr val="A7A7A7"/>
      </a:dk2>
      <a:lt2>
        <a:srgbClr val="535353"/>
      </a:lt2>
      <a:accent1>
        <a:srgbClr val="19486A"/>
      </a:accent1>
      <a:accent2>
        <a:srgbClr val="0A97D9"/>
      </a:accent2>
      <a:accent3>
        <a:srgbClr val="97E0F1"/>
      </a:accent3>
      <a:accent4>
        <a:srgbClr val="EBEBEB"/>
      </a:accent4>
      <a:accent5>
        <a:srgbClr val="FF3A21"/>
      </a:accent5>
      <a:accent6>
        <a:srgbClr val="C0C0C0"/>
      </a:accent6>
      <a:hlink>
        <a:srgbClr val="0000FF"/>
      </a:hlink>
      <a:folHlink>
        <a:srgbClr val="FF00FF"/>
      </a:folHlink>
    </a:clrScheme>
    <a:fontScheme name="2_Vorlage 51279 (UN Transformation)">
      <a:majorFont>
        <a:latin typeface="Helvetica"/>
        <a:ea typeface="Helvetica"/>
        <a:cs typeface="Helvetica"/>
      </a:majorFont>
      <a:minorFont>
        <a:latin typeface="Calibri"/>
        <a:ea typeface="Calibri"/>
        <a:cs typeface="Calibri"/>
      </a:minorFont>
    </a:fontScheme>
    <a:fmtScheme name="2_Vorlage 51279 (UN Transforma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sp3d/>
      </a:spPr>
      <a:bodyPr rot="0" spcFirstLastPara="1" vertOverflow="overflow" horzOverflow="overflow" vert="horz" wrap="square" lIns="36000" tIns="36000" rIns="36000" bIns="36000"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8" tIns="45718" rIns="45718" bIns="45718"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1.xml><?xml version="1.0" encoding="utf-8"?>
<a:theme xmlns:a="http://schemas.openxmlformats.org/drawingml/2006/main" name="1_SDG Summit 2023 Grid Custom - 25020">
  <a:themeElements>
    <a:clrScheme name="Custom 5">
      <a:dk1>
        <a:srgbClr val="3F3F3F"/>
      </a:dk1>
      <a:lt1>
        <a:srgbClr val="FFFFFF"/>
      </a:lt1>
      <a:dk2>
        <a:srgbClr val="149ED9"/>
      </a:dk2>
      <a:lt2>
        <a:srgbClr val="F2F2F2"/>
      </a:lt2>
      <a:accent1>
        <a:srgbClr val="0A4F6D"/>
      </a:accent1>
      <a:accent2>
        <a:srgbClr val="0F76A3"/>
      </a:accent2>
      <a:accent3>
        <a:srgbClr val="FCC30B"/>
      </a:accent3>
      <a:accent4>
        <a:srgbClr val="26BDE2"/>
      </a:accent4>
      <a:accent5>
        <a:srgbClr val="7F7F7F"/>
      </a:accent5>
      <a:accent6>
        <a:srgbClr val="FD9D25"/>
      </a:accent6>
      <a:hlink>
        <a:srgbClr val="DD1367"/>
      </a:hlink>
      <a:folHlink>
        <a:srgbClr val="EF3F86"/>
      </a:folHlink>
    </a:clrScheme>
    <a:fontScheme name="Custom 1">
      <a:majorFont>
        <a:latin typeface="Roboto Black"/>
        <a:ea typeface=""/>
        <a:cs typeface=""/>
      </a:majorFont>
      <a:minorFont>
        <a:latin typeface="Roboto"/>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149ED9"/>
        </a:solidFill>
        <a:ln w="9525" cap="rnd" cmpd="sng" algn="ctr">
          <a:solidFill>
            <a:srgbClr val="149ED9"/>
          </a:solidFill>
          <a:prstDash val="solid"/>
          <a:round/>
          <a:headEnd type="none" w="med" len="med"/>
          <a:tailEnd type="none" w="med" len="med"/>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400" dirty="0">
            <a:solidFill>
              <a:srgbClr val="FFFFFF"/>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cap="rnd">
          <a:solidFill>
            <a:srgbClr val="9A9A9A"/>
          </a:solidFill>
          <a:prstDash val="solid"/>
          <a:round/>
        </a:ln>
      </a:spPr>
      <a:bodyPr/>
      <a:lstStyle/>
      <a:style>
        <a:lnRef idx="1">
          <a:schemeClr val="accent1"/>
        </a:lnRef>
        <a:fillRef idx="0">
          <a:schemeClr val="accent1"/>
        </a:fillRef>
        <a:effectRef idx="0">
          <a:schemeClr val="accent1"/>
        </a:effectRef>
        <a:fontRef idx="minor">
          <a:schemeClr val="tx1"/>
        </a:fontRef>
      </a:style>
    </a:lnDef>
    <a:txDef>
      <a:spPr>
        <a:noFill/>
        <a:ln w="9525" cap="rnd">
          <a:noFill/>
          <a:prstDash val="solid"/>
          <a:round/>
        </a:ln>
        <a:extLst>
          <a:ext uri="{909E8E84-426E-40DD-AFC4-6F175D3DCCD1}">
            <a14:hiddenFill xmlns:a14="http://schemas.microsoft.com/office/drawing/2010/main">
              <a:solidFill>
                <a:srgbClr val="29BA74"/>
              </a:solidFill>
            </a14:hiddenFill>
          </a:ext>
        </a:extLst>
      </a:spPr>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defPPr algn="ctr">
          <a:defRPr sz="1400" dirty="0">
            <a:solidFill>
              <a:srgbClr val="3F3F3F"/>
            </a:solidFill>
          </a:defRPr>
        </a:defPPr>
      </a:lstStyle>
      <a:style>
        <a:lnRef idx="2">
          <a:schemeClr val="accent1">
            <a:shade val="50000"/>
          </a:schemeClr>
        </a:lnRef>
        <a:fillRef idx="1">
          <a:schemeClr val="accent1"/>
        </a:fillRef>
        <a:effectRef idx="0">
          <a:schemeClr val="accent1"/>
        </a:effectRef>
        <a:fontRef idx="minor">
          <a:schemeClr val="lt1"/>
        </a:fontRef>
      </a:style>
    </a:txDef>
  </a:objectDefaults>
  <a:extraClrSchemeLst/>
  <a:custClrLst>
    <a:custClr name="Custom Color">
      <a:srgbClr val="37373A"/>
    </a:custClr>
    <a:custClr name="Custom Color">
      <a:srgbClr val="2E3558"/>
    </a:custClr>
    <a:custClr name="Custom Color">
      <a:srgbClr val="30C1D7"/>
    </a:custClr>
    <a:custClr name="Custom Color">
      <a:srgbClr val="670F31"/>
    </a:custClr>
    <a:custClr name="Custom Color">
      <a:srgbClr val="E71C57"/>
    </a:custClr>
  </a:custClrLst>
  <a:extLst>
    <a:ext uri="{05A4C25C-085E-4340-85A3-A5531E510DB2}">
      <thm15:themeFamily xmlns:thm15="http://schemas.microsoft.com/office/thememl/2012/main" name="Blank_16x9.potx" id="{F1417891-ADEE-4A5A-84BF-A61365689D8D}" vid="{7D249777-7FCF-437A-B862-D77B0EF45DB4}"/>
    </a:ext>
  </a:extLst>
</a:theme>
</file>

<file path=ppt/theme/theme12.xml><?xml version="1.0" encoding="utf-8"?>
<a:theme xmlns:a="http://schemas.openxmlformats.org/drawingml/2006/main" name="2_Vorlage 51279 (UN Transformation)">
  <a:themeElements>
    <a:clrScheme name="2_Vorlage 51279 (UN Transformation)">
      <a:dk1>
        <a:srgbClr val="000000"/>
      </a:dk1>
      <a:lt1>
        <a:srgbClr val="FFFFFF"/>
      </a:lt1>
      <a:dk2>
        <a:srgbClr val="A7A7A7"/>
      </a:dk2>
      <a:lt2>
        <a:srgbClr val="535353"/>
      </a:lt2>
      <a:accent1>
        <a:srgbClr val="19486A"/>
      </a:accent1>
      <a:accent2>
        <a:srgbClr val="0A97D9"/>
      </a:accent2>
      <a:accent3>
        <a:srgbClr val="97E0F1"/>
      </a:accent3>
      <a:accent4>
        <a:srgbClr val="EBEBEB"/>
      </a:accent4>
      <a:accent5>
        <a:srgbClr val="FF3A21"/>
      </a:accent5>
      <a:accent6>
        <a:srgbClr val="C0C0C0"/>
      </a:accent6>
      <a:hlink>
        <a:srgbClr val="0000FF"/>
      </a:hlink>
      <a:folHlink>
        <a:srgbClr val="FF00FF"/>
      </a:folHlink>
    </a:clrScheme>
    <a:fontScheme name="2_Vorlage 51279 (UN Transformation)">
      <a:majorFont>
        <a:latin typeface="Helvetica"/>
        <a:ea typeface="Helvetica"/>
        <a:cs typeface="Helvetica"/>
      </a:majorFont>
      <a:minorFont>
        <a:latin typeface="Calibri"/>
        <a:ea typeface="Calibri"/>
        <a:cs typeface="Calibri"/>
      </a:minorFont>
    </a:fontScheme>
    <a:fmtScheme name="2_Vorlage 51279 (UN Transforma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sp3d/>
      </a:spPr>
      <a:bodyPr rot="0" spcFirstLastPara="1" vertOverflow="overflow" horzOverflow="overflow" vert="horz" wrap="square" lIns="36000" tIns="36000" rIns="36000" bIns="36000"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8" tIns="45718" rIns="45718" bIns="45718"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2_Vorlage 51279 (UN Transformation)">
  <a:themeElements>
    <a:clrScheme name="2_Vorlage 51279 (UN Transformation)">
      <a:dk1>
        <a:srgbClr val="000000"/>
      </a:dk1>
      <a:lt1>
        <a:srgbClr val="FFFFFF"/>
      </a:lt1>
      <a:dk2>
        <a:srgbClr val="A7A7A7"/>
      </a:dk2>
      <a:lt2>
        <a:srgbClr val="535353"/>
      </a:lt2>
      <a:accent1>
        <a:srgbClr val="19486A"/>
      </a:accent1>
      <a:accent2>
        <a:srgbClr val="0A97D9"/>
      </a:accent2>
      <a:accent3>
        <a:srgbClr val="97E0F1"/>
      </a:accent3>
      <a:accent4>
        <a:srgbClr val="EBEBEB"/>
      </a:accent4>
      <a:accent5>
        <a:srgbClr val="FF3A21"/>
      </a:accent5>
      <a:accent6>
        <a:srgbClr val="C0C0C0"/>
      </a:accent6>
      <a:hlink>
        <a:srgbClr val="0000FF"/>
      </a:hlink>
      <a:folHlink>
        <a:srgbClr val="FF00FF"/>
      </a:folHlink>
    </a:clrScheme>
    <a:fontScheme name="2_Vorlage 51279 (UN Transformation)">
      <a:majorFont>
        <a:latin typeface="Helvetica"/>
        <a:ea typeface="Helvetica"/>
        <a:cs typeface="Helvetica"/>
      </a:majorFont>
      <a:minorFont>
        <a:latin typeface="Calibri"/>
        <a:ea typeface="Calibri"/>
        <a:cs typeface="Calibri"/>
      </a:minorFont>
    </a:fontScheme>
    <a:fmtScheme name="2_Vorlage 51279 (UN Transforma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sp3d/>
      </a:spPr>
      <a:bodyPr rot="0" spcFirstLastPara="1" vertOverflow="overflow" horzOverflow="overflow" vert="horz" wrap="square" lIns="36000" tIns="36000" rIns="36000" bIns="36000"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8" tIns="45718" rIns="45718" bIns="45718"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3.xml><?xml version="1.0" encoding="utf-8"?>
<a:theme xmlns:a="http://schemas.openxmlformats.org/drawingml/2006/main" name="5_Vorlage 51279 (UN Transformation)">
  <a:themeElements>
    <a:clrScheme name="51279 (UN Transformation)">
      <a:dk1>
        <a:srgbClr val="000000"/>
      </a:dk1>
      <a:lt1>
        <a:srgbClr val="4B4B4B"/>
      </a:lt1>
      <a:dk2>
        <a:srgbClr val="FFFFFF"/>
      </a:dk2>
      <a:lt2>
        <a:srgbClr val="646464"/>
      </a:lt2>
      <a:accent1>
        <a:srgbClr val="19486A"/>
      </a:accent1>
      <a:accent2>
        <a:srgbClr val="0A97D9"/>
      </a:accent2>
      <a:accent3>
        <a:srgbClr val="97E0F1"/>
      </a:accent3>
      <a:accent4>
        <a:srgbClr val="EBEBEB"/>
      </a:accent4>
      <a:accent5>
        <a:srgbClr val="FF3A21"/>
      </a:accent5>
      <a:accent6>
        <a:srgbClr val="C0C0C0"/>
      </a:accent6>
      <a:hlink>
        <a:srgbClr val="97E0F1"/>
      </a:hlink>
      <a:folHlink>
        <a:srgbClr val="EBEBEB"/>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4"/>
        </a:solidFill>
        <a:ln w="9525">
          <a:noFill/>
        </a:ln>
      </a:spPr>
      <a:bodyPr lIns="36000" tIns="36000" rIns="36000" bIns="36000" rtlCol="0" anchor="ctr" anchorCtr="0"/>
      <a:lstStyle>
        <a:defPPr algn="ctr">
          <a:defRPr sz="11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3"/>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45720" tIns="45720" rIns="45720" bIns="45720" rtlCol="0">
        <a:spAutoFit/>
      </a:bodyPr>
      <a:lstStyle>
        <a:defPPr marL="285750" indent="-285750">
          <a:lnSpc>
            <a:spcPct val="85000"/>
          </a:lnSpc>
          <a:spcAft>
            <a:spcPts val="600"/>
          </a:spcAft>
          <a:buClrTx/>
          <a:buSzPct val="75000"/>
          <a:buFont typeface="Arial" pitchFamily="34" charset="0"/>
          <a:buChar char="►"/>
          <a:defRPr sz="1100" dirty="0" err="1" smtClean="0">
            <a:solidFill>
              <a:schemeClr val="bg1"/>
            </a:solidFill>
          </a:defRPr>
        </a:defPPr>
      </a:lstStyle>
    </a:txDef>
  </a:objectDefaults>
  <a:extraClrSchemeLst/>
  <a:custClrLst>
    <a:custClr name="Gray accent 1">
      <a:srgbClr val="646464"/>
    </a:custClr>
    <a:custClr name="Blue accent 1">
      <a:srgbClr val="274F77"/>
    </a:custClr>
    <a:custClr name="White">
      <a:srgbClr val="FFFFFF"/>
    </a:custClr>
    <a:custClr name="Red">
      <a:srgbClr val="F04C3E"/>
    </a:custClr>
    <a:custClr name="Light red">
      <a:srgbClr val="FBD2CF"/>
    </a:custClr>
    <a:custClr name="White">
      <a:srgbClr val="FFFFFF"/>
    </a:custClr>
    <a:custClr name="Parthenon blue">
      <a:srgbClr val="51A7DD"/>
    </a:custClr>
    <a:custClr name="White">
      <a:srgbClr val="FFFFFF"/>
    </a:custClr>
    <a:custClr name="White">
      <a:srgbClr val="FFFFFF"/>
    </a:custClr>
    <a:custClr name="White">
      <a:srgbClr val="FFFFFF"/>
    </a:custClr>
    <a:custClr name="Gray accent 1">
      <a:srgbClr val="808080"/>
    </a:custClr>
    <a:custClr name="Blue accent 1">
      <a:srgbClr val="336699"/>
    </a:custClr>
    <a:custClr name="White">
      <a:srgbClr val="FFFFFF"/>
    </a:custClr>
    <a:custClr name="EY Yellow">
      <a:srgbClr val="FFD200"/>
    </a:custClr>
    <a:custClr name="Light yellow">
      <a:srgbClr val="FFF8C0"/>
    </a:custClr>
    <a:custClr name="White">
      <a:srgbClr val="FFFFFF"/>
    </a:custClr>
    <a:custClr name="EY Yellow">
      <a:srgbClr val="FFD200"/>
    </a:custClr>
    <a:custClr name="White">
      <a:srgbClr val="FFFFFF"/>
    </a:custClr>
    <a:custClr name="White">
      <a:srgbClr val="FFFFFF"/>
    </a:custClr>
    <a:custClr name="White">
      <a:srgbClr val="FFFFFF"/>
    </a:custClr>
    <a:custClr name="Gray accent 1">
      <a:srgbClr val="999999"/>
    </a:custClr>
    <a:custClr name="Blue accent 1">
      <a:srgbClr val="3D8BCB"/>
    </a:custClr>
    <a:custClr name="White">
      <a:srgbClr val="FFFFFF"/>
    </a:custClr>
    <a:custClr name="Green">
      <a:srgbClr val="2C973E"/>
    </a:custClr>
    <a:custClr name="Light green">
      <a:srgbClr val="CAE5CF"/>
    </a:custClr>
    <a:custClr name="White">
      <a:srgbClr val="FFFFFF"/>
    </a:custClr>
    <a:custClr name="White">
      <a:srgbClr val="FFFFFF"/>
    </a:custClr>
    <a:custClr name="White">
      <a:srgbClr val="FFFFFF"/>
    </a:custClr>
    <a:custClr name="White">
      <a:srgbClr val="FFFFFF"/>
    </a:custClr>
    <a:custClr name="White">
      <a:srgbClr val="FFFFFF"/>
    </a:custClr>
    <a:custClr name="Gray accent 1">
      <a:srgbClr val="C0C0C0"/>
    </a:custClr>
    <a:custClr name="Blue accent 1">
      <a:srgbClr val="79BAE7"/>
    </a:custClr>
    <a:custClr name="White">
      <a:srgbClr val="FFFFFF"/>
    </a:custClr>
    <a:custClr name="White">
      <a:srgbClr val="FFFFFF"/>
    </a:custClr>
    <a:custClr name="White">
      <a:srgbClr val="FFFFFF"/>
    </a:custClr>
    <a:custClr name="White">
      <a:srgbClr val="FFFFFF"/>
    </a:custClr>
    <a:custClr name="White">
      <a:srgbClr val="FFFFFF"/>
    </a:custClr>
    <a:custClr name="White">
      <a:srgbClr val="FFFFFF"/>
    </a:custClr>
    <a:custClr name="White">
      <a:srgbClr val="FFFFFF"/>
    </a:custClr>
    <a:custClr name="White">
      <a:srgbClr val="FFFFFF"/>
    </a:custClr>
    <a:custClr name="Gray accent 1">
      <a:srgbClr val="D9D9D9"/>
    </a:custClr>
    <a:custClr name="Blue accent 1">
      <a:srgbClr val="BCDDF2"/>
    </a:custClr>
    <a:custClr name="White">
      <a:srgbClr val="FFFFFF"/>
    </a:custClr>
    <a:custClr name="Shiny yellow">
      <a:srgbClr val="FFE600"/>
    </a:custClr>
    <a:custClr name="White">
      <a:srgbClr val="FFFFFF"/>
    </a:custClr>
    <a:custClr name="White">
      <a:srgbClr val="FFFFFF"/>
    </a:custClr>
    <a:custClr name="White">
      <a:srgbClr val="FFFFFF"/>
    </a:custClr>
    <a:custClr name="White">
      <a:srgbClr val="FFFFFF"/>
    </a:custClr>
    <a:custClr name="White">
      <a:srgbClr val="FFFFFF"/>
    </a:custClr>
    <a:custClr name="White">
      <a:srgbClr val="FFFFFF"/>
    </a:custClr>
  </a:custClrLst>
  <a:extLst>
    <a:ext uri="{05A4C25C-085E-4340-85A3-A5531E510DB2}">
      <thm15:themeFamily xmlns:thm15="http://schemas.microsoft.com/office/thememl/2012/main" name="Vorlage 51279 (UN Transformation).potx" id="{8E50E5C2-980C-468E-A75F-21E8C13D3E48}" vid="{647854F3-D12B-4A40-9C66-29538B6943B3}"/>
    </a:ext>
  </a:extLst>
</a:theme>
</file>

<file path=ppt/theme/theme4.xml><?xml version="1.0" encoding="utf-8"?>
<a:theme xmlns:a="http://schemas.openxmlformats.org/drawingml/2006/main" name="6_Vorlage 51279 (UN Transformation)">
  <a:themeElements>
    <a:clrScheme name="51279 (UN Transformation)">
      <a:dk1>
        <a:srgbClr val="000000"/>
      </a:dk1>
      <a:lt1>
        <a:srgbClr val="4B4B4B"/>
      </a:lt1>
      <a:dk2>
        <a:srgbClr val="FFFFFF"/>
      </a:dk2>
      <a:lt2>
        <a:srgbClr val="646464"/>
      </a:lt2>
      <a:accent1>
        <a:srgbClr val="19486A"/>
      </a:accent1>
      <a:accent2>
        <a:srgbClr val="0A97D9"/>
      </a:accent2>
      <a:accent3>
        <a:srgbClr val="97E0F1"/>
      </a:accent3>
      <a:accent4>
        <a:srgbClr val="EBEBEB"/>
      </a:accent4>
      <a:accent5>
        <a:srgbClr val="FF3A21"/>
      </a:accent5>
      <a:accent6>
        <a:srgbClr val="C0C0C0"/>
      </a:accent6>
      <a:hlink>
        <a:srgbClr val="97E0F1"/>
      </a:hlink>
      <a:folHlink>
        <a:srgbClr val="EBEBEB"/>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4"/>
        </a:solidFill>
        <a:ln w="9525">
          <a:noFill/>
        </a:ln>
      </a:spPr>
      <a:bodyPr lIns="36000" tIns="36000" rIns="36000" bIns="36000" rtlCol="0" anchor="ctr" anchorCtr="0"/>
      <a:lstStyle>
        <a:defPPr algn="ctr">
          <a:defRPr sz="11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3"/>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45720" tIns="45720" rIns="45720" bIns="45720" rtlCol="0">
        <a:spAutoFit/>
      </a:bodyPr>
      <a:lstStyle>
        <a:defPPr marL="285750" indent="-285750">
          <a:lnSpc>
            <a:spcPct val="85000"/>
          </a:lnSpc>
          <a:spcAft>
            <a:spcPts val="600"/>
          </a:spcAft>
          <a:buClrTx/>
          <a:buSzPct val="75000"/>
          <a:buFont typeface="Arial" pitchFamily="34" charset="0"/>
          <a:buChar char="►"/>
          <a:defRPr sz="1100" dirty="0" err="1" smtClean="0">
            <a:solidFill>
              <a:schemeClr val="bg1"/>
            </a:solidFill>
          </a:defRPr>
        </a:defPPr>
      </a:lstStyle>
    </a:txDef>
  </a:objectDefaults>
  <a:extraClrSchemeLst/>
  <a:custClrLst>
    <a:custClr name="Gray accent 1">
      <a:srgbClr val="646464"/>
    </a:custClr>
    <a:custClr name="Blue accent 1">
      <a:srgbClr val="274F77"/>
    </a:custClr>
    <a:custClr name="White">
      <a:srgbClr val="FFFFFF"/>
    </a:custClr>
    <a:custClr name="Red">
      <a:srgbClr val="F04C3E"/>
    </a:custClr>
    <a:custClr name="Light red">
      <a:srgbClr val="FBD2CF"/>
    </a:custClr>
    <a:custClr name="White">
      <a:srgbClr val="FFFFFF"/>
    </a:custClr>
    <a:custClr name="Parthenon blue">
      <a:srgbClr val="51A7DD"/>
    </a:custClr>
    <a:custClr name="White">
      <a:srgbClr val="FFFFFF"/>
    </a:custClr>
    <a:custClr name="White">
      <a:srgbClr val="FFFFFF"/>
    </a:custClr>
    <a:custClr name="White">
      <a:srgbClr val="FFFFFF"/>
    </a:custClr>
    <a:custClr name="Gray accent 1">
      <a:srgbClr val="808080"/>
    </a:custClr>
    <a:custClr name="Blue accent 1">
      <a:srgbClr val="336699"/>
    </a:custClr>
    <a:custClr name="White">
      <a:srgbClr val="FFFFFF"/>
    </a:custClr>
    <a:custClr name="EY Yellow">
      <a:srgbClr val="FFD200"/>
    </a:custClr>
    <a:custClr name="Light yellow">
      <a:srgbClr val="FFF8C0"/>
    </a:custClr>
    <a:custClr name="White">
      <a:srgbClr val="FFFFFF"/>
    </a:custClr>
    <a:custClr name="EY Yellow">
      <a:srgbClr val="FFD200"/>
    </a:custClr>
    <a:custClr name="White">
      <a:srgbClr val="FFFFFF"/>
    </a:custClr>
    <a:custClr name="White">
      <a:srgbClr val="FFFFFF"/>
    </a:custClr>
    <a:custClr name="White">
      <a:srgbClr val="FFFFFF"/>
    </a:custClr>
    <a:custClr name="Gray accent 1">
      <a:srgbClr val="999999"/>
    </a:custClr>
    <a:custClr name="Blue accent 1">
      <a:srgbClr val="3D8BCB"/>
    </a:custClr>
    <a:custClr name="White">
      <a:srgbClr val="FFFFFF"/>
    </a:custClr>
    <a:custClr name="Green">
      <a:srgbClr val="2C973E"/>
    </a:custClr>
    <a:custClr name="Light green">
      <a:srgbClr val="CAE5CF"/>
    </a:custClr>
    <a:custClr name="White">
      <a:srgbClr val="FFFFFF"/>
    </a:custClr>
    <a:custClr name="White">
      <a:srgbClr val="FFFFFF"/>
    </a:custClr>
    <a:custClr name="White">
      <a:srgbClr val="FFFFFF"/>
    </a:custClr>
    <a:custClr name="White">
      <a:srgbClr val="FFFFFF"/>
    </a:custClr>
    <a:custClr name="White">
      <a:srgbClr val="FFFFFF"/>
    </a:custClr>
    <a:custClr name="Gray accent 1">
      <a:srgbClr val="C0C0C0"/>
    </a:custClr>
    <a:custClr name="Blue accent 1">
      <a:srgbClr val="79BAE7"/>
    </a:custClr>
    <a:custClr name="White">
      <a:srgbClr val="FFFFFF"/>
    </a:custClr>
    <a:custClr name="White">
      <a:srgbClr val="FFFFFF"/>
    </a:custClr>
    <a:custClr name="White">
      <a:srgbClr val="FFFFFF"/>
    </a:custClr>
    <a:custClr name="White">
      <a:srgbClr val="FFFFFF"/>
    </a:custClr>
    <a:custClr name="White">
      <a:srgbClr val="FFFFFF"/>
    </a:custClr>
    <a:custClr name="White">
      <a:srgbClr val="FFFFFF"/>
    </a:custClr>
    <a:custClr name="White">
      <a:srgbClr val="FFFFFF"/>
    </a:custClr>
    <a:custClr name="White">
      <a:srgbClr val="FFFFFF"/>
    </a:custClr>
    <a:custClr name="Gray accent 1">
      <a:srgbClr val="D9D9D9"/>
    </a:custClr>
    <a:custClr name="Blue accent 1">
      <a:srgbClr val="BCDDF2"/>
    </a:custClr>
    <a:custClr name="White">
      <a:srgbClr val="FFFFFF"/>
    </a:custClr>
    <a:custClr name="Shiny yellow">
      <a:srgbClr val="FFE600"/>
    </a:custClr>
    <a:custClr name="White">
      <a:srgbClr val="FFFFFF"/>
    </a:custClr>
    <a:custClr name="White">
      <a:srgbClr val="FFFFFF"/>
    </a:custClr>
    <a:custClr name="White">
      <a:srgbClr val="FFFFFF"/>
    </a:custClr>
    <a:custClr name="White">
      <a:srgbClr val="FFFFFF"/>
    </a:custClr>
    <a:custClr name="White">
      <a:srgbClr val="FFFFFF"/>
    </a:custClr>
    <a:custClr name="White">
      <a:srgbClr val="FFFFFF"/>
    </a:custClr>
  </a:custClrLst>
  <a:extLst>
    <a:ext uri="{05A4C25C-085E-4340-85A3-A5531E510DB2}">
      <thm15:themeFamily xmlns:thm15="http://schemas.microsoft.com/office/thememl/2012/main" name="Vorlage 51279 (UN Transformation).potx" id="{8E50E5C2-980C-468E-A75F-21E8C13D3E48}" vid="{647854F3-D12B-4A40-9C66-29538B6943B3}"/>
    </a:ext>
  </a:extLst>
</a:theme>
</file>

<file path=ppt/theme/theme5.xml><?xml version="1.0" encoding="utf-8"?>
<a:theme xmlns:a="http://schemas.openxmlformats.org/drawingml/2006/main" name="7_Vorlage 51279 (UN Transformation)">
  <a:themeElements>
    <a:clrScheme name="2_Vorlage 51279 (UN Transformation)">
      <a:dk1>
        <a:srgbClr val="000000"/>
      </a:dk1>
      <a:lt1>
        <a:srgbClr val="FFFFFF"/>
      </a:lt1>
      <a:dk2>
        <a:srgbClr val="A7A7A7"/>
      </a:dk2>
      <a:lt2>
        <a:srgbClr val="535353"/>
      </a:lt2>
      <a:accent1>
        <a:srgbClr val="19486A"/>
      </a:accent1>
      <a:accent2>
        <a:srgbClr val="0A97D9"/>
      </a:accent2>
      <a:accent3>
        <a:srgbClr val="97E0F1"/>
      </a:accent3>
      <a:accent4>
        <a:srgbClr val="EBEBEB"/>
      </a:accent4>
      <a:accent5>
        <a:srgbClr val="FF3A21"/>
      </a:accent5>
      <a:accent6>
        <a:srgbClr val="C0C0C0"/>
      </a:accent6>
      <a:hlink>
        <a:srgbClr val="0000FF"/>
      </a:hlink>
      <a:folHlink>
        <a:srgbClr val="FF00FF"/>
      </a:folHlink>
    </a:clrScheme>
    <a:fontScheme name="2_Vorlage 51279 (UN Transformation)">
      <a:majorFont>
        <a:latin typeface="Helvetica"/>
        <a:ea typeface="Helvetica"/>
        <a:cs typeface="Helvetica"/>
      </a:majorFont>
      <a:minorFont>
        <a:latin typeface="Calibri"/>
        <a:ea typeface="Calibri"/>
        <a:cs typeface="Calibri"/>
      </a:minorFont>
    </a:fontScheme>
    <a:fmtScheme name="2_Vorlage 51279 (UN Transforma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sp3d/>
      </a:spPr>
      <a:bodyPr rot="0" spcFirstLastPara="1" vertOverflow="overflow" horzOverflow="overflow" vert="horz" wrap="square" lIns="36000" tIns="36000" rIns="36000" bIns="36000"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8" tIns="45718" rIns="45718" bIns="45718"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6.xml><?xml version="1.0" encoding="utf-8"?>
<a:theme xmlns:a="http://schemas.openxmlformats.org/drawingml/2006/main" name="8_Vorlage 51279 (UN Transformation)">
  <a:themeElements>
    <a:clrScheme name="51279 (UN Transformation)">
      <a:dk1>
        <a:srgbClr val="000000"/>
      </a:dk1>
      <a:lt1>
        <a:srgbClr val="4B4B4B"/>
      </a:lt1>
      <a:dk2>
        <a:srgbClr val="FFFFFF"/>
      </a:dk2>
      <a:lt2>
        <a:srgbClr val="646464"/>
      </a:lt2>
      <a:accent1>
        <a:srgbClr val="19486A"/>
      </a:accent1>
      <a:accent2>
        <a:srgbClr val="0A97D9"/>
      </a:accent2>
      <a:accent3>
        <a:srgbClr val="97E0F1"/>
      </a:accent3>
      <a:accent4>
        <a:srgbClr val="EBEBEB"/>
      </a:accent4>
      <a:accent5>
        <a:srgbClr val="FF3A21"/>
      </a:accent5>
      <a:accent6>
        <a:srgbClr val="C0C0C0"/>
      </a:accent6>
      <a:hlink>
        <a:srgbClr val="97E0F1"/>
      </a:hlink>
      <a:folHlink>
        <a:srgbClr val="EBEBEB"/>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4"/>
        </a:solidFill>
        <a:ln w="9525">
          <a:noFill/>
        </a:ln>
      </a:spPr>
      <a:bodyPr lIns="36000" tIns="36000" rIns="36000" bIns="36000" rtlCol="0" anchor="ctr" anchorCtr="0"/>
      <a:lstStyle>
        <a:defPPr algn="ctr">
          <a:defRPr sz="11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3"/>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45720" tIns="45720" rIns="45720" bIns="45720" rtlCol="0">
        <a:spAutoFit/>
      </a:bodyPr>
      <a:lstStyle>
        <a:defPPr marL="285750" indent="-285750">
          <a:lnSpc>
            <a:spcPct val="85000"/>
          </a:lnSpc>
          <a:spcAft>
            <a:spcPts val="600"/>
          </a:spcAft>
          <a:buClrTx/>
          <a:buSzPct val="75000"/>
          <a:buFont typeface="Arial" pitchFamily="34" charset="0"/>
          <a:buChar char="►"/>
          <a:defRPr sz="1100" dirty="0" err="1" smtClean="0">
            <a:solidFill>
              <a:schemeClr val="bg1"/>
            </a:solidFill>
          </a:defRPr>
        </a:defPPr>
      </a:lstStyle>
    </a:txDef>
  </a:objectDefaults>
  <a:extraClrSchemeLst/>
  <a:custClrLst>
    <a:custClr name="Gray accent 1">
      <a:srgbClr val="646464"/>
    </a:custClr>
    <a:custClr name="Blue accent 1">
      <a:srgbClr val="274F77"/>
    </a:custClr>
    <a:custClr name="White">
      <a:srgbClr val="FFFFFF"/>
    </a:custClr>
    <a:custClr name="Red">
      <a:srgbClr val="F04C3E"/>
    </a:custClr>
    <a:custClr name="Light red">
      <a:srgbClr val="FBD2CF"/>
    </a:custClr>
    <a:custClr name="White">
      <a:srgbClr val="FFFFFF"/>
    </a:custClr>
    <a:custClr name="Parthenon blue">
      <a:srgbClr val="51A7DD"/>
    </a:custClr>
    <a:custClr name="White">
      <a:srgbClr val="FFFFFF"/>
    </a:custClr>
    <a:custClr name="White">
      <a:srgbClr val="FFFFFF"/>
    </a:custClr>
    <a:custClr name="White">
      <a:srgbClr val="FFFFFF"/>
    </a:custClr>
    <a:custClr name="Gray accent 1">
      <a:srgbClr val="808080"/>
    </a:custClr>
    <a:custClr name="Blue accent 1">
      <a:srgbClr val="336699"/>
    </a:custClr>
    <a:custClr name="White">
      <a:srgbClr val="FFFFFF"/>
    </a:custClr>
    <a:custClr name="EY Yellow">
      <a:srgbClr val="FFD200"/>
    </a:custClr>
    <a:custClr name="Light yellow">
      <a:srgbClr val="FFF8C0"/>
    </a:custClr>
    <a:custClr name="White">
      <a:srgbClr val="FFFFFF"/>
    </a:custClr>
    <a:custClr name="EY Yellow">
      <a:srgbClr val="FFD200"/>
    </a:custClr>
    <a:custClr name="White">
      <a:srgbClr val="FFFFFF"/>
    </a:custClr>
    <a:custClr name="White">
      <a:srgbClr val="FFFFFF"/>
    </a:custClr>
    <a:custClr name="White">
      <a:srgbClr val="FFFFFF"/>
    </a:custClr>
    <a:custClr name="Gray accent 1">
      <a:srgbClr val="999999"/>
    </a:custClr>
    <a:custClr name="Blue accent 1">
      <a:srgbClr val="3D8BCB"/>
    </a:custClr>
    <a:custClr name="White">
      <a:srgbClr val="FFFFFF"/>
    </a:custClr>
    <a:custClr name="Green">
      <a:srgbClr val="2C973E"/>
    </a:custClr>
    <a:custClr name="Light green">
      <a:srgbClr val="CAE5CF"/>
    </a:custClr>
    <a:custClr name="White">
      <a:srgbClr val="FFFFFF"/>
    </a:custClr>
    <a:custClr name="White">
      <a:srgbClr val="FFFFFF"/>
    </a:custClr>
    <a:custClr name="White">
      <a:srgbClr val="FFFFFF"/>
    </a:custClr>
    <a:custClr name="White">
      <a:srgbClr val="FFFFFF"/>
    </a:custClr>
    <a:custClr name="White">
      <a:srgbClr val="FFFFFF"/>
    </a:custClr>
    <a:custClr name="Gray accent 1">
      <a:srgbClr val="C0C0C0"/>
    </a:custClr>
    <a:custClr name="Blue accent 1">
      <a:srgbClr val="79BAE7"/>
    </a:custClr>
    <a:custClr name="White">
      <a:srgbClr val="FFFFFF"/>
    </a:custClr>
    <a:custClr name="White">
      <a:srgbClr val="FFFFFF"/>
    </a:custClr>
    <a:custClr name="White">
      <a:srgbClr val="FFFFFF"/>
    </a:custClr>
    <a:custClr name="White">
      <a:srgbClr val="FFFFFF"/>
    </a:custClr>
    <a:custClr name="White">
      <a:srgbClr val="FFFFFF"/>
    </a:custClr>
    <a:custClr name="White">
      <a:srgbClr val="FFFFFF"/>
    </a:custClr>
    <a:custClr name="White">
      <a:srgbClr val="FFFFFF"/>
    </a:custClr>
    <a:custClr name="White">
      <a:srgbClr val="FFFFFF"/>
    </a:custClr>
    <a:custClr name="Gray accent 1">
      <a:srgbClr val="D9D9D9"/>
    </a:custClr>
    <a:custClr name="Blue accent 1">
      <a:srgbClr val="BCDDF2"/>
    </a:custClr>
    <a:custClr name="White">
      <a:srgbClr val="FFFFFF"/>
    </a:custClr>
    <a:custClr name="Shiny yellow">
      <a:srgbClr val="FFE600"/>
    </a:custClr>
    <a:custClr name="White">
      <a:srgbClr val="FFFFFF"/>
    </a:custClr>
    <a:custClr name="White">
      <a:srgbClr val="FFFFFF"/>
    </a:custClr>
    <a:custClr name="White">
      <a:srgbClr val="FFFFFF"/>
    </a:custClr>
    <a:custClr name="White">
      <a:srgbClr val="FFFFFF"/>
    </a:custClr>
    <a:custClr name="White">
      <a:srgbClr val="FFFFFF"/>
    </a:custClr>
    <a:custClr name="White">
      <a:srgbClr val="FFFFFF"/>
    </a:custClr>
  </a:custClrLst>
  <a:extLst>
    <a:ext uri="{05A4C25C-085E-4340-85A3-A5531E510DB2}">
      <thm15:themeFamily xmlns:thm15="http://schemas.microsoft.com/office/thememl/2012/main" name="Vorlage 51279 (UN Transformation).potx" id="{8E50E5C2-980C-468E-A75F-21E8C13D3E48}" vid="{647854F3-D12B-4A40-9C66-29538B6943B3}"/>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SDG Summit 2023 Grid Custom - 25020">
  <a:themeElements>
    <a:clrScheme name="Custom 5">
      <a:dk1>
        <a:srgbClr val="3F3F3F"/>
      </a:dk1>
      <a:lt1>
        <a:srgbClr val="FFFFFF"/>
      </a:lt1>
      <a:dk2>
        <a:srgbClr val="149ED9"/>
      </a:dk2>
      <a:lt2>
        <a:srgbClr val="F2F2F2"/>
      </a:lt2>
      <a:accent1>
        <a:srgbClr val="0A4F6D"/>
      </a:accent1>
      <a:accent2>
        <a:srgbClr val="0F76A3"/>
      </a:accent2>
      <a:accent3>
        <a:srgbClr val="FCC30B"/>
      </a:accent3>
      <a:accent4>
        <a:srgbClr val="26BDE2"/>
      </a:accent4>
      <a:accent5>
        <a:srgbClr val="7F7F7F"/>
      </a:accent5>
      <a:accent6>
        <a:srgbClr val="FD9D25"/>
      </a:accent6>
      <a:hlink>
        <a:srgbClr val="DD1367"/>
      </a:hlink>
      <a:folHlink>
        <a:srgbClr val="EF3F86"/>
      </a:folHlink>
    </a:clrScheme>
    <a:fontScheme name="Custom 1">
      <a:majorFont>
        <a:latin typeface="Roboto Black"/>
        <a:ea typeface=""/>
        <a:cs typeface=""/>
      </a:majorFont>
      <a:minorFont>
        <a:latin typeface="Roboto"/>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149ED9"/>
        </a:solidFill>
        <a:ln w="9525" cap="rnd" cmpd="sng" algn="ctr">
          <a:solidFill>
            <a:srgbClr val="149ED9"/>
          </a:solidFill>
          <a:prstDash val="solid"/>
          <a:round/>
          <a:headEnd type="none" w="med" len="med"/>
          <a:tailEnd type="none" w="med" len="med"/>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400" dirty="0">
            <a:solidFill>
              <a:srgbClr val="FFFFFF"/>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cap="rnd">
          <a:solidFill>
            <a:srgbClr val="9A9A9A"/>
          </a:solidFill>
          <a:prstDash val="solid"/>
          <a:round/>
        </a:ln>
      </a:spPr>
      <a:bodyPr/>
      <a:lstStyle/>
      <a:style>
        <a:lnRef idx="1">
          <a:schemeClr val="accent1"/>
        </a:lnRef>
        <a:fillRef idx="0">
          <a:schemeClr val="accent1"/>
        </a:fillRef>
        <a:effectRef idx="0">
          <a:schemeClr val="accent1"/>
        </a:effectRef>
        <a:fontRef idx="minor">
          <a:schemeClr val="tx1"/>
        </a:fontRef>
      </a:style>
    </a:lnDef>
    <a:txDef>
      <a:spPr>
        <a:noFill/>
        <a:ln w="9525" cap="rnd">
          <a:noFill/>
          <a:prstDash val="solid"/>
          <a:round/>
        </a:ln>
        <a:extLst>
          <a:ext uri="{909E8E84-426E-40DD-AFC4-6F175D3DCCD1}">
            <a14:hiddenFill xmlns:a14="http://schemas.microsoft.com/office/drawing/2010/main">
              <a:solidFill>
                <a:srgbClr val="29BA74"/>
              </a:solidFill>
            </a14:hiddenFill>
          </a:ext>
        </a:extLst>
      </a:spPr>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defPPr algn="ctr">
          <a:defRPr sz="1400" dirty="0">
            <a:solidFill>
              <a:srgbClr val="3F3F3F"/>
            </a:solidFill>
          </a:defRPr>
        </a:defPPr>
      </a:lstStyle>
      <a:style>
        <a:lnRef idx="2">
          <a:schemeClr val="accent1">
            <a:shade val="50000"/>
          </a:schemeClr>
        </a:lnRef>
        <a:fillRef idx="1">
          <a:schemeClr val="accent1"/>
        </a:fillRef>
        <a:effectRef idx="0">
          <a:schemeClr val="accent1"/>
        </a:effectRef>
        <a:fontRef idx="minor">
          <a:schemeClr val="lt1"/>
        </a:fontRef>
      </a:style>
    </a:txDef>
  </a:objectDefaults>
  <a:extraClrSchemeLst/>
  <a:custClrLst>
    <a:custClr name="Custom Color">
      <a:srgbClr val="37373A"/>
    </a:custClr>
    <a:custClr name="Custom Color">
      <a:srgbClr val="2E3558"/>
    </a:custClr>
    <a:custClr name="Custom Color">
      <a:srgbClr val="30C1D7"/>
    </a:custClr>
    <a:custClr name="Custom Color">
      <a:srgbClr val="670F31"/>
    </a:custClr>
    <a:custClr name="Custom Color">
      <a:srgbClr val="E71C57"/>
    </a:custClr>
  </a:custClrLst>
  <a:extLst>
    <a:ext uri="{05A4C25C-085E-4340-85A3-A5531E510DB2}">
      <thm15:themeFamily xmlns:thm15="http://schemas.microsoft.com/office/thememl/2012/main" name="Blank_16x9.potx" id="{F1417891-ADEE-4A5A-84BF-A61365689D8D}" vid="{7D249777-7FCF-437A-B862-D77B0EF45DB4}"/>
    </a:ext>
  </a:extLst>
</a:theme>
</file>

<file path=ppt/theme/theme9.xml><?xml version="1.0" encoding="utf-8"?>
<a:theme xmlns:a="http://schemas.openxmlformats.org/drawingml/2006/main" name="4_Vorlage 51279 (UN Transformation)">
  <a:themeElements>
    <a:clrScheme name="2_Vorlage 51279 (UN Transformation)">
      <a:dk1>
        <a:srgbClr val="000000"/>
      </a:dk1>
      <a:lt1>
        <a:srgbClr val="FFFFFF"/>
      </a:lt1>
      <a:dk2>
        <a:srgbClr val="A7A7A7"/>
      </a:dk2>
      <a:lt2>
        <a:srgbClr val="535353"/>
      </a:lt2>
      <a:accent1>
        <a:srgbClr val="19486A"/>
      </a:accent1>
      <a:accent2>
        <a:srgbClr val="0A97D9"/>
      </a:accent2>
      <a:accent3>
        <a:srgbClr val="97E0F1"/>
      </a:accent3>
      <a:accent4>
        <a:srgbClr val="EBEBEB"/>
      </a:accent4>
      <a:accent5>
        <a:srgbClr val="FF3A21"/>
      </a:accent5>
      <a:accent6>
        <a:srgbClr val="C0C0C0"/>
      </a:accent6>
      <a:hlink>
        <a:srgbClr val="0000FF"/>
      </a:hlink>
      <a:folHlink>
        <a:srgbClr val="FF00FF"/>
      </a:folHlink>
    </a:clrScheme>
    <a:fontScheme name="2_Vorlage 51279 (UN Transformation)">
      <a:majorFont>
        <a:latin typeface="Helvetica"/>
        <a:ea typeface="Helvetica"/>
        <a:cs typeface="Helvetica"/>
      </a:majorFont>
      <a:minorFont>
        <a:latin typeface="Calibri"/>
        <a:ea typeface="Calibri"/>
        <a:cs typeface="Calibri"/>
      </a:minorFont>
    </a:fontScheme>
    <a:fmtScheme name="2_Vorlage 51279 (UN Transforma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sp3d/>
      </a:spPr>
      <a:bodyPr rot="0" spcFirstLastPara="1" vertOverflow="overflow" horzOverflow="overflow" vert="horz" wrap="square" lIns="36000" tIns="36000" rIns="36000" bIns="36000"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8" tIns="45718" rIns="45718" bIns="45718"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FF1FFAEF9962944E967B2CAB215BCB79" ma:contentTypeVersion="8" ma:contentTypeDescription="Create a new document." ma:contentTypeScope="" ma:versionID="a7c9a76739cb3e966d05a5f5f61b2527">
  <xsd:schema xmlns:xsd="http://www.w3.org/2001/XMLSchema" xmlns:xs="http://www.w3.org/2001/XMLSchema" xmlns:p="http://schemas.microsoft.com/office/2006/metadata/properties" xmlns:ns2="f351de21-d896-48a7-9dfa-e668a9d1d44a" targetNamespace="http://schemas.microsoft.com/office/2006/metadata/properties" ma:root="true" ma:fieldsID="6c8913513d90a5dc6526904a5648fb7c" ns2:_="">
    <xsd:import namespace="f351de21-d896-48a7-9dfa-e668a9d1d44a"/>
    <xsd:element name="properties">
      <xsd:complexType>
        <xsd:sequence>
          <xsd:element name="documentManagement">
            <xsd:complexType>
              <xsd:all>
                <xsd:element ref="ns2:MediaServiceMetadata" minOccurs="0"/>
                <xsd:element ref="ns2:MediaServiceFastMetadata" minOccurs="0"/>
                <xsd:element ref="ns2:MediaServiceSearchProperties" minOccurs="0"/>
                <xsd:element ref="ns2:MediaServiceObjectDetectorVersions" minOccurs="0"/>
                <xsd:element ref="ns2:MediaServiceDateTaken" minOccurs="0"/>
                <xsd:element ref="ns2:MediaServiceGenerationTime" minOccurs="0"/>
                <xsd:element ref="ns2:MediaServiceEventHashCode" minOccurs="0"/>
                <xsd:element ref="ns2: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351de21-d896-48a7-9dfa-e668a9d1d44a"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MediaServiceObjectDetectorVersions" ma:index="11" nillable="true" ma:displayName="MediaServiceObjectDetectorVersions" ma:hidden="true" ma:indexed="true" ma:internalName="MediaServiceObjectDetectorVersions" ma:readOnly="true">
      <xsd:simpleType>
        <xsd:restriction base="dms:Text"/>
      </xsd:simpleType>
    </xsd:element>
    <xsd:element name="MediaServiceDateTaken" ma:index="12" nillable="true" ma:displayName="MediaServiceDateTaken" ma:hidden="true" ma:indexed="true" ma:internalName="MediaServiceDateTaken"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LengthInSeconds" ma:index="15" nillable="true" ma:displayName="MediaLengthInSeconds" ma:hidden="true" ma:internalName="MediaLengthInSeconds" ma:readOnly="true">
      <xsd:simpleType>
        <xsd:restriction base="dms:Unknow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8B5D273D-B757-483A-9834-147A535ECDDA}">
  <ds:schemaRefs>
    <ds:schemaRef ds:uri="http://schemas.microsoft.com/sharepoint/v3/contenttype/forms"/>
  </ds:schemaRefs>
</ds:datastoreItem>
</file>

<file path=customXml/itemProps2.xml><?xml version="1.0" encoding="utf-8"?>
<ds:datastoreItem xmlns:ds="http://schemas.openxmlformats.org/officeDocument/2006/customXml" ds:itemID="{68031CA4-A4E6-4BA6-8E4B-39608FD2A078}">
  <ds:schemaRefs>
    <ds:schemaRef ds:uri="http://schemas.microsoft.com/office/infopath/2007/PartnerControls"/>
    <ds:schemaRef ds:uri="http://purl.org/dc/elements/1.1/"/>
    <ds:schemaRef ds:uri="http://purl.org/dc/dcmitype/"/>
    <ds:schemaRef ds:uri="http://schemas.microsoft.com/office/2006/metadata/properties"/>
    <ds:schemaRef ds:uri="http://purl.org/dc/terms/"/>
    <ds:schemaRef ds:uri="http://schemas.microsoft.com/office/2006/documentManagement/types"/>
    <ds:schemaRef ds:uri="http://schemas.openxmlformats.org/package/2006/metadata/core-properties"/>
    <ds:schemaRef ds:uri="a1819b20-839e-4c0c-8bad-3566ecae61af"/>
    <ds:schemaRef ds:uri="039223aa-5308-442e-875b-11b6a414bb16"/>
    <ds:schemaRef ds:uri="http://www.w3.org/XML/1998/namespace"/>
  </ds:schemaRefs>
</ds:datastoreItem>
</file>

<file path=customXml/itemProps3.xml><?xml version="1.0" encoding="utf-8"?>
<ds:datastoreItem xmlns:ds="http://schemas.openxmlformats.org/officeDocument/2006/customXml" ds:itemID="{CDF8D3D5-DF60-4408-AC88-5B326869220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f351de21-d896-48a7-9dfa-e668a9d1d44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8722</TotalTime>
  <Words>2163</Words>
  <Application>Microsoft Office PowerPoint</Application>
  <PresentationFormat>Widescreen</PresentationFormat>
  <Paragraphs>260</Paragraphs>
  <Slides>25</Slides>
  <Notes>24</Notes>
  <HiddenSlides>0</HiddenSlides>
  <MMClips>0</MMClips>
  <ScaleCrop>false</ScaleCrop>
  <HeadingPairs>
    <vt:vector size="8" baseType="variant">
      <vt:variant>
        <vt:lpstr>Fonts Used</vt:lpstr>
      </vt:variant>
      <vt:variant>
        <vt:i4>17</vt:i4>
      </vt:variant>
      <vt:variant>
        <vt:lpstr>Theme</vt:lpstr>
      </vt:variant>
      <vt:variant>
        <vt:i4>11</vt:i4>
      </vt:variant>
      <vt:variant>
        <vt:lpstr>Embedded OLE Servers</vt:lpstr>
      </vt:variant>
      <vt:variant>
        <vt:i4>1</vt:i4>
      </vt:variant>
      <vt:variant>
        <vt:lpstr>Slide Titles</vt:lpstr>
      </vt:variant>
      <vt:variant>
        <vt:i4>25</vt:i4>
      </vt:variant>
    </vt:vector>
  </HeadingPairs>
  <TitlesOfParts>
    <vt:vector size="54" baseType="lpstr">
      <vt:lpstr>Arial</vt:lpstr>
      <vt:lpstr>Arial Nova</vt:lpstr>
      <vt:lpstr>Calibri</vt:lpstr>
      <vt:lpstr>Courier New</vt:lpstr>
      <vt:lpstr>Helvetica Neue Medium</vt:lpstr>
      <vt:lpstr>Helvetica Neue Thin</vt:lpstr>
      <vt:lpstr>Oswald SemiBold</vt:lpstr>
      <vt:lpstr>Proxima Nova</vt:lpstr>
      <vt:lpstr>Proxima Nova Rg</vt:lpstr>
      <vt:lpstr>Proxima Nova Rg</vt:lpstr>
      <vt:lpstr>Roboto</vt:lpstr>
      <vt:lpstr>Roboto Black</vt:lpstr>
      <vt:lpstr>Roboto Light</vt:lpstr>
      <vt:lpstr>Symbol</vt:lpstr>
      <vt:lpstr>Trebuchet MS</vt:lpstr>
      <vt:lpstr>Wingdings</vt:lpstr>
      <vt:lpstr>Wingdings 2</vt:lpstr>
      <vt:lpstr>3_Vorlage 51279 (UN Transformation)</vt:lpstr>
      <vt:lpstr>2_Vorlage 51279 (UN Transformation)</vt:lpstr>
      <vt:lpstr>5_Vorlage 51279 (UN Transformation)</vt:lpstr>
      <vt:lpstr>6_Vorlage 51279 (UN Transformation)</vt:lpstr>
      <vt:lpstr>7_Vorlage 51279 (UN Transformation)</vt:lpstr>
      <vt:lpstr>8_Vorlage 51279 (UN Transformation)</vt:lpstr>
      <vt:lpstr>Office Theme</vt:lpstr>
      <vt:lpstr>SDG Summit 2023 Grid Custom - 25020</vt:lpstr>
      <vt:lpstr>4_Vorlage 51279 (UN Transformation)</vt:lpstr>
      <vt:lpstr>9_Vorlage 51279 (UN Transformation)</vt:lpstr>
      <vt:lpstr>1_SDG Summit 2023 Grid Custom - 25020</vt:lpstr>
      <vt:lpstr>think-cell Slide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深川久美子</dc:creator>
  <cp:lastModifiedBy>Anish Pradhan</cp:lastModifiedBy>
  <cp:revision>36</cp:revision>
  <dcterms:modified xsi:type="dcterms:W3CDTF">2024-10-15T06:18:46Z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0x010100FF1FFAEF9962944E967B2CAB215BCB79</vt:lpwstr>
  </property>
  <property fmtid="{D5CDD505-2E9C-101B-9397-08002B2CF9AE}" pid="3" name="MediaServiceImageTags">
    <vt:lpwstr/>
  </property>
</Properties>
</file>