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4"/>
  </p:sldMasterIdLst>
  <p:notesMasterIdLst>
    <p:notesMasterId r:id="rId12"/>
  </p:notesMasterIdLst>
  <p:sldIdLst>
    <p:sldId id="256" r:id="rId5"/>
    <p:sldId id="261" r:id="rId6"/>
    <p:sldId id="265" r:id="rId7"/>
    <p:sldId id="264" r:id="rId8"/>
    <p:sldId id="266" r:id="rId9"/>
    <p:sldId id="267" r:id="rId10"/>
    <p:sldId id="262" r:id="rId11"/>
  </p:sldIdLst>
  <p:sldSz cx="12192000" cy="6858000"/>
  <p:notesSz cx="6858000" cy="9144000"/>
  <p:embeddedFontLst>
    <p:embeddedFont>
      <p:font typeface="Roboto" panose="020B0604020202020204" charset="0"/>
      <p:regular r:id="rId13"/>
      <p:bold r:id="rId14"/>
      <p:italic r:id="rId15"/>
      <p:boldItalic r:id="rId16"/>
    </p:embeddedFont>
  </p:embeddedFontLst>
  <p:defaultTextStyle>
    <a:defPPr>
      <a:defRPr lang="en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E0000"/>
    <a:srgbClr val="182F5C"/>
    <a:srgbClr val="A6BD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922225-9BDD-6329-250A-FDDB935321D6}" v="23" dt="2024-10-11T08:28:12.219"/>
    <p1510:client id="{2CABC1D9-F704-4DE6-88F9-C174F6C9EEB1}" v="1" dt="2024-10-11T08:44:17.711"/>
    <p1510:client id="{3C767982-E987-C1A7-D19F-E82B7D439430}" v="174" dt="2024-10-11T08:09:10.549"/>
    <p1510:client id="{64C8CBB1-D7A8-4FFF-8F69-2D3C6D45ED9A}" v="1" dt="2024-10-11T09:06:16.070"/>
    <p1510:client id="{DE8CD4C6-8292-2600-22A2-5E64D89B6227}" v="250" dt="2024-10-11T09:21:29.611"/>
    <p1510:client id="{F29FD112-C35E-064B-B633-0090079D37B0}" v="17" dt="2024-10-11T09:28:19.765"/>
    <p1510:client id="{FEDF1615-E7A5-4C89-89DA-0F46FA81FE6C}" v="12" dt="2024-10-11T09:29:02.21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font" Target="fonts/font1.fntdata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font" Target="fonts/font4.fntdata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font" Target="fonts/font3.fntdata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font" Target="fonts/font2.fntdata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anyawadee Chalmers" userId="S::otss1528@ox.ac.uk::2c06a5bd-309e-47e8-85f3-dc4d21813f82" providerId="AD" clId="Web-{2CABC1D9-F704-4DE6-88F9-C174F6C9EEB1}"/>
    <pc:docChg chg="modSld">
      <pc:chgData name="Tanyawadee Chalmers" userId="S::otss1528@ox.ac.uk::2c06a5bd-309e-47e8-85f3-dc4d21813f82" providerId="AD" clId="Web-{2CABC1D9-F704-4DE6-88F9-C174F6C9EEB1}" dt="2024-10-11T08:44:17.711" v="0" actId="20577"/>
      <pc:docMkLst>
        <pc:docMk/>
      </pc:docMkLst>
      <pc:sldChg chg="modSp">
        <pc:chgData name="Tanyawadee Chalmers" userId="S::otss1528@ox.ac.uk::2c06a5bd-309e-47e8-85f3-dc4d21813f82" providerId="AD" clId="Web-{2CABC1D9-F704-4DE6-88F9-C174F6C9EEB1}" dt="2024-10-11T08:44:17.711" v="0" actId="20577"/>
        <pc:sldMkLst>
          <pc:docMk/>
          <pc:sldMk cId="3788116802" sldId="256"/>
        </pc:sldMkLst>
        <pc:spChg chg="mod">
          <ac:chgData name="Tanyawadee Chalmers" userId="S::otss1528@ox.ac.uk::2c06a5bd-309e-47e8-85f3-dc4d21813f82" providerId="AD" clId="Web-{2CABC1D9-F704-4DE6-88F9-C174F6C9EEB1}" dt="2024-10-11T08:44:17.711" v="0" actId="20577"/>
          <ac:spMkLst>
            <pc:docMk/>
            <pc:sldMk cId="3788116802" sldId="256"/>
            <ac:spMk id="4" creationId="{7150DF1A-CAE5-7E1D-5100-C85D5D7A4BA7}"/>
          </ac:spMkLst>
        </pc:spChg>
      </pc:sldChg>
    </pc:docChg>
  </pc:docChgLst>
  <pc:docChgLst>
    <pc:chgData name="Ashley Cavers" userId="S::qehs1267@ox.ac.uk::cff359eb-ae55-41e7-a065-56a4878ac0c4" providerId="AD" clId="Web-{62F74766-0150-C4E9-3DA3-034711BDD7C0}"/>
    <pc:docChg chg="modSld">
      <pc:chgData name="Ashley Cavers" userId="S::qehs1267@ox.ac.uk::cff359eb-ae55-41e7-a065-56a4878ac0c4" providerId="AD" clId="Web-{62F74766-0150-C4E9-3DA3-034711BDD7C0}" dt="2024-10-10T17:19:44.560" v="47"/>
      <pc:docMkLst>
        <pc:docMk/>
      </pc:docMkLst>
      <pc:sldChg chg="modNotes">
        <pc:chgData name="Ashley Cavers" userId="S::qehs1267@ox.ac.uk::cff359eb-ae55-41e7-a065-56a4878ac0c4" providerId="AD" clId="Web-{62F74766-0150-C4E9-3DA3-034711BDD7C0}" dt="2024-10-10T17:19:44.560" v="47"/>
        <pc:sldMkLst>
          <pc:docMk/>
          <pc:sldMk cId="3015941053" sldId="265"/>
        </pc:sldMkLst>
      </pc:sldChg>
    </pc:docChg>
  </pc:docChgLst>
  <pc:docChgLst>
    <pc:chgData name="Ashley Cavers" userId="04002824cd063f5d" providerId="LiveId" clId="{DBD2B832-405C-43FE-86D9-23BBDF3954C5}"/>
    <pc:docChg chg="custSel modSld">
      <pc:chgData name="Ashley Cavers" userId="04002824cd063f5d" providerId="LiveId" clId="{DBD2B832-405C-43FE-86D9-23BBDF3954C5}" dt="2024-10-09T10:20:49.336" v="391" actId="20577"/>
      <pc:docMkLst>
        <pc:docMk/>
      </pc:docMkLst>
      <pc:sldChg chg="modNotesTx">
        <pc:chgData name="Ashley Cavers" userId="04002824cd063f5d" providerId="LiveId" clId="{DBD2B832-405C-43FE-86D9-23BBDF3954C5}" dt="2024-10-09T10:17:25.130" v="0" actId="20577"/>
        <pc:sldMkLst>
          <pc:docMk/>
          <pc:sldMk cId="3788116802" sldId="256"/>
        </pc:sldMkLst>
      </pc:sldChg>
      <pc:sldChg chg="modNotesTx">
        <pc:chgData name="Ashley Cavers" userId="04002824cd063f5d" providerId="LiveId" clId="{DBD2B832-405C-43FE-86D9-23BBDF3954C5}" dt="2024-10-09T10:17:30.139" v="1" actId="20577"/>
        <pc:sldMkLst>
          <pc:docMk/>
          <pc:sldMk cId="3831889161" sldId="261"/>
        </pc:sldMkLst>
      </pc:sldChg>
      <pc:sldChg chg="modNotesTx">
        <pc:chgData name="Ashley Cavers" userId="04002824cd063f5d" providerId="LiveId" clId="{DBD2B832-405C-43FE-86D9-23BBDF3954C5}" dt="2024-10-09T10:18:44.852" v="129" actId="20577"/>
        <pc:sldMkLst>
          <pc:docMk/>
          <pc:sldMk cId="1330950629" sldId="262"/>
        </pc:sldMkLst>
      </pc:sldChg>
      <pc:sldChg chg="modNotesTx">
        <pc:chgData name="Ashley Cavers" userId="04002824cd063f5d" providerId="LiveId" clId="{DBD2B832-405C-43FE-86D9-23BBDF3954C5}" dt="2024-10-09T10:20:33.671" v="351" actId="20577"/>
        <pc:sldMkLst>
          <pc:docMk/>
          <pc:sldMk cId="2588446620" sldId="264"/>
        </pc:sldMkLst>
      </pc:sldChg>
      <pc:sldChg chg="modNotesTx">
        <pc:chgData name="Ashley Cavers" userId="04002824cd063f5d" providerId="LiveId" clId="{DBD2B832-405C-43FE-86D9-23BBDF3954C5}" dt="2024-10-09T10:20:49.336" v="391" actId="20577"/>
        <pc:sldMkLst>
          <pc:docMk/>
          <pc:sldMk cId="3015941053" sldId="265"/>
        </pc:sldMkLst>
      </pc:sldChg>
      <pc:sldChg chg="modSp mod modNotesTx">
        <pc:chgData name="Ashley Cavers" userId="04002824cd063f5d" providerId="LiveId" clId="{DBD2B832-405C-43FE-86D9-23BBDF3954C5}" dt="2024-10-09T10:20:05.458" v="243" actId="20577"/>
        <pc:sldMkLst>
          <pc:docMk/>
          <pc:sldMk cId="3635632112" sldId="266"/>
        </pc:sldMkLst>
        <pc:spChg chg="mod">
          <ac:chgData name="Ashley Cavers" userId="04002824cd063f5d" providerId="LiveId" clId="{DBD2B832-405C-43FE-86D9-23BBDF3954C5}" dt="2024-10-09T10:19:26.517" v="158" actId="14100"/>
          <ac:spMkLst>
            <pc:docMk/>
            <pc:sldMk cId="3635632112" sldId="266"/>
            <ac:spMk id="3" creationId="{CFE95F8C-39DC-4B8A-8458-D78955ECC457}"/>
          </ac:spMkLst>
        </pc:spChg>
        <pc:spChg chg="mod">
          <ac:chgData name="Ashley Cavers" userId="04002824cd063f5d" providerId="LiveId" clId="{DBD2B832-405C-43FE-86D9-23BBDF3954C5}" dt="2024-10-09T10:19:36.456" v="159" actId="1076"/>
          <ac:spMkLst>
            <pc:docMk/>
            <pc:sldMk cId="3635632112" sldId="266"/>
            <ac:spMk id="17" creationId="{B7F00680-8188-4E29-93CF-89A1E9939EBF}"/>
          </ac:spMkLst>
        </pc:spChg>
        <pc:spChg chg="mod">
          <ac:chgData name="Ashley Cavers" userId="04002824cd063f5d" providerId="LiveId" clId="{DBD2B832-405C-43FE-86D9-23BBDF3954C5}" dt="2024-10-09T10:19:43.714" v="161" actId="1076"/>
          <ac:spMkLst>
            <pc:docMk/>
            <pc:sldMk cId="3635632112" sldId="266"/>
            <ac:spMk id="18" creationId="{E4EB9371-93AF-4860-B999-AB4E66EA5C02}"/>
          </ac:spMkLst>
        </pc:spChg>
      </pc:sldChg>
      <pc:sldChg chg="modNotesTx">
        <pc:chgData name="Ashley Cavers" userId="04002824cd063f5d" providerId="LiveId" clId="{DBD2B832-405C-43FE-86D9-23BBDF3954C5}" dt="2024-10-09T10:17:55.549" v="5" actId="20577"/>
        <pc:sldMkLst>
          <pc:docMk/>
          <pc:sldMk cId="2053334919" sldId="267"/>
        </pc:sldMkLst>
      </pc:sldChg>
    </pc:docChg>
  </pc:docChgLst>
  <pc:docChgLst>
    <pc:chgData name="Kerri Howard-Slaughter" userId="S::sedm6355@ox.ac.uk::d8d01858-3e88-4e2b-853a-a0529afde2d5" providerId="AD" clId="Web-{DE8CD4C6-8292-2600-22A2-5E64D89B6227}"/>
    <pc:docChg chg="modSld">
      <pc:chgData name="Kerri Howard-Slaughter" userId="S::sedm6355@ox.ac.uk::d8d01858-3e88-4e2b-853a-a0529afde2d5" providerId="AD" clId="Web-{DE8CD4C6-8292-2600-22A2-5E64D89B6227}" dt="2024-10-11T09:21:29.611" v="231" actId="14100"/>
      <pc:docMkLst>
        <pc:docMk/>
      </pc:docMkLst>
      <pc:sldChg chg="modSp">
        <pc:chgData name="Kerri Howard-Slaughter" userId="S::sedm6355@ox.ac.uk::d8d01858-3e88-4e2b-853a-a0529afde2d5" providerId="AD" clId="Web-{DE8CD4C6-8292-2600-22A2-5E64D89B6227}" dt="2024-10-11T08:36:02.471" v="77" actId="20577"/>
        <pc:sldMkLst>
          <pc:docMk/>
          <pc:sldMk cId="3831889161" sldId="261"/>
        </pc:sldMkLst>
        <pc:spChg chg="mod">
          <ac:chgData name="Kerri Howard-Slaughter" userId="S::sedm6355@ox.ac.uk::d8d01858-3e88-4e2b-853a-a0529afde2d5" providerId="AD" clId="Web-{DE8CD4C6-8292-2600-22A2-5E64D89B6227}" dt="2024-10-11T08:36:02.471" v="77" actId="20577"/>
          <ac:spMkLst>
            <pc:docMk/>
            <pc:sldMk cId="3831889161" sldId="261"/>
            <ac:spMk id="11" creationId="{4A31DF0F-4C75-4A02-AB68-74563A45AA1B}"/>
          </ac:spMkLst>
        </pc:spChg>
        <pc:picChg chg="mod">
          <ac:chgData name="Kerri Howard-Slaughter" userId="S::sedm6355@ox.ac.uk::d8d01858-3e88-4e2b-853a-a0529afde2d5" providerId="AD" clId="Web-{DE8CD4C6-8292-2600-22A2-5E64D89B6227}" dt="2024-10-11T08:35:46.533" v="75" actId="14100"/>
          <ac:picMkLst>
            <pc:docMk/>
            <pc:sldMk cId="3831889161" sldId="261"/>
            <ac:picMk id="5" creationId="{7D6C3861-1611-42FD-BD88-FCE7B46A581A}"/>
          </ac:picMkLst>
        </pc:picChg>
        <pc:picChg chg="mod">
          <ac:chgData name="Kerri Howard-Slaughter" userId="S::sedm6355@ox.ac.uk::d8d01858-3e88-4e2b-853a-a0529afde2d5" providerId="AD" clId="Web-{DE8CD4C6-8292-2600-22A2-5E64D89B6227}" dt="2024-10-11T08:35:50.502" v="76" actId="14100"/>
          <ac:picMkLst>
            <pc:docMk/>
            <pc:sldMk cId="3831889161" sldId="261"/>
            <ac:picMk id="8" creationId="{4154FCF9-985B-42F2-A849-61B6DF79115E}"/>
          </ac:picMkLst>
        </pc:picChg>
      </pc:sldChg>
      <pc:sldChg chg="addSp delSp modSp">
        <pc:chgData name="Kerri Howard-Slaughter" userId="S::sedm6355@ox.ac.uk::d8d01858-3e88-4e2b-853a-a0529afde2d5" providerId="AD" clId="Web-{DE8CD4C6-8292-2600-22A2-5E64D89B6227}" dt="2024-10-11T09:18:11.809" v="220" actId="20577"/>
        <pc:sldMkLst>
          <pc:docMk/>
          <pc:sldMk cId="1330950629" sldId="262"/>
        </pc:sldMkLst>
        <pc:spChg chg="add mod">
          <ac:chgData name="Kerri Howard-Slaughter" userId="S::sedm6355@ox.ac.uk::d8d01858-3e88-4e2b-853a-a0529afde2d5" providerId="AD" clId="Web-{DE8CD4C6-8292-2600-22A2-5E64D89B6227}" dt="2024-10-11T09:13:53.552" v="132" actId="20577"/>
          <ac:spMkLst>
            <pc:docMk/>
            <pc:sldMk cId="1330950629" sldId="262"/>
            <ac:spMk id="4" creationId="{A5C2A878-6D4E-0347-A22E-37B762C1F264}"/>
          </ac:spMkLst>
        </pc:spChg>
        <pc:spChg chg="del mod">
          <ac:chgData name="Kerri Howard-Slaughter" userId="S::sedm6355@ox.ac.uk::d8d01858-3e88-4e2b-853a-a0529afde2d5" providerId="AD" clId="Web-{DE8CD4C6-8292-2600-22A2-5E64D89B6227}" dt="2024-10-11T09:16:09.055" v="158"/>
          <ac:spMkLst>
            <pc:docMk/>
            <pc:sldMk cId="1330950629" sldId="262"/>
            <ac:spMk id="6" creationId="{663E9AFA-AF45-BC0F-EB53-0FFC30E032E7}"/>
          </ac:spMkLst>
        </pc:spChg>
        <pc:spChg chg="add mod">
          <ac:chgData name="Kerri Howard-Slaughter" userId="S::sedm6355@ox.ac.uk::d8d01858-3e88-4e2b-853a-a0529afde2d5" providerId="AD" clId="Web-{DE8CD4C6-8292-2600-22A2-5E64D89B6227}" dt="2024-10-11T09:18:11.809" v="220" actId="20577"/>
          <ac:spMkLst>
            <pc:docMk/>
            <pc:sldMk cId="1330950629" sldId="262"/>
            <ac:spMk id="7" creationId="{20B69FA5-4FD1-EF3E-F0C4-41633B6978D1}"/>
          </ac:spMkLst>
        </pc:spChg>
        <pc:spChg chg="add mod">
          <ac:chgData name="Kerri Howard-Slaughter" userId="S::sedm6355@ox.ac.uk::d8d01858-3e88-4e2b-853a-a0529afde2d5" providerId="AD" clId="Web-{DE8CD4C6-8292-2600-22A2-5E64D89B6227}" dt="2024-10-11T09:17:12.588" v="186" actId="1076"/>
          <ac:spMkLst>
            <pc:docMk/>
            <pc:sldMk cId="1330950629" sldId="262"/>
            <ac:spMk id="9" creationId="{F5765769-F610-C3CB-5C01-05B6E413806A}"/>
          </ac:spMkLst>
        </pc:spChg>
        <pc:picChg chg="add mod">
          <ac:chgData name="Kerri Howard-Slaughter" userId="S::sedm6355@ox.ac.uk::d8d01858-3e88-4e2b-853a-a0529afde2d5" providerId="AD" clId="Web-{DE8CD4C6-8292-2600-22A2-5E64D89B6227}" dt="2024-10-11T09:17:12.573" v="184" actId="1076"/>
          <ac:picMkLst>
            <pc:docMk/>
            <pc:sldMk cId="1330950629" sldId="262"/>
            <ac:picMk id="2" creationId="{660FB4CC-BA6E-B5C7-C940-89873272F41A}"/>
          </ac:picMkLst>
        </pc:picChg>
        <pc:picChg chg="add del mod modCrop">
          <ac:chgData name="Kerri Howard-Slaughter" userId="S::sedm6355@ox.ac.uk::d8d01858-3e88-4e2b-853a-a0529afde2d5" providerId="AD" clId="Web-{DE8CD4C6-8292-2600-22A2-5E64D89B6227}" dt="2024-10-11T09:12:40.143" v="120"/>
          <ac:picMkLst>
            <pc:docMk/>
            <pc:sldMk cId="1330950629" sldId="262"/>
            <ac:picMk id="3" creationId="{AAFAC4F3-C72F-CE7A-781C-E6BD6B447813}"/>
          </ac:picMkLst>
        </pc:picChg>
        <pc:picChg chg="del">
          <ac:chgData name="Kerri Howard-Slaughter" userId="S::sedm6355@ox.ac.uk::d8d01858-3e88-4e2b-853a-a0529afde2d5" providerId="AD" clId="Web-{DE8CD4C6-8292-2600-22A2-5E64D89B6227}" dt="2024-10-11T08:46:47.010" v="85"/>
          <ac:picMkLst>
            <pc:docMk/>
            <pc:sldMk cId="1330950629" sldId="262"/>
            <ac:picMk id="4" creationId="{DF0F2628-01C8-36A6-1B26-8827B564DA45}"/>
          </ac:picMkLst>
        </pc:picChg>
        <pc:picChg chg="add mod modCrop">
          <ac:chgData name="Kerri Howard-Slaughter" userId="S::sedm6355@ox.ac.uk::d8d01858-3e88-4e2b-853a-a0529afde2d5" providerId="AD" clId="Web-{DE8CD4C6-8292-2600-22A2-5E64D89B6227}" dt="2024-10-11T09:13:33.332" v="131"/>
          <ac:picMkLst>
            <pc:docMk/>
            <pc:sldMk cId="1330950629" sldId="262"/>
            <ac:picMk id="5" creationId="{97EE0A6B-3B95-F0F7-00DC-FEBE944B1809}"/>
          </ac:picMkLst>
        </pc:picChg>
      </pc:sldChg>
      <pc:sldChg chg="addSp delSp modSp modNotes">
        <pc:chgData name="Kerri Howard-Slaughter" userId="S::sedm6355@ox.ac.uk::d8d01858-3e88-4e2b-853a-a0529afde2d5" providerId="AD" clId="Web-{DE8CD4C6-8292-2600-22A2-5E64D89B6227}" dt="2024-10-11T09:19:50.468" v="222"/>
        <pc:sldMkLst>
          <pc:docMk/>
          <pc:sldMk cId="2588446620" sldId="264"/>
        </pc:sldMkLst>
        <pc:spChg chg="mod">
          <ac:chgData name="Kerri Howard-Slaughter" userId="S::sedm6355@ox.ac.uk::d8d01858-3e88-4e2b-853a-a0529afde2d5" providerId="AD" clId="Web-{DE8CD4C6-8292-2600-22A2-5E64D89B6227}" dt="2024-10-11T08:32:52.464" v="23" actId="14100"/>
          <ac:spMkLst>
            <pc:docMk/>
            <pc:sldMk cId="2588446620" sldId="264"/>
            <ac:spMk id="2" creationId="{68DAD25B-E1F6-13CD-1B5F-8743C5ECEB04}"/>
          </ac:spMkLst>
        </pc:spChg>
        <pc:spChg chg="mod">
          <ac:chgData name="Kerri Howard-Slaughter" userId="S::sedm6355@ox.ac.uk::d8d01858-3e88-4e2b-853a-a0529afde2d5" providerId="AD" clId="Web-{DE8CD4C6-8292-2600-22A2-5E64D89B6227}" dt="2024-10-11T08:33:41.419" v="59" actId="1076"/>
          <ac:spMkLst>
            <pc:docMk/>
            <pc:sldMk cId="2588446620" sldId="264"/>
            <ac:spMk id="3" creationId="{D279B466-F119-37A2-335A-54FA76B1FD6F}"/>
          </ac:spMkLst>
        </pc:spChg>
        <pc:picChg chg="mod">
          <ac:chgData name="Kerri Howard-Slaughter" userId="S::sedm6355@ox.ac.uk::d8d01858-3e88-4e2b-853a-a0529afde2d5" providerId="AD" clId="Web-{DE8CD4C6-8292-2600-22A2-5E64D89B6227}" dt="2024-10-11T08:33:41.388" v="56" actId="1076"/>
          <ac:picMkLst>
            <pc:docMk/>
            <pc:sldMk cId="2588446620" sldId="264"/>
            <ac:picMk id="7" creationId="{D0066703-A394-4855-A27E-4DC4BEA9B535}"/>
          </ac:picMkLst>
        </pc:picChg>
        <pc:picChg chg="add del mod">
          <ac:chgData name="Kerri Howard-Slaughter" userId="S::sedm6355@ox.ac.uk::d8d01858-3e88-4e2b-853a-a0529afde2d5" providerId="AD" clId="Web-{DE8CD4C6-8292-2600-22A2-5E64D89B6227}" dt="2024-10-11T08:31:16.648" v="4"/>
          <ac:picMkLst>
            <pc:docMk/>
            <pc:sldMk cId="2588446620" sldId="264"/>
            <ac:picMk id="8" creationId="{262E46EB-65B0-32CB-063E-A68CE922F037}"/>
          </ac:picMkLst>
        </pc:picChg>
        <pc:picChg chg="mod">
          <ac:chgData name="Kerri Howard-Slaughter" userId="S::sedm6355@ox.ac.uk::d8d01858-3e88-4e2b-853a-a0529afde2d5" providerId="AD" clId="Web-{DE8CD4C6-8292-2600-22A2-5E64D89B6227}" dt="2024-10-11T08:33:41.388" v="57" actId="1076"/>
          <ac:picMkLst>
            <pc:docMk/>
            <pc:sldMk cId="2588446620" sldId="264"/>
            <ac:picMk id="9" creationId="{63CEFBA3-05C0-47B6-8A9E-194714F3D602}"/>
          </ac:picMkLst>
        </pc:picChg>
        <pc:picChg chg="mod">
          <ac:chgData name="Kerri Howard-Slaughter" userId="S::sedm6355@ox.ac.uk::d8d01858-3e88-4e2b-853a-a0529afde2d5" providerId="AD" clId="Web-{DE8CD4C6-8292-2600-22A2-5E64D89B6227}" dt="2024-10-11T08:33:41.404" v="58" actId="1076"/>
          <ac:picMkLst>
            <pc:docMk/>
            <pc:sldMk cId="2588446620" sldId="264"/>
            <ac:picMk id="10" creationId="{BBC33D06-178C-4832-BBFB-52C70733774A}"/>
          </ac:picMkLst>
        </pc:picChg>
        <pc:picChg chg="mod">
          <ac:chgData name="Kerri Howard-Slaughter" userId="S::sedm6355@ox.ac.uk::d8d01858-3e88-4e2b-853a-a0529afde2d5" providerId="AD" clId="Web-{DE8CD4C6-8292-2600-22A2-5E64D89B6227}" dt="2024-10-11T08:31:49.384" v="14" actId="1076"/>
          <ac:picMkLst>
            <pc:docMk/>
            <pc:sldMk cId="2588446620" sldId="264"/>
            <ac:picMk id="13" creationId="{7D3FCA05-2D32-4ED9-BC28-7A0C232D5CE3}"/>
          </ac:picMkLst>
        </pc:picChg>
        <pc:picChg chg="add mod">
          <ac:chgData name="Kerri Howard-Slaughter" userId="S::sedm6355@ox.ac.uk::d8d01858-3e88-4e2b-853a-a0529afde2d5" providerId="AD" clId="Web-{DE8CD4C6-8292-2600-22A2-5E64D89B6227}" dt="2024-10-11T08:31:46.165" v="13" actId="1076"/>
          <ac:picMkLst>
            <pc:docMk/>
            <pc:sldMk cId="2588446620" sldId="264"/>
            <ac:picMk id="15" creationId="{6E240B5C-B897-DF5D-ED0A-59D506C75DC1}"/>
          </ac:picMkLst>
        </pc:picChg>
      </pc:sldChg>
      <pc:sldChg chg="modSp modNotes">
        <pc:chgData name="Kerri Howard-Slaughter" userId="S::sedm6355@ox.ac.uk::d8d01858-3e88-4e2b-853a-a0529afde2d5" providerId="AD" clId="Web-{DE8CD4C6-8292-2600-22A2-5E64D89B6227}" dt="2024-10-11T09:19:45.249" v="221"/>
        <pc:sldMkLst>
          <pc:docMk/>
          <pc:sldMk cId="3015941053" sldId="265"/>
        </pc:sldMkLst>
        <pc:spChg chg="mod">
          <ac:chgData name="Kerri Howard-Slaughter" userId="S::sedm6355@ox.ac.uk::d8d01858-3e88-4e2b-853a-a0529afde2d5" providerId="AD" clId="Web-{DE8CD4C6-8292-2600-22A2-5E64D89B6227}" dt="2024-10-11T08:34:00.529" v="61" actId="1076"/>
          <ac:spMkLst>
            <pc:docMk/>
            <pc:sldMk cId="3015941053" sldId="265"/>
            <ac:spMk id="2" creationId="{865AFB45-C145-4581-9C15-22E8D6257535}"/>
          </ac:spMkLst>
        </pc:spChg>
      </pc:sldChg>
      <pc:sldChg chg="modSp modNotes">
        <pc:chgData name="Kerri Howard-Slaughter" userId="S::sedm6355@ox.ac.uk::d8d01858-3e88-4e2b-853a-a0529afde2d5" providerId="AD" clId="Web-{DE8CD4C6-8292-2600-22A2-5E64D89B6227}" dt="2024-10-11T09:21:29.611" v="231" actId="14100"/>
        <pc:sldMkLst>
          <pc:docMk/>
          <pc:sldMk cId="3635632112" sldId="266"/>
        </pc:sldMkLst>
        <pc:spChg chg="mod">
          <ac:chgData name="Kerri Howard-Slaughter" userId="S::sedm6355@ox.ac.uk::d8d01858-3e88-4e2b-853a-a0529afde2d5" providerId="AD" clId="Web-{DE8CD4C6-8292-2600-22A2-5E64D89B6227}" dt="2024-10-11T09:21:29.611" v="231" actId="14100"/>
          <ac:spMkLst>
            <pc:docMk/>
            <pc:sldMk cId="3635632112" sldId="266"/>
            <ac:spMk id="3" creationId="{CFE95F8C-39DC-4B8A-8458-D78955ECC457}"/>
          </ac:spMkLst>
        </pc:spChg>
        <pc:spChg chg="mod">
          <ac:chgData name="Kerri Howard-Slaughter" userId="S::sedm6355@ox.ac.uk::d8d01858-3e88-4e2b-853a-a0529afde2d5" providerId="AD" clId="Web-{DE8CD4C6-8292-2600-22A2-5E64D89B6227}" dt="2024-10-11T08:36:47.395" v="79"/>
          <ac:spMkLst>
            <pc:docMk/>
            <pc:sldMk cId="3635632112" sldId="266"/>
            <ac:spMk id="5" creationId="{98F9C63C-84E5-3E3C-44E6-701C13FAEA2C}"/>
          </ac:spMkLst>
        </pc:spChg>
        <pc:spChg chg="mod">
          <ac:chgData name="Kerri Howard-Slaughter" userId="S::sedm6355@ox.ac.uk::d8d01858-3e88-4e2b-853a-a0529afde2d5" providerId="AD" clId="Web-{DE8CD4C6-8292-2600-22A2-5E64D89B6227}" dt="2024-10-11T08:36:53.426" v="81"/>
          <ac:spMkLst>
            <pc:docMk/>
            <pc:sldMk cId="3635632112" sldId="266"/>
            <ac:spMk id="17" creationId="{B7F00680-8188-4E29-93CF-89A1E9939EBF}"/>
          </ac:spMkLst>
        </pc:spChg>
      </pc:sldChg>
      <pc:sldChg chg="modSp">
        <pc:chgData name="Kerri Howard-Slaughter" userId="S::sedm6355@ox.ac.uk::d8d01858-3e88-4e2b-853a-a0529afde2d5" providerId="AD" clId="Web-{DE8CD4C6-8292-2600-22A2-5E64D89B6227}" dt="2024-10-11T08:34:21.749" v="63" actId="1076"/>
        <pc:sldMkLst>
          <pc:docMk/>
          <pc:sldMk cId="2053334919" sldId="267"/>
        </pc:sldMkLst>
        <pc:spChg chg="mod">
          <ac:chgData name="Kerri Howard-Slaughter" userId="S::sedm6355@ox.ac.uk::d8d01858-3e88-4e2b-853a-a0529afde2d5" providerId="AD" clId="Web-{DE8CD4C6-8292-2600-22A2-5E64D89B6227}" dt="2024-10-11T08:34:21.749" v="63" actId="1076"/>
          <ac:spMkLst>
            <pc:docMk/>
            <pc:sldMk cId="2053334919" sldId="267"/>
            <ac:spMk id="2" creationId="{7E64CBEB-5013-474E-A294-2720D9121FC0}"/>
          </ac:spMkLst>
        </pc:spChg>
      </pc:sldChg>
    </pc:docChg>
  </pc:docChgLst>
  <pc:docChgLst>
    <pc:chgData name="Kerri Howard-Slaughter" userId="S::sedm6355@ox.ac.uk::d8d01858-3e88-4e2b-853a-a0529afde2d5" providerId="AD" clId="Web-{14922225-9BDD-6329-250A-FDDB935321D6}"/>
    <pc:docChg chg="modSld">
      <pc:chgData name="Kerri Howard-Slaughter" userId="S::sedm6355@ox.ac.uk::d8d01858-3e88-4e2b-853a-a0529afde2d5" providerId="AD" clId="Web-{14922225-9BDD-6329-250A-FDDB935321D6}" dt="2024-10-11T08:28:12.219" v="18"/>
      <pc:docMkLst>
        <pc:docMk/>
      </pc:docMkLst>
      <pc:sldChg chg="addSp delSp modSp">
        <pc:chgData name="Kerri Howard-Slaughter" userId="S::sedm6355@ox.ac.uk::d8d01858-3e88-4e2b-853a-a0529afde2d5" providerId="AD" clId="Web-{14922225-9BDD-6329-250A-FDDB935321D6}" dt="2024-10-11T08:28:12.219" v="18"/>
        <pc:sldMkLst>
          <pc:docMk/>
          <pc:sldMk cId="2588446620" sldId="264"/>
        </pc:sldMkLst>
        <pc:picChg chg="add mod">
          <ac:chgData name="Kerri Howard-Slaughter" userId="S::sedm6355@ox.ac.uk::d8d01858-3e88-4e2b-853a-a0529afde2d5" providerId="AD" clId="Web-{14922225-9BDD-6329-250A-FDDB935321D6}" dt="2024-10-11T08:27:31.593" v="17" actId="1076"/>
          <ac:picMkLst>
            <pc:docMk/>
            <pc:sldMk cId="2588446620" sldId="264"/>
            <ac:picMk id="6" creationId="{4D9B2042-F659-9C00-670B-679FC172F72A}"/>
          </ac:picMkLst>
        </pc:picChg>
        <pc:picChg chg="del mod">
          <ac:chgData name="Kerri Howard-Slaughter" userId="S::sedm6355@ox.ac.uk::d8d01858-3e88-4e2b-853a-a0529afde2d5" providerId="AD" clId="Web-{14922225-9BDD-6329-250A-FDDB935321D6}" dt="2024-10-11T08:27:18.123" v="13"/>
          <ac:picMkLst>
            <pc:docMk/>
            <pc:sldMk cId="2588446620" sldId="264"/>
            <ac:picMk id="22" creationId="{F244CEC3-279D-489B-B6C8-413F913EC5BD}"/>
          </ac:picMkLst>
        </pc:picChg>
        <pc:picChg chg="del">
          <ac:chgData name="Kerri Howard-Slaughter" userId="S::sedm6355@ox.ac.uk::d8d01858-3e88-4e2b-853a-a0529afde2d5" providerId="AD" clId="Web-{14922225-9BDD-6329-250A-FDDB935321D6}" dt="2024-10-11T08:28:12.219" v="18"/>
          <ac:picMkLst>
            <pc:docMk/>
            <pc:sldMk cId="2588446620" sldId="264"/>
            <ac:picMk id="26" creationId="{7D648686-8972-4357-9540-B7C1B4623767}"/>
          </ac:picMkLst>
        </pc:picChg>
      </pc:sldChg>
      <pc:sldChg chg="modSp">
        <pc:chgData name="Kerri Howard-Slaughter" userId="S::sedm6355@ox.ac.uk::d8d01858-3e88-4e2b-853a-a0529afde2d5" providerId="AD" clId="Web-{14922225-9BDD-6329-250A-FDDB935321D6}" dt="2024-10-11T08:25:00.978" v="9" actId="20577"/>
        <pc:sldMkLst>
          <pc:docMk/>
          <pc:sldMk cId="3015941053" sldId="265"/>
        </pc:sldMkLst>
        <pc:spChg chg="mod">
          <ac:chgData name="Kerri Howard-Slaughter" userId="S::sedm6355@ox.ac.uk::d8d01858-3e88-4e2b-853a-a0529afde2d5" providerId="AD" clId="Web-{14922225-9BDD-6329-250A-FDDB935321D6}" dt="2024-10-11T08:25:00.978" v="9" actId="20577"/>
          <ac:spMkLst>
            <pc:docMk/>
            <pc:sldMk cId="3015941053" sldId="265"/>
            <ac:spMk id="3" creationId="{43502E72-FB67-4F50-B3D1-8827DCD9C3F6}"/>
          </ac:spMkLst>
        </pc:spChg>
        <pc:picChg chg="mod">
          <ac:chgData name="Kerri Howard-Slaughter" userId="S::sedm6355@ox.ac.uk::d8d01858-3e88-4e2b-853a-a0529afde2d5" providerId="AD" clId="Web-{14922225-9BDD-6329-250A-FDDB935321D6}" dt="2024-10-11T08:24:14.617" v="8" actId="14100"/>
          <ac:picMkLst>
            <pc:docMk/>
            <pc:sldMk cId="3015941053" sldId="265"/>
            <ac:picMk id="10" creationId="{FF393543-F3EC-4DD0-BD4F-69ACA677E4A6}"/>
          </ac:picMkLst>
        </pc:picChg>
      </pc:sldChg>
    </pc:docChg>
  </pc:docChgLst>
  <pc:docChgLst>
    <pc:chgData name="Kerri Howard-Slaughter" userId="d8d01858-3e88-4e2b-853a-a0529afde2d5" providerId="ADAL" clId="{F29FD112-C35E-064B-B633-0090079D37B0}"/>
    <pc:docChg chg="undo custSel modSld">
      <pc:chgData name="Kerri Howard-Slaughter" userId="d8d01858-3e88-4e2b-853a-a0529afde2d5" providerId="ADAL" clId="{F29FD112-C35E-064B-B633-0090079D37B0}" dt="2024-10-11T09:28:19.765" v="16" actId="12"/>
      <pc:docMkLst>
        <pc:docMk/>
      </pc:docMkLst>
      <pc:sldChg chg="modNotesTx">
        <pc:chgData name="Kerri Howard-Slaughter" userId="d8d01858-3e88-4e2b-853a-a0529afde2d5" providerId="ADAL" clId="{F29FD112-C35E-064B-B633-0090079D37B0}" dt="2024-10-11T09:25:54.052" v="0" actId="20577"/>
        <pc:sldMkLst>
          <pc:docMk/>
          <pc:sldMk cId="1330950629" sldId="262"/>
        </pc:sldMkLst>
      </pc:sldChg>
      <pc:sldChg chg="modSp mod">
        <pc:chgData name="Kerri Howard-Slaughter" userId="d8d01858-3e88-4e2b-853a-a0529afde2d5" providerId="ADAL" clId="{F29FD112-C35E-064B-B633-0090079D37B0}" dt="2024-10-11T09:28:05.988" v="15" actId="12"/>
        <pc:sldMkLst>
          <pc:docMk/>
          <pc:sldMk cId="3015941053" sldId="265"/>
        </pc:sldMkLst>
        <pc:spChg chg="mod">
          <ac:chgData name="Kerri Howard-Slaughter" userId="d8d01858-3e88-4e2b-853a-a0529afde2d5" providerId="ADAL" clId="{F29FD112-C35E-064B-B633-0090079D37B0}" dt="2024-10-11T09:28:05.988" v="15" actId="12"/>
          <ac:spMkLst>
            <pc:docMk/>
            <pc:sldMk cId="3015941053" sldId="265"/>
            <ac:spMk id="3" creationId="{43502E72-FB67-4F50-B3D1-8827DCD9C3F6}"/>
          </ac:spMkLst>
        </pc:spChg>
      </pc:sldChg>
      <pc:sldChg chg="addSp modSp mod">
        <pc:chgData name="Kerri Howard-Slaughter" userId="d8d01858-3e88-4e2b-853a-a0529afde2d5" providerId="ADAL" clId="{F29FD112-C35E-064B-B633-0090079D37B0}" dt="2024-10-11T09:27:55.267" v="14" actId="12"/>
        <pc:sldMkLst>
          <pc:docMk/>
          <pc:sldMk cId="3635632112" sldId="266"/>
        </pc:sldMkLst>
        <pc:spChg chg="mod">
          <ac:chgData name="Kerri Howard-Slaughter" userId="d8d01858-3e88-4e2b-853a-a0529afde2d5" providerId="ADAL" clId="{F29FD112-C35E-064B-B633-0090079D37B0}" dt="2024-10-11T09:27:55.267" v="14" actId="12"/>
          <ac:spMkLst>
            <pc:docMk/>
            <pc:sldMk cId="3635632112" sldId="266"/>
            <ac:spMk id="3" creationId="{CFE95F8C-39DC-4B8A-8458-D78955ECC457}"/>
          </ac:spMkLst>
        </pc:spChg>
        <pc:spChg chg="add mod">
          <ac:chgData name="Kerri Howard-Slaughter" userId="d8d01858-3e88-4e2b-853a-a0529afde2d5" providerId="ADAL" clId="{F29FD112-C35E-064B-B633-0090079D37B0}" dt="2024-10-11T09:26:48.425" v="13"/>
          <ac:spMkLst>
            <pc:docMk/>
            <pc:sldMk cId="3635632112" sldId="266"/>
            <ac:spMk id="4" creationId="{33D40DB2-1893-7D5B-1D70-94284CFA2EE4}"/>
          </ac:spMkLst>
        </pc:spChg>
      </pc:sldChg>
      <pc:sldChg chg="modSp mod">
        <pc:chgData name="Kerri Howard-Slaughter" userId="d8d01858-3e88-4e2b-853a-a0529afde2d5" providerId="ADAL" clId="{F29FD112-C35E-064B-B633-0090079D37B0}" dt="2024-10-11T09:28:19.765" v="16" actId="12"/>
        <pc:sldMkLst>
          <pc:docMk/>
          <pc:sldMk cId="2053334919" sldId="267"/>
        </pc:sldMkLst>
        <pc:spChg chg="mod">
          <ac:chgData name="Kerri Howard-Slaughter" userId="d8d01858-3e88-4e2b-853a-a0529afde2d5" providerId="ADAL" clId="{F29FD112-C35E-064B-B633-0090079D37B0}" dt="2024-10-11T09:28:19.765" v="16" actId="12"/>
          <ac:spMkLst>
            <pc:docMk/>
            <pc:sldMk cId="2053334919" sldId="267"/>
            <ac:spMk id="3" creationId="{CFE95F8C-39DC-4B8A-8458-D78955ECC457}"/>
          </ac:spMkLst>
        </pc:spChg>
      </pc:sldChg>
    </pc:docChg>
  </pc:docChgLst>
  <pc:docChgLst>
    <pc:chgData name="Tanyawadee Chalmers" userId="S::otss1528@ox.ac.uk::2c06a5bd-309e-47e8-85f3-dc4d21813f82" providerId="AD" clId="Web-{64C8CBB1-D7A8-4FFF-8F69-2D3C6D45ED9A}"/>
    <pc:docChg chg="modSld">
      <pc:chgData name="Tanyawadee Chalmers" userId="S::otss1528@ox.ac.uk::2c06a5bd-309e-47e8-85f3-dc4d21813f82" providerId="AD" clId="Web-{64C8CBB1-D7A8-4FFF-8F69-2D3C6D45ED9A}" dt="2024-10-11T09:06:16.070" v="0" actId="20577"/>
      <pc:docMkLst>
        <pc:docMk/>
      </pc:docMkLst>
      <pc:sldChg chg="modSp">
        <pc:chgData name="Tanyawadee Chalmers" userId="S::otss1528@ox.ac.uk::2c06a5bd-309e-47e8-85f3-dc4d21813f82" providerId="AD" clId="Web-{64C8CBB1-D7A8-4FFF-8F69-2D3C6D45ED9A}" dt="2024-10-11T09:06:16.070" v="0" actId="20577"/>
        <pc:sldMkLst>
          <pc:docMk/>
          <pc:sldMk cId="3015941053" sldId="265"/>
        </pc:sldMkLst>
        <pc:spChg chg="mod">
          <ac:chgData name="Tanyawadee Chalmers" userId="S::otss1528@ox.ac.uk::2c06a5bd-309e-47e8-85f3-dc4d21813f82" providerId="AD" clId="Web-{64C8CBB1-D7A8-4FFF-8F69-2D3C6D45ED9A}" dt="2024-10-11T09:06:16.070" v="0" actId="20577"/>
          <ac:spMkLst>
            <pc:docMk/>
            <pc:sldMk cId="3015941053" sldId="265"/>
            <ac:spMk id="3" creationId="{43502E72-FB67-4F50-B3D1-8827DCD9C3F6}"/>
          </ac:spMkLst>
        </pc:spChg>
      </pc:sldChg>
    </pc:docChg>
  </pc:docChgLst>
  <pc:docChgLst>
    <pc:chgData name="Kerri Howard-Slaughter" userId="S::sedm6355@ox.ac.uk::d8d01858-3e88-4e2b-853a-a0529afde2d5" providerId="AD" clId="Web-{3C767982-E987-C1A7-D19F-E82B7D439430}"/>
    <pc:docChg chg="modSld">
      <pc:chgData name="Kerri Howard-Slaughter" userId="S::sedm6355@ox.ac.uk::d8d01858-3e88-4e2b-853a-a0529afde2d5" providerId="AD" clId="Web-{3C767982-E987-C1A7-D19F-E82B7D439430}" dt="2024-10-11T08:09:07.627" v="163" actId="20577"/>
      <pc:docMkLst>
        <pc:docMk/>
      </pc:docMkLst>
      <pc:sldChg chg="addSp delSp modSp mod setBg">
        <pc:chgData name="Kerri Howard-Slaughter" userId="S::sedm6355@ox.ac.uk::d8d01858-3e88-4e2b-853a-a0529afde2d5" providerId="AD" clId="Web-{3C767982-E987-C1A7-D19F-E82B7D439430}" dt="2024-10-11T08:09:07.627" v="163" actId="20577"/>
        <pc:sldMkLst>
          <pc:docMk/>
          <pc:sldMk cId="1330950629" sldId="262"/>
        </pc:sldMkLst>
        <pc:spChg chg="add del mod">
          <ac:chgData name="Kerri Howard-Slaughter" userId="S::sedm6355@ox.ac.uk::d8d01858-3e88-4e2b-853a-a0529afde2d5" providerId="AD" clId="Web-{3C767982-E987-C1A7-D19F-E82B7D439430}" dt="2024-10-11T07:15:55.601" v="39"/>
          <ac:spMkLst>
            <pc:docMk/>
            <pc:sldMk cId="1330950629" sldId="262"/>
            <ac:spMk id="2" creationId="{B5C5242B-578E-C17B-6D3E-8CC6E4C5ACEC}"/>
          </ac:spMkLst>
        </pc:spChg>
        <pc:spChg chg="add del mod">
          <ac:chgData name="Kerri Howard-Slaughter" userId="S::sedm6355@ox.ac.uk::d8d01858-3e88-4e2b-853a-a0529afde2d5" providerId="AD" clId="Web-{3C767982-E987-C1A7-D19F-E82B7D439430}" dt="2024-10-11T08:09:07.627" v="163" actId="20577"/>
          <ac:spMkLst>
            <pc:docMk/>
            <pc:sldMk cId="1330950629" sldId="262"/>
            <ac:spMk id="6" creationId="{663E9AFA-AF45-BC0F-EB53-0FFC30E032E7}"/>
          </ac:spMkLst>
        </pc:spChg>
        <pc:picChg chg="add del mod">
          <ac:chgData name="Kerri Howard-Slaughter" userId="S::sedm6355@ox.ac.uk::d8d01858-3e88-4e2b-853a-a0529afde2d5" providerId="AD" clId="Web-{3C767982-E987-C1A7-D19F-E82B7D439430}" dt="2024-10-11T07:47:34.999" v="86"/>
          <ac:picMkLst>
            <pc:docMk/>
            <pc:sldMk cId="1330950629" sldId="262"/>
            <ac:picMk id="2" creationId="{1C3F92E0-96C9-234C-DA34-AA632DD5AED0}"/>
          </ac:picMkLst>
        </pc:picChg>
        <pc:picChg chg="add del mod">
          <ac:chgData name="Kerri Howard-Slaughter" userId="S::sedm6355@ox.ac.uk::d8d01858-3e88-4e2b-853a-a0529afde2d5" providerId="AD" clId="Web-{3C767982-E987-C1A7-D19F-E82B7D439430}" dt="2024-10-11T07:44:11.134" v="78"/>
          <ac:picMkLst>
            <pc:docMk/>
            <pc:sldMk cId="1330950629" sldId="262"/>
            <ac:picMk id="3" creationId="{9ED6C807-F078-EC77-1A82-11BF10269B2F}"/>
          </ac:picMkLst>
        </pc:picChg>
        <pc:picChg chg="add del mod">
          <ac:chgData name="Kerri Howard-Slaughter" userId="S::sedm6355@ox.ac.uk::d8d01858-3e88-4e2b-853a-a0529afde2d5" providerId="AD" clId="Web-{3C767982-E987-C1A7-D19F-E82B7D439430}" dt="2024-10-11T07:16:25.180" v="45"/>
          <ac:picMkLst>
            <pc:docMk/>
            <pc:sldMk cId="1330950629" sldId="262"/>
            <ac:picMk id="3" creationId="{AB46342B-4E65-0EF4-2E4D-07139C9E932E}"/>
          </ac:picMkLst>
        </pc:picChg>
        <pc:picChg chg="add del mod">
          <ac:chgData name="Kerri Howard-Slaughter" userId="S::sedm6355@ox.ac.uk::d8d01858-3e88-4e2b-853a-a0529afde2d5" providerId="AD" clId="Web-{3C767982-E987-C1A7-D19F-E82B7D439430}" dt="2024-10-11T07:25:08.270" v="50"/>
          <ac:picMkLst>
            <pc:docMk/>
            <pc:sldMk cId="1330950629" sldId="262"/>
            <ac:picMk id="4" creationId="{42C6121A-E9F0-7EBF-5458-1F8BF54EAFCA}"/>
          </ac:picMkLst>
        </pc:picChg>
        <pc:picChg chg="add mod">
          <ac:chgData name="Kerri Howard-Slaughter" userId="S::sedm6355@ox.ac.uk::d8d01858-3e88-4e2b-853a-a0529afde2d5" providerId="AD" clId="Web-{3C767982-E987-C1A7-D19F-E82B7D439430}" dt="2024-10-11T08:07:38.265" v="147" actId="1076"/>
          <ac:picMkLst>
            <pc:docMk/>
            <pc:sldMk cId="1330950629" sldId="262"/>
            <ac:picMk id="4" creationId="{DF0F2628-01C8-36A6-1B26-8827B564DA45}"/>
          </ac:picMkLst>
        </pc:picChg>
      </pc:sldChg>
      <pc:sldChg chg="modSp">
        <pc:chgData name="Kerri Howard-Slaughter" userId="S::sedm6355@ox.ac.uk::d8d01858-3e88-4e2b-853a-a0529afde2d5" providerId="AD" clId="Web-{3C767982-E987-C1A7-D19F-E82B7D439430}" dt="2024-10-11T08:01:38.896" v="95" actId="14100"/>
        <pc:sldMkLst>
          <pc:docMk/>
          <pc:sldMk cId="2588446620" sldId="264"/>
        </pc:sldMkLst>
        <pc:spChg chg="mod">
          <ac:chgData name="Kerri Howard-Slaughter" userId="S::sedm6355@ox.ac.uk::d8d01858-3e88-4e2b-853a-a0529afde2d5" providerId="AD" clId="Web-{3C767982-E987-C1A7-D19F-E82B7D439430}" dt="2024-10-11T08:01:38.896" v="95" actId="14100"/>
          <ac:spMkLst>
            <pc:docMk/>
            <pc:sldMk cId="2588446620" sldId="264"/>
            <ac:spMk id="3" creationId="{D279B466-F119-37A2-335A-54FA76B1FD6F}"/>
          </ac:spMkLst>
        </pc:spChg>
        <pc:picChg chg="mod modCrop">
          <ac:chgData name="Kerri Howard-Slaughter" userId="S::sedm6355@ox.ac.uk::d8d01858-3e88-4e2b-853a-a0529afde2d5" providerId="AD" clId="Web-{3C767982-E987-C1A7-D19F-E82B7D439430}" dt="2024-10-11T07:12:47.426" v="23"/>
          <ac:picMkLst>
            <pc:docMk/>
            <pc:sldMk cId="2588446620" sldId="264"/>
            <ac:picMk id="22" creationId="{F244CEC3-279D-489B-B6C8-413F913EC5BD}"/>
          </ac:picMkLst>
        </pc:picChg>
        <pc:picChg chg="mod modCrop">
          <ac:chgData name="Kerri Howard-Slaughter" userId="S::sedm6355@ox.ac.uk::d8d01858-3e88-4e2b-853a-a0529afde2d5" providerId="AD" clId="Web-{3C767982-E987-C1A7-D19F-E82B7D439430}" dt="2024-10-11T07:12:03.253" v="15" actId="14100"/>
          <ac:picMkLst>
            <pc:docMk/>
            <pc:sldMk cId="2588446620" sldId="264"/>
            <ac:picMk id="26" creationId="{7D648686-8972-4357-9540-B7C1B4623767}"/>
          </ac:picMkLst>
        </pc:picChg>
      </pc:sldChg>
      <pc:sldChg chg="addSp delSp modSp">
        <pc:chgData name="Kerri Howard-Slaughter" userId="S::sedm6355@ox.ac.uk::d8d01858-3e88-4e2b-853a-a0529afde2d5" providerId="AD" clId="Web-{3C767982-E987-C1A7-D19F-E82B7D439430}" dt="2024-10-11T08:05:27.012" v="124" actId="1076"/>
        <pc:sldMkLst>
          <pc:docMk/>
          <pc:sldMk cId="3635632112" sldId="266"/>
        </pc:sldMkLst>
        <pc:spChg chg="mod">
          <ac:chgData name="Kerri Howard-Slaughter" userId="S::sedm6355@ox.ac.uk::d8d01858-3e88-4e2b-853a-a0529afde2d5" providerId="AD" clId="Web-{3C767982-E987-C1A7-D19F-E82B7D439430}" dt="2024-10-11T08:04:27.166" v="112" actId="20577"/>
          <ac:spMkLst>
            <pc:docMk/>
            <pc:sldMk cId="3635632112" sldId="266"/>
            <ac:spMk id="3" creationId="{CFE95F8C-39DC-4B8A-8458-D78955ECC457}"/>
          </ac:spMkLst>
        </pc:spChg>
        <pc:spChg chg="add del mod">
          <ac:chgData name="Kerri Howard-Slaughter" userId="S::sedm6355@ox.ac.uk::d8d01858-3e88-4e2b-853a-a0529afde2d5" providerId="AD" clId="Web-{3C767982-E987-C1A7-D19F-E82B7D439430}" dt="2024-10-11T08:05:20.465" v="122"/>
          <ac:spMkLst>
            <pc:docMk/>
            <pc:sldMk cId="3635632112" sldId="266"/>
            <ac:spMk id="4" creationId="{8F2CCB8A-1C1D-7335-48A1-0295056A78C8}"/>
          </ac:spMkLst>
        </pc:spChg>
        <pc:spChg chg="add mod">
          <ac:chgData name="Kerri Howard-Slaughter" userId="S::sedm6355@ox.ac.uk::d8d01858-3e88-4e2b-853a-a0529afde2d5" providerId="AD" clId="Web-{3C767982-E987-C1A7-D19F-E82B7D439430}" dt="2024-10-11T08:05:27.012" v="124" actId="1076"/>
          <ac:spMkLst>
            <pc:docMk/>
            <pc:sldMk cId="3635632112" sldId="266"/>
            <ac:spMk id="5" creationId="{98F9C63C-84E5-3E3C-44E6-701C13FAEA2C}"/>
          </ac:spMkLst>
        </pc:spChg>
        <pc:spChg chg="mod">
          <ac:chgData name="Kerri Howard-Slaughter" userId="S::sedm6355@ox.ac.uk::d8d01858-3e88-4e2b-853a-a0529afde2d5" providerId="AD" clId="Web-{3C767982-E987-C1A7-D19F-E82B7D439430}" dt="2024-10-11T08:04:55.339" v="117" actId="1076"/>
          <ac:spMkLst>
            <pc:docMk/>
            <pc:sldMk cId="3635632112" sldId="266"/>
            <ac:spMk id="17" creationId="{B7F00680-8188-4E29-93CF-89A1E9939EBF}"/>
          </ac:spMkLst>
        </pc:spChg>
        <pc:spChg chg="del mod">
          <ac:chgData name="Kerri Howard-Slaughter" userId="S::sedm6355@ox.ac.uk::d8d01858-3e88-4e2b-853a-a0529afde2d5" providerId="AD" clId="Web-{3C767982-E987-C1A7-D19F-E82B7D439430}" dt="2024-10-11T08:02:47.054" v="99"/>
          <ac:spMkLst>
            <pc:docMk/>
            <pc:sldMk cId="3635632112" sldId="266"/>
            <ac:spMk id="18" creationId="{E4EB9371-93AF-4860-B999-AB4E66EA5C02}"/>
          </ac:spMkLst>
        </pc:spChg>
        <pc:picChg chg="mod modCrop">
          <ac:chgData name="Kerri Howard-Slaughter" userId="S::sedm6355@ox.ac.uk::d8d01858-3e88-4e2b-853a-a0529afde2d5" providerId="AD" clId="Web-{3C767982-E987-C1A7-D19F-E82B7D439430}" dt="2024-10-11T07:15:41.945" v="36" actId="1076"/>
          <ac:picMkLst>
            <pc:docMk/>
            <pc:sldMk cId="3635632112" sldId="266"/>
            <ac:picMk id="15" creationId="{2E26CE26-0E35-4457-90F0-C439582B053E}"/>
          </ac:picMkLst>
        </pc:picChg>
      </pc:sldChg>
      <pc:sldChg chg="addSp delSp modSp">
        <pc:chgData name="Kerri Howard-Slaughter" userId="S::sedm6355@ox.ac.uk::d8d01858-3e88-4e2b-853a-a0529afde2d5" providerId="AD" clId="Web-{3C767982-E987-C1A7-D19F-E82B7D439430}" dt="2024-10-11T07:24:47.738" v="47"/>
        <pc:sldMkLst>
          <pc:docMk/>
          <pc:sldMk cId="2053334919" sldId="267"/>
        </pc:sldMkLst>
        <pc:picChg chg="add del mod">
          <ac:chgData name="Kerri Howard-Slaughter" userId="S::sedm6355@ox.ac.uk::d8d01858-3e88-4e2b-853a-a0529afde2d5" providerId="AD" clId="Web-{3C767982-E987-C1A7-D19F-E82B7D439430}" dt="2024-10-11T07:24:47.738" v="47"/>
          <ac:picMkLst>
            <pc:docMk/>
            <pc:sldMk cId="2053334919" sldId="267"/>
            <ac:picMk id="4" creationId="{C5253FAA-86F8-D899-B3D1-34F19F185885}"/>
          </ac:picMkLst>
        </pc:picChg>
      </pc:sldChg>
    </pc:docChg>
  </pc:docChgLst>
  <pc:docChgLst>
    <pc:chgData name="Tanyawadee Chalmers" userId="S::otss1528@ox.ac.uk::2c06a5bd-309e-47e8-85f3-dc4d21813f82" providerId="AD" clId="Web-{FEDF1615-E7A5-4C89-89DA-0F46FA81FE6C}"/>
    <pc:docChg chg="modSld">
      <pc:chgData name="Tanyawadee Chalmers" userId="S::otss1528@ox.ac.uk::2c06a5bd-309e-47e8-85f3-dc4d21813f82" providerId="AD" clId="Web-{FEDF1615-E7A5-4C89-89DA-0F46FA81FE6C}" dt="2024-10-11T09:29:02.198" v="10" actId="1076"/>
      <pc:docMkLst>
        <pc:docMk/>
      </pc:docMkLst>
      <pc:sldChg chg="modSp">
        <pc:chgData name="Tanyawadee Chalmers" userId="S::otss1528@ox.ac.uk::2c06a5bd-309e-47e8-85f3-dc4d21813f82" providerId="AD" clId="Web-{FEDF1615-E7A5-4C89-89DA-0F46FA81FE6C}" dt="2024-10-11T09:29:02.198" v="10" actId="1076"/>
        <pc:sldMkLst>
          <pc:docMk/>
          <pc:sldMk cId="3635632112" sldId="266"/>
        </pc:sldMkLst>
        <pc:spChg chg="mod">
          <ac:chgData name="Tanyawadee Chalmers" userId="S::otss1528@ox.ac.uk::2c06a5bd-309e-47e8-85f3-dc4d21813f82" providerId="AD" clId="Web-{FEDF1615-E7A5-4C89-89DA-0F46FA81FE6C}" dt="2024-10-11T09:25:42.560" v="4" actId="20577"/>
          <ac:spMkLst>
            <pc:docMk/>
            <pc:sldMk cId="3635632112" sldId="266"/>
            <ac:spMk id="3" creationId="{CFE95F8C-39DC-4B8A-8458-D78955ECC457}"/>
          </ac:spMkLst>
        </pc:spChg>
        <pc:spChg chg="mod">
          <ac:chgData name="Tanyawadee Chalmers" userId="S::otss1528@ox.ac.uk::2c06a5bd-309e-47e8-85f3-dc4d21813f82" providerId="AD" clId="Web-{FEDF1615-E7A5-4C89-89DA-0F46FA81FE6C}" dt="2024-10-11T09:29:02.198" v="10" actId="1076"/>
          <ac:spMkLst>
            <pc:docMk/>
            <pc:sldMk cId="3635632112" sldId="266"/>
            <ac:spMk id="5" creationId="{98F9C63C-84E5-3E3C-44E6-701C13FAEA2C}"/>
          </ac:spMkLst>
        </pc:spChg>
        <pc:spChg chg="mod">
          <ac:chgData name="Tanyawadee Chalmers" userId="S::otss1528@ox.ac.uk::2c06a5bd-309e-47e8-85f3-dc4d21813f82" providerId="AD" clId="Web-{FEDF1615-E7A5-4C89-89DA-0F46FA81FE6C}" dt="2024-10-11T09:28:18.679" v="9" actId="1076"/>
          <ac:spMkLst>
            <pc:docMk/>
            <pc:sldMk cId="3635632112" sldId="266"/>
            <ac:spMk id="17" creationId="{B7F00680-8188-4E29-93CF-89A1E9939EBF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688D31-E0FA-44DD-AE0E-539A16D2E73C}" type="datetimeFigureOut">
              <a:rPr lang="en-GB" smtClean="0"/>
              <a:t>11/10/2024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790902-D4F6-4856-9CAD-995332429E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78147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790902-D4F6-4856-9CAD-995332429EA4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89222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790902-D4F6-4856-9CAD-995332429EA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09912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>
              <a:cs typeface="Calibri" panose="020F050202020403020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790902-D4F6-4856-9CAD-995332429EA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7882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790902-D4F6-4856-9CAD-995332429EA4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61726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790902-D4F6-4856-9CAD-995332429EA4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71065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790902-D4F6-4856-9CAD-995332429EA4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96063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790902-D4F6-4856-9CAD-995332429EA4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69890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ver_01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A red and white background&#10;&#10;Description automatically generated">
            <a:extLst>
              <a:ext uri="{FF2B5EF4-FFF2-40B4-BE49-F238E27FC236}">
                <a16:creationId xmlns:a16="http://schemas.microsoft.com/office/drawing/2014/main" id="{C6E7E76E-0196-D695-5B49-9DED55183A9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1"/>
            <a:ext cx="12197286" cy="695289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6FD8E72-CC41-E471-B0E5-B8148A2BC91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97246" y="2993107"/>
            <a:ext cx="9144000" cy="742377"/>
          </a:xfrm>
        </p:spPr>
        <p:txBody>
          <a:bodyPr anchor="t" anchorCtr="0">
            <a:normAutofit/>
          </a:bodyPr>
          <a:lstStyle>
            <a:lvl1pPr algn="l">
              <a:defRPr sz="4800">
                <a:solidFill>
                  <a:srgbClr val="4E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GB"/>
              <a:t>Insert title here</a:t>
            </a:r>
            <a:endParaRPr lang="en-E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57992F0-A4C9-1F42-93A6-F2D413E97392}"/>
              </a:ext>
            </a:extLst>
          </p:cNvPr>
          <p:cNvSpPr txBox="1"/>
          <p:nvPr userDrawn="1"/>
        </p:nvSpPr>
        <p:spPr>
          <a:xfrm>
            <a:off x="1193498" y="2478853"/>
            <a:ext cx="1080470" cy="306467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STREAM A</a:t>
            </a:r>
          </a:p>
        </p:txBody>
      </p:sp>
      <p:pic>
        <p:nvPicPr>
          <p:cNvPr id="26" name="Picture 25" descr="A black background with red stars&#10;&#10;Description automatically generated">
            <a:extLst>
              <a:ext uri="{FF2B5EF4-FFF2-40B4-BE49-F238E27FC236}">
                <a16:creationId xmlns:a16="http://schemas.microsoft.com/office/drawing/2014/main" id="{942FF58A-9823-39D0-01AF-ABAADA4BC2B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67224" y="188989"/>
            <a:ext cx="661580" cy="1663874"/>
          </a:xfrm>
          <a:prstGeom prst="rect">
            <a:avLst/>
          </a:prstGeom>
        </p:spPr>
      </p:pic>
      <p:pic>
        <p:nvPicPr>
          <p:cNvPr id="28" name="Picture 27" descr="A black and red background with circles&#10;&#10;Description automatically generated">
            <a:extLst>
              <a:ext uri="{FF2B5EF4-FFF2-40B4-BE49-F238E27FC236}">
                <a16:creationId xmlns:a16="http://schemas.microsoft.com/office/drawing/2014/main" id="{48B83A75-06D6-3D84-EDC4-9A10517A577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600913" y="-189176"/>
            <a:ext cx="2749544" cy="742377"/>
          </a:xfrm>
          <a:prstGeom prst="rect">
            <a:avLst/>
          </a:prstGeom>
        </p:spPr>
      </p:pic>
      <p:pic>
        <p:nvPicPr>
          <p:cNvPr id="30" name="Picture 29" descr="A red and black background with circles&#10;&#10;Description automatically generated">
            <a:extLst>
              <a:ext uri="{FF2B5EF4-FFF2-40B4-BE49-F238E27FC236}">
                <a16:creationId xmlns:a16="http://schemas.microsoft.com/office/drawing/2014/main" id="{97279645-0620-34CB-4209-D2E74E00D931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-263509" y="6381129"/>
            <a:ext cx="2332941" cy="594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301089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Page_Break_01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red and white background&#10;&#10;Description automatically generated">
            <a:extLst>
              <a:ext uri="{FF2B5EF4-FFF2-40B4-BE49-F238E27FC236}">
                <a16:creationId xmlns:a16="http://schemas.microsoft.com/office/drawing/2014/main" id="{23880A44-2C4C-9EEF-1050-443F4E46A11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1"/>
            <a:ext cx="12197286" cy="695289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6FD8E72-CC41-E471-B0E5-B8148A2BC91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07571" y="1178895"/>
            <a:ext cx="5257800" cy="1738476"/>
          </a:xfrm>
        </p:spPr>
        <p:txBody>
          <a:bodyPr anchor="t" anchorCtr="0">
            <a:normAutofit/>
          </a:bodyPr>
          <a:lstStyle>
            <a:lvl1pPr algn="l">
              <a:defRPr sz="5000">
                <a:solidFill>
                  <a:srgbClr val="4E0000"/>
                </a:solidFill>
                <a:latin typeface="+mj-lt"/>
              </a:defRPr>
            </a:lvl1pPr>
          </a:lstStyle>
          <a:p>
            <a:r>
              <a:rPr lang="en-GB"/>
              <a:t>INSERT TITLE</a:t>
            </a:r>
            <a:endParaRPr lang="en-E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C6DFEED-7A9C-8B84-9A09-F302A74CB03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07571" y="771753"/>
            <a:ext cx="5257800" cy="365125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E0000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SUBHEADLINE</a:t>
            </a:r>
            <a:endParaRPr lang="en-ES"/>
          </a:p>
        </p:txBody>
      </p:sp>
      <p:pic>
        <p:nvPicPr>
          <p:cNvPr id="7" name="Picture 6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53F54864-6959-B6C6-D762-DA8B099093A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822866" y="48793"/>
            <a:ext cx="4369134" cy="1130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98819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ext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D87148-FB85-0B0F-64E6-F63CC11DC3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07572" y="582500"/>
            <a:ext cx="10776856" cy="647246"/>
          </a:xfrm>
        </p:spPr>
        <p:txBody>
          <a:bodyPr/>
          <a:lstStyle>
            <a:lvl1pPr>
              <a:defRPr>
                <a:solidFill>
                  <a:srgbClr val="4E0000"/>
                </a:solidFill>
                <a:latin typeface="+mj-lt"/>
              </a:defRPr>
            </a:lvl1pPr>
          </a:lstStyle>
          <a:p>
            <a:r>
              <a:rPr lang="en-GB"/>
              <a:t>Title</a:t>
            </a:r>
            <a:endParaRPr lang="en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D667B0-F1BD-960A-9638-A62B60F8D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7571" y="1488168"/>
            <a:ext cx="10776857" cy="4351338"/>
          </a:xfrm>
        </p:spPr>
        <p:txBody>
          <a:bodyPr/>
          <a:lstStyle>
            <a:lvl1pPr>
              <a:buClr>
                <a:srgbClr val="4E0000"/>
              </a:buClr>
              <a:defRPr>
                <a:solidFill>
                  <a:srgbClr val="4E0000"/>
                </a:solidFill>
                <a:latin typeface="+mj-lt"/>
              </a:defRPr>
            </a:lvl1pPr>
            <a:lvl2pPr>
              <a:buClr>
                <a:srgbClr val="4E0000"/>
              </a:buClr>
              <a:defRPr>
                <a:solidFill>
                  <a:srgbClr val="4E0000"/>
                </a:solidFill>
                <a:latin typeface="+mj-lt"/>
              </a:defRPr>
            </a:lvl2pPr>
            <a:lvl3pPr>
              <a:buClr>
                <a:srgbClr val="4E0000"/>
              </a:buClr>
              <a:defRPr>
                <a:solidFill>
                  <a:srgbClr val="4E0000"/>
                </a:solidFill>
                <a:latin typeface="+mj-lt"/>
              </a:defRPr>
            </a:lvl3pPr>
            <a:lvl4pPr>
              <a:buClr>
                <a:srgbClr val="4E0000"/>
              </a:buClr>
              <a:defRPr>
                <a:solidFill>
                  <a:srgbClr val="4E0000"/>
                </a:solidFill>
                <a:latin typeface="+mj-lt"/>
              </a:defRPr>
            </a:lvl4pPr>
            <a:lvl5pPr>
              <a:buClr>
                <a:srgbClr val="4E0000"/>
              </a:buClr>
              <a:defRPr>
                <a:solidFill>
                  <a:srgbClr val="4E0000"/>
                </a:solidFill>
                <a:latin typeface="+mj-lt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E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72F2FD1-5CA8-A265-4A69-D45E857D71FA}"/>
              </a:ext>
            </a:extLst>
          </p:cNvPr>
          <p:cNvCxnSpPr/>
          <p:nvPr userDrawn="1"/>
        </p:nvCxnSpPr>
        <p:spPr>
          <a:xfrm>
            <a:off x="0" y="6344625"/>
            <a:ext cx="12192000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E9D3D8F4-A635-8D2B-495E-29631E04B3D4}"/>
              </a:ext>
            </a:extLst>
          </p:cNvPr>
          <p:cNvSpPr txBox="1"/>
          <p:nvPr userDrawn="1"/>
        </p:nvSpPr>
        <p:spPr>
          <a:xfrm>
            <a:off x="707571" y="6475254"/>
            <a:ext cx="6803571" cy="24622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GB" sz="1000" b="0" i="0">
                <a:solidFill>
                  <a:schemeClr val="bg1"/>
                </a:solidFill>
                <a:latin typeface="Proxima Nova" panose="02000506030000020004" pitchFamily="2" charset="0"/>
              </a:rPr>
              <a:t>NATIONAL EVALUATION CAPACITIES CONFERENCE 2024</a:t>
            </a:r>
            <a:endParaRPr lang="en-ES" sz="1000" b="0" i="0">
              <a:solidFill>
                <a:schemeClr val="bg1"/>
              </a:solidFill>
              <a:latin typeface="Proxima Nova" panose="0200050603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8900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B9E19-A8DA-E1B7-FC6A-705DD8F7AC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E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4E89FF-DDB6-6A21-473B-ABF3E53D1A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CCDBFC-B822-C94D-88E1-563140F7F7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  <a:latin typeface="Proxima Nova" panose="02000506030000020004" pitchFamily="2" charset="0"/>
              </a:defRPr>
            </a:lvl1pPr>
          </a:lstStyle>
          <a:p>
            <a:fld id="{1BF78BCC-283B-4C4E-8F57-8AADC62B10CB}" type="datetimeFigureOut">
              <a:rPr lang="en-ES" smtClean="0"/>
              <a:pPr/>
              <a:t>10/11/2024</a:t>
            </a:fld>
            <a:endParaRPr lang="en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EFF69B-2C97-5C95-796D-2B135787FA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  <a:latin typeface="Proxima Nova" panose="02000506030000020004" pitchFamily="2" charset="0"/>
              </a:defRPr>
            </a:lvl1pPr>
          </a:lstStyle>
          <a:p>
            <a:endParaRPr lang="en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9EBD7E-FAE0-323D-CF9E-21505DC566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  <a:latin typeface="Proxima Nova" panose="02000506030000020004" pitchFamily="2" charset="0"/>
              </a:defRPr>
            </a:lvl1pPr>
          </a:lstStyle>
          <a:p>
            <a:fld id="{7928CCBB-7E5D-194B-B2B8-3BD4CB5E2B06}" type="slidenum">
              <a:rPr lang="en-ES" smtClean="0"/>
              <a:pPr/>
              <a:t>‹#›</a:t>
            </a:fld>
            <a:endParaRPr lang="en-ES"/>
          </a:p>
        </p:txBody>
      </p:sp>
      <p:pic>
        <p:nvPicPr>
          <p:cNvPr id="8" name="Picture 7" descr="A red background with a white background&#10;&#10;Description automatically generated with medium confidence">
            <a:extLst>
              <a:ext uri="{FF2B5EF4-FFF2-40B4-BE49-F238E27FC236}">
                <a16:creationId xmlns:a16="http://schemas.microsoft.com/office/drawing/2014/main" id="{A9B1D1B0-72E1-AD0C-3B31-A7F743D47FA4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-1"/>
            <a:ext cx="12197286" cy="6952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7121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2" r:id="rId2"/>
    <p:sldLayoutId id="2147483650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Proxima Nova" panose="02000506030000020004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svg"/><Relationship Id="rId13" Type="http://schemas.openxmlformats.org/officeDocument/2006/relationships/image" Target="../media/image21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12" Type="http://schemas.openxmlformats.org/officeDocument/2006/relationships/image" Target="../media/image20.pn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2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sv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5" Type="http://schemas.openxmlformats.org/officeDocument/2006/relationships/image" Target="../media/image23.png"/><Relationship Id="rId10" Type="http://schemas.openxmlformats.org/officeDocument/2006/relationships/image" Target="../media/image18.png"/><Relationship Id="rId4" Type="http://schemas.openxmlformats.org/officeDocument/2006/relationships/image" Target="../media/image12.svg"/><Relationship Id="rId9" Type="http://schemas.openxmlformats.org/officeDocument/2006/relationships/image" Target="../media/image17.png"/><Relationship Id="rId14" Type="http://schemas.openxmlformats.org/officeDocument/2006/relationships/image" Target="../media/image2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2.png"/><Relationship Id="rId4" Type="http://schemas.openxmlformats.org/officeDocument/2006/relationships/image" Target="../media/image2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hyperlink" Target="https://www.linkedin.com/in/ashley-cavers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05BE52-3F5B-87A5-EE90-3A2F98FF8BF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>
                <a:solidFill>
                  <a:schemeClr val="bg1"/>
                </a:solidFill>
              </a:rPr>
              <a:t>Ethics, Evidence, Engagement</a:t>
            </a:r>
            <a:endParaRPr lang="en-ES">
              <a:solidFill>
                <a:schemeClr val="bg1"/>
              </a:solidFill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7150DF1A-CAE5-7E1D-5100-C85D5D7A4BA7}"/>
              </a:ext>
            </a:extLst>
          </p:cNvPr>
          <p:cNvSpPr txBox="1">
            <a:spLocks/>
          </p:cNvSpPr>
          <p:nvPr/>
        </p:nvSpPr>
        <p:spPr>
          <a:xfrm>
            <a:off x="1097246" y="3822256"/>
            <a:ext cx="9144000" cy="1113959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i="0" kern="1200">
                <a:solidFill>
                  <a:srgbClr val="4E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GB" sz="2000" b="0">
                <a:solidFill>
                  <a:schemeClr val="bg1"/>
                </a:solidFill>
                <a:latin typeface="Roboto"/>
                <a:ea typeface="Roboto"/>
                <a:cs typeface="Roboto"/>
              </a:rPr>
              <a:t>How academia can support a healthy evaluation culture</a:t>
            </a:r>
            <a:endParaRPr lang="en-US" sz="2000" b="0">
              <a:solidFill>
                <a:schemeClr val="bg1"/>
              </a:solidFill>
              <a:latin typeface="Roboto"/>
              <a:ea typeface="Roboto"/>
              <a:cs typeface="Roboto"/>
            </a:endParaRPr>
          </a:p>
        </p:txBody>
      </p:sp>
      <p:pic>
        <p:nvPicPr>
          <p:cNvPr id="3" name="Picture 2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97473A27-4E7B-1C1E-9C0B-5F6F1FC9BA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5759" y="4521705"/>
            <a:ext cx="5252161" cy="1358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1168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7D6C3861-1611-42FD-BD88-FCE7B46A581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5737" y="474798"/>
            <a:ext cx="5197156" cy="12693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4154FCF9-985B-42F2-A849-61B6DF79115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51141" y="2640038"/>
            <a:ext cx="5201752" cy="33311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A31DF0F-4C75-4A02-AB68-74563A45AA1B}"/>
              </a:ext>
            </a:extLst>
          </p:cNvPr>
          <p:cNvSpPr txBox="1"/>
          <p:nvPr/>
        </p:nvSpPr>
        <p:spPr>
          <a:xfrm>
            <a:off x="220337" y="445634"/>
            <a:ext cx="6242439" cy="466025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ts val="3805"/>
              </a:lnSpc>
              <a:spcAft>
                <a:spcPts val="1871"/>
              </a:spcAft>
            </a:pPr>
            <a:r>
              <a:rPr lang="en-US" sz="3200" b="1">
                <a:solidFill>
                  <a:schemeClr val="bg1"/>
                </a:solidFill>
                <a:ea typeface="Times New Roman" panose="02020603050405020304" pitchFamily="18" charset="0"/>
                <a:cs typeface="Arial"/>
              </a:rPr>
              <a:t>The Mi</a:t>
            </a:r>
            <a:r>
              <a:rPr lang="en-US" sz="3200" b="1">
                <a:solidFill>
                  <a:schemeClr val="bg1"/>
                </a:solidFill>
                <a:latin typeface="+mn-lt"/>
                <a:ea typeface="Times New Roman" panose="02020603050405020304" pitchFamily="18" charset="0"/>
                <a:cs typeface="Arial"/>
              </a:rPr>
              <a:t>ssion </a:t>
            </a:r>
            <a:endParaRPr lang="en-US" sz="3200" b="1">
              <a:solidFill>
                <a:schemeClr val="bg1"/>
              </a:solidFill>
              <a:ea typeface="Times New Roman" panose="02020603050405020304" pitchFamily="18" charset="0"/>
              <a:cs typeface="Arial"/>
            </a:endParaRPr>
          </a:p>
          <a:p>
            <a:pPr>
              <a:spcAft>
                <a:spcPts val="1871"/>
              </a:spcAft>
            </a:pPr>
            <a:r>
              <a:rPr lang="en-US" sz="2000" i="1">
                <a:solidFill>
                  <a:schemeClr val="bg1"/>
                </a:solidFill>
                <a:ea typeface="Times New Roman" panose="02020603050405020304" pitchFamily="18" charset="0"/>
                <a:cs typeface="Arial"/>
              </a:rPr>
              <a:t>We</a:t>
            </a:r>
            <a:r>
              <a:rPr lang="en-US" sz="2000" i="1">
                <a:solidFill>
                  <a:schemeClr val="bg1"/>
                </a:solidFill>
                <a:latin typeface="+mn-lt"/>
                <a:ea typeface="Times New Roman" panose="02020603050405020304" pitchFamily="18" charset="0"/>
                <a:cs typeface="Arial"/>
              </a:rPr>
              <a:t> combine the research talent of Oxford graduates with the ambition of purpose-driven partners to advance the UN SDGs </a:t>
            </a:r>
            <a:r>
              <a:rPr lang="en-US" sz="2000" i="1">
                <a:solidFill>
                  <a:schemeClr val="bg1"/>
                </a:solidFill>
                <a:latin typeface="+mn-lt"/>
                <a:ea typeface="Calibri"/>
                <a:cs typeface="Calibri"/>
              </a:rPr>
              <a:t>at both a local and global level</a:t>
            </a:r>
            <a:endParaRPr lang="en-US" sz="2000" b="1" i="1">
              <a:solidFill>
                <a:schemeClr val="bg1"/>
              </a:solidFill>
              <a:latin typeface="+mn-lt"/>
              <a:ea typeface="Roboto"/>
              <a:cs typeface="Calibri"/>
            </a:endParaRPr>
          </a:p>
          <a:p>
            <a:pPr>
              <a:lnSpc>
                <a:spcPts val="3805"/>
              </a:lnSpc>
              <a:spcAft>
                <a:spcPts val="1871"/>
              </a:spcAft>
            </a:pPr>
            <a:r>
              <a:rPr lang="en-US" sz="2000" b="1">
                <a:solidFill>
                  <a:schemeClr val="bg1"/>
                </a:solidFill>
                <a:latin typeface="+mn-lt"/>
                <a:cs typeface="Calibri"/>
              </a:rPr>
              <a:t>We do this by</a:t>
            </a:r>
            <a:endParaRPr lang="en-US" sz="2000" b="1">
              <a:solidFill>
                <a:schemeClr val="bg1"/>
              </a:solidFill>
              <a:cs typeface="Arial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>
                <a:solidFill>
                  <a:schemeClr val="bg1"/>
                </a:solidFill>
                <a:latin typeface="+mn-lt"/>
                <a:ea typeface="Times New Roman" panose="02020603050405020304" pitchFamily="18" charset="0"/>
                <a:cs typeface="Arial"/>
              </a:rPr>
              <a:t>Equipping students with the skills to drive transformative change</a:t>
            </a:r>
          </a:p>
          <a:p>
            <a:endParaRPr lang="en-US" sz="1800">
              <a:solidFill>
                <a:schemeClr val="bg1"/>
              </a:solidFill>
              <a:latin typeface="+mn-lt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>
                <a:solidFill>
                  <a:schemeClr val="bg1"/>
                </a:solidFill>
                <a:latin typeface="+mn-lt"/>
                <a:ea typeface="Times New Roman" panose="02020603050405020304" pitchFamily="18" charset="0"/>
                <a:cs typeface="Arial"/>
              </a:rPr>
              <a:t>Translating innovative research into real-world action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1800">
              <a:solidFill>
                <a:schemeClr val="bg1"/>
              </a:solidFill>
              <a:latin typeface="+mn-lt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>
                <a:solidFill>
                  <a:schemeClr val="bg1"/>
                </a:solidFill>
                <a:latin typeface="+mn-lt"/>
                <a:ea typeface="Times New Roman" panose="02020603050405020304" pitchFamily="18" charset="0"/>
                <a:cs typeface="Arial"/>
              </a:rPr>
              <a:t>Empowering partners to demonstrate leadership in advancing the SDGs</a:t>
            </a:r>
          </a:p>
        </p:txBody>
      </p:sp>
    </p:spTree>
    <p:extLst>
      <p:ext uri="{BB962C8B-B14F-4D97-AF65-F5344CB8AC3E}">
        <p14:creationId xmlns:p14="http://schemas.microsoft.com/office/powerpoint/2010/main" val="38318891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5AFB45-C145-4581-9C15-22E8D62575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478" y="422248"/>
            <a:ext cx="2624666" cy="647246"/>
          </a:xfrm>
        </p:spPr>
        <p:txBody>
          <a:bodyPr>
            <a:normAutofit/>
          </a:bodyPr>
          <a:lstStyle/>
          <a:p>
            <a:r>
              <a:rPr lang="en-GB" sz="3200">
                <a:solidFill>
                  <a:schemeClr val="bg1"/>
                </a:solidFill>
              </a:rPr>
              <a:t>The Fellows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502E72-FB67-4F50-B3D1-8827DCD9C3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4121" y="1306773"/>
            <a:ext cx="6850000" cy="1394108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buClr>
                <a:schemeClr val="bg1"/>
              </a:buClr>
            </a:pPr>
            <a:r>
              <a:rPr lang="en-GB" sz="1800">
                <a:solidFill>
                  <a:schemeClr val="bg1"/>
                </a:solidFill>
              </a:rPr>
              <a:t>Multi-disciplinary teams</a:t>
            </a:r>
            <a:endParaRPr lang="en-US">
              <a:solidFill>
                <a:schemeClr val="bg1"/>
              </a:solidFill>
              <a:ea typeface="Roboto"/>
              <a:cs typeface="Roboto"/>
            </a:endParaRPr>
          </a:p>
          <a:p>
            <a:pPr>
              <a:buClr>
                <a:schemeClr val="bg1"/>
              </a:buClr>
            </a:pPr>
            <a:r>
              <a:rPr lang="en-GB" sz="1800">
                <a:solidFill>
                  <a:schemeClr val="bg1"/>
                </a:solidFill>
              </a:rPr>
              <a:t>45 + countries</a:t>
            </a:r>
            <a:endParaRPr lang="en-GB" sz="1800">
              <a:solidFill>
                <a:schemeClr val="bg1"/>
              </a:solidFill>
              <a:ea typeface="Roboto"/>
              <a:cs typeface="Roboto"/>
            </a:endParaRPr>
          </a:p>
          <a:p>
            <a:pPr>
              <a:buClr>
                <a:schemeClr val="bg1"/>
              </a:buClr>
            </a:pPr>
            <a:r>
              <a:rPr lang="en-GB" sz="1800">
                <a:solidFill>
                  <a:schemeClr val="bg1"/>
                </a:solidFill>
              </a:rPr>
              <a:t>Training programme: Ethics, Evidence &amp; Engagement</a:t>
            </a:r>
            <a:endParaRPr lang="en-GB" sz="1800">
              <a:solidFill>
                <a:schemeClr val="bg1"/>
              </a:solidFill>
              <a:ea typeface="Roboto"/>
              <a:cs typeface="Roboto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A701DE84-2B6A-4D01-8ED3-6E4B819E2E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5259" y="2814076"/>
            <a:ext cx="4464698" cy="29764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A circular chart with different colored circles&#10;&#10;Description automatically generated">
            <a:extLst>
              <a:ext uri="{FF2B5EF4-FFF2-40B4-BE49-F238E27FC236}">
                <a16:creationId xmlns:a16="http://schemas.microsoft.com/office/drawing/2014/main" id="{FF393543-F3EC-4DD0-BD4F-69ACA677E4A6}"/>
              </a:ext>
            </a:extLst>
          </p:cNvPr>
          <p:cNvPicPr/>
          <p:nvPr/>
        </p:nvPicPr>
        <p:blipFill rotWithShape="1">
          <a:blip r:embed="rId4"/>
          <a:srcRect t="50" b="50"/>
          <a:stretch/>
        </p:blipFill>
        <p:spPr bwMode="auto">
          <a:xfrm>
            <a:off x="7188602" y="317262"/>
            <a:ext cx="4489277" cy="442901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280DBAF-556F-443B-8926-12306E81C1A2}"/>
              </a:ext>
            </a:extLst>
          </p:cNvPr>
          <p:cNvSpPr txBox="1"/>
          <p:nvPr/>
        </p:nvSpPr>
        <p:spPr>
          <a:xfrm>
            <a:off x="7370285" y="4723962"/>
            <a:ext cx="4594033" cy="1784692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normAutofit/>
          </a:bodyPr>
          <a:lstStyle/>
          <a:p>
            <a:pPr algn="l"/>
            <a:endParaRPr lang="en-GB" sz="2000" b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491375-63D3-4EFB-8F1D-340327A3E85E}"/>
              </a:ext>
            </a:extLst>
          </p:cNvPr>
          <p:cNvSpPr txBox="1"/>
          <p:nvPr/>
        </p:nvSpPr>
        <p:spPr>
          <a:xfrm>
            <a:off x="6499952" y="4803354"/>
            <a:ext cx="1255923" cy="566478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normAutofit/>
          </a:bodyPr>
          <a:lstStyle/>
          <a:p>
            <a:pPr algn="l"/>
            <a:endParaRPr lang="en-GB" sz="2000" b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75425DA-DD95-45BB-A3FD-A115AFC26D9F}"/>
              </a:ext>
            </a:extLst>
          </p:cNvPr>
          <p:cNvSpPr txBox="1"/>
          <p:nvPr/>
        </p:nvSpPr>
        <p:spPr>
          <a:xfrm flipH="1" flipV="1">
            <a:off x="9485523" y="5790541"/>
            <a:ext cx="771181" cy="484959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normAutofit/>
          </a:bodyPr>
          <a:lstStyle/>
          <a:p>
            <a:pPr algn="l"/>
            <a:endParaRPr lang="en-GB" sz="2000" b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D464E67-24EC-4F27-B129-BE84263268D4}"/>
              </a:ext>
            </a:extLst>
          </p:cNvPr>
          <p:cNvSpPr txBox="1"/>
          <p:nvPr/>
        </p:nvSpPr>
        <p:spPr>
          <a:xfrm>
            <a:off x="4406747" y="1641513"/>
            <a:ext cx="4043190" cy="1509311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normAutofit/>
          </a:bodyPr>
          <a:lstStyle/>
          <a:p>
            <a:pPr algn="l"/>
            <a:endParaRPr lang="en-GB" sz="2000" b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73AA289-B368-4DBE-8221-5AE9101A7982}"/>
              </a:ext>
            </a:extLst>
          </p:cNvPr>
          <p:cNvSpPr txBox="1"/>
          <p:nvPr/>
        </p:nvSpPr>
        <p:spPr>
          <a:xfrm>
            <a:off x="6769865" y="4723962"/>
            <a:ext cx="5431316" cy="1472146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b="0">
                <a:solidFill>
                  <a:schemeClr val="bg1"/>
                </a:solidFill>
                <a:latin typeface="+mj-lt"/>
              </a:rPr>
              <a:t>Ethics – why do we want a certain impact?</a:t>
            </a:r>
          </a:p>
          <a:p>
            <a:pPr algn="l"/>
            <a:endParaRPr lang="en-GB" b="0">
              <a:solidFill>
                <a:schemeClr val="bg1"/>
              </a:solidFill>
              <a:latin typeface="+mj-lt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>
                <a:solidFill>
                  <a:schemeClr val="bg1"/>
                </a:solidFill>
                <a:latin typeface="+mj-lt"/>
              </a:rPr>
              <a:t>Evidence – what works to achieve that impact?</a:t>
            </a:r>
          </a:p>
          <a:p>
            <a:pPr algn="l"/>
            <a:endParaRPr lang="en-GB">
              <a:solidFill>
                <a:schemeClr val="bg1"/>
              </a:solidFill>
              <a:latin typeface="+mj-lt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>
                <a:solidFill>
                  <a:schemeClr val="bg1"/>
                </a:solidFill>
                <a:latin typeface="+mj-lt"/>
              </a:rPr>
              <a:t>Engagement – how do we make this happen?</a:t>
            </a:r>
          </a:p>
          <a:p>
            <a:pPr algn="l"/>
            <a:endParaRPr lang="en-GB" b="0"/>
          </a:p>
        </p:txBody>
      </p:sp>
    </p:spTree>
    <p:extLst>
      <p:ext uri="{BB962C8B-B14F-4D97-AF65-F5344CB8AC3E}">
        <p14:creationId xmlns:p14="http://schemas.microsoft.com/office/powerpoint/2010/main" val="30159410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600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DAD25B-E1F6-13CD-1B5F-8743C5ECEB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3334" y="303571"/>
            <a:ext cx="4094237" cy="659341"/>
          </a:xfrm>
        </p:spPr>
        <p:txBody>
          <a:bodyPr>
            <a:normAutofit/>
          </a:bodyPr>
          <a:lstStyle/>
          <a:p>
            <a:r>
              <a:rPr lang="en-GB" sz="3200">
                <a:solidFill>
                  <a:schemeClr val="bg1"/>
                </a:solidFill>
              </a:rPr>
              <a:t>Projects</a:t>
            </a:r>
            <a:r>
              <a:rPr lang="en-GB" sz="3600">
                <a:solidFill>
                  <a:schemeClr val="bg1"/>
                </a:solidFill>
              </a:rPr>
              <a:t> </a:t>
            </a:r>
            <a:r>
              <a:rPr lang="en-GB" sz="3200">
                <a:solidFill>
                  <a:schemeClr val="bg1"/>
                </a:solidFill>
              </a:rPr>
              <a:t>&amp; Partners </a:t>
            </a:r>
            <a:endParaRPr lang="en-ES" sz="320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79B466-F119-37A2-335A-54FA76B1FD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05430" y="1421642"/>
            <a:ext cx="4257513" cy="3143170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GB" b="1">
                <a:solidFill>
                  <a:schemeClr val="accent1">
                    <a:lumMod val="50000"/>
                  </a:schemeClr>
                </a:solidFill>
              </a:rPr>
              <a:t>18      </a:t>
            </a:r>
            <a:r>
              <a:rPr lang="en-GB" sz="1800">
                <a:solidFill>
                  <a:schemeClr val="bg1"/>
                </a:solidFill>
              </a:rPr>
              <a:t>partners        </a:t>
            </a:r>
          </a:p>
          <a:p>
            <a:pPr marL="0" indent="0">
              <a:buNone/>
            </a:pPr>
            <a:endParaRPr lang="en-GB" sz="1800">
              <a:solidFill>
                <a:schemeClr val="bg1"/>
              </a:solidFill>
            </a:endParaRPr>
          </a:p>
          <a:p>
            <a:endParaRPr lang="en-GB" sz="180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GB" b="1">
                <a:solidFill>
                  <a:schemeClr val="accent1">
                    <a:lumMod val="50000"/>
                  </a:schemeClr>
                </a:solidFill>
              </a:rPr>
              <a:t>35</a:t>
            </a:r>
            <a:r>
              <a:rPr lang="en-GB" sz="1800">
                <a:solidFill>
                  <a:schemeClr val="bg1"/>
                </a:solidFill>
              </a:rPr>
              <a:t>          research projects  </a:t>
            </a:r>
            <a:endParaRPr lang="en-GB" sz="1800">
              <a:solidFill>
                <a:schemeClr val="bg1"/>
              </a:solidFill>
              <a:ea typeface="Roboto"/>
              <a:cs typeface="Roboto"/>
            </a:endParaRPr>
          </a:p>
          <a:p>
            <a:pPr marL="0" indent="0">
              <a:buNone/>
            </a:pPr>
            <a:endParaRPr lang="en-GB" sz="180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GB" sz="180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GB" b="1">
                <a:solidFill>
                  <a:schemeClr val="accent1">
                    <a:lumMod val="50000"/>
                  </a:schemeClr>
                </a:solidFill>
              </a:rPr>
              <a:t>200 +</a:t>
            </a:r>
            <a:r>
              <a:rPr lang="en-GB">
                <a:solidFill>
                  <a:schemeClr val="bg1"/>
                </a:solidFill>
              </a:rPr>
              <a:t> </a:t>
            </a:r>
            <a:r>
              <a:rPr lang="en-GB" sz="1800">
                <a:solidFill>
                  <a:schemeClr val="bg1"/>
                </a:solidFill>
              </a:rPr>
              <a:t>actionable recommendations </a:t>
            </a:r>
            <a:endParaRPr lang="en-GB" sz="1800">
              <a:solidFill>
                <a:schemeClr val="bg1"/>
              </a:solidFill>
              <a:ea typeface="Roboto"/>
              <a:cs typeface="Roboto"/>
            </a:endParaRPr>
          </a:p>
          <a:p>
            <a:endParaRPr lang="en-GB"/>
          </a:p>
        </p:txBody>
      </p:sp>
      <p:sp>
        <p:nvSpPr>
          <p:cNvPr id="4" name="AutoShape 2" descr="Cheers with solid fill">
            <a:extLst>
              <a:ext uri="{FF2B5EF4-FFF2-40B4-BE49-F238E27FC236}">
                <a16:creationId xmlns:a16="http://schemas.microsoft.com/office/drawing/2014/main" id="{1F84008A-4804-414A-A6C1-A862142F867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" name="AutoShape 4" descr="Cheers with solid fill">
            <a:extLst>
              <a:ext uri="{FF2B5EF4-FFF2-40B4-BE49-F238E27FC236}">
                <a16:creationId xmlns:a16="http://schemas.microsoft.com/office/drawing/2014/main" id="{C408E801-70BA-4151-992C-173E2C3726F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7" name="Graphic 6" descr="Handshake with solid fill">
            <a:extLst>
              <a:ext uri="{FF2B5EF4-FFF2-40B4-BE49-F238E27FC236}">
                <a16:creationId xmlns:a16="http://schemas.microsoft.com/office/drawing/2014/main" id="{D0066703-A394-4855-A27E-4DC4BEA9B53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567019" y="1221975"/>
            <a:ext cx="984979" cy="984979"/>
          </a:xfrm>
          <a:prstGeom prst="rect">
            <a:avLst/>
          </a:prstGeom>
        </p:spPr>
      </p:pic>
      <p:pic>
        <p:nvPicPr>
          <p:cNvPr id="9" name="Graphic 8" descr="Classroom with solid fill">
            <a:extLst>
              <a:ext uri="{FF2B5EF4-FFF2-40B4-BE49-F238E27FC236}">
                <a16:creationId xmlns:a16="http://schemas.microsoft.com/office/drawing/2014/main" id="{63CEFBA3-05C0-47B6-8A9E-194714F3D60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574123" y="2388480"/>
            <a:ext cx="803453" cy="803453"/>
          </a:xfrm>
          <a:prstGeom prst="rect">
            <a:avLst/>
          </a:prstGeom>
        </p:spPr>
      </p:pic>
      <p:pic>
        <p:nvPicPr>
          <p:cNvPr id="10" name="Graphic 9" descr="Cheers with solid fill">
            <a:extLst>
              <a:ext uri="{FF2B5EF4-FFF2-40B4-BE49-F238E27FC236}">
                <a16:creationId xmlns:a16="http://schemas.microsoft.com/office/drawing/2014/main" id="{BBC33D06-178C-4832-BBFB-52C70733774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18532" y="3649133"/>
            <a:ext cx="914635" cy="914400"/>
          </a:xfrm>
          <a:prstGeom prst="rect">
            <a:avLst/>
          </a:prstGeom>
        </p:spPr>
      </p:pic>
      <p:pic>
        <p:nvPicPr>
          <p:cNvPr id="11" name="Picture 10" descr="A blue logo with a black background&#10;&#10;Description automatically generated">
            <a:extLst>
              <a:ext uri="{FF2B5EF4-FFF2-40B4-BE49-F238E27FC236}">
                <a16:creationId xmlns:a16="http://schemas.microsoft.com/office/drawing/2014/main" id="{74DB5E55-0224-4629-9E0D-85DDCC979244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300826"/>
            <a:ext cx="2916950" cy="1368511"/>
          </a:xfrm>
          <a:prstGeom prst="rect">
            <a:avLst/>
          </a:prstGeom>
        </p:spPr>
      </p:pic>
      <p:pic>
        <p:nvPicPr>
          <p:cNvPr id="12" name="Picture 11" descr="An orange and white sign&#10;&#10;Description automatically generated">
            <a:extLst>
              <a:ext uri="{FF2B5EF4-FFF2-40B4-BE49-F238E27FC236}">
                <a16:creationId xmlns:a16="http://schemas.microsoft.com/office/drawing/2014/main" id="{C25EA898-FC7E-4C85-90BB-24C8C6188AC5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7908" y="1769975"/>
            <a:ext cx="1582716" cy="1004362"/>
          </a:xfrm>
          <a:prstGeom prst="rect">
            <a:avLst/>
          </a:prstGeom>
        </p:spPr>
      </p:pic>
      <p:pic>
        <p:nvPicPr>
          <p:cNvPr id="13" name="Picture 12" descr="A logo with wings and a circle&#10;&#10;Description automatically generated">
            <a:extLst>
              <a:ext uri="{FF2B5EF4-FFF2-40B4-BE49-F238E27FC236}">
                <a16:creationId xmlns:a16="http://schemas.microsoft.com/office/drawing/2014/main" id="{7D3FCA05-2D32-4ED9-BC28-7A0C232D5CE3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8690" y="3587448"/>
            <a:ext cx="2590800" cy="838772"/>
          </a:xfrm>
          <a:prstGeom prst="rect">
            <a:avLst/>
          </a:prstGeom>
        </p:spPr>
      </p:pic>
      <p:pic>
        <p:nvPicPr>
          <p:cNvPr id="14" name="Picture 13" descr="A red and black logo&#10;&#10;Description automatically generated">
            <a:extLst>
              <a:ext uri="{FF2B5EF4-FFF2-40B4-BE49-F238E27FC236}">
                <a16:creationId xmlns:a16="http://schemas.microsoft.com/office/drawing/2014/main" id="{64706C23-DA80-4BBD-962F-103FA4B592DC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3683" y="5094300"/>
            <a:ext cx="2261747" cy="904697"/>
          </a:xfrm>
          <a:prstGeom prst="rect">
            <a:avLst/>
          </a:prstGeom>
        </p:spPr>
      </p:pic>
      <p:pic>
        <p:nvPicPr>
          <p:cNvPr id="16" name="Picture 15" descr="A white rectangle with black text&#10;&#10;Description automatically generated">
            <a:extLst>
              <a:ext uri="{FF2B5EF4-FFF2-40B4-BE49-F238E27FC236}">
                <a16:creationId xmlns:a16="http://schemas.microsoft.com/office/drawing/2014/main" id="{53574AD7-4519-432F-8037-8BAD8C8E2EAB}"/>
              </a:ext>
            </a:extLst>
          </p:cNvPr>
          <p:cNvPicPr>
            <a:picLocks noChangeAspect="1"/>
          </p:cNvPicPr>
          <p:nvPr/>
        </p:nvPicPr>
        <p:blipFill rotWithShape="1">
          <a:blip r:embed="rId13"/>
          <a:srcRect l="3204" t="24550" b="25815"/>
          <a:stretch/>
        </p:blipFill>
        <p:spPr>
          <a:xfrm>
            <a:off x="9830570" y="1962320"/>
            <a:ext cx="1958657" cy="1004363"/>
          </a:xfrm>
          <a:prstGeom prst="rect">
            <a:avLst/>
          </a:prstGeom>
        </p:spPr>
      </p:pic>
      <p:pic>
        <p:nvPicPr>
          <p:cNvPr id="28" name="Picture 27" descr="A black and white logo&#10;&#10;Description automatically generated">
            <a:extLst>
              <a:ext uri="{FF2B5EF4-FFF2-40B4-BE49-F238E27FC236}">
                <a16:creationId xmlns:a16="http://schemas.microsoft.com/office/drawing/2014/main" id="{3BF9A328-4394-4C36-8E16-1015853DC27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9494815" y="481174"/>
            <a:ext cx="2243422" cy="1007814"/>
          </a:xfrm>
          <a:prstGeom prst="rect">
            <a:avLst/>
          </a:prstGeom>
        </p:spPr>
      </p:pic>
      <p:pic>
        <p:nvPicPr>
          <p:cNvPr id="6" name="Picture 5" descr="A black background with green text&#10;&#10;Description automatically generated">
            <a:extLst>
              <a:ext uri="{FF2B5EF4-FFF2-40B4-BE49-F238E27FC236}">
                <a16:creationId xmlns:a16="http://schemas.microsoft.com/office/drawing/2014/main" id="{4D9B2042-F659-9C00-670B-679FC172F72A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251407" y="5193881"/>
            <a:ext cx="2921669" cy="72139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E240B5C-B897-DF5D-ED0A-59D506C75DC1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9545808" y="3599279"/>
            <a:ext cx="2336497" cy="823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84466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64CBEB-5013-474E-A294-2720D9121F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722" y="78593"/>
            <a:ext cx="7775417" cy="1753077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1800"/>
              </a:spcBef>
            </a:pPr>
            <a:r>
              <a:rPr lang="en-GB" sz="3200">
                <a:solidFill>
                  <a:schemeClr val="bg1"/>
                </a:solidFill>
              </a:rPr>
              <a:t>Case study – </a:t>
            </a:r>
            <a:br>
              <a:rPr lang="en-GB" sz="3200">
                <a:solidFill>
                  <a:schemeClr val="bg1"/>
                </a:solidFill>
              </a:rPr>
            </a:br>
            <a:r>
              <a:rPr lang="en-GB" sz="2000">
                <a:solidFill>
                  <a:schemeClr val="bg1"/>
                </a:solidFill>
              </a:rPr>
              <a:t>driving sustainable economic growth in the Amazon rainforest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E95F8C-39DC-4B8A-8458-D78955ECC4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0722" y="1581799"/>
            <a:ext cx="7901760" cy="3444532"/>
          </a:xfrm>
        </p:spPr>
        <p:txBody>
          <a:bodyPr vert="horz" lIns="91440" tIns="45720" rIns="91440" bIns="45720" rtlCol="0" anchor="t">
            <a:normAutofit fontScale="25000" lnSpcReduction="20000"/>
          </a:bodyPr>
          <a:lstStyle/>
          <a:p>
            <a:pPr marL="0" indent="0">
              <a:lnSpc>
                <a:spcPct val="116000"/>
              </a:lnSpc>
              <a:spcAft>
                <a:spcPts val="800"/>
              </a:spcAft>
              <a:buNone/>
            </a:pPr>
            <a:r>
              <a:rPr lang="en-GB" sz="7200">
                <a:solidFill>
                  <a:schemeClr val="bg1"/>
                </a:solidFill>
                <a:ea typeface="Times New Roman" panose="02020603050405020304" pitchFamily="18" charset="0"/>
                <a:cs typeface="Times New Roman"/>
              </a:rPr>
              <a:t>P</a:t>
            </a:r>
            <a:r>
              <a:rPr lang="en-GB" sz="7200">
                <a:solidFill>
                  <a:schemeClr val="bg1"/>
                </a:solidFill>
                <a:effectLst/>
                <a:ea typeface="Times New Roman" panose="02020603050405020304" pitchFamily="18" charset="0"/>
                <a:cs typeface="Times New Roman"/>
              </a:rPr>
              <a:t>roject</a:t>
            </a:r>
            <a:r>
              <a:rPr lang="en-GB" sz="7200">
                <a:solidFill>
                  <a:schemeClr val="bg1"/>
                </a:solidFill>
                <a:ea typeface="Times New Roman" panose="02020603050405020304" pitchFamily="18" charset="0"/>
                <a:cs typeface="Times New Roman"/>
              </a:rPr>
              <a:t> Aim:</a:t>
            </a:r>
          </a:p>
          <a:p>
            <a:pPr>
              <a:lnSpc>
                <a:spcPct val="116000"/>
              </a:lnSpc>
              <a:spcAft>
                <a:spcPts val="800"/>
              </a:spcAft>
              <a:buClr>
                <a:schemeClr val="bg1"/>
              </a:buClr>
            </a:pPr>
            <a:r>
              <a:rPr lang="en-GB" sz="7200">
                <a:solidFill>
                  <a:schemeClr val="bg1"/>
                </a:solidFill>
                <a:effectLst/>
                <a:ea typeface="Times New Roman" panose="02020603050405020304" pitchFamily="18" charset="0"/>
                <a:cs typeface="Times New Roman"/>
              </a:rPr>
              <a:t>Develop a framework to map and measure GGF’s contribution towards the SDGs ​(specifically SDG 8 – Decent Work &amp; Economic Growth) </a:t>
            </a:r>
            <a:endParaRPr lang="en-GB" sz="7200">
              <a:solidFill>
                <a:schemeClr val="bg1"/>
              </a:solidFill>
              <a:effectLst/>
              <a:ea typeface="Calibri" panose="020F0502020204030204" pitchFamily="34" charset="0"/>
              <a:cs typeface="Times New Roman"/>
            </a:endParaRPr>
          </a:p>
          <a:p>
            <a:pPr marL="0" indent="0">
              <a:lnSpc>
                <a:spcPct val="116000"/>
              </a:lnSpc>
              <a:spcAft>
                <a:spcPts val="800"/>
              </a:spcAft>
              <a:buClr>
                <a:schemeClr val="bg1"/>
              </a:buClr>
              <a:buNone/>
            </a:pPr>
            <a:r>
              <a:rPr lang="en-GB" sz="7200">
                <a:solidFill>
                  <a:schemeClr val="bg1"/>
                </a:solidFill>
                <a:effectLst/>
                <a:ea typeface="MS Mincho"/>
                <a:cs typeface="Arial"/>
              </a:rPr>
              <a:t>Project Deliverables:</a:t>
            </a:r>
          </a:p>
          <a:p>
            <a:pPr>
              <a:lnSpc>
                <a:spcPct val="116000"/>
              </a:lnSpc>
              <a:spcAft>
                <a:spcPts val="800"/>
              </a:spcAft>
              <a:buClr>
                <a:schemeClr val="bg1"/>
              </a:buClr>
            </a:pPr>
            <a:r>
              <a:rPr lang="en-GB" sz="7200">
                <a:solidFill>
                  <a:schemeClr val="bg1"/>
                </a:solidFill>
                <a:effectLst/>
                <a:ea typeface="Times New Roman" panose="02020603050405020304" pitchFamily="18" charset="0"/>
                <a:cs typeface="Times New Roman"/>
              </a:rPr>
              <a:t>Define theory of change </a:t>
            </a:r>
          </a:p>
          <a:p>
            <a:pPr>
              <a:lnSpc>
                <a:spcPct val="116000"/>
              </a:lnSpc>
              <a:spcAft>
                <a:spcPts val="800"/>
              </a:spcAft>
              <a:buClr>
                <a:schemeClr val="bg1"/>
              </a:buClr>
            </a:pPr>
            <a:r>
              <a:rPr lang="en-GB" sz="7200">
                <a:solidFill>
                  <a:schemeClr val="bg1"/>
                </a:solidFill>
                <a:effectLst/>
                <a:ea typeface="Times New Roman" panose="02020603050405020304" pitchFamily="18" charset="0"/>
                <a:cs typeface="Times New Roman"/>
              </a:rPr>
              <a:t>Stakeholder mapping  </a:t>
            </a:r>
          </a:p>
          <a:p>
            <a:pPr>
              <a:lnSpc>
                <a:spcPct val="116000"/>
              </a:lnSpc>
              <a:spcAft>
                <a:spcPts val="800"/>
              </a:spcAft>
              <a:buClr>
                <a:schemeClr val="bg1"/>
              </a:buClr>
            </a:pPr>
            <a:r>
              <a:rPr lang="en-GB" sz="7200">
                <a:solidFill>
                  <a:schemeClr val="bg1"/>
                </a:solidFill>
                <a:effectLst/>
                <a:ea typeface="Times New Roman" panose="02020603050405020304" pitchFamily="18" charset="0"/>
                <a:cs typeface="Times New Roman"/>
              </a:rPr>
              <a:t>Defining metrics and KPIs (linked to SDG 8 indicators) </a:t>
            </a:r>
          </a:p>
          <a:p>
            <a:pPr marL="0" indent="0">
              <a:lnSpc>
                <a:spcPct val="115999"/>
              </a:lnSpc>
              <a:spcAft>
                <a:spcPts val="800"/>
              </a:spcAft>
              <a:buNone/>
            </a:pPr>
            <a:r>
              <a:rPr lang="en-GB" sz="11200">
                <a:solidFill>
                  <a:schemeClr val="bg1"/>
                </a:solidFill>
                <a:effectLst/>
                <a:ea typeface="MS Mincho"/>
                <a:cs typeface="Arial"/>
              </a:rPr>
              <a:t>   </a:t>
            </a:r>
            <a:endParaRPr lang="en-GB" sz="11200">
              <a:solidFill>
                <a:schemeClr val="bg1"/>
              </a:solidFill>
              <a:ea typeface="Roboto"/>
              <a:cs typeface="Roboto"/>
            </a:endParaRPr>
          </a:p>
          <a:p>
            <a:pPr marL="0" indent="0">
              <a:lnSpc>
                <a:spcPct val="115999"/>
              </a:lnSpc>
              <a:spcAft>
                <a:spcPts val="800"/>
              </a:spcAft>
              <a:buNone/>
            </a:pPr>
            <a:r>
              <a:rPr lang="en-GB" sz="11200">
                <a:solidFill>
                  <a:schemeClr val="bg1"/>
                </a:solidFill>
                <a:effectLst/>
                <a:ea typeface="MS Mincho"/>
                <a:cs typeface="Arial"/>
              </a:rPr>
              <a:t>Research</a:t>
            </a:r>
            <a:r>
              <a:rPr lang="en-GB" sz="11200">
                <a:solidFill>
                  <a:schemeClr val="bg1"/>
                </a:solidFill>
              </a:rPr>
              <a:t>           Action           Evaluation</a:t>
            </a:r>
            <a:endParaRPr lang="en-GB" sz="11200">
              <a:solidFill>
                <a:schemeClr val="bg1"/>
              </a:solidFill>
              <a:ea typeface="Roboto"/>
              <a:cs typeface="Roboto"/>
            </a:endParaRPr>
          </a:p>
        </p:txBody>
      </p:sp>
      <p:pic>
        <p:nvPicPr>
          <p:cNvPr id="11" name="Picture 10" descr="A person and person sitting on the ground&#10;&#10;Description automatically generated">
            <a:extLst>
              <a:ext uri="{FF2B5EF4-FFF2-40B4-BE49-F238E27FC236}">
                <a16:creationId xmlns:a16="http://schemas.microsoft.com/office/drawing/2014/main" id="{5D551D20-887B-4DC6-9875-E87B44DFC5E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289" b="26869"/>
          <a:stretch/>
        </p:blipFill>
        <p:spPr>
          <a:xfrm>
            <a:off x="8394852" y="196910"/>
            <a:ext cx="2935339" cy="38052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Picture 14" descr="A red background with white text&#10;&#10;Description automatically generated">
            <a:extLst>
              <a:ext uri="{FF2B5EF4-FFF2-40B4-BE49-F238E27FC236}">
                <a16:creationId xmlns:a16="http://schemas.microsoft.com/office/drawing/2014/main" id="{2E26CE26-0E35-4457-90F0-C439582B053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6491" t="3738" r="6520" b="6231"/>
          <a:stretch/>
        </p:blipFill>
        <p:spPr>
          <a:xfrm>
            <a:off x="8375506" y="4143206"/>
            <a:ext cx="2954498" cy="2006538"/>
          </a:xfrm>
          <a:prstGeom prst="rect">
            <a:avLst/>
          </a:prstGeom>
        </p:spPr>
      </p:pic>
      <p:sp>
        <p:nvSpPr>
          <p:cNvPr id="17" name="Arrow: Right 16">
            <a:extLst>
              <a:ext uri="{FF2B5EF4-FFF2-40B4-BE49-F238E27FC236}">
                <a16:creationId xmlns:a16="http://schemas.microsoft.com/office/drawing/2014/main" id="{B7F00680-8188-4E29-93CF-89A1E9939EBF}"/>
              </a:ext>
            </a:extLst>
          </p:cNvPr>
          <p:cNvSpPr/>
          <p:nvPr/>
        </p:nvSpPr>
        <p:spPr>
          <a:xfrm flipV="1">
            <a:off x="2013422" y="5405767"/>
            <a:ext cx="601616" cy="471038"/>
          </a:xfrm>
          <a:prstGeom prst="right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algn="ctr"/>
            <a:endParaRPr lang="en-GB">
              <a:solidFill>
                <a:schemeClr val="bg1"/>
              </a:solidFill>
              <a:ea typeface="Roboto"/>
              <a:cs typeface="Roboto"/>
            </a:endParaRPr>
          </a:p>
        </p:txBody>
      </p:sp>
      <p:pic>
        <p:nvPicPr>
          <p:cNvPr id="21" name="Picture 20" descr="A black and white logo&#10;&#10;Description automatically generated">
            <a:extLst>
              <a:ext uri="{FF2B5EF4-FFF2-40B4-BE49-F238E27FC236}">
                <a16:creationId xmlns:a16="http://schemas.microsoft.com/office/drawing/2014/main" id="{FAA32BD6-3A3D-4A75-83BF-CD60C205259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21744" y="78593"/>
            <a:ext cx="2243422" cy="1007814"/>
          </a:xfrm>
          <a:prstGeom prst="rect">
            <a:avLst/>
          </a:prstGeom>
        </p:spPr>
      </p:pic>
      <p:sp>
        <p:nvSpPr>
          <p:cNvPr id="5" name="Arrow: Right 4">
            <a:extLst>
              <a:ext uri="{FF2B5EF4-FFF2-40B4-BE49-F238E27FC236}">
                <a16:creationId xmlns:a16="http://schemas.microsoft.com/office/drawing/2014/main" id="{98F9C63C-84E5-3E3C-44E6-701C13FAEA2C}"/>
              </a:ext>
            </a:extLst>
          </p:cNvPr>
          <p:cNvSpPr/>
          <p:nvPr/>
        </p:nvSpPr>
        <p:spPr>
          <a:xfrm flipV="1">
            <a:off x="3979846" y="5405767"/>
            <a:ext cx="601616" cy="471038"/>
          </a:xfrm>
          <a:prstGeom prst="right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algn="ctr"/>
            <a:endParaRPr lang="en-GB">
              <a:solidFill>
                <a:schemeClr val="bg1"/>
              </a:solidFill>
              <a:ea typeface="Roboto"/>
              <a:cs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36356321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64CBEB-5013-474E-A294-2720D9121F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1477" y="491786"/>
            <a:ext cx="6948714" cy="647246"/>
          </a:xfrm>
        </p:spPr>
        <p:txBody>
          <a:bodyPr>
            <a:normAutofit fontScale="90000"/>
          </a:bodyPr>
          <a:lstStyle/>
          <a:p>
            <a:r>
              <a:rPr lang="en-GB">
                <a:solidFill>
                  <a:schemeClr val="bg1"/>
                </a:solidFill>
              </a:rPr>
              <a:t>Bringing value to evaluation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E95F8C-39DC-4B8A-8458-D78955ECC4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6625" y="1532236"/>
            <a:ext cx="5459375" cy="3182984"/>
          </a:xfrm>
        </p:spPr>
        <p:txBody>
          <a:bodyPr>
            <a:normAutofit lnSpcReduction="10000"/>
          </a:bodyPr>
          <a:lstStyle/>
          <a:p>
            <a:pPr marL="0" indent="0">
              <a:buClr>
                <a:schemeClr val="bg1"/>
              </a:buClr>
              <a:buNone/>
            </a:pPr>
            <a:endParaRPr lang="en-GB">
              <a:latin typeface="+mn-lt"/>
            </a:endParaRPr>
          </a:p>
          <a:p>
            <a:pPr>
              <a:buClr>
                <a:schemeClr val="bg1"/>
              </a:buClr>
            </a:pPr>
            <a:r>
              <a:rPr lang="en-GB" sz="2000">
                <a:solidFill>
                  <a:schemeClr val="bg1"/>
                </a:solidFill>
                <a:latin typeface="+mn-lt"/>
              </a:rPr>
              <a:t>Fresh perspectives &amp; lived experiences</a:t>
            </a:r>
          </a:p>
          <a:p>
            <a:pPr>
              <a:buClr>
                <a:schemeClr val="bg1"/>
              </a:buClr>
            </a:pPr>
            <a:endParaRPr lang="en-GB" sz="2000">
              <a:solidFill>
                <a:schemeClr val="bg1"/>
              </a:solidFill>
              <a:latin typeface="+mn-lt"/>
            </a:endParaRPr>
          </a:p>
          <a:p>
            <a:pPr>
              <a:buClr>
                <a:schemeClr val="bg1"/>
              </a:buClr>
            </a:pPr>
            <a:r>
              <a:rPr lang="en-GB" sz="2000">
                <a:solidFill>
                  <a:schemeClr val="bg1"/>
                </a:solidFill>
                <a:latin typeface="+mn-lt"/>
              </a:rPr>
              <a:t>Inspiring a new generation of changemakers </a:t>
            </a:r>
          </a:p>
          <a:p>
            <a:pPr>
              <a:buClr>
                <a:schemeClr val="bg1"/>
              </a:buClr>
            </a:pPr>
            <a:endParaRPr lang="en-GB" sz="2000">
              <a:solidFill>
                <a:schemeClr val="bg1"/>
              </a:solidFill>
              <a:latin typeface="+mn-lt"/>
            </a:endParaRPr>
          </a:p>
          <a:p>
            <a:pPr>
              <a:buClr>
                <a:schemeClr val="bg1"/>
              </a:buClr>
            </a:pPr>
            <a:r>
              <a:rPr lang="en-GB" sz="2000">
                <a:solidFill>
                  <a:schemeClr val="bg1"/>
                </a:solidFill>
                <a:latin typeface="+mn-lt"/>
              </a:rPr>
              <a:t>Research rigour</a:t>
            </a:r>
          </a:p>
          <a:p>
            <a:pPr>
              <a:buClr>
                <a:schemeClr val="bg1"/>
              </a:buClr>
            </a:pPr>
            <a:endParaRPr lang="en-GB" sz="2000">
              <a:solidFill>
                <a:schemeClr val="bg1"/>
              </a:solidFill>
              <a:latin typeface="+mn-lt"/>
            </a:endParaRPr>
          </a:p>
          <a:p>
            <a:pPr>
              <a:buClr>
                <a:schemeClr val="bg1"/>
              </a:buClr>
            </a:pPr>
            <a:r>
              <a:rPr lang="en-GB" sz="2000">
                <a:solidFill>
                  <a:schemeClr val="bg1"/>
                </a:solidFill>
                <a:latin typeface="+mn-lt"/>
              </a:rPr>
              <a:t>Independent verification &amp; amplification</a:t>
            </a:r>
          </a:p>
          <a:p>
            <a:pPr>
              <a:buClr>
                <a:schemeClr val="bg1"/>
              </a:buClr>
            </a:pPr>
            <a:endParaRPr lang="en-GB" sz="2000">
              <a:solidFill>
                <a:schemeClr val="bg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FFD1C3-6CD8-49C9-8CD2-BF7B565123EF}"/>
              </a:ext>
            </a:extLst>
          </p:cNvPr>
          <p:cNvSpPr txBox="1"/>
          <p:nvPr/>
        </p:nvSpPr>
        <p:spPr>
          <a:xfrm>
            <a:off x="7744858" y="1949986"/>
            <a:ext cx="2677099" cy="1479014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normAutofit/>
          </a:bodyPr>
          <a:lstStyle/>
          <a:p>
            <a:pPr algn="l"/>
            <a:endParaRPr lang="en-GB" sz="2000" b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2639EB2-CD0C-42F9-BD37-FDD6B0034B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08654" y="1433084"/>
            <a:ext cx="6091214" cy="4541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33349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qr code with a logo&#10;&#10;Description automatically generated">
            <a:extLst>
              <a:ext uri="{FF2B5EF4-FFF2-40B4-BE49-F238E27FC236}">
                <a16:creationId xmlns:a16="http://schemas.microsoft.com/office/drawing/2014/main" id="{660FB4CC-BA6E-B5C7-C940-89873272F4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9968" y="1155398"/>
            <a:ext cx="3104147" cy="316029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5C2A878-6D4E-0347-A22E-37B762C1F264}"/>
              </a:ext>
            </a:extLst>
          </p:cNvPr>
          <p:cNvSpPr txBox="1"/>
          <p:nvPr/>
        </p:nvSpPr>
        <p:spPr>
          <a:xfrm>
            <a:off x="2521527" y="4946072"/>
            <a:ext cx="3906981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chemeClr val="bg1"/>
                </a:solidFill>
                <a:latin typeface="Roboto"/>
                <a:ea typeface="Roboto"/>
                <a:cs typeface="Roboto"/>
              </a:rPr>
              <a:t>Ashley Cavers</a:t>
            </a:r>
          </a:p>
          <a:p>
            <a:r>
              <a:rPr lang="en-US">
                <a:solidFill>
                  <a:schemeClr val="bg1"/>
                </a:solidFill>
                <a:latin typeface="Roboto"/>
                <a:ea typeface="Roboto"/>
                <a:cs typeface="Roboto"/>
              </a:rPr>
              <a:t>Chief Operating Officer</a:t>
            </a:r>
          </a:p>
          <a:p>
            <a:r>
              <a:rPr lang="en-US">
                <a:solidFill>
                  <a:schemeClr val="bg1"/>
                </a:solidFill>
                <a:latin typeface="Roboto"/>
                <a:ea typeface="Roboto"/>
                <a:cs typeface="Roboto"/>
              </a:rPr>
              <a:t>University of Oxford SDG Impact Lab</a:t>
            </a:r>
          </a:p>
          <a:p>
            <a:r>
              <a:rPr lang="en-US">
                <a:solidFill>
                  <a:srgbClr val="0070C0"/>
                </a:solidFill>
                <a:ea typeface="+mn-lt"/>
                <a:cs typeface="+mn-lt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linkedin.com/in/ashley-cavers</a:t>
            </a:r>
            <a:endParaRPr lang="en-US">
              <a:solidFill>
                <a:srgbClr val="0070C0"/>
              </a:solidFill>
              <a:ea typeface="Roboto"/>
              <a:cs typeface="Roboto"/>
            </a:endParaRPr>
          </a:p>
        </p:txBody>
      </p:sp>
      <p:pic>
        <p:nvPicPr>
          <p:cNvPr id="5" name="Picture 4" descr="A person leaning against a wall&#10;&#10;Description automatically generated">
            <a:extLst>
              <a:ext uri="{FF2B5EF4-FFF2-40B4-BE49-F238E27FC236}">
                <a16:creationId xmlns:a16="http://schemas.microsoft.com/office/drawing/2014/main" id="{97EE0A6B-3B95-F0F7-00DC-FEBE944B1809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2599" t="5118" r="-244" b="1575"/>
          <a:stretch/>
        </p:blipFill>
        <p:spPr>
          <a:xfrm>
            <a:off x="779179" y="4549743"/>
            <a:ext cx="1744529" cy="1828482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0B69FA5-4FD1-EF3E-F0C4-41633B6978D1}"/>
              </a:ext>
            </a:extLst>
          </p:cNvPr>
          <p:cNvSpPr txBox="1">
            <a:spLocks/>
          </p:cNvSpPr>
          <p:nvPr/>
        </p:nvSpPr>
        <p:spPr>
          <a:xfrm>
            <a:off x="4013877" y="1717022"/>
            <a:ext cx="3792093" cy="214460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4E0000"/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roxima Nova" panose="02000506030000020004" pitchFamily="2" charset="0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roxima Nova" panose="02000506030000020004" pitchFamily="2" charset="0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Proxima Nova" panose="02000506030000020004" pitchFamily="2" charset="0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Proxima Nova" panose="02000506030000020004" pitchFamily="2" charset="0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>
                <a:solidFill>
                  <a:schemeClr val="bg1"/>
                </a:solidFill>
                <a:latin typeface="+mn-lt"/>
                <a:ea typeface="Roboto"/>
                <a:cs typeface="Roboto"/>
              </a:rPr>
              <a:t>Visit our website</a:t>
            </a:r>
            <a:endParaRPr lang="en-US">
              <a:solidFill>
                <a:schemeClr val="bg1"/>
              </a:solidFill>
              <a:latin typeface="+mn-lt"/>
              <a:ea typeface="Roboto"/>
              <a:cs typeface="Roboto"/>
            </a:endParaRPr>
          </a:p>
          <a:p>
            <a:endParaRPr lang="en-GB" sz="2000">
              <a:solidFill>
                <a:schemeClr val="bg1"/>
              </a:solidFill>
              <a:ea typeface="Roboto"/>
              <a:cs typeface="Roboto"/>
            </a:endParaRPr>
          </a:p>
          <a:p>
            <a:r>
              <a:rPr lang="en-GB" sz="2000">
                <a:solidFill>
                  <a:schemeClr val="bg1"/>
                </a:solidFill>
                <a:ea typeface="Roboto"/>
                <a:cs typeface="Roboto"/>
              </a:rPr>
              <a:t>Subscribe to our Newsletter</a:t>
            </a:r>
          </a:p>
          <a:p>
            <a:endParaRPr lang="en-GB" sz="2000">
              <a:solidFill>
                <a:schemeClr val="bg1"/>
              </a:solidFill>
              <a:ea typeface="Roboto"/>
              <a:cs typeface="Roboto"/>
            </a:endParaRPr>
          </a:p>
          <a:p>
            <a:r>
              <a:rPr lang="en-GB" sz="2000">
                <a:solidFill>
                  <a:schemeClr val="bg1"/>
                </a:solidFill>
                <a:ea typeface="Roboto"/>
                <a:cs typeface="Roboto"/>
              </a:rPr>
              <a:t>Follow us on Social Media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F5765769-F610-C3CB-5C01-05B6E413806A}"/>
              </a:ext>
            </a:extLst>
          </p:cNvPr>
          <p:cNvSpPr txBox="1">
            <a:spLocks/>
          </p:cNvSpPr>
          <p:nvPr/>
        </p:nvSpPr>
        <p:spPr>
          <a:xfrm>
            <a:off x="753204" y="491786"/>
            <a:ext cx="4053114" cy="668027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 fontScale="8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1" i="0" kern="1200">
                <a:solidFill>
                  <a:srgbClr val="4E00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>
                <a:solidFill>
                  <a:schemeClr val="bg1"/>
                </a:solidFill>
              </a:rPr>
              <a:t>Stay Connected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9506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8">
      <a:majorFont>
        <a:latin typeface="Roboto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91440" tIns="45720" rIns="91440" bIns="45720" rtlCol="0" anchor="t" anchorCtr="0">
        <a:normAutofit/>
      </a:bodyPr>
      <a:lstStyle>
        <a:defPPr algn="l">
          <a:defRPr sz="2000" b="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F1FFAEF9962944E967B2CAB215BCB79" ma:contentTypeVersion="8" ma:contentTypeDescription="Create a new document." ma:contentTypeScope="" ma:versionID="a7c9a76739cb3e966d05a5f5f61b2527">
  <xsd:schema xmlns:xsd="http://www.w3.org/2001/XMLSchema" xmlns:xs="http://www.w3.org/2001/XMLSchema" xmlns:p="http://schemas.microsoft.com/office/2006/metadata/properties" xmlns:ns2="f351de21-d896-48a7-9dfa-e668a9d1d44a" targetNamespace="http://schemas.microsoft.com/office/2006/metadata/properties" ma:root="true" ma:fieldsID="6c8913513d90a5dc6526904a5648fb7c" ns2:_="">
    <xsd:import namespace="f351de21-d896-48a7-9dfa-e668a9d1d44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351de21-d896-48a7-9dfa-e668a9d1d44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37DD702-644E-4DB6-B991-9FA64836E5E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3D0D6FF-5DC0-4A4C-B543-9E5307B25F01}">
  <ds:schemaRefs>
    <ds:schemaRef ds:uri="1dfe3652-4ba2-4472-8879-968144eeec2d"/>
    <ds:schemaRef ds:uri="46e59694-1ffc-4b81-a812-cce42bd4b757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782727B9-76FB-4A19-B7DE-DE8D5A2F2EF9}"/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7</Slides>
  <Notes>7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Ethics, Evidence, Engagement</vt:lpstr>
      <vt:lpstr>PowerPoint Presentation</vt:lpstr>
      <vt:lpstr>The Fellows</vt:lpstr>
      <vt:lpstr>Projects &amp; Partners </vt:lpstr>
      <vt:lpstr>Case study –  driving sustainable economic growth in the Amazon rainforest</vt:lpstr>
      <vt:lpstr>Bringing value to evaluation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Ana Cronkite</dc:creator>
  <cp:revision>1</cp:revision>
  <dcterms:created xsi:type="dcterms:W3CDTF">2024-04-15T11:05:03Z</dcterms:created>
  <dcterms:modified xsi:type="dcterms:W3CDTF">2024-10-11T09:29:26Z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0x010100FF1FFAEF9962944E967B2CAB215BCB79</vt:lpwstr>
  </property>
</Properties>
</file>