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diagrams/data1.xml" ContentType="application/vnd.openxmlformats-officedocument.drawingml.diagramData+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presentation.xml" ContentType="application/vnd.openxmlformats-officedocument.presentationml.presentation.main+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504" r:id="rId2"/>
    <p:sldId id="257" r:id="rId3"/>
    <p:sldId id="467" r:id="rId4"/>
    <p:sldId id="265" r:id="rId5"/>
    <p:sldId id="497" r:id="rId6"/>
    <p:sldId id="468" r:id="rId7"/>
    <p:sldId id="485" r:id="rId8"/>
    <p:sldId id="518" r:id="rId9"/>
    <p:sldId id="517" r:id="rId10"/>
    <p:sldId id="516"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73"/>
  </p:normalViewPr>
  <p:slideViewPr>
    <p:cSldViewPr snapToGrid="0">
      <p:cViewPr varScale="1">
        <p:scale>
          <a:sx n="103" d="100"/>
          <a:sy n="103" d="100"/>
        </p:scale>
        <p:origin x="80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25031B-707A-E24E-ACCE-B0F5E763FA7D}" type="doc">
      <dgm:prSet loTypeId="urn:microsoft.com/office/officeart/2005/8/layout/venn1" loCatId="relationship" qsTypeId="urn:microsoft.com/office/officeart/2005/8/quickstyle/simple1" qsCatId="simple" csTypeId="urn:microsoft.com/office/officeart/2005/8/colors/colorful5" csCatId="colorful" phldr="1"/>
      <dgm:spPr/>
    </dgm:pt>
    <dgm:pt modelId="{C75E20ED-9E26-3642-8A4E-2D000FB47C80}">
      <dgm:prSet phldrT="[Texte]" custT="1"/>
      <dgm:spPr/>
      <dgm:t>
        <a:bodyPr/>
        <a:lstStyle/>
        <a:p>
          <a:endParaRPr lang="fr-CA" sz="2400" b="1" dirty="0"/>
        </a:p>
        <a:p>
          <a:r>
            <a:rPr lang="fr-CA" sz="2400" b="1" dirty="0" err="1"/>
            <a:t>Government</a:t>
          </a:r>
          <a:r>
            <a:rPr lang="fr-CA" sz="2000" b="1" dirty="0"/>
            <a:t> </a:t>
          </a:r>
        </a:p>
      </dgm:t>
    </dgm:pt>
    <dgm:pt modelId="{9D8D8DBA-986C-744E-B10D-EC78274C2A03}" type="parTrans" cxnId="{114B1B04-7C1C-A741-A1A2-0E34562EF816}">
      <dgm:prSet/>
      <dgm:spPr/>
      <dgm:t>
        <a:bodyPr/>
        <a:lstStyle/>
        <a:p>
          <a:endParaRPr lang="fr-CA"/>
        </a:p>
      </dgm:t>
    </dgm:pt>
    <dgm:pt modelId="{6D3DE178-B2F2-2740-B811-FE720FFA83D4}" type="sibTrans" cxnId="{114B1B04-7C1C-A741-A1A2-0E34562EF816}">
      <dgm:prSet/>
      <dgm:spPr/>
      <dgm:t>
        <a:bodyPr/>
        <a:lstStyle/>
        <a:p>
          <a:endParaRPr lang="fr-CA"/>
        </a:p>
      </dgm:t>
    </dgm:pt>
    <dgm:pt modelId="{80394716-CE49-464C-841D-AF7D0FC9767C}">
      <dgm:prSet phldrT="[Texte]" custT="1"/>
      <dgm:spPr/>
      <dgm:t>
        <a:bodyPr/>
        <a:lstStyle/>
        <a:p>
          <a:r>
            <a:rPr lang="fr-CA" sz="2400" b="1" dirty="0"/>
            <a:t>VOPES</a:t>
          </a:r>
        </a:p>
      </dgm:t>
    </dgm:pt>
    <dgm:pt modelId="{E860D216-7286-5C4F-8033-D09403C3D029}" type="parTrans" cxnId="{42C6070E-1A97-B848-B7AD-A727EEF0E00D}">
      <dgm:prSet/>
      <dgm:spPr/>
      <dgm:t>
        <a:bodyPr/>
        <a:lstStyle/>
        <a:p>
          <a:endParaRPr lang="fr-CA"/>
        </a:p>
      </dgm:t>
    </dgm:pt>
    <dgm:pt modelId="{B0C08016-81ED-614A-9DE5-0C7F9027A277}" type="sibTrans" cxnId="{42C6070E-1A97-B848-B7AD-A727EEF0E00D}">
      <dgm:prSet/>
      <dgm:spPr/>
      <dgm:t>
        <a:bodyPr/>
        <a:lstStyle/>
        <a:p>
          <a:endParaRPr lang="fr-CA"/>
        </a:p>
      </dgm:t>
    </dgm:pt>
    <dgm:pt modelId="{4022BE37-DDBD-7E41-B475-6ABFE440BDE6}">
      <dgm:prSet phldrT="[Texte]" custT="1"/>
      <dgm:spPr/>
      <dgm:t>
        <a:bodyPr/>
        <a:lstStyle/>
        <a:p>
          <a:pPr marL="14288" indent="0">
            <a:tabLst/>
          </a:pPr>
          <a:r>
            <a:rPr lang="fr-CA" sz="2000" b="1" dirty="0"/>
            <a:t>Academia</a:t>
          </a:r>
        </a:p>
      </dgm:t>
    </dgm:pt>
    <dgm:pt modelId="{50888506-8D62-9F49-9314-6218BB5C33F0}" type="parTrans" cxnId="{73B931BD-F1FA-6341-9FF8-C3EA3DD46ACB}">
      <dgm:prSet/>
      <dgm:spPr/>
      <dgm:t>
        <a:bodyPr/>
        <a:lstStyle/>
        <a:p>
          <a:endParaRPr lang="fr-CA"/>
        </a:p>
      </dgm:t>
    </dgm:pt>
    <dgm:pt modelId="{43010D2D-AD5F-C84E-9DB3-A1CA5239A73A}" type="sibTrans" cxnId="{73B931BD-F1FA-6341-9FF8-C3EA3DD46ACB}">
      <dgm:prSet/>
      <dgm:spPr/>
      <dgm:t>
        <a:bodyPr/>
        <a:lstStyle/>
        <a:p>
          <a:endParaRPr lang="fr-CA"/>
        </a:p>
      </dgm:t>
    </dgm:pt>
    <dgm:pt modelId="{95C9B3F3-397E-1B44-A321-DAF45A9C8A81}">
      <dgm:prSet custT="1"/>
      <dgm:spPr/>
      <dgm:t>
        <a:bodyPr/>
        <a:lstStyle/>
        <a:p>
          <a:r>
            <a:rPr lang="fr-CA" sz="2400" b="1" dirty="0" err="1"/>
            <a:t>Practioners</a:t>
          </a:r>
          <a:endParaRPr lang="fr-CA" sz="2400" b="1" dirty="0"/>
        </a:p>
      </dgm:t>
    </dgm:pt>
    <dgm:pt modelId="{D1D1533F-8C37-4D4F-8319-F7E086E4FC03}" type="parTrans" cxnId="{B5EE7429-01B8-5E49-A3C0-6104DBBE06D8}">
      <dgm:prSet/>
      <dgm:spPr/>
      <dgm:t>
        <a:bodyPr/>
        <a:lstStyle/>
        <a:p>
          <a:endParaRPr lang="fr-CA"/>
        </a:p>
      </dgm:t>
    </dgm:pt>
    <dgm:pt modelId="{452FDC0B-9E31-1A47-8B58-4B0793852669}" type="sibTrans" cxnId="{B5EE7429-01B8-5E49-A3C0-6104DBBE06D8}">
      <dgm:prSet/>
      <dgm:spPr/>
      <dgm:t>
        <a:bodyPr/>
        <a:lstStyle/>
        <a:p>
          <a:endParaRPr lang="fr-CA"/>
        </a:p>
      </dgm:t>
    </dgm:pt>
    <dgm:pt modelId="{E1845F53-E456-F14D-9BA6-0016FDD9B254}" type="pres">
      <dgm:prSet presAssocID="{7325031B-707A-E24E-ACCE-B0F5E763FA7D}" presName="compositeShape" presStyleCnt="0">
        <dgm:presLayoutVars>
          <dgm:chMax val="7"/>
          <dgm:dir/>
          <dgm:resizeHandles val="exact"/>
        </dgm:presLayoutVars>
      </dgm:prSet>
      <dgm:spPr/>
    </dgm:pt>
    <dgm:pt modelId="{6B5997B3-61AA-654E-9663-E23AB47139BE}" type="pres">
      <dgm:prSet presAssocID="{C75E20ED-9E26-3642-8A4E-2D000FB47C80}" presName="circ1" presStyleLbl="vennNode1" presStyleIdx="0" presStyleCnt="4" custLinFactNeighborX="0" custLinFactNeighborY="-11407"/>
      <dgm:spPr/>
    </dgm:pt>
    <dgm:pt modelId="{DBD9C443-DAD4-394E-8340-0E26D3666133}" type="pres">
      <dgm:prSet presAssocID="{C75E20ED-9E26-3642-8A4E-2D000FB47C80}" presName="circ1Tx" presStyleLbl="revTx" presStyleIdx="0" presStyleCnt="0">
        <dgm:presLayoutVars>
          <dgm:chMax val="0"/>
          <dgm:chPref val="0"/>
          <dgm:bulletEnabled val="1"/>
        </dgm:presLayoutVars>
      </dgm:prSet>
      <dgm:spPr/>
    </dgm:pt>
    <dgm:pt modelId="{7DCDFE86-AD20-2B43-B148-3E1A2EF89835}" type="pres">
      <dgm:prSet presAssocID="{80394716-CE49-464C-841D-AF7D0FC9767C}" presName="circ2" presStyleLbl="vennNode1" presStyleIdx="1" presStyleCnt="4"/>
      <dgm:spPr/>
    </dgm:pt>
    <dgm:pt modelId="{7B703480-9286-E84D-B76A-62C341E17E84}" type="pres">
      <dgm:prSet presAssocID="{80394716-CE49-464C-841D-AF7D0FC9767C}" presName="circ2Tx" presStyleLbl="revTx" presStyleIdx="0" presStyleCnt="0">
        <dgm:presLayoutVars>
          <dgm:chMax val="0"/>
          <dgm:chPref val="0"/>
          <dgm:bulletEnabled val="1"/>
        </dgm:presLayoutVars>
      </dgm:prSet>
      <dgm:spPr/>
    </dgm:pt>
    <dgm:pt modelId="{BC0094FA-A198-8E40-A869-4E65387AE5A3}" type="pres">
      <dgm:prSet presAssocID="{95C9B3F3-397E-1B44-A321-DAF45A9C8A81}" presName="circ3" presStyleLbl="vennNode1" presStyleIdx="2" presStyleCnt="4" custLinFactNeighborY="6401"/>
      <dgm:spPr/>
    </dgm:pt>
    <dgm:pt modelId="{1F0E66F8-FF4D-1C46-9FDB-85C693B14A87}" type="pres">
      <dgm:prSet presAssocID="{95C9B3F3-397E-1B44-A321-DAF45A9C8A81}" presName="circ3Tx" presStyleLbl="revTx" presStyleIdx="0" presStyleCnt="0">
        <dgm:presLayoutVars>
          <dgm:chMax val="0"/>
          <dgm:chPref val="0"/>
          <dgm:bulletEnabled val="1"/>
        </dgm:presLayoutVars>
      </dgm:prSet>
      <dgm:spPr/>
    </dgm:pt>
    <dgm:pt modelId="{88305861-1AB9-E441-86AB-5BA68D6C1771}" type="pres">
      <dgm:prSet presAssocID="{4022BE37-DDBD-7E41-B475-6ABFE440BDE6}" presName="circ4" presStyleLbl="vennNode1" presStyleIdx="3" presStyleCnt="4" custScaleX="113240" custScaleY="102190" custLinFactNeighborX="-9484" custLinFactNeighborY="527"/>
      <dgm:spPr/>
    </dgm:pt>
    <dgm:pt modelId="{854821F5-F447-AC4B-BE6E-F127E8573F9D}" type="pres">
      <dgm:prSet presAssocID="{4022BE37-DDBD-7E41-B475-6ABFE440BDE6}" presName="circ4Tx" presStyleLbl="revTx" presStyleIdx="0" presStyleCnt="0">
        <dgm:presLayoutVars>
          <dgm:chMax val="0"/>
          <dgm:chPref val="0"/>
          <dgm:bulletEnabled val="1"/>
        </dgm:presLayoutVars>
      </dgm:prSet>
      <dgm:spPr/>
    </dgm:pt>
  </dgm:ptLst>
  <dgm:cxnLst>
    <dgm:cxn modelId="{114B1B04-7C1C-A741-A1A2-0E34562EF816}" srcId="{7325031B-707A-E24E-ACCE-B0F5E763FA7D}" destId="{C75E20ED-9E26-3642-8A4E-2D000FB47C80}" srcOrd="0" destOrd="0" parTransId="{9D8D8DBA-986C-744E-B10D-EC78274C2A03}" sibTransId="{6D3DE178-B2F2-2740-B811-FE720FFA83D4}"/>
    <dgm:cxn modelId="{42C6070E-1A97-B848-B7AD-A727EEF0E00D}" srcId="{7325031B-707A-E24E-ACCE-B0F5E763FA7D}" destId="{80394716-CE49-464C-841D-AF7D0FC9767C}" srcOrd="1" destOrd="0" parTransId="{E860D216-7286-5C4F-8033-D09403C3D029}" sibTransId="{B0C08016-81ED-614A-9DE5-0C7F9027A277}"/>
    <dgm:cxn modelId="{20525818-7A5D-2C40-A710-44300651B253}" type="presOf" srcId="{95C9B3F3-397E-1B44-A321-DAF45A9C8A81}" destId="{BC0094FA-A198-8E40-A869-4E65387AE5A3}" srcOrd="0" destOrd="0" presId="urn:microsoft.com/office/officeart/2005/8/layout/venn1"/>
    <dgm:cxn modelId="{7B885C20-D7BB-534B-9811-949110568D1A}" type="presOf" srcId="{C75E20ED-9E26-3642-8A4E-2D000FB47C80}" destId="{6B5997B3-61AA-654E-9663-E23AB47139BE}" srcOrd="0" destOrd="0" presId="urn:microsoft.com/office/officeart/2005/8/layout/venn1"/>
    <dgm:cxn modelId="{35231E26-B4B1-EC4B-9D9E-12EE0CE9DA8B}" type="presOf" srcId="{4022BE37-DDBD-7E41-B475-6ABFE440BDE6}" destId="{88305861-1AB9-E441-86AB-5BA68D6C1771}" srcOrd="0" destOrd="0" presId="urn:microsoft.com/office/officeart/2005/8/layout/venn1"/>
    <dgm:cxn modelId="{B5EE7429-01B8-5E49-A3C0-6104DBBE06D8}" srcId="{7325031B-707A-E24E-ACCE-B0F5E763FA7D}" destId="{95C9B3F3-397E-1B44-A321-DAF45A9C8A81}" srcOrd="2" destOrd="0" parTransId="{D1D1533F-8C37-4D4F-8319-F7E086E4FC03}" sibTransId="{452FDC0B-9E31-1A47-8B58-4B0793852669}"/>
    <dgm:cxn modelId="{1C7ECF64-8031-D44E-9295-3C3042E9017E}" type="presOf" srcId="{80394716-CE49-464C-841D-AF7D0FC9767C}" destId="{7B703480-9286-E84D-B76A-62C341E17E84}" srcOrd="1" destOrd="0" presId="urn:microsoft.com/office/officeart/2005/8/layout/venn1"/>
    <dgm:cxn modelId="{5CB6EC69-B5F0-5742-9B46-FD23506175CD}" type="presOf" srcId="{7325031B-707A-E24E-ACCE-B0F5E763FA7D}" destId="{E1845F53-E456-F14D-9BA6-0016FDD9B254}" srcOrd="0" destOrd="0" presId="urn:microsoft.com/office/officeart/2005/8/layout/venn1"/>
    <dgm:cxn modelId="{C9C8636F-AA5F-104C-9716-79510BC4C71A}" type="presOf" srcId="{4022BE37-DDBD-7E41-B475-6ABFE440BDE6}" destId="{854821F5-F447-AC4B-BE6E-F127E8573F9D}" srcOrd="1" destOrd="0" presId="urn:microsoft.com/office/officeart/2005/8/layout/venn1"/>
    <dgm:cxn modelId="{73B931BD-F1FA-6341-9FF8-C3EA3DD46ACB}" srcId="{7325031B-707A-E24E-ACCE-B0F5E763FA7D}" destId="{4022BE37-DDBD-7E41-B475-6ABFE440BDE6}" srcOrd="3" destOrd="0" parTransId="{50888506-8D62-9F49-9314-6218BB5C33F0}" sibTransId="{43010D2D-AD5F-C84E-9DB3-A1CA5239A73A}"/>
    <dgm:cxn modelId="{356A84C7-96C1-404D-96B0-0C5936EECFDA}" type="presOf" srcId="{80394716-CE49-464C-841D-AF7D0FC9767C}" destId="{7DCDFE86-AD20-2B43-B148-3E1A2EF89835}" srcOrd="0" destOrd="0" presId="urn:microsoft.com/office/officeart/2005/8/layout/venn1"/>
    <dgm:cxn modelId="{854FE5E3-F0E4-8E40-A2DD-B9C9706C386B}" type="presOf" srcId="{95C9B3F3-397E-1B44-A321-DAF45A9C8A81}" destId="{1F0E66F8-FF4D-1C46-9FDB-85C693B14A87}" srcOrd="1" destOrd="0" presId="urn:microsoft.com/office/officeart/2005/8/layout/venn1"/>
    <dgm:cxn modelId="{0B115AE9-A530-B54F-9D74-6504DDBDF9A0}" type="presOf" srcId="{C75E20ED-9E26-3642-8A4E-2D000FB47C80}" destId="{DBD9C443-DAD4-394E-8340-0E26D3666133}" srcOrd="1" destOrd="0" presId="urn:microsoft.com/office/officeart/2005/8/layout/venn1"/>
    <dgm:cxn modelId="{00535784-618E-344F-B287-926AFDBE4F30}" type="presParOf" srcId="{E1845F53-E456-F14D-9BA6-0016FDD9B254}" destId="{6B5997B3-61AA-654E-9663-E23AB47139BE}" srcOrd="0" destOrd="0" presId="urn:microsoft.com/office/officeart/2005/8/layout/venn1"/>
    <dgm:cxn modelId="{9E0FF162-0EFA-084F-B5AC-E1BFA393369A}" type="presParOf" srcId="{E1845F53-E456-F14D-9BA6-0016FDD9B254}" destId="{DBD9C443-DAD4-394E-8340-0E26D3666133}" srcOrd="1" destOrd="0" presId="urn:microsoft.com/office/officeart/2005/8/layout/venn1"/>
    <dgm:cxn modelId="{27B8056C-1077-CA4B-941F-45A0255CD809}" type="presParOf" srcId="{E1845F53-E456-F14D-9BA6-0016FDD9B254}" destId="{7DCDFE86-AD20-2B43-B148-3E1A2EF89835}" srcOrd="2" destOrd="0" presId="urn:microsoft.com/office/officeart/2005/8/layout/venn1"/>
    <dgm:cxn modelId="{F441CAA6-F396-0746-B9C8-8CA394AB3B2C}" type="presParOf" srcId="{E1845F53-E456-F14D-9BA6-0016FDD9B254}" destId="{7B703480-9286-E84D-B76A-62C341E17E84}" srcOrd="3" destOrd="0" presId="urn:microsoft.com/office/officeart/2005/8/layout/venn1"/>
    <dgm:cxn modelId="{5C3E1476-B4F8-1346-8E2F-86DE0C9D04F2}" type="presParOf" srcId="{E1845F53-E456-F14D-9BA6-0016FDD9B254}" destId="{BC0094FA-A198-8E40-A869-4E65387AE5A3}" srcOrd="4" destOrd="0" presId="urn:microsoft.com/office/officeart/2005/8/layout/venn1"/>
    <dgm:cxn modelId="{FED94ADC-D7A2-A24E-AB32-15BD5A74377E}" type="presParOf" srcId="{E1845F53-E456-F14D-9BA6-0016FDD9B254}" destId="{1F0E66F8-FF4D-1C46-9FDB-85C693B14A87}" srcOrd="5" destOrd="0" presId="urn:microsoft.com/office/officeart/2005/8/layout/venn1"/>
    <dgm:cxn modelId="{42EF213C-D2B9-314E-AFC8-F18838069027}" type="presParOf" srcId="{E1845F53-E456-F14D-9BA6-0016FDD9B254}" destId="{88305861-1AB9-E441-86AB-5BA68D6C1771}" srcOrd="6" destOrd="0" presId="urn:microsoft.com/office/officeart/2005/8/layout/venn1"/>
    <dgm:cxn modelId="{DEE1A093-C227-F847-BA86-159E6EFB33D8}" type="presParOf" srcId="{E1845F53-E456-F14D-9BA6-0016FDD9B254}" destId="{854821F5-F447-AC4B-BE6E-F127E8573F9D}"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5997B3-61AA-654E-9663-E23AB47139BE}">
      <dsp:nvSpPr>
        <dsp:cNvPr id="0" name=""/>
        <dsp:cNvSpPr/>
      </dsp:nvSpPr>
      <dsp:spPr>
        <a:xfrm>
          <a:off x="4577549" y="0"/>
          <a:ext cx="2754811" cy="2754811"/>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fr-CA" sz="2400" b="1" kern="1200" dirty="0"/>
        </a:p>
        <a:p>
          <a:pPr marL="0" lvl="0" indent="0" algn="ctr" defTabSz="1066800">
            <a:lnSpc>
              <a:spcPct val="90000"/>
            </a:lnSpc>
            <a:spcBef>
              <a:spcPct val="0"/>
            </a:spcBef>
            <a:spcAft>
              <a:spcPct val="35000"/>
            </a:spcAft>
            <a:buNone/>
          </a:pPr>
          <a:r>
            <a:rPr lang="fr-CA" sz="2400" b="1" kern="1200" dirty="0" err="1"/>
            <a:t>Government</a:t>
          </a:r>
          <a:r>
            <a:rPr lang="fr-CA" sz="2000" b="1" kern="1200" dirty="0"/>
            <a:t> </a:t>
          </a:r>
        </a:p>
      </dsp:txBody>
      <dsp:txXfrm>
        <a:off x="4895412" y="370840"/>
        <a:ext cx="2119086" cy="874122"/>
      </dsp:txXfrm>
    </dsp:sp>
    <dsp:sp modelId="{7DCDFE86-AD20-2B43-B148-3E1A2EF89835}">
      <dsp:nvSpPr>
        <dsp:cNvPr id="0" name=""/>
        <dsp:cNvSpPr/>
      </dsp:nvSpPr>
      <dsp:spPr>
        <a:xfrm>
          <a:off x="5796024" y="1271451"/>
          <a:ext cx="2754811" cy="2754811"/>
        </a:xfrm>
        <a:prstGeom prst="ellipse">
          <a:avLst/>
        </a:prstGeom>
        <a:solidFill>
          <a:schemeClr val="accent5">
            <a:alpha val="50000"/>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fr-CA" sz="2400" b="1" kern="1200" dirty="0"/>
            <a:t>VOPES</a:t>
          </a:r>
        </a:p>
      </dsp:txBody>
      <dsp:txXfrm>
        <a:off x="7279384" y="1589314"/>
        <a:ext cx="1059543" cy="2119086"/>
      </dsp:txXfrm>
    </dsp:sp>
    <dsp:sp modelId="{BC0094FA-A198-8E40-A869-4E65387AE5A3}">
      <dsp:nvSpPr>
        <dsp:cNvPr id="0" name=""/>
        <dsp:cNvSpPr/>
      </dsp:nvSpPr>
      <dsp:spPr>
        <a:xfrm>
          <a:off x="4577549" y="2542903"/>
          <a:ext cx="2754811" cy="2754811"/>
        </a:xfrm>
        <a:prstGeom prst="ellipse">
          <a:avLst/>
        </a:prstGeom>
        <a:solidFill>
          <a:schemeClr val="accent5">
            <a:alpha val="50000"/>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fr-CA" sz="2400" b="1" kern="1200" dirty="0" err="1"/>
            <a:t>Practioners</a:t>
          </a:r>
          <a:endParaRPr lang="fr-CA" sz="2400" b="1" kern="1200" dirty="0"/>
        </a:p>
      </dsp:txBody>
      <dsp:txXfrm>
        <a:off x="4895412" y="4052751"/>
        <a:ext cx="2119086" cy="874122"/>
      </dsp:txXfrm>
    </dsp:sp>
    <dsp:sp modelId="{88305861-1AB9-E441-86AB-5BA68D6C1771}">
      <dsp:nvSpPr>
        <dsp:cNvPr id="0" name=""/>
        <dsp:cNvSpPr/>
      </dsp:nvSpPr>
      <dsp:spPr>
        <a:xfrm>
          <a:off x="2915440" y="1255804"/>
          <a:ext cx="3119548" cy="2815142"/>
        </a:xfrm>
        <a:prstGeom prst="ellipse">
          <a:avLst/>
        </a:prstGeom>
        <a:solidFill>
          <a:schemeClr val="accent5">
            <a:alpha val="50000"/>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14288" lvl="0" indent="0" algn="ctr" defTabSz="889000">
            <a:lnSpc>
              <a:spcPct val="90000"/>
            </a:lnSpc>
            <a:spcBef>
              <a:spcPct val="0"/>
            </a:spcBef>
            <a:spcAft>
              <a:spcPct val="35000"/>
            </a:spcAft>
            <a:buNone/>
            <a:tabLst/>
          </a:pPr>
          <a:r>
            <a:rPr lang="fr-CA" sz="2000" b="1" kern="1200" dirty="0"/>
            <a:t>Academia</a:t>
          </a:r>
        </a:p>
      </dsp:txBody>
      <dsp:txXfrm>
        <a:off x="3155405" y="1580628"/>
        <a:ext cx="1199826" cy="216549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88E36-42D4-EE44-BCDE-AC212B0E45E0}" type="datetimeFigureOut">
              <a:rPr lang="fr-FR" smtClean="0"/>
              <a:t>15/10/2024</a:t>
            </a:fld>
            <a:endParaRPr lang="fr-FR"/>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B3632A-3BB1-C243-9B1F-8B5C80AB6460}" type="slidenum">
              <a:rPr lang="fr-FR" smtClean="0"/>
              <a:t>‹n°›</a:t>
            </a:fld>
            <a:endParaRPr lang="fr-FR"/>
          </a:p>
        </p:txBody>
      </p:sp>
    </p:spTree>
    <p:extLst>
      <p:ext uri="{BB962C8B-B14F-4D97-AF65-F5344CB8AC3E}">
        <p14:creationId xmlns:p14="http://schemas.microsoft.com/office/powerpoint/2010/main" val="2795001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09F48-E3F7-4432-94C0-BC9DA42EACB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8642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a:t>
            </a:r>
            <a:r>
              <a:rPr lang="fr-FR" dirty="0" err="1"/>
              <a:t>hotes</a:t>
            </a:r>
            <a:r>
              <a:rPr lang="fr-FR" dirty="0"/>
              <a:t> by VPOES and </a:t>
            </a:r>
            <a:r>
              <a:rPr lang="fr-FR" dirty="0" err="1"/>
              <a:t>governement</a:t>
            </a:r>
            <a:r>
              <a:rPr lang="fr-FR" dirty="0"/>
              <a:t> : collaboration</a:t>
            </a:r>
          </a:p>
        </p:txBody>
      </p:sp>
      <p:sp>
        <p:nvSpPr>
          <p:cNvPr id="4" name="Espace réservé du numéro de diapositive 3"/>
          <p:cNvSpPr>
            <a:spLocks noGrp="1"/>
          </p:cNvSpPr>
          <p:nvPr>
            <p:ph type="sldNum" sz="quarter" idx="5"/>
          </p:nvPr>
        </p:nvSpPr>
        <p:spPr/>
        <p:txBody>
          <a:bodyPr/>
          <a:lstStyle/>
          <a:p>
            <a:fld id="{AAB3632A-3BB1-C243-9B1F-8B5C80AB6460}" type="slidenum">
              <a:rPr lang="fr-FR" smtClean="0"/>
              <a:t>5</a:t>
            </a:fld>
            <a:endParaRPr lang="fr-FR"/>
          </a:p>
        </p:txBody>
      </p:sp>
    </p:spTree>
    <p:extLst>
      <p:ext uri="{BB962C8B-B14F-4D97-AF65-F5344CB8AC3E}">
        <p14:creationId xmlns:p14="http://schemas.microsoft.com/office/powerpoint/2010/main" val="920991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Since</a:t>
            </a:r>
            <a:r>
              <a:rPr lang="fr-FR" dirty="0"/>
              <a:t> 209</a:t>
            </a:r>
          </a:p>
        </p:txBody>
      </p:sp>
      <p:sp>
        <p:nvSpPr>
          <p:cNvPr id="4" name="Espace réservé du numéro de diapositive 3"/>
          <p:cNvSpPr>
            <a:spLocks noGrp="1"/>
          </p:cNvSpPr>
          <p:nvPr>
            <p:ph type="sldNum" sz="quarter" idx="5"/>
          </p:nvPr>
        </p:nvSpPr>
        <p:spPr/>
        <p:txBody>
          <a:bodyPr/>
          <a:lstStyle/>
          <a:p>
            <a:fld id="{AAB3632A-3BB1-C243-9B1F-8B5C80AB6460}" type="slidenum">
              <a:rPr lang="fr-FR" smtClean="0"/>
              <a:t>6</a:t>
            </a:fld>
            <a:endParaRPr lang="fr-FR"/>
          </a:p>
        </p:txBody>
      </p:sp>
    </p:spTree>
    <p:extLst>
      <p:ext uri="{BB962C8B-B14F-4D97-AF65-F5344CB8AC3E}">
        <p14:creationId xmlns:p14="http://schemas.microsoft.com/office/powerpoint/2010/main" val="1841908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EC1263A6-9190-8A8F-48EF-A723733E46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0" r="-1" b="37414"/>
          <a:stretch/>
        </p:blipFill>
        <p:spPr>
          <a:xfrm>
            <a:off x="-77002" y="-1"/>
            <a:ext cx="12269002" cy="6858001"/>
          </a:xfrm>
          <a:prstGeom prst="rect">
            <a:avLst/>
          </a:prstGeom>
        </p:spPr>
      </p:pic>
      <p:sp>
        <p:nvSpPr>
          <p:cNvPr id="2" name="Title 1">
            <a:extLst>
              <a:ext uri="{FF2B5EF4-FFF2-40B4-BE49-F238E27FC236}">
                <a16:creationId xmlns:a16="http://schemas.microsoft.com/office/drawing/2014/main" id="{F0BB42D8-D487-20A3-A3D6-C746D2CACA59}"/>
              </a:ext>
            </a:extLst>
          </p:cNvPr>
          <p:cNvSpPr>
            <a:spLocks noGrp="1"/>
          </p:cNvSpPr>
          <p:nvPr>
            <p:ph type="ctrTitle" hasCustomPrompt="1"/>
          </p:nvPr>
        </p:nvSpPr>
        <p:spPr>
          <a:xfrm>
            <a:off x="1085850" y="2642789"/>
            <a:ext cx="10839450" cy="1572420"/>
          </a:xfrm>
          <a:solidFill>
            <a:srgbClr val="0E4472"/>
          </a:solidFill>
        </p:spPr>
        <p:txBody>
          <a:bodyPr anchor="ctr"/>
          <a:lstStyle>
            <a:lvl1pPr marL="457200" algn="l">
              <a:defRPr sz="6000">
                <a:solidFill>
                  <a:schemeClr val="bg1">
                    <a:lumMod val="95000"/>
                  </a:schemeClr>
                </a:solidFill>
              </a:defRPr>
            </a:lvl1pPr>
          </a:lstStyle>
          <a:p>
            <a:r>
              <a:rPr lang="en-US" dirty="0"/>
              <a:t>Click to edit Master title style</a:t>
            </a:r>
            <a:endParaRPr lang="en-GH" dirty="0"/>
          </a:p>
        </p:txBody>
      </p:sp>
      <p:sp>
        <p:nvSpPr>
          <p:cNvPr id="4" name="Date Placeholder 3">
            <a:extLst>
              <a:ext uri="{FF2B5EF4-FFF2-40B4-BE49-F238E27FC236}">
                <a16:creationId xmlns:a16="http://schemas.microsoft.com/office/drawing/2014/main" id="{D91FE68A-70A7-1A23-48DC-5D3A94E321E1}"/>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67AC5083-991E-CAC4-1C00-ADB89B7DE8B3}"/>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D5B20021-A5E4-DCA8-4FD6-9E0DCD700032}"/>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3775103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9BE8D-2EFD-F4F2-5058-E306F0D524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H"/>
          </a:p>
        </p:txBody>
      </p:sp>
      <p:sp>
        <p:nvSpPr>
          <p:cNvPr id="3" name="Picture Placeholder 2">
            <a:extLst>
              <a:ext uri="{FF2B5EF4-FFF2-40B4-BE49-F238E27FC236}">
                <a16:creationId xmlns:a16="http://schemas.microsoft.com/office/drawing/2014/main" id="{48CD3DC2-EFCE-E84D-64A7-74464F7203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H"/>
          </a:p>
        </p:txBody>
      </p:sp>
      <p:sp>
        <p:nvSpPr>
          <p:cNvPr id="4" name="Text Placeholder 3">
            <a:extLst>
              <a:ext uri="{FF2B5EF4-FFF2-40B4-BE49-F238E27FC236}">
                <a16:creationId xmlns:a16="http://schemas.microsoft.com/office/drawing/2014/main" id="{403AB765-5E70-8D8A-9DC7-328F612D15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8276AA-15F6-7BB4-7E44-7489FC9B7BD1}"/>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6" name="Footer Placeholder 5">
            <a:extLst>
              <a:ext uri="{FF2B5EF4-FFF2-40B4-BE49-F238E27FC236}">
                <a16:creationId xmlns:a16="http://schemas.microsoft.com/office/drawing/2014/main" id="{26B241D2-B44B-88B8-9CC2-15A555EE97B5}"/>
              </a:ext>
            </a:extLst>
          </p:cNvPr>
          <p:cNvSpPr>
            <a:spLocks noGrp="1"/>
          </p:cNvSpPr>
          <p:nvPr>
            <p:ph type="ftr" sz="quarter" idx="11"/>
          </p:nvPr>
        </p:nvSpPr>
        <p:spPr/>
        <p:txBody>
          <a:bodyPr/>
          <a:lstStyle/>
          <a:p>
            <a:endParaRPr lang="en-GH"/>
          </a:p>
        </p:txBody>
      </p:sp>
      <p:sp>
        <p:nvSpPr>
          <p:cNvPr id="7" name="Slide Number Placeholder 6">
            <a:extLst>
              <a:ext uri="{FF2B5EF4-FFF2-40B4-BE49-F238E27FC236}">
                <a16:creationId xmlns:a16="http://schemas.microsoft.com/office/drawing/2014/main" id="{9A462BE8-A617-452D-D115-F96706A1262F}"/>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3822195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BF793-AA0F-22E7-4E5A-A339BACF21BC}"/>
              </a:ext>
            </a:extLst>
          </p:cNvPr>
          <p:cNvSpPr>
            <a:spLocks noGrp="1"/>
          </p:cNvSpPr>
          <p:nvPr>
            <p:ph type="title"/>
          </p:nvPr>
        </p:nvSpPr>
        <p:spPr/>
        <p:txBody>
          <a:bodyPr/>
          <a:lstStyle/>
          <a:p>
            <a:r>
              <a:rPr lang="en-US"/>
              <a:t>Click to edit Master title style</a:t>
            </a:r>
            <a:endParaRPr lang="en-GH"/>
          </a:p>
        </p:txBody>
      </p:sp>
      <p:sp>
        <p:nvSpPr>
          <p:cNvPr id="3" name="Vertical Text Placeholder 2">
            <a:extLst>
              <a:ext uri="{FF2B5EF4-FFF2-40B4-BE49-F238E27FC236}">
                <a16:creationId xmlns:a16="http://schemas.microsoft.com/office/drawing/2014/main" id="{E486F907-4F02-67B6-B71F-5FA486BACE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4" name="Date Placeholder 3">
            <a:extLst>
              <a:ext uri="{FF2B5EF4-FFF2-40B4-BE49-F238E27FC236}">
                <a16:creationId xmlns:a16="http://schemas.microsoft.com/office/drawing/2014/main" id="{AF85D4EF-8833-EE72-CB38-26A7DECC143B}"/>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8D78E75D-9468-C0F3-8F61-AB83664B116C}"/>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ACC391BB-6531-B687-8531-B70306937D49}"/>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398967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4383B9-AFC6-8B25-9991-846525FE611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H"/>
          </a:p>
        </p:txBody>
      </p:sp>
      <p:sp>
        <p:nvSpPr>
          <p:cNvPr id="3" name="Vertical Text Placeholder 2">
            <a:extLst>
              <a:ext uri="{FF2B5EF4-FFF2-40B4-BE49-F238E27FC236}">
                <a16:creationId xmlns:a16="http://schemas.microsoft.com/office/drawing/2014/main" id="{BB52169E-CEFD-12DF-FB84-19F4F330DC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4" name="Date Placeholder 3">
            <a:extLst>
              <a:ext uri="{FF2B5EF4-FFF2-40B4-BE49-F238E27FC236}">
                <a16:creationId xmlns:a16="http://schemas.microsoft.com/office/drawing/2014/main" id="{20310322-719E-248A-6523-9F944965A6F3}"/>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B56C5A74-1137-2EC9-63BF-321B0ECC0EB7}"/>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12725E28-461D-B4B7-0EE6-846B9FFF5A40}"/>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1393204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Diapositive blanche de cita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65261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pic>
        <p:nvPicPr>
          <p:cNvPr id="25" name="Google Shape;25;p5"/>
          <p:cNvPicPr preferRelativeResize="0"/>
          <p:nvPr/>
        </p:nvPicPr>
        <p:blipFill>
          <a:blip r:embed="rId2">
            <a:alphaModFix/>
          </a:blip>
          <a:stretch>
            <a:fillRect/>
          </a:stretch>
        </p:blipFill>
        <p:spPr>
          <a:xfrm>
            <a:off x="0" y="0"/>
            <a:ext cx="12192000" cy="6858000"/>
          </a:xfrm>
          <a:prstGeom prst="rect">
            <a:avLst/>
          </a:prstGeom>
          <a:noFill/>
          <a:ln>
            <a:noFill/>
          </a:ln>
        </p:spPr>
      </p:pic>
      <p:sp>
        <p:nvSpPr>
          <p:cNvPr id="26" name="Google Shape;26;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8" name="Google Shape;28;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9" name="Google Shape;29;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‹n°›</a:t>
            </a:fld>
            <a:endParaRPr lang="en"/>
          </a:p>
        </p:txBody>
      </p:sp>
    </p:spTree>
    <p:extLst>
      <p:ext uri="{BB962C8B-B14F-4D97-AF65-F5344CB8AC3E}">
        <p14:creationId xmlns:p14="http://schemas.microsoft.com/office/powerpoint/2010/main" val="821287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8553A-D6B4-EA4E-C1E7-4F4C499A3DA4}"/>
              </a:ext>
            </a:extLst>
          </p:cNvPr>
          <p:cNvSpPr>
            <a:spLocks noGrp="1"/>
          </p:cNvSpPr>
          <p:nvPr>
            <p:ph type="title"/>
          </p:nvPr>
        </p:nvSpPr>
        <p:spPr>
          <a:xfrm>
            <a:off x="722376" y="365125"/>
            <a:ext cx="10631424" cy="1325563"/>
          </a:xfrm>
        </p:spPr>
        <p:txBody>
          <a:bodyPr>
            <a:normAutofit/>
          </a:bodyPr>
          <a:lstStyle>
            <a:lvl1pPr marL="548640" algn="l" defTabSz="914400" rtl="0" eaLnBrk="1" latinLnBrk="0" hangingPunct="1">
              <a:lnSpc>
                <a:spcPct val="90000"/>
              </a:lnSpc>
              <a:spcBef>
                <a:spcPct val="0"/>
              </a:spcBef>
              <a:buNone/>
              <a:defRPr lang="en-GH" sz="4000" kern="1200" dirty="0">
                <a:solidFill>
                  <a:srgbClr val="D0A32B"/>
                </a:solidFill>
                <a:latin typeface="+mj-lt"/>
                <a:ea typeface="Open Sans" pitchFamily="2" charset="0"/>
                <a:cs typeface="Open Sans" pitchFamily="2" charset="0"/>
              </a:defRPr>
            </a:lvl1pPr>
          </a:lstStyle>
          <a:p>
            <a:r>
              <a:rPr lang="en-US" dirty="0"/>
              <a:t>Click to edit Master title style</a:t>
            </a:r>
            <a:endParaRPr lang="en-GH" dirty="0"/>
          </a:p>
        </p:txBody>
      </p:sp>
      <p:sp>
        <p:nvSpPr>
          <p:cNvPr id="3" name="Content Placeholder 2">
            <a:extLst>
              <a:ext uri="{FF2B5EF4-FFF2-40B4-BE49-F238E27FC236}">
                <a16:creationId xmlns:a16="http://schemas.microsoft.com/office/drawing/2014/main" id="{623C8449-B50F-5FEE-13BC-45DD8895595F}"/>
              </a:ext>
            </a:extLst>
          </p:cNvPr>
          <p:cNvSpPr>
            <a:spLocks noGrp="1"/>
          </p:cNvSpPr>
          <p:nvPr>
            <p:ph idx="1"/>
          </p:nvPr>
        </p:nvSpPr>
        <p:spPr>
          <a:xfrm>
            <a:off x="1179576" y="1825625"/>
            <a:ext cx="10174224" cy="4351338"/>
          </a:xfrm>
        </p:spPr>
        <p:txBody>
          <a:bodyPr/>
          <a:lstStyle>
            <a:lvl1pPr>
              <a:lnSpc>
                <a:spcPct val="150000"/>
              </a:lnSpc>
              <a:defRPr>
                <a:solidFill>
                  <a:schemeClr val="accent5">
                    <a:lumMod val="50000"/>
                  </a:schemeClr>
                </a:solidFill>
                <a:latin typeface="Open Sans" pitchFamily="2" charset="0"/>
                <a:ea typeface="Open Sans" pitchFamily="2" charset="0"/>
                <a:cs typeface="Open Sans" pitchFamily="2" charset="0"/>
              </a:defRPr>
            </a:lvl1pPr>
            <a:lvl2pPr>
              <a:lnSpc>
                <a:spcPct val="150000"/>
              </a:lnSpc>
              <a:defRPr>
                <a:solidFill>
                  <a:schemeClr val="accent5">
                    <a:lumMod val="50000"/>
                  </a:schemeClr>
                </a:solidFill>
                <a:latin typeface="Open Sans" pitchFamily="2" charset="0"/>
                <a:ea typeface="Open Sans" pitchFamily="2" charset="0"/>
                <a:cs typeface="Open Sans" pitchFamily="2" charset="0"/>
              </a:defRPr>
            </a:lvl2pPr>
            <a:lvl3pPr>
              <a:lnSpc>
                <a:spcPct val="150000"/>
              </a:lnSpc>
              <a:defRPr>
                <a:solidFill>
                  <a:schemeClr val="accent5">
                    <a:lumMod val="50000"/>
                  </a:schemeClr>
                </a:solidFill>
                <a:latin typeface="Open Sans" pitchFamily="2" charset="0"/>
                <a:ea typeface="Open Sans" pitchFamily="2" charset="0"/>
                <a:cs typeface="Open Sans" pitchFamily="2" charset="0"/>
              </a:defRPr>
            </a:lvl3pPr>
            <a:lvl4pPr>
              <a:lnSpc>
                <a:spcPct val="150000"/>
              </a:lnSpc>
              <a:defRPr>
                <a:solidFill>
                  <a:schemeClr val="accent5">
                    <a:lumMod val="50000"/>
                  </a:schemeClr>
                </a:solidFill>
                <a:latin typeface="Open Sans" pitchFamily="2" charset="0"/>
                <a:ea typeface="Open Sans" pitchFamily="2" charset="0"/>
                <a:cs typeface="Open Sans" pitchFamily="2" charset="0"/>
              </a:defRPr>
            </a:lvl4pPr>
            <a:lvl5pPr>
              <a:lnSpc>
                <a:spcPct val="150000"/>
              </a:lnSpc>
              <a:defRPr>
                <a:solidFill>
                  <a:schemeClr val="accent5">
                    <a:lumMod val="50000"/>
                  </a:schemeClr>
                </a:solidFill>
                <a:latin typeface="Open Sans" pitchFamily="2" charset="0"/>
                <a:ea typeface="Open Sans" pitchFamily="2" charset="0"/>
                <a:cs typeface="Open Sans"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H" dirty="0"/>
          </a:p>
        </p:txBody>
      </p:sp>
      <p:sp>
        <p:nvSpPr>
          <p:cNvPr id="4" name="Date Placeholder 3">
            <a:extLst>
              <a:ext uri="{FF2B5EF4-FFF2-40B4-BE49-F238E27FC236}">
                <a16:creationId xmlns:a16="http://schemas.microsoft.com/office/drawing/2014/main" id="{13B06F9C-708B-9843-6B3C-A96E175BB9C0}"/>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9F6D3CE6-E538-E3A3-8F7A-AF71C58D0003}"/>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6C31069D-CA87-F6B8-98A7-D1375A031A4E}"/>
              </a:ext>
            </a:extLst>
          </p:cNvPr>
          <p:cNvSpPr>
            <a:spLocks noGrp="1"/>
          </p:cNvSpPr>
          <p:nvPr>
            <p:ph type="sldNum" sz="quarter" idx="12"/>
          </p:nvPr>
        </p:nvSpPr>
        <p:spPr/>
        <p:txBody>
          <a:bodyPr/>
          <a:lstStyle/>
          <a:p>
            <a:fld id="{B5184581-BCE1-459A-BAFB-B010AF8A63D1}" type="slidenum">
              <a:rPr lang="en-GH" smtClean="0"/>
              <a:t>‹n°›</a:t>
            </a:fld>
            <a:endParaRPr lang="en-GH"/>
          </a:p>
        </p:txBody>
      </p:sp>
      <p:pic>
        <p:nvPicPr>
          <p:cNvPr id="7" name="Image 6">
            <a:extLst>
              <a:ext uri="{FF2B5EF4-FFF2-40B4-BE49-F238E27FC236}">
                <a16:creationId xmlns:a16="http://schemas.microsoft.com/office/drawing/2014/main" id="{362574E7-29C7-E8B9-D7FA-B42023A2B43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11" r="-1"/>
          <a:stretch/>
        </p:blipFill>
        <p:spPr>
          <a:xfrm>
            <a:off x="0" y="0"/>
            <a:ext cx="493776" cy="6858000"/>
          </a:xfrm>
          <a:prstGeom prst="rect">
            <a:avLst/>
          </a:prstGeom>
        </p:spPr>
      </p:pic>
    </p:spTree>
    <p:extLst>
      <p:ext uri="{BB962C8B-B14F-4D97-AF65-F5344CB8AC3E}">
        <p14:creationId xmlns:p14="http://schemas.microsoft.com/office/powerpoint/2010/main" val="1765205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42E626-3598-D053-A4D7-0EE88A99E56C}"/>
              </a:ext>
            </a:extLst>
          </p:cNvPr>
          <p:cNvSpPr/>
          <p:nvPr userDrawn="1"/>
        </p:nvSpPr>
        <p:spPr>
          <a:xfrm>
            <a:off x="493776" y="0"/>
            <a:ext cx="11698224" cy="6858000"/>
          </a:xfrm>
          <a:prstGeom prst="rect">
            <a:avLst/>
          </a:prstGeom>
          <a:solidFill>
            <a:srgbClr val="0E44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Image 8">
            <a:extLst>
              <a:ext uri="{FF2B5EF4-FFF2-40B4-BE49-F238E27FC236}">
                <a16:creationId xmlns:a16="http://schemas.microsoft.com/office/drawing/2014/main" id="{84070DDD-F7EA-02F2-83F2-F90D57268F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11" r="-1"/>
          <a:stretch/>
        </p:blipFill>
        <p:spPr>
          <a:xfrm>
            <a:off x="0" y="0"/>
            <a:ext cx="493776" cy="6858000"/>
          </a:xfrm>
          <a:prstGeom prst="rect">
            <a:avLst/>
          </a:prstGeom>
        </p:spPr>
      </p:pic>
      <p:sp>
        <p:nvSpPr>
          <p:cNvPr id="2" name="Title 1">
            <a:extLst>
              <a:ext uri="{FF2B5EF4-FFF2-40B4-BE49-F238E27FC236}">
                <a16:creationId xmlns:a16="http://schemas.microsoft.com/office/drawing/2014/main" id="{AAD8553A-D6B4-EA4E-C1E7-4F4C499A3DA4}"/>
              </a:ext>
            </a:extLst>
          </p:cNvPr>
          <p:cNvSpPr>
            <a:spLocks noGrp="1"/>
          </p:cNvSpPr>
          <p:nvPr>
            <p:ph type="title"/>
          </p:nvPr>
        </p:nvSpPr>
        <p:spPr>
          <a:xfrm>
            <a:off x="1179576" y="365125"/>
            <a:ext cx="10174224" cy="1325563"/>
          </a:xfrm>
        </p:spPr>
        <p:txBody>
          <a:bodyPr>
            <a:normAutofit/>
          </a:bodyPr>
          <a:lstStyle>
            <a:lvl1pPr marL="0" algn="l" defTabSz="914400" rtl="0" eaLnBrk="1" latinLnBrk="0" hangingPunct="1">
              <a:lnSpc>
                <a:spcPct val="90000"/>
              </a:lnSpc>
              <a:spcBef>
                <a:spcPct val="0"/>
              </a:spcBef>
              <a:buNone/>
              <a:defRPr lang="en-GH" sz="4000" kern="1200" dirty="0">
                <a:solidFill>
                  <a:srgbClr val="D0A32B"/>
                </a:solidFill>
                <a:latin typeface="+mj-lt"/>
                <a:ea typeface="Open Sans" pitchFamily="2" charset="0"/>
                <a:cs typeface="Open Sans" pitchFamily="2" charset="0"/>
              </a:defRPr>
            </a:lvl1pPr>
          </a:lstStyle>
          <a:p>
            <a:r>
              <a:rPr lang="en-US" dirty="0"/>
              <a:t>Click to edit Master title style</a:t>
            </a:r>
            <a:endParaRPr lang="en-GH" dirty="0"/>
          </a:p>
        </p:txBody>
      </p:sp>
      <p:sp>
        <p:nvSpPr>
          <p:cNvPr id="3" name="Content Placeholder 2">
            <a:extLst>
              <a:ext uri="{FF2B5EF4-FFF2-40B4-BE49-F238E27FC236}">
                <a16:creationId xmlns:a16="http://schemas.microsoft.com/office/drawing/2014/main" id="{623C8449-B50F-5FEE-13BC-45DD8895595F}"/>
              </a:ext>
            </a:extLst>
          </p:cNvPr>
          <p:cNvSpPr>
            <a:spLocks noGrp="1"/>
          </p:cNvSpPr>
          <p:nvPr>
            <p:ph idx="1"/>
          </p:nvPr>
        </p:nvSpPr>
        <p:spPr>
          <a:xfrm>
            <a:off x="1179576" y="1825625"/>
            <a:ext cx="10174224" cy="4351338"/>
          </a:xfrm>
        </p:spPr>
        <p:txBody>
          <a:bodyPr/>
          <a:lstStyle>
            <a:lvl1pPr>
              <a:lnSpc>
                <a:spcPct val="150000"/>
              </a:lnSpc>
              <a:defRPr>
                <a:solidFill>
                  <a:schemeClr val="bg1"/>
                </a:solidFill>
                <a:latin typeface="Open Sans" pitchFamily="2" charset="0"/>
                <a:ea typeface="Open Sans" pitchFamily="2" charset="0"/>
                <a:cs typeface="Open Sans" pitchFamily="2" charset="0"/>
              </a:defRPr>
            </a:lvl1pPr>
            <a:lvl2pPr>
              <a:lnSpc>
                <a:spcPct val="150000"/>
              </a:lnSpc>
              <a:defRPr>
                <a:solidFill>
                  <a:schemeClr val="bg1"/>
                </a:solidFill>
                <a:latin typeface="Open Sans" pitchFamily="2" charset="0"/>
                <a:ea typeface="Open Sans" pitchFamily="2" charset="0"/>
                <a:cs typeface="Open Sans" pitchFamily="2" charset="0"/>
              </a:defRPr>
            </a:lvl2pPr>
            <a:lvl3pPr>
              <a:lnSpc>
                <a:spcPct val="150000"/>
              </a:lnSpc>
              <a:defRPr>
                <a:solidFill>
                  <a:schemeClr val="bg1"/>
                </a:solidFill>
                <a:latin typeface="Open Sans" pitchFamily="2" charset="0"/>
                <a:ea typeface="Open Sans" pitchFamily="2" charset="0"/>
                <a:cs typeface="Open Sans" pitchFamily="2" charset="0"/>
              </a:defRPr>
            </a:lvl3pPr>
            <a:lvl4pPr>
              <a:lnSpc>
                <a:spcPct val="150000"/>
              </a:lnSpc>
              <a:defRPr>
                <a:solidFill>
                  <a:schemeClr val="bg1"/>
                </a:solidFill>
                <a:latin typeface="Open Sans" pitchFamily="2" charset="0"/>
                <a:ea typeface="Open Sans" pitchFamily="2" charset="0"/>
                <a:cs typeface="Open Sans" pitchFamily="2" charset="0"/>
              </a:defRPr>
            </a:lvl4pPr>
            <a:lvl5pPr>
              <a:lnSpc>
                <a:spcPct val="150000"/>
              </a:lnSpc>
              <a:defRPr>
                <a:solidFill>
                  <a:schemeClr val="bg1"/>
                </a:solidFill>
                <a:latin typeface="Open Sans" pitchFamily="2" charset="0"/>
                <a:ea typeface="Open Sans" pitchFamily="2" charset="0"/>
                <a:cs typeface="Open Sans"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H" dirty="0"/>
          </a:p>
        </p:txBody>
      </p:sp>
      <p:sp>
        <p:nvSpPr>
          <p:cNvPr id="4" name="Date Placeholder 3">
            <a:extLst>
              <a:ext uri="{FF2B5EF4-FFF2-40B4-BE49-F238E27FC236}">
                <a16:creationId xmlns:a16="http://schemas.microsoft.com/office/drawing/2014/main" id="{13B06F9C-708B-9843-6B3C-A96E175BB9C0}"/>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9F6D3CE6-E538-E3A3-8F7A-AF71C58D0003}"/>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6C31069D-CA87-F6B8-98A7-D1375A031A4E}"/>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1488220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D65E-A7B7-B940-FF27-46813DA202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H"/>
          </a:p>
        </p:txBody>
      </p:sp>
      <p:sp>
        <p:nvSpPr>
          <p:cNvPr id="3" name="Text Placeholder 2">
            <a:extLst>
              <a:ext uri="{FF2B5EF4-FFF2-40B4-BE49-F238E27FC236}">
                <a16:creationId xmlns:a16="http://schemas.microsoft.com/office/drawing/2014/main" id="{9C682EF9-A825-2881-0129-7CDA2EDE41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53AFE4-0280-45ED-0EE2-9AF1AD92356C}"/>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80FE63B9-CA91-57C3-63D2-880765D41DD0}"/>
              </a:ext>
            </a:extLst>
          </p:cNvPr>
          <p:cNvSpPr>
            <a:spLocks noGrp="1"/>
          </p:cNvSpPr>
          <p:nvPr>
            <p:ph type="ftr" sz="quarter" idx="11"/>
          </p:nvPr>
        </p:nvSpPr>
        <p:spPr/>
        <p:txBody>
          <a:bodyPr/>
          <a:lstStyle/>
          <a:p>
            <a:endParaRPr lang="en-GH"/>
          </a:p>
        </p:txBody>
      </p:sp>
      <p:sp>
        <p:nvSpPr>
          <p:cNvPr id="6" name="Slide Number Placeholder 5">
            <a:extLst>
              <a:ext uri="{FF2B5EF4-FFF2-40B4-BE49-F238E27FC236}">
                <a16:creationId xmlns:a16="http://schemas.microsoft.com/office/drawing/2014/main" id="{A9779E55-7F94-18CE-2130-37D20B9F82C1}"/>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27553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8DACD-A69D-94F2-2A13-0610AA1FD583}"/>
              </a:ext>
            </a:extLst>
          </p:cNvPr>
          <p:cNvSpPr>
            <a:spLocks noGrp="1"/>
          </p:cNvSpPr>
          <p:nvPr>
            <p:ph type="title"/>
          </p:nvPr>
        </p:nvSpPr>
        <p:spPr/>
        <p:txBody>
          <a:bodyPr/>
          <a:lstStyle/>
          <a:p>
            <a:r>
              <a:rPr lang="en-US"/>
              <a:t>Click to edit Master title style</a:t>
            </a:r>
            <a:endParaRPr lang="en-GH"/>
          </a:p>
        </p:txBody>
      </p:sp>
      <p:sp>
        <p:nvSpPr>
          <p:cNvPr id="3" name="Content Placeholder 2">
            <a:extLst>
              <a:ext uri="{FF2B5EF4-FFF2-40B4-BE49-F238E27FC236}">
                <a16:creationId xmlns:a16="http://schemas.microsoft.com/office/drawing/2014/main" id="{18C81CD8-3AB9-475E-15EE-56E1D24151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4" name="Content Placeholder 3">
            <a:extLst>
              <a:ext uri="{FF2B5EF4-FFF2-40B4-BE49-F238E27FC236}">
                <a16:creationId xmlns:a16="http://schemas.microsoft.com/office/drawing/2014/main" id="{6945BB2C-A784-B77D-BA15-B03A8BD7D4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5" name="Date Placeholder 4">
            <a:extLst>
              <a:ext uri="{FF2B5EF4-FFF2-40B4-BE49-F238E27FC236}">
                <a16:creationId xmlns:a16="http://schemas.microsoft.com/office/drawing/2014/main" id="{121C95CA-D76F-FD46-6BB1-B085B688712B}"/>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6" name="Footer Placeholder 5">
            <a:extLst>
              <a:ext uri="{FF2B5EF4-FFF2-40B4-BE49-F238E27FC236}">
                <a16:creationId xmlns:a16="http://schemas.microsoft.com/office/drawing/2014/main" id="{CA53F18E-F375-6A63-B47D-65C5F708AB75}"/>
              </a:ext>
            </a:extLst>
          </p:cNvPr>
          <p:cNvSpPr>
            <a:spLocks noGrp="1"/>
          </p:cNvSpPr>
          <p:nvPr>
            <p:ph type="ftr" sz="quarter" idx="11"/>
          </p:nvPr>
        </p:nvSpPr>
        <p:spPr/>
        <p:txBody>
          <a:bodyPr/>
          <a:lstStyle/>
          <a:p>
            <a:endParaRPr lang="en-GH"/>
          </a:p>
        </p:txBody>
      </p:sp>
      <p:sp>
        <p:nvSpPr>
          <p:cNvPr id="7" name="Slide Number Placeholder 6">
            <a:extLst>
              <a:ext uri="{FF2B5EF4-FFF2-40B4-BE49-F238E27FC236}">
                <a16:creationId xmlns:a16="http://schemas.microsoft.com/office/drawing/2014/main" id="{3D8A0970-8BCB-A63B-3547-28B84BAC638C}"/>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108218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64356-CF8E-18C4-1CFE-06C0CE5D6378}"/>
              </a:ext>
            </a:extLst>
          </p:cNvPr>
          <p:cNvSpPr>
            <a:spLocks noGrp="1"/>
          </p:cNvSpPr>
          <p:nvPr>
            <p:ph type="title"/>
          </p:nvPr>
        </p:nvSpPr>
        <p:spPr>
          <a:xfrm>
            <a:off x="839788" y="365125"/>
            <a:ext cx="10515600" cy="1325563"/>
          </a:xfrm>
        </p:spPr>
        <p:txBody>
          <a:bodyPr/>
          <a:lstStyle/>
          <a:p>
            <a:r>
              <a:rPr lang="en-US"/>
              <a:t>Click to edit Master title style</a:t>
            </a:r>
            <a:endParaRPr lang="en-GH"/>
          </a:p>
        </p:txBody>
      </p:sp>
      <p:sp>
        <p:nvSpPr>
          <p:cNvPr id="3" name="Text Placeholder 2">
            <a:extLst>
              <a:ext uri="{FF2B5EF4-FFF2-40B4-BE49-F238E27FC236}">
                <a16:creationId xmlns:a16="http://schemas.microsoft.com/office/drawing/2014/main" id="{A3D6BE78-10CF-9F9E-35C0-441482A212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AD74D9-C050-245A-E72E-8DD266AAF1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5" name="Text Placeholder 4">
            <a:extLst>
              <a:ext uri="{FF2B5EF4-FFF2-40B4-BE49-F238E27FC236}">
                <a16:creationId xmlns:a16="http://schemas.microsoft.com/office/drawing/2014/main" id="{858DAFF3-0664-4002-9CF6-2990D3F1F7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B61631A-A201-3565-6706-B261589112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7" name="Date Placeholder 6">
            <a:extLst>
              <a:ext uri="{FF2B5EF4-FFF2-40B4-BE49-F238E27FC236}">
                <a16:creationId xmlns:a16="http://schemas.microsoft.com/office/drawing/2014/main" id="{873CE7AF-2EBB-C6B6-7012-E0A9CD4A817F}"/>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8" name="Footer Placeholder 7">
            <a:extLst>
              <a:ext uri="{FF2B5EF4-FFF2-40B4-BE49-F238E27FC236}">
                <a16:creationId xmlns:a16="http://schemas.microsoft.com/office/drawing/2014/main" id="{B5F48D62-3C89-DFE9-24FD-E01DC0656C56}"/>
              </a:ext>
            </a:extLst>
          </p:cNvPr>
          <p:cNvSpPr>
            <a:spLocks noGrp="1"/>
          </p:cNvSpPr>
          <p:nvPr>
            <p:ph type="ftr" sz="quarter" idx="11"/>
          </p:nvPr>
        </p:nvSpPr>
        <p:spPr/>
        <p:txBody>
          <a:bodyPr/>
          <a:lstStyle/>
          <a:p>
            <a:endParaRPr lang="en-GH"/>
          </a:p>
        </p:txBody>
      </p:sp>
      <p:sp>
        <p:nvSpPr>
          <p:cNvPr id="9" name="Slide Number Placeholder 8">
            <a:extLst>
              <a:ext uri="{FF2B5EF4-FFF2-40B4-BE49-F238E27FC236}">
                <a16:creationId xmlns:a16="http://schemas.microsoft.com/office/drawing/2014/main" id="{1D22AFC6-19ED-BECE-E4E1-F45BAD019023}"/>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2868964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CCF34-5481-6C27-0E49-7E62590C6F8A}"/>
              </a:ext>
            </a:extLst>
          </p:cNvPr>
          <p:cNvSpPr>
            <a:spLocks noGrp="1"/>
          </p:cNvSpPr>
          <p:nvPr>
            <p:ph type="title"/>
          </p:nvPr>
        </p:nvSpPr>
        <p:spPr/>
        <p:txBody>
          <a:bodyPr>
            <a:normAutofit/>
          </a:bodyPr>
          <a:lstStyle>
            <a:lvl1pPr marL="0" algn="l" defTabSz="914400" rtl="0" eaLnBrk="1" latinLnBrk="0" hangingPunct="1">
              <a:lnSpc>
                <a:spcPct val="90000"/>
              </a:lnSpc>
              <a:spcBef>
                <a:spcPct val="0"/>
              </a:spcBef>
              <a:buNone/>
              <a:defRPr lang="en-GH" sz="4000" kern="1200" dirty="0">
                <a:solidFill>
                  <a:srgbClr val="D0A32B"/>
                </a:solidFill>
                <a:latin typeface="+mj-lt"/>
                <a:ea typeface="Open Sans" pitchFamily="2" charset="0"/>
                <a:cs typeface="Open Sans" pitchFamily="2" charset="0"/>
              </a:defRPr>
            </a:lvl1pPr>
          </a:lstStyle>
          <a:p>
            <a:r>
              <a:rPr lang="en-US" dirty="0"/>
              <a:t>Click to edit Master title style</a:t>
            </a:r>
            <a:endParaRPr lang="en-GH" dirty="0"/>
          </a:p>
        </p:txBody>
      </p:sp>
      <p:sp>
        <p:nvSpPr>
          <p:cNvPr id="3" name="Date Placeholder 2">
            <a:extLst>
              <a:ext uri="{FF2B5EF4-FFF2-40B4-BE49-F238E27FC236}">
                <a16:creationId xmlns:a16="http://schemas.microsoft.com/office/drawing/2014/main" id="{5B0C7135-0613-C407-BD99-2EC2BD178782}"/>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4" name="Footer Placeholder 3">
            <a:extLst>
              <a:ext uri="{FF2B5EF4-FFF2-40B4-BE49-F238E27FC236}">
                <a16:creationId xmlns:a16="http://schemas.microsoft.com/office/drawing/2014/main" id="{77837607-F16D-8142-7AA6-A1C366C4E19A}"/>
              </a:ext>
            </a:extLst>
          </p:cNvPr>
          <p:cNvSpPr>
            <a:spLocks noGrp="1"/>
          </p:cNvSpPr>
          <p:nvPr>
            <p:ph type="ftr" sz="quarter" idx="11"/>
          </p:nvPr>
        </p:nvSpPr>
        <p:spPr/>
        <p:txBody>
          <a:bodyPr/>
          <a:lstStyle/>
          <a:p>
            <a:endParaRPr lang="en-GH"/>
          </a:p>
        </p:txBody>
      </p:sp>
      <p:sp>
        <p:nvSpPr>
          <p:cNvPr id="5" name="Slide Number Placeholder 4">
            <a:extLst>
              <a:ext uri="{FF2B5EF4-FFF2-40B4-BE49-F238E27FC236}">
                <a16:creationId xmlns:a16="http://schemas.microsoft.com/office/drawing/2014/main" id="{6E376D86-3AF9-7267-697F-43088F1E7CDE}"/>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1514436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7D6CFD-8C7D-0DA3-15C6-256173363C0A}"/>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3" name="Footer Placeholder 2">
            <a:extLst>
              <a:ext uri="{FF2B5EF4-FFF2-40B4-BE49-F238E27FC236}">
                <a16:creationId xmlns:a16="http://schemas.microsoft.com/office/drawing/2014/main" id="{87C2EE3B-0EE2-B98A-AFB0-333E4769025D}"/>
              </a:ext>
            </a:extLst>
          </p:cNvPr>
          <p:cNvSpPr>
            <a:spLocks noGrp="1"/>
          </p:cNvSpPr>
          <p:nvPr>
            <p:ph type="ftr" sz="quarter" idx="11"/>
          </p:nvPr>
        </p:nvSpPr>
        <p:spPr/>
        <p:txBody>
          <a:bodyPr/>
          <a:lstStyle/>
          <a:p>
            <a:endParaRPr lang="en-GH"/>
          </a:p>
        </p:txBody>
      </p:sp>
      <p:sp>
        <p:nvSpPr>
          <p:cNvPr id="4" name="Slide Number Placeholder 3">
            <a:extLst>
              <a:ext uri="{FF2B5EF4-FFF2-40B4-BE49-F238E27FC236}">
                <a16:creationId xmlns:a16="http://schemas.microsoft.com/office/drawing/2014/main" id="{F202EB4A-7A5F-1CE4-5ED8-9EEA5F467268}"/>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1704807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A93AD-626C-8BEF-0F23-6E2DA4FE74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H"/>
          </a:p>
        </p:txBody>
      </p:sp>
      <p:sp>
        <p:nvSpPr>
          <p:cNvPr id="3" name="Content Placeholder 2">
            <a:extLst>
              <a:ext uri="{FF2B5EF4-FFF2-40B4-BE49-F238E27FC236}">
                <a16:creationId xmlns:a16="http://schemas.microsoft.com/office/drawing/2014/main" id="{144988C3-086F-D080-770C-D76303C710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4" name="Text Placeholder 3">
            <a:extLst>
              <a:ext uri="{FF2B5EF4-FFF2-40B4-BE49-F238E27FC236}">
                <a16:creationId xmlns:a16="http://schemas.microsoft.com/office/drawing/2014/main" id="{AC7C287B-B1BE-09C4-C0B0-05F1D6E01A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79C6B0-0A1A-8B36-1766-D30AD44D602F}"/>
              </a:ext>
            </a:extLst>
          </p:cNvPr>
          <p:cNvSpPr>
            <a:spLocks noGrp="1"/>
          </p:cNvSpPr>
          <p:nvPr>
            <p:ph type="dt" sz="half" idx="10"/>
          </p:nvPr>
        </p:nvSpPr>
        <p:spPr/>
        <p:txBody>
          <a:bodyPr/>
          <a:lstStyle/>
          <a:p>
            <a:fld id="{1178210E-4E6B-4B88-95C0-9BDD5625AB00}" type="datetimeFigureOut">
              <a:rPr lang="en-GH" smtClean="0"/>
              <a:t>10/15/24</a:t>
            </a:fld>
            <a:endParaRPr lang="en-GH"/>
          </a:p>
        </p:txBody>
      </p:sp>
      <p:sp>
        <p:nvSpPr>
          <p:cNvPr id="6" name="Footer Placeholder 5">
            <a:extLst>
              <a:ext uri="{FF2B5EF4-FFF2-40B4-BE49-F238E27FC236}">
                <a16:creationId xmlns:a16="http://schemas.microsoft.com/office/drawing/2014/main" id="{44C866D8-417B-CBC5-DDEB-DEDC2B489FE3}"/>
              </a:ext>
            </a:extLst>
          </p:cNvPr>
          <p:cNvSpPr>
            <a:spLocks noGrp="1"/>
          </p:cNvSpPr>
          <p:nvPr>
            <p:ph type="ftr" sz="quarter" idx="11"/>
          </p:nvPr>
        </p:nvSpPr>
        <p:spPr/>
        <p:txBody>
          <a:bodyPr/>
          <a:lstStyle/>
          <a:p>
            <a:endParaRPr lang="en-GH"/>
          </a:p>
        </p:txBody>
      </p:sp>
      <p:sp>
        <p:nvSpPr>
          <p:cNvPr id="7" name="Slide Number Placeholder 6">
            <a:extLst>
              <a:ext uri="{FF2B5EF4-FFF2-40B4-BE49-F238E27FC236}">
                <a16:creationId xmlns:a16="http://schemas.microsoft.com/office/drawing/2014/main" id="{57555A7E-8F64-C45E-98C3-32C61B07C8A4}"/>
              </a:ext>
            </a:extLst>
          </p:cNvPr>
          <p:cNvSpPr>
            <a:spLocks noGrp="1"/>
          </p:cNvSpPr>
          <p:nvPr>
            <p:ph type="sldNum" sz="quarter" idx="12"/>
          </p:nvPr>
        </p:nvSpPr>
        <p:spPr/>
        <p:txBody>
          <a:bodyPr/>
          <a:lstStyle/>
          <a:p>
            <a:fld id="{B5184581-BCE1-459A-BAFB-B010AF8A63D1}" type="slidenum">
              <a:rPr lang="en-GH" smtClean="0"/>
              <a:t>‹n°›</a:t>
            </a:fld>
            <a:endParaRPr lang="en-GH"/>
          </a:p>
        </p:txBody>
      </p:sp>
    </p:spTree>
    <p:extLst>
      <p:ext uri="{BB962C8B-B14F-4D97-AF65-F5344CB8AC3E}">
        <p14:creationId xmlns:p14="http://schemas.microsoft.com/office/powerpoint/2010/main" val="3678909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2F8F19-218D-9CF0-B531-E6B74F3E81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H" dirty="0"/>
          </a:p>
        </p:txBody>
      </p:sp>
      <p:sp>
        <p:nvSpPr>
          <p:cNvPr id="3" name="Text Placeholder 2">
            <a:extLst>
              <a:ext uri="{FF2B5EF4-FFF2-40B4-BE49-F238E27FC236}">
                <a16:creationId xmlns:a16="http://schemas.microsoft.com/office/drawing/2014/main" id="{9AD91C22-2C8F-E00E-0A43-61D208E6DC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H"/>
          </a:p>
        </p:txBody>
      </p:sp>
      <p:sp>
        <p:nvSpPr>
          <p:cNvPr id="4" name="Date Placeholder 3">
            <a:extLst>
              <a:ext uri="{FF2B5EF4-FFF2-40B4-BE49-F238E27FC236}">
                <a16:creationId xmlns:a16="http://schemas.microsoft.com/office/drawing/2014/main" id="{7D1058A8-8649-93BF-D3CA-67DA74ECE8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78210E-4E6B-4B88-95C0-9BDD5625AB00}" type="datetimeFigureOut">
              <a:rPr lang="en-GH" smtClean="0"/>
              <a:t>10/15/24</a:t>
            </a:fld>
            <a:endParaRPr lang="en-GH"/>
          </a:p>
        </p:txBody>
      </p:sp>
      <p:sp>
        <p:nvSpPr>
          <p:cNvPr id="5" name="Footer Placeholder 4">
            <a:extLst>
              <a:ext uri="{FF2B5EF4-FFF2-40B4-BE49-F238E27FC236}">
                <a16:creationId xmlns:a16="http://schemas.microsoft.com/office/drawing/2014/main" id="{35238103-91AE-6E6C-56CE-DA74362802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H"/>
          </a:p>
        </p:txBody>
      </p:sp>
      <p:sp>
        <p:nvSpPr>
          <p:cNvPr id="6" name="Slide Number Placeholder 5">
            <a:extLst>
              <a:ext uri="{FF2B5EF4-FFF2-40B4-BE49-F238E27FC236}">
                <a16:creationId xmlns:a16="http://schemas.microsoft.com/office/drawing/2014/main" id="{3BB83FD8-0B96-60BA-1FC3-3021F15E37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184581-BCE1-459A-BAFB-B010AF8A63D1}" type="slidenum">
              <a:rPr lang="en-GH" smtClean="0"/>
              <a:t>‹n°›</a:t>
            </a:fld>
            <a:endParaRPr lang="en-GH"/>
          </a:p>
        </p:txBody>
      </p:sp>
      <p:pic>
        <p:nvPicPr>
          <p:cNvPr id="7" name="Picture 9">
            <a:extLst>
              <a:ext uri="{FF2B5EF4-FFF2-40B4-BE49-F238E27FC236}">
                <a16:creationId xmlns:a16="http://schemas.microsoft.com/office/drawing/2014/main" id="{110A1217-D912-ABB3-9DBB-65F00F0D01D9}"/>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372725" y="130245"/>
            <a:ext cx="1819275" cy="897661"/>
          </a:xfrm>
          <a:prstGeom prst="rect">
            <a:avLst/>
          </a:prstGeom>
        </p:spPr>
      </p:pic>
    </p:spTree>
    <p:extLst>
      <p:ext uri="{BB962C8B-B14F-4D97-AF65-F5344CB8AC3E}">
        <p14:creationId xmlns:p14="http://schemas.microsoft.com/office/powerpoint/2010/main" val="2082560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lang="en-GH" sz="4000" kern="1200" dirty="0">
          <a:solidFill>
            <a:srgbClr val="D0A32B"/>
          </a:solidFill>
          <a:latin typeface="+mj-lt"/>
          <a:ea typeface="Open Sans" pitchFamily="2" charset="0"/>
          <a:cs typeface="Open Sans"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293CA-78B1-529A-B137-F7DBE227E752}"/>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337F8DB-1D09-7361-E8F5-33D0DE7169D9}"/>
              </a:ext>
            </a:extLst>
          </p:cNvPr>
          <p:cNvSpPr>
            <a:spLocks noGrp="1"/>
          </p:cNvSpPr>
          <p:nvPr>
            <p:ph type="ctrTitle"/>
          </p:nvPr>
        </p:nvSpPr>
        <p:spPr>
          <a:xfrm>
            <a:off x="2152650" y="1295400"/>
            <a:ext cx="9182100" cy="3600450"/>
          </a:xfrm>
        </p:spPr>
        <p:txBody>
          <a:bodyPr>
            <a:normAutofit fontScale="90000"/>
          </a:bodyPr>
          <a:lstStyle/>
          <a:p>
            <a:br>
              <a:rPr lang="en-US" dirty="0"/>
            </a:br>
            <a:r>
              <a:rPr lang="en-US" dirty="0"/>
              <a:t>Evidence generation and use : African Evaluation Association (</a:t>
            </a:r>
            <a:r>
              <a:rPr lang="en-US" dirty="0" err="1"/>
              <a:t>AfrEA</a:t>
            </a:r>
            <a:r>
              <a:rPr lang="en-US" dirty="0"/>
              <a:t>) perspectives</a:t>
            </a:r>
            <a:br>
              <a:rPr lang="en-US" dirty="0"/>
            </a:br>
            <a:endParaRPr lang="en-US" dirty="0"/>
          </a:p>
        </p:txBody>
      </p:sp>
    </p:spTree>
    <p:extLst>
      <p:ext uri="{BB962C8B-B14F-4D97-AF65-F5344CB8AC3E}">
        <p14:creationId xmlns:p14="http://schemas.microsoft.com/office/powerpoint/2010/main" val="145289940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6EACC3-5018-23B8-2E06-2BFA105F7651}"/>
              </a:ext>
            </a:extLst>
          </p:cNvPr>
          <p:cNvSpPr>
            <a:spLocks noGrp="1"/>
          </p:cNvSpPr>
          <p:nvPr>
            <p:ph type="ctrTitle"/>
          </p:nvPr>
        </p:nvSpPr>
        <p:spPr/>
        <p:txBody>
          <a:bodyPr/>
          <a:lstStyle/>
          <a:p>
            <a:pPr algn="ctr"/>
            <a:r>
              <a:rPr lang="fr-FR" b="1" dirty="0" err="1"/>
              <a:t>Thank</a:t>
            </a:r>
            <a:r>
              <a:rPr lang="fr-FR" b="1" dirty="0"/>
              <a:t> </a:t>
            </a:r>
            <a:r>
              <a:rPr lang="fr-FR" b="1" dirty="0" err="1"/>
              <a:t>you</a:t>
            </a:r>
            <a:r>
              <a:rPr lang="fr-FR" b="1" dirty="0"/>
              <a:t> !</a:t>
            </a:r>
          </a:p>
        </p:txBody>
      </p:sp>
    </p:spTree>
    <p:extLst>
      <p:ext uri="{BB962C8B-B14F-4D97-AF65-F5344CB8AC3E}">
        <p14:creationId xmlns:p14="http://schemas.microsoft.com/office/powerpoint/2010/main" val="2056054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DC9C71-951A-834B-59B7-31812F80FC4F}"/>
              </a:ext>
            </a:extLst>
          </p:cNvPr>
          <p:cNvSpPr>
            <a:spLocks noGrp="1"/>
          </p:cNvSpPr>
          <p:nvPr>
            <p:ph type="title"/>
          </p:nvPr>
        </p:nvSpPr>
        <p:spPr>
          <a:xfrm>
            <a:off x="1179576" y="365125"/>
            <a:ext cx="10174224" cy="1052577"/>
          </a:xfrm>
        </p:spPr>
        <p:txBody>
          <a:bodyPr>
            <a:normAutofit/>
          </a:bodyPr>
          <a:lstStyle/>
          <a:p>
            <a:r>
              <a:rPr lang="en-US" sz="3600" dirty="0">
                <a:latin typeface="Open Sans Light" pitchFamily="2" charset="0"/>
                <a:ea typeface="Open Sans Light" pitchFamily="2" charset="0"/>
                <a:cs typeface="Open Sans Light" pitchFamily="2" charset="0"/>
              </a:rPr>
              <a:t>About the African Evaluation Association</a:t>
            </a:r>
            <a:endParaRPr lang="en-GH" sz="3600" dirty="0">
              <a:latin typeface="Open Sans Light" pitchFamily="2" charset="0"/>
              <a:ea typeface="Open Sans Light" pitchFamily="2" charset="0"/>
              <a:cs typeface="Open Sans Light" pitchFamily="2" charset="0"/>
            </a:endParaRPr>
          </a:p>
        </p:txBody>
      </p:sp>
      <p:sp>
        <p:nvSpPr>
          <p:cNvPr id="4" name="Content Placeholder 3">
            <a:extLst>
              <a:ext uri="{FF2B5EF4-FFF2-40B4-BE49-F238E27FC236}">
                <a16:creationId xmlns:a16="http://schemas.microsoft.com/office/drawing/2014/main" id="{98BC38B5-5D83-8938-3A7E-FB6F1BF1E134}"/>
              </a:ext>
            </a:extLst>
          </p:cNvPr>
          <p:cNvSpPr>
            <a:spLocks noGrp="1"/>
          </p:cNvSpPr>
          <p:nvPr>
            <p:ph idx="1"/>
          </p:nvPr>
        </p:nvSpPr>
        <p:spPr>
          <a:xfrm>
            <a:off x="1117358" y="4197885"/>
            <a:ext cx="5548009" cy="2149990"/>
          </a:xfrm>
        </p:spPr>
        <p:txBody>
          <a:bodyPr>
            <a:noAutofit/>
          </a:bodyPr>
          <a:lstStyle/>
          <a:p>
            <a:pPr marL="0" indent="0" algn="just">
              <a:buNone/>
            </a:pPr>
            <a:r>
              <a:rPr lang="en-US" sz="1500" dirty="0"/>
              <a:t>The African Evaluation Association (AfrEA), founded in 1999, is the leading evaluation capacity-building and advocacy organization in Africa. Based in Accra, Ghana, AfrEA serves as a coordinating body between national voluntary organizations for professional evaluation (VOPEs), individual evaluators and institutions across the continent.</a:t>
            </a:r>
            <a:endParaRPr lang="pt-BR" sz="1500" b="0" i="0" u="none" strike="noStrike" baseline="0" dirty="0">
              <a:solidFill>
                <a:srgbClr val="1A1A1A"/>
              </a:solidFill>
              <a:latin typeface="OpenSans-Regular"/>
            </a:endParaRPr>
          </a:p>
        </p:txBody>
      </p:sp>
      <p:pic>
        <p:nvPicPr>
          <p:cNvPr id="3" name="Image 2">
            <a:extLst>
              <a:ext uri="{FF2B5EF4-FFF2-40B4-BE49-F238E27FC236}">
                <a16:creationId xmlns:a16="http://schemas.microsoft.com/office/drawing/2014/main" id="{A3F6B46E-4344-272C-EFCD-F1D86B2CE6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300" y="1417702"/>
            <a:ext cx="1453899" cy="39624"/>
          </a:xfrm>
          <a:prstGeom prst="rect">
            <a:avLst/>
          </a:prstGeom>
        </p:spPr>
      </p:pic>
      <p:pic>
        <p:nvPicPr>
          <p:cNvPr id="8" name="Image 7">
            <a:extLst>
              <a:ext uri="{FF2B5EF4-FFF2-40B4-BE49-F238E27FC236}">
                <a16:creationId xmlns:a16="http://schemas.microsoft.com/office/drawing/2014/main" id="{0AF4DBF2-4FB7-184A-4F64-532894FB5A4B}"/>
              </a:ext>
            </a:extLst>
          </p:cNvPr>
          <p:cNvPicPr>
            <a:picLocks noChangeAspect="1"/>
          </p:cNvPicPr>
          <p:nvPr/>
        </p:nvPicPr>
        <p:blipFill rotWithShape="1">
          <a:blip r:embed="rId3">
            <a:extLst>
              <a:ext uri="{28A0092B-C50C-407E-A947-70E740481C1C}">
                <a14:useLocalDpi xmlns:a14="http://schemas.microsoft.com/office/drawing/2010/main" val="0"/>
              </a:ext>
            </a:extLst>
          </a:blip>
          <a:srcRect t="19473"/>
          <a:stretch/>
        </p:blipFill>
        <p:spPr>
          <a:xfrm>
            <a:off x="1179576" y="1879857"/>
            <a:ext cx="5391152" cy="2101129"/>
          </a:xfrm>
          <a:prstGeom prst="roundRect">
            <a:avLst/>
          </a:prstGeom>
        </p:spPr>
      </p:pic>
      <p:sp>
        <p:nvSpPr>
          <p:cNvPr id="9" name="ZoneTexte 8">
            <a:extLst>
              <a:ext uri="{FF2B5EF4-FFF2-40B4-BE49-F238E27FC236}">
                <a16:creationId xmlns:a16="http://schemas.microsoft.com/office/drawing/2014/main" id="{8781F1BE-1658-04B5-67CA-0102CFCCE7E4}"/>
              </a:ext>
            </a:extLst>
          </p:cNvPr>
          <p:cNvSpPr txBox="1"/>
          <p:nvPr/>
        </p:nvSpPr>
        <p:spPr>
          <a:xfrm>
            <a:off x="6994526" y="1879857"/>
            <a:ext cx="4578349" cy="446801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1000"/>
              </a:spcBef>
              <a:spcAft>
                <a:spcPts val="0"/>
              </a:spcAft>
              <a:buClrTx/>
              <a:buSzTx/>
              <a:buFontTx/>
              <a:buNone/>
              <a:tabLst/>
              <a:defRPr/>
            </a:pPr>
            <a:r>
              <a:rPr kumimoji="0" lang="fr-FR" sz="1500" b="0" i="0" u="none" strike="noStrike" kern="1200" cap="none" spc="0" normalizeH="0" baseline="0" noProof="0" dirty="0" err="1">
                <a:ln>
                  <a:noFill/>
                </a:ln>
                <a:solidFill>
                  <a:prstClr val="white"/>
                </a:solidFill>
                <a:effectLst/>
                <a:uLnTx/>
                <a:uFillTx/>
                <a:latin typeface="Open Sans" pitchFamily="2" charset="0"/>
                <a:ea typeface="Open Sans" pitchFamily="2" charset="0"/>
                <a:cs typeface="Open Sans" pitchFamily="2" charset="0"/>
              </a:rPr>
              <a:t>AfrEA</a:t>
            </a:r>
            <a:r>
              <a:rPr kumimoji="0" lang="fr-FR"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 </a:t>
            </a:r>
            <a:r>
              <a:rPr kumimoji="0" lang="en-US"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boasts a diverse membership that has grown considerably since its inception. With 40 VOPEs across the continent, </a:t>
            </a:r>
            <a:r>
              <a:rPr kumimoji="0" lang="en-US" sz="1500" b="0" i="0" u="none" strike="noStrike" kern="1200" cap="none" spc="0" normalizeH="0" baseline="0" noProof="0" dirty="0" err="1">
                <a:ln>
                  <a:noFill/>
                </a:ln>
                <a:solidFill>
                  <a:prstClr val="white"/>
                </a:solidFill>
                <a:effectLst/>
                <a:uLnTx/>
                <a:uFillTx/>
                <a:latin typeface="Open Sans" pitchFamily="2" charset="0"/>
                <a:ea typeface="Open Sans" pitchFamily="2" charset="0"/>
                <a:cs typeface="Open Sans" pitchFamily="2" charset="0"/>
              </a:rPr>
              <a:t>AfrEA</a:t>
            </a:r>
            <a:r>
              <a:rPr kumimoji="0" lang="en-US"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 supports the creation and growth of national evaluation associations. </a:t>
            </a:r>
          </a:p>
          <a:p>
            <a:pPr marL="0" marR="0" lvl="0" indent="0" algn="just" defTabSz="914400" rtl="0" eaLnBrk="1" fontAlgn="auto" latinLnBrk="0" hangingPunct="1">
              <a:lnSpc>
                <a:spcPct val="150000"/>
              </a:lnSpc>
              <a:spcBef>
                <a:spcPts val="100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In addition, </a:t>
            </a:r>
            <a:r>
              <a:rPr kumimoji="0" lang="en-US" sz="1500" b="0" i="0" u="none" strike="noStrike" kern="1200" cap="none" spc="0" normalizeH="0" baseline="0" noProof="0" dirty="0" err="1">
                <a:ln>
                  <a:noFill/>
                </a:ln>
                <a:solidFill>
                  <a:prstClr val="white"/>
                </a:solidFill>
                <a:effectLst/>
                <a:uLnTx/>
                <a:uFillTx/>
                <a:latin typeface="Open Sans" pitchFamily="2" charset="0"/>
                <a:ea typeface="Open Sans" pitchFamily="2" charset="0"/>
                <a:cs typeface="Open Sans" pitchFamily="2" charset="0"/>
              </a:rPr>
              <a:t>AfrEA</a:t>
            </a:r>
            <a:r>
              <a:rPr kumimoji="0" lang="en-US"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 has more than 140 individual members and benefits from partnerships with 13 development organizations. </a:t>
            </a:r>
            <a:r>
              <a:rPr kumimoji="0" lang="en-US" sz="1500" b="0" i="0" u="none" strike="noStrike" kern="1200" cap="none" spc="0" normalizeH="0" baseline="0" noProof="0" dirty="0" err="1">
                <a:ln>
                  <a:noFill/>
                </a:ln>
                <a:solidFill>
                  <a:prstClr val="white"/>
                </a:solidFill>
                <a:effectLst/>
                <a:uLnTx/>
                <a:uFillTx/>
                <a:latin typeface="Open Sans" pitchFamily="2" charset="0"/>
                <a:ea typeface="Open Sans" pitchFamily="2" charset="0"/>
                <a:cs typeface="Open Sans" pitchFamily="2" charset="0"/>
              </a:rPr>
              <a:t>AfrEA</a:t>
            </a:r>
            <a:r>
              <a:rPr kumimoji="0" lang="en-US" sz="15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 is multilingual, representing English-, French-, and Portuguese-speaking Africa, with significant membership from Arab-speaking Northern Africa.</a:t>
            </a:r>
          </a:p>
          <a:p>
            <a:pPr marL="0" marR="0" lvl="0" indent="0" algn="just" defTabSz="914400" rtl="0" eaLnBrk="1" fontAlgn="auto" latinLnBrk="0" hangingPunct="1">
              <a:lnSpc>
                <a:spcPct val="150000"/>
              </a:lnSpc>
              <a:spcBef>
                <a:spcPts val="1000"/>
              </a:spcBef>
              <a:spcAft>
                <a:spcPts val="0"/>
              </a:spcAft>
              <a:buClrTx/>
              <a:buSzTx/>
              <a:buFontTx/>
              <a:buNone/>
              <a:tabLst/>
              <a:defRPr/>
            </a:pPr>
            <a:r>
              <a:rPr kumimoji="0" lang="fr-FR" sz="15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3724905"/>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8C90533F-8279-6F21-FCB8-F61FFB762892}"/>
              </a:ext>
            </a:extLst>
          </p:cNvPr>
          <p:cNvPicPr>
            <a:picLocks noChangeAspect="1"/>
          </p:cNvPicPr>
          <p:nvPr/>
        </p:nvPicPr>
        <p:blipFill rotWithShape="1">
          <a:blip r:embed="rId3">
            <a:alphaModFix amt="35000"/>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3063" b="22883"/>
          <a:stretch/>
        </p:blipFill>
        <p:spPr>
          <a:xfrm>
            <a:off x="741932" y="-1"/>
            <a:ext cx="11450067" cy="6858001"/>
          </a:xfrm>
          <a:prstGeom prst="rect">
            <a:avLst/>
          </a:prstGeom>
        </p:spPr>
      </p:pic>
      <p:sp>
        <p:nvSpPr>
          <p:cNvPr id="15" name="Ellipse 14">
            <a:extLst>
              <a:ext uri="{FF2B5EF4-FFF2-40B4-BE49-F238E27FC236}">
                <a16:creationId xmlns:a16="http://schemas.microsoft.com/office/drawing/2014/main" id="{FCF8C412-6415-1C28-96A7-AFFE4E0E38D7}"/>
              </a:ext>
            </a:extLst>
          </p:cNvPr>
          <p:cNvSpPr/>
          <p:nvPr/>
        </p:nvSpPr>
        <p:spPr>
          <a:xfrm>
            <a:off x="6858000" y="1425575"/>
            <a:ext cx="3505200" cy="3505200"/>
          </a:xfrm>
          <a:prstGeom prst="ellipse">
            <a:avLst/>
          </a:prstGeom>
          <a:solidFill>
            <a:srgbClr val="010407">
              <a:alpha val="53000"/>
            </a:srgbClr>
          </a:solidFill>
          <a:ln w="9525">
            <a:gradFill>
              <a:gsLst>
                <a:gs pos="100000">
                  <a:srgbClr val="0E4472"/>
                </a:gs>
                <a:gs pos="70000">
                  <a:srgbClr val="D0A32B"/>
                </a:gs>
                <a:gs pos="16000">
                  <a:srgbClr val="D0A32B"/>
                </a:gs>
                <a:gs pos="46000">
                  <a:srgbClr val="0E4472"/>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Espace réservé du numéro de diapositive 17">
            <a:extLst>
              <a:ext uri="{FF2B5EF4-FFF2-40B4-BE49-F238E27FC236}">
                <a16:creationId xmlns:a16="http://schemas.microsoft.com/office/drawing/2014/main" id="{DE90A7E6-8214-4B8D-9F7F-0BE3175CBE71}"/>
              </a:ext>
            </a:extLst>
          </p:cNvPr>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DCB4E619-4CA9-4A22-920F-20396BF50470}"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F09C430A-2746-B0EB-057B-7F853E14A7B5}"/>
              </a:ext>
            </a:extLst>
          </p:cNvPr>
          <p:cNvSpPr txBox="1"/>
          <p:nvPr/>
        </p:nvSpPr>
        <p:spPr>
          <a:xfrm>
            <a:off x="7524752" y="3069826"/>
            <a:ext cx="22574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To promote robust evaluation practice through its members.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Ellipse 16">
            <a:extLst>
              <a:ext uri="{FF2B5EF4-FFF2-40B4-BE49-F238E27FC236}">
                <a16:creationId xmlns:a16="http://schemas.microsoft.com/office/drawing/2014/main" id="{F49476C2-057A-18DA-471A-A51AFC54A50D}"/>
              </a:ext>
            </a:extLst>
          </p:cNvPr>
          <p:cNvSpPr/>
          <p:nvPr/>
        </p:nvSpPr>
        <p:spPr>
          <a:xfrm>
            <a:off x="2138158" y="1425575"/>
            <a:ext cx="3505200" cy="3505200"/>
          </a:xfrm>
          <a:prstGeom prst="ellipse">
            <a:avLst/>
          </a:prstGeom>
          <a:solidFill>
            <a:schemeClr val="bg1">
              <a:lumMod val="65000"/>
              <a:alpha val="53000"/>
            </a:schemeClr>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ZoneTexte 10">
            <a:extLst>
              <a:ext uri="{FF2B5EF4-FFF2-40B4-BE49-F238E27FC236}">
                <a16:creationId xmlns:a16="http://schemas.microsoft.com/office/drawing/2014/main" id="{A15F902A-BE5D-3F95-FDFC-15FF2A636D59}"/>
              </a:ext>
            </a:extLst>
          </p:cNvPr>
          <p:cNvSpPr txBox="1"/>
          <p:nvPr/>
        </p:nvSpPr>
        <p:spPr>
          <a:xfrm>
            <a:off x="2576308" y="2785270"/>
            <a:ext cx="2628901"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An Africa rooted in a culture of evaluation for equitable and sustainable development.</a:t>
            </a:r>
            <a:b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itre 12">
            <a:extLst>
              <a:ext uri="{FF2B5EF4-FFF2-40B4-BE49-F238E27FC236}">
                <a16:creationId xmlns:a16="http://schemas.microsoft.com/office/drawing/2014/main" id="{62A3492C-B66C-934B-9280-BC47EB0FD470}"/>
              </a:ext>
            </a:extLst>
          </p:cNvPr>
          <p:cNvSpPr>
            <a:spLocks noGrp="1"/>
          </p:cNvSpPr>
          <p:nvPr>
            <p:ph type="title"/>
          </p:nvPr>
        </p:nvSpPr>
        <p:spPr>
          <a:xfrm>
            <a:off x="3070847" y="2082704"/>
            <a:ext cx="1639824" cy="702566"/>
          </a:xfrm>
        </p:spPr>
        <p:txBody>
          <a:bodyPr/>
          <a:lstStyle/>
          <a:p>
            <a:r>
              <a:rPr lang="fr-FR" dirty="0">
                <a:solidFill>
                  <a:schemeClr val="bg1"/>
                </a:solidFill>
              </a:rPr>
              <a:t>Vision</a:t>
            </a:r>
            <a:endParaRPr lang="en-US" dirty="0">
              <a:solidFill>
                <a:schemeClr val="bg1"/>
              </a:solidFill>
            </a:endParaRPr>
          </a:p>
        </p:txBody>
      </p:sp>
      <p:sp>
        <p:nvSpPr>
          <p:cNvPr id="14" name="Titre 12">
            <a:extLst>
              <a:ext uri="{FF2B5EF4-FFF2-40B4-BE49-F238E27FC236}">
                <a16:creationId xmlns:a16="http://schemas.microsoft.com/office/drawing/2014/main" id="{AB3761E1-4AB9-6CB6-B79D-00AE700DCA28}"/>
              </a:ext>
            </a:extLst>
          </p:cNvPr>
          <p:cNvSpPr txBox="1">
            <a:spLocks/>
          </p:cNvSpPr>
          <p:nvPr/>
        </p:nvSpPr>
        <p:spPr>
          <a:xfrm>
            <a:off x="7734302" y="2154934"/>
            <a:ext cx="2047875" cy="702566"/>
          </a:xfrm>
          <a:prstGeom prst="rect">
            <a:avLst/>
          </a:prstGeom>
        </p:spPr>
        <p:txBody>
          <a:bodyPr vert="horz" lIns="91440" tIns="45720" rIns="91440" bIns="45720" rtlCol="0" anchor="ctr">
            <a:normAutofit/>
          </a:bodyPr>
          <a:lstStyle>
            <a:lvl1pPr marL="0" algn="l" defTabSz="914400" rtl="0" eaLnBrk="1" latinLnBrk="0" hangingPunct="1">
              <a:lnSpc>
                <a:spcPct val="90000"/>
              </a:lnSpc>
              <a:spcBef>
                <a:spcPct val="0"/>
              </a:spcBef>
              <a:buNone/>
              <a:defRPr lang="en-GH" sz="4000" kern="1200" dirty="0">
                <a:solidFill>
                  <a:srgbClr val="D0A32B"/>
                </a:solidFill>
                <a:latin typeface="+mj-lt"/>
                <a:ea typeface="Open Sans" pitchFamily="2" charset="0"/>
                <a:cs typeface="Open Sans"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4000" b="0" i="0" u="none" strike="noStrike" kern="1200" cap="none" spc="0" normalizeH="0" baseline="0" noProof="0" dirty="0">
                <a:ln>
                  <a:noFill/>
                </a:ln>
                <a:solidFill>
                  <a:srgbClr val="D0A32B"/>
                </a:solidFill>
                <a:effectLst/>
                <a:uLnTx/>
                <a:uFillTx/>
                <a:latin typeface="Calibri Light" panose="020F0302020204030204"/>
                <a:ea typeface="Open Sans" pitchFamily="2" charset="0"/>
                <a:cs typeface="Open Sans" pitchFamily="2" charset="0"/>
              </a:rPr>
              <a:t>Mission</a:t>
            </a:r>
            <a:endParaRPr kumimoji="0" lang="en-US" sz="4000" b="0" i="0" u="none" strike="noStrike" kern="1200" cap="none" spc="0" normalizeH="0" baseline="0" noProof="0" dirty="0">
              <a:ln>
                <a:noFill/>
              </a:ln>
              <a:solidFill>
                <a:srgbClr val="D0A32B"/>
              </a:solidFill>
              <a:effectLst/>
              <a:uLnTx/>
              <a:uFillTx/>
              <a:latin typeface="Calibri Light" panose="020F0302020204030204"/>
              <a:ea typeface="Open Sans" pitchFamily="2" charset="0"/>
              <a:cs typeface="Open Sans" pitchFamily="2" charset="0"/>
            </a:endParaRPr>
          </a:p>
        </p:txBody>
      </p:sp>
      <p:pic>
        <p:nvPicPr>
          <p:cNvPr id="20" name="Image 19">
            <a:extLst>
              <a:ext uri="{FF2B5EF4-FFF2-40B4-BE49-F238E27FC236}">
                <a16:creationId xmlns:a16="http://schemas.microsoft.com/office/drawing/2014/main" id="{DA0BD00D-17EF-798F-B2F5-6F42D0EEF8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1573" y="761009"/>
            <a:ext cx="1263782" cy="1263782"/>
          </a:xfrm>
          <a:prstGeom prst="rect">
            <a:avLst/>
          </a:prstGeom>
        </p:spPr>
      </p:pic>
      <p:pic>
        <p:nvPicPr>
          <p:cNvPr id="22" name="Image 21">
            <a:extLst>
              <a:ext uri="{FF2B5EF4-FFF2-40B4-BE49-F238E27FC236}">
                <a16:creationId xmlns:a16="http://schemas.microsoft.com/office/drawing/2014/main" id="{8CC715DF-E460-0868-C11A-9EE57A5C2A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70847" y="4228267"/>
            <a:ext cx="1359637" cy="1359637"/>
          </a:xfrm>
          <a:prstGeom prst="rect">
            <a:avLst/>
          </a:prstGeom>
        </p:spPr>
      </p:pic>
    </p:spTree>
    <p:extLst>
      <p:ext uri="{BB962C8B-B14F-4D97-AF65-F5344CB8AC3E}">
        <p14:creationId xmlns:p14="http://schemas.microsoft.com/office/powerpoint/2010/main" val="356663567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ED41BEB-0E15-BF1E-FFBD-6905B8683F2E}"/>
              </a:ext>
            </a:extLst>
          </p:cNvPr>
          <p:cNvSpPr>
            <a:spLocks noGrp="1"/>
          </p:cNvSpPr>
          <p:nvPr>
            <p:ph type="ctrTitle"/>
          </p:nvPr>
        </p:nvSpPr>
        <p:spPr>
          <a:xfrm>
            <a:off x="2152650" y="1295400"/>
            <a:ext cx="9182100" cy="3600450"/>
          </a:xfrm>
        </p:spPr>
        <p:txBody>
          <a:bodyPr>
            <a:normAutofit/>
          </a:bodyPr>
          <a:lstStyle/>
          <a:p>
            <a:br>
              <a:rPr lang="en-US" dirty="0"/>
            </a:br>
            <a:r>
              <a:rPr lang="en-US" dirty="0"/>
              <a:t>Evidence generation and use : </a:t>
            </a:r>
            <a:r>
              <a:rPr lang="en-US" dirty="0" err="1"/>
              <a:t>AfrEA</a:t>
            </a:r>
            <a:r>
              <a:rPr lang="en-US" dirty="0"/>
              <a:t> contributions</a:t>
            </a:r>
            <a:br>
              <a:rPr lang="en-US" dirty="0"/>
            </a:br>
            <a:endParaRPr lang="en-US" dirty="0"/>
          </a:p>
        </p:txBody>
      </p:sp>
    </p:spTree>
    <p:extLst>
      <p:ext uri="{BB962C8B-B14F-4D97-AF65-F5344CB8AC3E}">
        <p14:creationId xmlns:p14="http://schemas.microsoft.com/office/powerpoint/2010/main" val="324835852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rectangular boxes with text&#10;&#10;Description automatically generated">
            <a:extLst>
              <a:ext uri="{FF2B5EF4-FFF2-40B4-BE49-F238E27FC236}">
                <a16:creationId xmlns:a16="http://schemas.microsoft.com/office/drawing/2014/main" id="{3CF5711B-A720-7C15-D712-AD28C37D8A7D}"/>
              </a:ext>
            </a:extLst>
          </p:cNvPr>
          <p:cNvPicPr>
            <a:picLocks noChangeAspect="1"/>
          </p:cNvPicPr>
          <p:nvPr/>
        </p:nvPicPr>
        <p:blipFill rotWithShape="1">
          <a:blip r:embed="rId3">
            <a:extLst>
              <a:ext uri="{28A0092B-C50C-407E-A947-70E740481C1C}">
                <a14:useLocalDpi xmlns:a14="http://schemas.microsoft.com/office/drawing/2010/main" val="0"/>
              </a:ext>
            </a:extLst>
          </a:blip>
          <a:srcRect l="22321" t="2474" r="26039" b="5443"/>
          <a:stretch/>
        </p:blipFill>
        <p:spPr>
          <a:xfrm>
            <a:off x="2752725" y="171449"/>
            <a:ext cx="6296025" cy="6315075"/>
          </a:xfrm>
          <a:prstGeom prst="rect">
            <a:avLst/>
          </a:prstGeom>
        </p:spPr>
      </p:pic>
    </p:spTree>
    <p:extLst>
      <p:ext uri="{BB962C8B-B14F-4D97-AF65-F5344CB8AC3E}">
        <p14:creationId xmlns:p14="http://schemas.microsoft.com/office/powerpoint/2010/main" val="77514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6F1367-AF69-3B1C-CD60-61C5412F2103}"/>
              </a:ext>
            </a:extLst>
          </p:cNvPr>
          <p:cNvSpPr>
            <a:spLocks noGrp="1"/>
          </p:cNvSpPr>
          <p:nvPr>
            <p:ph type="title"/>
          </p:nvPr>
        </p:nvSpPr>
        <p:spPr>
          <a:xfrm>
            <a:off x="690664" y="1"/>
            <a:ext cx="10663136" cy="1692612"/>
          </a:xfrm>
        </p:spPr>
        <p:txBody>
          <a:bodyPr>
            <a:normAutofit/>
          </a:bodyPr>
          <a:lstStyle/>
          <a:p>
            <a:r>
              <a:rPr lang="en-GB" dirty="0">
                <a:latin typeface="+mj-lt"/>
              </a:rPr>
              <a:t>AFRICAN EVALUATION </a:t>
            </a:r>
            <a:br>
              <a:rPr lang="en-GB" dirty="0">
                <a:latin typeface="+mj-lt"/>
              </a:rPr>
            </a:br>
            <a:r>
              <a:rPr lang="en-GB" dirty="0">
                <a:latin typeface="+mj-lt"/>
              </a:rPr>
              <a:t>PRINCIPLES (AEP) </a:t>
            </a:r>
            <a:endParaRPr lang="en-GH" dirty="0">
              <a:latin typeface="+mj-lt"/>
            </a:endParaRPr>
          </a:p>
        </p:txBody>
      </p:sp>
      <p:sp>
        <p:nvSpPr>
          <p:cNvPr id="4" name="Content Placeholder 3">
            <a:extLst>
              <a:ext uri="{FF2B5EF4-FFF2-40B4-BE49-F238E27FC236}">
                <a16:creationId xmlns:a16="http://schemas.microsoft.com/office/drawing/2014/main" id="{22C54A88-3B56-F31E-D679-816E591DF968}"/>
              </a:ext>
            </a:extLst>
          </p:cNvPr>
          <p:cNvSpPr>
            <a:spLocks noGrp="1"/>
          </p:cNvSpPr>
          <p:nvPr>
            <p:ph idx="1"/>
          </p:nvPr>
        </p:nvSpPr>
        <p:spPr>
          <a:xfrm>
            <a:off x="1361871" y="1825625"/>
            <a:ext cx="5496129" cy="4370894"/>
          </a:xfrm>
        </p:spPr>
        <p:txBody>
          <a:bodyPr numCol="1" spcCol="274320" anchor="t">
            <a:normAutofit lnSpcReduction="10000"/>
          </a:bodyPr>
          <a:lstStyle/>
          <a:p>
            <a:pPr marL="0" indent="0" algn="just">
              <a:buNone/>
            </a:pPr>
            <a:r>
              <a:rPr lang="en-US" sz="2000" dirty="0">
                <a:solidFill>
                  <a:schemeClr val="accent1">
                    <a:lumMod val="50000"/>
                  </a:schemeClr>
                </a:solidFill>
              </a:rPr>
              <a:t>Under the auspices of the African Evaluation Association, the 2021 AEPs were developed between 2019 and 2021 in service to all who commit to evaluation for Africa (revised in 2023). The AEPs 2021 reflect the demand for evaluation that is ‘Made in Africa’ – rooted in, and tailored for African contexts, needs and knowledge systems, yet informed by international insights, theories and good practices. </a:t>
            </a:r>
            <a:endParaRPr lang="en-US" sz="2000" dirty="0">
              <a:solidFill>
                <a:schemeClr val="accent1">
                  <a:lumMod val="50000"/>
                </a:schemeClr>
              </a:solidFill>
              <a:highlight>
                <a:srgbClr val="FFFF00"/>
              </a:highlight>
            </a:endParaRPr>
          </a:p>
        </p:txBody>
      </p:sp>
      <p:pic>
        <p:nvPicPr>
          <p:cNvPr id="2" name="Picture 7">
            <a:extLst>
              <a:ext uri="{FF2B5EF4-FFF2-40B4-BE49-F238E27FC236}">
                <a16:creationId xmlns:a16="http://schemas.microsoft.com/office/drawing/2014/main" id="{B51559B9-8FE2-CC8C-4D9C-4765550205F8}"/>
              </a:ext>
            </a:extLst>
          </p:cNvPr>
          <p:cNvPicPr>
            <a:picLocks noChangeAspect="1"/>
          </p:cNvPicPr>
          <p:nvPr/>
        </p:nvPicPr>
        <p:blipFill rotWithShape="1">
          <a:blip r:embed="rId3"/>
          <a:srcRect l="2041" t="2768" r="2872" b="-387"/>
          <a:stretch/>
        </p:blipFill>
        <p:spPr>
          <a:xfrm>
            <a:off x="7360489" y="1825625"/>
            <a:ext cx="4107612" cy="3605719"/>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512544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BDA89ED-3733-04A5-F2C4-8856F005AC23}"/>
              </a:ext>
            </a:extLst>
          </p:cNvPr>
          <p:cNvSpPr txBox="1">
            <a:spLocks/>
          </p:cNvSpPr>
          <p:nvPr/>
        </p:nvSpPr>
        <p:spPr>
          <a:xfrm>
            <a:off x="721360" y="1"/>
            <a:ext cx="9641840" cy="172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Open Sans" pitchFamily="2" charset="0"/>
                <a:ea typeface="Open Sans" pitchFamily="2" charset="0"/>
                <a:cs typeface="Open Sans" pitchFamily="2" charset="0"/>
              </a:defRPr>
            </a:lvl1pPr>
          </a:lstStyle>
          <a:p>
            <a:pPr marL="54864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a:ln>
                  <a:noFill/>
                </a:ln>
                <a:solidFill>
                  <a:srgbClr val="D0A32B"/>
                </a:solidFill>
                <a:effectLst/>
                <a:uLnTx/>
                <a:uFillTx/>
                <a:latin typeface="Calibri Light" panose="020F0302020204030204"/>
                <a:ea typeface="Open Sans" pitchFamily="2" charset="0"/>
                <a:cs typeface="Open Sans" pitchFamily="2" charset="0"/>
              </a:rPr>
              <a:t> African Evaluation Journal (AEJ)</a:t>
            </a:r>
            <a:endParaRPr kumimoji="0" lang="en-GH" sz="4000" b="0" i="0" u="none" strike="noStrike" kern="1200" cap="none" spc="0" normalizeH="0" baseline="0" noProof="0" dirty="0">
              <a:ln>
                <a:noFill/>
              </a:ln>
              <a:solidFill>
                <a:srgbClr val="D0A32B"/>
              </a:solidFill>
              <a:effectLst/>
              <a:uLnTx/>
              <a:uFillTx/>
              <a:latin typeface="Calibri Light" panose="020F0302020204030204"/>
              <a:ea typeface="Open Sans" pitchFamily="2" charset="0"/>
              <a:cs typeface="Open Sans" pitchFamily="2" charset="0"/>
            </a:endParaRPr>
          </a:p>
        </p:txBody>
      </p:sp>
      <p:sp>
        <p:nvSpPr>
          <p:cNvPr id="2" name="Text Placeholder 9">
            <a:extLst>
              <a:ext uri="{FF2B5EF4-FFF2-40B4-BE49-F238E27FC236}">
                <a16:creationId xmlns:a16="http://schemas.microsoft.com/office/drawing/2014/main" id="{FE9946EE-4D32-820F-557A-8C722C03A265}"/>
              </a:ext>
            </a:extLst>
          </p:cNvPr>
          <p:cNvSpPr txBox="1">
            <a:spLocks/>
          </p:cNvSpPr>
          <p:nvPr/>
        </p:nvSpPr>
        <p:spPr>
          <a:xfrm>
            <a:off x="6477000" y="1877961"/>
            <a:ext cx="5333200" cy="421387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accent5">
                    <a:lumMod val="50000"/>
                  </a:schemeClr>
                </a:solidFill>
                <a:latin typeface="Open Sans" pitchFamily="2" charset="0"/>
                <a:ea typeface="Open Sans" pitchFamily="2" charset="0"/>
                <a:cs typeface="Open Sans" pitchFamily="2"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accent5">
                    <a:lumMod val="50000"/>
                  </a:schemeClr>
                </a:solidFill>
                <a:latin typeface="Open Sans" pitchFamily="2" charset="0"/>
                <a:ea typeface="Open Sans" pitchFamily="2" charset="0"/>
                <a:cs typeface="Open Sans" pitchFamily="2"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5">
                    <a:lumMod val="50000"/>
                  </a:schemeClr>
                </a:solidFill>
                <a:latin typeface="Open Sans" pitchFamily="2" charset="0"/>
                <a:ea typeface="Open Sans" pitchFamily="2" charset="0"/>
                <a:cs typeface="Open Sans" pitchFamily="2"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5">
                    <a:lumMod val="50000"/>
                  </a:schemeClr>
                </a:solidFill>
                <a:latin typeface="Open Sans" pitchFamily="2" charset="0"/>
                <a:ea typeface="Open Sans" pitchFamily="2" charset="0"/>
                <a:cs typeface="Open Sans" pitchFamily="2"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5">
                    <a:lumMod val="50000"/>
                  </a:schemeClr>
                </a:solidFill>
                <a:latin typeface="Open Sans" pitchFamily="2" charset="0"/>
                <a:ea typeface="Open Sans" pitchFamily="2" charset="0"/>
                <a:cs typeface="Open Sans"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6262"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B9BD5">
                    <a:lumMod val="50000"/>
                  </a:srgbClr>
                </a:solidFill>
                <a:effectLst/>
                <a:uLnTx/>
                <a:uFillTx/>
                <a:latin typeface="Open Sans" pitchFamily="2" charset="0"/>
                <a:ea typeface="Open Sans" pitchFamily="2" charset="0"/>
                <a:cs typeface="Open Sans" pitchFamily="2" charset="0"/>
              </a:rPr>
              <a:t>The African Evaluation Journal strives to promote the generation, storage and sharing of knowledge on African evaluation for development.</a:t>
            </a:r>
          </a:p>
          <a:p>
            <a:pPr marL="186262"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B9BD5">
                    <a:lumMod val="50000"/>
                  </a:srgbClr>
                </a:solidFill>
                <a:effectLst/>
                <a:uLnTx/>
                <a:uFillTx/>
                <a:latin typeface="Open Sans" pitchFamily="2" charset="0"/>
                <a:ea typeface="Open Sans" pitchFamily="2" charset="0"/>
                <a:cs typeface="Open Sans" pitchFamily="2" charset="0"/>
              </a:rPr>
              <a:t>The journal publishes high quality peer-reviewed articles merit on any subject related to evaluation, and provides targeted information of professional interest to members of </a:t>
            </a:r>
            <a:r>
              <a:rPr kumimoji="0" lang="en-US" sz="2400" b="0" i="0" u="none" strike="noStrike" kern="1200" cap="none" spc="0" normalizeH="0" baseline="0" noProof="0" dirty="0" err="1">
                <a:ln>
                  <a:noFill/>
                </a:ln>
                <a:solidFill>
                  <a:srgbClr val="5B9BD5">
                    <a:lumMod val="50000"/>
                  </a:srgbClr>
                </a:solidFill>
                <a:effectLst/>
                <a:uLnTx/>
                <a:uFillTx/>
                <a:latin typeface="Open Sans" pitchFamily="2" charset="0"/>
                <a:ea typeface="Open Sans" pitchFamily="2" charset="0"/>
                <a:cs typeface="Open Sans" pitchFamily="2" charset="0"/>
              </a:rPr>
              <a:t>AfrEA</a:t>
            </a:r>
            <a:r>
              <a:rPr kumimoji="0" lang="en-US" sz="2400" b="0" i="0" u="none" strike="noStrike" kern="1200" cap="none" spc="0" normalizeH="0" baseline="0" noProof="0" dirty="0">
                <a:ln>
                  <a:noFill/>
                </a:ln>
                <a:solidFill>
                  <a:srgbClr val="5B9BD5">
                    <a:lumMod val="50000"/>
                  </a:srgbClr>
                </a:solidFill>
                <a:effectLst/>
                <a:uLnTx/>
                <a:uFillTx/>
                <a:latin typeface="Open Sans" pitchFamily="2" charset="0"/>
                <a:ea typeface="Open Sans" pitchFamily="2" charset="0"/>
                <a:cs typeface="Open Sans" pitchFamily="2" charset="0"/>
              </a:rPr>
              <a:t> and its national associations.  </a:t>
            </a:r>
          </a:p>
          <a:p>
            <a:pPr marL="186262"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n-GH" sz="2800" b="0" i="0" u="none" strike="noStrike" kern="1200" cap="none" spc="0" normalizeH="0" baseline="0" noProof="0" dirty="0">
              <a:ln>
                <a:noFill/>
              </a:ln>
              <a:solidFill>
                <a:srgbClr val="5B9BD5">
                  <a:lumMod val="50000"/>
                </a:srgbClr>
              </a:solidFill>
              <a:effectLst/>
              <a:uLnTx/>
              <a:uFillTx/>
              <a:latin typeface="Open Sans" pitchFamily="2" charset="0"/>
              <a:ea typeface="Open Sans" pitchFamily="2" charset="0"/>
              <a:cs typeface="Open Sans" pitchFamily="2" charset="0"/>
            </a:endParaRPr>
          </a:p>
        </p:txBody>
      </p:sp>
      <p:pic>
        <p:nvPicPr>
          <p:cNvPr id="7" name="Image 3">
            <a:extLst>
              <a:ext uri="{FF2B5EF4-FFF2-40B4-BE49-F238E27FC236}">
                <a16:creationId xmlns:a16="http://schemas.microsoft.com/office/drawing/2014/main" id="{E3068FC4-EFFC-97EB-285A-93DE8BD62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513" y="1877961"/>
            <a:ext cx="4890487" cy="3514089"/>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88476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98333-C151-9788-0FD3-4C34CD19127E}"/>
              </a:ext>
            </a:extLst>
          </p:cNvPr>
          <p:cNvSpPr>
            <a:spLocks noGrp="1"/>
          </p:cNvSpPr>
          <p:nvPr>
            <p:ph type="title"/>
          </p:nvPr>
        </p:nvSpPr>
        <p:spPr/>
        <p:txBody>
          <a:bodyPr/>
          <a:lstStyle/>
          <a:p>
            <a:r>
              <a:rPr kumimoji="0" lang="en-GB" sz="4000" b="0" i="0" u="none" strike="noStrike" kern="1200" cap="none" spc="0" normalizeH="0" baseline="0" noProof="0" dirty="0">
                <a:ln>
                  <a:noFill/>
                </a:ln>
                <a:solidFill>
                  <a:srgbClr val="D0A32B"/>
                </a:solidFill>
                <a:effectLst/>
                <a:uLnTx/>
                <a:uFillTx/>
                <a:latin typeface="Calibri Light" panose="020F0302020204030204"/>
                <a:ea typeface="Open Sans" pitchFamily="2" charset="0"/>
                <a:cs typeface="Open Sans" pitchFamily="2" charset="0"/>
              </a:rPr>
              <a:t> African Evaluation Journal (AEJ)</a:t>
            </a:r>
            <a:br>
              <a:rPr kumimoji="0" lang="en-GH" sz="4000" b="0" i="0" u="none" strike="noStrike" kern="1200" cap="none" spc="0" normalizeH="0" baseline="0" noProof="0">
                <a:ln>
                  <a:noFill/>
                </a:ln>
                <a:solidFill>
                  <a:srgbClr val="D0A32B"/>
                </a:solidFill>
                <a:effectLst/>
                <a:uLnTx/>
                <a:uFillTx/>
                <a:latin typeface="Calibri Light" panose="020F0302020204030204"/>
                <a:ea typeface="Open Sans" pitchFamily="2" charset="0"/>
                <a:cs typeface="Open Sans" pitchFamily="2" charset="0"/>
              </a:rPr>
            </a:br>
            <a:endParaRPr lang="fr-FR" dirty="0"/>
          </a:p>
        </p:txBody>
      </p:sp>
      <p:graphicFrame>
        <p:nvGraphicFramePr>
          <p:cNvPr id="5" name="Espace réservé du contenu 4">
            <a:extLst>
              <a:ext uri="{FF2B5EF4-FFF2-40B4-BE49-F238E27FC236}">
                <a16:creationId xmlns:a16="http://schemas.microsoft.com/office/drawing/2014/main" id="{38B6EB1C-D5F7-9E36-612C-44B0BFF31FB1}"/>
              </a:ext>
            </a:extLst>
          </p:cNvPr>
          <p:cNvGraphicFramePr>
            <a:graphicFrameLocks noGrp="1"/>
          </p:cNvGraphicFramePr>
          <p:nvPr>
            <p:ph idx="1"/>
            <p:extLst>
              <p:ext uri="{D42A27DB-BD31-4B8C-83A1-F6EECF244321}">
                <p14:modId xmlns:p14="http://schemas.microsoft.com/office/powerpoint/2010/main" val="1012449912"/>
              </p:ext>
            </p:extLst>
          </p:nvPr>
        </p:nvGraphicFramePr>
        <p:xfrm>
          <a:off x="304799" y="1436914"/>
          <a:ext cx="11727543" cy="5297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5">
            <a:extLst>
              <a:ext uri="{FF2B5EF4-FFF2-40B4-BE49-F238E27FC236}">
                <a16:creationId xmlns:a16="http://schemas.microsoft.com/office/drawing/2014/main" id="{BD14FAB7-7CC5-0E49-C786-9D7861A3DE1B}"/>
              </a:ext>
            </a:extLst>
          </p:cNvPr>
          <p:cNvSpPr txBox="1"/>
          <p:nvPr/>
        </p:nvSpPr>
        <p:spPr>
          <a:xfrm>
            <a:off x="8563429" y="5558971"/>
            <a:ext cx="2790371" cy="369332"/>
          </a:xfrm>
          <a:prstGeom prst="rect">
            <a:avLst/>
          </a:prstGeom>
          <a:noFill/>
        </p:spPr>
        <p:txBody>
          <a:bodyPr wrap="square" rtlCol="0">
            <a:spAutoFit/>
          </a:bodyPr>
          <a:lstStyle/>
          <a:p>
            <a:pPr algn="ctr"/>
            <a:r>
              <a:rPr lang="fr-FR" b="1" dirty="0"/>
              <a:t>12 Volumes, 104 articles </a:t>
            </a:r>
          </a:p>
        </p:txBody>
      </p:sp>
    </p:spTree>
    <p:extLst>
      <p:ext uri="{BB962C8B-B14F-4D97-AF65-F5344CB8AC3E}">
        <p14:creationId xmlns:p14="http://schemas.microsoft.com/office/powerpoint/2010/main" val="345849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ADC913-8176-6FDD-2B32-CFED1B2233AA}"/>
              </a:ext>
            </a:extLst>
          </p:cNvPr>
          <p:cNvSpPr>
            <a:spLocks noGrp="1"/>
          </p:cNvSpPr>
          <p:nvPr>
            <p:ph type="title"/>
          </p:nvPr>
        </p:nvSpPr>
        <p:spPr/>
        <p:txBody>
          <a:bodyPr/>
          <a:lstStyle/>
          <a:p>
            <a:r>
              <a:rPr lang="fr-FR" dirty="0" err="1"/>
              <a:t>Examples</a:t>
            </a:r>
            <a:r>
              <a:rPr lang="fr-FR" dirty="0"/>
              <a:t> of publications on AJE</a:t>
            </a:r>
          </a:p>
        </p:txBody>
      </p:sp>
      <p:sp>
        <p:nvSpPr>
          <p:cNvPr id="3" name="Espace réservé du contenu 2">
            <a:extLst>
              <a:ext uri="{FF2B5EF4-FFF2-40B4-BE49-F238E27FC236}">
                <a16:creationId xmlns:a16="http://schemas.microsoft.com/office/drawing/2014/main" id="{7075854C-BAD2-89E6-9295-9B4F5410EF90}"/>
              </a:ext>
            </a:extLst>
          </p:cNvPr>
          <p:cNvSpPr>
            <a:spLocks noGrp="1"/>
          </p:cNvSpPr>
          <p:nvPr>
            <p:ph idx="1"/>
          </p:nvPr>
        </p:nvSpPr>
        <p:spPr>
          <a:xfrm>
            <a:off x="722376" y="1825625"/>
            <a:ext cx="11263678" cy="4351338"/>
          </a:xfrm>
        </p:spPr>
        <p:txBody>
          <a:bodyPr>
            <a:noAutofit/>
          </a:bodyPr>
          <a:lstStyle/>
          <a:p>
            <a:r>
              <a:rPr lang="fr-FR" sz="1600" b="1" dirty="0" err="1"/>
              <a:t>Mjiba</a:t>
            </a:r>
            <a:r>
              <a:rPr lang="fr-FR" sz="1600" b="1" dirty="0"/>
              <a:t> </a:t>
            </a:r>
            <a:r>
              <a:rPr lang="fr-FR" sz="1600" b="1" dirty="0" err="1"/>
              <a:t>Frehiwot</a:t>
            </a:r>
            <a:r>
              <a:rPr lang="fr-FR" sz="1600" b="1" dirty="0"/>
              <a:t> (2022). </a:t>
            </a:r>
            <a:r>
              <a:rPr lang="fr-FR" sz="1600" dirty="0" err="1"/>
              <a:t>Akonta</a:t>
            </a:r>
            <a:r>
              <a:rPr lang="fr-FR" sz="1600" dirty="0"/>
              <a:t>: </a:t>
            </a:r>
            <a:r>
              <a:rPr lang="fr-FR" sz="1600" dirty="0" err="1"/>
              <a:t>Examining</a:t>
            </a:r>
            <a:r>
              <a:rPr lang="fr-FR" sz="1600" dirty="0"/>
              <a:t> the </a:t>
            </a:r>
            <a:r>
              <a:rPr lang="fr-FR" sz="1600" dirty="0" err="1"/>
              <a:t>epistemology</a:t>
            </a:r>
            <a:r>
              <a:rPr lang="fr-FR" sz="1600" dirty="0"/>
              <a:t> and </a:t>
            </a:r>
            <a:r>
              <a:rPr lang="fr-FR" sz="1600" dirty="0" err="1"/>
              <a:t>ontology</a:t>
            </a:r>
            <a:r>
              <a:rPr lang="fr-FR" sz="1600" dirty="0"/>
              <a:t> of </a:t>
            </a:r>
            <a:r>
              <a:rPr lang="fr-FR" sz="1600" b="1" dirty="0">
                <a:solidFill>
                  <a:srgbClr val="00B050"/>
                </a:solidFill>
              </a:rPr>
              <a:t>Made in </a:t>
            </a:r>
            <a:r>
              <a:rPr lang="fr-FR" sz="1600" b="1" dirty="0" err="1">
                <a:solidFill>
                  <a:srgbClr val="00B050"/>
                </a:solidFill>
              </a:rPr>
              <a:t>Africa</a:t>
            </a:r>
            <a:r>
              <a:rPr lang="fr-FR" sz="1600" b="1" dirty="0">
                <a:solidFill>
                  <a:srgbClr val="00B050"/>
                </a:solidFill>
              </a:rPr>
              <a:t> Evaluation</a:t>
            </a:r>
          </a:p>
          <a:p>
            <a:r>
              <a:rPr lang="fr-FR" sz="1600" b="1" dirty="0" err="1"/>
              <a:t>Nombeko</a:t>
            </a:r>
            <a:r>
              <a:rPr lang="fr-FR" sz="1600" b="1" dirty="0"/>
              <a:t> &amp; Chapman  (2020). </a:t>
            </a:r>
            <a:r>
              <a:rPr lang="fr-FR" sz="1600" dirty="0" err="1"/>
              <a:t>Adapting</a:t>
            </a:r>
            <a:r>
              <a:rPr lang="fr-FR" sz="1600" dirty="0"/>
              <a:t> </a:t>
            </a:r>
            <a:r>
              <a:rPr lang="fr-FR" sz="1600" dirty="0" err="1"/>
              <a:t>realist</a:t>
            </a:r>
            <a:r>
              <a:rPr lang="fr-FR" sz="1600" dirty="0"/>
              <a:t> </a:t>
            </a:r>
            <a:r>
              <a:rPr lang="fr-FR" sz="1600" dirty="0" err="1"/>
              <a:t>evaluation</a:t>
            </a:r>
            <a:r>
              <a:rPr lang="fr-FR" sz="1600" dirty="0"/>
              <a:t> for Made in </a:t>
            </a:r>
            <a:r>
              <a:rPr lang="fr-FR" sz="1600" b="1" dirty="0" err="1">
                <a:solidFill>
                  <a:srgbClr val="00B050"/>
                </a:solidFill>
              </a:rPr>
              <a:t>Africa</a:t>
            </a:r>
            <a:r>
              <a:rPr lang="fr-FR" sz="1600" b="1" dirty="0">
                <a:solidFill>
                  <a:srgbClr val="00B050"/>
                </a:solidFill>
              </a:rPr>
              <a:t> </a:t>
            </a:r>
            <a:r>
              <a:rPr lang="fr-FR" sz="1600" b="1" dirty="0" err="1">
                <a:solidFill>
                  <a:srgbClr val="00B050"/>
                </a:solidFill>
              </a:rPr>
              <a:t>evaluation</a:t>
            </a:r>
            <a:r>
              <a:rPr lang="fr-FR" sz="1600" b="1" dirty="0">
                <a:solidFill>
                  <a:srgbClr val="00B050"/>
                </a:solidFill>
              </a:rPr>
              <a:t> </a:t>
            </a:r>
            <a:r>
              <a:rPr lang="fr-FR" sz="1600" b="1" dirty="0" err="1">
                <a:solidFill>
                  <a:srgbClr val="00B050"/>
                </a:solidFill>
              </a:rPr>
              <a:t>criteria</a:t>
            </a:r>
            <a:endParaRPr lang="fr-FR" sz="1600" b="1" dirty="0">
              <a:solidFill>
                <a:srgbClr val="00B050"/>
              </a:solidFill>
            </a:endParaRPr>
          </a:p>
          <a:p>
            <a:r>
              <a:rPr lang="fr-FR" sz="1600" b="1" dirty="0" err="1"/>
              <a:t>Ayabulela</a:t>
            </a:r>
            <a:r>
              <a:rPr lang="fr-FR" sz="1600" b="1" dirty="0"/>
              <a:t>, </a:t>
            </a:r>
            <a:r>
              <a:rPr lang="fr-FR" sz="1600" b="1" dirty="0" err="1"/>
              <a:t>Jabulani</a:t>
            </a:r>
            <a:r>
              <a:rPr lang="fr-FR" sz="1600" b="1" dirty="0"/>
              <a:t> &amp; </a:t>
            </a:r>
            <a:r>
              <a:rPr lang="fr-FR" sz="1600" b="1" dirty="0" err="1"/>
              <a:t>Mkhize</a:t>
            </a:r>
            <a:r>
              <a:rPr lang="fr-FR" sz="1600" b="1" dirty="0"/>
              <a:t> (2022). </a:t>
            </a:r>
            <a:r>
              <a:rPr lang="fr-FR" sz="1600" dirty="0" err="1"/>
              <a:t>Decolonising</a:t>
            </a:r>
            <a:r>
              <a:rPr lang="fr-FR" sz="1600" dirty="0"/>
              <a:t> and </a:t>
            </a:r>
            <a:r>
              <a:rPr lang="fr-FR" sz="1600" dirty="0" err="1"/>
              <a:t>indigenising</a:t>
            </a:r>
            <a:r>
              <a:rPr lang="fr-FR" sz="1600" dirty="0"/>
              <a:t> </a:t>
            </a:r>
            <a:r>
              <a:rPr lang="fr-FR" sz="1600" dirty="0" err="1"/>
              <a:t>evaluation</a:t>
            </a:r>
            <a:r>
              <a:rPr lang="fr-FR" sz="1600" dirty="0"/>
              <a:t> practice in </a:t>
            </a:r>
            <a:r>
              <a:rPr lang="fr-FR" sz="1600" dirty="0" err="1"/>
              <a:t>Africa</a:t>
            </a:r>
            <a:r>
              <a:rPr lang="fr-FR" sz="1600" dirty="0"/>
              <a:t>: Roadmap for </a:t>
            </a:r>
            <a:r>
              <a:rPr lang="fr-FR" sz="1600" dirty="0" err="1"/>
              <a:t>mainstreaming</a:t>
            </a:r>
            <a:r>
              <a:rPr lang="fr-FR" sz="1600" dirty="0"/>
              <a:t> the </a:t>
            </a:r>
            <a:r>
              <a:rPr lang="fr-FR" sz="1600" b="1" dirty="0">
                <a:solidFill>
                  <a:srgbClr val="00B050"/>
                </a:solidFill>
              </a:rPr>
              <a:t>Made in </a:t>
            </a:r>
            <a:r>
              <a:rPr lang="fr-FR" sz="1600" b="1" dirty="0" err="1">
                <a:solidFill>
                  <a:srgbClr val="00B050"/>
                </a:solidFill>
              </a:rPr>
              <a:t>Africa</a:t>
            </a:r>
            <a:r>
              <a:rPr lang="fr-FR" sz="1600" b="1" dirty="0">
                <a:solidFill>
                  <a:srgbClr val="00B050"/>
                </a:solidFill>
              </a:rPr>
              <a:t> Evaluation </a:t>
            </a:r>
            <a:r>
              <a:rPr lang="fr-FR" sz="1600" b="1" dirty="0" err="1">
                <a:solidFill>
                  <a:srgbClr val="00B050"/>
                </a:solidFill>
              </a:rPr>
              <a:t>approach</a:t>
            </a:r>
            <a:endParaRPr lang="fr-FR" sz="1600" b="1" dirty="0">
              <a:solidFill>
                <a:srgbClr val="00B050"/>
              </a:solidFill>
            </a:endParaRPr>
          </a:p>
          <a:p>
            <a:r>
              <a:rPr lang="fr-FR" sz="1600" b="1" dirty="0"/>
              <a:t>Fish (2022).</a:t>
            </a:r>
            <a:r>
              <a:rPr lang="fr-FR" sz="1600" dirty="0"/>
              <a:t> An </a:t>
            </a:r>
            <a:r>
              <a:rPr lang="fr-FR" sz="1600" dirty="0" err="1"/>
              <a:t>evidence</a:t>
            </a:r>
            <a:r>
              <a:rPr lang="fr-FR" sz="1600" dirty="0"/>
              <a:t> gap </a:t>
            </a:r>
            <a:r>
              <a:rPr lang="fr-FR" sz="1600" dirty="0" err="1"/>
              <a:t>map</a:t>
            </a:r>
            <a:r>
              <a:rPr lang="fr-FR" sz="1600" dirty="0"/>
              <a:t> on </a:t>
            </a:r>
            <a:r>
              <a:rPr lang="fr-FR" sz="1600" b="1" dirty="0">
                <a:solidFill>
                  <a:srgbClr val="00B050"/>
                </a:solidFill>
              </a:rPr>
              <a:t>Made in </a:t>
            </a:r>
            <a:r>
              <a:rPr lang="fr-FR" sz="1600" b="1" dirty="0" err="1">
                <a:solidFill>
                  <a:srgbClr val="00B050"/>
                </a:solidFill>
              </a:rPr>
              <a:t>Africa</a:t>
            </a:r>
            <a:r>
              <a:rPr lang="fr-FR" sz="1600" b="1" dirty="0">
                <a:solidFill>
                  <a:srgbClr val="00B050"/>
                </a:solidFill>
              </a:rPr>
              <a:t> Evaluation </a:t>
            </a:r>
            <a:r>
              <a:rPr lang="fr-FR" sz="1600" b="1" dirty="0" err="1">
                <a:solidFill>
                  <a:srgbClr val="00B050"/>
                </a:solidFill>
              </a:rPr>
              <a:t>approaches</a:t>
            </a:r>
            <a:r>
              <a:rPr lang="fr-FR" sz="1600" dirty="0"/>
              <a:t>: Exploration of the </a:t>
            </a:r>
            <a:r>
              <a:rPr lang="fr-FR" sz="1600" dirty="0" err="1"/>
              <a:t>achievements</a:t>
            </a:r>
            <a:endParaRPr lang="fr-FR" sz="1600" dirty="0"/>
          </a:p>
          <a:p>
            <a:r>
              <a:rPr lang="fr-FR" sz="1600" b="1" dirty="0" err="1"/>
              <a:t>Morkel</a:t>
            </a:r>
            <a:r>
              <a:rPr lang="fr-FR" sz="1600" b="1" dirty="0"/>
              <a:t> &amp; </a:t>
            </a:r>
            <a:r>
              <a:rPr lang="fr-FR" sz="1600" b="1" dirty="0" err="1"/>
              <a:t>Sibanda</a:t>
            </a:r>
            <a:r>
              <a:rPr lang="fr-FR" sz="1600" b="1" dirty="0"/>
              <a:t> (2022). </a:t>
            </a:r>
            <a:r>
              <a:rPr lang="fr-FR" sz="1600" dirty="0"/>
              <a:t>Country-</a:t>
            </a:r>
            <a:r>
              <a:rPr lang="fr-FR" sz="1600" dirty="0" err="1"/>
              <a:t>led</a:t>
            </a:r>
            <a:r>
              <a:rPr lang="fr-FR" sz="1600" dirty="0"/>
              <a:t> monitoring and </a:t>
            </a:r>
            <a:r>
              <a:rPr lang="fr-FR" sz="1600" dirty="0" err="1"/>
              <a:t>evaluation</a:t>
            </a:r>
            <a:r>
              <a:rPr lang="fr-FR" sz="1600" dirty="0"/>
              <a:t> </a:t>
            </a:r>
            <a:r>
              <a:rPr lang="fr-FR" sz="1600" dirty="0" err="1"/>
              <a:t>systems</a:t>
            </a:r>
            <a:r>
              <a:rPr lang="fr-FR" sz="1600" dirty="0"/>
              <a:t> </a:t>
            </a:r>
            <a:r>
              <a:rPr lang="fr-FR" sz="1600" dirty="0" err="1"/>
              <a:t>through</a:t>
            </a:r>
            <a:r>
              <a:rPr lang="fr-FR" sz="1600" dirty="0"/>
              <a:t> the </a:t>
            </a:r>
            <a:r>
              <a:rPr lang="fr-FR" sz="1600" dirty="0" err="1"/>
              <a:t>lens</a:t>
            </a:r>
            <a:r>
              <a:rPr lang="fr-FR" sz="1600" dirty="0"/>
              <a:t> of </a:t>
            </a:r>
            <a:r>
              <a:rPr lang="fr-FR" sz="1600" dirty="0" err="1"/>
              <a:t>participatory</a:t>
            </a:r>
            <a:r>
              <a:rPr lang="fr-FR" sz="1600" dirty="0"/>
              <a:t> </a:t>
            </a:r>
            <a:r>
              <a:rPr lang="fr-FR" sz="1600" dirty="0" err="1"/>
              <a:t>governance</a:t>
            </a:r>
            <a:r>
              <a:rPr lang="fr-FR" sz="1600" dirty="0"/>
              <a:t> and co-production: Implications for a </a:t>
            </a:r>
            <a:r>
              <a:rPr lang="fr-FR" sz="1600" b="1" dirty="0">
                <a:solidFill>
                  <a:srgbClr val="00B050"/>
                </a:solidFill>
              </a:rPr>
              <a:t>Made in </a:t>
            </a:r>
            <a:r>
              <a:rPr lang="fr-FR" sz="1600" b="1" dirty="0" err="1">
                <a:solidFill>
                  <a:srgbClr val="00B050"/>
                </a:solidFill>
              </a:rPr>
              <a:t>Africa</a:t>
            </a:r>
            <a:r>
              <a:rPr lang="fr-FR" sz="1600" b="1" dirty="0">
                <a:solidFill>
                  <a:srgbClr val="00B050"/>
                </a:solidFill>
              </a:rPr>
              <a:t> Evaluation </a:t>
            </a:r>
            <a:r>
              <a:rPr lang="fr-FR" sz="1600" b="1" dirty="0" err="1">
                <a:solidFill>
                  <a:srgbClr val="00B050"/>
                </a:solidFill>
              </a:rPr>
              <a:t>approach</a:t>
            </a:r>
            <a:endParaRPr lang="fr-FR" sz="1600" b="1" dirty="0">
              <a:solidFill>
                <a:srgbClr val="00B050"/>
              </a:solidFill>
            </a:endParaRPr>
          </a:p>
          <a:p>
            <a:r>
              <a:rPr lang="fr-FR" sz="1600" b="1" dirty="0" err="1"/>
              <a:t>Chilisa</a:t>
            </a:r>
            <a:r>
              <a:rPr lang="fr-FR" sz="1600" b="1" dirty="0"/>
              <a:t> (2024). </a:t>
            </a:r>
            <a:r>
              <a:rPr lang="fr-FR" sz="1600" dirty="0" err="1"/>
              <a:t>Embedding</a:t>
            </a:r>
            <a:r>
              <a:rPr lang="fr-FR" sz="1600" dirty="0"/>
              <a:t> </a:t>
            </a:r>
            <a:r>
              <a:rPr lang="fr-FR" sz="1600" b="1" dirty="0" err="1">
                <a:solidFill>
                  <a:srgbClr val="00B050"/>
                </a:solidFill>
              </a:rPr>
              <a:t>evaluation</a:t>
            </a:r>
            <a:r>
              <a:rPr lang="fr-FR" sz="1600" b="1" dirty="0">
                <a:solidFill>
                  <a:srgbClr val="00B050"/>
                </a:solidFill>
              </a:rPr>
              <a:t> </a:t>
            </a:r>
            <a:r>
              <a:rPr lang="fr-FR" sz="1600" b="1" dirty="0" err="1">
                <a:solidFill>
                  <a:srgbClr val="00B050"/>
                </a:solidFill>
              </a:rPr>
              <a:t>theory</a:t>
            </a:r>
            <a:r>
              <a:rPr lang="fr-FR" sz="1600" b="1" dirty="0">
                <a:solidFill>
                  <a:srgbClr val="00B050"/>
                </a:solidFill>
              </a:rPr>
              <a:t> on </a:t>
            </a:r>
            <a:r>
              <a:rPr lang="fr-FR" sz="1600" b="1" dirty="0" err="1">
                <a:solidFill>
                  <a:srgbClr val="00B050"/>
                </a:solidFill>
              </a:rPr>
              <a:t>African</a:t>
            </a:r>
            <a:r>
              <a:rPr lang="fr-FR" sz="1600" b="1" dirty="0">
                <a:solidFill>
                  <a:srgbClr val="00B050"/>
                </a:solidFill>
              </a:rPr>
              <a:t> philosophies</a:t>
            </a:r>
            <a:r>
              <a:rPr lang="fr-FR" sz="1600" dirty="0"/>
              <a:t>: An asset to </a:t>
            </a:r>
            <a:r>
              <a:rPr lang="fr-FR" sz="1600" dirty="0" err="1"/>
              <a:t>evaluation</a:t>
            </a:r>
            <a:r>
              <a:rPr lang="fr-FR" sz="1600" dirty="0"/>
              <a:t> transformation</a:t>
            </a:r>
          </a:p>
          <a:p>
            <a:r>
              <a:rPr lang="fr-FR" sz="1600" b="1" dirty="0" err="1"/>
              <a:t>Boadu</a:t>
            </a:r>
            <a:r>
              <a:rPr lang="fr-FR" sz="1600" b="1" dirty="0"/>
              <a:t> (2023). </a:t>
            </a:r>
            <a:r>
              <a:rPr lang="fr-FR" sz="1600" dirty="0" err="1"/>
              <a:t>Factors</a:t>
            </a:r>
            <a:r>
              <a:rPr lang="fr-FR" sz="1600" dirty="0"/>
              <a:t> </a:t>
            </a:r>
            <a:r>
              <a:rPr lang="fr-FR" sz="1600" dirty="0" err="1"/>
              <a:t>affecting</a:t>
            </a:r>
            <a:r>
              <a:rPr lang="fr-FR" sz="1600" dirty="0"/>
              <a:t> the </a:t>
            </a:r>
            <a:r>
              <a:rPr lang="fr-FR" sz="1600" dirty="0" err="1"/>
              <a:t>integration</a:t>
            </a:r>
            <a:r>
              <a:rPr lang="fr-FR" sz="1600" dirty="0"/>
              <a:t> of </a:t>
            </a:r>
            <a:r>
              <a:rPr lang="fr-FR" sz="1600" b="1" dirty="0">
                <a:solidFill>
                  <a:srgbClr val="00B050"/>
                </a:solidFill>
              </a:rPr>
              <a:t>cultural values </a:t>
            </a:r>
            <a:r>
              <a:rPr lang="fr-FR" sz="1600" b="1" dirty="0" err="1">
                <a:solidFill>
                  <a:srgbClr val="00B050"/>
                </a:solidFill>
              </a:rPr>
              <a:t>into</a:t>
            </a:r>
            <a:r>
              <a:rPr lang="fr-FR" sz="1600" b="1" dirty="0">
                <a:solidFill>
                  <a:srgbClr val="00B050"/>
                </a:solidFill>
              </a:rPr>
              <a:t> </a:t>
            </a:r>
            <a:r>
              <a:rPr lang="fr-FR" sz="1600" b="1" dirty="0" err="1">
                <a:solidFill>
                  <a:srgbClr val="00B050"/>
                </a:solidFill>
              </a:rPr>
              <a:t>evaluation</a:t>
            </a:r>
            <a:r>
              <a:rPr lang="fr-FR" sz="1600" dirty="0"/>
              <a:t>: </a:t>
            </a:r>
            <a:r>
              <a:rPr lang="fr-FR" sz="1600" dirty="0" err="1"/>
              <a:t>Indigenous</a:t>
            </a:r>
            <a:r>
              <a:rPr lang="fr-FR" sz="1600" dirty="0"/>
              <a:t> perspectives</a:t>
            </a:r>
          </a:p>
        </p:txBody>
      </p:sp>
    </p:spTree>
    <p:extLst>
      <p:ext uri="{BB962C8B-B14F-4D97-AF65-F5344CB8AC3E}">
        <p14:creationId xmlns:p14="http://schemas.microsoft.com/office/powerpoint/2010/main" val="626972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4C264B-4E95-4FC9-ADCA-264A38E1AEDD}"/>
</file>

<file path=customXml/itemProps2.xml><?xml version="1.0" encoding="utf-8"?>
<ds:datastoreItem xmlns:ds="http://schemas.openxmlformats.org/officeDocument/2006/customXml" ds:itemID="{39B43FB5-AE40-4217-8047-3F188D106845}"/>
</file>

<file path=docProps/app.xml><?xml version="1.0" encoding="utf-8"?>
<Properties xmlns="http://schemas.openxmlformats.org/officeDocument/2006/extended-properties" xmlns:vt="http://schemas.openxmlformats.org/officeDocument/2006/docPropsVTypes">
  <TotalTime>234</TotalTime>
  <Words>492</Words>
  <Application>Microsoft Macintosh PowerPoint</Application>
  <PresentationFormat>Grand écran</PresentationFormat>
  <Paragraphs>38</Paragraphs>
  <Slides>10</Slides>
  <Notes>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10</vt:i4>
      </vt:variant>
    </vt:vector>
  </HeadingPairs>
  <TitlesOfParts>
    <vt:vector size="18" baseType="lpstr">
      <vt:lpstr>Aptos</vt:lpstr>
      <vt:lpstr>Arial</vt:lpstr>
      <vt:lpstr>Calibri</vt:lpstr>
      <vt:lpstr>Calibri Light</vt:lpstr>
      <vt:lpstr>Open Sans</vt:lpstr>
      <vt:lpstr>Open Sans Light</vt:lpstr>
      <vt:lpstr>OpenSans-Regular</vt:lpstr>
      <vt:lpstr>Office Theme</vt:lpstr>
      <vt:lpstr> Evidence generation and use : African Evaluation Association (AfrEA) perspectives </vt:lpstr>
      <vt:lpstr>About the African Evaluation Association</vt:lpstr>
      <vt:lpstr>Vision</vt:lpstr>
      <vt:lpstr> Evidence generation and use : AfrEA contributions </vt:lpstr>
      <vt:lpstr>Présentation PowerPoint</vt:lpstr>
      <vt:lpstr>AFRICAN EVALUATION  PRINCIPLES (AEP) </vt:lpstr>
      <vt:lpstr>Présentation PowerPoint</vt:lpstr>
      <vt:lpstr> African Evaluation Journal (AEJ) </vt:lpstr>
      <vt:lpstr>Examples of publications on AJE</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Miché Ouedraogo</dc:creator>
  <cp:lastModifiedBy>Miché Ouedraogo</cp:lastModifiedBy>
  <cp:revision>12</cp:revision>
  <dcterms:created xsi:type="dcterms:W3CDTF">2024-09-27T20:57:38Z</dcterms:created>
  <dcterms:modified xsi:type="dcterms:W3CDTF">2024-10-15T04:41:04Z</dcterms:modified>
</cp:coreProperties>
</file>