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1297" r:id="rId6"/>
    <p:sldId id="1295" r:id="rId7"/>
    <p:sldId id="1319" r:id="rId8"/>
  </p:sldIdLst>
  <p:sldSz cx="12192000" cy="6858000"/>
  <p:notesSz cx="6858000" cy="9144000"/>
  <p:embeddedFontLst>
    <p:embeddedFont>
      <p:font typeface="Roboto" panose="02000000000000000000" pitchFamily="2" charset="0"/>
      <p:regular r:id="rId9"/>
      <p:bold r:id="rId10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021CF6-2EB4-47D5-9670-DB6966DAC661}" v="114" dt="2024-08-15T13:35:18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>
            <a:extLst>
              <a:ext uri="{FF2B5EF4-FFF2-40B4-BE49-F238E27FC236}">
                <a16:creationId xmlns:a16="http://schemas.microsoft.com/office/drawing/2014/main" id="{C6E7E76E-0196-D695-5B49-9DED55183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>
            <a:extLst>
              <a:ext uri="{FF2B5EF4-FFF2-40B4-BE49-F238E27FC236}">
                <a16:creationId xmlns:a16="http://schemas.microsoft.com/office/drawing/2014/main" id="{48B83A75-06D6-3D84-EDC4-9A10517A57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>
            <a:extLst>
              <a:ext uri="{FF2B5EF4-FFF2-40B4-BE49-F238E27FC236}">
                <a16:creationId xmlns:a16="http://schemas.microsoft.com/office/drawing/2014/main" id="{97279645-0620-34CB-4209-D2E74E00D93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>
            <a:extLst>
              <a:ext uri="{FF2B5EF4-FFF2-40B4-BE49-F238E27FC236}">
                <a16:creationId xmlns:a16="http://schemas.microsoft.com/office/drawing/2014/main" id="{23880A44-2C4C-9EEF-1050-443F4E46A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ren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E9EAB24-EA65-47FF-A3E7-BA054E82F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9480" y="1049361"/>
            <a:ext cx="10142520" cy="315969"/>
          </a:xfrm>
        </p:spPr>
        <p:txBody>
          <a:bodyPr/>
          <a:lstStyle>
            <a:lvl1pPr algn="l">
              <a:defRPr sz="2250" b="1"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5" name="Marcador de texto 7">
            <a:extLst>
              <a:ext uri="{FF2B5EF4-FFF2-40B4-BE49-F238E27FC236}">
                <a16:creationId xmlns:a16="http://schemas.microsoft.com/office/drawing/2014/main" id="{2EF72C5E-9F1D-400B-9191-650C1B4D59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9480" y="1365330"/>
            <a:ext cx="9447120" cy="253125"/>
          </a:xfrm>
        </p:spPr>
        <p:txBody>
          <a:bodyPr/>
          <a:lstStyle>
            <a:lvl1pPr marL="0" indent="0">
              <a:buNone/>
              <a:defRPr sz="1969" b="1">
                <a:solidFill>
                  <a:srgbClr val="00A94F"/>
                </a:solidFill>
                <a:latin typeface="+mj-lt"/>
              </a:defRPr>
            </a:lvl1pPr>
            <a:lvl2pPr marL="312528" indent="0">
              <a:buNone/>
              <a:defRPr/>
            </a:lvl2pPr>
            <a:lvl4pPr marL="937584" indent="0">
              <a:buNone/>
              <a:defRPr/>
            </a:lvl4pPr>
          </a:lstStyle>
          <a:p>
            <a:pPr lvl="0"/>
            <a:r>
              <a:rPr lang="es-ES" dirty="0"/>
              <a:t>Título 2</a:t>
            </a:r>
            <a:endParaRPr lang="es-MX" dirty="0"/>
          </a:p>
        </p:txBody>
      </p:sp>
      <p:sp>
        <p:nvSpPr>
          <p:cNvPr id="6" name="Marcador de texto 7">
            <a:extLst>
              <a:ext uri="{FF2B5EF4-FFF2-40B4-BE49-F238E27FC236}">
                <a16:creationId xmlns:a16="http://schemas.microsoft.com/office/drawing/2014/main" id="{6782E99D-3356-4998-A4FC-E567C9A296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49480" y="1621257"/>
            <a:ext cx="10142520" cy="203100"/>
          </a:xfrm>
        </p:spPr>
        <p:txBody>
          <a:bodyPr/>
          <a:lstStyle>
            <a:lvl1pPr marL="0" indent="0">
              <a:buNone/>
              <a:defRPr sz="1687" b="1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312528" indent="0">
              <a:buNone/>
              <a:defRPr/>
            </a:lvl2pPr>
            <a:lvl4pPr marL="937584" indent="0">
              <a:buNone/>
              <a:defRPr/>
            </a:lvl4pPr>
          </a:lstStyle>
          <a:p>
            <a:pPr lvl="0"/>
            <a:r>
              <a:rPr lang="es-ES" dirty="0"/>
              <a:t>Título 3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3E1E94-7288-4DEF-83A7-7E9DCA6642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7862" y="6332806"/>
            <a:ext cx="8033393" cy="525194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125">
                <a:solidFill>
                  <a:schemeClr val="tx1"/>
                </a:solidFill>
                <a:latin typeface="Helvetica Neue"/>
              </a:defRPr>
            </a:lvl1pPr>
            <a:lvl2pPr marL="312528" indent="0">
              <a:buNone/>
              <a:defRPr/>
            </a:lvl2pPr>
          </a:lstStyle>
          <a:p>
            <a:pPr lvl="0"/>
            <a:r>
              <a:rPr lang="es-ES" dirty="0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10542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ítulo y objetos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5400" y="1049361"/>
            <a:ext cx="10801200" cy="354375"/>
          </a:xfrm>
        </p:spPr>
        <p:txBody>
          <a:bodyPr/>
          <a:lstStyle>
            <a:lvl1pPr algn="l">
              <a:defRPr sz="2250" b="1"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5400" y="1988606"/>
            <a:ext cx="10801200" cy="4262175"/>
          </a:xfrm>
        </p:spPr>
        <p:txBody>
          <a:bodyPr/>
          <a:lstStyle>
            <a:lvl1pPr>
              <a:defRPr sz="1969">
                <a:solidFill>
                  <a:schemeClr val="tx1"/>
                </a:solidFill>
                <a:latin typeface="+mj-lt"/>
                <a:cs typeface="Helvetica" panose="020B0604020202020204" pitchFamily="34" charset="0"/>
              </a:defRPr>
            </a:lvl1pPr>
            <a:lvl2pPr>
              <a:defRPr sz="1969">
                <a:solidFill>
                  <a:schemeClr val="tx1"/>
                </a:solidFill>
                <a:latin typeface="+mj-lt"/>
                <a:cs typeface="Helvetica" panose="020B0604020202020204" pitchFamily="34" charset="0"/>
              </a:defRPr>
            </a:lvl2pPr>
            <a:lvl3pPr>
              <a:defRPr sz="1828">
                <a:solidFill>
                  <a:schemeClr val="tx1"/>
                </a:solidFill>
                <a:latin typeface="+mj-lt"/>
                <a:cs typeface="Helvetica" panose="020B0604020202020204" pitchFamily="34" charset="0"/>
              </a:defRPr>
            </a:lvl3pPr>
            <a:lvl4pPr>
              <a:defRPr sz="1687">
                <a:solidFill>
                  <a:schemeClr val="tx1"/>
                </a:solidFill>
                <a:latin typeface="+mj-lt"/>
                <a:cs typeface="Helvetica" panose="020B0604020202020204" pitchFamily="34" charset="0"/>
              </a:defRPr>
            </a:lvl4pPr>
            <a:lvl5pPr>
              <a:defRPr sz="1547">
                <a:solidFill>
                  <a:schemeClr val="tx1"/>
                </a:solidFill>
                <a:latin typeface="+mj-lt"/>
                <a:cs typeface="Helvetica" panose="020B0604020202020204" pitchFamily="34" charset="0"/>
              </a:defRPr>
            </a:lvl5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0FBFCC1-6D05-4B05-BC13-6503990E3B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1364060"/>
            <a:ext cx="10801200" cy="253125"/>
          </a:xfrm>
        </p:spPr>
        <p:txBody>
          <a:bodyPr/>
          <a:lstStyle>
            <a:lvl1pPr marL="0" indent="0">
              <a:buNone/>
              <a:defRPr sz="1969" b="1">
                <a:solidFill>
                  <a:srgbClr val="66B5C4"/>
                </a:solidFill>
                <a:latin typeface="Helvetica Light"/>
              </a:defRPr>
            </a:lvl1pPr>
            <a:lvl2pPr marL="312528" indent="0">
              <a:buNone/>
              <a:defRPr/>
            </a:lvl2pPr>
            <a:lvl4pPr marL="937584" indent="0">
              <a:buNone/>
              <a:defRPr/>
            </a:lvl4pPr>
          </a:lstStyle>
          <a:p>
            <a:pPr lvl="0"/>
            <a:r>
              <a:rPr lang="es-ES" dirty="0"/>
              <a:t>Título 2</a:t>
            </a:r>
            <a:endParaRPr lang="es-MX" dirty="0"/>
          </a:p>
        </p:txBody>
      </p:sp>
      <p:sp>
        <p:nvSpPr>
          <p:cNvPr id="9" name="Marcador de texto 7">
            <a:extLst>
              <a:ext uri="{FF2B5EF4-FFF2-40B4-BE49-F238E27FC236}">
                <a16:creationId xmlns:a16="http://schemas.microsoft.com/office/drawing/2014/main" id="{0989450F-E762-4EE9-805F-2E11F9E563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5400" y="1620698"/>
            <a:ext cx="10801200" cy="228201"/>
          </a:xfrm>
        </p:spPr>
        <p:txBody>
          <a:bodyPr/>
          <a:lstStyle>
            <a:lvl1pPr marL="0" indent="0">
              <a:buNone/>
              <a:defRPr sz="1687" b="1">
                <a:solidFill>
                  <a:srgbClr val="858585"/>
                </a:solidFill>
                <a:latin typeface="+mj-lt"/>
              </a:defRPr>
            </a:lvl1pPr>
            <a:lvl2pPr marL="312528" indent="0">
              <a:buNone/>
              <a:defRPr/>
            </a:lvl2pPr>
            <a:lvl4pPr marL="937584" indent="0">
              <a:buNone/>
              <a:defRPr/>
            </a:lvl4pPr>
          </a:lstStyle>
          <a:p>
            <a:pPr lvl="0"/>
            <a:r>
              <a:rPr lang="es-ES" dirty="0"/>
              <a:t>Título 3</a:t>
            </a:r>
            <a:endParaRPr lang="es-MX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C532D84-992D-4753-B13F-56C589D7252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90355" y="6347717"/>
            <a:ext cx="8303422" cy="492424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125">
                <a:solidFill>
                  <a:schemeClr val="tx1"/>
                </a:solidFill>
                <a:latin typeface="Helvetica Light"/>
              </a:defRPr>
            </a:lvl1pPr>
            <a:lvl2pPr>
              <a:defRPr sz="984">
                <a:solidFill>
                  <a:schemeClr val="bg2"/>
                </a:solidFill>
              </a:defRPr>
            </a:lvl2pPr>
            <a:lvl3pPr>
              <a:defRPr sz="984">
                <a:solidFill>
                  <a:schemeClr val="bg2"/>
                </a:solidFill>
              </a:defRPr>
            </a:lvl3pPr>
            <a:lvl4pPr>
              <a:defRPr sz="984">
                <a:solidFill>
                  <a:schemeClr val="bg2"/>
                </a:solidFill>
              </a:defRPr>
            </a:lvl4pPr>
            <a:lvl5pPr>
              <a:defRPr sz="984">
                <a:solidFill>
                  <a:schemeClr val="bg2"/>
                </a:solidFill>
              </a:defRPr>
            </a:lvl5pPr>
          </a:lstStyle>
          <a:p>
            <a:pPr lvl="0"/>
            <a:r>
              <a:rPr lang="es-ES" dirty="0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21498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10/13/2024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‹Nº›</a:t>
            </a:fld>
            <a:endParaRPr lang="en-ES"/>
          </a:p>
        </p:txBody>
      </p:sp>
      <p:pic>
        <p:nvPicPr>
          <p:cNvPr id="8" name="Picture 7" descr="A red background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A9B1D1B0-72E1-AD0C-3B31-A7F743D47FA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National Evaluation </a:t>
            </a:r>
            <a:r>
              <a:rPr lang="en-US" i="1" dirty="0"/>
              <a:t>Capabilities</a:t>
            </a:r>
            <a:endParaRPr lang="en-ES" i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822256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sz="2000" b="0" dirty="0"/>
              <a:t>Gonzalo Hernández Licona</a:t>
            </a:r>
          </a:p>
          <a:p>
            <a:r>
              <a:rPr lang="en-GB" sz="2000" b="0" dirty="0"/>
              <a:t>October 2024</a:t>
            </a:r>
            <a:endParaRPr lang="en-ES" sz="2000" b="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7473A27-4E7B-1C1E-9C0B-5F6F1FC9B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D84AC926-4CA2-408A-A5D7-850A91020B89}"/>
              </a:ext>
            </a:extLst>
          </p:cNvPr>
          <p:cNvSpPr txBox="1"/>
          <p:nvPr/>
        </p:nvSpPr>
        <p:spPr>
          <a:xfrm rot="16200000">
            <a:off x="6735730" y="5251356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2008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F7530DD-BB34-405E-ACF1-EE0B7ECCADD6}"/>
              </a:ext>
            </a:extLst>
          </p:cNvPr>
          <p:cNvSpPr txBox="1"/>
          <p:nvPr/>
        </p:nvSpPr>
        <p:spPr>
          <a:xfrm rot="16200000">
            <a:off x="7221603" y="5270438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2010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DED7E21-387A-4792-AF05-1ABDF0E9D1EF}"/>
              </a:ext>
            </a:extLst>
          </p:cNvPr>
          <p:cNvSpPr txBox="1"/>
          <p:nvPr/>
        </p:nvSpPr>
        <p:spPr>
          <a:xfrm rot="16200000">
            <a:off x="7716260" y="5270438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2012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6C3CD65-6E5C-45E9-A4F1-C17CB9C2F769}"/>
              </a:ext>
            </a:extLst>
          </p:cNvPr>
          <p:cNvSpPr txBox="1"/>
          <p:nvPr/>
        </p:nvSpPr>
        <p:spPr>
          <a:xfrm rot="16200000">
            <a:off x="8202086" y="5247484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2014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26E862E-3ADC-4119-A62A-E74B346253E1}"/>
              </a:ext>
            </a:extLst>
          </p:cNvPr>
          <p:cNvSpPr txBox="1"/>
          <p:nvPr/>
        </p:nvSpPr>
        <p:spPr>
          <a:xfrm rot="16200000">
            <a:off x="8687911" y="5273501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2016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9E3F34E-A17C-4A73-A171-298B7796F3CE}"/>
              </a:ext>
            </a:extLst>
          </p:cNvPr>
          <p:cNvSpPr txBox="1"/>
          <p:nvPr/>
        </p:nvSpPr>
        <p:spPr>
          <a:xfrm rot="16200000">
            <a:off x="9216325" y="5247483"/>
            <a:ext cx="543739" cy="28713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defTabSz="41075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266" b="1" dirty="0">
                <a:solidFill>
                  <a:srgbClr val="FFFFFF"/>
                </a:solidFill>
                <a:latin typeface="Helvetica Light"/>
                <a:sym typeface="Helvetica Light" charset="0"/>
              </a:rPr>
              <a:t>2018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1377E87-08FE-7C8A-BF6D-E941FEB9E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6" y="106326"/>
            <a:ext cx="10973086" cy="675167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076C95-158B-4ED8-0CD6-56F38A9B4E9A}"/>
              </a:ext>
            </a:extLst>
          </p:cNvPr>
          <p:cNvSpPr txBox="1"/>
          <p:nvPr/>
        </p:nvSpPr>
        <p:spPr>
          <a:xfrm>
            <a:off x="1003517" y="1077689"/>
            <a:ext cx="2180106" cy="4808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87" dirty="0" err="1"/>
              <a:t>Increased</a:t>
            </a:r>
            <a:r>
              <a:rPr lang="es-MX" sz="1687" dirty="0"/>
              <a:t> </a:t>
            </a:r>
            <a:r>
              <a:rPr lang="es-MX" sz="1687" b="1" dirty="0" err="1"/>
              <a:t>budget</a:t>
            </a:r>
            <a:r>
              <a:rPr lang="es-MX" sz="1687" dirty="0"/>
              <a:t>, </a:t>
            </a:r>
            <a:r>
              <a:rPr lang="es-MX" sz="1687" dirty="0" err="1"/>
              <a:t>especially</a:t>
            </a:r>
            <a:r>
              <a:rPr lang="es-MX" sz="1687" dirty="0"/>
              <a:t> </a:t>
            </a:r>
            <a:r>
              <a:rPr lang="es-MX" sz="1687" b="1" dirty="0" err="1"/>
              <a:t>develoment</a:t>
            </a:r>
            <a:r>
              <a:rPr lang="es-MX" sz="1687" b="1" dirty="0"/>
              <a:t> agencies</a:t>
            </a:r>
          </a:p>
          <a:p>
            <a:endParaRPr lang="es-MX" sz="1687" dirty="0"/>
          </a:p>
          <a:p>
            <a:r>
              <a:rPr lang="es-MX" sz="1687" dirty="0" err="1"/>
              <a:t>Better</a:t>
            </a:r>
            <a:r>
              <a:rPr lang="es-MX" sz="1687" dirty="0"/>
              <a:t> </a:t>
            </a:r>
            <a:r>
              <a:rPr lang="es-MX" sz="1687" dirty="0" err="1"/>
              <a:t>technical</a:t>
            </a:r>
            <a:r>
              <a:rPr lang="es-MX" sz="1687" dirty="0"/>
              <a:t> </a:t>
            </a:r>
            <a:r>
              <a:rPr lang="es-MX" sz="1969" b="1" dirty="0" err="1"/>
              <a:t>capacities</a:t>
            </a:r>
            <a:r>
              <a:rPr lang="es-MX" sz="1687" dirty="0"/>
              <a:t>: </a:t>
            </a:r>
          </a:p>
          <a:p>
            <a:endParaRPr lang="es-MX" sz="1687" dirty="0"/>
          </a:p>
          <a:p>
            <a:r>
              <a:rPr lang="es-MX" sz="1687" dirty="0"/>
              <a:t>- International and </a:t>
            </a:r>
            <a:r>
              <a:rPr lang="es-MX" sz="1687" dirty="0" err="1"/>
              <a:t>national</a:t>
            </a:r>
            <a:r>
              <a:rPr lang="es-MX" sz="1687" dirty="0"/>
              <a:t> academia; </a:t>
            </a:r>
            <a:r>
              <a:rPr lang="es-MX" sz="1687" dirty="0" err="1"/>
              <a:t>national</a:t>
            </a:r>
            <a:r>
              <a:rPr lang="es-MX" sz="1687" dirty="0"/>
              <a:t> </a:t>
            </a:r>
            <a:r>
              <a:rPr lang="es-MX" sz="1687" dirty="0" err="1"/>
              <a:t>policymakers</a:t>
            </a:r>
            <a:endParaRPr lang="es-MX" sz="1687" dirty="0"/>
          </a:p>
          <a:p>
            <a:endParaRPr lang="es-MX" sz="1687" dirty="0"/>
          </a:p>
          <a:p>
            <a:r>
              <a:rPr lang="es-MX" sz="1687" dirty="0"/>
              <a:t>- </a:t>
            </a:r>
            <a:r>
              <a:rPr lang="es-MX" sz="1687" dirty="0" err="1"/>
              <a:t>Interest</a:t>
            </a:r>
            <a:r>
              <a:rPr lang="es-MX" sz="1687" dirty="0"/>
              <a:t> and </a:t>
            </a:r>
            <a:r>
              <a:rPr lang="es-MX" sz="1687" b="1" dirty="0" err="1"/>
              <a:t>knowledge</a:t>
            </a:r>
            <a:r>
              <a:rPr lang="es-MX" sz="1687" dirty="0"/>
              <a:t> </a:t>
            </a:r>
            <a:r>
              <a:rPr lang="es-MX" sz="1687" dirty="0" err="1"/>
              <a:t>from</a:t>
            </a:r>
            <a:r>
              <a:rPr lang="es-MX" sz="1687" dirty="0"/>
              <a:t> </a:t>
            </a:r>
            <a:r>
              <a:rPr lang="es-MX" sz="1687" dirty="0" err="1"/>
              <a:t>certain</a:t>
            </a:r>
            <a:r>
              <a:rPr lang="es-MX" sz="1687" dirty="0"/>
              <a:t> </a:t>
            </a:r>
            <a:r>
              <a:rPr lang="es-MX" sz="1687" dirty="0" err="1"/>
              <a:t>areas</a:t>
            </a:r>
            <a:r>
              <a:rPr lang="es-MX" sz="1687" dirty="0"/>
              <a:t> </a:t>
            </a:r>
            <a:r>
              <a:rPr lang="es-MX" sz="1687" dirty="0" err="1"/>
              <a:t>of</a:t>
            </a:r>
            <a:r>
              <a:rPr lang="es-MX" sz="1687" dirty="0"/>
              <a:t> </a:t>
            </a:r>
            <a:r>
              <a:rPr lang="es-MX" sz="1687" dirty="0" err="1"/>
              <a:t>government</a:t>
            </a:r>
            <a:r>
              <a:rPr lang="es-MX" sz="1687" b="1" dirty="0"/>
              <a:t>: </a:t>
            </a:r>
            <a:r>
              <a:rPr lang="es-MX" sz="1687" b="1" dirty="0" err="1"/>
              <a:t>Evalution</a:t>
            </a:r>
            <a:r>
              <a:rPr lang="es-MX" sz="1687" b="1" dirty="0"/>
              <a:t> </a:t>
            </a:r>
            <a:r>
              <a:rPr lang="es-MX" sz="1687" b="1" dirty="0" err="1"/>
              <a:t>units</a:t>
            </a:r>
            <a:endParaRPr lang="es-MX" sz="1687" b="1" dirty="0"/>
          </a:p>
        </p:txBody>
      </p:sp>
    </p:spTree>
    <p:extLst>
      <p:ext uri="{BB962C8B-B14F-4D97-AF65-F5344CB8AC3E}">
        <p14:creationId xmlns:p14="http://schemas.microsoft.com/office/powerpoint/2010/main" val="78790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2298705" y="1555667"/>
            <a:ext cx="1857857" cy="60756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MX" sz="1266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F29AA04-C034-47B3-A276-2F9AFF36F7C4}"/>
              </a:ext>
            </a:extLst>
          </p:cNvPr>
          <p:cNvSpPr txBox="1">
            <a:spLocks/>
          </p:cNvSpPr>
          <p:nvPr/>
        </p:nvSpPr>
        <p:spPr>
          <a:xfrm>
            <a:off x="1658199" y="4093170"/>
            <a:ext cx="8875603" cy="43509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0729" indent="-160729" defTabSz="642915">
              <a:lnSpc>
                <a:spcPct val="120000"/>
              </a:lnSpc>
              <a:spcBef>
                <a:spcPts val="703"/>
              </a:spcBef>
              <a:defRPr/>
            </a:pPr>
            <a:endParaRPr lang="es-MX" sz="1969" dirty="0">
              <a:solidFill>
                <a:prstClr val="black"/>
              </a:solidFill>
              <a:latin typeface="Calibri" panose="020F0502020204030204"/>
              <a:sym typeface="Helvetica Light" charset="0"/>
            </a:endParaRPr>
          </a:p>
        </p:txBody>
      </p:sp>
      <p:sp>
        <p:nvSpPr>
          <p:cNvPr id="8" name="Rectángulo: esquinas redondeadas 4">
            <a:extLst>
              <a:ext uri="{FF2B5EF4-FFF2-40B4-BE49-F238E27FC236}">
                <a16:creationId xmlns:a16="http://schemas.microsoft.com/office/drawing/2014/main" id="{C37D31A8-5275-42F1-9AD8-EAAD54C06854}"/>
              </a:ext>
            </a:extLst>
          </p:cNvPr>
          <p:cNvSpPr txBox="1"/>
          <p:nvPr/>
        </p:nvSpPr>
        <p:spPr>
          <a:xfrm>
            <a:off x="913256" y="605262"/>
            <a:ext cx="9081302" cy="36550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441" tIns="96441" rIns="96441" bIns="96441" numCol="1" spcCol="1270" anchor="ctr" anchorCtr="0">
            <a:noAutofit/>
          </a:bodyPr>
          <a:lstStyle/>
          <a:p>
            <a:pPr algn="just" defTabSz="112510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However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,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lack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of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ability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of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the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ecosystem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to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address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evaluations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as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part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of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the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government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machinery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: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Capabilities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9" name="4 Rectángulo redondeado">
            <a:extLst>
              <a:ext uri="{FF2B5EF4-FFF2-40B4-BE49-F238E27FC236}">
                <a16:creationId xmlns:a16="http://schemas.microsoft.com/office/drawing/2014/main" id="{087FCC65-F7FC-401D-BC0F-22D13141600C}"/>
              </a:ext>
            </a:extLst>
          </p:cNvPr>
          <p:cNvSpPr/>
          <p:nvPr/>
        </p:nvSpPr>
        <p:spPr bwMode="auto">
          <a:xfrm>
            <a:off x="1115780" y="1377446"/>
            <a:ext cx="9729429" cy="5225373"/>
          </a:xfrm>
          <a:prstGeom prst="roundRect">
            <a:avLst/>
          </a:prstGeom>
          <a:solidFill>
            <a:srgbClr val="38627F"/>
          </a:solidFill>
          <a:ln w="9525" cap="flat" cmpd="sng" algn="ctr">
            <a:solidFill>
              <a:srgbClr val="3862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400" dirty="0">
              <a:solidFill>
                <a:srgbClr val="000000"/>
              </a:solidFill>
              <a:sym typeface="Helvetica Light" charset="0"/>
            </a:endParaRPr>
          </a:p>
        </p:txBody>
      </p:sp>
      <p:sp>
        <p:nvSpPr>
          <p:cNvPr id="10" name="2 Marcador de contenido">
            <a:extLst>
              <a:ext uri="{FF2B5EF4-FFF2-40B4-BE49-F238E27FC236}">
                <a16:creationId xmlns:a16="http://schemas.microsoft.com/office/drawing/2014/main" id="{12EB42E1-D30E-4C55-A312-DD30679D15F6}"/>
              </a:ext>
            </a:extLst>
          </p:cNvPr>
          <p:cNvSpPr txBox="1">
            <a:spLocks/>
          </p:cNvSpPr>
          <p:nvPr/>
        </p:nvSpPr>
        <p:spPr bwMode="auto">
          <a:xfrm>
            <a:off x="1658199" y="967534"/>
            <a:ext cx="8761708" cy="181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4294" tIns="32147" rIns="64294" bIns="32147" numCol="1" anchor="t" anchorCtr="0" compatLnSpc="1">
            <a:prstTxWarp prst="textNoShape">
              <a:avLst/>
            </a:prstTxWarp>
          </a:bodyPr>
          <a:lstStyle>
            <a:lvl1pPr marL="487672" indent="-48767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42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52767" indent="-462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3698">
                <a:solidFill>
                  <a:schemeClr val="tx1"/>
                </a:solidFill>
                <a:latin typeface="+mn-lt"/>
              </a:defRPr>
            </a:lvl2pPr>
            <a:lvl3pPr marL="1453986" indent="-49896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129">
                <a:solidFill>
                  <a:schemeClr val="tx1"/>
                </a:solidFill>
                <a:latin typeface="+mn-lt"/>
              </a:defRPr>
            </a:lvl3pPr>
            <a:lvl4pPr marL="1905535" indent="-44929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844">
                <a:solidFill>
                  <a:schemeClr val="tx1"/>
                </a:solidFill>
                <a:latin typeface="+mn-lt"/>
              </a:defRPr>
            </a:lvl4pPr>
            <a:lvl5pPr marL="2390950" indent="-483157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5pPr>
            <a:lvl6pPr marL="304118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6pPr>
            <a:lvl7pPr marL="369141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7pPr>
            <a:lvl8pPr marL="434164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8pPr>
            <a:lvl9pPr marL="4991869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642915">
              <a:buClr>
                <a:srgbClr val="009999"/>
              </a:buClr>
              <a:buNone/>
              <a:defRPr/>
            </a:pPr>
            <a:endParaRPr lang="es-MX" sz="1687" b="1" dirty="0">
              <a:solidFill>
                <a:srgbClr val="53585F"/>
              </a:solidFill>
              <a:latin typeface="+mj-lt"/>
              <a:ea typeface="+mj-ea"/>
              <a:cs typeface="Arial" panose="020B0604020202020204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endParaRPr lang="es-MX" sz="2250" kern="0" dirty="0">
              <a:solidFill>
                <a:srgbClr val="FFFFFF"/>
              </a:solidFill>
              <a:latin typeface="+mj-lt"/>
              <a:cs typeface="Tahoma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Most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of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the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budget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in LMI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countries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comes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from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donor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agencies.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Often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,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prioritize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donor-funded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projects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There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are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examples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of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use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of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evidence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(South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Africa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, Chile,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Mexico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),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but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there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is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no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systematic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use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of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evaluations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for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the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daily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decisión-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making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processes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sometimes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are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seen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as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external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/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separate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element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within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the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government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machinery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 In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Latin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America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rigurous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entered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through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the academia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not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embedded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in the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government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machinery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Low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ownership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by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key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officials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in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government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and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congress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Decisions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are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made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in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government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everyday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with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whatever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information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is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around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; 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but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findings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arrive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now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and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then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1284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A8555D-F633-73CC-1B68-9B084416E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DD813FF-4C6B-FCAF-66F2-F388973C2DD1}"/>
              </a:ext>
            </a:extLst>
          </p:cNvPr>
          <p:cNvSpPr/>
          <p:nvPr/>
        </p:nvSpPr>
        <p:spPr>
          <a:xfrm>
            <a:off x="2298705" y="1555667"/>
            <a:ext cx="1857857" cy="60756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MX" sz="1266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D565AA5-69BE-CA61-A1A0-54016CBA5E49}"/>
              </a:ext>
            </a:extLst>
          </p:cNvPr>
          <p:cNvSpPr txBox="1">
            <a:spLocks/>
          </p:cNvSpPr>
          <p:nvPr/>
        </p:nvSpPr>
        <p:spPr>
          <a:xfrm>
            <a:off x="1658199" y="4093170"/>
            <a:ext cx="8875603" cy="43509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0729" indent="-160729" defTabSz="642915">
              <a:lnSpc>
                <a:spcPct val="120000"/>
              </a:lnSpc>
              <a:spcBef>
                <a:spcPts val="703"/>
              </a:spcBef>
              <a:defRPr/>
            </a:pPr>
            <a:endParaRPr lang="es-MX" sz="1969" dirty="0">
              <a:solidFill>
                <a:prstClr val="black"/>
              </a:solidFill>
              <a:latin typeface="Calibri" panose="020F0502020204030204"/>
              <a:sym typeface="Helvetica Light" charset="0"/>
            </a:endParaRPr>
          </a:p>
        </p:txBody>
      </p:sp>
      <p:sp>
        <p:nvSpPr>
          <p:cNvPr id="8" name="Rectángulo: esquinas redondeadas 4">
            <a:extLst>
              <a:ext uri="{FF2B5EF4-FFF2-40B4-BE49-F238E27FC236}">
                <a16:creationId xmlns:a16="http://schemas.microsoft.com/office/drawing/2014/main" id="{1CC1F4C7-39FF-DBF1-8D8D-B505DA8E0FF1}"/>
              </a:ext>
            </a:extLst>
          </p:cNvPr>
          <p:cNvSpPr txBox="1"/>
          <p:nvPr/>
        </p:nvSpPr>
        <p:spPr>
          <a:xfrm>
            <a:off x="775537" y="547919"/>
            <a:ext cx="9081302" cy="36550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441" tIns="96441" rIns="96441" bIns="96441" numCol="1" spcCol="1270" anchor="ctr" anchorCtr="0">
            <a:noAutofit/>
          </a:bodyPr>
          <a:lstStyle/>
          <a:p>
            <a:pPr algn="just" defTabSz="112510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Lack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of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capabilities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of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the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whole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government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system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,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to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address</a:t>
            </a:r>
            <a:r>
              <a:rPr lang="es-MX" sz="2400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es-MX" sz="2400" b="1" dirty="0" err="1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evaluations</a:t>
            </a:r>
            <a:r>
              <a:rPr lang="es-MX" sz="1969" b="1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4 Rectángulo redondeado">
            <a:extLst>
              <a:ext uri="{FF2B5EF4-FFF2-40B4-BE49-F238E27FC236}">
                <a16:creationId xmlns:a16="http://schemas.microsoft.com/office/drawing/2014/main" id="{6208F277-2B89-0293-31BE-8BCB363C6AA2}"/>
              </a:ext>
            </a:extLst>
          </p:cNvPr>
          <p:cNvSpPr/>
          <p:nvPr/>
        </p:nvSpPr>
        <p:spPr bwMode="auto">
          <a:xfrm>
            <a:off x="1020726" y="1377446"/>
            <a:ext cx="10271051" cy="5150945"/>
          </a:xfrm>
          <a:prstGeom prst="roundRect">
            <a:avLst/>
          </a:prstGeom>
          <a:solidFill>
            <a:srgbClr val="38627F"/>
          </a:solidFill>
          <a:ln w="9525" cap="flat" cmpd="sng" algn="ctr">
            <a:solidFill>
              <a:srgbClr val="3862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5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" sz="2400" dirty="0">
              <a:solidFill>
                <a:srgbClr val="000000"/>
              </a:solidFill>
              <a:sym typeface="Helvetica Light" charset="0"/>
            </a:endParaRPr>
          </a:p>
        </p:txBody>
      </p:sp>
      <p:sp>
        <p:nvSpPr>
          <p:cNvPr id="10" name="2 Marcador de contenido">
            <a:extLst>
              <a:ext uri="{FF2B5EF4-FFF2-40B4-BE49-F238E27FC236}">
                <a16:creationId xmlns:a16="http://schemas.microsoft.com/office/drawing/2014/main" id="{B979971F-C652-E301-D503-44051FE43F4C}"/>
              </a:ext>
            </a:extLst>
          </p:cNvPr>
          <p:cNvSpPr txBox="1">
            <a:spLocks/>
          </p:cNvSpPr>
          <p:nvPr/>
        </p:nvSpPr>
        <p:spPr bwMode="auto">
          <a:xfrm>
            <a:off x="1480348" y="1118866"/>
            <a:ext cx="9471187" cy="60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4294" tIns="32147" rIns="64294" bIns="32147" numCol="1" anchor="t" anchorCtr="0" compatLnSpc="1">
            <a:prstTxWarp prst="textNoShape">
              <a:avLst/>
            </a:prstTxWarp>
          </a:bodyPr>
          <a:lstStyle>
            <a:lvl1pPr marL="487672" indent="-48767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42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52767" indent="-462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3698">
                <a:solidFill>
                  <a:schemeClr val="tx1"/>
                </a:solidFill>
                <a:latin typeface="+mn-lt"/>
              </a:defRPr>
            </a:lvl2pPr>
            <a:lvl3pPr marL="1453986" indent="-49896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129">
                <a:solidFill>
                  <a:schemeClr val="tx1"/>
                </a:solidFill>
                <a:latin typeface="+mn-lt"/>
              </a:defRPr>
            </a:lvl3pPr>
            <a:lvl4pPr marL="1905535" indent="-449291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844">
                <a:solidFill>
                  <a:schemeClr val="tx1"/>
                </a:solidFill>
                <a:latin typeface="+mn-lt"/>
              </a:defRPr>
            </a:lvl4pPr>
            <a:lvl5pPr marL="2390950" indent="-483157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5pPr>
            <a:lvl6pPr marL="304118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6pPr>
            <a:lvl7pPr marL="369141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7pPr>
            <a:lvl8pPr marL="4341640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8pPr>
            <a:lvl9pPr marL="4991869" indent="-483157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844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642915">
              <a:buClr>
                <a:srgbClr val="009999"/>
              </a:buClr>
              <a:buNone/>
              <a:defRPr/>
            </a:pPr>
            <a:endParaRPr lang="es-MX" sz="1687" b="1" dirty="0">
              <a:solidFill>
                <a:srgbClr val="53585F"/>
              </a:solidFill>
              <a:latin typeface="+mj-lt"/>
              <a:ea typeface="+mj-ea"/>
              <a:cs typeface="Arial" panose="020B0604020202020204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endParaRPr lang="es-MX" sz="2250" kern="0" dirty="0">
              <a:solidFill>
                <a:srgbClr val="FFFFFF"/>
              </a:solidFill>
              <a:latin typeface="+mj-lt"/>
              <a:cs typeface="Tahoma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Limited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dialogue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between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government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areas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with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respect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to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…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ministries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of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finance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are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often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far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from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the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evaluation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process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Limited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demand</a:t>
            </a:r>
            <a:endParaRPr lang="es-MX" sz="2000" kern="0" dirty="0">
              <a:solidFill>
                <a:srgbClr val="FFFFFF"/>
              </a:solidFill>
              <a:latin typeface="+mj-lt"/>
              <a:cs typeface="Tahoma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Evaluation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questions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from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decision-makers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differ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from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those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coming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from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evaluators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 Colombia: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Need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to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know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how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many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children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are OOS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every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month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Address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more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complex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questions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: 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horizontal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approach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,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between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sectors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</a:rPr>
              <a:t>.</a:t>
            </a:r>
          </a:p>
          <a:p>
            <a:pPr marL="342882" indent="-342882" defTabSz="642915">
              <a:buClr>
                <a:srgbClr val="009999"/>
              </a:buClr>
              <a:defRPr/>
            </a:pPr>
            <a:endParaRPr lang="es-MX" sz="2000" kern="0" dirty="0">
              <a:solidFill>
                <a:srgbClr val="FFFFFF"/>
              </a:solidFill>
              <a:latin typeface="+mj-lt"/>
              <a:cs typeface="Tahoma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endParaRPr lang="es-MX" sz="2000" kern="0" dirty="0">
              <a:solidFill>
                <a:srgbClr val="FFFFFF"/>
              </a:solidFill>
              <a:latin typeface="+mj-lt"/>
              <a:cs typeface="Tahoma" pitchFamily="34" charset="0"/>
            </a:endParaRPr>
          </a:p>
          <a:p>
            <a:pPr marL="342882" indent="-342882" defTabSz="642915">
              <a:buClr>
                <a:srgbClr val="009999"/>
              </a:buClr>
              <a:defRPr/>
            </a:pP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We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have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invested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in (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technical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)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capacities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.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Still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need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to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invest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in the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ability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of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 the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government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ecosystem</a:t>
            </a:r>
            <a:r>
              <a:rPr lang="es-MX" sz="2000" kern="0" dirty="0">
                <a:solidFill>
                  <a:srgbClr val="FFFF00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to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demand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,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  <a:sym typeface="Helvetica Light" charset="0"/>
              </a:rPr>
              <a:t>generat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e and use </a:t>
            </a:r>
            <a:r>
              <a:rPr lang="es-MX" sz="2000" kern="0" dirty="0" err="1">
                <a:solidFill>
                  <a:srgbClr val="FFFFFF"/>
                </a:solidFill>
                <a:latin typeface="+mj-lt"/>
                <a:cs typeface="Tahoma" pitchFamily="34" charset="0"/>
              </a:rPr>
              <a:t>evidence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: </a:t>
            </a:r>
            <a:r>
              <a:rPr lang="es-MX" sz="2000" kern="0" dirty="0" err="1">
                <a:solidFill>
                  <a:srgbClr val="FFFF00"/>
                </a:solidFill>
                <a:latin typeface="+mj-lt"/>
                <a:cs typeface="Tahoma" pitchFamily="34" charset="0"/>
              </a:rPr>
              <a:t>capabilities</a:t>
            </a:r>
            <a:r>
              <a:rPr lang="es-MX" sz="2000" kern="0" dirty="0">
                <a:solidFill>
                  <a:srgbClr val="FFFFFF"/>
                </a:solidFill>
                <a:latin typeface="+mj-lt"/>
                <a:cs typeface="Tahoma" pitchFamily="34" charset="0"/>
              </a:rPr>
              <a:t>.</a:t>
            </a:r>
            <a:endParaRPr lang="es-MX" sz="2000" kern="0" dirty="0">
              <a:solidFill>
                <a:srgbClr val="FFFFFF"/>
              </a:solidFill>
              <a:latin typeface="+mj-lt"/>
              <a:cs typeface="Tahoma" pitchFamily="34" charset="0"/>
              <a:sym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61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654B15-AA66-4DD3-9625-10579514FB6A}"/>
</file>

<file path=customXml/itemProps2.xml><?xml version="1.0" encoding="utf-8"?>
<ds:datastoreItem xmlns:ds="http://schemas.openxmlformats.org/officeDocument/2006/customXml" ds:itemID="{63D0D6FF-5DC0-4A4C-B543-9E5307B25F01}">
  <ds:schemaRefs>
    <ds:schemaRef ds:uri="d75abbe9-4b63-46ba-acaa-ae82d37ec5f4"/>
    <ds:schemaRef ds:uri="http://schemas.microsoft.com/office/2006/metadata/properties"/>
    <ds:schemaRef ds:uri="9d5e6f84-5843-49cc-89a8-d7ee1a915182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278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Arial</vt:lpstr>
      <vt:lpstr>Helvetica Light</vt:lpstr>
      <vt:lpstr>Calibri</vt:lpstr>
      <vt:lpstr>Proxima Nova</vt:lpstr>
      <vt:lpstr>Helvetica Neue</vt:lpstr>
      <vt:lpstr>Roboto</vt:lpstr>
      <vt:lpstr>Office Theme</vt:lpstr>
      <vt:lpstr>National Evaluation Capabilities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Gonzalo Hernández Licona</cp:lastModifiedBy>
  <cp:revision>5</cp:revision>
  <dcterms:created xsi:type="dcterms:W3CDTF">2024-04-15T11:05:03Z</dcterms:created>
  <dcterms:modified xsi:type="dcterms:W3CDTF">2024-10-13T15:42:36Z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