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1"/>
  </p:notesMasterIdLst>
  <p:handoutMasterIdLst>
    <p:handoutMasterId r:id="rId112"/>
  </p:handoutMasterIdLst>
  <p:sldIdLst>
    <p:sldId id="276" r:id="rId5"/>
    <p:sldId id="426" r:id="rId6"/>
    <p:sldId id="3938" r:id="rId7"/>
    <p:sldId id="3929" r:id="rId8"/>
    <p:sldId id="801" r:id="rId9"/>
    <p:sldId id="3928" r:id="rId10"/>
    <p:sldId id="3930" r:id="rId11"/>
    <p:sldId id="570" r:id="rId12"/>
    <p:sldId id="586" r:id="rId13"/>
    <p:sldId id="569" r:id="rId14"/>
    <p:sldId id="593" r:id="rId15"/>
    <p:sldId id="759" r:id="rId16"/>
    <p:sldId id="781" r:id="rId17"/>
    <p:sldId id="648" r:id="rId18"/>
    <p:sldId id="282" r:id="rId19"/>
    <p:sldId id="697" r:id="rId20"/>
    <p:sldId id="591" r:id="rId21"/>
    <p:sldId id="656" r:id="rId22"/>
    <p:sldId id="655" r:id="rId23"/>
    <p:sldId id="594" r:id="rId24"/>
    <p:sldId id="414" r:id="rId25"/>
    <p:sldId id="715" r:id="rId26"/>
    <p:sldId id="523" r:id="rId27"/>
    <p:sldId id="490" r:id="rId28"/>
    <p:sldId id="319" r:id="rId29"/>
    <p:sldId id="316" r:id="rId30"/>
    <p:sldId id="520" r:id="rId31"/>
    <p:sldId id="595" r:id="rId32"/>
    <p:sldId id="703" r:id="rId33"/>
    <p:sldId id="681" r:id="rId34"/>
    <p:sldId id="724" r:id="rId35"/>
    <p:sldId id="684" r:id="rId36"/>
    <p:sldId id="465" r:id="rId37"/>
    <p:sldId id="746" r:id="rId38"/>
    <p:sldId id="660" r:id="rId39"/>
    <p:sldId id="705" r:id="rId40"/>
    <p:sldId id="606" r:id="rId41"/>
    <p:sldId id="712" r:id="rId42"/>
    <p:sldId id="609" r:id="rId43"/>
    <p:sldId id="666" r:id="rId44"/>
    <p:sldId id="739" r:id="rId45"/>
    <p:sldId id="668" r:id="rId46"/>
    <p:sldId id="662" r:id="rId47"/>
    <p:sldId id="664" r:id="rId48"/>
    <p:sldId id="669" r:id="rId49"/>
    <p:sldId id="716" r:id="rId50"/>
    <p:sldId id="610" r:id="rId51"/>
    <p:sldId id="611" r:id="rId52"/>
    <p:sldId id="466" r:id="rId53"/>
    <p:sldId id="731" r:id="rId54"/>
    <p:sldId id="776" r:id="rId55"/>
    <p:sldId id="698" r:id="rId56"/>
    <p:sldId id="599" r:id="rId57"/>
    <p:sldId id="745" r:id="rId58"/>
    <p:sldId id="780" r:id="rId59"/>
    <p:sldId id="526" r:id="rId60"/>
    <p:sldId id="676" r:id="rId61"/>
    <p:sldId id="742" r:id="rId62"/>
    <p:sldId id="671" r:id="rId63"/>
    <p:sldId id="677" r:id="rId64"/>
    <p:sldId id="672" r:id="rId65"/>
    <p:sldId id="673" r:id="rId66"/>
    <p:sldId id="3931" r:id="rId67"/>
    <p:sldId id="3894" r:id="rId68"/>
    <p:sldId id="3946" r:id="rId69"/>
    <p:sldId id="3939" r:id="rId70"/>
    <p:sldId id="3944" r:id="rId71"/>
    <p:sldId id="3940" r:id="rId72"/>
    <p:sldId id="3851" r:id="rId73"/>
    <p:sldId id="3941" r:id="rId74"/>
    <p:sldId id="3942" r:id="rId75"/>
    <p:sldId id="3947" r:id="rId76"/>
    <p:sldId id="3927" r:id="rId77"/>
    <p:sldId id="535" r:id="rId78"/>
    <p:sldId id="536" r:id="rId79"/>
    <p:sldId id="707" r:id="rId80"/>
    <p:sldId id="726" r:id="rId81"/>
    <p:sldId id="732" r:id="rId82"/>
    <p:sldId id="540" r:id="rId83"/>
    <p:sldId id="3932" r:id="rId84"/>
    <p:sldId id="3867" r:id="rId85"/>
    <p:sldId id="3920" r:id="rId86"/>
    <p:sldId id="3922" r:id="rId87"/>
    <p:sldId id="3908" r:id="rId88"/>
    <p:sldId id="3909" r:id="rId89"/>
    <p:sldId id="3910" r:id="rId90"/>
    <p:sldId id="3911" r:id="rId91"/>
    <p:sldId id="3936" r:id="rId92"/>
    <p:sldId id="3937" r:id="rId93"/>
    <p:sldId id="3913" r:id="rId94"/>
    <p:sldId id="3914" r:id="rId95"/>
    <p:sldId id="3933" r:id="rId96"/>
    <p:sldId id="612" r:id="rId97"/>
    <p:sldId id="709" r:id="rId98"/>
    <p:sldId id="541" r:id="rId99"/>
    <p:sldId id="3934" r:id="rId100"/>
    <p:sldId id="3935" r:id="rId101"/>
    <p:sldId id="500" r:id="rId102"/>
    <p:sldId id="528" r:id="rId103"/>
    <p:sldId id="763" r:id="rId104"/>
    <p:sldId id="764" r:id="rId105"/>
    <p:sldId id="767" r:id="rId106"/>
    <p:sldId id="381" r:id="rId107"/>
    <p:sldId id="382" r:id="rId108"/>
    <p:sldId id="384" r:id="rId109"/>
    <p:sldId id="261"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368D57-D133-4D52-EE7B-32B3E464FA4E}" name="Ana Rosa Monteiro Soares" initials="ARMS" userId="S::ana.soares@undp.org::1f78691a-b9df-46cc-b2aa-76331d1d172d" providerId="AD"/>
  <p188:author id="{18444E8D-9A4A-1DA5-95F2-70FE3FED5B9E}" name="Tina Tordjman-Nebe" initials="TTN" userId="S::tina.tordjman-nebe@undp.org::43aa6894-9fe5-4d32-ad7f-f95b4685f7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005493"/>
    <a:srgbClr val="FF40FF"/>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99080-F499-49F1-A4CB-5324D8F9E335}" v="59" dt="2022-10-19T08:01:06.839"/>
    <p1510:client id="{D2456831-F212-436E-AC5B-46CCB8714922}" v="191" dt="2022-10-19T02:24:48.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4579" autoAdjust="0"/>
  </p:normalViewPr>
  <p:slideViewPr>
    <p:cSldViewPr snapToGrid="0">
      <p:cViewPr varScale="1">
        <p:scale>
          <a:sx n="92" d="100"/>
          <a:sy n="92" d="100"/>
        </p:scale>
        <p:origin x="102" y="1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5/10/relationships/revisionInfo" Target="revisionInfo.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handoutMaster" Target="handoutMasters/handout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presProps" Target="presProps.xml"/><Relationship Id="rId118"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E24C6-93D7-4177-BFEA-2F9C63D540B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3C95BD2-0F63-4F87-87D1-208624CEF7A7}">
      <dgm:prSet/>
      <dgm:spPr>
        <a:solidFill>
          <a:srgbClr val="C89538"/>
        </a:solidFill>
        <a:effectLst>
          <a:outerShdw blurRad="50800" dist="38100" algn="l" rotWithShape="0">
            <a:prstClr val="black">
              <a:alpha val="40000"/>
            </a:prstClr>
          </a:outerShdw>
        </a:effectLst>
      </dgm:spPr>
      <dgm:t>
        <a:bodyPr/>
        <a:lstStyle/>
        <a:p>
          <a:r>
            <a:rPr lang="en-US"/>
            <a:t>Evaluation in the UN – Norms and Standards, Ethical Guidelines</a:t>
          </a:r>
          <a:endParaRPr lang="en-GB"/>
        </a:p>
      </dgm:t>
    </dgm:pt>
    <dgm:pt modelId="{D080A11A-EE80-4A7B-8896-C8F49C2D9049}" type="sibTrans" cxnId="{802FC33A-DFCD-4638-BB1A-AB5E30095F5F}">
      <dgm:prSet/>
      <dgm:spPr/>
      <dgm:t>
        <a:bodyPr/>
        <a:lstStyle/>
        <a:p>
          <a:endParaRPr lang="en-US"/>
        </a:p>
      </dgm:t>
    </dgm:pt>
    <dgm:pt modelId="{9A37F6B8-3E26-4BF1-A75F-88AC9C1C6E4B}" type="parTrans" cxnId="{802FC33A-DFCD-4638-BB1A-AB5E30095F5F}">
      <dgm:prSet/>
      <dgm:spPr/>
      <dgm:t>
        <a:bodyPr/>
        <a:lstStyle/>
        <a:p>
          <a:endParaRPr lang="en-US"/>
        </a:p>
      </dgm:t>
    </dgm:pt>
    <dgm:pt modelId="{BC9158A9-835F-4481-9BA3-CE28572BE4C0}">
      <dgm:prSet/>
      <dgm:spPr>
        <a:effectLst>
          <a:outerShdw blurRad="50800" dist="38100" algn="l" rotWithShape="0">
            <a:prstClr val="black">
              <a:alpha val="40000"/>
            </a:prstClr>
          </a:outerShdw>
        </a:effectLst>
      </dgm:spPr>
      <dgm:t>
        <a:bodyPr/>
        <a:lstStyle/>
        <a:p>
          <a:r>
            <a:rPr lang="en-US"/>
            <a:t>2030 Agenda for Sustainable Development and Principles</a:t>
          </a:r>
          <a:endParaRPr lang="en-GB"/>
        </a:p>
      </dgm:t>
    </dgm:pt>
    <dgm:pt modelId="{7F751A29-9522-49B8-A71A-CC2DDB668E4E}" type="sibTrans" cxnId="{F1D40450-CF3D-4219-88E2-CD08185780C2}">
      <dgm:prSet/>
      <dgm:spPr/>
      <dgm:t>
        <a:bodyPr/>
        <a:lstStyle/>
        <a:p>
          <a:endParaRPr lang="en-US"/>
        </a:p>
      </dgm:t>
    </dgm:pt>
    <dgm:pt modelId="{678E5DB9-CDED-4B56-9F33-96122E64EC5A}" type="parTrans" cxnId="{F1D40450-CF3D-4219-88E2-CD08185780C2}">
      <dgm:prSet/>
      <dgm:spPr/>
      <dgm:t>
        <a:bodyPr/>
        <a:lstStyle/>
        <a:p>
          <a:endParaRPr lang="en-US"/>
        </a:p>
      </dgm:t>
    </dgm:pt>
    <dgm:pt modelId="{CA644C5F-7378-4A32-9ED9-555BEF9E80E1}">
      <dgm:prSet/>
      <dgm:spPr>
        <a:solidFill>
          <a:srgbClr val="20908D"/>
        </a:solidFill>
        <a:effectLst>
          <a:outerShdw blurRad="50800" dist="38100" algn="l" rotWithShape="0">
            <a:prstClr val="black">
              <a:alpha val="40000"/>
            </a:prstClr>
          </a:outerShdw>
        </a:effectLst>
      </dgm:spPr>
      <dgm:t>
        <a:bodyPr/>
        <a:lstStyle/>
        <a:p>
          <a:r>
            <a:rPr lang="en-US"/>
            <a:t>Evaluation in Practice – step by step</a:t>
          </a:r>
          <a:endParaRPr lang="en-GB"/>
        </a:p>
      </dgm:t>
    </dgm:pt>
    <dgm:pt modelId="{A4A1020C-B70C-40E8-8F71-996B53F2FF46}" type="sibTrans" cxnId="{AACFB9BC-4449-40C7-B127-AF221072D72B}">
      <dgm:prSet/>
      <dgm:spPr/>
      <dgm:t>
        <a:bodyPr/>
        <a:lstStyle/>
        <a:p>
          <a:endParaRPr lang="en-US"/>
        </a:p>
      </dgm:t>
    </dgm:pt>
    <dgm:pt modelId="{3641043C-0B8D-4F80-B340-9D15F8B14FE4}" type="parTrans" cxnId="{AACFB9BC-4449-40C7-B127-AF221072D72B}">
      <dgm:prSet/>
      <dgm:spPr/>
      <dgm:t>
        <a:bodyPr/>
        <a:lstStyle/>
        <a:p>
          <a:endParaRPr lang="en-US"/>
        </a:p>
      </dgm:t>
    </dgm:pt>
    <dgm:pt modelId="{D68FBA2D-58E5-48CE-8A1F-431782B8AF8A}">
      <dgm:prSet/>
      <dgm:spPr/>
      <dgm:t>
        <a:bodyPr/>
        <a:lstStyle/>
        <a:p>
          <a:r>
            <a:rPr lang="en-US"/>
            <a:t>Integrating LNOB, human rights, gender equality and disability  inclusion in evaluations </a:t>
          </a:r>
        </a:p>
      </dgm:t>
    </dgm:pt>
    <dgm:pt modelId="{ABF4ED4F-A38E-4CA5-A22D-C14E42070958}" type="parTrans" cxnId="{D4616C50-9CE4-438D-8776-C73049A462FB}">
      <dgm:prSet/>
      <dgm:spPr/>
      <dgm:t>
        <a:bodyPr/>
        <a:lstStyle/>
        <a:p>
          <a:endParaRPr lang="en-US"/>
        </a:p>
      </dgm:t>
    </dgm:pt>
    <dgm:pt modelId="{1BB1DBFE-1E51-4B70-92C8-13E6B979475C}" type="sibTrans" cxnId="{D4616C50-9CE4-438D-8776-C73049A462FB}">
      <dgm:prSet/>
      <dgm:spPr/>
      <dgm:t>
        <a:bodyPr/>
        <a:lstStyle/>
        <a:p>
          <a:endParaRPr lang="en-US"/>
        </a:p>
      </dgm:t>
    </dgm:pt>
    <dgm:pt modelId="{F9BB11B9-8276-411F-A99D-7857B58CD445}" type="pres">
      <dgm:prSet presAssocID="{F53E24C6-93D7-4177-BFEA-2F9C63D540B2}" presName="linear" presStyleCnt="0">
        <dgm:presLayoutVars>
          <dgm:animLvl val="lvl"/>
          <dgm:resizeHandles val="exact"/>
        </dgm:presLayoutVars>
      </dgm:prSet>
      <dgm:spPr/>
    </dgm:pt>
    <dgm:pt modelId="{5AD3F449-98E5-4877-A6BE-52C1BA79BB6D}" type="pres">
      <dgm:prSet presAssocID="{E3C95BD2-0F63-4F87-87D1-208624CEF7A7}" presName="parentText" presStyleLbl="node1" presStyleIdx="0" presStyleCnt="4">
        <dgm:presLayoutVars>
          <dgm:chMax val="0"/>
          <dgm:bulletEnabled val="1"/>
        </dgm:presLayoutVars>
      </dgm:prSet>
      <dgm:spPr/>
    </dgm:pt>
    <dgm:pt modelId="{C464FBE5-1A36-4A6A-9078-6731023A9695}" type="pres">
      <dgm:prSet presAssocID="{D080A11A-EE80-4A7B-8896-C8F49C2D9049}" presName="spacer" presStyleCnt="0"/>
      <dgm:spPr/>
    </dgm:pt>
    <dgm:pt modelId="{3F5183DA-C7E2-4B64-BF6C-D57227CD2E1A}" type="pres">
      <dgm:prSet presAssocID="{BC9158A9-835F-4481-9BA3-CE28572BE4C0}" presName="parentText" presStyleLbl="node1" presStyleIdx="1" presStyleCnt="4">
        <dgm:presLayoutVars>
          <dgm:chMax val="0"/>
          <dgm:bulletEnabled val="1"/>
        </dgm:presLayoutVars>
      </dgm:prSet>
      <dgm:spPr/>
    </dgm:pt>
    <dgm:pt modelId="{3B666E61-188B-40DA-A9EB-33D411D68F25}" type="pres">
      <dgm:prSet presAssocID="{7F751A29-9522-49B8-A71A-CC2DDB668E4E}" presName="spacer" presStyleCnt="0"/>
      <dgm:spPr/>
    </dgm:pt>
    <dgm:pt modelId="{4F782ED2-0A58-4991-93D3-07F82656D3D1}" type="pres">
      <dgm:prSet presAssocID="{CA644C5F-7378-4A32-9ED9-555BEF9E80E1}" presName="parentText" presStyleLbl="node1" presStyleIdx="2" presStyleCnt="4">
        <dgm:presLayoutVars>
          <dgm:chMax val="0"/>
          <dgm:bulletEnabled val="1"/>
        </dgm:presLayoutVars>
      </dgm:prSet>
      <dgm:spPr/>
    </dgm:pt>
    <dgm:pt modelId="{B3ED56EB-391D-40E0-82F4-D2644886EBAE}" type="pres">
      <dgm:prSet presAssocID="{A4A1020C-B70C-40E8-8F71-996B53F2FF46}" presName="spacer" presStyleCnt="0"/>
      <dgm:spPr/>
    </dgm:pt>
    <dgm:pt modelId="{07751FD2-1E58-40C3-96ED-83F2E1267E71}" type="pres">
      <dgm:prSet presAssocID="{D68FBA2D-58E5-48CE-8A1F-431782B8AF8A}" presName="parentText" presStyleLbl="node1" presStyleIdx="3" presStyleCnt="4">
        <dgm:presLayoutVars>
          <dgm:chMax val="0"/>
          <dgm:bulletEnabled val="1"/>
        </dgm:presLayoutVars>
      </dgm:prSet>
      <dgm:spPr/>
    </dgm:pt>
  </dgm:ptLst>
  <dgm:cxnLst>
    <dgm:cxn modelId="{CB165C0B-0BD0-4603-A699-B58EA62EF016}" type="presOf" srcId="{BC9158A9-835F-4481-9BA3-CE28572BE4C0}" destId="{3F5183DA-C7E2-4B64-BF6C-D57227CD2E1A}" srcOrd="0" destOrd="0" presId="urn:microsoft.com/office/officeart/2005/8/layout/vList2"/>
    <dgm:cxn modelId="{802FC33A-DFCD-4638-BB1A-AB5E30095F5F}" srcId="{F53E24C6-93D7-4177-BFEA-2F9C63D540B2}" destId="{E3C95BD2-0F63-4F87-87D1-208624CEF7A7}" srcOrd="0" destOrd="0" parTransId="{9A37F6B8-3E26-4BF1-A75F-88AC9C1C6E4B}" sibTransId="{D080A11A-EE80-4A7B-8896-C8F49C2D9049}"/>
    <dgm:cxn modelId="{3E693D5F-D966-4A97-8D48-98B5EBB1D5BA}" type="presOf" srcId="{E3C95BD2-0F63-4F87-87D1-208624CEF7A7}" destId="{5AD3F449-98E5-4877-A6BE-52C1BA79BB6D}" srcOrd="0" destOrd="0" presId="urn:microsoft.com/office/officeart/2005/8/layout/vList2"/>
    <dgm:cxn modelId="{F1D40450-CF3D-4219-88E2-CD08185780C2}" srcId="{F53E24C6-93D7-4177-BFEA-2F9C63D540B2}" destId="{BC9158A9-835F-4481-9BA3-CE28572BE4C0}" srcOrd="1" destOrd="0" parTransId="{678E5DB9-CDED-4B56-9F33-96122E64EC5A}" sibTransId="{7F751A29-9522-49B8-A71A-CC2DDB668E4E}"/>
    <dgm:cxn modelId="{D4616C50-9CE4-438D-8776-C73049A462FB}" srcId="{F53E24C6-93D7-4177-BFEA-2F9C63D540B2}" destId="{D68FBA2D-58E5-48CE-8A1F-431782B8AF8A}" srcOrd="3" destOrd="0" parTransId="{ABF4ED4F-A38E-4CA5-A22D-C14E42070958}" sibTransId="{1BB1DBFE-1E51-4B70-92C8-13E6B979475C}"/>
    <dgm:cxn modelId="{26B1F088-98A3-412D-9741-DF3494709DB9}" type="presOf" srcId="{CA644C5F-7378-4A32-9ED9-555BEF9E80E1}" destId="{4F782ED2-0A58-4991-93D3-07F82656D3D1}" srcOrd="0" destOrd="0" presId="urn:microsoft.com/office/officeart/2005/8/layout/vList2"/>
    <dgm:cxn modelId="{AACFB9BC-4449-40C7-B127-AF221072D72B}" srcId="{F53E24C6-93D7-4177-BFEA-2F9C63D540B2}" destId="{CA644C5F-7378-4A32-9ED9-555BEF9E80E1}" srcOrd="2" destOrd="0" parTransId="{3641043C-0B8D-4F80-B340-9D15F8B14FE4}" sibTransId="{A4A1020C-B70C-40E8-8F71-996B53F2FF46}"/>
    <dgm:cxn modelId="{EBB60DCB-2E96-4DAB-9ED2-EB681F41728C}" type="presOf" srcId="{F53E24C6-93D7-4177-BFEA-2F9C63D540B2}" destId="{F9BB11B9-8276-411F-A99D-7857B58CD445}" srcOrd="0" destOrd="0" presId="urn:microsoft.com/office/officeart/2005/8/layout/vList2"/>
    <dgm:cxn modelId="{9F32B0D3-C85E-4F14-8FE4-74C290C8BEC8}" type="presOf" srcId="{D68FBA2D-58E5-48CE-8A1F-431782B8AF8A}" destId="{07751FD2-1E58-40C3-96ED-83F2E1267E71}" srcOrd="0" destOrd="0" presId="urn:microsoft.com/office/officeart/2005/8/layout/vList2"/>
    <dgm:cxn modelId="{214B411C-4B52-4E2E-A343-4212676EE0EC}" type="presParOf" srcId="{F9BB11B9-8276-411F-A99D-7857B58CD445}" destId="{5AD3F449-98E5-4877-A6BE-52C1BA79BB6D}" srcOrd="0" destOrd="0" presId="urn:microsoft.com/office/officeart/2005/8/layout/vList2"/>
    <dgm:cxn modelId="{6780782C-E6EC-4375-B44B-EC0345D728A8}" type="presParOf" srcId="{F9BB11B9-8276-411F-A99D-7857B58CD445}" destId="{C464FBE5-1A36-4A6A-9078-6731023A9695}" srcOrd="1" destOrd="0" presId="urn:microsoft.com/office/officeart/2005/8/layout/vList2"/>
    <dgm:cxn modelId="{3820E957-8B8F-48C9-AC8E-F377B4D84B1D}" type="presParOf" srcId="{F9BB11B9-8276-411F-A99D-7857B58CD445}" destId="{3F5183DA-C7E2-4B64-BF6C-D57227CD2E1A}" srcOrd="2" destOrd="0" presId="urn:microsoft.com/office/officeart/2005/8/layout/vList2"/>
    <dgm:cxn modelId="{5580020B-6814-41B9-A80D-FB906E44A2AB}" type="presParOf" srcId="{F9BB11B9-8276-411F-A99D-7857B58CD445}" destId="{3B666E61-188B-40DA-A9EB-33D411D68F25}" srcOrd="3" destOrd="0" presId="urn:microsoft.com/office/officeart/2005/8/layout/vList2"/>
    <dgm:cxn modelId="{3676942A-ADB6-4779-95BE-DC716CD95608}" type="presParOf" srcId="{F9BB11B9-8276-411F-A99D-7857B58CD445}" destId="{4F782ED2-0A58-4991-93D3-07F82656D3D1}" srcOrd="4" destOrd="0" presId="urn:microsoft.com/office/officeart/2005/8/layout/vList2"/>
    <dgm:cxn modelId="{3E071E5E-1CF6-43C1-BA89-0EB07994FE2C}" type="presParOf" srcId="{F9BB11B9-8276-411F-A99D-7857B58CD445}" destId="{B3ED56EB-391D-40E0-82F4-D2644886EBAE}" srcOrd="5" destOrd="0" presId="urn:microsoft.com/office/officeart/2005/8/layout/vList2"/>
    <dgm:cxn modelId="{0680455A-6120-4116-88FD-26AEF82A7A20}" type="presParOf" srcId="{F9BB11B9-8276-411F-A99D-7857B58CD445}" destId="{07751FD2-1E58-40C3-96ED-83F2E1267E7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5124F3-107C-4379-965D-FA5A601071C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67809E3-AC78-4301-B8FB-6F7D90A4CCC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Organize data around:</a:t>
          </a:r>
          <a:endParaRPr lang="en-GB" dirty="0"/>
        </a:p>
      </dgm:t>
    </dgm:pt>
    <dgm:pt modelId="{892B1966-407B-455C-BCAA-541FC384AF6F}" type="parTrans" cxnId="{0B9030EC-B1D1-43A7-B828-BCCA0D916313}">
      <dgm:prSet/>
      <dgm:spPr/>
      <dgm:t>
        <a:bodyPr/>
        <a:lstStyle/>
        <a:p>
          <a:endParaRPr lang="en-US"/>
        </a:p>
      </dgm:t>
    </dgm:pt>
    <dgm:pt modelId="{8464B054-D38E-448B-AB3D-9346992A0219}" type="sibTrans" cxnId="{0B9030EC-B1D1-43A7-B828-BCCA0D916313}">
      <dgm:prSet/>
      <dgm:spPr/>
      <dgm:t>
        <a:bodyPr/>
        <a:lstStyle/>
        <a:p>
          <a:endParaRPr lang="en-US"/>
        </a:p>
      </dgm:t>
    </dgm:pt>
    <dgm:pt modelId="{7F87D612-6925-4448-A11A-5051EAA6E9B0}">
      <dgm:prSet/>
      <dgm:spPr/>
      <dgm:t>
        <a:bodyPr/>
        <a:lstStyle/>
        <a:p>
          <a:r>
            <a:rPr lang="en-US" dirty="0"/>
            <a:t>Points for clarification </a:t>
          </a:r>
          <a:endParaRPr lang="en-GB" dirty="0"/>
        </a:p>
      </dgm:t>
    </dgm:pt>
    <dgm:pt modelId="{30613B61-FB79-4D92-B790-7122B7BC334E}" type="parTrans" cxnId="{57B16DF8-BE89-48DA-891F-32719E6ABBC8}">
      <dgm:prSet/>
      <dgm:spPr/>
      <dgm:t>
        <a:bodyPr/>
        <a:lstStyle/>
        <a:p>
          <a:endParaRPr lang="en-US"/>
        </a:p>
      </dgm:t>
    </dgm:pt>
    <dgm:pt modelId="{3C142CA5-3956-40E0-BF1C-5C7D55F5E6CC}" type="sibTrans" cxnId="{57B16DF8-BE89-48DA-891F-32719E6ABBC8}">
      <dgm:prSet/>
      <dgm:spPr/>
      <dgm:t>
        <a:bodyPr/>
        <a:lstStyle/>
        <a:p>
          <a:endParaRPr lang="en-US"/>
        </a:p>
      </dgm:t>
    </dgm:pt>
    <dgm:pt modelId="{9DB98B43-99F4-446E-9579-9F3E1551D5F7}">
      <dgm:prSet/>
      <dgm:spPr/>
      <dgm:t>
        <a:bodyPr/>
        <a:lstStyle/>
        <a:p>
          <a:r>
            <a:rPr lang="en-US" dirty="0"/>
            <a:t>Areas for recommendation</a:t>
          </a:r>
          <a:endParaRPr lang="en-GB" dirty="0"/>
        </a:p>
      </dgm:t>
    </dgm:pt>
    <dgm:pt modelId="{B93040EB-334C-4D90-AC83-68D358944044}" type="parTrans" cxnId="{D4B083D4-C86F-4021-8F72-30E4F48400AD}">
      <dgm:prSet/>
      <dgm:spPr/>
      <dgm:t>
        <a:bodyPr/>
        <a:lstStyle/>
        <a:p>
          <a:endParaRPr lang="en-US"/>
        </a:p>
      </dgm:t>
    </dgm:pt>
    <dgm:pt modelId="{E0FD6E3B-C328-44A9-9251-E94EF64C175A}" type="sibTrans" cxnId="{D4B083D4-C86F-4021-8F72-30E4F48400AD}">
      <dgm:prSet/>
      <dgm:spPr/>
      <dgm:t>
        <a:bodyPr/>
        <a:lstStyle/>
        <a:p>
          <a:endParaRPr lang="en-US"/>
        </a:p>
      </dgm:t>
    </dgm:pt>
    <dgm:pt modelId="{1437AC60-C753-4CC2-A0C6-80177F9DD76E}">
      <dgm:prSet/>
      <dgm:spPr/>
      <dgm:t>
        <a:bodyPr/>
        <a:lstStyle/>
        <a:p>
          <a:r>
            <a:rPr lang="en-US"/>
            <a:t>Negative/positive factors</a:t>
          </a:r>
          <a:endParaRPr lang="en-GB" dirty="0"/>
        </a:p>
      </dgm:t>
    </dgm:pt>
    <dgm:pt modelId="{B8D3807D-C9DB-42C3-855F-6B530811CD15}" type="parTrans" cxnId="{03A66B37-BDF4-4389-83A9-09CFCD5FE33A}">
      <dgm:prSet/>
      <dgm:spPr/>
      <dgm:t>
        <a:bodyPr/>
        <a:lstStyle/>
        <a:p>
          <a:endParaRPr lang="en-US"/>
        </a:p>
      </dgm:t>
    </dgm:pt>
    <dgm:pt modelId="{3457996F-9F67-49A7-8E6C-8F67B8AE39E0}" type="sibTrans" cxnId="{03A66B37-BDF4-4389-83A9-09CFCD5FE33A}">
      <dgm:prSet/>
      <dgm:spPr/>
      <dgm:t>
        <a:bodyPr/>
        <a:lstStyle/>
        <a:p>
          <a:endParaRPr lang="en-US"/>
        </a:p>
      </dgm:t>
    </dgm:pt>
    <dgm:pt modelId="{9267948B-44FE-4928-A48C-4A4F83DAB032}">
      <dgm:prSet/>
      <dgm:spPr/>
      <dgm:t>
        <a:bodyPr/>
        <a:lstStyle/>
        <a:p>
          <a:r>
            <a:rPr lang="en-US" dirty="0"/>
            <a:t>TOC validations and failures</a:t>
          </a:r>
          <a:endParaRPr lang="en-GB" dirty="0"/>
        </a:p>
      </dgm:t>
    </dgm:pt>
    <dgm:pt modelId="{F18B1C1D-A0CB-4D17-AB11-66CE4A0DEE29}" type="parTrans" cxnId="{DDF0A507-DE3D-4631-8330-2C14F9A5E2F7}">
      <dgm:prSet/>
      <dgm:spPr/>
      <dgm:t>
        <a:bodyPr/>
        <a:lstStyle/>
        <a:p>
          <a:endParaRPr lang="en-US"/>
        </a:p>
      </dgm:t>
    </dgm:pt>
    <dgm:pt modelId="{DBA84FE0-9D97-4BCC-8D40-B43D7B3791CF}" type="sibTrans" cxnId="{DDF0A507-DE3D-4631-8330-2C14F9A5E2F7}">
      <dgm:prSet/>
      <dgm:spPr/>
      <dgm:t>
        <a:bodyPr/>
        <a:lstStyle/>
        <a:p>
          <a:endParaRPr lang="en-US"/>
        </a:p>
      </dgm:t>
    </dgm:pt>
    <dgm:pt modelId="{197DEDD3-DC8C-45DB-943D-A582A5F13610}">
      <dgm:prSet/>
      <dgm:spPr/>
      <dgm:t>
        <a:bodyPr/>
        <a:lstStyle/>
        <a:p>
          <a:r>
            <a:rPr lang="en-US"/>
            <a:t>Value added/comparative advantages</a:t>
          </a:r>
          <a:endParaRPr lang="en-GB" dirty="0"/>
        </a:p>
      </dgm:t>
    </dgm:pt>
    <dgm:pt modelId="{D9ECFA7C-26C6-41AD-AC7D-239F9F423326}" type="parTrans" cxnId="{C09D91F8-8DD3-4A23-9783-6016B32D2383}">
      <dgm:prSet/>
      <dgm:spPr/>
      <dgm:t>
        <a:bodyPr/>
        <a:lstStyle/>
        <a:p>
          <a:endParaRPr lang="en-US"/>
        </a:p>
      </dgm:t>
    </dgm:pt>
    <dgm:pt modelId="{24A66C3F-33E5-40BB-B19F-AC6766670F46}" type="sibTrans" cxnId="{C09D91F8-8DD3-4A23-9783-6016B32D2383}">
      <dgm:prSet/>
      <dgm:spPr/>
      <dgm:t>
        <a:bodyPr/>
        <a:lstStyle/>
        <a:p>
          <a:endParaRPr lang="en-US"/>
        </a:p>
      </dgm:t>
    </dgm:pt>
    <dgm:pt modelId="{8545B860-0E2C-4A64-AFC7-0699C357C43E}">
      <dgm:prSet/>
      <dgm:spPr/>
      <dgm:t>
        <a:bodyPr/>
        <a:lstStyle/>
        <a:p>
          <a:r>
            <a:rPr lang="en-US"/>
            <a:t>Contributions to outcomes and beyond (criteria)</a:t>
          </a:r>
          <a:endParaRPr lang="en-GB" dirty="0"/>
        </a:p>
      </dgm:t>
    </dgm:pt>
    <dgm:pt modelId="{5BA132EA-309C-4312-ACA6-36F6ABC8E3A2}" type="parTrans" cxnId="{6C6468FA-A69F-452D-A783-B9DDE947917C}">
      <dgm:prSet/>
      <dgm:spPr/>
      <dgm:t>
        <a:bodyPr/>
        <a:lstStyle/>
        <a:p>
          <a:endParaRPr lang="en-US"/>
        </a:p>
      </dgm:t>
    </dgm:pt>
    <dgm:pt modelId="{31C6F649-4E5B-4840-A261-5F4FF88D4B01}" type="sibTrans" cxnId="{6C6468FA-A69F-452D-A783-B9DDE947917C}">
      <dgm:prSet/>
      <dgm:spPr/>
      <dgm:t>
        <a:bodyPr/>
        <a:lstStyle/>
        <a:p>
          <a:endParaRPr lang="en-US"/>
        </a:p>
      </dgm:t>
    </dgm:pt>
    <dgm:pt modelId="{7DF7787E-0648-47ED-B585-B343A233CD1E}">
      <dgm:prSet/>
      <dgm:spPr/>
      <dgm:t>
        <a:bodyPr/>
        <a:lstStyle/>
        <a:p>
          <a:r>
            <a:rPr lang="en-US"/>
            <a:t>Strategic positioning/Opportunities</a:t>
          </a:r>
          <a:endParaRPr lang="en-GB" dirty="0"/>
        </a:p>
      </dgm:t>
    </dgm:pt>
    <dgm:pt modelId="{DFDD1A5E-A5EB-499F-84F6-92BC74C0D901}" type="parTrans" cxnId="{FC5C5F2C-F00C-4212-8649-45FE343810F1}">
      <dgm:prSet/>
      <dgm:spPr/>
      <dgm:t>
        <a:bodyPr/>
        <a:lstStyle/>
        <a:p>
          <a:endParaRPr lang="en-US"/>
        </a:p>
      </dgm:t>
    </dgm:pt>
    <dgm:pt modelId="{BB1CD248-6FE1-488A-BD5F-B29E97BA9AF4}" type="sibTrans" cxnId="{FC5C5F2C-F00C-4212-8649-45FE343810F1}">
      <dgm:prSet/>
      <dgm:spPr/>
      <dgm:t>
        <a:bodyPr/>
        <a:lstStyle/>
        <a:p>
          <a:endParaRPr lang="en-US"/>
        </a:p>
      </dgm:t>
    </dgm:pt>
    <dgm:pt modelId="{723BCA30-29C0-4554-B652-8CBF8DA79422}">
      <dgm:prSet/>
      <dgm:spPr/>
      <dgm:t>
        <a:bodyPr/>
        <a:lstStyle/>
        <a:p>
          <a:r>
            <a:rPr lang="en-US"/>
            <a:t>SDGs (gender, HR, HD)</a:t>
          </a:r>
          <a:endParaRPr lang="en-GB" dirty="0"/>
        </a:p>
      </dgm:t>
    </dgm:pt>
    <dgm:pt modelId="{CE80AE23-E83E-45A0-B10B-70CBB8F09D39}" type="parTrans" cxnId="{3CB8CB85-36D7-496D-B855-16AFF6F4819F}">
      <dgm:prSet/>
      <dgm:spPr/>
      <dgm:t>
        <a:bodyPr/>
        <a:lstStyle/>
        <a:p>
          <a:endParaRPr lang="en-US"/>
        </a:p>
      </dgm:t>
    </dgm:pt>
    <dgm:pt modelId="{B851EE64-2051-4C6E-9A6C-E3D53A457991}" type="sibTrans" cxnId="{3CB8CB85-36D7-496D-B855-16AFF6F4819F}">
      <dgm:prSet/>
      <dgm:spPr/>
      <dgm:t>
        <a:bodyPr/>
        <a:lstStyle/>
        <a:p>
          <a:endParaRPr lang="en-US"/>
        </a:p>
      </dgm:t>
    </dgm:pt>
    <dgm:pt modelId="{8BC781B2-2D1A-4AD0-94E1-AA7095810B7D}">
      <dgm:prSet/>
      <dgm:spPr/>
      <dgm:t>
        <a:bodyPr/>
        <a:lstStyle/>
        <a:p>
          <a:r>
            <a:rPr lang="en-US" dirty="0"/>
            <a:t>Context (internal/external – including management/culture)</a:t>
          </a:r>
          <a:endParaRPr lang="en-GB" dirty="0"/>
        </a:p>
      </dgm:t>
    </dgm:pt>
    <dgm:pt modelId="{468F21CA-7FA4-4504-B270-50D7BE936454}" type="sibTrans" cxnId="{7FE36CC7-8029-4910-9428-FBE5A7402E4F}">
      <dgm:prSet/>
      <dgm:spPr/>
      <dgm:t>
        <a:bodyPr/>
        <a:lstStyle/>
        <a:p>
          <a:endParaRPr lang="en-US"/>
        </a:p>
      </dgm:t>
    </dgm:pt>
    <dgm:pt modelId="{4FC74F3E-3F07-4924-A105-50114099B618}" type="parTrans" cxnId="{7FE36CC7-8029-4910-9428-FBE5A7402E4F}">
      <dgm:prSet/>
      <dgm:spPr/>
      <dgm:t>
        <a:bodyPr/>
        <a:lstStyle/>
        <a:p>
          <a:endParaRPr lang="en-US"/>
        </a:p>
      </dgm:t>
    </dgm:pt>
    <dgm:pt modelId="{F0445DD7-13B6-42D6-BE85-A7BC6850F7F9}">
      <dgm:prSet/>
      <dgm:spPr>
        <a:solidFill>
          <a:srgbClr val="20908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Consider the following key elements: </a:t>
          </a:r>
          <a:endParaRPr lang="en-GB" dirty="0"/>
        </a:p>
      </dgm:t>
    </dgm:pt>
    <dgm:pt modelId="{28E6814C-8C96-43BB-AD22-CDE534D7B28A}" type="sibTrans" cxnId="{172788FF-9B49-46C1-8605-B2A54D36E40A}">
      <dgm:prSet/>
      <dgm:spPr/>
      <dgm:t>
        <a:bodyPr/>
        <a:lstStyle/>
        <a:p>
          <a:endParaRPr lang="en-US"/>
        </a:p>
      </dgm:t>
    </dgm:pt>
    <dgm:pt modelId="{02199CCD-3C01-4CE3-97B2-76DE75FF3E77}" type="parTrans" cxnId="{172788FF-9B49-46C1-8605-B2A54D36E40A}">
      <dgm:prSet/>
      <dgm:spPr/>
      <dgm:t>
        <a:bodyPr/>
        <a:lstStyle/>
        <a:p>
          <a:endParaRPr lang="en-US"/>
        </a:p>
      </dgm:t>
    </dgm:pt>
    <dgm:pt modelId="{4111B2FC-4303-4C54-A110-67B68DAA97BA}">
      <dgm:prSet/>
      <dgm:spPr/>
      <dgm:t>
        <a:bodyPr/>
        <a:lstStyle/>
        <a:p>
          <a:r>
            <a:rPr lang="en-GB" dirty="0"/>
            <a:t>Preliminary findings </a:t>
          </a:r>
        </a:p>
      </dgm:t>
    </dgm:pt>
    <dgm:pt modelId="{2702622B-9A42-4CE9-ADB7-8A4392877568}" type="parTrans" cxnId="{A108267D-6A25-4579-85FE-408C068F64EF}">
      <dgm:prSet/>
      <dgm:spPr/>
      <dgm:t>
        <a:bodyPr/>
        <a:lstStyle/>
        <a:p>
          <a:endParaRPr lang="en-US"/>
        </a:p>
      </dgm:t>
    </dgm:pt>
    <dgm:pt modelId="{808D6250-85CD-4FDC-B5BA-46EC83D0DFF6}" type="sibTrans" cxnId="{A108267D-6A25-4579-85FE-408C068F64EF}">
      <dgm:prSet/>
      <dgm:spPr/>
      <dgm:t>
        <a:bodyPr/>
        <a:lstStyle/>
        <a:p>
          <a:endParaRPr lang="en-US"/>
        </a:p>
      </dgm:t>
    </dgm:pt>
    <dgm:pt modelId="{2DFFCDD6-5C79-424A-874F-E6B8BE03CB05}" type="pres">
      <dgm:prSet presAssocID="{AB5124F3-107C-4379-965D-FA5A601071CE}" presName="linear" presStyleCnt="0">
        <dgm:presLayoutVars>
          <dgm:animLvl val="lvl"/>
          <dgm:resizeHandles val="exact"/>
        </dgm:presLayoutVars>
      </dgm:prSet>
      <dgm:spPr/>
    </dgm:pt>
    <dgm:pt modelId="{CF8637F6-2CFF-4ED8-A5CF-D70E51C785BE}" type="pres">
      <dgm:prSet presAssocID="{067809E3-AC78-4301-B8FB-6F7D90A4CCCE}" presName="parentText" presStyleLbl="node1" presStyleIdx="0" presStyleCnt="2">
        <dgm:presLayoutVars>
          <dgm:chMax val="0"/>
          <dgm:bulletEnabled val="1"/>
        </dgm:presLayoutVars>
      </dgm:prSet>
      <dgm:spPr/>
    </dgm:pt>
    <dgm:pt modelId="{3E526F28-42E8-424D-AD08-C03764A93B11}" type="pres">
      <dgm:prSet presAssocID="{067809E3-AC78-4301-B8FB-6F7D90A4CCCE}" presName="childText" presStyleLbl="revTx" presStyleIdx="0" presStyleCnt="2">
        <dgm:presLayoutVars>
          <dgm:bulletEnabled val="1"/>
        </dgm:presLayoutVars>
      </dgm:prSet>
      <dgm:spPr/>
    </dgm:pt>
    <dgm:pt modelId="{A8DC1347-A92B-4592-A422-15E21B769621}" type="pres">
      <dgm:prSet presAssocID="{F0445DD7-13B6-42D6-BE85-A7BC6850F7F9}" presName="parentText" presStyleLbl="node1" presStyleIdx="1" presStyleCnt="2">
        <dgm:presLayoutVars>
          <dgm:chMax val="0"/>
          <dgm:bulletEnabled val="1"/>
        </dgm:presLayoutVars>
      </dgm:prSet>
      <dgm:spPr/>
    </dgm:pt>
    <dgm:pt modelId="{74C7E72A-0FF8-4AF0-A5B9-80578CDA8070}" type="pres">
      <dgm:prSet presAssocID="{F0445DD7-13B6-42D6-BE85-A7BC6850F7F9}" presName="childText" presStyleLbl="revTx" presStyleIdx="1" presStyleCnt="2">
        <dgm:presLayoutVars>
          <dgm:bulletEnabled val="1"/>
        </dgm:presLayoutVars>
      </dgm:prSet>
      <dgm:spPr/>
    </dgm:pt>
  </dgm:ptLst>
  <dgm:cxnLst>
    <dgm:cxn modelId="{007D7803-0A32-41C6-9E4F-1931BF6E64AF}" type="presOf" srcId="{7F87D612-6925-4448-A11A-5051EAA6E9B0}" destId="{3E526F28-42E8-424D-AD08-C03764A93B11}" srcOrd="0" destOrd="0" presId="urn:microsoft.com/office/officeart/2005/8/layout/vList2"/>
    <dgm:cxn modelId="{DDF0A507-DE3D-4631-8330-2C14F9A5E2F7}" srcId="{F0445DD7-13B6-42D6-BE85-A7BC6850F7F9}" destId="{9267948B-44FE-4928-A48C-4A4F83DAB032}" srcOrd="2" destOrd="0" parTransId="{F18B1C1D-A0CB-4D17-AB11-66CE4A0DEE29}" sibTransId="{DBA84FE0-9D97-4BCC-8D40-B43D7B3791CF}"/>
    <dgm:cxn modelId="{9A4A3F11-EE9B-424A-839C-661A6076FE7A}" type="presOf" srcId="{1437AC60-C753-4CC2-A0C6-80177F9DD76E}" destId="{74C7E72A-0FF8-4AF0-A5B9-80578CDA8070}" srcOrd="0" destOrd="1" presId="urn:microsoft.com/office/officeart/2005/8/layout/vList2"/>
    <dgm:cxn modelId="{D3644C19-DEC2-49A2-9062-A131E3FD0F0D}" type="presOf" srcId="{8BC781B2-2D1A-4AD0-94E1-AA7095810B7D}" destId="{74C7E72A-0FF8-4AF0-A5B9-80578CDA8070}" srcOrd="0" destOrd="0" presId="urn:microsoft.com/office/officeart/2005/8/layout/vList2"/>
    <dgm:cxn modelId="{1A47F51E-909C-43EE-B6A5-CDCE4706AC23}" type="presOf" srcId="{8545B860-0E2C-4A64-AFC7-0699C357C43E}" destId="{74C7E72A-0FF8-4AF0-A5B9-80578CDA8070}" srcOrd="0" destOrd="4" presId="urn:microsoft.com/office/officeart/2005/8/layout/vList2"/>
    <dgm:cxn modelId="{FC5C5F2C-F00C-4212-8649-45FE343810F1}" srcId="{F0445DD7-13B6-42D6-BE85-A7BC6850F7F9}" destId="{7DF7787E-0648-47ED-B585-B343A233CD1E}" srcOrd="5" destOrd="0" parTransId="{DFDD1A5E-A5EB-499F-84F6-92BC74C0D901}" sibTransId="{BB1CD248-6FE1-488A-BD5F-B29E97BA9AF4}"/>
    <dgm:cxn modelId="{03A66B37-BDF4-4389-83A9-09CFCD5FE33A}" srcId="{F0445DD7-13B6-42D6-BE85-A7BC6850F7F9}" destId="{1437AC60-C753-4CC2-A0C6-80177F9DD76E}" srcOrd="1" destOrd="0" parTransId="{B8D3807D-C9DB-42C3-855F-6B530811CD15}" sibTransId="{3457996F-9F67-49A7-8E6C-8F67B8AE39E0}"/>
    <dgm:cxn modelId="{0B83C85E-B364-4D99-8D7E-97F055E93A30}" type="presOf" srcId="{197DEDD3-DC8C-45DB-943D-A582A5F13610}" destId="{74C7E72A-0FF8-4AF0-A5B9-80578CDA8070}" srcOrd="0" destOrd="3" presId="urn:microsoft.com/office/officeart/2005/8/layout/vList2"/>
    <dgm:cxn modelId="{014B0D45-FB88-4878-9665-C31EFCC45262}" type="presOf" srcId="{F0445DD7-13B6-42D6-BE85-A7BC6850F7F9}" destId="{A8DC1347-A92B-4592-A422-15E21B769621}" srcOrd="0" destOrd="0" presId="urn:microsoft.com/office/officeart/2005/8/layout/vList2"/>
    <dgm:cxn modelId="{F8B4A649-05A6-4884-ACDA-4CBDAB317C28}" type="presOf" srcId="{7DF7787E-0648-47ED-B585-B343A233CD1E}" destId="{74C7E72A-0FF8-4AF0-A5B9-80578CDA8070}" srcOrd="0" destOrd="5" presId="urn:microsoft.com/office/officeart/2005/8/layout/vList2"/>
    <dgm:cxn modelId="{0A8BBE6E-442E-424F-9856-887FB606062A}" type="presOf" srcId="{9267948B-44FE-4928-A48C-4A4F83DAB032}" destId="{74C7E72A-0FF8-4AF0-A5B9-80578CDA8070}" srcOrd="0" destOrd="2" presId="urn:microsoft.com/office/officeart/2005/8/layout/vList2"/>
    <dgm:cxn modelId="{C4D15575-FA56-4014-9A20-2C27E9940BBF}" type="presOf" srcId="{AB5124F3-107C-4379-965D-FA5A601071CE}" destId="{2DFFCDD6-5C79-424A-874F-E6B8BE03CB05}" srcOrd="0" destOrd="0" presId="urn:microsoft.com/office/officeart/2005/8/layout/vList2"/>
    <dgm:cxn modelId="{A108267D-6A25-4579-85FE-408C068F64EF}" srcId="{067809E3-AC78-4301-B8FB-6F7D90A4CCCE}" destId="{4111B2FC-4303-4C54-A110-67B68DAA97BA}" srcOrd="1" destOrd="0" parTransId="{2702622B-9A42-4CE9-ADB7-8A4392877568}" sibTransId="{808D6250-85CD-4FDC-B5BA-46EC83D0DFF6}"/>
    <dgm:cxn modelId="{3CB8CB85-36D7-496D-B855-16AFF6F4819F}" srcId="{F0445DD7-13B6-42D6-BE85-A7BC6850F7F9}" destId="{723BCA30-29C0-4554-B652-8CBF8DA79422}" srcOrd="6" destOrd="0" parTransId="{CE80AE23-E83E-45A0-B10B-70CBB8F09D39}" sibTransId="{B851EE64-2051-4C6E-9A6C-E3D53A457991}"/>
    <dgm:cxn modelId="{2821309C-A1ED-4028-AE2A-DA443B92DD43}" type="presOf" srcId="{4111B2FC-4303-4C54-A110-67B68DAA97BA}" destId="{3E526F28-42E8-424D-AD08-C03764A93B11}" srcOrd="0" destOrd="1" presId="urn:microsoft.com/office/officeart/2005/8/layout/vList2"/>
    <dgm:cxn modelId="{9D7615A9-4790-4521-B1C9-F43CE1C96F64}" type="presOf" srcId="{067809E3-AC78-4301-B8FB-6F7D90A4CCCE}" destId="{CF8637F6-2CFF-4ED8-A5CF-D70E51C785BE}" srcOrd="0" destOrd="0" presId="urn:microsoft.com/office/officeart/2005/8/layout/vList2"/>
    <dgm:cxn modelId="{811022C7-4B0B-4244-9F95-111977EF7014}" type="presOf" srcId="{723BCA30-29C0-4554-B652-8CBF8DA79422}" destId="{74C7E72A-0FF8-4AF0-A5B9-80578CDA8070}" srcOrd="0" destOrd="6" presId="urn:microsoft.com/office/officeart/2005/8/layout/vList2"/>
    <dgm:cxn modelId="{7FE36CC7-8029-4910-9428-FBE5A7402E4F}" srcId="{F0445DD7-13B6-42D6-BE85-A7BC6850F7F9}" destId="{8BC781B2-2D1A-4AD0-94E1-AA7095810B7D}" srcOrd="0" destOrd="0" parTransId="{4FC74F3E-3F07-4924-A105-50114099B618}" sibTransId="{468F21CA-7FA4-4504-B270-50D7BE936454}"/>
    <dgm:cxn modelId="{BCEA61D1-9137-4F15-A9DF-8B02663EB6A0}" type="presOf" srcId="{9DB98B43-99F4-446E-9579-9F3E1551D5F7}" destId="{3E526F28-42E8-424D-AD08-C03764A93B11}" srcOrd="0" destOrd="2" presId="urn:microsoft.com/office/officeart/2005/8/layout/vList2"/>
    <dgm:cxn modelId="{D4B083D4-C86F-4021-8F72-30E4F48400AD}" srcId="{067809E3-AC78-4301-B8FB-6F7D90A4CCCE}" destId="{9DB98B43-99F4-446E-9579-9F3E1551D5F7}" srcOrd="2" destOrd="0" parTransId="{B93040EB-334C-4D90-AC83-68D358944044}" sibTransId="{E0FD6E3B-C328-44A9-9251-E94EF64C175A}"/>
    <dgm:cxn modelId="{0B9030EC-B1D1-43A7-B828-BCCA0D916313}" srcId="{AB5124F3-107C-4379-965D-FA5A601071CE}" destId="{067809E3-AC78-4301-B8FB-6F7D90A4CCCE}" srcOrd="0" destOrd="0" parTransId="{892B1966-407B-455C-BCAA-541FC384AF6F}" sibTransId="{8464B054-D38E-448B-AB3D-9346992A0219}"/>
    <dgm:cxn modelId="{57B16DF8-BE89-48DA-891F-32719E6ABBC8}" srcId="{067809E3-AC78-4301-B8FB-6F7D90A4CCCE}" destId="{7F87D612-6925-4448-A11A-5051EAA6E9B0}" srcOrd="0" destOrd="0" parTransId="{30613B61-FB79-4D92-B790-7122B7BC334E}" sibTransId="{3C142CA5-3956-40E0-BF1C-5C7D55F5E6CC}"/>
    <dgm:cxn modelId="{C09D91F8-8DD3-4A23-9783-6016B32D2383}" srcId="{F0445DD7-13B6-42D6-BE85-A7BC6850F7F9}" destId="{197DEDD3-DC8C-45DB-943D-A582A5F13610}" srcOrd="3" destOrd="0" parTransId="{D9ECFA7C-26C6-41AD-AC7D-239F9F423326}" sibTransId="{24A66C3F-33E5-40BB-B19F-AC6766670F46}"/>
    <dgm:cxn modelId="{6C6468FA-A69F-452D-A783-B9DDE947917C}" srcId="{F0445DD7-13B6-42D6-BE85-A7BC6850F7F9}" destId="{8545B860-0E2C-4A64-AFC7-0699C357C43E}" srcOrd="4" destOrd="0" parTransId="{5BA132EA-309C-4312-ACA6-36F6ABC8E3A2}" sibTransId="{31C6F649-4E5B-4840-A261-5F4FF88D4B01}"/>
    <dgm:cxn modelId="{172788FF-9B49-46C1-8605-B2A54D36E40A}" srcId="{AB5124F3-107C-4379-965D-FA5A601071CE}" destId="{F0445DD7-13B6-42D6-BE85-A7BC6850F7F9}" srcOrd="1" destOrd="0" parTransId="{02199CCD-3C01-4CE3-97B2-76DE75FF3E77}" sibTransId="{28E6814C-8C96-43BB-AD22-CDE534D7B28A}"/>
    <dgm:cxn modelId="{D24CD4CF-20F3-491A-8C4E-2AD77A1D6B1C}" type="presParOf" srcId="{2DFFCDD6-5C79-424A-874F-E6B8BE03CB05}" destId="{CF8637F6-2CFF-4ED8-A5CF-D70E51C785BE}" srcOrd="0" destOrd="0" presId="urn:microsoft.com/office/officeart/2005/8/layout/vList2"/>
    <dgm:cxn modelId="{91B64443-8455-48A7-8AA2-49EE86F51D7C}" type="presParOf" srcId="{2DFFCDD6-5C79-424A-874F-E6B8BE03CB05}" destId="{3E526F28-42E8-424D-AD08-C03764A93B11}" srcOrd="1" destOrd="0" presId="urn:microsoft.com/office/officeart/2005/8/layout/vList2"/>
    <dgm:cxn modelId="{8B52FF82-AD7B-4094-9604-950A021225F3}" type="presParOf" srcId="{2DFFCDD6-5C79-424A-874F-E6B8BE03CB05}" destId="{A8DC1347-A92B-4592-A422-15E21B769621}" srcOrd="2" destOrd="0" presId="urn:microsoft.com/office/officeart/2005/8/layout/vList2"/>
    <dgm:cxn modelId="{86A16C44-AA23-46C4-B48F-14DD54A23822}" type="presParOf" srcId="{2DFFCDD6-5C79-424A-874F-E6B8BE03CB05}" destId="{74C7E72A-0FF8-4AF0-A5B9-80578CDA807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362D39-7435-46CD-951A-56B510A22AA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382FAFE-3C9F-4055-AE65-4210C7D8598D}">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dirty="0"/>
            <a:t>Track patterns and variations </a:t>
          </a:r>
        </a:p>
        <a:p>
          <a:pPr algn="ctr"/>
          <a:r>
            <a:rPr lang="en-US" dirty="0"/>
            <a:t>Map results in TOC</a:t>
          </a:r>
        </a:p>
      </dgm:t>
    </dgm:pt>
    <dgm:pt modelId="{8F1AA601-20D0-46A8-9494-DB6C8AAF8677}" type="parTrans" cxnId="{F832C855-219E-41E5-8535-13CDC4A3D29C}">
      <dgm:prSet/>
      <dgm:spPr/>
      <dgm:t>
        <a:bodyPr/>
        <a:lstStyle/>
        <a:p>
          <a:endParaRPr lang="en-US"/>
        </a:p>
      </dgm:t>
    </dgm:pt>
    <dgm:pt modelId="{A91239B4-F623-4485-AE7A-75E2C25BE642}" type="sibTrans" cxnId="{F832C855-219E-41E5-8535-13CDC4A3D29C}">
      <dgm:prSet/>
      <dgm:spPr/>
      <dgm:t>
        <a:bodyPr/>
        <a:lstStyle/>
        <a:p>
          <a:endParaRPr lang="en-US"/>
        </a:p>
      </dgm:t>
    </dgm:pt>
    <dgm:pt modelId="{5177A90E-51C7-4895-A956-7DD236F91A20}">
      <dgm:prSet/>
      <dgm:spPr>
        <a:solidFill>
          <a:srgbClr val="20908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The greater the variation the more complex the theory - not necessarily indication of failure.</a:t>
          </a:r>
          <a:endParaRPr lang="en-GB" dirty="0"/>
        </a:p>
      </dgm:t>
    </dgm:pt>
    <dgm:pt modelId="{A93D3901-2855-4BF7-8C36-5D02BF5B36F7}" type="parTrans" cxnId="{01428469-BFC9-4B09-97AF-B348A6BDD2AD}">
      <dgm:prSet/>
      <dgm:spPr/>
      <dgm:t>
        <a:bodyPr/>
        <a:lstStyle/>
        <a:p>
          <a:endParaRPr lang="en-US"/>
        </a:p>
      </dgm:t>
    </dgm:pt>
    <dgm:pt modelId="{27DDAAE4-816E-42BB-A4F0-F3B0FA8B987C}" type="sibTrans" cxnId="{01428469-BFC9-4B09-97AF-B348A6BDD2AD}">
      <dgm:prSet/>
      <dgm:spPr/>
      <dgm:t>
        <a:bodyPr/>
        <a:lstStyle/>
        <a:p>
          <a:endParaRPr lang="en-US"/>
        </a:p>
      </dgm:t>
    </dgm:pt>
    <dgm:pt modelId="{411293FB-6CF0-41CA-9E4D-BBC395E2F7E4}">
      <dgm:prSet/>
      <dgm:spPr/>
      <dgm:t>
        <a:bodyPr/>
        <a:lstStyle/>
        <a:p>
          <a:pPr algn="l">
            <a:buNone/>
          </a:pPr>
          <a:endParaRPr lang="en-GB" dirty="0"/>
        </a:p>
      </dgm:t>
    </dgm:pt>
    <dgm:pt modelId="{88561580-960B-42E5-BE78-DB25EBDD809E}" type="parTrans" cxnId="{F282562B-51FA-473F-A8F4-17171E7B382A}">
      <dgm:prSet/>
      <dgm:spPr/>
      <dgm:t>
        <a:bodyPr/>
        <a:lstStyle/>
        <a:p>
          <a:endParaRPr lang="en-US"/>
        </a:p>
      </dgm:t>
    </dgm:pt>
    <dgm:pt modelId="{7DA60FEB-12B8-4AB6-BABD-898F5FDBC3FF}" type="sibTrans" cxnId="{F282562B-51FA-473F-A8F4-17171E7B382A}">
      <dgm:prSet/>
      <dgm:spPr/>
      <dgm:t>
        <a:bodyPr/>
        <a:lstStyle/>
        <a:p>
          <a:endParaRPr lang="en-US"/>
        </a:p>
      </dgm:t>
    </dgm:pt>
    <dgm:pt modelId="{244B8525-925A-4E5A-898B-AFE5CD83E976}">
      <dgm:prSet/>
      <dgm:spPr/>
      <dgm:t>
        <a:bodyPr/>
        <a:lstStyle/>
        <a:p>
          <a:pPr algn="l">
            <a:buNone/>
          </a:pPr>
          <a:endParaRPr lang="en-GB" dirty="0"/>
        </a:p>
      </dgm:t>
    </dgm:pt>
    <dgm:pt modelId="{2DE5EC65-EA92-4410-8D30-C513343146BC}" type="parTrans" cxnId="{E5579FA7-D034-4B30-A162-9CDCAF1F87F9}">
      <dgm:prSet/>
      <dgm:spPr/>
      <dgm:t>
        <a:bodyPr/>
        <a:lstStyle/>
        <a:p>
          <a:endParaRPr lang="en-US"/>
        </a:p>
      </dgm:t>
    </dgm:pt>
    <dgm:pt modelId="{6666BD62-8D2C-465A-99AE-7010F5769545}" type="sibTrans" cxnId="{E5579FA7-D034-4B30-A162-9CDCAF1F87F9}">
      <dgm:prSet/>
      <dgm:spPr/>
      <dgm:t>
        <a:bodyPr/>
        <a:lstStyle/>
        <a:p>
          <a:endParaRPr lang="en-US"/>
        </a:p>
      </dgm:t>
    </dgm:pt>
    <dgm:pt modelId="{C425F29F-AF34-4644-87D6-AD33E69A572C}" type="pres">
      <dgm:prSet presAssocID="{7C362D39-7435-46CD-951A-56B510A22AA5}" presName="linear" presStyleCnt="0">
        <dgm:presLayoutVars>
          <dgm:animLvl val="lvl"/>
          <dgm:resizeHandles val="exact"/>
        </dgm:presLayoutVars>
      </dgm:prSet>
      <dgm:spPr/>
    </dgm:pt>
    <dgm:pt modelId="{A924D8F4-19AA-4669-9785-56ACF3FA3536}" type="pres">
      <dgm:prSet presAssocID="{6382FAFE-3C9F-4055-AE65-4210C7D8598D}" presName="parentText" presStyleLbl="node1" presStyleIdx="0" presStyleCnt="2" custScaleX="67384">
        <dgm:presLayoutVars>
          <dgm:chMax val="0"/>
          <dgm:bulletEnabled val="1"/>
        </dgm:presLayoutVars>
      </dgm:prSet>
      <dgm:spPr/>
    </dgm:pt>
    <dgm:pt modelId="{35AE8663-1A6F-4C5C-B886-574CD38AB690}" type="pres">
      <dgm:prSet presAssocID="{A91239B4-F623-4485-AE7A-75E2C25BE642}" presName="spacer" presStyleCnt="0"/>
      <dgm:spPr/>
    </dgm:pt>
    <dgm:pt modelId="{3D05BDC1-82BD-493A-8057-BE5E8E7646F9}" type="pres">
      <dgm:prSet presAssocID="{5177A90E-51C7-4895-A956-7DD236F91A20}" presName="parentText" presStyleLbl="node1" presStyleIdx="1" presStyleCnt="2">
        <dgm:presLayoutVars>
          <dgm:chMax val="0"/>
          <dgm:bulletEnabled val="1"/>
        </dgm:presLayoutVars>
      </dgm:prSet>
      <dgm:spPr/>
    </dgm:pt>
    <dgm:pt modelId="{BA412410-7E39-452E-B727-DAF47F63A986}" type="pres">
      <dgm:prSet presAssocID="{5177A90E-51C7-4895-A956-7DD236F91A20}" presName="childText" presStyleLbl="revTx" presStyleIdx="0" presStyleCnt="1">
        <dgm:presLayoutVars>
          <dgm:bulletEnabled val="1"/>
        </dgm:presLayoutVars>
      </dgm:prSet>
      <dgm:spPr/>
    </dgm:pt>
  </dgm:ptLst>
  <dgm:cxnLst>
    <dgm:cxn modelId="{9B43AC0B-206D-45C2-8AD1-E0F6C9C16C55}" type="presOf" srcId="{6382FAFE-3C9F-4055-AE65-4210C7D8598D}" destId="{A924D8F4-19AA-4669-9785-56ACF3FA3536}" srcOrd="0" destOrd="0" presId="urn:microsoft.com/office/officeart/2005/8/layout/vList2"/>
    <dgm:cxn modelId="{F282562B-51FA-473F-A8F4-17171E7B382A}" srcId="{5177A90E-51C7-4895-A956-7DD236F91A20}" destId="{411293FB-6CF0-41CA-9E4D-BBC395E2F7E4}" srcOrd="0" destOrd="0" parTransId="{88561580-960B-42E5-BE78-DB25EBDD809E}" sibTransId="{7DA60FEB-12B8-4AB6-BABD-898F5FDBC3FF}"/>
    <dgm:cxn modelId="{01428469-BFC9-4B09-97AF-B348A6BDD2AD}" srcId="{7C362D39-7435-46CD-951A-56B510A22AA5}" destId="{5177A90E-51C7-4895-A956-7DD236F91A20}" srcOrd="1" destOrd="0" parTransId="{A93D3901-2855-4BF7-8C36-5D02BF5B36F7}" sibTransId="{27DDAAE4-816E-42BB-A4F0-F3B0FA8B987C}"/>
    <dgm:cxn modelId="{D1558649-8412-406F-8370-6DF66923B094}" type="presOf" srcId="{5177A90E-51C7-4895-A956-7DD236F91A20}" destId="{3D05BDC1-82BD-493A-8057-BE5E8E7646F9}" srcOrd="0" destOrd="0" presId="urn:microsoft.com/office/officeart/2005/8/layout/vList2"/>
    <dgm:cxn modelId="{F832C855-219E-41E5-8535-13CDC4A3D29C}" srcId="{7C362D39-7435-46CD-951A-56B510A22AA5}" destId="{6382FAFE-3C9F-4055-AE65-4210C7D8598D}" srcOrd="0" destOrd="0" parTransId="{8F1AA601-20D0-46A8-9494-DB6C8AAF8677}" sibTransId="{A91239B4-F623-4485-AE7A-75E2C25BE642}"/>
    <dgm:cxn modelId="{F3D6647C-3EEA-47E4-A5EE-A9256BC1D46D}" type="presOf" srcId="{7C362D39-7435-46CD-951A-56B510A22AA5}" destId="{C425F29F-AF34-4644-87D6-AD33E69A572C}" srcOrd="0" destOrd="0" presId="urn:microsoft.com/office/officeart/2005/8/layout/vList2"/>
    <dgm:cxn modelId="{E5579FA7-D034-4B30-A162-9CDCAF1F87F9}" srcId="{5177A90E-51C7-4895-A956-7DD236F91A20}" destId="{244B8525-925A-4E5A-898B-AFE5CD83E976}" srcOrd="1" destOrd="0" parTransId="{2DE5EC65-EA92-4410-8D30-C513343146BC}" sibTransId="{6666BD62-8D2C-465A-99AE-7010F5769545}"/>
    <dgm:cxn modelId="{3B07A1D7-F6F7-42FF-928C-AA5BD84E00A3}" type="presOf" srcId="{244B8525-925A-4E5A-898B-AFE5CD83E976}" destId="{BA412410-7E39-452E-B727-DAF47F63A986}" srcOrd="0" destOrd="1" presId="urn:microsoft.com/office/officeart/2005/8/layout/vList2"/>
    <dgm:cxn modelId="{518BF3F1-4D10-4751-B7C3-EA54369EBC6A}" type="presOf" srcId="{411293FB-6CF0-41CA-9E4D-BBC395E2F7E4}" destId="{BA412410-7E39-452E-B727-DAF47F63A986}" srcOrd="0" destOrd="0" presId="urn:microsoft.com/office/officeart/2005/8/layout/vList2"/>
    <dgm:cxn modelId="{40E5F4F9-0AC1-4D47-B9AF-CDFD1961C6ED}" type="presParOf" srcId="{C425F29F-AF34-4644-87D6-AD33E69A572C}" destId="{A924D8F4-19AA-4669-9785-56ACF3FA3536}" srcOrd="0" destOrd="0" presId="urn:microsoft.com/office/officeart/2005/8/layout/vList2"/>
    <dgm:cxn modelId="{E15A74E5-6CAB-4766-906E-47353B8726C0}" type="presParOf" srcId="{C425F29F-AF34-4644-87D6-AD33E69A572C}" destId="{35AE8663-1A6F-4C5C-B886-574CD38AB690}" srcOrd="1" destOrd="0" presId="urn:microsoft.com/office/officeart/2005/8/layout/vList2"/>
    <dgm:cxn modelId="{62112C8A-A34E-404A-8E59-15D95DBEE7D9}" type="presParOf" srcId="{C425F29F-AF34-4644-87D6-AD33E69A572C}" destId="{3D05BDC1-82BD-493A-8057-BE5E8E7646F9}" srcOrd="2" destOrd="0" presId="urn:microsoft.com/office/officeart/2005/8/layout/vList2"/>
    <dgm:cxn modelId="{505E2247-C3E7-40DC-9E1C-2069300FAA84}" type="presParOf" srcId="{C425F29F-AF34-4644-87D6-AD33E69A572C}" destId="{BA412410-7E39-452E-B727-DAF47F63A986}"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F13DA9-1AC3-4D58-85C8-23A201712D10}"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F930C8E1-A2B4-408A-8CF6-6277060DD70F}">
      <dgm:prSet custT="1"/>
      <dgm:spPr>
        <a:effectLst>
          <a:outerShdw blurRad="50800" dist="38100" dir="2700000" algn="tl" rotWithShape="0">
            <a:prstClr val="black">
              <a:alpha val="40000"/>
            </a:prstClr>
          </a:outerShdw>
        </a:effectLst>
      </dgm:spPr>
      <dgm:t>
        <a:bodyPr/>
        <a:lstStyle/>
        <a:p>
          <a:r>
            <a:rPr lang="en-US" sz="2400" dirty="0">
              <a:solidFill>
                <a:srgbClr val="00B050"/>
              </a:solidFill>
            </a:rPr>
            <a:t>Confirmed</a:t>
          </a:r>
          <a:endParaRPr lang="en-GB" sz="2400" dirty="0">
            <a:solidFill>
              <a:srgbClr val="00B050"/>
            </a:solidFill>
          </a:endParaRPr>
        </a:p>
      </dgm:t>
    </dgm:pt>
    <dgm:pt modelId="{9B4BF209-EEA9-4C2C-AB02-6ED452A6CF66}" type="parTrans" cxnId="{FCA2FD45-8717-4D57-A778-D6F14B72FA12}">
      <dgm:prSet/>
      <dgm:spPr/>
      <dgm:t>
        <a:bodyPr/>
        <a:lstStyle/>
        <a:p>
          <a:endParaRPr lang="en-US" sz="1400"/>
        </a:p>
      </dgm:t>
    </dgm:pt>
    <dgm:pt modelId="{12866DF6-1F66-4672-A9DB-C8F29121873C}" type="sibTrans" cxnId="{FCA2FD45-8717-4D57-A778-D6F14B72FA12}">
      <dgm:prSet/>
      <dgm:spPr/>
      <dgm:t>
        <a:bodyPr/>
        <a:lstStyle/>
        <a:p>
          <a:endParaRPr lang="en-US" sz="1400"/>
        </a:p>
      </dgm:t>
    </dgm:pt>
    <dgm:pt modelId="{0D7FCF80-9250-4704-A8D7-67B45AD54291}">
      <dgm:prSet custT="1"/>
      <dgm:spPr>
        <a:effectLst>
          <a:outerShdw blurRad="50800" dist="38100" dir="2700000" algn="tl" rotWithShape="0">
            <a:prstClr val="black">
              <a:alpha val="40000"/>
            </a:prstClr>
          </a:outerShdw>
        </a:effectLst>
      </dgm:spPr>
      <dgm:t>
        <a:bodyPr/>
        <a:lstStyle/>
        <a:p>
          <a:r>
            <a:rPr lang="en-US" sz="2400" dirty="0">
              <a:solidFill>
                <a:srgbClr val="FF0000"/>
              </a:solidFill>
            </a:rPr>
            <a:t>Not confirmed</a:t>
          </a:r>
          <a:endParaRPr lang="en-GB" sz="2400" dirty="0">
            <a:solidFill>
              <a:srgbClr val="FF0000"/>
            </a:solidFill>
          </a:endParaRPr>
        </a:p>
      </dgm:t>
    </dgm:pt>
    <dgm:pt modelId="{C1C91544-CFF6-434C-A943-9C21DAF23015}" type="parTrans" cxnId="{4DF4E46C-0183-4EA1-9221-1E852471BE93}">
      <dgm:prSet/>
      <dgm:spPr/>
      <dgm:t>
        <a:bodyPr/>
        <a:lstStyle/>
        <a:p>
          <a:endParaRPr lang="en-US" sz="1400"/>
        </a:p>
      </dgm:t>
    </dgm:pt>
    <dgm:pt modelId="{56E73EC5-515F-42AB-9EE9-211510D4A0D7}" type="sibTrans" cxnId="{4DF4E46C-0183-4EA1-9221-1E852471BE93}">
      <dgm:prSet/>
      <dgm:spPr/>
      <dgm:t>
        <a:bodyPr/>
        <a:lstStyle/>
        <a:p>
          <a:endParaRPr lang="en-US" sz="1400"/>
        </a:p>
      </dgm:t>
    </dgm:pt>
    <dgm:pt modelId="{0CFE4E4D-C9E1-4C5B-903B-396A2A133598}">
      <dgm:prSet custT="1"/>
      <dgm:spPr>
        <a:effectLst>
          <a:outerShdw blurRad="50800" dist="38100" dir="2700000" algn="tl" rotWithShape="0">
            <a:prstClr val="black">
              <a:alpha val="40000"/>
            </a:prstClr>
          </a:outerShdw>
        </a:effectLst>
      </dgm:spPr>
      <dgm:t>
        <a:bodyPr/>
        <a:lstStyle/>
        <a:p>
          <a:r>
            <a:rPr lang="en-US" sz="2400" dirty="0">
              <a:solidFill>
                <a:srgbClr val="FFC000"/>
              </a:solidFill>
            </a:rPr>
            <a:t>Mixed results</a:t>
          </a:r>
          <a:endParaRPr lang="en-GB" sz="2400" dirty="0">
            <a:solidFill>
              <a:srgbClr val="FFC000"/>
            </a:solidFill>
          </a:endParaRPr>
        </a:p>
      </dgm:t>
    </dgm:pt>
    <dgm:pt modelId="{CBF6B4B3-9AFB-4ADB-BB65-DAEBBD03E928}" type="parTrans" cxnId="{E2288DEE-BC5D-4E2A-923B-67823EB2C781}">
      <dgm:prSet/>
      <dgm:spPr/>
      <dgm:t>
        <a:bodyPr/>
        <a:lstStyle/>
        <a:p>
          <a:endParaRPr lang="en-US" sz="1400"/>
        </a:p>
      </dgm:t>
    </dgm:pt>
    <dgm:pt modelId="{10D99221-4EB4-4340-A35F-22D5D48A3E87}" type="sibTrans" cxnId="{E2288DEE-BC5D-4E2A-923B-67823EB2C781}">
      <dgm:prSet/>
      <dgm:spPr/>
      <dgm:t>
        <a:bodyPr/>
        <a:lstStyle/>
        <a:p>
          <a:endParaRPr lang="en-US" sz="1400"/>
        </a:p>
      </dgm:t>
    </dgm:pt>
    <dgm:pt modelId="{DE8495F0-565D-455A-99AB-20B7FE9B4F28}" type="pres">
      <dgm:prSet presAssocID="{B3F13DA9-1AC3-4D58-85C8-23A201712D10}" presName="diagram" presStyleCnt="0">
        <dgm:presLayoutVars>
          <dgm:dir/>
          <dgm:resizeHandles val="exact"/>
        </dgm:presLayoutVars>
      </dgm:prSet>
      <dgm:spPr/>
    </dgm:pt>
    <dgm:pt modelId="{A4D40B17-6E07-4D3E-AA86-1270D6C368AD}" type="pres">
      <dgm:prSet presAssocID="{F930C8E1-A2B4-408A-8CF6-6277060DD70F}" presName="node" presStyleLbl="node1" presStyleIdx="0" presStyleCnt="3" custLinFactNeighborX="-32952" custLinFactNeighborY="2552">
        <dgm:presLayoutVars>
          <dgm:bulletEnabled val="1"/>
        </dgm:presLayoutVars>
      </dgm:prSet>
      <dgm:spPr/>
    </dgm:pt>
    <dgm:pt modelId="{35D7A591-4FEE-40FD-8F85-8B7E0AB9C1A1}" type="pres">
      <dgm:prSet presAssocID="{12866DF6-1F66-4672-A9DB-C8F29121873C}" presName="sibTrans" presStyleCnt="0"/>
      <dgm:spPr/>
    </dgm:pt>
    <dgm:pt modelId="{3700B0BB-5DF7-4487-8E7C-DFD429299D68}" type="pres">
      <dgm:prSet presAssocID="{0D7FCF80-9250-4704-A8D7-67B45AD54291}" presName="node" presStyleLbl="node1" presStyleIdx="1" presStyleCnt="3" custLinFactNeighborX="7954" custLinFactNeighborY="979">
        <dgm:presLayoutVars>
          <dgm:bulletEnabled val="1"/>
        </dgm:presLayoutVars>
      </dgm:prSet>
      <dgm:spPr/>
    </dgm:pt>
    <dgm:pt modelId="{F71DB78E-1188-4459-A67F-1E099704954A}" type="pres">
      <dgm:prSet presAssocID="{56E73EC5-515F-42AB-9EE9-211510D4A0D7}" presName="sibTrans" presStyleCnt="0"/>
      <dgm:spPr/>
    </dgm:pt>
    <dgm:pt modelId="{D0358004-A9DA-42CC-A6D4-389F0A0069EE}" type="pres">
      <dgm:prSet presAssocID="{0CFE4E4D-C9E1-4C5B-903B-396A2A133598}" presName="node" presStyleLbl="node1" presStyleIdx="2" presStyleCnt="3" custLinFactNeighborX="92804" custLinFactNeighborY="2557">
        <dgm:presLayoutVars>
          <dgm:bulletEnabled val="1"/>
        </dgm:presLayoutVars>
      </dgm:prSet>
      <dgm:spPr/>
    </dgm:pt>
  </dgm:ptLst>
  <dgm:cxnLst>
    <dgm:cxn modelId="{E9812F29-680F-4353-8ED2-AACD418C0810}" type="presOf" srcId="{0CFE4E4D-C9E1-4C5B-903B-396A2A133598}" destId="{D0358004-A9DA-42CC-A6D4-389F0A0069EE}" srcOrd="0" destOrd="0" presId="urn:microsoft.com/office/officeart/2005/8/layout/default"/>
    <dgm:cxn modelId="{FCA2FD45-8717-4D57-A778-D6F14B72FA12}" srcId="{B3F13DA9-1AC3-4D58-85C8-23A201712D10}" destId="{F930C8E1-A2B4-408A-8CF6-6277060DD70F}" srcOrd="0" destOrd="0" parTransId="{9B4BF209-EEA9-4C2C-AB02-6ED452A6CF66}" sibTransId="{12866DF6-1F66-4672-A9DB-C8F29121873C}"/>
    <dgm:cxn modelId="{BD4AD36B-8421-43EE-8506-436A337F671D}" type="presOf" srcId="{F930C8E1-A2B4-408A-8CF6-6277060DD70F}" destId="{A4D40B17-6E07-4D3E-AA86-1270D6C368AD}" srcOrd="0" destOrd="0" presId="urn:microsoft.com/office/officeart/2005/8/layout/default"/>
    <dgm:cxn modelId="{4DF4E46C-0183-4EA1-9221-1E852471BE93}" srcId="{B3F13DA9-1AC3-4D58-85C8-23A201712D10}" destId="{0D7FCF80-9250-4704-A8D7-67B45AD54291}" srcOrd="1" destOrd="0" parTransId="{C1C91544-CFF6-434C-A943-9C21DAF23015}" sibTransId="{56E73EC5-515F-42AB-9EE9-211510D4A0D7}"/>
    <dgm:cxn modelId="{A16ABBA4-ED9C-4D4D-BB7D-4A8AE9C9C3E1}" type="presOf" srcId="{0D7FCF80-9250-4704-A8D7-67B45AD54291}" destId="{3700B0BB-5DF7-4487-8E7C-DFD429299D68}" srcOrd="0" destOrd="0" presId="urn:microsoft.com/office/officeart/2005/8/layout/default"/>
    <dgm:cxn modelId="{051352EA-FE44-4BB4-8404-8F9E0629BB90}" type="presOf" srcId="{B3F13DA9-1AC3-4D58-85C8-23A201712D10}" destId="{DE8495F0-565D-455A-99AB-20B7FE9B4F28}" srcOrd="0" destOrd="0" presId="urn:microsoft.com/office/officeart/2005/8/layout/default"/>
    <dgm:cxn modelId="{E2288DEE-BC5D-4E2A-923B-67823EB2C781}" srcId="{B3F13DA9-1AC3-4D58-85C8-23A201712D10}" destId="{0CFE4E4D-C9E1-4C5B-903B-396A2A133598}" srcOrd="2" destOrd="0" parTransId="{CBF6B4B3-9AFB-4ADB-BB65-DAEBBD03E928}" sibTransId="{10D99221-4EB4-4340-A35F-22D5D48A3E87}"/>
    <dgm:cxn modelId="{C73D7064-2A2F-455D-9AB3-80A993DFBD00}" type="presParOf" srcId="{DE8495F0-565D-455A-99AB-20B7FE9B4F28}" destId="{A4D40B17-6E07-4D3E-AA86-1270D6C368AD}" srcOrd="0" destOrd="0" presId="urn:microsoft.com/office/officeart/2005/8/layout/default"/>
    <dgm:cxn modelId="{5C4BC505-4D88-4AC7-8EFA-25E1CDA1394D}" type="presParOf" srcId="{DE8495F0-565D-455A-99AB-20B7FE9B4F28}" destId="{35D7A591-4FEE-40FD-8F85-8B7E0AB9C1A1}" srcOrd="1" destOrd="0" presId="urn:microsoft.com/office/officeart/2005/8/layout/default"/>
    <dgm:cxn modelId="{80A7F812-B350-4649-B039-445E427496DD}" type="presParOf" srcId="{DE8495F0-565D-455A-99AB-20B7FE9B4F28}" destId="{3700B0BB-5DF7-4487-8E7C-DFD429299D68}" srcOrd="2" destOrd="0" presId="urn:microsoft.com/office/officeart/2005/8/layout/default"/>
    <dgm:cxn modelId="{F65CB187-9944-412D-8AA2-EC25007D70A9}" type="presParOf" srcId="{DE8495F0-565D-455A-99AB-20B7FE9B4F28}" destId="{F71DB78E-1188-4459-A67F-1E099704954A}" srcOrd="3" destOrd="0" presId="urn:microsoft.com/office/officeart/2005/8/layout/default"/>
    <dgm:cxn modelId="{473B6FD6-2270-45F2-A6E4-D7E5CE9EEF8D}" type="presParOf" srcId="{DE8495F0-565D-455A-99AB-20B7FE9B4F28}" destId="{D0358004-A9DA-42CC-A6D4-389F0A0069E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2C6B37-5FAE-4F47-916F-956F10F358E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6838E0-3A2F-4AEC-9ED5-CD7D64D320A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How do we know that an intervention, rather than other has caused a change?</a:t>
          </a:r>
          <a:endParaRPr lang="en-GB" dirty="0"/>
        </a:p>
      </dgm:t>
    </dgm:pt>
    <dgm:pt modelId="{517A3407-869B-4F33-B71C-6E8639E778CB}" type="parTrans" cxnId="{48F48960-584D-4510-B433-6B8234FF4159}">
      <dgm:prSet/>
      <dgm:spPr/>
      <dgm:t>
        <a:bodyPr/>
        <a:lstStyle/>
        <a:p>
          <a:endParaRPr lang="en-US"/>
        </a:p>
      </dgm:t>
    </dgm:pt>
    <dgm:pt modelId="{8D505AD3-96B6-4424-BC9C-6AC8A4345D65}" type="sibTrans" cxnId="{48F48960-584D-4510-B433-6B8234FF4159}">
      <dgm:prSet/>
      <dgm:spPr/>
      <dgm:t>
        <a:bodyPr/>
        <a:lstStyle/>
        <a:p>
          <a:endParaRPr lang="en-US"/>
        </a:p>
      </dgm:t>
    </dgm:pt>
    <dgm:pt modelId="{90809B9E-14A9-407B-B35A-94329E506254}">
      <dgm:prSet/>
      <dgm:spPr>
        <a:solidFill>
          <a:srgbClr val="20908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t>How do we know we can generalize the results found?</a:t>
          </a:r>
          <a:endParaRPr lang="en-GB"/>
        </a:p>
      </dgm:t>
    </dgm:pt>
    <dgm:pt modelId="{F0EB875B-40BF-4134-B787-397768B97937}" type="parTrans" cxnId="{820F7331-D42C-40E3-952A-36F3E2E39A3D}">
      <dgm:prSet/>
      <dgm:spPr/>
      <dgm:t>
        <a:bodyPr/>
        <a:lstStyle/>
        <a:p>
          <a:endParaRPr lang="en-US"/>
        </a:p>
      </dgm:t>
    </dgm:pt>
    <dgm:pt modelId="{B0DD43B3-162E-47A2-B14A-F72498780BCF}" type="sibTrans" cxnId="{820F7331-D42C-40E3-952A-36F3E2E39A3D}">
      <dgm:prSet/>
      <dgm:spPr/>
      <dgm:t>
        <a:bodyPr/>
        <a:lstStyle/>
        <a:p>
          <a:endParaRPr lang="en-US"/>
        </a:p>
      </dgm:t>
    </dgm:pt>
    <dgm:pt modelId="{785AE0EC-5D15-4913-8151-23B893F977C0}" type="pres">
      <dgm:prSet presAssocID="{8F2C6B37-5FAE-4F47-916F-956F10F358EE}" presName="diagram" presStyleCnt="0">
        <dgm:presLayoutVars>
          <dgm:dir/>
          <dgm:resizeHandles val="exact"/>
        </dgm:presLayoutVars>
      </dgm:prSet>
      <dgm:spPr/>
    </dgm:pt>
    <dgm:pt modelId="{596D075F-A1E0-43BE-BCF7-075CAFFDA937}" type="pres">
      <dgm:prSet presAssocID="{A76838E0-3A2F-4AEC-9ED5-CD7D64D320AC}" presName="node" presStyleLbl="node1" presStyleIdx="0" presStyleCnt="2">
        <dgm:presLayoutVars>
          <dgm:bulletEnabled val="1"/>
        </dgm:presLayoutVars>
      </dgm:prSet>
      <dgm:spPr/>
    </dgm:pt>
    <dgm:pt modelId="{C9CB0518-55C8-4F31-85E9-AD3D2FD0DE4F}" type="pres">
      <dgm:prSet presAssocID="{8D505AD3-96B6-4424-BC9C-6AC8A4345D65}" presName="sibTrans" presStyleCnt="0"/>
      <dgm:spPr/>
    </dgm:pt>
    <dgm:pt modelId="{32C50284-2E67-42E6-B03E-3FCFBBFA5C0F}" type="pres">
      <dgm:prSet presAssocID="{90809B9E-14A9-407B-B35A-94329E506254}" presName="node" presStyleLbl="node1" presStyleIdx="1" presStyleCnt="2">
        <dgm:presLayoutVars>
          <dgm:bulletEnabled val="1"/>
        </dgm:presLayoutVars>
      </dgm:prSet>
      <dgm:spPr/>
    </dgm:pt>
  </dgm:ptLst>
  <dgm:cxnLst>
    <dgm:cxn modelId="{820F7331-D42C-40E3-952A-36F3E2E39A3D}" srcId="{8F2C6B37-5FAE-4F47-916F-956F10F358EE}" destId="{90809B9E-14A9-407B-B35A-94329E506254}" srcOrd="1" destOrd="0" parTransId="{F0EB875B-40BF-4134-B787-397768B97937}" sibTransId="{B0DD43B3-162E-47A2-B14A-F72498780BCF}"/>
    <dgm:cxn modelId="{6354D637-36DD-4CDB-8332-3A1DC707AB36}" type="presOf" srcId="{90809B9E-14A9-407B-B35A-94329E506254}" destId="{32C50284-2E67-42E6-B03E-3FCFBBFA5C0F}" srcOrd="0" destOrd="0" presId="urn:microsoft.com/office/officeart/2005/8/layout/default"/>
    <dgm:cxn modelId="{48F48960-584D-4510-B433-6B8234FF4159}" srcId="{8F2C6B37-5FAE-4F47-916F-956F10F358EE}" destId="{A76838E0-3A2F-4AEC-9ED5-CD7D64D320AC}" srcOrd="0" destOrd="0" parTransId="{517A3407-869B-4F33-B71C-6E8639E778CB}" sibTransId="{8D505AD3-96B6-4424-BC9C-6AC8A4345D65}"/>
    <dgm:cxn modelId="{3C0961DC-675A-434F-888F-2F1E0C8122A4}" type="presOf" srcId="{A76838E0-3A2F-4AEC-9ED5-CD7D64D320AC}" destId="{596D075F-A1E0-43BE-BCF7-075CAFFDA937}" srcOrd="0" destOrd="0" presId="urn:microsoft.com/office/officeart/2005/8/layout/default"/>
    <dgm:cxn modelId="{3F37F9F6-16EA-4382-88C4-97CE02C930DC}" type="presOf" srcId="{8F2C6B37-5FAE-4F47-916F-956F10F358EE}" destId="{785AE0EC-5D15-4913-8151-23B893F977C0}" srcOrd="0" destOrd="0" presId="urn:microsoft.com/office/officeart/2005/8/layout/default"/>
    <dgm:cxn modelId="{D54A589A-8570-4A76-AA6C-F68DBACA7C34}" type="presParOf" srcId="{785AE0EC-5D15-4913-8151-23B893F977C0}" destId="{596D075F-A1E0-43BE-BCF7-075CAFFDA937}" srcOrd="0" destOrd="0" presId="urn:microsoft.com/office/officeart/2005/8/layout/default"/>
    <dgm:cxn modelId="{D8207BF2-BEBC-4915-BE4E-8BF227A84495}" type="presParOf" srcId="{785AE0EC-5D15-4913-8151-23B893F977C0}" destId="{C9CB0518-55C8-4F31-85E9-AD3D2FD0DE4F}" srcOrd="1" destOrd="0" presId="urn:microsoft.com/office/officeart/2005/8/layout/default"/>
    <dgm:cxn modelId="{5077CD76-CD02-4034-A437-FACCC006D5C2}" type="presParOf" srcId="{785AE0EC-5D15-4913-8151-23B893F977C0}" destId="{32C50284-2E67-42E6-B03E-3FCFBBFA5C0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949500-C9FA-4550-B6EB-286B7AEECFE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8E81599-C8C7-4338-8EFB-925AAB7AEC72}">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dirty="0"/>
            <a:t>Attribution – causality  (counter-factual) – inferential statistics/econometrics </a:t>
          </a:r>
        </a:p>
        <a:p>
          <a:r>
            <a:rPr lang="en-US" sz="2800" dirty="0"/>
            <a:t>(project)</a:t>
          </a:r>
          <a:endParaRPr lang="en-GB" sz="2800" dirty="0"/>
        </a:p>
      </dgm:t>
    </dgm:pt>
    <dgm:pt modelId="{3F1F384F-6295-4C8A-AA10-645F00050089}" type="parTrans" cxnId="{EA0C3E0F-65A4-4477-96DB-BEDE9415FF75}">
      <dgm:prSet/>
      <dgm:spPr/>
      <dgm:t>
        <a:bodyPr/>
        <a:lstStyle/>
        <a:p>
          <a:endParaRPr lang="en-US"/>
        </a:p>
      </dgm:t>
    </dgm:pt>
    <dgm:pt modelId="{0D341665-0860-4F6D-B3B2-FBCFECEB12E5}" type="sibTrans" cxnId="{EA0C3E0F-65A4-4477-96DB-BEDE9415FF75}">
      <dgm:prSet/>
      <dgm:spPr/>
      <dgm:t>
        <a:bodyPr/>
        <a:lstStyle/>
        <a:p>
          <a:endParaRPr lang="en-US"/>
        </a:p>
      </dgm:t>
    </dgm:pt>
    <dgm:pt modelId="{255A04AC-8A59-46FC-A03F-5EBCDF2B2824}">
      <dgm:prSet custT="1"/>
      <dgm:spPr/>
      <dgm:t>
        <a:bodyPr/>
        <a:lstStyle/>
        <a:p>
          <a:pPr marL="171450" lvl="1" indent="-171450" algn="l" defTabSz="844550">
            <a:lnSpc>
              <a:spcPct val="90000"/>
            </a:lnSpc>
            <a:spcBef>
              <a:spcPct val="0"/>
            </a:spcBef>
            <a:spcAft>
              <a:spcPct val="20000"/>
            </a:spcAft>
            <a:buChar char="•"/>
          </a:pPr>
          <a:r>
            <a:rPr lang="en-US" sz="1900" kern="1200" dirty="0">
              <a:solidFill>
                <a:prstClr val="black">
                  <a:hueOff val="0"/>
                  <a:satOff val="0"/>
                  <a:lumOff val="0"/>
                  <a:alphaOff val="0"/>
                </a:prstClr>
              </a:solidFill>
              <a:latin typeface="Calibri"/>
              <a:ea typeface="+mn-ea"/>
              <a:cs typeface="+mn-cs"/>
            </a:rPr>
            <a:t>Test for internal validity of causal relationships – need control/comparison </a:t>
          </a:r>
          <a:endParaRPr lang="en-GB" sz="1900" kern="1200" dirty="0">
            <a:solidFill>
              <a:prstClr val="black">
                <a:hueOff val="0"/>
                <a:satOff val="0"/>
                <a:lumOff val="0"/>
                <a:alphaOff val="0"/>
              </a:prstClr>
            </a:solidFill>
            <a:latin typeface="Calibri"/>
            <a:ea typeface="+mn-ea"/>
            <a:cs typeface="+mn-cs"/>
          </a:endParaRPr>
        </a:p>
      </dgm:t>
    </dgm:pt>
    <dgm:pt modelId="{AD583AE9-A7E5-43AE-959A-8B71CD52F706}" type="parTrans" cxnId="{B545FBEF-1E96-4286-A315-EE0687C4F9F6}">
      <dgm:prSet/>
      <dgm:spPr/>
      <dgm:t>
        <a:bodyPr/>
        <a:lstStyle/>
        <a:p>
          <a:endParaRPr lang="en-US"/>
        </a:p>
      </dgm:t>
    </dgm:pt>
    <dgm:pt modelId="{9A58F527-E61A-4216-8177-923DD65D87E9}" type="sibTrans" cxnId="{B545FBEF-1E96-4286-A315-EE0687C4F9F6}">
      <dgm:prSet/>
      <dgm:spPr/>
      <dgm:t>
        <a:bodyPr/>
        <a:lstStyle/>
        <a:p>
          <a:endParaRPr lang="en-US"/>
        </a:p>
      </dgm:t>
    </dgm:pt>
    <dgm:pt modelId="{2D7E9B30-B4E4-4365-9C08-84D5916066E0}">
      <dgm:prSet custT="1"/>
      <dgm:spPr/>
      <dgm:t>
        <a:bodyPr/>
        <a:lstStyle/>
        <a:p>
          <a:pPr marL="171450" lvl="1" indent="-171450" algn="l" defTabSz="844550">
            <a:lnSpc>
              <a:spcPct val="90000"/>
            </a:lnSpc>
            <a:spcBef>
              <a:spcPct val="0"/>
            </a:spcBef>
            <a:spcAft>
              <a:spcPct val="20000"/>
            </a:spcAft>
            <a:buChar char="•"/>
          </a:pPr>
          <a:r>
            <a:rPr lang="en-US" sz="1900" kern="1200" dirty="0">
              <a:solidFill>
                <a:prstClr val="black">
                  <a:hueOff val="0"/>
                  <a:satOff val="0"/>
                  <a:lumOff val="0"/>
                  <a:alphaOff val="0"/>
                </a:prstClr>
              </a:solidFill>
              <a:latin typeface="Calibri"/>
              <a:ea typeface="+mn-ea"/>
              <a:cs typeface="+mn-cs"/>
            </a:rPr>
            <a:t>Test for external validity to be able to generalize – need representative sample</a:t>
          </a:r>
          <a:endParaRPr lang="en-GB" sz="1900" kern="1200" dirty="0">
            <a:solidFill>
              <a:prstClr val="black">
                <a:hueOff val="0"/>
                <a:satOff val="0"/>
                <a:lumOff val="0"/>
                <a:alphaOff val="0"/>
              </a:prstClr>
            </a:solidFill>
            <a:latin typeface="Calibri"/>
            <a:ea typeface="+mn-ea"/>
            <a:cs typeface="+mn-cs"/>
          </a:endParaRPr>
        </a:p>
      </dgm:t>
    </dgm:pt>
    <dgm:pt modelId="{75199C0D-BC23-4A16-A053-93D387551A37}" type="parTrans" cxnId="{0BBD27CF-899D-4E63-9902-78F67CFD690C}">
      <dgm:prSet/>
      <dgm:spPr/>
      <dgm:t>
        <a:bodyPr/>
        <a:lstStyle/>
        <a:p>
          <a:endParaRPr lang="en-US"/>
        </a:p>
      </dgm:t>
    </dgm:pt>
    <dgm:pt modelId="{A4C4E6E2-8352-4964-ADC6-720A678136F4}" type="sibTrans" cxnId="{0BBD27CF-899D-4E63-9902-78F67CFD690C}">
      <dgm:prSet/>
      <dgm:spPr/>
      <dgm:t>
        <a:bodyPr/>
        <a:lstStyle/>
        <a:p>
          <a:endParaRPr lang="en-US"/>
        </a:p>
      </dgm:t>
    </dgm:pt>
    <dgm:pt modelId="{CB2E24B3-CB9D-4B25-8AB5-0A67F4BEA1A1}">
      <dgm:prSet custT="1"/>
      <dgm:spPr>
        <a:solidFill>
          <a:srgbClr val="20908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dirty="0"/>
            <a:t>Contribution – plausible association (before and after)- </a:t>
          </a:r>
          <a:r>
            <a:rPr lang="en-US" sz="2800" dirty="0" err="1"/>
            <a:t>quanti</a:t>
          </a:r>
          <a:r>
            <a:rPr lang="en-US" sz="2800" dirty="0"/>
            <a:t>/</a:t>
          </a:r>
          <a:r>
            <a:rPr lang="en-US" sz="2800" dirty="0" err="1"/>
            <a:t>quali</a:t>
          </a:r>
          <a:endParaRPr lang="en-US" sz="2800" dirty="0"/>
        </a:p>
        <a:p>
          <a:r>
            <a:rPr lang="en-US" sz="2800" dirty="0"/>
            <a:t>(</a:t>
          </a:r>
          <a:r>
            <a:rPr lang="en-US" sz="2800" dirty="0" err="1"/>
            <a:t>Programme</a:t>
          </a:r>
          <a:r>
            <a:rPr lang="en-US" sz="2800" dirty="0"/>
            <a:t>)</a:t>
          </a:r>
          <a:endParaRPr lang="en-GB" sz="2800" dirty="0"/>
        </a:p>
      </dgm:t>
    </dgm:pt>
    <dgm:pt modelId="{7ECD73BB-40BF-4A53-AAE6-3FCF5470FCD7}" type="parTrans" cxnId="{E0B8530E-8721-4272-BCE6-37C7E8BB6A0A}">
      <dgm:prSet/>
      <dgm:spPr/>
      <dgm:t>
        <a:bodyPr/>
        <a:lstStyle/>
        <a:p>
          <a:endParaRPr lang="en-US"/>
        </a:p>
      </dgm:t>
    </dgm:pt>
    <dgm:pt modelId="{CAED26C0-5567-446D-81DB-C4494AED0D36}" type="sibTrans" cxnId="{E0B8530E-8721-4272-BCE6-37C7E8BB6A0A}">
      <dgm:prSet/>
      <dgm:spPr/>
      <dgm:t>
        <a:bodyPr/>
        <a:lstStyle/>
        <a:p>
          <a:endParaRPr lang="en-US"/>
        </a:p>
      </dgm:t>
    </dgm:pt>
    <dgm:pt modelId="{27015F68-DE9B-46B7-A1BE-965C54240B85}">
      <dgm:prSet/>
      <dgm:spPr/>
      <dgm:t>
        <a:bodyPr/>
        <a:lstStyle/>
        <a:p>
          <a:endParaRPr lang="en-GB" dirty="0"/>
        </a:p>
      </dgm:t>
    </dgm:pt>
    <dgm:pt modelId="{B37FCB5E-8426-4822-BF4B-EB478DE5E054}" type="parTrans" cxnId="{4199F023-9C54-463D-93AA-C4F0FBEFDB77}">
      <dgm:prSet/>
      <dgm:spPr/>
      <dgm:t>
        <a:bodyPr/>
        <a:lstStyle/>
        <a:p>
          <a:endParaRPr lang="en-US"/>
        </a:p>
      </dgm:t>
    </dgm:pt>
    <dgm:pt modelId="{E1693983-7030-49C2-96BE-CDEE8FFCFA23}" type="sibTrans" cxnId="{4199F023-9C54-463D-93AA-C4F0FBEFDB77}">
      <dgm:prSet/>
      <dgm:spPr/>
      <dgm:t>
        <a:bodyPr/>
        <a:lstStyle/>
        <a:p>
          <a:endParaRPr lang="en-US"/>
        </a:p>
      </dgm:t>
    </dgm:pt>
    <dgm:pt modelId="{07C85493-3023-4BC1-BD4A-96A5E43EF427}">
      <dgm:prSet/>
      <dgm:spPr/>
      <dgm:t>
        <a:bodyPr/>
        <a:lstStyle/>
        <a:p>
          <a:r>
            <a:rPr lang="en-US" dirty="0"/>
            <a:t>Test convergence of theory/literature X findings</a:t>
          </a:r>
          <a:endParaRPr lang="en-GB" dirty="0"/>
        </a:p>
      </dgm:t>
    </dgm:pt>
    <dgm:pt modelId="{ACD6C36F-BD09-42A0-BAED-D4A0BC40FA7A}" type="parTrans" cxnId="{8C46BBD6-3ECE-4ADE-A1C0-3E6E0E96AAAC}">
      <dgm:prSet/>
      <dgm:spPr/>
      <dgm:t>
        <a:bodyPr/>
        <a:lstStyle/>
        <a:p>
          <a:endParaRPr lang="en-US"/>
        </a:p>
      </dgm:t>
    </dgm:pt>
    <dgm:pt modelId="{95A9CAD0-D89F-4ADC-AFA4-A1B2B3EF0723}" type="sibTrans" cxnId="{8C46BBD6-3ECE-4ADE-A1C0-3E6E0E96AAAC}">
      <dgm:prSet/>
      <dgm:spPr/>
      <dgm:t>
        <a:bodyPr/>
        <a:lstStyle/>
        <a:p>
          <a:endParaRPr lang="en-US"/>
        </a:p>
      </dgm:t>
    </dgm:pt>
    <dgm:pt modelId="{9A310944-E963-443D-930A-5B6B246CF90B}">
      <dgm:prSet/>
      <dgm:spPr/>
      <dgm:t>
        <a:bodyPr/>
        <a:lstStyle/>
        <a:p>
          <a:r>
            <a:rPr lang="en-US" dirty="0"/>
            <a:t>Test data analysis validity – need triangulation of methods and sources</a:t>
          </a:r>
          <a:endParaRPr lang="en-GB" dirty="0"/>
        </a:p>
      </dgm:t>
    </dgm:pt>
    <dgm:pt modelId="{87BFCC85-20B7-4181-9D0F-5B3B30CD9547}" type="parTrans" cxnId="{DC4DEA2A-08C3-4992-99AF-53F3604CEC87}">
      <dgm:prSet/>
      <dgm:spPr/>
      <dgm:t>
        <a:bodyPr/>
        <a:lstStyle/>
        <a:p>
          <a:endParaRPr lang="en-US"/>
        </a:p>
      </dgm:t>
    </dgm:pt>
    <dgm:pt modelId="{304555A1-8E9C-466B-9D43-693011BEC75C}" type="sibTrans" cxnId="{DC4DEA2A-08C3-4992-99AF-53F3604CEC87}">
      <dgm:prSet/>
      <dgm:spPr/>
      <dgm:t>
        <a:bodyPr/>
        <a:lstStyle/>
        <a:p>
          <a:endParaRPr lang="en-US"/>
        </a:p>
      </dgm:t>
    </dgm:pt>
    <dgm:pt modelId="{301B24E8-79D5-4ECE-995A-254964F01661}">
      <dgm:prSet custT="1"/>
      <dgm:spPr/>
      <dgm:t>
        <a:bodyPr/>
        <a:lstStyle/>
        <a:p>
          <a:pPr marL="171450" lvl="1" indent="-171450" algn="l" defTabSz="844550">
            <a:lnSpc>
              <a:spcPct val="90000"/>
            </a:lnSpc>
            <a:spcBef>
              <a:spcPct val="0"/>
            </a:spcBef>
            <a:spcAft>
              <a:spcPct val="20000"/>
            </a:spcAft>
            <a:buNone/>
          </a:pPr>
          <a:r>
            <a:rPr lang="en-US" sz="1900" kern="1200" dirty="0">
              <a:solidFill>
                <a:prstClr val="black">
                  <a:hueOff val="0"/>
                  <a:satOff val="0"/>
                  <a:lumOff val="0"/>
                  <a:alphaOff val="0"/>
                </a:prstClr>
              </a:solidFill>
              <a:latin typeface="Calibri"/>
              <a:ea typeface="+mn-ea"/>
              <a:cs typeface="+mn-cs"/>
            </a:rPr>
            <a:t>		statistical validity – consider variability, scale, magnitude</a:t>
          </a:r>
          <a:endParaRPr lang="en-GB" sz="1900" kern="1200" dirty="0">
            <a:solidFill>
              <a:prstClr val="black">
                <a:hueOff val="0"/>
                <a:satOff val="0"/>
                <a:lumOff val="0"/>
                <a:alphaOff val="0"/>
              </a:prstClr>
            </a:solidFill>
            <a:latin typeface="Calibri"/>
            <a:ea typeface="+mn-ea"/>
            <a:cs typeface="+mn-cs"/>
          </a:endParaRPr>
        </a:p>
      </dgm:t>
    </dgm:pt>
    <dgm:pt modelId="{65CB7E10-BA89-4D7F-B2F8-38D101996C89}" type="parTrans" cxnId="{9516B63D-B09D-4B94-9A65-3D516A4A9D0D}">
      <dgm:prSet/>
      <dgm:spPr/>
      <dgm:t>
        <a:bodyPr/>
        <a:lstStyle/>
        <a:p>
          <a:endParaRPr lang="en-US"/>
        </a:p>
      </dgm:t>
    </dgm:pt>
    <dgm:pt modelId="{5DEE4F00-651B-478D-922B-7CCBA54B3614}" type="sibTrans" cxnId="{9516B63D-B09D-4B94-9A65-3D516A4A9D0D}">
      <dgm:prSet/>
      <dgm:spPr/>
      <dgm:t>
        <a:bodyPr/>
        <a:lstStyle/>
        <a:p>
          <a:endParaRPr lang="en-US"/>
        </a:p>
      </dgm:t>
    </dgm:pt>
    <dgm:pt modelId="{D24EAF4E-F3DF-4F13-BE30-4FF626B2EF15}">
      <dgm:prSet/>
      <dgm:spPr/>
      <dgm:t>
        <a:bodyPr/>
        <a:lstStyle/>
        <a:p>
          <a:r>
            <a:rPr lang="en-US" dirty="0"/>
            <a:t>Test rival theories – consider variability and context</a:t>
          </a:r>
          <a:endParaRPr lang="en-GB" dirty="0"/>
        </a:p>
      </dgm:t>
    </dgm:pt>
    <dgm:pt modelId="{C85FEA83-07DA-4212-8A96-70DD57B41690}" type="parTrans" cxnId="{84749D66-2CD3-4DE3-82B7-DCFF30155259}">
      <dgm:prSet/>
      <dgm:spPr/>
      <dgm:t>
        <a:bodyPr/>
        <a:lstStyle/>
        <a:p>
          <a:endParaRPr lang="en-US"/>
        </a:p>
      </dgm:t>
    </dgm:pt>
    <dgm:pt modelId="{AE3C7B9A-62E5-4263-A353-B5C1CDC78F26}" type="sibTrans" cxnId="{84749D66-2CD3-4DE3-82B7-DCFF30155259}">
      <dgm:prSet/>
      <dgm:spPr/>
      <dgm:t>
        <a:bodyPr/>
        <a:lstStyle/>
        <a:p>
          <a:endParaRPr lang="en-US"/>
        </a:p>
      </dgm:t>
    </dgm:pt>
    <dgm:pt modelId="{AFDCA30D-A21D-4745-89F1-31EA1267D359}" type="pres">
      <dgm:prSet presAssocID="{B1949500-C9FA-4550-B6EB-286B7AEECFED}" presName="linear" presStyleCnt="0">
        <dgm:presLayoutVars>
          <dgm:animLvl val="lvl"/>
          <dgm:resizeHandles val="exact"/>
        </dgm:presLayoutVars>
      </dgm:prSet>
      <dgm:spPr/>
    </dgm:pt>
    <dgm:pt modelId="{EF96E494-BFF2-4729-88C0-DFCA88976527}" type="pres">
      <dgm:prSet presAssocID="{78E81599-C8C7-4338-8EFB-925AAB7AEC72}" presName="parentText" presStyleLbl="node1" presStyleIdx="0" presStyleCnt="2" custScaleY="88689">
        <dgm:presLayoutVars>
          <dgm:chMax val="0"/>
          <dgm:bulletEnabled val="1"/>
        </dgm:presLayoutVars>
      </dgm:prSet>
      <dgm:spPr/>
    </dgm:pt>
    <dgm:pt modelId="{3CB6FAB6-3B81-4890-A6D8-2E81102B562B}" type="pres">
      <dgm:prSet presAssocID="{78E81599-C8C7-4338-8EFB-925AAB7AEC72}" presName="childText" presStyleLbl="revTx" presStyleIdx="0" presStyleCnt="2">
        <dgm:presLayoutVars>
          <dgm:bulletEnabled val="1"/>
        </dgm:presLayoutVars>
      </dgm:prSet>
      <dgm:spPr/>
    </dgm:pt>
    <dgm:pt modelId="{838B404C-7DB2-4C84-845F-40A351A48BDA}" type="pres">
      <dgm:prSet presAssocID="{CB2E24B3-CB9D-4B25-8AB5-0A67F4BEA1A1}" presName="parentText" presStyleLbl="node1" presStyleIdx="1" presStyleCnt="2" custScaleY="75921" custLinFactNeighborY="8127">
        <dgm:presLayoutVars>
          <dgm:chMax val="0"/>
          <dgm:bulletEnabled val="1"/>
        </dgm:presLayoutVars>
      </dgm:prSet>
      <dgm:spPr/>
    </dgm:pt>
    <dgm:pt modelId="{C4672A5F-0C4D-4F32-ACA7-41F10F185B8E}" type="pres">
      <dgm:prSet presAssocID="{CB2E24B3-CB9D-4B25-8AB5-0A67F4BEA1A1}" presName="childText" presStyleLbl="revTx" presStyleIdx="1" presStyleCnt="2" custScaleY="55652">
        <dgm:presLayoutVars>
          <dgm:bulletEnabled val="1"/>
        </dgm:presLayoutVars>
      </dgm:prSet>
      <dgm:spPr/>
    </dgm:pt>
  </dgm:ptLst>
  <dgm:cxnLst>
    <dgm:cxn modelId="{A7ADEA08-C470-408E-B61D-474DA3626292}" type="presOf" srcId="{9A310944-E963-443D-930A-5B6B246CF90B}" destId="{C4672A5F-0C4D-4F32-ACA7-41F10F185B8E}" srcOrd="0" destOrd="1" presId="urn:microsoft.com/office/officeart/2005/8/layout/vList2"/>
    <dgm:cxn modelId="{E0B8530E-8721-4272-BCE6-37C7E8BB6A0A}" srcId="{B1949500-C9FA-4550-B6EB-286B7AEECFED}" destId="{CB2E24B3-CB9D-4B25-8AB5-0A67F4BEA1A1}" srcOrd="1" destOrd="0" parTransId="{7ECD73BB-40BF-4A53-AAE6-3FCF5470FCD7}" sibTransId="{CAED26C0-5567-446D-81DB-C4494AED0D36}"/>
    <dgm:cxn modelId="{EA0C3E0F-65A4-4477-96DB-BEDE9415FF75}" srcId="{B1949500-C9FA-4550-B6EB-286B7AEECFED}" destId="{78E81599-C8C7-4338-8EFB-925AAB7AEC72}" srcOrd="0" destOrd="0" parTransId="{3F1F384F-6295-4C8A-AA10-645F00050089}" sibTransId="{0D341665-0860-4F6D-B3B2-FBCFECEB12E5}"/>
    <dgm:cxn modelId="{9A237F21-755A-4C09-9A98-951309D73CDA}" type="presOf" srcId="{255A04AC-8A59-46FC-A03F-5EBCDF2B2824}" destId="{3CB6FAB6-3B81-4890-A6D8-2E81102B562B}" srcOrd="0" destOrd="0" presId="urn:microsoft.com/office/officeart/2005/8/layout/vList2"/>
    <dgm:cxn modelId="{4199F023-9C54-463D-93AA-C4F0FBEFDB77}" srcId="{CB2E24B3-CB9D-4B25-8AB5-0A67F4BEA1A1}" destId="{27015F68-DE9B-46B7-A1BE-965C54240B85}" srcOrd="0" destOrd="0" parTransId="{B37FCB5E-8426-4822-BF4B-EB478DE5E054}" sibTransId="{E1693983-7030-49C2-96BE-CDEE8FFCFA23}"/>
    <dgm:cxn modelId="{321EA924-6924-4031-96DE-5B34F6F42184}" type="presOf" srcId="{07C85493-3023-4BC1-BD4A-96A5E43EF427}" destId="{C4672A5F-0C4D-4F32-ACA7-41F10F185B8E}" srcOrd="0" destOrd="2" presId="urn:microsoft.com/office/officeart/2005/8/layout/vList2"/>
    <dgm:cxn modelId="{DC4DEA2A-08C3-4992-99AF-53F3604CEC87}" srcId="{CB2E24B3-CB9D-4B25-8AB5-0A67F4BEA1A1}" destId="{9A310944-E963-443D-930A-5B6B246CF90B}" srcOrd="1" destOrd="0" parTransId="{87BFCC85-20B7-4181-9D0F-5B3B30CD9547}" sibTransId="{304555A1-8E9C-466B-9D43-693011BEC75C}"/>
    <dgm:cxn modelId="{9516B63D-B09D-4B94-9A65-3D516A4A9D0D}" srcId="{2D7E9B30-B4E4-4365-9C08-84D5916066E0}" destId="{301B24E8-79D5-4ECE-995A-254964F01661}" srcOrd="0" destOrd="0" parTransId="{65CB7E10-BA89-4D7F-B2F8-38D101996C89}" sibTransId="{5DEE4F00-651B-478D-922B-7CCBA54B3614}"/>
    <dgm:cxn modelId="{84749D66-2CD3-4DE3-82B7-DCFF30155259}" srcId="{CB2E24B3-CB9D-4B25-8AB5-0A67F4BEA1A1}" destId="{D24EAF4E-F3DF-4F13-BE30-4FF626B2EF15}" srcOrd="3" destOrd="0" parTransId="{C85FEA83-07DA-4212-8A96-70DD57B41690}" sibTransId="{AE3C7B9A-62E5-4263-A353-B5C1CDC78F26}"/>
    <dgm:cxn modelId="{C3F8BE46-A246-48BB-A5BB-2C9AFCFE01D2}" type="presOf" srcId="{B1949500-C9FA-4550-B6EB-286B7AEECFED}" destId="{AFDCA30D-A21D-4745-89F1-31EA1267D359}" srcOrd="0" destOrd="0" presId="urn:microsoft.com/office/officeart/2005/8/layout/vList2"/>
    <dgm:cxn modelId="{80A6D694-24CD-4E00-A3ED-F5CEAF6F9524}" type="presOf" srcId="{CB2E24B3-CB9D-4B25-8AB5-0A67F4BEA1A1}" destId="{838B404C-7DB2-4C84-845F-40A351A48BDA}" srcOrd="0" destOrd="0" presId="urn:microsoft.com/office/officeart/2005/8/layout/vList2"/>
    <dgm:cxn modelId="{5E466EA2-FCAA-459E-8DC2-F17AFD4B22DF}" type="presOf" srcId="{301B24E8-79D5-4ECE-995A-254964F01661}" destId="{3CB6FAB6-3B81-4890-A6D8-2E81102B562B}" srcOrd="0" destOrd="2" presId="urn:microsoft.com/office/officeart/2005/8/layout/vList2"/>
    <dgm:cxn modelId="{7F3F3CB1-5E64-496E-9320-91DE68BCB34B}" type="presOf" srcId="{2D7E9B30-B4E4-4365-9C08-84D5916066E0}" destId="{3CB6FAB6-3B81-4890-A6D8-2E81102B562B}" srcOrd="0" destOrd="1" presId="urn:microsoft.com/office/officeart/2005/8/layout/vList2"/>
    <dgm:cxn modelId="{A2E62BC0-C010-4F8D-861E-A5276006BEDC}" type="presOf" srcId="{78E81599-C8C7-4338-8EFB-925AAB7AEC72}" destId="{EF96E494-BFF2-4729-88C0-DFCA88976527}" srcOrd="0" destOrd="0" presId="urn:microsoft.com/office/officeart/2005/8/layout/vList2"/>
    <dgm:cxn modelId="{0BBD27CF-899D-4E63-9902-78F67CFD690C}" srcId="{78E81599-C8C7-4338-8EFB-925AAB7AEC72}" destId="{2D7E9B30-B4E4-4365-9C08-84D5916066E0}" srcOrd="1" destOrd="0" parTransId="{75199C0D-BC23-4A16-A053-93D387551A37}" sibTransId="{A4C4E6E2-8352-4964-ADC6-720A678136F4}"/>
    <dgm:cxn modelId="{8C46BBD6-3ECE-4ADE-A1C0-3E6E0E96AAAC}" srcId="{CB2E24B3-CB9D-4B25-8AB5-0A67F4BEA1A1}" destId="{07C85493-3023-4BC1-BD4A-96A5E43EF427}" srcOrd="2" destOrd="0" parTransId="{ACD6C36F-BD09-42A0-BAED-D4A0BC40FA7A}" sibTransId="{95A9CAD0-D89F-4ADC-AFA4-A1B2B3EF0723}"/>
    <dgm:cxn modelId="{B545FBEF-1E96-4286-A315-EE0687C4F9F6}" srcId="{78E81599-C8C7-4338-8EFB-925AAB7AEC72}" destId="{255A04AC-8A59-46FC-A03F-5EBCDF2B2824}" srcOrd="0" destOrd="0" parTransId="{AD583AE9-A7E5-43AE-959A-8B71CD52F706}" sibTransId="{9A58F527-E61A-4216-8177-923DD65D87E9}"/>
    <dgm:cxn modelId="{37D1F4FB-0F5A-4983-9F7E-CF3F2C54F9E6}" type="presOf" srcId="{D24EAF4E-F3DF-4F13-BE30-4FF626B2EF15}" destId="{C4672A5F-0C4D-4F32-ACA7-41F10F185B8E}" srcOrd="0" destOrd="3" presId="urn:microsoft.com/office/officeart/2005/8/layout/vList2"/>
    <dgm:cxn modelId="{DA3DA1FE-3EE1-4DAD-9051-49E32598D951}" type="presOf" srcId="{27015F68-DE9B-46B7-A1BE-965C54240B85}" destId="{C4672A5F-0C4D-4F32-ACA7-41F10F185B8E}" srcOrd="0" destOrd="0" presId="urn:microsoft.com/office/officeart/2005/8/layout/vList2"/>
    <dgm:cxn modelId="{85786F72-3D93-4EEB-8B37-64E664DA58CA}" type="presParOf" srcId="{AFDCA30D-A21D-4745-89F1-31EA1267D359}" destId="{EF96E494-BFF2-4729-88C0-DFCA88976527}" srcOrd="0" destOrd="0" presId="urn:microsoft.com/office/officeart/2005/8/layout/vList2"/>
    <dgm:cxn modelId="{81DD60BA-2C1B-40B9-A38C-01C3958EA2E0}" type="presParOf" srcId="{AFDCA30D-A21D-4745-89F1-31EA1267D359}" destId="{3CB6FAB6-3B81-4890-A6D8-2E81102B562B}" srcOrd="1" destOrd="0" presId="urn:microsoft.com/office/officeart/2005/8/layout/vList2"/>
    <dgm:cxn modelId="{4231840C-2794-43BA-8C8C-3AC21CE62D4A}" type="presParOf" srcId="{AFDCA30D-A21D-4745-89F1-31EA1267D359}" destId="{838B404C-7DB2-4C84-845F-40A351A48BDA}" srcOrd="2" destOrd="0" presId="urn:microsoft.com/office/officeart/2005/8/layout/vList2"/>
    <dgm:cxn modelId="{0D43C23D-5FA5-4DFE-8C61-9493B3BF3B31}" type="presParOf" srcId="{AFDCA30D-A21D-4745-89F1-31EA1267D359}" destId="{C4672A5F-0C4D-4F32-ACA7-41F10F185B8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76053AE-292D-4526-A12A-6F22762DA28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C2FE027-B4B6-4CBB-8BEA-FD141D6D3825}">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1. Set out cause-effect/challenge to be addressed</a:t>
          </a:r>
          <a:endParaRPr lang="en-GB" dirty="0"/>
        </a:p>
      </dgm:t>
    </dgm:pt>
    <dgm:pt modelId="{73C25C8B-284A-4DA7-8913-F11CD0B3B367}" type="parTrans" cxnId="{56059061-F846-4857-8D2A-1BB25F3B5396}">
      <dgm:prSet/>
      <dgm:spPr/>
      <dgm:t>
        <a:bodyPr/>
        <a:lstStyle/>
        <a:p>
          <a:endParaRPr lang="en-US"/>
        </a:p>
      </dgm:t>
    </dgm:pt>
    <dgm:pt modelId="{0C75902E-2CE6-4020-9769-650033B381AD}" type="sibTrans" cxnId="{56059061-F846-4857-8D2A-1BB25F3B5396}">
      <dgm:prSet/>
      <dgm:spPr/>
      <dgm:t>
        <a:bodyPr/>
        <a:lstStyle/>
        <a:p>
          <a:endParaRPr lang="en-US"/>
        </a:p>
      </dgm:t>
    </dgm:pt>
    <dgm:pt modelId="{B5B33F5B-CB4A-44CA-8D0E-66CC1FE2E913}">
      <dgm:prSet/>
      <dgm:spPr>
        <a:solidFill>
          <a:srgbClr val="20908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2. Develop TOC with assumptions and risks to links in chain &amp; rival explanations</a:t>
          </a:r>
          <a:endParaRPr lang="en-GB" dirty="0"/>
        </a:p>
      </dgm:t>
    </dgm:pt>
    <dgm:pt modelId="{DE5FFC3B-4B0F-4CCC-A521-C42F31ED58D5}" type="parTrans" cxnId="{792AD376-A2CA-40B6-9F2F-7E3FBCACD474}">
      <dgm:prSet/>
      <dgm:spPr/>
      <dgm:t>
        <a:bodyPr/>
        <a:lstStyle/>
        <a:p>
          <a:endParaRPr lang="en-US"/>
        </a:p>
      </dgm:t>
    </dgm:pt>
    <dgm:pt modelId="{9E8BF4D3-F138-4BC6-BED0-B46CCACEEC4D}" type="sibTrans" cxnId="{792AD376-A2CA-40B6-9F2F-7E3FBCACD474}">
      <dgm:prSet/>
      <dgm:spPr/>
      <dgm:t>
        <a:bodyPr/>
        <a:lstStyle/>
        <a:p>
          <a:endParaRPr lang="en-US"/>
        </a:p>
      </dgm:t>
    </dgm:pt>
    <dgm:pt modelId="{145C8618-05A0-4C2D-9D81-380C63E321FD}">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3. Gather the existing evidence on the TOC</a:t>
          </a:r>
        </a:p>
      </dgm:t>
    </dgm:pt>
    <dgm:pt modelId="{9C682B6C-8E3D-4B98-AB8E-EE7E6AB63ADB}" type="parTrans" cxnId="{E21854EA-5FB5-4C7A-9AF3-80BE17DE5038}">
      <dgm:prSet/>
      <dgm:spPr/>
      <dgm:t>
        <a:bodyPr/>
        <a:lstStyle/>
        <a:p>
          <a:endParaRPr lang="en-US"/>
        </a:p>
      </dgm:t>
    </dgm:pt>
    <dgm:pt modelId="{A303EE56-5E6F-43F0-9112-4A660EF6816D}" type="sibTrans" cxnId="{E21854EA-5FB5-4C7A-9AF3-80BE17DE5038}">
      <dgm:prSet/>
      <dgm:spPr/>
      <dgm:t>
        <a:bodyPr/>
        <a:lstStyle/>
        <a:p>
          <a:endParaRPr lang="en-US"/>
        </a:p>
      </dgm:t>
    </dgm:pt>
    <dgm:pt modelId="{59F1C669-67CD-409E-BB0F-52ADC071DBBD}">
      <dgm:prSet/>
      <dgm:spPr>
        <a:solidFill>
          <a:srgbClr val="C8953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4. Assemble and assess the contribution claim and challenges to it</a:t>
          </a:r>
          <a:endParaRPr lang="en-GB" dirty="0"/>
        </a:p>
      </dgm:t>
    </dgm:pt>
    <dgm:pt modelId="{D4422102-1F0D-4887-A506-466C97BD5D43}" type="parTrans" cxnId="{1B729155-A63F-4E38-B17F-D3712ACB9ADF}">
      <dgm:prSet/>
      <dgm:spPr/>
      <dgm:t>
        <a:bodyPr/>
        <a:lstStyle/>
        <a:p>
          <a:endParaRPr lang="en-US"/>
        </a:p>
      </dgm:t>
    </dgm:pt>
    <dgm:pt modelId="{C77441DC-EDE7-404B-A1FF-6184005C45F2}" type="sibTrans" cxnId="{1B729155-A63F-4E38-B17F-D3712ACB9ADF}">
      <dgm:prSet/>
      <dgm:spPr/>
      <dgm:t>
        <a:bodyPr/>
        <a:lstStyle/>
        <a:p>
          <a:endParaRPr lang="en-US"/>
        </a:p>
      </dgm:t>
    </dgm:pt>
    <dgm:pt modelId="{4B57A7F5-BB9F-49E3-9645-207346119211}">
      <dgm:prSe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5. Determine additional evidence needed to enhance credibility of claim</a:t>
          </a:r>
          <a:endParaRPr lang="en-GB" dirty="0"/>
        </a:p>
      </dgm:t>
    </dgm:pt>
    <dgm:pt modelId="{553C42B3-9FA0-47CE-990E-FD32A45CFED4}" type="parTrans" cxnId="{5CEA1940-B5D3-48BA-B9E7-BDE59240D2A2}">
      <dgm:prSet/>
      <dgm:spPr/>
      <dgm:t>
        <a:bodyPr/>
        <a:lstStyle/>
        <a:p>
          <a:endParaRPr lang="en-US"/>
        </a:p>
      </dgm:t>
    </dgm:pt>
    <dgm:pt modelId="{174AC5FD-AB87-44A5-9C11-BE18B8780629}" type="sibTrans" cxnId="{5CEA1940-B5D3-48BA-B9E7-BDE59240D2A2}">
      <dgm:prSet/>
      <dgm:spPr/>
      <dgm:t>
        <a:bodyPr/>
        <a:lstStyle/>
        <a:p>
          <a:endParaRPr lang="en-US"/>
        </a:p>
      </dgm:t>
    </dgm:pt>
    <dgm:pt modelId="{585DF1C8-1F4C-4041-B6F7-B2F808AE00CE}">
      <dgm:prSet/>
      <dgm:spPr>
        <a:solidFill>
          <a:srgbClr val="20908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6. Revise and strengthen the contribution story</a:t>
          </a:r>
          <a:endParaRPr lang="en-GB" dirty="0"/>
        </a:p>
      </dgm:t>
    </dgm:pt>
    <dgm:pt modelId="{939B7A26-749C-4EF7-8318-AEA91AE2B9C2}" type="parTrans" cxnId="{E84D5114-9483-444A-9462-CD8693324858}">
      <dgm:prSet/>
      <dgm:spPr/>
      <dgm:t>
        <a:bodyPr/>
        <a:lstStyle/>
        <a:p>
          <a:endParaRPr lang="en-US"/>
        </a:p>
      </dgm:t>
    </dgm:pt>
    <dgm:pt modelId="{6CB13CD2-6768-4B8B-825E-10A98BA35B9F}" type="sibTrans" cxnId="{E84D5114-9483-444A-9462-CD8693324858}">
      <dgm:prSet/>
      <dgm:spPr/>
      <dgm:t>
        <a:bodyPr/>
        <a:lstStyle/>
        <a:p>
          <a:endParaRPr lang="en-US"/>
        </a:p>
      </dgm:t>
    </dgm:pt>
    <dgm:pt modelId="{E4E1DD33-20EF-477D-8A83-0A3E8208FB18}">
      <dgm:prSet/>
      <dgm:spPr>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7. Use the contribution to produce recommendations for improvements</a:t>
          </a:r>
          <a:endParaRPr lang="en-GB" dirty="0"/>
        </a:p>
      </dgm:t>
    </dgm:pt>
    <dgm:pt modelId="{238584E1-57A1-45F1-BE7D-AF23D2D550FB}" type="parTrans" cxnId="{8AF9EB7E-CD5A-45E7-9131-EAFE4A6B1243}">
      <dgm:prSet/>
      <dgm:spPr/>
      <dgm:t>
        <a:bodyPr/>
        <a:lstStyle/>
        <a:p>
          <a:endParaRPr lang="en-US"/>
        </a:p>
      </dgm:t>
    </dgm:pt>
    <dgm:pt modelId="{E97FB800-40A7-4D19-83F6-50FC649199DA}" type="sibTrans" cxnId="{8AF9EB7E-CD5A-45E7-9131-EAFE4A6B1243}">
      <dgm:prSet/>
      <dgm:spPr/>
      <dgm:t>
        <a:bodyPr/>
        <a:lstStyle/>
        <a:p>
          <a:endParaRPr lang="en-US"/>
        </a:p>
      </dgm:t>
    </dgm:pt>
    <dgm:pt modelId="{163BD8B1-EB73-4190-AD51-B92A3E31D08E}" type="pres">
      <dgm:prSet presAssocID="{676053AE-292D-4526-A12A-6F22762DA280}" presName="linear" presStyleCnt="0">
        <dgm:presLayoutVars>
          <dgm:animLvl val="lvl"/>
          <dgm:resizeHandles val="exact"/>
        </dgm:presLayoutVars>
      </dgm:prSet>
      <dgm:spPr/>
    </dgm:pt>
    <dgm:pt modelId="{218237E2-6581-4B40-8B9F-FAA5193E6A87}" type="pres">
      <dgm:prSet presAssocID="{AC2FE027-B4B6-4CBB-8BEA-FD141D6D3825}" presName="parentText" presStyleLbl="node1" presStyleIdx="0" presStyleCnt="7" custScaleY="113039">
        <dgm:presLayoutVars>
          <dgm:chMax val="0"/>
          <dgm:bulletEnabled val="1"/>
        </dgm:presLayoutVars>
      </dgm:prSet>
      <dgm:spPr/>
    </dgm:pt>
    <dgm:pt modelId="{E44A77B0-B7B9-45E5-B237-DFD98541E18F}" type="pres">
      <dgm:prSet presAssocID="{0C75902E-2CE6-4020-9769-650033B381AD}" presName="spacer" presStyleCnt="0"/>
      <dgm:spPr/>
    </dgm:pt>
    <dgm:pt modelId="{95065296-B273-43CF-A339-3719300A2F93}" type="pres">
      <dgm:prSet presAssocID="{B5B33F5B-CB4A-44CA-8D0E-66CC1FE2E913}" presName="parentText" presStyleLbl="node1" presStyleIdx="1" presStyleCnt="7" custScaleY="142897">
        <dgm:presLayoutVars>
          <dgm:chMax val="0"/>
          <dgm:bulletEnabled val="1"/>
        </dgm:presLayoutVars>
      </dgm:prSet>
      <dgm:spPr/>
    </dgm:pt>
    <dgm:pt modelId="{FB8994F8-FC91-4B44-99B1-7F75621E33E8}" type="pres">
      <dgm:prSet presAssocID="{9E8BF4D3-F138-4BC6-BED0-B46CCACEEC4D}" presName="spacer" presStyleCnt="0"/>
      <dgm:spPr/>
    </dgm:pt>
    <dgm:pt modelId="{CEA44C3B-5786-4FE3-8AB5-DC12D612CC59}" type="pres">
      <dgm:prSet presAssocID="{145C8618-05A0-4C2D-9D81-380C63E321FD}" presName="parentText" presStyleLbl="node1" presStyleIdx="2" presStyleCnt="7" custScaleY="156991">
        <dgm:presLayoutVars>
          <dgm:chMax val="0"/>
          <dgm:bulletEnabled val="1"/>
        </dgm:presLayoutVars>
      </dgm:prSet>
      <dgm:spPr/>
    </dgm:pt>
    <dgm:pt modelId="{DBC39DBF-13FE-4654-A4F5-906EEA08E811}" type="pres">
      <dgm:prSet presAssocID="{A303EE56-5E6F-43F0-9112-4A660EF6816D}" presName="spacer" presStyleCnt="0"/>
      <dgm:spPr/>
    </dgm:pt>
    <dgm:pt modelId="{3A3B6D6B-E32E-4F82-8B11-BF36CA265728}" type="pres">
      <dgm:prSet presAssocID="{59F1C669-67CD-409E-BB0F-52ADC071DBBD}" presName="parentText" presStyleLbl="node1" presStyleIdx="3" presStyleCnt="7" custScaleY="153578">
        <dgm:presLayoutVars>
          <dgm:chMax val="0"/>
          <dgm:bulletEnabled val="1"/>
        </dgm:presLayoutVars>
      </dgm:prSet>
      <dgm:spPr/>
    </dgm:pt>
    <dgm:pt modelId="{0E0FAAA1-98A1-46C5-9CDA-9136F88F396F}" type="pres">
      <dgm:prSet presAssocID="{C77441DC-EDE7-404B-A1FF-6184005C45F2}" presName="spacer" presStyleCnt="0"/>
      <dgm:spPr/>
    </dgm:pt>
    <dgm:pt modelId="{29B2161E-4031-40D3-A125-44CCF414A30D}" type="pres">
      <dgm:prSet presAssocID="{4B57A7F5-BB9F-49E3-9645-207346119211}" presName="parentText" presStyleLbl="node1" presStyleIdx="4" presStyleCnt="7" custScaleY="163542">
        <dgm:presLayoutVars>
          <dgm:chMax val="0"/>
          <dgm:bulletEnabled val="1"/>
        </dgm:presLayoutVars>
      </dgm:prSet>
      <dgm:spPr/>
    </dgm:pt>
    <dgm:pt modelId="{2F5052AC-C89F-4D80-8399-AD35DAA78412}" type="pres">
      <dgm:prSet presAssocID="{174AC5FD-AB87-44A5-9C11-BE18B8780629}" presName="spacer" presStyleCnt="0"/>
      <dgm:spPr/>
    </dgm:pt>
    <dgm:pt modelId="{C8092D75-5E3D-4274-B946-20D4F1567AB5}" type="pres">
      <dgm:prSet presAssocID="{585DF1C8-1F4C-4041-B6F7-B2F808AE00CE}" presName="parentText" presStyleLbl="node1" presStyleIdx="5" presStyleCnt="7" custScaleY="181490">
        <dgm:presLayoutVars>
          <dgm:chMax val="0"/>
          <dgm:bulletEnabled val="1"/>
        </dgm:presLayoutVars>
      </dgm:prSet>
      <dgm:spPr/>
    </dgm:pt>
    <dgm:pt modelId="{5EB72CF3-C9D2-4C65-AE57-B851C4EEF8FC}" type="pres">
      <dgm:prSet presAssocID="{6CB13CD2-6768-4B8B-825E-10A98BA35B9F}" presName="spacer" presStyleCnt="0"/>
      <dgm:spPr/>
    </dgm:pt>
    <dgm:pt modelId="{51E37C23-A46E-491E-ACBA-FF659D6F6B5A}" type="pres">
      <dgm:prSet presAssocID="{E4E1DD33-20EF-477D-8A83-0A3E8208FB18}" presName="parentText" presStyleLbl="node1" presStyleIdx="6" presStyleCnt="7" custScaleY="174931">
        <dgm:presLayoutVars>
          <dgm:chMax val="0"/>
          <dgm:bulletEnabled val="1"/>
        </dgm:presLayoutVars>
      </dgm:prSet>
      <dgm:spPr/>
    </dgm:pt>
  </dgm:ptLst>
  <dgm:cxnLst>
    <dgm:cxn modelId="{E84D5114-9483-444A-9462-CD8693324858}" srcId="{676053AE-292D-4526-A12A-6F22762DA280}" destId="{585DF1C8-1F4C-4041-B6F7-B2F808AE00CE}" srcOrd="5" destOrd="0" parTransId="{939B7A26-749C-4EF7-8318-AEA91AE2B9C2}" sibTransId="{6CB13CD2-6768-4B8B-825E-10A98BA35B9F}"/>
    <dgm:cxn modelId="{4A21D32D-67FB-4109-80AA-F1F0E8CF4FE4}" type="presOf" srcId="{676053AE-292D-4526-A12A-6F22762DA280}" destId="{163BD8B1-EB73-4190-AD51-B92A3E31D08E}" srcOrd="0" destOrd="0" presId="urn:microsoft.com/office/officeart/2005/8/layout/vList2"/>
    <dgm:cxn modelId="{5CEA1940-B5D3-48BA-B9E7-BDE59240D2A2}" srcId="{676053AE-292D-4526-A12A-6F22762DA280}" destId="{4B57A7F5-BB9F-49E3-9645-207346119211}" srcOrd="4" destOrd="0" parTransId="{553C42B3-9FA0-47CE-990E-FD32A45CFED4}" sibTransId="{174AC5FD-AB87-44A5-9C11-BE18B8780629}"/>
    <dgm:cxn modelId="{56059061-F846-4857-8D2A-1BB25F3B5396}" srcId="{676053AE-292D-4526-A12A-6F22762DA280}" destId="{AC2FE027-B4B6-4CBB-8BEA-FD141D6D3825}" srcOrd="0" destOrd="0" parTransId="{73C25C8B-284A-4DA7-8913-F11CD0B3B367}" sibTransId="{0C75902E-2CE6-4020-9769-650033B381AD}"/>
    <dgm:cxn modelId="{9A66476B-D3D7-496B-A977-7F0E84CEC3C6}" type="presOf" srcId="{B5B33F5B-CB4A-44CA-8D0E-66CC1FE2E913}" destId="{95065296-B273-43CF-A339-3719300A2F93}" srcOrd="0" destOrd="0" presId="urn:microsoft.com/office/officeart/2005/8/layout/vList2"/>
    <dgm:cxn modelId="{7FA5AA6B-E126-40E6-A7DD-35890F495229}" type="presOf" srcId="{E4E1DD33-20EF-477D-8A83-0A3E8208FB18}" destId="{51E37C23-A46E-491E-ACBA-FF659D6F6B5A}" srcOrd="0" destOrd="0" presId="urn:microsoft.com/office/officeart/2005/8/layout/vList2"/>
    <dgm:cxn modelId="{BAAF2E72-C5F0-4057-A513-DE39A796D248}" type="presOf" srcId="{4B57A7F5-BB9F-49E3-9645-207346119211}" destId="{29B2161E-4031-40D3-A125-44CCF414A30D}" srcOrd="0" destOrd="0" presId="urn:microsoft.com/office/officeart/2005/8/layout/vList2"/>
    <dgm:cxn modelId="{1B729155-A63F-4E38-B17F-D3712ACB9ADF}" srcId="{676053AE-292D-4526-A12A-6F22762DA280}" destId="{59F1C669-67CD-409E-BB0F-52ADC071DBBD}" srcOrd="3" destOrd="0" parTransId="{D4422102-1F0D-4887-A506-466C97BD5D43}" sibTransId="{C77441DC-EDE7-404B-A1FF-6184005C45F2}"/>
    <dgm:cxn modelId="{792AD376-A2CA-40B6-9F2F-7E3FBCACD474}" srcId="{676053AE-292D-4526-A12A-6F22762DA280}" destId="{B5B33F5B-CB4A-44CA-8D0E-66CC1FE2E913}" srcOrd="1" destOrd="0" parTransId="{DE5FFC3B-4B0F-4CCC-A521-C42F31ED58D5}" sibTransId="{9E8BF4D3-F138-4BC6-BED0-B46CCACEEC4D}"/>
    <dgm:cxn modelId="{8AF9EB7E-CD5A-45E7-9131-EAFE4A6B1243}" srcId="{676053AE-292D-4526-A12A-6F22762DA280}" destId="{E4E1DD33-20EF-477D-8A83-0A3E8208FB18}" srcOrd="6" destOrd="0" parTransId="{238584E1-57A1-45F1-BE7D-AF23D2D550FB}" sibTransId="{E97FB800-40A7-4D19-83F6-50FC649199DA}"/>
    <dgm:cxn modelId="{EEEF99D8-27C0-4C2B-846F-6A8ED982B87B}" type="presOf" srcId="{145C8618-05A0-4C2D-9D81-380C63E321FD}" destId="{CEA44C3B-5786-4FE3-8AB5-DC12D612CC59}" srcOrd="0" destOrd="0" presId="urn:microsoft.com/office/officeart/2005/8/layout/vList2"/>
    <dgm:cxn modelId="{E21854EA-5FB5-4C7A-9AF3-80BE17DE5038}" srcId="{676053AE-292D-4526-A12A-6F22762DA280}" destId="{145C8618-05A0-4C2D-9D81-380C63E321FD}" srcOrd="2" destOrd="0" parTransId="{9C682B6C-8E3D-4B98-AB8E-EE7E6AB63ADB}" sibTransId="{A303EE56-5E6F-43F0-9112-4A660EF6816D}"/>
    <dgm:cxn modelId="{CC9B7CF8-F033-41F8-A5AD-BC68FF286344}" type="presOf" srcId="{585DF1C8-1F4C-4041-B6F7-B2F808AE00CE}" destId="{C8092D75-5E3D-4274-B946-20D4F1567AB5}" srcOrd="0" destOrd="0" presId="urn:microsoft.com/office/officeart/2005/8/layout/vList2"/>
    <dgm:cxn modelId="{F8ACB7FB-D8A3-4397-88F4-4638156092ED}" type="presOf" srcId="{59F1C669-67CD-409E-BB0F-52ADC071DBBD}" destId="{3A3B6D6B-E32E-4F82-8B11-BF36CA265728}" srcOrd="0" destOrd="0" presId="urn:microsoft.com/office/officeart/2005/8/layout/vList2"/>
    <dgm:cxn modelId="{C09DC4FC-A64C-4D14-BABF-5DC25EA9C059}" type="presOf" srcId="{AC2FE027-B4B6-4CBB-8BEA-FD141D6D3825}" destId="{218237E2-6581-4B40-8B9F-FAA5193E6A87}" srcOrd="0" destOrd="0" presId="urn:microsoft.com/office/officeart/2005/8/layout/vList2"/>
    <dgm:cxn modelId="{0779E619-A79E-494A-943D-1AE8E1036723}" type="presParOf" srcId="{163BD8B1-EB73-4190-AD51-B92A3E31D08E}" destId="{218237E2-6581-4B40-8B9F-FAA5193E6A87}" srcOrd="0" destOrd="0" presId="urn:microsoft.com/office/officeart/2005/8/layout/vList2"/>
    <dgm:cxn modelId="{35E5D5C0-0EA1-4C3B-9E81-4284D8D21AA8}" type="presParOf" srcId="{163BD8B1-EB73-4190-AD51-B92A3E31D08E}" destId="{E44A77B0-B7B9-45E5-B237-DFD98541E18F}" srcOrd="1" destOrd="0" presId="urn:microsoft.com/office/officeart/2005/8/layout/vList2"/>
    <dgm:cxn modelId="{0BBA127B-F047-4B45-A3A4-07E50571D812}" type="presParOf" srcId="{163BD8B1-EB73-4190-AD51-B92A3E31D08E}" destId="{95065296-B273-43CF-A339-3719300A2F93}" srcOrd="2" destOrd="0" presId="urn:microsoft.com/office/officeart/2005/8/layout/vList2"/>
    <dgm:cxn modelId="{7394F5D0-EB1E-4FF9-943E-DB63F041D5A6}" type="presParOf" srcId="{163BD8B1-EB73-4190-AD51-B92A3E31D08E}" destId="{FB8994F8-FC91-4B44-99B1-7F75621E33E8}" srcOrd="3" destOrd="0" presId="urn:microsoft.com/office/officeart/2005/8/layout/vList2"/>
    <dgm:cxn modelId="{9C91062B-DB13-4841-9394-3471FF1A765E}" type="presParOf" srcId="{163BD8B1-EB73-4190-AD51-B92A3E31D08E}" destId="{CEA44C3B-5786-4FE3-8AB5-DC12D612CC59}" srcOrd="4" destOrd="0" presId="urn:microsoft.com/office/officeart/2005/8/layout/vList2"/>
    <dgm:cxn modelId="{E14EA42B-4463-4D73-81E8-7D508437B129}" type="presParOf" srcId="{163BD8B1-EB73-4190-AD51-B92A3E31D08E}" destId="{DBC39DBF-13FE-4654-A4F5-906EEA08E811}" srcOrd="5" destOrd="0" presId="urn:microsoft.com/office/officeart/2005/8/layout/vList2"/>
    <dgm:cxn modelId="{4FF259EE-801C-4E16-A14D-E0A0D900476B}" type="presParOf" srcId="{163BD8B1-EB73-4190-AD51-B92A3E31D08E}" destId="{3A3B6D6B-E32E-4F82-8B11-BF36CA265728}" srcOrd="6" destOrd="0" presId="urn:microsoft.com/office/officeart/2005/8/layout/vList2"/>
    <dgm:cxn modelId="{E90D9BFD-3EAF-468B-9F12-5ECBDE6BC2FD}" type="presParOf" srcId="{163BD8B1-EB73-4190-AD51-B92A3E31D08E}" destId="{0E0FAAA1-98A1-46C5-9CDA-9136F88F396F}" srcOrd="7" destOrd="0" presId="urn:microsoft.com/office/officeart/2005/8/layout/vList2"/>
    <dgm:cxn modelId="{E87C0513-8AF7-4724-B2E0-151F0E89F6C6}" type="presParOf" srcId="{163BD8B1-EB73-4190-AD51-B92A3E31D08E}" destId="{29B2161E-4031-40D3-A125-44CCF414A30D}" srcOrd="8" destOrd="0" presId="urn:microsoft.com/office/officeart/2005/8/layout/vList2"/>
    <dgm:cxn modelId="{059D93E7-2A68-4E9F-A008-24BDD5B2935F}" type="presParOf" srcId="{163BD8B1-EB73-4190-AD51-B92A3E31D08E}" destId="{2F5052AC-C89F-4D80-8399-AD35DAA78412}" srcOrd="9" destOrd="0" presId="urn:microsoft.com/office/officeart/2005/8/layout/vList2"/>
    <dgm:cxn modelId="{5988D100-8872-4529-B8C3-17D09B18E9F5}" type="presParOf" srcId="{163BD8B1-EB73-4190-AD51-B92A3E31D08E}" destId="{C8092D75-5E3D-4274-B946-20D4F1567AB5}" srcOrd="10" destOrd="0" presId="urn:microsoft.com/office/officeart/2005/8/layout/vList2"/>
    <dgm:cxn modelId="{AA6EA1D0-741F-4DF1-9B26-E5E6719E45B0}" type="presParOf" srcId="{163BD8B1-EB73-4190-AD51-B92A3E31D08E}" destId="{5EB72CF3-C9D2-4C65-AE57-B851C4EEF8FC}" srcOrd="11" destOrd="0" presId="urn:microsoft.com/office/officeart/2005/8/layout/vList2"/>
    <dgm:cxn modelId="{24ACF497-6672-4825-80C4-3BC95EF3F14D}" type="presParOf" srcId="{163BD8B1-EB73-4190-AD51-B92A3E31D08E}" destId="{51E37C23-A46E-491E-ACBA-FF659D6F6B5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0827F30-C849-4E03-A4B7-73923BF7FA2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90D9A0D-7C85-4AB6-BA4F-7E926BACF6AF}">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t>Context</a:t>
          </a:r>
          <a:endParaRPr lang="en-GB"/>
        </a:p>
      </dgm:t>
    </dgm:pt>
    <dgm:pt modelId="{B92AE6E3-EEE5-42A4-A445-EE5C9D4F2618}" type="parTrans" cxnId="{27294211-07C4-4178-AC29-353081EA421C}">
      <dgm:prSet/>
      <dgm:spPr/>
      <dgm:t>
        <a:bodyPr/>
        <a:lstStyle/>
        <a:p>
          <a:endParaRPr lang="en-US"/>
        </a:p>
      </dgm:t>
    </dgm:pt>
    <dgm:pt modelId="{425571C2-AF19-479F-8B36-DF5025FD4B89}" type="sibTrans" cxnId="{27294211-07C4-4178-AC29-353081EA421C}">
      <dgm:prSet/>
      <dgm:spPr/>
      <dgm:t>
        <a:bodyPr/>
        <a:lstStyle/>
        <a:p>
          <a:endParaRPr lang="en-US"/>
        </a:p>
      </dgm:t>
    </dgm:pt>
    <dgm:pt modelId="{B5C8E483-F28D-46ED-AE08-D1D1F15540F8}">
      <dgm:prSet/>
      <dgm:spPr>
        <a:solidFill>
          <a:srgbClr val="20908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err="1"/>
            <a:t>Programme</a:t>
          </a:r>
          <a:r>
            <a:rPr lang="en-US" dirty="0"/>
            <a:t> – scope</a:t>
          </a:r>
          <a:endParaRPr lang="en-GB" dirty="0"/>
        </a:p>
      </dgm:t>
    </dgm:pt>
    <dgm:pt modelId="{6EFE688D-2B0D-4FC9-BAE2-B75732241B17}" type="parTrans" cxnId="{360AE2B6-0233-493A-867E-48ED2C5D8378}">
      <dgm:prSet/>
      <dgm:spPr/>
      <dgm:t>
        <a:bodyPr/>
        <a:lstStyle/>
        <a:p>
          <a:endParaRPr lang="en-US"/>
        </a:p>
      </dgm:t>
    </dgm:pt>
    <dgm:pt modelId="{88F3EC6A-6017-4F99-BE30-473306D5DE58}" type="sibTrans" cxnId="{360AE2B6-0233-493A-867E-48ED2C5D8378}">
      <dgm:prSet/>
      <dgm:spPr/>
      <dgm:t>
        <a:bodyPr/>
        <a:lstStyle/>
        <a:p>
          <a:endParaRPr lang="en-US"/>
        </a:p>
      </dgm:t>
    </dgm:pt>
    <dgm:pt modelId="{8C362494-F3F5-45D4-A94B-0AA40DEFF4A3}">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Methodology </a:t>
          </a:r>
          <a:endParaRPr lang="en-GB" dirty="0"/>
        </a:p>
      </dgm:t>
    </dgm:pt>
    <dgm:pt modelId="{30AD8B17-6AFB-403F-A3AB-7F3EC1B353E9}" type="parTrans" cxnId="{8923B4B0-16DE-4E84-B8DF-F3DAC6F03113}">
      <dgm:prSet/>
      <dgm:spPr/>
      <dgm:t>
        <a:bodyPr/>
        <a:lstStyle/>
        <a:p>
          <a:endParaRPr lang="en-US"/>
        </a:p>
      </dgm:t>
    </dgm:pt>
    <dgm:pt modelId="{718BDFFC-9615-4264-B202-F3D1E6BB8112}" type="sibTrans" cxnId="{8923B4B0-16DE-4E84-B8DF-F3DAC6F03113}">
      <dgm:prSet/>
      <dgm:spPr/>
      <dgm:t>
        <a:bodyPr/>
        <a:lstStyle/>
        <a:p>
          <a:endParaRPr lang="en-US"/>
        </a:p>
      </dgm:t>
    </dgm:pt>
    <dgm:pt modelId="{9E9C785D-DD19-4F10-9EC1-B6D515FB5403}">
      <dgm:prSet/>
      <dgm:spPr>
        <a:solidFill>
          <a:srgbClr val="C8953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t>Findings</a:t>
          </a:r>
          <a:endParaRPr lang="en-GB"/>
        </a:p>
      </dgm:t>
    </dgm:pt>
    <dgm:pt modelId="{C0979965-4A67-4C58-BBAF-F91DFE92828A}" type="parTrans" cxnId="{EFCD488E-FBE9-456E-A0A5-E37059C2A39A}">
      <dgm:prSet/>
      <dgm:spPr/>
      <dgm:t>
        <a:bodyPr/>
        <a:lstStyle/>
        <a:p>
          <a:endParaRPr lang="en-US"/>
        </a:p>
      </dgm:t>
    </dgm:pt>
    <dgm:pt modelId="{4F00173E-B13E-485F-8118-F2D56F21613A}" type="sibTrans" cxnId="{EFCD488E-FBE9-456E-A0A5-E37059C2A39A}">
      <dgm:prSet/>
      <dgm:spPr/>
      <dgm:t>
        <a:bodyPr/>
        <a:lstStyle/>
        <a:p>
          <a:endParaRPr lang="en-US"/>
        </a:p>
      </dgm:t>
    </dgm:pt>
    <dgm:pt modelId="{995EB1BD-6B58-4551-A2B1-8117193AF2C8}">
      <dgm:prSe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t>Conclusions</a:t>
          </a:r>
          <a:endParaRPr lang="en-GB"/>
        </a:p>
      </dgm:t>
    </dgm:pt>
    <dgm:pt modelId="{E8768FCC-7DE2-4258-96BE-345B8CB3B6E0}" type="parTrans" cxnId="{8F8BD6FF-3478-472F-A065-B01C2C3A22A4}">
      <dgm:prSet/>
      <dgm:spPr/>
      <dgm:t>
        <a:bodyPr/>
        <a:lstStyle/>
        <a:p>
          <a:endParaRPr lang="en-US"/>
        </a:p>
      </dgm:t>
    </dgm:pt>
    <dgm:pt modelId="{64BD8CFF-302E-4B7B-A280-49F0512E2A66}" type="sibTrans" cxnId="{8F8BD6FF-3478-472F-A065-B01C2C3A22A4}">
      <dgm:prSet/>
      <dgm:spPr/>
      <dgm:t>
        <a:bodyPr/>
        <a:lstStyle/>
        <a:p>
          <a:endParaRPr lang="en-US"/>
        </a:p>
      </dgm:t>
    </dgm:pt>
    <dgm:pt modelId="{EEE057BB-31A7-4418-AD39-06193D813F26}">
      <dgm:prSet/>
      <dgm:spPr>
        <a:solidFill>
          <a:srgbClr val="20908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t>Recommendations</a:t>
          </a:r>
          <a:endParaRPr lang="en-GB"/>
        </a:p>
      </dgm:t>
    </dgm:pt>
    <dgm:pt modelId="{BAE8FD8C-549E-4E68-B5F4-C2916408321C}" type="parTrans" cxnId="{FF2D6CB5-DC42-41A4-98ED-138930114199}">
      <dgm:prSet/>
      <dgm:spPr/>
      <dgm:t>
        <a:bodyPr/>
        <a:lstStyle/>
        <a:p>
          <a:endParaRPr lang="en-US"/>
        </a:p>
      </dgm:t>
    </dgm:pt>
    <dgm:pt modelId="{424EFE7C-EFB8-475C-B4F7-2EBF1EEE15F4}" type="sibTrans" cxnId="{FF2D6CB5-DC42-41A4-98ED-138930114199}">
      <dgm:prSet/>
      <dgm:spPr/>
      <dgm:t>
        <a:bodyPr/>
        <a:lstStyle/>
        <a:p>
          <a:endParaRPr lang="en-US"/>
        </a:p>
      </dgm:t>
    </dgm:pt>
    <dgm:pt modelId="{0621E527-9F31-4D38-BAE7-E077785F7A27}">
      <dgm:prSet/>
      <dgm:spPr>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t>Management responses</a:t>
          </a:r>
          <a:endParaRPr lang="en-GB"/>
        </a:p>
      </dgm:t>
    </dgm:pt>
    <dgm:pt modelId="{660DF2DC-D229-474B-8D5E-90BAF562C61F}" type="parTrans" cxnId="{238434CA-B0A4-4ACB-AC02-6E34E70F9175}">
      <dgm:prSet/>
      <dgm:spPr/>
      <dgm:t>
        <a:bodyPr/>
        <a:lstStyle/>
        <a:p>
          <a:endParaRPr lang="en-US"/>
        </a:p>
      </dgm:t>
    </dgm:pt>
    <dgm:pt modelId="{B7BD151D-70F4-4896-B4BA-DF344AC8FE3B}" type="sibTrans" cxnId="{238434CA-B0A4-4ACB-AC02-6E34E70F9175}">
      <dgm:prSet/>
      <dgm:spPr/>
      <dgm:t>
        <a:bodyPr/>
        <a:lstStyle/>
        <a:p>
          <a:endParaRPr lang="en-US"/>
        </a:p>
      </dgm:t>
    </dgm:pt>
    <dgm:pt modelId="{D0818166-465B-4DA9-8D84-28E14AAAC943}">
      <dgm:prSet/>
      <dgm:spPr>
        <a:solidFill>
          <a:srgbClr val="C8953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endParaRPr lang="en-US" dirty="0"/>
        </a:p>
        <a:p>
          <a:pPr algn="ctr"/>
          <a:r>
            <a:rPr lang="en-US" dirty="0"/>
            <a:t>Annexes</a:t>
          </a:r>
          <a:endParaRPr lang="en-GB" dirty="0"/>
        </a:p>
      </dgm:t>
    </dgm:pt>
    <dgm:pt modelId="{DE476A36-455E-4BBE-971B-6C989698E9FD}" type="parTrans" cxnId="{1888C4E8-7CEE-43D3-8FB6-441C26976940}">
      <dgm:prSet/>
      <dgm:spPr/>
      <dgm:t>
        <a:bodyPr/>
        <a:lstStyle/>
        <a:p>
          <a:endParaRPr lang="en-US"/>
        </a:p>
      </dgm:t>
    </dgm:pt>
    <dgm:pt modelId="{2ACA8970-159B-4354-B97E-33A9BF41CF75}" type="sibTrans" cxnId="{1888C4E8-7CEE-43D3-8FB6-441C26976940}">
      <dgm:prSet/>
      <dgm:spPr/>
      <dgm:t>
        <a:bodyPr/>
        <a:lstStyle/>
        <a:p>
          <a:endParaRPr lang="en-US"/>
        </a:p>
      </dgm:t>
    </dgm:pt>
    <dgm:pt modelId="{012ADFCC-1C6D-4A3C-B9EA-0880017DF477}">
      <dgm:prSet/>
      <dgm:spPr>
        <a:solidFill>
          <a:srgbClr val="C8953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dirty="0"/>
            <a:t>Language</a:t>
          </a:r>
          <a:endParaRPr lang="en-GB" dirty="0"/>
        </a:p>
      </dgm:t>
    </dgm:pt>
    <dgm:pt modelId="{0B5B2008-25CF-4BB0-A642-D9D4D211446F}" type="parTrans" cxnId="{C90C3EC8-9C8F-47A2-8EFD-1F38B913AFA2}">
      <dgm:prSet/>
      <dgm:spPr/>
      <dgm:t>
        <a:bodyPr/>
        <a:lstStyle/>
        <a:p>
          <a:endParaRPr lang="en-US"/>
        </a:p>
      </dgm:t>
    </dgm:pt>
    <dgm:pt modelId="{68F08AAE-DB6D-4592-98CD-9320A0E43B63}" type="sibTrans" cxnId="{C90C3EC8-9C8F-47A2-8EFD-1F38B913AFA2}">
      <dgm:prSet/>
      <dgm:spPr/>
      <dgm:t>
        <a:bodyPr/>
        <a:lstStyle/>
        <a:p>
          <a:endParaRPr lang="en-US"/>
        </a:p>
      </dgm:t>
    </dgm:pt>
    <dgm:pt modelId="{2EBADDDA-9B77-4FCB-9299-A10EB95E1930}" type="pres">
      <dgm:prSet presAssocID="{50827F30-C849-4E03-A4B7-73923BF7FA28}" presName="diagram" presStyleCnt="0">
        <dgm:presLayoutVars>
          <dgm:dir/>
          <dgm:resizeHandles val="exact"/>
        </dgm:presLayoutVars>
      </dgm:prSet>
      <dgm:spPr/>
    </dgm:pt>
    <dgm:pt modelId="{5E4EDC40-1A14-4CB1-9F2A-879D859FD7FB}" type="pres">
      <dgm:prSet presAssocID="{490D9A0D-7C85-4AB6-BA4F-7E926BACF6AF}" presName="node" presStyleLbl="node1" presStyleIdx="0" presStyleCnt="8">
        <dgm:presLayoutVars>
          <dgm:bulletEnabled val="1"/>
        </dgm:presLayoutVars>
      </dgm:prSet>
      <dgm:spPr/>
    </dgm:pt>
    <dgm:pt modelId="{40E489AB-E4D3-4E8A-8E29-879C4071ACE3}" type="pres">
      <dgm:prSet presAssocID="{425571C2-AF19-479F-8B36-DF5025FD4B89}" presName="sibTrans" presStyleCnt="0"/>
      <dgm:spPr/>
    </dgm:pt>
    <dgm:pt modelId="{549C9F0F-BD1C-4C1C-858C-FFAE6231E335}" type="pres">
      <dgm:prSet presAssocID="{B5C8E483-F28D-46ED-AE08-D1D1F15540F8}" presName="node" presStyleLbl="node1" presStyleIdx="1" presStyleCnt="8">
        <dgm:presLayoutVars>
          <dgm:bulletEnabled val="1"/>
        </dgm:presLayoutVars>
      </dgm:prSet>
      <dgm:spPr/>
    </dgm:pt>
    <dgm:pt modelId="{860BAF44-2CD0-4E19-9C4D-C36BC9ACED4B}" type="pres">
      <dgm:prSet presAssocID="{88F3EC6A-6017-4F99-BE30-473306D5DE58}" presName="sibTrans" presStyleCnt="0"/>
      <dgm:spPr/>
    </dgm:pt>
    <dgm:pt modelId="{F2DF2B22-3CDD-47FA-9F1B-8F2888B40FE1}" type="pres">
      <dgm:prSet presAssocID="{8C362494-F3F5-45D4-A94B-0AA40DEFF4A3}" presName="node" presStyleLbl="node1" presStyleIdx="2" presStyleCnt="8">
        <dgm:presLayoutVars>
          <dgm:bulletEnabled val="1"/>
        </dgm:presLayoutVars>
      </dgm:prSet>
      <dgm:spPr/>
    </dgm:pt>
    <dgm:pt modelId="{6A5CD4C8-C754-4CC0-99F2-43607F8B9D86}" type="pres">
      <dgm:prSet presAssocID="{718BDFFC-9615-4264-B202-F3D1E6BB8112}" presName="sibTrans" presStyleCnt="0"/>
      <dgm:spPr/>
    </dgm:pt>
    <dgm:pt modelId="{DD27C772-D0D5-43AA-9209-111C0ED1C479}" type="pres">
      <dgm:prSet presAssocID="{9E9C785D-DD19-4F10-9EC1-B6D515FB5403}" presName="node" presStyleLbl="node1" presStyleIdx="3" presStyleCnt="8">
        <dgm:presLayoutVars>
          <dgm:bulletEnabled val="1"/>
        </dgm:presLayoutVars>
      </dgm:prSet>
      <dgm:spPr/>
    </dgm:pt>
    <dgm:pt modelId="{BC20B27D-7B85-4E31-B58A-C867AD1192F7}" type="pres">
      <dgm:prSet presAssocID="{4F00173E-B13E-485F-8118-F2D56F21613A}" presName="sibTrans" presStyleCnt="0"/>
      <dgm:spPr/>
    </dgm:pt>
    <dgm:pt modelId="{60818396-D909-4AAB-A674-B6C3B86564F9}" type="pres">
      <dgm:prSet presAssocID="{995EB1BD-6B58-4551-A2B1-8117193AF2C8}" presName="node" presStyleLbl="node1" presStyleIdx="4" presStyleCnt="8">
        <dgm:presLayoutVars>
          <dgm:bulletEnabled val="1"/>
        </dgm:presLayoutVars>
      </dgm:prSet>
      <dgm:spPr/>
    </dgm:pt>
    <dgm:pt modelId="{7C7CC6A1-5F22-4834-9BEF-06806121FBE3}" type="pres">
      <dgm:prSet presAssocID="{64BD8CFF-302E-4B7B-A280-49F0512E2A66}" presName="sibTrans" presStyleCnt="0"/>
      <dgm:spPr/>
    </dgm:pt>
    <dgm:pt modelId="{E63F3BF7-7416-4F55-9DE7-F87D4D723945}" type="pres">
      <dgm:prSet presAssocID="{EEE057BB-31A7-4418-AD39-06193D813F26}" presName="node" presStyleLbl="node1" presStyleIdx="5" presStyleCnt="8">
        <dgm:presLayoutVars>
          <dgm:bulletEnabled val="1"/>
        </dgm:presLayoutVars>
      </dgm:prSet>
      <dgm:spPr/>
    </dgm:pt>
    <dgm:pt modelId="{D8F79C6A-992A-4AAD-BE21-BC750C160C5F}" type="pres">
      <dgm:prSet presAssocID="{424EFE7C-EFB8-475C-B4F7-2EBF1EEE15F4}" presName="sibTrans" presStyleCnt="0"/>
      <dgm:spPr/>
    </dgm:pt>
    <dgm:pt modelId="{2DCAA589-925A-4C97-911C-DDD62EB3B00B}" type="pres">
      <dgm:prSet presAssocID="{0621E527-9F31-4D38-BAE7-E077785F7A27}" presName="node" presStyleLbl="node1" presStyleIdx="6" presStyleCnt="8">
        <dgm:presLayoutVars>
          <dgm:bulletEnabled val="1"/>
        </dgm:presLayoutVars>
      </dgm:prSet>
      <dgm:spPr/>
    </dgm:pt>
    <dgm:pt modelId="{835BC70C-99F0-4899-A26B-DC3CED1F38A8}" type="pres">
      <dgm:prSet presAssocID="{B7BD151D-70F4-4896-B4BA-DF344AC8FE3B}" presName="sibTrans" presStyleCnt="0"/>
      <dgm:spPr/>
    </dgm:pt>
    <dgm:pt modelId="{7FD0D955-32F4-4E57-B95F-50BB3F644A9F}" type="pres">
      <dgm:prSet presAssocID="{D0818166-465B-4DA9-8D84-28E14AAAC943}" presName="node" presStyleLbl="node1" presStyleIdx="7" presStyleCnt="8">
        <dgm:presLayoutVars>
          <dgm:bulletEnabled val="1"/>
        </dgm:presLayoutVars>
      </dgm:prSet>
      <dgm:spPr/>
    </dgm:pt>
  </dgm:ptLst>
  <dgm:cxnLst>
    <dgm:cxn modelId="{27294211-07C4-4178-AC29-353081EA421C}" srcId="{50827F30-C849-4E03-A4B7-73923BF7FA28}" destId="{490D9A0D-7C85-4AB6-BA4F-7E926BACF6AF}" srcOrd="0" destOrd="0" parTransId="{B92AE6E3-EEE5-42A4-A445-EE5C9D4F2618}" sibTransId="{425571C2-AF19-479F-8B36-DF5025FD4B89}"/>
    <dgm:cxn modelId="{F53BEA25-2EF7-42A3-90C3-8600374DD767}" type="presOf" srcId="{8C362494-F3F5-45D4-A94B-0AA40DEFF4A3}" destId="{F2DF2B22-3CDD-47FA-9F1B-8F2888B40FE1}" srcOrd="0" destOrd="0" presId="urn:microsoft.com/office/officeart/2005/8/layout/default"/>
    <dgm:cxn modelId="{D5606228-CB98-434B-9613-E20449B31F09}" type="presOf" srcId="{EEE057BB-31A7-4418-AD39-06193D813F26}" destId="{E63F3BF7-7416-4F55-9DE7-F87D4D723945}" srcOrd="0" destOrd="0" presId="urn:microsoft.com/office/officeart/2005/8/layout/default"/>
    <dgm:cxn modelId="{D2FDC22E-FCFA-46D5-ACB0-2158BB5CD461}" type="presOf" srcId="{490D9A0D-7C85-4AB6-BA4F-7E926BACF6AF}" destId="{5E4EDC40-1A14-4CB1-9F2A-879D859FD7FB}" srcOrd="0" destOrd="0" presId="urn:microsoft.com/office/officeart/2005/8/layout/default"/>
    <dgm:cxn modelId="{482E9F45-DE04-49D7-83D8-2CF92B86A61F}" type="presOf" srcId="{012ADFCC-1C6D-4A3C-B9EA-0880017DF477}" destId="{7FD0D955-32F4-4E57-B95F-50BB3F644A9F}" srcOrd="0" destOrd="1" presId="urn:microsoft.com/office/officeart/2005/8/layout/default"/>
    <dgm:cxn modelId="{3819F37F-90EC-4867-96FE-A781DB957076}" type="presOf" srcId="{9E9C785D-DD19-4F10-9EC1-B6D515FB5403}" destId="{DD27C772-D0D5-43AA-9209-111C0ED1C479}" srcOrd="0" destOrd="0" presId="urn:microsoft.com/office/officeart/2005/8/layout/default"/>
    <dgm:cxn modelId="{EFCD488E-FBE9-456E-A0A5-E37059C2A39A}" srcId="{50827F30-C849-4E03-A4B7-73923BF7FA28}" destId="{9E9C785D-DD19-4F10-9EC1-B6D515FB5403}" srcOrd="3" destOrd="0" parTransId="{C0979965-4A67-4C58-BBAF-F91DFE92828A}" sibTransId="{4F00173E-B13E-485F-8118-F2D56F21613A}"/>
    <dgm:cxn modelId="{40C87794-1925-4622-9507-B056A7F7FAA9}" type="presOf" srcId="{50827F30-C849-4E03-A4B7-73923BF7FA28}" destId="{2EBADDDA-9B77-4FCB-9299-A10EB95E1930}" srcOrd="0" destOrd="0" presId="urn:microsoft.com/office/officeart/2005/8/layout/default"/>
    <dgm:cxn modelId="{E29AA6A9-B4DB-4BCC-97B2-E7F5E4BBDB80}" type="presOf" srcId="{D0818166-465B-4DA9-8D84-28E14AAAC943}" destId="{7FD0D955-32F4-4E57-B95F-50BB3F644A9F}" srcOrd="0" destOrd="0" presId="urn:microsoft.com/office/officeart/2005/8/layout/default"/>
    <dgm:cxn modelId="{8923B4B0-16DE-4E84-B8DF-F3DAC6F03113}" srcId="{50827F30-C849-4E03-A4B7-73923BF7FA28}" destId="{8C362494-F3F5-45D4-A94B-0AA40DEFF4A3}" srcOrd="2" destOrd="0" parTransId="{30AD8B17-6AFB-403F-A3AB-7F3EC1B353E9}" sibTransId="{718BDFFC-9615-4264-B202-F3D1E6BB8112}"/>
    <dgm:cxn modelId="{FF2D6CB5-DC42-41A4-98ED-138930114199}" srcId="{50827F30-C849-4E03-A4B7-73923BF7FA28}" destId="{EEE057BB-31A7-4418-AD39-06193D813F26}" srcOrd="5" destOrd="0" parTransId="{BAE8FD8C-549E-4E68-B5F4-C2916408321C}" sibTransId="{424EFE7C-EFB8-475C-B4F7-2EBF1EEE15F4}"/>
    <dgm:cxn modelId="{360AE2B6-0233-493A-867E-48ED2C5D8378}" srcId="{50827F30-C849-4E03-A4B7-73923BF7FA28}" destId="{B5C8E483-F28D-46ED-AE08-D1D1F15540F8}" srcOrd="1" destOrd="0" parTransId="{6EFE688D-2B0D-4FC9-BAE2-B75732241B17}" sibTransId="{88F3EC6A-6017-4F99-BE30-473306D5DE58}"/>
    <dgm:cxn modelId="{C17D19B8-8927-46C5-8459-A9925B170F7A}" type="presOf" srcId="{0621E527-9F31-4D38-BAE7-E077785F7A27}" destId="{2DCAA589-925A-4C97-911C-DDD62EB3B00B}" srcOrd="0" destOrd="0" presId="urn:microsoft.com/office/officeart/2005/8/layout/default"/>
    <dgm:cxn modelId="{C90C3EC8-9C8F-47A2-8EFD-1F38B913AFA2}" srcId="{D0818166-465B-4DA9-8D84-28E14AAAC943}" destId="{012ADFCC-1C6D-4A3C-B9EA-0880017DF477}" srcOrd="0" destOrd="0" parTransId="{0B5B2008-25CF-4BB0-A642-D9D4D211446F}" sibTransId="{68F08AAE-DB6D-4592-98CD-9320A0E43B63}"/>
    <dgm:cxn modelId="{238434CA-B0A4-4ACB-AC02-6E34E70F9175}" srcId="{50827F30-C849-4E03-A4B7-73923BF7FA28}" destId="{0621E527-9F31-4D38-BAE7-E077785F7A27}" srcOrd="6" destOrd="0" parTransId="{660DF2DC-D229-474B-8D5E-90BAF562C61F}" sibTransId="{B7BD151D-70F4-4896-B4BA-DF344AC8FE3B}"/>
    <dgm:cxn modelId="{E87823CC-B48C-40F8-8634-80E4B7C34115}" type="presOf" srcId="{995EB1BD-6B58-4551-A2B1-8117193AF2C8}" destId="{60818396-D909-4AAB-A674-B6C3B86564F9}" srcOrd="0" destOrd="0" presId="urn:microsoft.com/office/officeart/2005/8/layout/default"/>
    <dgm:cxn modelId="{1888C4E8-7CEE-43D3-8FB6-441C26976940}" srcId="{50827F30-C849-4E03-A4B7-73923BF7FA28}" destId="{D0818166-465B-4DA9-8D84-28E14AAAC943}" srcOrd="7" destOrd="0" parTransId="{DE476A36-455E-4BBE-971B-6C989698E9FD}" sibTransId="{2ACA8970-159B-4354-B97E-33A9BF41CF75}"/>
    <dgm:cxn modelId="{155365FB-57D9-46F4-BF26-3666C59BCA16}" type="presOf" srcId="{B5C8E483-F28D-46ED-AE08-D1D1F15540F8}" destId="{549C9F0F-BD1C-4C1C-858C-FFAE6231E335}" srcOrd="0" destOrd="0" presId="urn:microsoft.com/office/officeart/2005/8/layout/default"/>
    <dgm:cxn modelId="{8F8BD6FF-3478-472F-A065-B01C2C3A22A4}" srcId="{50827F30-C849-4E03-A4B7-73923BF7FA28}" destId="{995EB1BD-6B58-4551-A2B1-8117193AF2C8}" srcOrd="4" destOrd="0" parTransId="{E8768FCC-7DE2-4258-96BE-345B8CB3B6E0}" sibTransId="{64BD8CFF-302E-4B7B-A280-49F0512E2A66}"/>
    <dgm:cxn modelId="{12F71D4D-442F-4DB2-932A-DDF6E02DA11A}" type="presParOf" srcId="{2EBADDDA-9B77-4FCB-9299-A10EB95E1930}" destId="{5E4EDC40-1A14-4CB1-9F2A-879D859FD7FB}" srcOrd="0" destOrd="0" presId="urn:microsoft.com/office/officeart/2005/8/layout/default"/>
    <dgm:cxn modelId="{373279E7-BD83-4F21-A6F7-9B2FF580726E}" type="presParOf" srcId="{2EBADDDA-9B77-4FCB-9299-A10EB95E1930}" destId="{40E489AB-E4D3-4E8A-8E29-879C4071ACE3}" srcOrd="1" destOrd="0" presId="urn:microsoft.com/office/officeart/2005/8/layout/default"/>
    <dgm:cxn modelId="{C35DFB66-796D-4A22-AB77-E7E02EDAD321}" type="presParOf" srcId="{2EBADDDA-9B77-4FCB-9299-A10EB95E1930}" destId="{549C9F0F-BD1C-4C1C-858C-FFAE6231E335}" srcOrd="2" destOrd="0" presId="urn:microsoft.com/office/officeart/2005/8/layout/default"/>
    <dgm:cxn modelId="{8D419167-15FB-48FF-BDED-48836EF351D4}" type="presParOf" srcId="{2EBADDDA-9B77-4FCB-9299-A10EB95E1930}" destId="{860BAF44-2CD0-4E19-9C4D-C36BC9ACED4B}" srcOrd="3" destOrd="0" presId="urn:microsoft.com/office/officeart/2005/8/layout/default"/>
    <dgm:cxn modelId="{13B77964-9F5E-493B-926D-4CA8338398C2}" type="presParOf" srcId="{2EBADDDA-9B77-4FCB-9299-A10EB95E1930}" destId="{F2DF2B22-3CDD-47FA-9F1B-8F2888B40FE1}" srcOrd="4" destOrd="0" presId="urn:microsoft.com/office/officeart/2005/8/layout/default"/>
    <dgm:cxn modelId="{14344030-1B9A-4E1B-BB43-FD82BA91B0F9}" type="presParOf" srcId="{2EBADDDA-9B77-4FCB-9299-A10EB95E1930}" destId="{6A5CD4C8-C754-4CC0-99F2-43607F8B9D86}" srcOrd="5" destOrd="0" presId="urn:microsoft.com/office/officeart/2005/8/layout/default"/>
    <dgm:cxn modelId="{11FC6BC6-D334-41FB-A873-B422B570AB99}" type="presParOf" srcId="{2EBADDDA-9B77-4FCB-9299-A10EB95E1930}" destId="{DD27C772-D0D5-43AA-9209-111C0ED1C479}" srcOrd="6" destOrd="0" presId="urn:microsoft.com/office/officeart/2005/8/layout/default"/>
    <dgm:cxn modelId="{26818A25-0683-4772-AB37-02108696E83B}" type="presParOf" srcId="{2EBADDDA-9B77-4FCB-9299-A10EB95E1930}" destId="{BC20B27D-7B85-4E31-B58A-C867AD1192F7}" srcOrd="7" destOrd="0" presId="urn:microsoft.com/office/officeart/2005/8/layout/default"/>
    <dgm:cxn modelId="{A87C3EDB-959B-4BCA-B0E4-D101BDCD2B7E}" type="presParOf" srcId="{2EBADDDA-9B77-4FCB-9299-A10EB95E1930}" destId="{60818396-D909-4AAB-A674-B6C3B86564F9}" srcOrd="8" destOrd="0" presId="urn:microsoft.com/office/officeart/2005/8/layout/default"/>
    <dgm:cxn modelId="{C6AFA8EB-3839-4B9E-B059-CCAA09B9009E}" type="presParOf" srcId="{2EBADDDA-9B77-4FCB-9299-A10EB95E1930}" destId="{7C7CC6A1-5F22-4834-9BEF-06806121FBE3}" srcOrd="9" destOrd="0" presId="urn:microsoft.com/office/officeart/2005/8/layout/default"/>
    <dgm:cxn modelId="{9C6E73E8-8AA7-465D-8551-50858ECD9F6F}" type="presParOf" srcId="{2EBADDDA-9B77-4FCB-9299-A10EB95E1930}" destId="{E63F3BF7-7416-4F55-9DE7-F87D4D723945}" srcOrd="10" destOrd="0" presId="urn:microsoft.com/office/officeart/2005/8/layout/default"/>
    <dgm:cxn modelId="{581F13A6-C365-4CB7-868D-2AC134A6E116}" type="presParOf" srcId="{2EBADDDA-9B77-4FCB-9299-A10EB95E1930}" destId="{D8F79C6A-992A-4AAD-BE21-BC750C160C5F}" srcOrd="11" destOrd="0" presId="urn:microsoft.com/office/officeart/2005/8/layout/default"/>
    <dgm:cxn modelId="{7A90E368-E7D3-4DD6-9322-228A5D196407}" type="presParOf" srcId="{2EBADDDA-9B77-4FCB-9299-A10EB95E1930}" destId="{2DCAA589-925A-4C97-911C-DDD62EB3B00B}" srcOrd="12" destOrd="0" presId="urn:microsoft.com/office/officeart/2005/8/layout/default"/>
    <dgm:cxn modelId="{D98747A8-7A42-45E0-AC82-DD11CC8839A4}" type="presParOf" srcId="{2EBADDDA-9B77-4FCB-9299-A10EB95E1930}" destId="{835BC70C-99F0-4899-A26B-DC3CED1F38A8}" srcOrd="13" destOrd="0" presId="urn:microsoft.com/office/officeart/2005/8/layout/default"/>
    <dgm:cxn modelId="{DAB3BD70-76B4-4EEE-BA86-0A41A8CD5D2E}" type="presParOf" srcId="{2EBADDDA-9B77-4FCB-9299-A10EB95E1930}" destId="{7FD0D955-32F4-4E57-B95F-50BB3F644A9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A0A3C5-4424-4254-91DA-9E8FA1FF1A0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39D1611-7451-4F0E-864A-128CFB9B32D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What they succeeded achieving (results/not efforts)</a:t>
          </a:r>
          <a:endParaRPr lang="en-GB" dirty="0"/>
        </a:p>
      </dgm:t>
    </dgm:pt>
    <dgm:pt modelId="{D0D0DDF6-6B22-4ECC-A2A2-0B307A1F55E3}" type="parTrans" cxnId="{7221F7CC-5879-4DB4-AFFB-8F66F0D0C3A8}">
      <dgm:prSet/>
      <dgm:spPr/>
      <dgm:t>
        <a:bodyPr/>
        <a:lstStyle/>
        <a:p>
          <a:endParaRPr lang="en-US"/>
        </a:p>
      </dgm:t>
    </dgm:pt>
    <dgm:pt modelId="{EEFED64B-748E-4166-A90E-A76637EFFBF3}" type="sibTrans" cxnId="{7221F7CC-5879-4DB4-AFFB-8F66F0D0C3A8}">
      <dgm:prSet/>
      <dgm:spPr/>
      <dgm:t>
        <a:bodyPr/>
        <a:lstStyle/>
        <a:p>
          <a:endParaRPr lang="en-US"/>
        </a:p>
      </dgm:t>
    </dgm:pt>
    <dgm:pt modelId="{448B109D-7813-4FDD-B26A-B083997CC8EE}">
      <dgm:prSet/>
      <dgm:spPr/>
      <dgm:t>
        <a:bodyPr/>
        <a:lstStyle/>
        <a:p>
          <a:r>
            <a:rPr lang="en-US" dirty="0"/>
            <a:t>How (through and what role they took)</a:t>
          </a:r>
          <a:endParaRPr lang="en-GB" dirty="0"/>
        </a:p>
      </dgm:t>
    </dgm:pt>
    <dgm:pt modelId="{398CBCAC-1A5E-440C-9993-FC806A71A3A2}" type="parTrans" cxnId="{7226EF1E-5BB6-49E2-9356-D752B1651896}">
      <dgm:prSet/>
      <dgm:spPr/>
      <dgm:t>
        <a:bodyPr/>
        <a:lstStyle/>
        <a:p>
          <a:endParaRPr lang="en-US"/>
        </a:p>
      </dgm:t>
    </dgm:pt>
    <dgm:pt modelId="{87CF4806-4F0B-4427-97C9-5B18D1574AEF}" type="sibTrans" cxnId="{7226EF1E-5BB6-49E2-9356-D752B1651896}">
      <dgm:prSet/>
      <dgm:spPr/>
      <dgm:t>
        <a:bodyPr/>
        <a:lstStyle/>
        <a:p>
          <a:endParaRPr lang="en-US"/>
        </a:p>
      </dgm:t>
    </dgm:pt>
    <dgm:pt modelId="{776CAA7E-61F3-4A17-8338-C3F3BCFFD72E}">
      <dgm:prSet/>
      <dgm:spPr/>
      <dgm:t>
        <a:bodyPr/>
        <a:lstStyle/>
        <a:p>
          <a:r>
            <a:rPr lang="en-US" dirty="0"/>
            <a:t>Factors contributing to success</a:t>
          </a:r>
          <a:endParaRPr lang="en-GB" dirty="0"/>
        </a:p>
      </dgm:t>
    </dgm:pt>
    <dgm:pt modelId="{94ECF8B2-617E-4085-8AD3-8C3A627868CA}" type="parTrans" cxnId="{2D810B4F-84D6-4BDB-A3DD-607E564F5085}">
      <dgm:prSet/>
      <dgm:spPr/>
      <dgm:t>
        <a:bodyPr/>
        <a:lstStyle/>
        <a:p>
          <a:endParaRPr lang="en-US"/>
        </a:p>
      </dgm:t>
    </dgm:pt>
    <dgm:pt modelId="{D3CE5045-38F9-4ACE-9BF5-ECD4940B9408}" type="sibTrans" cxnId="{2D810B4F-84D6-4BDB-A3DD-607E564F5085}">
      <dgm:prSet/>
      <dgm:spPr/>
      <dgm:t>
        <a:bodyPr/>
        <a:lstStyle/>
        <a:p>
          <a:endParaRPr lang="en-US"/>
        </a:p>
      </dgm:t>
    </dgm:pt>
    <dgm:pt modelId="{852DCABA-EAE3-4071-A49E-09230EC016F5}">
      <dgm:prSet/>
      <dgm:spPr>
        <a:solidFill>
          <a:srgbClr val="20908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Whether what they achieved was not the right/best thing or insufficient as a solution to the problem (per TOC )</a:t>
          </a:r>
          <a:endParaRPr lang="en-GB" dirty="0"/>
        </a:p>
      </dgm:t>
    </dgm:pt>
    <dgm:pt modelId="{66F76E43-3B14-44C4-8F4E-D5841526C491}" type="parTrans" cxnId="{B7AF241B-1AD1-48EB-9702-D8DA52AA34E4}">
      <dgm:prSet/>
      <dgm:spPr/>
      <dgm:t>
        <a:bodyPr/>
        <a:lstStyle/>
        <a:p>
          <a:endParaRPr lang="en-US"/>
        </a:p>
      </dgm:t>
    </dgm:pt>
    <dgm:pt modelId="{4E0659C7-6D3B-4144-A07E-B1C7BF76D601}" type="sibTrans" cxnId="{B7AF241B-1AD1-48EB-9702-D8DA52AA34E4}">
      <dgm:prSet/>
      <dgm:spPr/>
      <dgm:t>
        <a:bodyPr/>
        <a:lstStyle/>
        <a:p>
          <a:endParaRPr lang="en-US"/>
        </a:p>
      </dgm:t>
    </dgm:pt>
    <dgm:pt modelId="{0EFBBCE6-8E86-4181-B234-AB891F8E5BA3}">
      <dgm:prSet/>
      <dgm:spPr/>
      <dgm:t>
        <a:bodyPr/>
        <a:lstStyle/>
        <a:p>
          <a:r>
            <a:rPr lang="en-US" dirty="0"/>
            <a:t>What is missing/lacking</a:t>
          </a:r>
          <a:endParaRPr lang="en-GB" dirty="0"/>
        </a:p>
      </dgm:t>
    </dgm:pt>
    <dgm:pt modelId="{2A9D7FF9-9E1F-4FA5-9FC9-224B1DF69858}" type="parTrans" cxnId="{133603DC-96B8-4AF5-931D-B6113465BB14}">
      <dgm:prSet/>
      <dgm:spPr/>
      <dgm:t>
        <a:bodyPr/>
        <a:lstStyle/>
        <a:p>
          <a:endParaRPr lang="en-US"/>
        </a:p>
      </dgm:t>
    </dgm:pt>
    <dgm:pt modelId="{3BEC0C95-FD7E-46F1-95BC-A894FA51B9E4}" type="sibTrans" cxnId="{133603DC-96B8-4AF5-931D-B6113465BB14}">
      <dgm:prSet/>
      <dgm:spPr/>
      <dgm:t>
        <a:bodyPr/>
        <a:lstStyle/>
        <a:p>
          <a:endParaRPr lang="en-US"/>
        </a:p>
      </dgm:t>
    </dgm:pt>
    <dgm:pt modelId="{72E58E29-39D2-486B-8729-B83A56BB7EC5}">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t>What they failed/is pending to achieve</a:t>
          </a:r>
          <a:endParaRPr lang="en-GB"/>
        </a:p>
      </dgm:t>
    </dgm:pt>
    <dgm:pt modelId="{543F57AF-D283-4E7B-819F-FC949FB94281}" type="parTrans" cxnId="{C16CD883-55C0-4E6A-BAF0-C3A77DE944D2}">
      <dgm:prSet/>
      <dgm:spPr/>
      <dgm:t>
        <a:bodyPr/>
        <a:lstStyle/>
        <a:p>
          <a:endParaRPr lang="en-US"/>
        </a:p>
      </dgm:t>
    </dgm:pt>
    <dgm:pt modelId="{D3045907-981E-4021-BC48-658D89CA84BB}" type="sibTrans" cxnId="{C16CD883-55C0-4E6A-BAF0-C3A77DE944D2}">
      <dgm:prSet/>
      <dgm:spPr/>
      <dgm:t>
        <a:bodyPr/>
        <a:lstStyle/>
        <a:p>
          <a:endParaRPr lang="en-US"/>
        </a:p>
      </dgm:t>
    </dgm:pt>
    <dgm:pt modelId="{01508212-C812-4802-B21F-609A6299E5D7}">
      <dgm:prSet/>
      <dgm:spPr/>
      <dgm:t>
        <a:bodyPr/>
        <a:lstStyle/>
        <a:p>
          <a:r>
            <a:rPr lang="en-US"/>
            <a:t>Why</a:t>
          </a:r>
          <a:endParaRPr lang="en-GB"/>
        </a:p>
      </dgm:t>
    </dgm:pt>
    <dgm:pt modelId="{A54E0D10-75F4-413D-853F-7618CF813EBF}" type="parTrans" cxnId="{2BA4583E-96FA-4B0F-93A8-26EA09880B13}">
      <dgm:prSet/>
      <dgm:spPr/>
      <dgm:t>
        <a:bodyPr/>
        <a:lstStyle/>
        <a:p>
          <a:endParaRPr lang="en-US"/>
        </a:p>
      </dgm:t>
    </dgm:pt>
    <dgm:pt modelId="{3C6A42D1-7E95-48B8-B21C-E7AFCBBDD5F5}" type="sibTrans" cxnId="{2BA4583E-96FA-4B0F-93A8-26EA09880B13}">
      <dgm:prSet/>
      <dgm:spPr/>
      <dgm:t>
        <a:bodyPr/>
        <a:lstStyle/>
        <a:p>
          <a:endParaRPr lang="en-US"/>
        </a:p>
      </dgm:t>
    </dgm:pt>
    <dgm:pt modelId="{39C001D6-47AE-451A-9A54-DBD72C577268}">
      <dgm:prSet/>
      <dgm:spPr/>
      <dgm:t>
        <a:bodyPr/>
        <a:lstStyle/>
        <a:p>
          <a:r>
            <a:rPr lang="en-US" dirty="0"/>
            <a:t>Factors hindering success</a:t>
          </a:r>
          <a:endParaRPr lang="en-GB" dirty="0"/>
        </a:p>
      </dgm:t>
    </dgm:pt>
    <dgm:pt modelId="{51734DDF-53A4-4975-829C-58505D531294}" type="parTrans" cxnId="{658B2978-A019-4574-9B36-7C21B55E82CD}">
      <dgm:prSet/>
      <dgm:spPr/>
      <dgm:t>
        <a:bodyPr/>
        <a:lstStyle/>
        <a:p>
          <a:endParaRPr lang="en-US"/>
        </a:p>
      </dgm:t>
    </dgm:pt>
    <dgm:pt modelId="{0E4108BB-26CE-4192-A778-278BD7E93711}" type="sibTrans" cxnId="{658B2978-A019-4574-9B36-7C21B55E82CD}">
      <dgm:prSet/>
      <dgm:spPr/>
      <dgm:t>
        <a:bodyPr/>
        <a:lstStyle/>
        <a:p>
          <a:endParaRPr lang="en-US"/>
        </a:p>
      </dgm:t>
    </dgm:pt>
    <dgm:pt modelId="{6C735EC3-F7D5-446F-8B33-5CEF50E3FB3C}" type="pres">
      <dgm:prSet presAssocID="{FAA0A3C5-4424-4254-91DA-9E8FA1FF1A09}" presName="linear" presStyleCnt="0">
        <dgm:presLayoutVars>
          <dgm:animLvl val="lvl"/>
          <dgm:resizeHandles val="exact"/>
        </dgm:presLayoutVars>
      </dgm:prSet>
      <dgm:spPr/>
    </dgm:pt>
    <dgm:pt modelId="{B8EF2A2B-8A68-4FCA-895C-F07D58265FA6}" type="pres">
      <dgm:prSet presAssocID="{639D1611-7451-4F0E-864A-128CFB9B32D4}" presName="parentText" presStyleLbl="node1" presStyleIdx="0" presStyleCnt="3">
        <dgm:presLayoutVars>
          <dgm:chMax val="0"/>
          <dgm:bulletEnabled val="1"/>
        </dgm:presLayoutVars>
      </dgm:prSet>
      <dgm:spPr/>
    </dgm:pt>
    <dgm:pt modelId="{62E8AD85-5652-450D-B8B2-FC76170EBE4B}" type="pres">
      <dgm:prSet presAssocID="{639D1611-7451-4F0E-864A-128CFB9B32D4}" presName="childText" presStyleLbl="revTx" presStyleIdx="0" presStyleCnt="3">
        <dgm:presLayoutVars>
          <dgm:bulletEnabled val="1"/>
        </dgm:presLayoutVars>
      </dgm:prSet>
      <dgm:spPr/>
    </dgm:pt>
    <dgm:pt modelId="{65AB5594-A4B3-4195-B9CB-7107090F624C}" type="pres">
      <dgm:prSet presAssocID="{852DCABA-EAE3-4071-A49E-09230EC016F5}" presName="parentText" presStyleLbl="node1" presStyleIdx="1" presStyleCnt="3">
        <dgm:presLayoutVars>
          <dgm:chMax val="0"/>
          <dgm:bulletEnabled val="1"/>
        </dgm:presLayoutVars>
      </dgm:prSet>
      <dgm:spPr/>
    </dgm:pt>
    <dgm:pt modelId="{30DF0AC6-9CD8-47F9-9F4F-87FB3DF724B2}" type="pres">
      <dgm:prSet presAssocID="{852DCABA-EAE3-4071-A49E-09230EC016F5}" presName="childText" presStyleLbl="revTx" presStyleIdx="1" presStyleCnt="3">
        <dgm:presLayoutVars>
          <dgm:bulletEnabled val="1"/>
        </dgm:presLayoutVars>
      </dgm:prSet>
      <dgm:spPr/>
    </dgm:pt>
    <dgm:pt modelId="{A5EAD3A3-AD07-4148-8255-873BB78769CB}" type="pres">
      <dgm:prSet presAssocID="{72E58E29-39D2-486B-8729-B83A56BB7EC5}" presName="parentText" presStyleLbl="node1" presStyleIdx="2" presStyleCnt="3">
        <dgm:presLayoutVars>
          <dgm:chMax val="0"/>
          <dgm:bulletEnabled val="1"/>
        </dgm:presLayoutVars>
      </dgm:prSet>
      <dgm:spPr/>
    </dgm:pt>
    <dgm:pt modelId="{0D8957F7-7306-4D04-AF8B-118F00BD87AD}" type="pres">
      <dgm:prSet presAssocID="{72E58E29-39D2-486B-8729-B83A56BB7EC5}" presName="childText" presStyleLbl="revTx" presStyleIdx="2" presStyleCnt="3">
        <dgm:presLayoutVars>
          <dgm:bulletEnabled val="1"/>
        </dgm:presLayoutVars>
      </dgm:prSet>
      <dgm:spPr/>
    </dgm:pt>
  </dgm:ptLst>
  <dgm:cxnLst>
    <dgm:cxn modelId="{B7AF241B-1AD1-48EB-9702-D8DA52AA34E4}" srcId="{FAA0A3C5-4424-4254-91DA-9E8FA1FF1A09}" destId="{852DCABA-EAE3-4071-A49E-09230EC016F5}" srcOrd="1" destOrd="0" parTransId="{66F76E43-3B14-44C4-8F4E-D5841526C491}" sibTransId="{4E0659C7-6D3B-4144-A07E-B1C7BF76D601}"/>
    <dgm:cxn modelId="{4B3A411B-CD35-437D-937C-930B1EC5661E}" type="presOf" srcId="{72E58E29-39D2-486B-8729-B83A56BB7EC5}" destId="{A5EAD3A3-AD07-4148-8255-873BB78769CB}" srcOrd="0" destOrd="0" presId="urn:microsoft.com/office/officeart/2005/8/layout/vList2"/>
    <dgm:cxn modelId="{7226EF1E-5BB6-49E2-9356-D752B1651896}" srcId="{639D1611-7451-4F0E-864A-128CFB9B32D4}" destId="{448B109D-7813-4FDD-B26A-B083997CC8EE}" srcOrd="0" destOrd="0" parTransId="{398CBCAC-1A5E-440C-9993-FC806A71A3A2}" sibTransId="{87CF4806-4F0B-4427-97C9-5B18D1574AEF}"/>
    <dgm:cxn modelId="{2BA4583E-96FA-4B0F-93A8-26EA09880B13}" srcId="{72E58E29-39D2-486B-8729-B83A56BB7EC5}" destId="{01508212-C812-4802-B21F-609A6299E5D7}" srcOrd="0" destOrd="0" parTransId="{A54E0D10-75F4-413D-853F-7618CF813EBF}" sibTransId="{3C6A42D1-7E95-48B8-B21C-E7AFCBBDD5F5}"/>
    <dgm:cxn modelId="{D3B44B4E-BFFB-48B9-ADCC-C8718CDF3D24}" type="presOf" srcId="{448B109D-7813-4FDD-B26A-B083997CC8EE}" destId="{62E8AD85-5652-450D-B8B2-FC76170EBE4B}" srcOrd="0" destOrd="0" presId="urn:microsoft.com/office/officeart/2005/8/layout/vList2"/>
    <dgm:cxn modelId="{2D810B4F-84D6-4BDB-A3DD-607E564F5085}" srcId="{639D1611-7451-4F0E-864A-128CFB9B32D4}" destId="{776CAA7E-61F3-4A17-8338-C3F3BCFFD72E}" srcOrd="1" destOrd="0" parTransId="{94ECF8B2-617E-4085-8AD3-8C3A627868CA}" sibTransId="{D3CE5045-38F9-4ACE-9BF5-ECD4940B9408}"/>
    <dgm:cxn modelId="{183B8C74-EE70-469F-81A8-B8CB7527BE57}" type="presOf" srcId="{FAA0A3C5-4424-4254-91DA-9E8FA1FF1A09}" destId="{6C735EC3-F7D5-446F-8B33-5CEF50E3FB3C}" srcOrd="0" destOrd="0" presId="urn:microsoft.com/office/officeart/2005/8/layout/vList2"/>
    <dgm:cxn modelId="{410F9A77-5A24-47FD-9610-077AFD3BED4B}" type="presOf" srcId="{639D1611-7451-4F0E-864A-128CFB9B32D4}" destId="{B8EF2A2B-8A68-4FCA-895C-F07D58265FA6}" srcOrd="0" destOrd="0" presId="urn:microsoft.com/office/officeart/2005/8/layout/vList2"/>
    <dgm:cxn modelId="{658B2978-A019-4574-9B36-7C21B55E82CD}" srcId="{72E58E29-39D2-486B-8729-B83A56BB7EC5}" destId="{39C001D6-47AE-451A-9A54-DBD72C577268}" srcOrd="1" destOrd="0" parTransId="{51734DDF-53A4-4975-829C-58505D531294}" sibTransId="{0E4108BB-26CE-4192-A778-278BD7E93711}"/>
    <dgm:cxn modelId="{FD934579-F7BC-48ED-AB8F-AAE1AFB1FC56}" type="presOf" srcId="{0EFBBCE6-8E86-4181-B234-AB891F8E5BA3}" destId="{30DF0AC6-9CD8-47F9-9F4F-87FB3DF724B2}" srcOrd="0" destOrd="0" presId="urn:microsoft.com/office/officeart/2005/8/layout/vList2"/>
    <dgm:cxn modelId="{D488FD7E-E6D5-4DE1-90F6-FFCF828F7315}" type="presOf" srcId="{01508212-C812-4802-B21F-609A6299E5D7}" destId="{0D8957F7-7306-4D04-AF8B-118F00BD87AD}" srcOrd="0" destOrd="0" presId="urn:microsoft.com/office/officeart/2005/8/layout/vList2"/>
    <dgm:cxn modelId="{C16CD883-55C0-4E6A-BAF0-C3A77DE944D2}" srcId="{FAA0A3C5-4424-4254-91DA-9E8FA1FF1A09}" destId="{72E58E29-39D2-486B-8729-B83A56BB7EC5}" srcOrd="2" destOrd="0" parTransId="{543F57AF-D283-4E7B-819F-FC949FB94281}" sibTransId="{D3045907-981E-4021-BC48-658D89CA84BB}"/>
    <dgm:cxn modelId="{5BA323B6-27F1-479A-BBB4-B9185B770225}" type="presOf" srcId="{39C001D6-47AE-451A-9A54-DBD72C577268}" destId="{0D8957F7-7306-4D04-AF8B-118F00BD87AD}" srcOrd="0" destOrd="1" presId="urn:microsoft.com/office/officeart/2005/8/layout/vList2"/>
    <dgm:cxn modelId="{9F6B53C2-06D8-4F5E-86C1-BA2BE8D41AAC}" type="presOf" srcId="{776CAA7E-61F3-4A17-8338-C3F3BCFFD72E}" destId="{62E8AD85-5652-450D-B8B2-FC76170EBE4B}" srcOrd="0" destOrd="1" presId="urn:microsoft.com/office/officeart/2005/8/layout/vList2"/>
    <dgm:cxn modelId="{7221F7CC-5879-4DB4-AFFB-8F66F0D0C3A8}" srcId="{FAA0A3C5-4424-4254-91DA-9E8FA1FF1A09}" destId="{639D1611-7451-4F0E-864A-128CFB9B32D4}" srcOrd="0" destOrd="0" parTransId="{D0D0DDF6-6B22-4ECC-A2A2-0B307A1F55E3}" sibTransId="{EEFED64B-748E-4166-A90E-A76637EFFBF3}"/>
    <dgm:cxn modelId="{133603DC-96B8-4AF5-931D-B6113465BB14}" srcId="{852DCABA-EAE3-4071-A49E-09230EC016F5}" destId="{0EFBBCE6-8E86-4181-B234-AB891F8E5BA3}" srcOrd="0" destOrd="0" parTransId="{2A9D7FF9-9E1F-4FA5-9FC9-224B1DF69858}" sibTransId="{3BEC0C95-FD7E-46F1-95BC-A894FA51B9E4}"/>
    <dgm:cxn modelId="{110B2AFE-5F2B-413C-B4C4-FFDD568F43BC}" type="presOf" srcId="{852DCABA-EAE3-4071-A49E-09230EC016F5}" destId="{65AB5594-A4B3-4195-B9CB-7107090F624C}" srcOrd="0" destOrd="0" presId="urn:microsoft.com/office/officeart/2005/8/layout/vList2"/>
    <dgm:cxn modelId="{67442D30-44E2-471C-9787-CB7097ACA104}" type="presParOf" srcId="{6C735EC3-F7D5-446F-8B33-5CEF50E3FB3C}" destId="{B8EF2A2B-8A68-4FCA-895C-F07D58265FA6}" srcOrd="0" destOrd="0" presId="urn:microsoft.com/office/officeart/2005/8/layout/vList2"/>
    <dgm:cxn modelId="{213AAD5D-F834-4259-A6CE-533D4597F354}" type="presParOf" srcId="{6C735EC3-F7D5-446F-8B33-5CEF50E3FB3C}" destId="{62E8AD85-5652-450D-B8B2-FC76170EBE4B}" srcOrd="1" destOrd="0" presId="urn:microsoft.com/office/officeart/2005/8/layout/vList2"/>
    <dgm:cxn modelId="{C94871E1-FC08-4BCE-9F6F-A05C2BA8DBE2}" type="presParOf" srcId="{6C735EC3-F7D5-446F-8B33-5CEF50E3FB3C}" destId="{65AB5594-A4B3-4195-B9CB-7107090F624C}" srcOrd="2" destOrd="0" presId="urn:microsoft.com/office/officeart/2005/8/layout/vList2"/>
    <dgm:cxn modelId="{42AF0FB6-8600-44FC-B8EB-722C8AAC96DE}" type="presParOf" srcId="{6C735EC3-F7D5-446F-8B33-5CEF50E3FB3C}" destId="{30DF0AC6-9CD8-47F9-9F4F-87FB3DF724B2}" srcOrd="3" destOrd="0" presId="urn:microsoft.com/office/officeart/2005/8/layout/vList2"/>
    <dgm:cxn modelId="{C42D6C09-8FBF-4D17-A0D7-DFF95BD23284}" type="presParOf" srcId="{6C735EC3-F7D5-446F-8B33-5CEF50E3FB3C}" destId="{A5EAD3A3-AD07-4148-8255-873BB78769CB}" srcOrd="4" destOrd="0" presId="urn:microsoft.com/office/officeart/2005/8/layout/vList2"/>
    <dgm:cxn modelId="{2B3A1B9C-8643-4011-9B69-EE32841F4BAD}" type="presParOf" srcId="{6C735EC3-F7D5-446F-8B33-5CEF50E3FB3C}" destId="{0D8957F7-7306-4D04-AF8B-118F00BD87A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3B8CBD4-937B-447F-A818-77018268AAB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CF93AE6-FE0A-4D44-8618-420E71BE4FF3}">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Add value to the findings </a:t>
          </a:r>
        </a:p>
      </dgm:t>
    </dgm:pt>
    <dgm:pt modelId="{BE4C1321-0012-4430-B385-B9DE16A5F361}" type="parTrans" cxnId="{D8B55E4E-0D23-4B7B-BC4A-59B55D1A6934}">
      <dgm:prSet/>
      <dgm:spPr/>
      <dgm:t>
        <a:bodyPr/>
        <a:lstStyle/>
        <a:p>
          <a:endParaRPr lang="en-US"/>
        </a:p>
      </dgm:t>
    </dgm:pt>
    <dgm:pt modelId="{15166A8C-196B-45BA-AB9C-CB4C2F6788E1}" type="sibTrans" cxnId="{D8B55E4E-0D23-4B7B-BC4A-59B55D1A6934}">
      <dgm:prSet/>
      <dgm:spPr/>
      <dgm:t>
        <a:bodyPr/>
        <a:lstStyle/>
        <a:p>
          <a:endParaRPr lang="en-US"/>
        </a:p>
      </dgm:t>
    </dgm:pt>
    <dgm:pt modelId="{FE324EFD-4159-44FF-9830-D4A0DAD09C53}">
      <dgm:prSet/>
      <dgm:spPr>
        <a:solidFill>
          <a:srgbClr val="20908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Show logic and correlation to findings</a:t>
          </a:r>
        </a:p>
      </dgm:t>
    </dgm:pt>
    <dgm:pt modelId="{C9BD3F5D-6BF5-4434-B4D7-F3EDE4B2A52F}" type="parTrans" cxnId="{01178D17-5F7E-4B65-B5D2-1005C8AADF2C}">
      <dgm:prSet/>
      <dgm:spPr/>
      <dgm:t>
        <a:bodyPr/>
        <a:lstStyle/>
        <a:p>
          <a:endParaRPr lang="en-US"/>
        </a:p>
      </dgm:t>
    </dgm:pt>
    <dgm:pt modelId="{DB5CEB0B-1DD0-4616-9DB3-39BED8CF4692}" type="sibTrans" cxnId="{01178D17-5F7E-4B65-B5D2-1005C8AADF2C}">
      <dgm:prSet/>
      <dgm:spPr/>
      <dgm:t>
        <a:bodyPr/>
        <a:lstStyle/>
        <a:p>
          <a:endParaRPr lang="en-US"/>
        </a:p>
      </dgm:t>
    </dgm:pt>
    <dgm:pt modelId="{B8CEB16B-6729-41C2-B879-46D0227DD69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Focus evaluation objectives and  key questions </a:t>
          </a:r>
        </a:p>
      </dgm:t>
    </dgm:pt>
    <dgm:pt modelId="{3C81768A-26DB-4554-B229-CA6ECE65833D}" type="parTrans" cxnId="{5C231557-7FB8-4DA5-9932-50BDAEA13962}">
      <dgm:prSet/>
      <dgm:spPr/>
      <dgm:t>
        <a:bodyPr/>
        <a:lstStyle/>
        <a:p>
          <a:endParaRPr lang="en-US"/>
        </a:p>
      </dgm:t>
    </dgm:pt>
    <dgm:pt modelId="{23223CD9-43B1-44EB-A575-5557B7DF65DD}" type="sibTrans" cxnId="{5C231557-7FB8-4DA5-9932-50BDAEA13962}">
      <dgm:prSet/>
      <dgm:spPr/>
      <dgm:t>
        <a:bodyPr/>
        <a:lstStyle/>
        <a:p>
          <a:endParaRPr lang="en-US"/>
        </a:p>
      </dgm:t>
    </dgm:pt>
    <dgm:pt modelId="{F3E7B9D6-C5C0-4917-A703-A2F95CA04AE7}">
      <dgm:prSet/>
      <dgm:spPr>
        <a:solidFill>
          <a:srgbClr val="C8953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Avoid the well known and obvious </a:t>
          </a:r>
        </a:p>
      </dgm:t>
    </dgm:pt>
    <dgm:pt modelId="{1D42B673-4D02-4B87-9EF6-C7C17747D8C8}" type="parTrans" cxnId="{FAA20320-822E-4D01-B5BA-32C5EB69A5F6}">
      <dgm:prSet/>
      <dgm:spPr/>
      <dgm:t>
        <a:bodyPr/>
        <a:lstStyle/>
        <a:p>
          <a:endParaRPr lang="en-US"/>
        </a:p>
      </dgm:t>
    </dgm:pt>
    <dgm:pt modelId="{509B71AA-B36B-4A2C-BB07-77DF5E277E86}" type="sibTrans" cxnId="{FAA20320-822E-4D01-B5BA-32C5EB69A5F6}">
      <dgm:prSet/>
      <dgm:spPr/>
      <dgm:t>
        <a:bodyPr/>
        <a:lstStyle/>
        <a:p>
          <a:endParaRPr lang="en-US"/>
        </a:p>
      </dgm:t>
    </dgm:pt>
    <dgm:pt modelId="{35361C49-8320-4E88-A7A3-EF605612FD0A}">
      <dgm:prSe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Attribution require detailing</a:t>
          </a:r>
        </a:p>
      </dgm:t>
    </dgm:pt>
    <dgm:pt modelId="{E14577FB-2435-48F7-9F95-9B86727804BF}" type="parTrans" cxnId="{0BBF3F37-F8D2-45E3-AD27-7B93E01589CD}">
      <dgm:prSet/>
      <dgm:spPr/>
      <dgm:t>
        <a:bodyPr/>
        <a:lstStyle/>
        <a:p>
          <a:endParaRPr lang="en-US"/>
        </a:p>
      </dgm:t>
    </dgm:pt>
    <dgm:pt modelId="{553B36A7-4AC5-4951-BC8B-8E22AF2A8697}" type="sibTrans" cxnId="{0BBF3F37-F8D2-45E3-AD27-7B93E01589CD}">
      <dgm:prSet/>
      <dgm:spPr/>
      <dgm:t>
        <a:bodyPr/>
        <a:lstStyle/>
        <a:p>
          <a:endParaRPr lang="en-US"/>
        </a:p>
      </dgm:t>
    </dgm:pt>
    <dgm:pt modelId="{C957ACE9-6C3C-41AA-B160-30A4CE3E89F1}" type="pres">
      <dgm:prSet presAssocID="{73B8CBD4-937B-447F-A818-77018268AAB8}" presName="diagram" presStyleCnt="0">
        <dgm:presLayoutVars>
          <dgm:dir/>
          <dgm:resizeHandles val="exact"/>
        </dgm:presLayoutVars>
      </dgm:prSet>
      <dgm:spPr/>
    </dgm:pt>
    <dgm:pt modelId="{76850E3D-B0DE-40FA-9EF4-28B6CB799A29}" type="pres">
      <dgm:prSet presAssocID="{0CF93AE6-FE0A-4D44-8618-420E71BE4FF3}" presName="node" presStyleLbl="node1" presStyleIdx="0" presStyleCnt="5" custLinFactNeighborY="-2364">
        <dgm:presLayoutVars>
          <dgm:bulletEnabled val="1"/>
        </dgm:presLayoutVars>
      </dgm:prSet>
      <dgm:spPr/>
    </dgm:pt>
    <dgm:pt modelId="{8B693A21-9054-4512-94C4-C75343DB603F}" type="pres">
      <dgm:prSet presAssocID="{15166A8C-196B-45BA-AB9C-CB4C2F6788E1}" presName="sibTrans" presStyleCnt="0"/>
      <dgm:spPr/>
    </dgm:pt>
    <dgm:pt modelId="{14EB611F-8FCD-4632-8ADD-5C6F4F2D9947}" type="pres">
      <dgm:prSet presAssocID="{FE324EFD-4159-44FF-9830-D4A0DAD09C53}" presName="node" presStyleLbl="node1" presStyleIdx="1" presStyleCnt="5">
        <dgm:presLayoutVars>
          <dgm:bulletEnabled val="1"/>
        </dgm:presLayoutVars>
      </dgm:prSet>
      <dgm:spPr/>
    </dgm:pt>
    <dgm:pt modelId="{7195FF34-8154-4BEE-A0D6-677780507831}" type="pres">
      <dgm:prSet presAssocID="{DB5CEB0B-1DD0-4616-9DB3-39BED8CF4692}" presName="sibTrans" presStyleCnt="0"/>
      <dgm:spPr/>
    </dgm:pt>
    <dgm:pt modelId="{F5E67067-9818-4810-B35C-0D1B127F51F5}" type="pres">
      <dgm:prSet presAssocID="{B8CEB16B-6729-41C2-B879-46D0227DD694}" presName="node" presStyleLbl="node1" presStyleIdx="2" presStyleCnt="5">
        <dgm:presLayoutVars>
          <dgm:bulletEnabled val="1"/>
        </dgm:presLayoutVars>
      </dgm:prSet>
      <dgm:spPr/>
    </dgm:pt>
    <dgm:pt modelId="{96ADEB1B-9ECD-42E0-92B4-EBAD3C22BFCF}" type="pres">
      <dgm:prSet presAssocID="{23223CD9-43B1-44EB-A575-5557B7DF65DD}" presName="sibTrans" presStyleCnt="0"/>
      <dgm:spPr/>
    </dgm:pt>
    <dgm:pt modelId="{11545413-58BB-46CF-BB37-E7646BBF63AB}" type="pres">
      <dgm:prSet presAssocID="{F3E7B9D6-C5C0-4917-A703-A2F95CA04AE7}" presName="node" presStyleLbl="node1" presStyleIdx="3" presStyleCnt="5">
        <dgm:presLayoutVars>
          <dgm:bulletEnabled val="1"/>
        </dgm:presLayoutVars>
      </dgm:prSet>
      <dgm:spPr/>
    </dgm:pt>
    <dgm:pt modelId="{25D7B99C-570F-45B2-8B44-7F0C89C122EB}" type="pres">
      <dgm:prSet presAssocID="{509B71AA-B36B-4A2C-BB07-77DF5E277E86}" presName="sibTrans" presStyleCnt="0"/>
      <dgm:spPr/>
    </dgm:pt>
    <dgm:pt modelId="{D0005AA5-549A-47B7-9E25-55F862EF0981}" type="pres">
      <dgm:prSet presAssocID="{35361C49-8320-4E88-A7A3-EF605612FD0A}" presName="node" presStyleLbl="node1" presStyleIdx="4" presStyleCnt="5" custLinFactNeighborX="2998" custLinFactNeighborY="-2267">
        <dgm:presLayoutVars>
          <dgm:bulletEnabled val="1"/>
        </dgm:presLayoutVars>
      </dgm:prSet>
      <dgm:spPr/>
    </dgm:pt>
  </dgm:ptLst>
  <dgm:cxnLst>
    <dgm:cxn modelId="{01178D17-5F7E-4B65-B5D2-1005C8AADF2C}" srcId="{73B8CBD4-937B-447F-A818-77018268AAB8}" destId="{FE324EFD-4159-44FF-9830-D4A0DAD09C53}" srcOrd="1" destOrd="0" parTransId="{C9BD3F5D-6BF5-4434-B4D7-F3EDE4B2A52F}" sibTransId="{DB5CEB0B-1DD0-4616-9DB3-39BED8CF4692}"/>
    <dgm:cxn modelId="{FAA20320-822E-4D01-B5BA-32C5EB69A5F6}" srcId="{73B8CBD4-937B-447F-A818-77018268AAB8}" destId="{F3E7B9D6-C5C0-4917-A703-A2F95CA04AE7}" srcOrd="3" destOrd="0" parTransId="{1D42B673-4D02-4B87-9EF6-C7C17747D8C8}" sibTransId="{509B71AA-B36B-4A2C-BB07-77DF5E277E86}"/>
    <dgm:cxn modelId="{0BBF3F37-F8D2-45E3-AD27-7B93E01589CD}" srcId="{73B8CBD4-937B-447F-A818-77018268AAB8}" destId="{35361C49-8320-4E88-A7A3-EF605612FD0A}" srcOrd="4" destOrd="0" parTransId="{E14577FB-2435-48F7-9F95-9B86727804BF}" sibTransId="{553B36A7-4AC5-4951-BC8B-8E22AF2A8697}"/>
    <dgm:cxn modelId="{C30A5B3C-687D-472E-944D-37C45973B06E}" type="presOf" srcId="{35361C49-8320-4E88-A7A3-EF605612FD0A}" destId="{D0005AA5-549A-47B7-9E25-55F862EF0981}" srcOrd="0" destOrd="0" presId="urn:microsoft.com/office/officeart/2005/8/layout/default"/>
    <dgm:cxn modelId="{D8B55E4E-0D23-4B7B-BC4A-59B55D1A6934}" srcId="{73B8CBD4-937B-447F-A818-77018268AAB8}" destId="{0CF93AE6-FE0A-4D44-8618-420E71BE4FF3}" srcOrd="0" destOrd="0" parTransId="{BE4C1321-0012-4430-B385-B9DE16A5F361}" sibTransId="{15166A8C-196B-45BA-AB9C-CB4C2F6788E1}"/>
    <dgm:cxn modelId="{5C231557-7FB8-4DA5-9932-50BDAEA13962}" srcId="{73B8CBD4-937B-447F-A818-77018268AAB8}" destId="{B8CEB16B-6729-41C2-B879-46D0227DD694}" srcOrd="2" destOrd="0" parTransId="{3C81768A-26DB-4554-B229-CA6ECE65833D}" sibTransId="{23223CD9-43B1-44EB-A575-5557B7DF65DD}"/>
    <dgm:cxn modelId="{3DEA49AA-5DEB-465D-A540-7A21C1C7494D}" type="presOf" srcId="{73B8CBD4-937B-447F-A818-77018268AAB8}" destId="{C957ACE9-6C3C-41AA-B160-30A4CE3E89F1}" srcOrd="0" destOrd="0" presId="urn:microsoft.com/office/officeart/2005/8/layout/default"/>
    <dgm:cxn modelId="{5C1788BE-38C0-4CDE-B444-9496065E7A37}" type="presOf" srcId="{0CF93AE6-FE0A-4D44-8618-420E71BE4FF3}" destId="{76850E3D-B0DE-40FA-9EF4-28B6CB799A29}" srcOrd="0" destOrd="0" presId="urn:microsoft.com/office/officeart/2005/8/layout/default"/>
    <dgm:cxn modelId="{318F95E0-D5E7-4E83-8A73-D38997D0ABC1}" type="presOf" srcId="{FE324EFD-4159-44FF-9830-D4A0DAD09C53}" destId="{14EB611F-8FCD-4632-8ADD-5C6F4F2D9947}" srcOrd="0" destOrd="0" presId="urn:microsoft.com/office/officeart/2005/8/layout/default"/>
    <dgm:cxn modelId="{EAF686EE-52C9-4522-A1C1-D12E5151E04C}" type="presOf" srcId="{F3E7B9D6-C5C0-4917-A703-A2F95CA04AE7}" destId="{11545413-58BB-46CF-BB37-E7646BBF63AB}" srcOrd="0" destOrd="0" presId="urn:microsoft.com/office/officeart/2005/8/layout/default"/>
    <dgm:cxn modelId="{04822DF3-4303-40E0-90E0-3507944FDFCB}" type="presOf" srcId="{B8CEB16B-6729-41C2-B879-46D0227DD694}" destId="{F5E67067-9818-4810-B35C-0D1B127F51F5}" srcOrd="0" destOrd="0" presId="urn:microsoft.com/office/officeart/2005/8/layout/default"/>
    <dgm:cxn modelId="{92A340D8-996F-47CF-89B3-6C97B43800E4}" type="presParOf" srcId="{C957ACE9-6C3C-41AA-B160-30A4CE3E89F1}" destId="{76850E3D-B0DE-40FA-9EF4-28B6CB799A29}" srcOrd="0" destOrd="0" presId="urn:microsoft.com/office/officeart/2005/8/layout/default"/>
    <dgm:cxn modelId="{F47EE8C0-3202-4DF4-A701-65501CB08E9E}" type="presParOf" srcId="{C957ACE9-6C3C-41AA-B160-30A4CE3E89F1}" destId="{8B693A21-9054-4512-94C4-C75343DB603F}" srcOrd="1" destOrd="0" presId="urn:microsoft.com/office/officeart/2005/8/layout/default"/>
    <dgm:cxn modelId="{0EF2F4C0-B70A-46E7-9674-CBBEFD7B4CF4}" type="presParOf" srcId="{C957ACE9-6C3C-41AA-B160-30A4CE3E89F1}" destId="{14EB611F-8FCD-4632-8ADD-5C6F4F2D9947}" srcOrd="2" destOrd="0" presId="urn:microsoft.com/office/officeart/2005/8/layout/default"/>
    <dgm:cxn modelId="{1E2DFD0F-DBBC-4A63-90FD-816F4A82B033}" type="presParOf" srcId="{C957ACE9-6C3C-41AA-B160-30A4CE3E89F1}" destId="{7195FF34-8154-4BEE-A0D6-677780507831}" srcOrd="3" destOrd="0" presId="urn:microsoft.com/office/officeart/2005/8/layout/default"/>
    <dgm:cxn modelId="{000FC25A-2404-407B-9A07-D26A66AB59A5}" type="presParOf" srcId="{C957ACE9-6C3C-41AA-B160-30A4CE3E89F1}" destId="{F5E67067-9818-4810-B35C-0D1B127F51F5}" srcOrd="4" destOrd="0" presId="urn:microsoft.com/office/officeart/2005/8/layout/default"/>
    <dgm:cxn modelId="{15EDD17D-B48A-498D-A7B6-6E564F3BCD9F}" type="presParOf" srcId="{C957ACE9-6C3C-41AA-B160-30A4CE3E89F1}" destId="{96ADEB1B-9ECD-42E0-92B4-EBAD3C22BFCF}" srcOrd="5" destOrd="0" presId="urn:microsoft.com/office/officeart/2005/8/layout/default"/>
    <dgm:cxn modelId="{42C1B6A1-7DEF-424B-BFB6-965F017B52B2}" type="presParOf" srcId="{C957ACE9-6C3C-41AA-B160-30A4CE3E89F1}" destId="{11545413-58BB-46CF-BB37-E7646BBF63AB}" srcOrd="6" destOrd="0" presId="urn:microsoft.com/office/officeart/2005/8/layout/default"/>
    <dgm:cxn modelId="{E2EA9B2E-01F2-4EE0-B6F9-AB7F44E7BCA3}" type="presParOf" srcId="{C957ACE9-6C3C-41AA-B160-30A4CE3E89F1}" destId="{25D7B99C-570F-45B2-8B44-7F0C89C122EB}" srcOrd="7" destOrd="0" presId="urn:microsoft.com/office/officeart/2005/8/layout/default"/>
    <dgm:cxn modelId="{ED3C07A7-0731-4311-AF2F-715D32922F03}" type="presParOf" srcId="{C957ACE9-6C3C-41AA-B160-30A4CE3E89F1}" destId="{D0005AA5-549A-47B7-9E25-55F862EF098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274E015-7C9C-4504-836E-2ADAED3F2E6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48280D3-5181-4F59-967D-2A39B3BA1344}">
      <dgm:prSet/>
      <dgm:spPr>
        <a:solidFill>
          <a:srgbClr val="20908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Relevant to subject, TOR and objectives of the evaluation</a:t>
          </a:r>
        </a:p>
      </dgm:t>
    </dgm:pt>
    <dgm:pt modelId="{04131222-4956-4B2C-9C23-BA9595D023B1}" type="parTrans" cxnId="{41FA61B6-EA5B-49C5-9FA7-A108427B372D}">
      <dgm:prSet/>
      <dgm:spPr/>
      <dgm:t>
        <a:bodyPr/>
        <a:lstStyle/>
        <a:p>
          <a:endParaRPr lang="en-US"/>
        </a:p>
      </dgm:t>
    </dgm:pt>
    <dgm:pt modelId="{39FD536E-28FD-4A2A-B64B-E0A2BCF94C4D}" type="sibTrans" cxnId="{41FA61B6-EA5B-49C5-9FA7-A108427B372D}">
      <dgm:prSet/>
      <dgm:spPr/>
      <dgm:t>
        <a:bodyPr/>
        <a:lstStyle/>
        <a:p>
          <a:endParaRPr lang="en-US"/>
        </a:p>
      </dgm:t>
    </dgm:pt>
    <dgm:pt modelId="{76610DA8-72F5-425D-BAB0-0D5B8698521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Clear and concise</a:t>
          </a:r>
        </a:p>
      </dgm:t>
    </dgm:pt>
    <dgm:pt modelId="{F6FBE22E-DEDE-4BC7-8C60-4651E5DA56BA}" type="parTrans" cxnId="{AB90682F-BFE2-4A97-BCB3-608C190ABCED}">
      <dgm:prSet/>
      <dgm:spPr/>
      <dgm:t>
        <a:bodyPr/>
        <a:lstStyle/>
        <a:p>
          <a:endParaRPr lang="en-US"/>
        </a:p>
      </dgm:t>
    </dgm:pt>
    <dgm:pt modelId="{79FD3D86-3C11-45D6-B1DE-9F519D34D89F}" type="sibTrans" cxnId="{AB90682F-BFE2-4A97-BCB3-608C190ABCED}">
      <dgm:prSet/>
      <dgm:spPr/>
      <dgm:t>
        <a:bodyPr/>
        <a:lstStyle/>
        <a:p>
          <a:endParaRPr lang="en-US"/>
        </a:p>
      </dgm:t>
    </dgm:pt>
    <dgm:pt modelId="{A9F7D629-5ED7-45A8-8971-5AA75314ABB5}">
      <dgm:prSet/>
      <dgm:spPr>
        <a:solidFill>
          <a:srgbClr val="C8953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Prioritized</a:t>
          </a:r>
        </a:p>
      </dgm:t>
    </dgm:pt>
    <dgm:pt modelId="{0129ABA9-4D11-41C6-9938-9A564C9827ED}" type="parTrans" cxnId="{987FD201-0AEF-405D-8BBA-36C9951321EA}">
      <dgm:prSet/>
      <dgm:spPr/>
      <dgm:t>
        <a:bodyPr/>
        <a:lstStyle/>
        <a:p>
          <a:endParaRPr lang="en-US"/>
        </a:p>
      </dgm:t>
    </dgm:pt>
    <dgm:pt modelId="{3C1BCACF-7D2E-4EE2-A41E-CFF323CFD9AE}" type="sibTrans" cxnId="{987FD201-0AEF-405D-8BBA-36C9951321EA}">
      <dgm:prSet/>
      <dgm:spPr/>
      <dgm:t>
        <a:bodyPr/>
        <a:lstStyle/>
        <a:p>
          <a:endParaRPr lang="en-US"/>
        </a:p>
      </dgm:t>
    </dgm:pt>
    <dgm:pt modelId="{0E35D410-A58A-4968-A236-5475EDB6FE72}">
      <dgm:prSe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State responsibilities and the time frame</a:t>
          </a:r>
        </a:p>
      </dgm:t>
    </dgm:pt>
    <dgm:pt modelId="{068F75B2-2601-445B-969C-EF76C35A7B04}" type="parTrans" cxnId="{6249FAC7-D4BC-452C-8369-B1D1F46C5A86}">
      <dgm:prSet/>
      <dgm:spPr/>
      <dgm:t>
        <a:bodyPr/>
        <a:lstStyle/>
        <a:p>
          <a:endParaRPr lang="en-US"/>
        </a:p>
      </dgm:t>
    </dgm:pt>
    <dgm:pt modelId="{D71D93F5-72F8-4AB1-BE38-062ECBB2F09D}" type="sibTrans" cxnId="{6249FAC7-D4BC-452C-8369-B1D1F46C5A86}">
      <dgm:prSet/>
      <dgm:spPr/>
      <dgm:t>
        <a:bodyPr/>
        <a:lstStyle/>
        <a:p>
          <a:endParaRPr lang="en-US"/>
        </a:p>
      </dgm:t>
    </dgm:pt>
    <dgm:pt modelId="{658CCF9D-63D3-475E-ADEC-A2DBDE10E35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Linked to findings and conclusions</a:t>
          </a:r>
        </a:p>
      </dgm:t>
    </dgm:pt>
    <dgm:pt modelId="{8645A6C5-6023-4FE1-A2DA-B66E5CC64B3A}" type="sibTrans" cxnId="{7AD90778-C802-424D-9443-E97ADBA6EA81}">
      <dgm:prSet/>
      <dgm:spPr/>
      <dgm:t>
        <a:bodyPr/>
        <a:lstStyle/>
        <a:p>
          <a:endParaRPr lang="en-US"/>
        </a:p>
      </dgm:t>
    </dgm:pt>
    <dgm:pt modelId="{CC6AAE58-E784-451A-A47A-0CECD7DBC19F}" type="parTrans" cxnId="{7AD90778-C802-424D-9443-E97ADBA6EA81}">
      <dgm:prSet/>
      <dgm:spPr/>
      <dgm:t>
        <a:bodyPr/>
        <a:lstStyle/>
        <a:p>
          <a:endParaRPr lang="en-US"/>
        </a:p>
      </dgm:t>
    </dgm:pt>
    <dgm:pt modelId="{94703487-87DF-434B-B791-087BF686736F}" type="pres">
      <dgm:prSet presAssocID="{D274E015-7C9C-4504-836E-2ADAED3F2E68}" presName="diagram" presStyleCnt="0">
        <dgm:presLayoutVars>
          <dgm:dir/>
          <dgm:resizeHandles val="exact"/>
        </dgm:presLayoutVars>
      </dgm:prSet>
      <dgm:spPr/>
    </dgm:pt>
    <dgm:pt modelId="{E21B6825-1B88-4CF1-BFE2-B31204518840}" type="pres">
      <dgm:prSet presAssocID="{658CCF9D-63D3-475E-ADEC-A2DBDE10E354}" presName="node" presStyleLbl="node1" presStyleIdx="0" presStyleCnt="5">
        <dgm:presLayoutVars>
          <dgm:bulletEnabled val="1"/>
        </dgm:presLayoutVars>
      </dgm:prSet>
      <dgm:spPr/>
    </dgm:pt>
    <dgm:pt modelId="{1D30DF5E-719F-4733-84E9-ED8426F2922A}" type="pres">
      <dgm:prSet presAssocID="{8645A6C5-6023-4FE1-A2DA-B66E5CC64B3A}" presName="sibTrans" presStyleCnt="0"/>
      <dgm:spPr/>
    </dgm:pt>
    <dgm:pt modelId="{D24DAFC9-E82C-42DD-9500-3D72E69D7CA2}" type="pres">
      <dgm:prSet presAssocID="{948280D3-5181-4F59-967D-2A39B3BA1344}" presName="node" presStyleLbl="node1" presStyleIdx="1" presStyleCnt="5">
        <dgm:presLayoutVars>
          <dgm:bulletEnabled val="1"/>
        </dgm:presLayoutVars>
      </dgm:prSet>
      <dgm:spPr/>
    </dgm:pt>
    <dgm:pt modelId="{D5581A0C-E157-423D-8861-F7864DA45274}" type="pres">
      <dgm:prSet presAssocID="{39FD536E-28FD-4A2A-B64B-E0A2BCF94C4D}" presName="sibTrans" presStyleCnt="0"/>
      <dgm:spPr/>
    </dgm:pt>
    <dgm:pt modelId="{16C8D132-D147-4BEC-98EF-814B9E459DED}" type="pres">
      <dgm:prSet presAssocID="{76610DA8-72F5-425D-BAB0-0D5B86985214}" presName="node" presStyleLbl="node1" presStyleIdx="2" presStyleCnt="5">
        <dgm:presLayoutVars>
          <dgm:bulletEnabled val="1"/>
        </dgm:presLayoutVars>
      </dgm:prSet>
      <dgm:spPr/>
    </dgm:pt>
    <dgm:pt modelId="{E9430ACE-39D8-4C0B-9DDC-4ACA7C6286B9}" type="pres">
      <dgm:prSet presAssocID="{79FD3D86-3C11-45D6-B1DE-9F519D34D89F}" presName="sibTrans" presStyleCnt="0"/>
      <dgm:spPr/>
    </dgm:pt>
    <dgm:pt modelId="{71712473-796A-4200-8FE8-2BAE07201312}" type="pres">
      <dgm:prSet presAssocID="{A9F7D629-5ED7-45A8-8971-5AA75314ABB5}" presName="node" presStyleLbl="node1" presStyleIdx="3" presStyleCnt="5">
        <dgm:presLayoutVars>
          <dgm:bulletEnabled val="1"/>
        </dgm:presLayoutVars>
      </dgm:prSet>
      <dgm:spPr/>
    </dgm:pt>
    <dgm:pt modelId="{78070649-8AD1-4EE5-91A2-F824572D90C3}" type="pres">
      <dgm:prSet presAssocID="{3C1BCACF-7D2E-4EE2-A41E-CFF323CFD9AE}" presName="sibTrans" presStyleCnt="0"/>
      <dgm:spPr/>
    </dgm:pt>
    <dgm:pt modelId="{94DC4F1D-781C-42A9-988C-749DC2429B66}" type="pres">
      <dgm:prSet presAssocID="{0E35D410-A58A-4968-A236-5475EDB6FE72}" presName="node" presStyleLbl="node1" presStyleIdx="4" presStyleCnt="5">
        <dgm:presLayoutVars>
          <dgm:bulletEnabled val="1"/>
        </dgm:presLayoutVars>
      </dgm:prSet>
      <dgm:spPr/>
    </dgm:pt>
  </dgm:ptLst>
  <dgm:cxnLst>
    <dgm:cxn modelId="{987FD201-0AEF-405D-8BBA-36C9951321EA}" srcId="{D274E015-7C9C-4504-836E-2ADAED3F2E68}" destId="{A9F7D629-5ED7-45A8-8971-5AA75314ABB5}" srcOrd="3" destOrd="0" parTransId="{0129ABA9-4D11-41C6-9938-9A564C9827ED}" sibTransId="{3C1BCACF-7D2E-4EE2-A41E-CFF323CFD9AE}"/>
    <dgm:cxn modelId="{AE2C970B-48D4-4383-A660-B45119204F48}" type="presOf" srcId="{948280D3-5181-4F59-967D-2A39B3BA1344}" destId="{D24DAFC9-E82C-42DD-9500-3D72E69D7CA2}" srcOrd="0" destOrd="0" presId="urn:microsoft.com/office/officeart/2005/8/layout/default"/>
    <dgm:cxn modelId="{8C4C2724-441F-4D15-A534-DF511AD95E74}" type="presOf" srcId="{0E35D410-A58A-4968-A236-5475EDB6FE72}" destId="{94DC4F1D-781C-42A9-988C-749DC2429B66}" srcOrd="0" destOrd="0" presId="urn:microsoft.com/office/officeart/2005/8/layout/default"/>
    <dgm:cxn modelId="{AB90682F-BFE2-4A97-BCB3-608C190ABCED}" srcId="{D274E015-7C9C-4504-836E-2ADAED3F2E68}" destId="{76610DA8-72F5-425D-BAB0-0D5B86985214}" srcOrd="2" destOrd="0" parTransId="{F6FBE22E-DEDE-4BC7-8C60-4651E5DA56BA}" sibTransId="{79FD3D86-3C11-45D6-B1DE-9F519D34D89F}"/>
    <dgm:cxn modelId="{7AD90778-C802-424D-9443-E97ADBA6EA81}" srcId="{D274E015-7C9C-4504-836E-2ADAED3F2E68}" destId="{658CCF9D-63D3-475E-ADEC-A2DBDE10E354}" srcOrd="0" destOrd="0" parTransId="{CC6AAE58-E784-451A-A47A-0CECD7DBC19F}" sibTransId="{8645A6C5-6023-4FE1-A2DA-B66E5CC64B3A}"/>
    <dgm:cxn modelId="{57363D80-FF0A-44F5-91CF-4DC46F37A029}" type="presOf" srcId="{658CCF9D-63D3-475E-ADEC-A2DBDE10E354}" destId="{E21B6825-1B88-4CF1-BFE2-B31204518840}" srcOrd="0" destOrd="0" presId="urn:microsoft.com/office/officeart/2005/8/layout/default"/>
    <dgm:cxn modelId="{A77AC89C-37A4-44C7-AB4E-050B4FF81D83}" type="presOf" srcId="{D274E015-7C9C-4504-836E-2ADAED3F2E68}" destId="{94703487-87DF-434B-B791-087BF686736F}" srcOrd="0" destOrd="0" presId="urn:microsoft.com/office/officeart/2005/8/layout/default"/>
    <dgm:cxn modelId="{64D0A5AF-CC62-4CF7-8F73-9A5E11FB35C6}" type="presOf" srcId="{76610DA8-72F5-425D-BAB0-0D5B86985214}" destId="{16C8D132-D147-4BEC-98EF-814B9E459DED}" srcOrd="0" destOrd="0" presId="urn:microsoft.com/office/officeart/2005/8/layout/default"/>
    <dgm:cxn modelId="{41FA61B6-EA5B-49C5-9FA7-A108427B372D}" srcId="{D274E015-7C9C-4504-836E-2ADAED3F2E68}" destId="{948280D3-5181-4F59-967D-2A39B3BA1344}" srcOrd="1" destOrd="0" parTransId="{04131222-4956-4B2C-9C23-BA9595D023B1}" sibTransId="{39FD536E-28FD-4A2A-B64B-E0A2BCF94C4D}"/>
    <dgm:cxn modelId="{6249FAC7-D4BC-452C-8369-B1D1F46C5A86}" srcId="{D274E015-7C9C-4504-836E-2ADAED3F2E68}" destId="{0E35D410-A58A-4968-A236-5475EDB6FE72}" srcOrd="4" destOrd="0" parTransId="{068F75B2-2601-445B-969C-EF76C35A7B04}" sibTransId="{D71D93F5-72F8-4AB1-BE38-062ECBB2F09D}"/>
    <dgm:cxn modelId="{C81573F2-532E-4FF7-9F63-574D83E7A651}" type="presOf" srcId="{A9F7D629-5ED7-45A8-8971-5AA75314ABB5}" destId="{71712473-796A-4200-8FE8-2BAE07201312}" srcOrd="0" destOrd="0" presId="urn:microsoft.com/office/officeart/2005/8/layout/default"/>
    <dgm:cxn modelId="{E5DFCEE6-CDDB-40F7-AB39-80053CEA7815}" type="presParOf" srcId="{94703487-87DF-434B-B791-087BF686736F}" destId="{E21B6825-1B88-4CF1-BFE2-B31204518840}" srcOrd="0" destOrd="0" presId="urn:microsoft.com/office/officeart/2005/8/layout/default"/>
    <dgm:cxn modelId="{2B982319-B084-4D3C-820F-27D01B770418}" type="presParOf" srcId="{94703487-87DF-434B-B791-087BF686736F}" destId="{1D30DF5E-719F-4733-84E9-ED8426F2922A}" srcOrd="1" destOrd="0" presId="urn:microsoft.com/office/officeart/2005/8/layout/default"/>
    <dgm:cxn modelId="{84D6943F-D9DE-40FD-88D2-D3991AA86D01}" type="presParOf" srcId="{94703487-87DF-434B-B791-087BF686736F}" destId="{D24DAFC9-E82C-42DD-9500-3D72E69D7CA2}" srcOrd="2" destOrd="0" presId="urn:microsoft.com/office/officeart/2005/8/layout/default"/>
    <dgm:cxn modelId="{45B74B1C-4CCE-495F-B436-C711BE3A9310}" type="presParOf" srcId="{94703487-87DF-434B-B791-087BF686736F}" destId="{D5581A0C-E157-423D-8861-F7864DA45274}" srcOrd="3" destOrd="0" presId="urn:microsoft.com/office/officeart/2005/8/layout/default"/>
    <dgm:cxn modelId="{18DE1828-0D57-4763-ACDC-DEC64DEB77EC}" type="presParOf" srcId="{94703487-87DF-434B-B791-087BF686736F}" destId="{16C8D132-D147-4BEC-98EF-814B9E459DED}" srcOrd="4" destOrd="0" presId="urn:microsoft.com/office/officeart/2005/8/layout/default"/>
    <dgm:cxn modelId="{E6058663-EDC3-4D02-9E0C-B9F1A2970B8D}" type="presParOf" srcId="{94703487-87DF-434B-B791-087BF686736F}" destId="{E9430ACE-39D8-4C0B-9DDC-4ACA7C6286B9}" srcOrd="5" destOrd="0" presId="urn:microsoft.com/office/officeart/2005/8/layout/default"/>
    <dgm:cxn modelId="{F70E58B3-1260-4D58-872C-BE03BC2DA17D}" type="presParOf" srcId="{94703487-87DF-434B-B791-087BF686736F}" destId="{71712473-796A-4200-8FE8-2BAE07201312}" srcOrd="6" destOrd="0" presId="urn:microsoft.com/office/officeart/2005/8/layout/default"/>
    <dgm:cxn modelId="{7D3FB39C-299B-4FBD-80C4-46998C3D519D}" type="presParOf" srcId="{94703487-87DF-434B-B791-087BF686736F}" destId="{78070649-8AD1-4EE5-91A2-F824572D90C3}" srcOrd="7" destOrd="0" presId="urn:microsoft.com/office/officeart/2005/8/layout/default"/>
    <dgm:cxn modelId="{CA42AB33-A68F-4A33-A952-A3F42C189C6D}" type="presParOf" srcId="{94703487-87DF-434B-B791-087BF686736F}" destId="{94DC4F1D-781C-42A9-988C-749DC2429B6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872744-2242-F746-90F1-D03304961A90}" type="doc">
      <dgm:prSet loTypeId="urn:microsoft.com/office/officeart/2005/8/layout/pyramid4" loCatId="" qsTypeId="urn:microsoft.com/office/officeart/2005/8/quickstyle/simple1" qsCatId="simple" csTypeId="urn:microsoft.com/office/officeart/2005/8/colors/accent1_3" csCatId="accent1" phldr="1"/>
      <dgm:spPr/>
      <dgm:t>
        <a:bodyPr/>
        <a:lstStyle/>
        <a:p>
          <a:endParaRPr lang="en-US"/>
        </a:p>
      </dgm:t>
    </dgm:pt>
    <dgm:pt modelId="{1BF95F98-E41C-8547-BC6F-A33875E7EE7C}">
      <dgm:prSet phldrT="[Text]" custT="1"/>
      <dgm:spPr>
        <a:solidFill>
          <a:srgbClr val="92D050"/>
        </a:solidFill>
        <a:scene3d>
          <a:camera prst="orthographicFront"/>
          <a:lightRig rig="threePt" dir="t"/>
        </a:scene3d>
        <a:sp3d>
          <a:bevelT/>
        </a:sp3d>
      </dgm:spPr>
      <dgm:t>
        <a:bodyPr/>
        <a:lstStyle/>
        <a:p>
          <a:r>
            <a:rPr lang="en-US" sz="1400" dirty="0"/>
            <a:t>Accountability</a:t>
          </a:r>
        </a:p>
      </dgm:t>
    </dgm:pt>
    <dgm:pt modelId="{655575CC-9E43-2F49-B0DB-825D1D579376}" type="parTrans" cxnId="{3F3F9905-6760-AB4D-8F23-2B35D4191CE5}">
      <dgm:prSet/>
      <dgm:spPr/>
      <dgm:t>
        <a:bodyPr/>
        <a:lstStyle/>
        <a:p>
          <a:endParaRPr lang="en-US"/>
        </a:p>
      </dgm:t>
    </dgm:pt>
    <dgm:pt modelId="{AFEE59EC-EBB7-BA4F-9D10-212C3AE99AC0}" type="sibTrans" cxnId="{3F3F9905-6760-AB4D-8F23-2B35D4191CE5}">
      <dgm:prSet/>
      <dgm:spPr/>
      <dgm:t>
        <a:bodyPr/>
        <a:lstStyle/>
        <a:p>
          <a:endParaRPr lang="en-US"/>
        </a:p>
      </dgm:t>
    </dgm:pt>
    <dgm:pt modelId="{66E46ED9-A072-834B-977E-5A39BEFE6043}">
      <dgm:prSet phldrT="[Text]" custT="1"/>
      <dgm:spPr>
        <a:solidFill>
          <a:srgbClr val="00B0F0"/>
        </a:solidFill>
        <a:scene3d>
          <a:camera prst="orthographicFront"/>
          <a:lightRig rig="threePt" dir="t"/>
        </a:scene3d>
        <a:sp3d>
          <a:bevelT/>
        </a:sp3d>
      </dgm:spPr>
      <dgm:t>
        <a:bodyPr/>
        <a:lstStyle/>
        <a:p>
          <a:r>
            <a:rPr lang="en-US" sz="1400" dirty="0"/>
            <a:t>Transparency</a:t>
          </a:r>
        </a:p>
      </dgm:t>
    </dgm:pt>
    <dgm:pt modelId="{FE7AADBC-A2BD-8F41-B0A5-3CE625132FDF}" type="parTrans" cxnId="{C11AA176-BE18-DB4F-A56D-3FB522831535}">
      <dgm:prSet/>
      <dgm:spPr/>
      <dgm:t>
        <a:bodyPr/>
        <a:lstStyle/>
        <a:p>
          <a:endParaRPr lang="en-US"/>
        </a:p>
      </dgm:t>
    </dgm:pt>
    <dgm:pt modelId="{85B353EE-B8E4-D04D-8559-F082593D7B0F}" type="sibTrans" cxnId="{C11AA176-BE18-DB4F-A56D-3FB522831535}">
      <dgm:prSet/>
      <dgm:spPr/>
      <dgm:t>
        <a:bodyPr/>
        <a:lstStyle/>
        <a:p>
          <a:endParaRPr lang="en-US"/>
        </a:p>
      </dgm:t>
    </dgm:pt>
    <dgm:pt modelId="{71F5B3DE-5DAD-C94A-B8F2-9D511A30C9AF}">
      <dgm:prSet phldrT="[Text]" custT="1"/>
      <dgm:spPr>
        <a:scene3d>
          <a:camera prst="orthographicFront"/>
          <a:lightRig rig="threePt" dir="t"/>
        </a:scene3d>
        <a:sp3d>
          <a:bevelT/>
        </a:sp3d>
      </dgm:spPr>
      <dgm:t>
        <a:bodyPr/>
        <a:lstStyle/>
        <a:p>
          <a:r>
            <a:rPr lang="en-US" sz="1400" dirty="0"/>
            <a:t>Evaluation in UNDP</a:t>
          </a:r>
        </a:p>
      </dgm:t>
    </dgm:pt>
    <dgm:pt modelId="{A5EC5FBF-2F71-A348-8812-A2B3EFAD449D}" type="parTrans" cxnId="{28652691-D5A0-1147-ABAF-3A51A00AB5AB}">
      <dgm:prSet/>
      <dgm:spPr/>
      <dgm:t>
        <a:bodyPr/>
        <a:lstStyle/>
        <a:p>
          <a:endParaRPr lang="en-US"/>
        </a:p>
      </dgm:t>
    </dgm:pt>
    <dgm:pt modelId="{7CCF6E16-CF7E-8447-8FEC-3088AB5050F9}" type="sibTrans" cxnId="{28652691-D5A0-1147-ABAF-3A51A00AB5AB}">
      <dgm:prSet/>
      <dgm:spPr/>
      <dgm:t>
        <a:bodyPr/>
        <a:lstStyle/>
        <a:p>
          <a:endParaRPr lang="en-US"/>
        </a:p>
      </dgm:t>
    </dgm:pt>
    <dgm:pt modelId="{9481F9C5-7AB2-174E-AC0D-3F9408AF69AC}">
      <dgm:prSet phldrT="[Text]" custT="1"/>
      <dgm:spPr>
        <a:solidFill>
          <a:srgbClr val="00B050"/>
        </a:solidFill>
        <a:scene3d>
          <a:camera prst="orthographicFront"/>
          <a:lightRig rig="threePt" dir="t"/>
        </a:scene3d>
        <a:sp3d>
          <a:bevelT/>
        </a:sp3d>
      </dgm:spPr>
      <dgm:t>
        <a:bodyPr/>
        <a:lstStyle/>
        <a:p>
          <a:r>
            <a:rPr lang="en-US" sz="1400" dirty="0"/>
            <a:t>Learning</a:t>
          </a:r>
        </a:p>
      </dgm:t>
    </dgm:pt>
    <dgm:pt modelId="{5C74FC35-A4FF-CA41-8EAB-8817EF7C50E7}" type="parTrans" cxnId="{F477A619-335E-524E-A948-28C30CD47175}">
      <dgm:prSet/>
      <dgm:spPr/>
      <dgm:t>
        <a:bodyPr/>
        <a:lstStyle/>
        <a:p>
          <a:endParaRPr lang="en-US"/>
        </a:p>
      </dgm:t>
    </dgm:pt>
    <dgm:pt modelId="{327A1AD6-83C3-5746-AD5C-B488D4F47840}" type="sibTrans" cxnId="{F477A619-335E-524E-A948-28C30CD47175}">
      <dgm:prSet/>
      <dgm:spPr/>
      <dgm:t>
        <a:bodyPr/>
        <a:lstStyle/>
        <a:p>
          <a:endParaRPr lang="en-US"/>
        </a:p>
      </dgm:t>
    </dgm:pt>
    <dgm:pt modelId="{67449C7A-8EA4-4C4F-82FA-B7F817A2B3C3}" type="pres">
      <dgm:prSet presAssocID="{A0872744-2242-F746-90F1-D03304961A90}" presName="compositeShape" presStyleCnt="0">
        <dgm:presLayoutVars>
          <dgm:chMax val="9"/>
          <dgm:dir/>
          <dgm:resizeHandles val="exact"/>
        </dgm:presLayoutVars>
      </dgm:prSet>
      <dgm:spPr/>
    </dgm:pt>
    <dgm:pt modelId="{2589A62D-97FB-934B-A421-CA8E439CF924}" type="pres">
      <dgm:prSet presAssocID="{A0872744-2242-F746-90F1-D03304961A90}" presName="triangle1" presStyleLbl="node1" presStyleIdx="0" presStyleCnt="4" custScaleX="117916" custScaleY="99143" custLinFactNeighborX="-8422" custLinFactNeighborY="1608">
        <dgm:presLayoutVars>
          <dgm:bulletEnabled val="1"/>
        </dgm:presLayoutVars>
      </dgm:prSet>
      <dgm:spPr/>
    </dgm:pt>
    <dgm:pt modelId="{FB412E52-8EB7-8C44-A27C-D0DBF42F35D7}" type="pres">
      <dgm:prSet presAssocID="{A0872744-2242-F746-90F1-D03304961A90}" presName="triangle2" presStyleLbl="node1" presStyleIdx="1" presStyleCnt="4" custScaleX="117916" custScaleY="99143" custLinFactNeighborX="-16161">
        <dgm:presLayoutVars>
          <dgm:bulletEnabled val="1"/>
        </dgm:presLayoutVars>
      </dgm:prSet>
      <dgm:spPr/>
    </dgm:pt>
    <dgm:pt modelId="{75D2E1FC-651E-264B-A9C0-A02064073E07}" type="pres">
      <dgm:prSet presAssocID="{A0872744-2242-F746-90F1-D03304961A90}" presName="triangle3" presStyleLbl="node1" presStyleIdx="2" presStyleCnt="4" custScaleX="117916" custScaleY="99143" custLinFactNeighborX="-9322" custLinFactNeighborY="4715">
        <dgm:presLayoutVars>
          <dgm:bulletEnabled val="1"/>
        </dgm:presLayoutVars>
      </dgm:prSet>
      <dgm:spPr/>
    </dgm:pt>
    <dgm:pt modelId="{FED22E9D-FCD8-8746-BB57-E332891FE1CF}" type="pres">
      <dgm:prSet presAssocID="{A0872744-2242-F746-90F1-D03304961A90}" presName="triangle4" presStyleLbl="node1" presStyleIdx="3" presStyleCnt="4" custScaleX="117916" custScaleY="99143" custLinFactNeighborX="-2905" custLinFactNeighborY="-2667">
        <dgm:presLayoutVars>
          <dgm:bulletEnabled val="1"/>
        </dgm:presLayoutVars>
      </dgm:prSet>
      <dgm:spPr/>
    </dgm:pt>
  </dgm:ptLst>
  <dgm:cxnLst>
    <dgm:cxn modelId="{3F3F9905-6760-AB4D-8F23-2B35D4191CE5}" srcId="{A0872744-2242-F746-90F1-D03304961A90}" destId="{1BF95F98-E41C-8547-BC6F-A33875E7EE7C}" srcOrd="0" destOrd="0" parTransId="{655575CC-9E43-2F49-B0DB-825D1D579376}" sibTransId="{AFEE59EC-EBB7-BA4F-9D10-212C3AE99AC0}"/>
    <dgm:cxn modelId="{F477A619-335E-524E-A948-28C30CD47175}" srcId="{A0872744-2242-F746-90F1-D03304961A90}" destId="{9481F9C5-7AB2-174E-AC0D-3F9408AF69AC}" srcOrd="3" destOrd="0" parTransId="{5C74FC35-A4FF-CA41-8EAB-8817EF7C50E7}" sibTransId="{327A1AD6-83C3-5746-AD5C-B488D4F47840}"/>
    <dgm:cxn modelId="{FAD1A922-C70C-4144-B15B-8DDE38636B5F}" type="presOf" srcId="{A0872744-2242-F746-90F1-D03304961A90}" destId="{67449C7A-8EA4-4C4F-82FA-B7F817A2B3C3}" srcOrd="0" destOrd="0" presId="urn:microsoft.com/office/officeart/2005/8/layout/pyramid4"/>
    <dgm:cxn modelId="{4314C949-E45A-2E4B-B218-0A56F24EBEB0}" type="presOf" srcId="{66E46ED9-A072-834B-977E-5A39BEFE6043}" destId="{FB412E52-8EB7-8C44-A27C-D0DBF42F35D7}" srcOrd="0" destOrd="0" presId="urn:microsoft.com/office/officeart/2005/8/layout/pyramid4"/>
    <dgm:cxn modelId="{C11AA176-BE18-DB4F-A56D-3FB522831535}" srcId="{A0872744-2242-F746-90F1-D03304961A90}" destId="{66E46ED9-A072-834B-977E-5A39BEFE6043}" srcOrd="1" destOrd="0" parTransId="{FE7AADBC-A2BD-8F41-B0A5-3CE625132FDF}" sibTransId="{85B353EE-B8E4-D04D-8559-F082593D7B0F}"/>
    <dgm:cxn modelId="{28652691-D5A0-1147-ABAF-3A51A00AB5AB}" srcId="{A0872744-2242-F746-90F1-D03304961A90}" destId="{71F5B3DE-5DAD-C94A-B8F2-9D511A30C9AF}" srcOrd="2" destOrd="0" parTransId="{A5EC5FBF-2F71-A348-8812-A2B3EFAD449D}" sibTransId="{7CCF6E16-CF7E-8447-8FEC-3088AB5050F9}"/>
    <dgm:cxn modelId="{5458F991-4A3E-D24A-AD66-ED5A6EC7E8D9}" type="presOf" srcId="{1BF95F98-E41C-8547-BC6F-A33875E7EE7C}" destId="{2589A62D-97FB-934B-A421-CA8E439CF924}" srcOrd="0" destOrd="0" presId="urn:microsoft.com/office/officeart/2005/8/layout/pyramid4"/>
    <dgm:cxn modelId="{31535592-BDA9-E740-9C01-B458429BB3CB}" type="presOf" srcId="{71F5B3DE-5DAD-C94A-B8F2-9D511A30C9AF}" destId="{75D2E1FC-651E-264B-A9C0-A02064073E07}" srcOrd="0" destOrd="0" presId="urn:microsoft.com/office/officeart/2005/8/layout/pyramid4"/>
    <dgm:cxn modelId="{A01FA0D4-E130-2C45-B860-F32110BF5473}" type="presOf" srcId="{9481F9C5-7AB2-174E-AC0D-3F9408AF69AC}" destId="{FED22E9D-FCD8-8746-BB57-E332891FE1CF}" srcOrd="0" destOrd="0" presId="urn:microsoft.com/office/officeart/2005/8/layout/pyramid4"/>
    <dgm:cxn modelId="{46AB4AA7-03EB-2F4C-86EF-98D96E8A1C79}" type="presParOf" srcId="{67449C7A-8EA4-4C4F-82FA-B7F817A2B3C3}" destId="{2589A62D-97FB-934B-A421-CA8E439CF924}" srcOrd="0" destOrd="0" presId="urn:microsoft.com/office/officeart/2005/8/layout/pyramid4"/>
    <dgm:cxn modelId="{6647981D-D224-BB4F-9D39-F65B90C4BDD1}" type="presParOf" srcId="{67449C7A-8EA4-4C4F-82FA-B7F817A2B3C3}" destId="{FB412E52-8EB7-8C44-A27C-D0DBF42F35D7}" srcOrd="1" destOrd="0" presId="urn:microsoft.com/office/officeart/2005/8/layout/pyramid4"/>
    <dgm:cxn modelId="{84DC4664-DCF8-7E45-A400-A201DEAF3C27}" type="presParOf" srcId="{67449C7A-8EA4-4C4F-82FA-B7F817A2B3C3}" destId="{75D2E1FC-651E-264B-A9C0-A02064073E07}" srcOrd="2" destOrd="0" presId="urn:microsoft.com/office/officeart/2005/8/layout/pyramid4"/>
    <dgm:cxn modelId="{6BE7F4DB-8267-9D46-B8DF-84E4128E5D24}" type="presParOf" srcId="{67449C7A-8EA4-4C4F-82FA-B7F817A2B3C3}" destId="{FED22E9D-FCD8-8746-BB57-E332891FE1CF}"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43C29-F7CD-45D2-943B-33DC753CC81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C7DA641-2173-4F31-9FF9-953A8901B873}">
      <dgm:prSet custT="1"/>
      <dgm:spPr>
        <a:effectLst>
          <a:outerShdw blurRad="50800" dist="38100" dir="18900000" algn="bl" rotWithShape="0">
            <a:prstClr val="black">
              <a:alpha val="40000"/>
            </a:prstClr>
          </a:outerShdw>
        </a:effectLst>
      </dgm:spPr>
      <dgm:t>
        <a:bodyPr/>
        <a:lstStyle/>
        <a:p>
          <a:r>
            <a:rPr lang="en-GB" sz="1600" u="sng" dirty="0"/>
            <a:t>Effectiveness</a:t>
          </a:r>
          <a:r>
            <a:rPr lang="en-GB" sz="1600" dirty="0"/>
            <a:t> – What has been UNDP’s contribution to outcomes (defined in CPD)?</a:t>
          </a:r>
        </a:p>
      </dgm:t>
    </dgm:pt>
    <dgm:pt modelId="{3BC297AB-671D-4A24-B67C-9951D15654E4}" type="parTrans" cxnId="{8817290C-1FBF-42E6-AD8C-5CDB24DC2242}">
      <dgm:prSet/>
      <dgm:spPr/>
      <dgm:t>
        <a:bodyPr/>
        <a:lstStyle/>
        <a:p>
          <a:endParaRPr lang="en-US" sz="3600"/>
        </a:p>
      </dgm:t>
    </dgm:pt>
    <dgm:pt modelId="{74DDCFEC-1691-4E35-90DB-D1BEAB360224}" type="sibTrans" cxnId="{8817290C-1FBF-42E6-AD8C-5CDB24DC2242}">
      <dgm:prSet/>
      <dgm:spPr/>
      <dgm:t>
        <a:bodyPr/>
        <a:lstStyle/>
        <a:p>
          <a:endParaRPr lang="en-US" sz="3600"/>
        </a:p>
      </dgm:t>
    </dgm:pt>
    <dgm:pt modelId="{16A55A78-6511-4097-864E-29D8807EAA86}">
      <dgm:prSet custT="1"/>
      <dgm:spPr/>
      <dgm:t>
        <a:bodyPr/>
        <a:lstStyle/>
        <a:p>
          <a:r>
            <a:rPr lang="en-GB" sz="1600" i="1" dirty="0"/>
            <a:t>Did they do it?  Did they do the right thing?</a:t>
          </a:r>
        </a:p>
      </dgm:t>
    </dgm:pt>
    <dgm:pt modelId="{A65EB32B-4578-41FA-BD2A-E876E41C9A02}" type="parTrans" cxnId="{EA156F0C-65F4-41C5-825D-DEB0791BB98E}">
      <dgm:prSet/>
      <dgm:spPr/>
      <dgm:t>
        <a:bodyPr/>
        <a:lstStyle/>
        <a:p>
          <a:endParaRPr lang="en-US" sz="3600"/>
        </a:p>
      </dgm:t>
    </dgm:pt>
    <dgm:pt modelId="{CFBBD8A6-0695-4214-BDAB-A74CDBCF3FAD}" type="sibTrans" cxnId="{EA156F0C-65F4-41C5-825D-DEB0791BB98E}">
      <dgm:prSet/>
      <dgm:spPr/>
      <dgm:t>
        <a:bodyPr/>
        <a:lstStyle/>
        <a:p>
          <a:endParaRPr lang="en-US" sz="3600"/>
        </a:p>
      </dgm:t>
    </dgm:pt>
    <dgm:pt modelId="{0B9A525A-2D73-4DAD-A1EF-36F5DA2B079C}">
      <dgm:prSet custT="1"/>
      <dgm:spPr>
        <a:solidFill>
          <a:srgbClr val="C89538"/>
        </a:solidFill>
        <a:effectLst>
          <a:outerShdw blurRad="50800" dist="38100" dir="18900000" algn="bl" rotWithShape="0">
            <a:prstClr val="black">
              <a:alpha val="40000"/>
            </a:prstClr>
          </a:outerShdw>
        </a:effectLst>
      </dgm:spPr>
      <dgm:t>
        <a:bodyPr/>
        <a:lstStyle/>
        <a:p>
          <a:r>
            <a:rPr lang="en-GB" sz="1600" u="sng"/>
            <a:t>Efficiency</a:t>
          </a:r>
          <a:r>
            <a:rPr lang="en-GB" sz="1600"/>
            <a:t> – Were resources used efficiently?</a:t>
          </a:r>
        </a:p>
      </dgm:t>
    </dgm:pt>
    <dgm:pt modelId="{BE396993-DB90-4885-BCC9-F72F6A0B79D3}" type="parTrans" cxnId="{22A2C067-4F32-4965-9368-98A1FE2662CB}">
      <dgm:prSet/>
      <dgm:spPr/>
      <dgm:t>
        <a:bodyPr/>
        <a:lstStyle/>
        <a:p>
          <a:endParaRPr lang="en-US" sz="3600"/>
        </a:p>
      </dgm:t>
    </dgm:pt>
    <dgm:pt modelId="{E6F80737-1269-46DE-99F0-95E5A49FC7AD}" type="sibTrans" cxnId="{22A2C067-4F32-4965-9368-98A1FE2662CB}">
      <dgm:prSet/>
      <dgm:spPr/>
      <dgm:t>
        <a:bodyPr/>
        <a:lstStyle/>
        <a:p>
          <a:endParaRPr lang="en-US" sz="3600"/>
        </a:p>
      </dgm:t>
    </dgm:pt>
    <dgm:pt modelId="{391CEAA0-3E62-4014-A073-B98DB935F73C}">
      <dgm:prSet custT="1"/>
      <dgm:spPr/>
      <dgm:t>
        <a:bodyPr/>
        <a:lstStyle/>
        <a:p>
          <a:r>
            <a:rPr lang="en-GB" sz="1600" i="1" dirty="0"/>
            <a:t>Did they do it?  Did they do the right thing?</a:t>
          </a:r>
        </a:p>
      </dgm:t>
    </dgm:pt>
    <dgm:pt modelId="{4A4C373F-6F3A-4246-889A-02193850436B}" type="parTrans" cxnId="{0DD097A7-DF1A-4FF2-AA05-8E1872456C5F}">
      <dgm:prSet/>
      <dgm:spPr/>
      <dgm:t>
        <a:bodyPr/>
        <a:lstStyle/>
        <a:p>
          <a:endParaRPr lang="en-US" sz="3600"/>
        </a:p>
      </dgm:t>
    </dgm:pt>
    <dgm:pt modelId="{0233E49E-1DB0-4A70-9E31-24BCDF4C8435}" type="sibTrans" cxnId="{0DD097A7-DF1A-4FF2-AA05-8E1872456C5F}">
      <dgm:prSet/>
      <dgm:spPr/>
      <dgm:t>
        <a:bodyPr/>
        <a:lstStyle/>
        <a:p>
          <a:endParaRPr lang="en-US" sz="3600"/>
        </a:p>
      </dgm:t>
    </dgm:pt>
    <dgm:pt modelId="{98002320-9F91-4272-ABBD-A3106C7615C1}">
      <dgm:prSet custT="1"/>
      <dgm:spPr/>
      <dgm:t>
        <a:bodyPr/>
        <a:lstStyle/>
        <a:p>
          <a:r>
            <a:rPr lang="en-GB" sz="1600" dirty="0"/>
            <a:t>Value for money; Good management efficiency ratio</a:t>
          </a:r>
        </a:p>
      </dgm:t>
    </dgm:pt>
    <dgm:pt modelId="{A832CC84-F144-46BE-A987-069BEBA6AB16}" type="parTrans" cxnId="{2D6D36C2-7D3F-4781-BF96-612B538456D8}">
      <dgm:prSet/>
      <dgm:spPr/>
      <dgm:t>
        <a:bodyPr/>
        <a:lstStyle/>
        <a:p>
          <a:endParaRPr lang="en-US" sz="3600"/>
        </a:p>
      </dgm:t>
    </dgm:pt>
    <dgm:pt modelId="{7ED03CCB-262B-453A-9DAE-9C23153EC6FF}" type="sibTrans" cxnId="{2D6D36C2-7D3F-4781-BF96-612B538456D8}">
      <dgm:prSet/>
      <dgm:spPr/>
      <dgm:t>
        <a:bodyPr/>
        <a:lstStyle/>
        <a:p>
          <a:endParaRPr lang="en-US" sz="3600"/>
        </a:p>
      </dgm:t>
    </dgm:pt>
    <dgm:pt modelId="{5D19F59E-45AF-45CD-8618-23A9F1E8B098}">
      <dgm:prSet custT="1"/>
      <dgm:spPr/>
      <dgm:t>
        <a:bodyPr/>
        <a:lstStyle/>
        <a:p>
          <a:r>
            <a:rPr lang="en-GB" sz="1600"/>
            <a:t>Comparative/competitive advantage used in a catalytic role</a:t>
          </a:r>
        </a:p>
      </dgm:t>
    </dgm:pt>
    <dgm:pt modelId="{9B7F8557-2729-4302-9A9C-5E37FF4B5779}" type="parTrans" cxnId="{05ABC161-2DB8-4F44-992A-49FEEEF17AB4}">
      <dgm:prSet/>
      <dgm:spPr/>
      <dgm:t>
        <a:bodyPr/>
        <a:lstStyle/>
        <a:p>
          <a:endParaRPr lang="en-US" sz="3600"/>
        </a:p>
      </dgm:t>
    </dgm:pt>
    <dgm:pt modelId="{677E7A92-96D9-4A20-9274-1BC37AA5A34E}" type="sibTrans" cxnId="{05ABC161-2DB8-4F44-992A-49FEEEF17AB4}">
      <dgm:prSet/>
      <dgm:spPr/>
      <dgm:t>
        <a:bodyPr/>
        <a:lstStyle/>
        <a:p>
          <a:endParaRPr lang="en-US" sz="3600"/>
        </a:p>
      </dgm:t>
    </dgm:pt>
    <dgm:pt modelId="{8B14C4D8-90DD-468B-A236-55A745596FAC}">
      <dgm:prSet custT="1"/>
      <dgm:spPr>
        <a:effectLst>
          <a:outerShdw blurRad="50800" dist="38100" dir="18900000" algn="bl" rotWithShape="0">
            <a:prstClr val="black">
              <a:alpha val="40000"/>
            </a:prstClr>
          </a:outerShdw>
        </a:effectLst>
      </dgm:spPr>
      <dgm:t>
        <a:bodyPr/>
        <a:lstStyle/>
        <a:p>
          <a:r>
            <a:rPr lang="en-GB" sz="1600" u="sng" dirty="0"/>
            <a:t>Sustainability</a:t>
          </a:r>
          <a:r>
            <a:rPr lang="en-GB" sz="1600" dirty="0"/>
            <a:t> – Were the results to which UNDP contributed sustainable or likely to be sustainable?</a:t>
          </a:r>
        </a:p>
      </dgm:t>
    </dgm:pt>
    <dgm:pt modelId="{85AFB51D-65FB-487D-8441-A8953A954C33}" type="parTrans" cxnId="{AAC8BDE8-C487-43C5-970C-54030BAAC3E4}">
      <dgm:prSet/>
      <dgm:spPr/>
      <dgm:t>
        <a:bodyPr/>
        <a:lstStyle/>
        <a:p>
          <a:endParaRPr lang="en-US" sz="3600"/>
        </a:p>
      </dgm:t>
    </dgm:pt>
    <dgm:pt modelId="{965713C4-25F5-45FD-AAD9-24B06A279E04}" type="sibTrans" cxnId="{AAC8BDE8-C487-43C5-970C-54030BAAC3E4}">
      <dgm:prSet/>
      <dgm:spPr/>
      <dgm:t>
        <a:bodyPr/>
        <a:lstStyle/>
        <a:p>
          <a:endParaRPr lang="en-US" sz="3600"/>
        </a:p>
      </dgm:t>
    </dgm:pt>
    <dgm:pt modelId="{09928EB3-E2A1-4EBF-AFC3-97649C5E1A60}">
      <dgm:prSet custT="1"/>
      <dgm:spPr/>
      <dgm:t>
        <a:bodyPr/>
        <a:lstStyle/>
        <a:p>
          <a:r>
            <a:rPr lang="en-GB" sz="1600"/>
            <a:t>Capacities developed</a:t>
          </a:r>
        </a:p>
      </dgm:t>
    </dgm:pt>
    <dgm:pt modelId="{9FB288DD-A4A1-4F72-A76A-85D471D9524E}" type="parTrans" cxnId="{62444BB2-0A3E-4595-9BAE-A53B24548A5A}">
      <dgm:prSet/>
      <dgm:spPr/>
      <dgm:t>
        <a:bodyPr/>
        <a:lstStyle/>
        <a:p>
          <a:endParaRPr lang="en-US" sz="3600"/>
        </a:p>
      </dgm:t>
    </dgm:pt>
    <dgm:pt modelId="{F153450F-DF6D-4588-9990-A6CD64054A97}" type="sibTrans" cxnId="{62444BB2-0A3E-4595-9BAE-A53B24548A5A}">
      <dgm:prSet/>
      <dgm:spPr/>
      <dgm:t>
        <a:bodyPr/>
        <a:lstStyle/>
        <a:p>
          <a:endParaRPr lang="en-US" sz="3600"/>
        </a:p>
      </dgm:t>
    </dgm:pt>
    <dgm:pt modelId="{70E62132-CC4D-4BA0-BCEE-345E9D5EA38E}">
      <dgm:prSet custT="1"/>
      <dgm:spPr/>
      <dgm:t>
        <a:bodyPr/>
        <a:lstStyle/>
        <a:p>
          <a:r>
            <a:rPr lang="en-GB" sz="1600" dirty="0"/>
            <a:t>Risks identified/addressed/mitigated </a:t>
          </a:r>
        </a:p>
      </dgm:t>
    </dgm:pt>
    <dgm:pt modelId="{B68612A9-0E65-41CC-8B5D-EB5F37AE1944}" type="parTrans" cxnId="{A7B5CDBF-3DCB-409F-92C0-866751DA3DBE}">
      <dgm:prSet/>
      <dgm:spPr/>
      <dgm:t>
        <a:bodyPr/>
        <a:lstStyle/>
        <a:p>
          <a:endParaRPr lang="en-US" sz="3600"/>
        </a:p>
      </dgm:t>
    </dgm:pt>
    <dgm:pt modelId="{5E04555C-CB1E-4E87-A91F-3C7B5798019B}" type="sibTrans" cxnId="{A7B5CDBF-3DCB-409F-92C0-866751DA3DBE}">
      <dgm:prSet/>
      <dgm:spPr/>
      <dgm:t>
        <a:bodyPr/>
        <a:lstStyle/>
        <a:p>
          <a:endParaRPr lang="en-US" sz="3600"/>
        </a:p>
      </dgm:t>
    </dgm:pt>
    <dgm:pt modelId="{8D929056-2C3D-4889-8C87-D68331E94966}">
      <dgm:prSet custT="1"/>
      <dgm:spPr/>
      <dgm:t>
        <a:bodyPr/>
        <a:lstStyle/>
        <a:p>
          <a:r>
            <a:rPr lang="en-GB" sz="1600" dirty="0"/>
            <a:t>Exit strategy, national ownership </a:t>
          </a:r>
        </a:p>
      </dgm:t>
    </dgm:pt>
    <dgm:pt modelId="{3ACA6DD4-1D44-4E49-8C20-B269DDFC556C}" type="parTrans" cxnId="{3AFFC0DA-C231-44B1-A6AF-6A66409358B3}">
      <dgm:prSet/>
      <dgm:spPr/>
      <dgm:t>
        <a:bodyPr/>
        <a:lstStyle/>
        <a:p>
          <a:endParaRPr lang="en-US" sz="3600"/>
        </a:p>
      </dgm:t>
    </dgm:pt>
    <dgm:pt modelId="{0A3C5B41-440D-40AF-AED7-F39305A876E2}" type="sibTrans" cxnId="{3AFFC0DA-C231-44B1-A6AF-6A66409358B3}">
      <dgm:prSet/>
      <dgm:spPr/>
      <dgm:t>
        <a:bodyPr/>
        <a:lstStyle/>
        <a:p>
          <a:endParaRPr lang="en-US" sz="3600"/>
        </a:p>
      </dgm:t>
    </dgm:pt>
    <dgm:pt modelId="{774D5118-D460-48C7-ACBE-423442D13054}">
      <dgm:prSet custT="1"/>
      <dgm:spPr>
        <a:solidFill>
          <a:srgbClr val="20908D"/>
        </a:solidFill>
        <a:effectLst>
          <a:outerShdw blurRad="50800" dist="38100" dir="18900000" algn="bl" rotWithShape="0">
            <a:prstClr val="black">
              <a:alpha val="40000"/>
            </a:prstClr>
          </a:outerShdw>
        </a:effectLst>
      </dgm:spPr>
      <dgm:t>
        <a:bodyPr/>
        <a:lstStyle/>
        <a:p>
          <a:r>
            <a:rPr lang="en-GB" sz="1600" u="sng" dirty="0"/>
            <a:t>Relevance</a:t>
          </a:r>
          <a:r>
            <a:rPr lang="en-GB" sz="1600" dirty="0"/>
            <a:t> – Were the contribution relevant?</a:t>
          </a:r>
        </a:p>
      </dgm:t>
    </dgm:pt>
    <dgm:pt modelId="{93C06CDA-9EC1-4F71-A347-DBFCBEFC2D5A}" type="parTrans" cxnId="{50581BE0-2CAC-419F-8552-2E6BD768BC1C}">
      <dgm:prSet/>
      <dgm:spPr/>
      <dgm:t>
        <a:bodyPr/>
        <a:lstStyle/>
        <a:p>
          <a:endParaRPr lang="en-US" sz="3600"/>
        </a:p>
      </dgm:t>
    </dgm:pt>
    <dgm:pt modelId="{ABF2D153-152B-4DF3-BF5E-47F9F0EB33FE}" type="sibTrans" cxnId="{50581BE0-2CAC-419F-8552-2E6BD768BC1C}">
      <dgm:prSet/>
      <dgm:spPr/>
      <dgm:t>
        <a:bodyPr/>
        <a:lstStyle/>
        <a:p>
          <a:endParaRPr lang="en-US" sz="3600"/>
        </a:p>
      </dgm:t>
    </dgm:pt>
    <dgm:pt modelId="{06CD8F3B-4C12-4FC4-8403-535F7B95F831}">
      <dgm:prSet custT="1"/>
      <dgm:spPr/>
      <dgm:t>
        <a:bodyPr/>
        <a:lstStyle/>
        <a:p>
          <a:r>
            <a:rPr lang="en-GB" sz="1600" dirty="0"/>
            <a:t>To the context, to national development priorities</a:t>
          </a:r>
        </a:p>
      </dgm:t>
    </dgm:pt>
    <dgm:pt modelId="{B447B95C-FDEB-4FC2-8D28-159767AF66A6}" type="parTrans" cxnId="{382498AF-C6E6-45D2-859D-8733E91D68D5}">
      <dgm:prSet/>
      <dgm:spPr/>
      <dgm:t>
        <a:bodyPr/>
        <a:lstStyle/>
        <a:p>
          <a:endParaRPr lang="en-US" sz="3600"/>
        </a:p>
      </dgm:t>
    </dgm:pt>
    <dgm:pt modelId="{27ACBE52-6EFA-4D22-90AC-7363D9152A6E}" type="sibTrans" cxnId="{382498AF-C6E6-45D2-859D-8733E91D68D5}">
      <dgm:prSet/>
      <dgm:spPr/>
      <dgm:t>
        <a:bodyPr/>
        <a:lstStyle/>
        <a:p>
          <a:endParaRPr lang="en-US" sz="3600"/>
        </a:p>
      </dgm:t>
    </dgm:pt>
    <dgm:pt modelId="{9B96437E-7314-48FA-9025-CC499A80D3FE}">
      <dgm:prSet custT="1"/>
      <dgm:spPr/>
      <dgm:t>
        <a:bodyPr/>
        <a:lstStyle/>
        <a:p>
          <a:r>
            <a:rPr lang="en-GB" sz="1600"/>
            <a:t>To UNDP mandate and priorities, UN values and principles (SDGs/gender/HR/disability…)</a:t>
          </a:r>
        </a:p>
      </dgm:t>
    </dgm:pt>
    <dgm:pt modelId="{33918F33-45D9-4203-8A46-FC4F3609AB2F}" type="parTrans" cxnId="{81D87637-A5DE-47EF-906D-38F86898BC42}">
      <dgm:prSet/>
      <dgm:spPr/>
      <dgm:t>
        <a:bodyPr/>
        <a:lstStyle/>
        <a:p>
          <a:endParaRPr lang="en-US" sz="3600"/>
        </a:p>
      </dgm:t>
    </dgm:pt>
    <dgm:pt modelId="{27F487BE-CA46-4C2E-B21D-1F00A7196C44}" type="sibTrans" cxnId="{81D87637-A5DE-47EF-906D-38F86898BC42}">
      <dgm:prSet/>
      <dgm:spPr/>
      <dgm:t>
        <a:bodyPr/>
        <a:lstStyle/>
        <a:p>
          <a:endParaRPr lang="en-US" sz="3600"/>
        </a:p>
      </dgm:t>
    </dgm:pt>
    <dgm:pt modelId="{C239E3D5-126A-4A0C-8914-6152279C69D8}">
      <dgm:prSet custT="1"/>
      <dgm:spPr/>
      <dgm:t>
        <a:bodyPr/>
        <a:lstStyle/>
        <a:p>
          <a:r>
            <a:rPr lang="en-GB" sz="1600" dirty="0"/>
            <a:t>Results delivered within time and budget; </a:t>
          </a:r>
        </a:p>
      </dgm:t>
    </dgm:pt>
    <dgm:pt modelId="{847BD4F0-193A-43D4-80EB-C4173B470B3A}" type="parTrans" cxnId="{1167C917-1C73-4B28-B914-26AB03D93E04}">
      <dgm:prSet/>
      <dgm:spPr/>
      <dgm:t>
        <a:bodyPr/>
        <a:lstStyle/>
        <a:p>
          <a:endParaRPr lang="en-US"/>
        </a:p>
      </dgm:t>
    </dgm:pt>
    <dgm:pt modelId="{F68AC307-E32B-4AD6-AF61-EEC4C5A48E63}" type="sibTrans" cxnId="{1167C917-1C73-4B28-B914-26AB03D93E04}">
      <dgm:prSet/>
      <dgm:spPr/>
      <dgm:t>
        <a:bodyPr/>
        <a:lstStyle/>
        <a:p>
          <a:endParaRPr lang="en-US"/>
        </a:p>
      </dgm:t>
    </dgm:pt>
    <dgm:pt modelId="{A55272A0-5503-4A01-8CFE-A1F79D8003E1}" type="pres">
      <dgm:prSet presAssocID="{30C43C29-F7CD-45D2-943B-33DC753CC819}" presName="linear" presStyleCnt="0">
        <dgm:presLayoutVars>
          <dgm:animLvl val="lvl"/>
          <dgm:resizeHandles val="exact"/>
        </dgm:presLayoutVars>
      </dgm:prSet>
      <dgm:spPr/>
    </dgm:pt>
    <dgm:pt modelId="{55F925F8-C29B-44BE-8ED3-F6C185FFC423}" type="pres">
      <dgm:prSet presAssocID="{AC7DA641-2173-4F31-9FF9-953A8901B873}" presName="parentText" presStyleLbl="node1" presStyleIdx="0" presStyleCnt="4">
        <dgm:presLayoutVars>
          <dgm:chMax val="0"/>
          <dgm:bulletEnabled val="1"/>
        </dgm:presLayoutVars>
      </dgm:prSet>
      <dgm:spPr/>
    </dgm:pt>
    <dgm:pt modelId="{4AD94E2B-C02A-4DD4-A469-014E503FF698}" type="pres">
      <dgm:prSet presAssocID="{AC7DA641-2173-4F31-9FF9-953A8901B873}" presName="childText" presStyleLbl="revTx" presStyleIdx="0" presStyleCnt="4">
        <dgm:presLayoutVars>
          <dgm:bulletEnabled val="1"/>
        </dgm:presLayoutVars>
      </dgm:prSet>
      <dgm:spPr/>
    </dgm:pt>
    <dgm:pt modelId="{B9D3AA7C-4EAC-4848-B390-9BCB76D7D29D}" type="pres">
      <dgm:prSet presAssocID="{0B9A525A-2D73-4DAD-A1EF-36F5DA2B079C}" presName="parentText" presStyleLbl="node1" presStyleIdx="1" presStyleCnt="4">
        <dgm:presLayoutVars>
          <dgm:chMax val="0"/>
          <dgm:bulletEnabled val="1"/>
        </dgm:presLayoutVars>
      </dgm:prSet>
      <dgm:spPr/>
    </dgm:pt>
    <dgm:pt modelId="{72819D8E-B2B1-4017-A78A-0CB2339F5C5A}" type="pres">
      <dgm:prSet presAssocID="{0B9A525A-2D73-4DAD-A1EF-36F5DA2B079C}" presName="childText" presStyleLbl="revTx" presStyleIdx="1" presStyleCnt="4">
        <dgm:presLayoutVars>
          <dgm:bulletEnabled val="1"/>
        </dgm:presLayoutVars>
      </dgm:prSet>
      <dgm:spPr/>
    </dgm:pt>
    <dgm:pt modelId="{430B0262-5BF6-4B08-84C1-E8700FA458E5}" type="pres">
      <dgm:prSet presAssocID="{8B14C4D8-90DD-468B-A236-55A745596FAC}" presName="parentText" presStyleLbl="node1" presStyleIdx="2" presStyleCnt="4">
        <dgm:presLayoutVars>
          <dgm:chMax val="0"/>
          <dgm:bulletEnabled val="1"/>
        </dgm:presLayoutVars>
      </dgm:prSet>
      <dgm:spPr/>
    </dgm:pt>
    <dgm:pt modelId="{2B4A1F9F-6EDB-411C-B2E4-516CF1C806D3}" type="pres">
      <dgm:prSet presAssocID="{8B14C4D8-90DD-468B-A236-55A745596FAC}" presName="childText" presStyleLbl="revTx" presStyleIdx="2" presStyleCnt="4">
        <dgm:presLayoutVars>
          <dgm:bulletEnabled val="1"/>
        </dgm:presLayoutVars>
      </dgm:prSet>
      <dgm:spPr/>
    </dgm:pt>
    <dgm:pt modelId="{B196FB64-3FFD-4291-9942-E03440142A1E}" type="pres">
      <dgm:prSet presAssocID="{774D5118-D460-48C7-ACBE-423442D13054}" presName="parentText" presStyleLbl="node1" presStyleIdx="3" presStyleCnt="4">
        <dgm:presLayoutVars>
          <dgm:chMax val="0"/>
          <dgm:bulletEnabled val="1"/>
        </dgm:presLayoutVars>
      </dgm:prSet>
      <dgm:spPr/>
    </dgm:pt>
    <dgm:pt modelId="{92090E38-545F-4578-81E9-CC8392BC51C5}" type="pres">
      <dgm:prSet presAssocID="{774D5118-D460-48C7-ACBE-423442D13054}" presName="childText" presStyleLbl="revTx" presStyleIdx="3" presStyleCnt="4">
        <dgm:presLayoutVars>
          <dgm:bulletEnabled val="1"/>
        </dgm:presLayoutVars>
      </dgm:prSet>
      <dgm:spPr/>
    </dgm:pt>
  </dgm:ptLst>
  <dgm:cxnLst>
    <dgm:cxn modelId="{F6B18701-DAA6-47EB-8C6A-C6F83D97EC5E}" type="presOf" srcId="{30C43C29-F7CD-45D2-943B-33DC753CC819}" destId="{A55272A0-5503-4A01-8CFE-A1F79D8003E1}" srcOrd="0" destOrd="0" presId="urn:microsoft.com/office/officeart/2005/8/layout/vList2"/>
    <dgm:cxn modelId="{3650CE02-BA5B-4313-A26B-F335D809CDF7}" type="presOf" srcId="{8B14C4D8-90DD-468B-A236-55A745596FAC}" destId="{430B0262-5BF6-4B08-84C1-E8700FA458E5}" srcOrd="0" destOrd="0" presId="urn:microsoft.com/office/officeart/2005/8/layout/vList2"/>
    <dgm:cxn modelId="{07A0E708-5451-4626-B77A-D0D013583D26}" type="presOf" srcId="{70E62132-CC4D-4BA0-BCEE-345E9D5EA38E}" destId="{2B4A1F9F-6EDB-411C-B2E4-516CF1C806D3}" srcOrd="0" destOrd="1" presId="urn:microsoft.com/office/officeart/2005/8/layout/vList2"/>
    <dgm:cxn modelId="{73C4AD09-3C3B-44E3-9A13-8A1D559D0865}" type="presOf" srcId="{9B96437E-7314-48FA-9025-CC499A80D3FE}" destId="{92090E38-545F-4578-81E9-CC8392BC51C5}" srcOrd="0" destOrd="1" presId="urn:microsoft.com/office/officeart/2005/8/layout/vList2"/>
    <dgm:cxn modelId="{8817290C-1FBF-42E6-AD8C-5CDB24DC2242}" srcId="{30C43C29-F7CD-45D2-943B-33DC753CC819}" destId="{AC7DA641-2173-4F31-9FF9-953A8901B873}" srcOrd="0" destOrd="0" parTransId="{3BC297AB-671D-4A24-B67C-9951D15654E4}" sibTransId="{74DDCFEC-1691-4E35-90DB-D1BEAB360224}"/>
    <dgm:cxn modelId="{EA156F0C-65F4-41C5-825D-DEB0791BB98E}" srcId="{AC7DA641-2173-4F31-9FF9-953A8901B873}" destId="{16A55A78-6511-4097-864E-29D8807EAA86}" srcOrd="0" destOrd="0" parTransId="{A65EB32B-4578-41FA-BD2A-E876E41C9A02}" sibTransId="{CFBBD8A6-0695-4214-BDAB-A74CDBCF3FAD}"/>
    <dgm:cxn modelId="{1167C917-1C73-4B28-B914-26AB03D93E04}" srcId="{0B9A525A-2D73-4DAD-A1EF-36F5DA2B079C}" destId="{C239E3D5-126A-4A0C-8914-6152279C69D8}" srcOrd="1" destOrd="0" parTransId="{847BD4F0-193A-43D4-80EB-C4173B470B3A}" sibTransId="{F68AC307-E32B-4AD6-AF61-EEC4C5A48E63}"/>
    <dgm:cxn modelId="{CEAAE927-53CB-4DFC-BDE5-241823831A84}" type="presOf" srcId="{8D929056-2C3D-4889-8C87-D68331E94966}" destId="{2B4A1F9F-6EDB-411C-B2E4-516CF1C806D3}" srcOrd="0" destOrd="2" presId="urn:microsoft.com/office/officeart/2005/8/layout/vList2"/>
    <dgm:cxn modelId="{03EC4929-EE8B-4144-B613-852438C9FBF8}" type="presOf" srcId="{774D5118-D460-48C7-ACBE-423442D13054}" destId="{B196FB64-3FFD-4291-9942-E03440142A1E}" srcOrd="0" destOrd="0" presId="urn:microsoft.com/office/officeart/2005/8/layout/vList2"/>
    <dgm:cxn modelId="{81D87637-A5DE-47EF-906D-38F86898BC42}" srcId="{774D5118-D460-48C7-ACBE-423442D13054}" destId="{9B96437E-7314-48FA-9025-CC499A80D3FE}" srcOrd="1" destOrd="0" parTransId="{33918F33-45D9-4203-8A46-FC4F3609AB2F}" sibTransId="{27F487BE-CA46-4C2E-B21D-1F00A7196C44}"/>
    <dgm:cxn modelId="{05ABC161-2DB8-4F44-992A-49FEEEF17AB4}" srcId="{0B9A525A-2D73-4DAD-A1EF-36F5DA2B079C}" destId="{5D19F59E-45AF-45CD-8618-23A9F1E8B098}" srcOrd="3" destOrd="0" parTransId="{9B7F8557-2729-4302-9A9C-5E37FF4B5779}" sibTransId="{677E7A92-96D9-4A20-9274-1BC37AA5A34E}"/>
    <dgm:cxn modelId="{71A10466-54F6-4549-A2EF-0C391E91949B}" type="presOf" srcId="{98002320-9F91-4272-ABBD-A3106C7615C1}" destId="{72819D8E-B2B1-4017-A78A-0CB2339F5C5A}" srcOrd="0" destOrd="2" presId="urn:microsoft.com/office/officeart/2005/8/layout/vList2"/>
    <dgm:cxn modelId="{22A2C067-4F32-4965-9368-98A1FE2662CB}" srcId="{30C43C29-F7CD-45D2-943B-33DC753CC819}" destId="{0B9A525A-2D73-4DAD-A1EF-36F5DA2B079C}" srcOrd="1" destOrd="0" parTransId="{BE396993-DB90-4885-BCC9-F72F6A0B79D3}" sibTransId="{E6F80737-1269-46DE-99F0-95E5A49FC7AD}"/>
    <dgm:cxn modelId="{6C388B6B-F3C8-4C6A-BF9A-0C1EAE7440A9}" type="presOf" srcId="{391CEAA0-3E62-4014-A073-B98DB935F73C}" destId="{72819D8E-B2B1-4017-A78A-0CB2339F5C5A}" srcOrd="0" destOrd="0" presId="urn:microsoft.com/office/officeart/2005/8/layout/vList2"/>
    <dgm:cxn modelId="{DDA80C72-007B-41BD-89FF-5B9A1B5AAC84}" type="presOf" srcId="{C239E3D5-126A-4A0C-8914-6152279C69D8}" destId="{72819D8E-B2B1-4017-A78A-0CB2339F5C5A}" srcOrd="0" destOrd="1" presId="urn:microsoft.com/office/officeart/2005/8/layout/vList2"/>
    <dgm:cxn modelId="{71308A57-4BA3-4ED4-A855-65CAA5FA6810}" type="presOf" srcId="{16A55A78-6511-4097-864E-29D8807EAA86}" destId="{4AD94E2B-C02A-4DD4-A469-014E503FF698}" srcOrd="0" destOrd="0" presId="urn:microsoft.com/office/officeart/2005/8/layout/vList2"/>
    <dgm:cxn modelId="{9417E15A-8823-41AE-B9FF-0B396E19DB62}" type="presOf" srcId="{09928EB3-E2A1-4EBF-AFC3-97649C5E1A60}" destId="{2B4A1F9F-6EDB-411C-B2E4-516CF1C806D3}" srcOrd="0" destOrd="0" presId="urn:microsoft.com/office/officeart/2005/8/layout/vList2"/>
    <dgm:cxn modelId="{CC624081-1EE5-4D4E-9092-8074D2D42A07}" type="presOf" srcId="{AC7DA641-2173-4F31-9FF9-953A8901B873}" destId="{55F925F8-C29B-44BE-8ED3-F6C185FFC423}" srcOrd="0" destOrd="0" presId="urn:microsoft.com/office/officeart/2005/8/layout/vList2"/>
    <dgm:cxn modelId="{FEA9E78F-264C-4486-9828-E0F66C83107B}" type="presOf" srcId="{0B9A525A-2D73-4DAD-A1EF-36F5DA2B079C}" destId="{B9D3AA7C-4EAC-4848-B390-9BCB76D7D29D}" srcOrd="0" destOrd="0" presId="urn:microsoft.com/office/officeart/2005/8/layout/vList2"/>
    <dgm:cxn modelId="{63545495-B05E-4832-8534-B2F4CB96CF2C}" type="presOf" srcId="{06CD8F3B-4C12-4FC4-8403-535F7B95F831}" destId="{92090E38-545F-4578-81E9-CC8392BC51C5}" srcOrd="0" destOrd="0" presId="urn:microsoft.com/office/officeart/2005/8/layout/vList2"/>
    <dgm:cxn modelId="{B633B095-7D93-4D9A-8F28-67DF68BDE083}" type="presOf" srcId="{5D19F59E-45AF-45CD-8618-23A9F1E8B098}" destId="{72819D8E-B2B1-4017-A78A-0CB2339F5C5A}" srcOrd="0" destOrd="3" presId="urn:microsoft.com/office/officeart/2005/8/layout/vList2"/>
    <dgm:cxn modelId="{0DD097A7-DF1A-4FF2-AA05-8E1872456C5F}" srcId="{0B9A525A-2D73-4DAD-A1EF-36F5DA2B079C}" destId="{391CEAA0-3E62-4014-A073-B98DB935F73C}" srcOrd="0" destOrd="0" parTransId="{4A4C373F-6F3A-4246-889A-02193850436B}" sibTransId="{0233E49E-1DB0-4A70-9E31-24BCDF4C8435}"/>
    <dgm:cxn modelId="{382498AF-C6E6-45D2-859D-8733E91D68D5}" srcId="{774D5118-D460-48C7-ACBE-423442D13054}" destId="{06CD8F3B-4C12-4FC4-8403-535F7B95F831}" srcOrd="0" destOrd="0" parTransId="{B447B95C-FDEB-4FC2-8D28-159767AF66A6}" sibTransId="{27ACBE52-6EFA-4D22-90AC-7363D9152A6E}"/>
    <dgm:cxn modelId="{62444BB2-0A3E-4595-9BAE-A53B24548A5A}" srcId="{8B14C4D8-90DD-468B-A236-55A745596FAC}" destId="{09928EB3-E2A1-4EBF-AFC3-97649C5E1A60}" srcOrd="0" destOrd="0" parTransId="{9FB288DD-A4A1-4F72-A76A-85D471D9524E}" sibTransId="{F153450F-DF6D-4588-9990-A6CD64054A97}"/>
    <dgm:cxn modelId="{A7B5CDBF-3DCB-409F-92C0-866751DA3DBE}" srcId="{8B14C4D8-90DD-468B-A236-55A745596FAC}" destId="{70E62132-CC4D-4BA0-BCEE-345E9D5EA38E}" srcOrd="1" destOrd="0" parTransId="{B68612A9-0E65-41CC-8B5D-EB5F37AE1944}" sibTransId="{5E04555C-CB1E-4E87-A91F-3C7B5798019B}"/>
    <dgm:cxn modelId="{2D6D36C2-7D3F-4781-BF96-612B538456D8}" srcId="{0B9A525A-2D73-4DAD-A1EF-36F5DA2B079C}" destId="{98002320-9F91-4272-ABBD-A3106C7615C1}" srcOrd="2" destOrd="0" parTransId="{A832CC84-F144-46BE-A987-069BEBA6AB16}" sibTransId="{7ED03CCB-262B-453A-9DAE-9C23153EC6FF}"/>
    <dgm:cxn modelId="{3AFFC0DA-C231-44B1-A6AF-6A66409358B3}" srcId="{8B14C4D8-90DD-468B-A236-55A745596FAC}" destId="{8D929056-2C3D-4889-8C87-D68331E94966}" srcOrd="2" destOrd="0" parTransId="{3ACA6DD4-1D44-4E49-8C20-B269DDFC556C}" sibTransId="{0A3C5B41-440D-40AF-AED7-F39305A876E2}"/>
    <dgm:cxn modelId="{50581BE0-2CAC-419F-8552-2E6BD768BC1C}" srcId="{30C43C29-F7CD-45D2-943B-33DC753CC819}" destId="{774D5118-D460-48C7-ACBE-423442D13054}" srcOrd="3" destOrd="0" parTransId="{93C06CDA-9EC1-4F71-A347-DBFCBEFC2D5A}" sibTransId="{ABF2D153-152B-4DF3-BF5E-47F9F0EB33FE}"/>
    <dgm:cxn modelId="{AAC8BDE8-C487-43C5-970C-54030BAAC3E4}" srcId="{30C43C29-F7CD-45D2-943B-33DC753CC819}" destId="{8B14C4D8-90DD-468B-A236-55A745596FAC}" srcOrd="2" destOrd="0" parTransId="{85AFB51D-65FB-487D-8441-A8953A954C33}" sibTransId="{965713C4-25F5-45FD-AAD9-24B06A279E04}"/>
    <dgm:cxn modelId="{2EFEFF6E-262F-46D8-AAEB-0F7EF30E847E}" type="presParOf" srcId="{A55272A0-5503-4A01-8CFE-A1F79D8003E1}" destId="{55F925F8-C29B-44BE-8ED3-F6C185FFC423}" srcOrd="0" destOrd="0" presId="urn:microsoft.com/office/officeart/2005/8/layout/vList2"/>
    <dgm:cxn modelId="{1B4A6BD3-0188-49AB-9D40-BAF461AF06AC}" type="presParOf" srcId="{A55272A0-5503-4A01-8CFE-A1F79D8003E1}" destId="{4AD94E2B-C02A-4DD4-A469-014E503FF698}" srcOrd="1" destOrd="0" presId="urn:microsoft.com/office/officeart/2005/8/layout/vList2"/>
    <dgm:cxn modelId="{4AEB433A-2BB0-41F8-8C37-37E3528C2187}" type="presParOf" srcId="{A55272A0-5503-4A01-8CFE-A1F79D8003E1}" destId="{B9D3AA7C-4EAC-4848-B390-9BCB76D7D29D}" srcOrd="2" destOrd="0" presId="urn:microsoft.com/office/officeart/2005/8/layout/vList2"/>
    <dgm:cxn modelId="{185BB78E-FC90-4B6B-86EF-B5B2779B44FB}" type="presParOf" srcId="{A55272A0-5503-4A01-8CFE-A1F79D8003E1}" destId="{72819D8E-B2B1-4017-A78A-0CB2339F5C5A}" srcOrd="3" destOrd="0" presId="urn:microsoft.com/office/officeart/2005/8/layout/vList2"/>
    <dgm:cxn modelId="{1BE73D27-89B0-40F8-B19C-1A6EA7297221}" type="presParOf" srcId="{A55272A0-5503-4A01-8CFE-A1F79D8003E1}" destId="{430B0262-5BF6-4B08-84C1-E8700FA458E5}" srcOrd="4" destOrd="0" presId="urn:microsoft.com/office/officeart/2005/8/layout/vList2"/>
    <dgm:cxn modelId="{23271CFF-DB89-4E2A-8F2E-C1947979BE6B}" type="presParOf" srcId="{A55272A0-5503-4A01-8CFE-A1F79D8003E1}" destId="{2B4A1F9F-6EDB-411C-B2E4-516CF1C806D3}" srcOrd="5" destOrd="0" presId="urn:microsoft.com/office/officeart/2005/8/layout/vList2"/>
    <dgm:cxn modelId="{262E2910-EBDB-428E-A9D4-5148FF1C560D}" type="presParOf" srcId="{A55272A0-5503-4A01-8CFE-A1F79D8003E1}" destId="{B196FB64-3FFD-4291-9942-E03440142A1E}" srcOrd="6" destOrd="0" presId="urn:microsoft.com/office/officeart/2005/8/layout/vList2"/>
    <dgm:cxn modelId="{F0741373-09B8-4FA9-9845-C0D4DF37DF0A}" type="presParOf" srcId="{A55272A0-5503-4A01-8CFE-A1F79D8003E1}" destId="{92090E38-545F-4578-81E9-CC8392BC51C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5B8A6A-8E41-454E-9DDF-A977EC16208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FEC9681-00EE-47E7-8C8A-DBAE6AF8FBBB}">
      <dgm:prSet custT="1"/>
      <dgm:spPr>
        <a:effectLst>
          <a:outerShdw blurRad="50800" dist="38100" dir="18900000" algn="bl" rotWithShape="0">
            <a:prstClr val="black">
              <a:alpha val="40000"/>
            </a:prstClr>
          </a:outerShdw>
        </a:effectLst>
      </dgm:spPr>
      <dgm:t>
        <a:bodyPr/>
        <a:lstStyle/>
        <a:p>
          <a:r>
            <a:rPr lang="en-US" sz="2000" b="1" dirty="0" err="1">
              <a:solidFill>
                <a:schemeClr val="bg1"/>
              </a:solidFill>
              <a:effectLst>
                <a:outerShdw blurRad="38100" dist="38100" dir="2700000" algn="tl">
                  <a:srgbClr val="000000">
                    <a:alpha val="43137"/>
                  </a:srgbClr>
                </a:outerShdw>
              </a:effectLst>
            </a:rPr>
            <a:t>Programme</a:t>
          </a:r>
          <a:r>
            <a:rPr lang="en-US" sz="2000" b="1" dirty="0">
              <a:solidFill>
                <a:schemeClr val="bg1"/>
              </a:solidFill>
              <a:effectLst>
                <a:outerShdw blurRad="38100" dist="38100" dir="2700000" algn="tl">
                  <a:srgbClr val="000000">
                    <a:alpha val="43137"/>
                  </a:srgbClr>
                </a:outerShdw>
              </a:effectLst>
            </a:rPr>
            <a:t> theory </a:t>
          </a:r>
          <a:r>
            <a:rPr lang="en-US" sz="2000" dirty="0">
              <a:solidFill>
                <a:schemeClr val="bg1"/>
              </a:solidFill>
            </a:rPr>
            <a:t>- set of hypotheses behind a chain of results leading to outcomes upon which a </a:t>
          </a:r>
          <a:r>
            <a:rPr lang="en-US" sz="2000" dirty="0" err="1">
              <a:solidFill>
                <a:schemeClr val="bg1"/>
              </a:solidFill>
            </a:rPr>
            <a:t>programme</a:t>
          </a:r>
          <a:r>
            <a:rPr lang="en-US" sz="2000" dirty="0">
              <a:solidFill>
                <a:schemeClr val="bg1"/>
              </a:solidFill>
            </a:rPr>
            <a:t> is built</a:t>
          </a:r>
          <a:endParaRPr lang="en-GB" sz="2000" dirty="0">
            <a:solidFill>
              <a:schemeClr val="tx1"/>
            </a:solidFill>
          </a:endParaRPr>
        </a:p>
      </dgm:t>
    </dgm:pt>
    <dgm:pt modelId="{E1CDF5A6-694A-43B8-96A6-20D325AFB5C7}" type="parTrans" cxnId="{46D6B000-CC50-430E-A6FD-8FD7ADC02F3D}">
      <dgm:prSet/>
      <dgm:spPr/>
      <dgm:t>
        <a:bodyPr/>
        <a:lstStyle/>
        <a:p>
          <a:endParaRPr lang="en-US"/>
        </a:p>
      </dgm:t>
    </dgm:pt>
    <dgm:pt modelId="{320F4146-0B22-488E-98F1-7CBADF7BA854}" type="sibTrans" cxnId="{46D6B000-CC50-430E-A6FD-8FD7ADC02F3D}">
      <dgm:prSet/>
      <dgm:spPr/>
      <dgm:t>
        <a:bodyPr/>
        <a:lstStyle/>
        <a:p>
          <a:endParaRPr lang="en-US"/>
        </a:p>
      </dgm:t>
    </dgm:pt>
    <dgm:pt modelId="{F3A1BF4D-84AA-4045-BCCD-326DE1610C5D}">
      <dgm:prSet custT="1"/>
      <dgm:spPr>
        <a:solidFill>
          <a:srgbClr val="C89538"/>
        </a:solidFill>
        <a:effectLst>
          <a:outerShdw blurRad="50800" dist="38100" dir="2700000" algn="tl" rotWithShape="0">
            <a:prstClr val="black">
              <a:alpha val="40000"/>
            </a:prstClr>
          </a:outerShdw>
        </a:effectLst>
      </dgm:spPr>
      <dgm:t>
        <a:bodyPr/>
        <a:lstStyle/>
        <a:p>
          <a:r>
            <a:rPr lang="en-US" sz="2000" b="1" dirty="0" err="1">
              <a:solidFill>
                <a:schemeClr val="bg1"/>
              </a:solidFill>
              <a:effectLst>
                <a:outerShdw blurRad="38100" dist="38100" dir="2700000" algn="tl">
                  <a:srgbClr val="000000">
                    <a:alpha val="43137"/>
                  </a:srgbClr>
                </a:outerShdw>
              </a:effectLst>
            </a:rPr>
            <a:t>Programme</a:t>
          </a:r>
          <a:r>
            <a:rPr lang="en-US" sz="2000" b="1" dirty="0">
              <a:solidFill>
                <a:schemeClr val="bg1"/>
              </a:solidFill>
              <a:effectLst>
                <a:outerShdw blurRad="38100" dist="38100" dir="2700000" algn="tl">
                  <a:srgbClr val="000000">
                    <a:alpha val="43137"/>
                  </a:srgbClr>
                </a:outerShdw>
              </a:effectLst>
            </a:rPr>
            <a:t> Theory Evaluation </a:t>
          </a:r>
          <a:r>
            <a:rPr lang="en-US" sz="2000" dirty="0">
              <a:solidFill>
                <a:schemeClr val="bg1"/>
              </a:solidFill>
            </a:rPr>
            <a:t>- theory that maps how to prove or disprove the </a:t>
          </a:r>
          <a:r>
            <a:rPr lang="en-US" sz="2000" dirty="0" err="1">
              <a:solidFill>
                <a:schemeClr val="bg1"/>
              </a:solidFill>
            </a:rPr>
            <a:t>programme</a:t>
          </a:r>
          <a:r>
            <a:rPr lang="en-US" sz="2000" dirty="0">
              <a:solidFill>
                <a:schemeClr val="bg1"/>
              </a:solidFill>
            </a:rPr>
            <a:t> contributed to the intended or observed outcomes. </a:t>
          </a:r>
          <a:endParaRPr lang="en-GB" sz="2000" dirty="0">
            <a:solidFill>
              <a:schemeClr val="bg1"/>
            </a:solidFill>
          </a:endParaRPr>
        </a:p>
      </dgm:t>
    </dgm:pt>
    <dgm:pt modelId="{DD51631D-F793-4E56-A152-F38386BA1368}" type="parTrans" cxnId="{DD601CA3-B70C-459D-8A44-C98552F8199C}">
      <dgm:prSet/>
      <dgm:spPr/>
      <dgm:t>
        <a:bodyPr/>
        <a:lstStyle/>
        <a:p>
          <a:endParaRPr lang="en-US"/>
        </a:p>
      </dgm:t>
    </dgm:pt>
    <dgm:pt modelId="{A05357EB-2098-411A-8180-5E0C171DF66B}" type="sibTrans" cxnId="{DD601CA3-B70C-459D-8A44-C98552F8199C}">
      <dgm:prSet/>
      <dgm:spPr/>
      <dgm:t>
        <a:bodyPr/>
        <a:lstStyle/>
        <a:p>
          <a:endParaRPr lang="en-US"/>
        </a:p>
      </dgm:t>
    </dgm:pt>
    <dgm:pt modelId="{CA7A4665-156D-4693-9688-0DF6E136C495}" type="pres">
      <dgm:prSet presAssocID="{D05B8A6A-8E41-454E-9DDF-A977EC16208E}" presName="linear" presStyleCnt="0">
        <dgm:presLayoutVars>
          <dgm:animLvl val="lvl"/>
          <dgm:resizeHandles val="exact"/>
        </dgm:presLayoutVars>
      </dgm:prSet>
      <dgm:spPr/>
    </dgm:pt>
    <dgm:pt modelId="{B413AADF-6331-442C-8165-A43D13C5367B}" type="pres">
      <dgm:prSet presAssocID="{5FEC9681-00EE-47E7-8C8A-DBAE6AF8FBBB}" presName="parentText" presStyleLbl="node1" presStyleIdx="0" presStyleCnt="2" custScaleY="74032" custLinFactY="-35814" custLinFactNeighborY="-100000">
        <dgm:presLayoutVars>
          <dgm:chMax val="0"/>
          <dgm:bulletEnabled val="1"/>
        </dgm:presLayoutVars>
      </dgm:prSet>
      <dgm:spPr/>
    </dgm:pt>
    <dgm:pt modelId="{A6353366-C560-4319-9423-60B662712F54}" type="pres">
      <dgm:prSet presAssocID="{320F4146-0B22-488E-98F1-7CBADF7BA854}" presName="spacer" presStyleCnt="0"/>
      <dgm:spPr/>
    </dgm:pt>
    <dgm:pt modelId="{1CD9F043-D0D2-4C9B-AB65-2902E08BFE21}" type="pres">
      <dgm:prSet presAssocID="{F3A1BF4D-84AA-4045-BCCD-326DE1610C5D}" presName="parentText" presStyleLbl="node1" presStyleIdx="1" presStyleCnt="2" custLinFactY="-10088" custLinFactNeighborY="-100000">
        <dgm:presLayoutVars>
          <dgm:chMax val="0"/>
          <dgm:bulletEnabled val="1"/>
        </dgm:presLayoutVars>
      </dgm:prSet>
      <dgm:spPr/>
    </dgm:pt>
  </dgm:ptLst>
  <dgm:cxnLst>
    <dgm:cxn modelId="{46D6B000-CC50-430E-A6FD-8FD7ADC02F3D}" srcId="{D05B8A6A-8E41-454E-9DDF-A977EC16208E}" destId="{5FEC9681-00EE-47E7-8C8A-DBAE6AF8FBBB}" srcOrd="0" destOrd="0" parTransId="{E1CDF5A6-694A-43B8-96A6-20D325AFB5C7}" sibTransId="{320F4146-0B22-488E-98F1-7CBADF7BA854}"/>
    <dgm:cxn modelId="{AA19CA72-1675-4B6C-ABBE-13DC395E5CF9}" type="presOf" srcId="{D05B8A6A-8E41-454E-9DDF-A977EC16208E}" destId="{CA7A4665-156D-4693-9688-0DF6E136C495}" srcOrd="0" destOrd="0" presId="urn:microsoft.com/office/officeart/2005/8/layout/vList2"/>
    <dgm:cxn modelId="{DD601CA3-B70C-459D-8A44-C98552F8199C}" srcId="{D05B8A6A-8E41-454E-9DDF-A977EC16208E}" destId="{F3A1BF4D-84AA-4045-BCCD-326DE1610C5D}" srcOrd="1" destOrd="0" parTransId="{DD51631D-F793-4E56-A152-F38386BA1368}" sibTransId="{A05357EB-2098-411A-8180-5E0C171DF66B}"/>
    <dgm:cxn modelId="{26F4C1B7-7BF3-4FC5-8288-D1311684EF7D}" type="presOf" srcId="{5FEC9681-00EE-47E7-8C8A-DBAE6AF8FBBB}" destId="{B413AADF-6331-442C-8165-A43D13C5367B}" srcOrd="0" destOrd="0" presId="urn:microsoft.com/office/officeart/2005/8/layout/vList2"/>
    <dgm:cxn modelId="{05DEBBEE-3120-45CA-9900-8FD5826D059E}" type="presOf" srcId="{F3A1BF4D-84AA-4045-BCCD-326DE1610C5D}" destId="{1CD9F043-D0D2-4C9B-AB65-2902E08BFE21}" srcOrd="0" destOrd="0" presId="urn:microsoft.com/office/officeart/2005/8/layout/vList2"/>
    <dgm:cxn modelId="{BE46C9A3-DCE2-41B9-A749-E0C141F70D9B}" type="presParOf" srcId="{CA7A4665-156D-4693-9688-0DF6E136C495}" destId="{B413AADF-6331-442C-8165-A43D13C5367B}" srcOrd="0" destOrd="0" presId="urn:microsoft.com/office/officeart/2005/8/layout/vList2"/>
    <dgm:cxn modelId="{39E39BD6-77B8-432E-8B44-7E36CD6BF637}" type="presParOf" srcId="{CA7A4665-156D-4693-9688-0DF6E136C495}" destId="{A6353366-C560-4319-9423-60B662712F54}" srcOrd="1" destOrd="0" presId="urn:microsoft.com/office/officeart/2005/8/layout/vList2"/>
    <dgm:cxn modelId="{6C266887-672E-47D3-A5F1-F59F244E89A2}" type="presParOf" srcId="{CA7A4665-156D-4693-9688-0DF6E136C495}" destId="{1CD9F043-D0D2-4C9B-AB65-2902E08BFE2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B41361-CD28-438C-B8D9-33D98F22970F}" type="doc">
      <dgm:prSet loTypeId="urn:microsoft.com/office/officeart/2009/3/layout/HorizontalOrganizationChart" loCatId="hierarchy" qsTypeId="urn:microsoft.com/office/officeart/2005/8/quickstyle/simple4" qsCatId="simple" csTypeId="urn:microsoft.com/office/officeart/2005/8/colors/colorful1" csCatId="colorful" phldr="1"/>
      <dgm:spPr/>
      <dgm:t>
        <a:bodyPr/>
        <a:lstStyle/>
        <a:p>
          <a:endParaRPr lang="en-US"/>
        </a:p>
      </dgm:t>
    </dgm:pt>
    <dgm:pt modelId="{ADDAE798-FD89-49F7-91C0-56D537BB3FA5}">
      <dgm:prSet phldrT="[Text]" custT="1"/>
      <dgm:spPr>
        <a:solidFill>
          <a:srgbClr val="20908D"/>
        </a:solidFill>
      </dgm:spPr>
      <dgm:t>
        <a:bodyPr/>
        <a:lstStyle/>
        <a:p>
          <a:r>
            <a:rPr lang="en-US" sz="1200" b="1" dirty="0">
              <a:latin typeface="Myriad Pro" charset="0"/>
            </a:rPr>
            <a:t>Poverty Reduction</a:t>
          </a:r>
          <a:endParaRPr lang="en-US" sz="1200" b="1" dirty="0"/>
        </a:p>
      </dgm:t>
    </dgm:pt>
    <dgm:pt modelId="{4A8B3299-65E9-40BA-A390-689EF37B74C1}" type="parTrans" cxnId="{0E862E60-14EA-4C77-A030-5CAB209F7D0E}">
      <dgm:prSet/>
      <dgm:spPr/>
      <dgm:t>
        <a:bodyPr/>
        <a:lstStyle/>
        <a:p>
          <a:endParaRPr lang="en-US" sz="4000"/>
        </a:p>
      </dgm:t>
    </dgm:pt>
    <dgm:pt modelId="{35BF60AF-32F2-472F-A287-E1D6477BF01D}" type="sibTrans" cxnId="{0E862E60-14EA-4C77-A030-5CAB209F7D0E}">
      <dgm:prSet/>
      <dgm:spPr/>
      <dgm:t>
        <a:bodyPr/>
        <a:lstStyle/>
        <a:p>
          <a:endParaRPr lang="en-US" sz="4000"/>
        </a:p>
      </dgm:t>
    </dgm:pt>
    <dgm:pt modelId="{C52DF6AC-40C2-441B-9DAC-C89731E80386}">
      <dgm:prSet phldrT="[Text]" custT="1"/>
      <dgm:spPr/>
      <dgm:t>
        <a:bodyPr/>
        <a:lstStyle/>
        <a:p>
          <a:r>
            <a:rPr lang="en-US" sz="1200" b="1" dirty="0"/>
            <a:t>Economic growth</a:t>
          </a:r>
          <a:endParaRPr lang="en-US" sz="1200" dirty="0"/>
        </a:p>
      </dgm:t>
    </dgm:pt>
    <dgm:pt modelId="{662BA195-81EB-4136-9CAE-6D92AA9589B1}" type="parTrans" cxnId="{FB4B9A76-CED9-4BC3-A842-C31D1C06B960}">
      <dgm:prSet/>
      <dgm:spPr/>
      <dgm:t>
        <a:bodyPr/>
        <a:lstStyle/>
        <a:p>
          <a:endParaRPr lang="en-US" sz="4000"/>
        </a:p>
      </dgm:t>
    </dgm:pt>
    <dgm:pt modelId="{E2E114D5-7495-46AE-9BD3-72F918E41F41}" type="sibTrans" cxnId="{FB4B9A76-CED9-4BC3-A842-C31D1C06B960}">
      <dgm:prSet/>
      <dgm:spPr/>
      <dgm:t>
        <a:bodyPr/>
        <a:lstStyle/>
        <a:p>
          <a:endParaRPr lang="en-US" sz="4000"/>
        </a:p>
      </dgm:t>
    </dgm:pt>
    <dgm:pt modelId="{032B51FB-385A-4908-AC38-CEA06DE77612}">
      <dgm:prSet phldrT="[Text]" custT="1"/>
      <dgm:spPr>
        <a:solidFill>
          <a:srgbClr val="C89538"/>
        </a:solidFill>
      </dgm:spPr>
      <dgm:t>
        <a:bodyPr/>
        <a:lstStyle/>
        <a:p>
          <a:r>
            <a:rPr lang="en-US" sz="1200" dirty="0"/>
            <a:t>Climate change adaptation (incl. DRR)</a:t>
          </a:r>
        </a:p>
      </dgm:t>
    </dgm:pt>
    <dgm:pt modelId="{90C89DB1-35FF-4012-AA2F-179F6177EBDC}" type="parTrans" cxnId="{C9C497A8-32D1-44E7-BE3F-27561BB90D73}">
      <dgm:prSet/>
      <dgm:spPr/>
      <dgm:t>
        <a:bodyPr/>
        <a:lstStyle/>
        <a:p>
          <a:endParaRPr lang="en-US" sz="4000"/>
        </a:p>
      </dgm:t>
    </dgm:pt>
    <dgm:pt modelId="{FEDB7C8F-5CCF-45C3-BAEC-13FAFA75733C}" type="sibTrans" cxnId="{C9C497A8-32D1-44E7-BE3F-27561BB90D73}">
      <dgm:prSet/>
      <dgm:spPr/>
      <dgm:t>
        <a:bodyPr/>
        <a:lstStyle/>
        <a:p>
          <a:endParaRPr lang="en-US" sz="4000"/>
        </a:p>
      </dgm:t>
    </dgm:pt>
    <dgm:pt modelId="{7928FA3F-39BB-42CA-B9FD-D7CAE4999B02}">
      <dgm:prSet phldrT="[Text]" custT="1"/>
      <dgm:spPr/>
      <dgm:t>
        <a:bodyPr/>
        <a:lstStyle/>
        <a:p>
          <a:r>
            <a:rPr lang="en-US" sz="1200" b="1" dirty="0"/>
            <a:t>Governance</a:t>
          </a:r>
          <a:endParaRPr lang="en-US" sz="1200" b="0" dirty="0"/>
        </a:p>
      </dgm:t>
    </dgm:pt>
    <dgm:pt modelId="{C58EB4F5-1312-440B-817D-2B56D57CE1C0}" type="parTrans" cxnId="{91F76F6A-4557-475F-9182-DA3128E58A73}">
      <dgm:prSet/>
      <dgm:spPr/>
      <dgm:t>
        <a:bodyPr/>
        <a:lstStyle/>
        <a:p>
          <a:endParaRPr lang="en-US" sz="4000"/>
        </a:p>
      </dgm:t>
    </dgm:pt>
    <dgm:pt modelId="{91ACB54F-9062-4FEB-83F1-86AE51C512BB}" type="sibTrans" cxnId="{91F76F6A-4557-475F-9182-DA3128E58A73}">
      <dgm:prSet/>
      <dgm:spPr/>
      <dgm:t>
        <a:bodyPr/>
        <a:lstStyle/>
        <a:p>
          <a:endParaRPr lang="en-US" sz="4000"/>
        </a:p>
      </dgm:t>
    </dgm:pt>
    <dgm:pt modelId="{3515A23A-C69D-4201-AE9E-2F0C33D632B9}">
      <dgm:prSet phldrT="[Text]" custT="1"/>
      <dgm:spPr>
        <a:solidFill>
          <a:srgbClr val="C89538"/>
        </a:solidFill>
      </dgm:spPr>
      <dgm:t>
        <a:bodyPr/>
        <a:lstStyle/>
        <a:p>
          <a:r>
            <a:rPr lang="en-US" sz="1200" dirty="0"/>
            <a:t>Employment creation –Community based initiatives</a:t>
          </a:r>
        </a:p>
      </dgm:t>
    </dgm:pt>
    <dgm:pt modelId="{7DDAFD5A-61D5-44B2-9561-F16028A1517F}" type="parTrans" cxnId="{EA1540DD-8C65-496E-8215-66E73F6049CF}">
      <dgm:prSet/>
      <dgm:spPr/>
      <dgm:t>
        <a:bodyPr/>
        <a:lstStyle/>
        <a:p>
          <a:endParaRPr lang="en-US" sz="4000"/>
        </a:p>
      </dgm:t>
    </dgm:pt>
    <dgm:pt modelId="{052D5275-4C66-48AF-946A-31D47A68DD9C}" type="sibTrans" cxnId="{EA1540DD-8C65-496E-8215-66E73F6049CF}">
      <dgm:prSet/>
      <dgm:spPr/>
      <dgm:t>
        <a:bodyPr/>
        <a:lstStyle/>
        <a:p>
          <a:endParaRPr lang="en-US" sz="4000"/>
        </a:p>
      </dgm:t>
    </dgm:pt>
    <dgm:pt modelId="{26CCACD5-71F1-4A60-9153-DB0188681ABB}">
      <dgm:prSet phldrT="[Text]" custT="1"/>
      <dgm:spPr/>
      <dgm:t>
        <a:bodyPr/>
        <a:lstStyle/>
        <a:p>
          <a:r>
            <a:rPr lang="en-US" sz="1200" b="1" dirty="0"/>
            <a:t>Resilience</a:t>
          </a:r>
          <a:endParaRPr lang="en-US" sz="1200" dirty="0"/>
        </a:p>
      </dgm:t>
    </dgm:pt>
    <dgm:pt modelId="{4CCF0247-A6E7-474A-B2F4-14B0AD36CBCF}" type="parTrans" cxnId="{E08914E1-EF12-4DD4-B0E9-A7DFFF396187}">
      <dgm:prSet/>
      <dgm:spPr/>
      <dgm:t>
        <a:bodyPr/>
        <a:lstStyle/>
        <a:p>
          <a:endParaRPr lang="en-US" sz="3600"/>
        </a:p>
      </dgm:t>
    </dgm:pt>
    <dgm:pt modelId="{30BBF2E7-5BFD-4911-8038-ECA6FAD360AF}" type="sibTrans" cxnId="{E08914E1-EF12-4DD4-B0E9-A7DFFF396187}">
      <dgm:prSet/>
      <dgm:spPr/>
      <dgm:t>
        <a:bodyPr/>
        <a:lstStyle/>
        <a:p>
          <a:endParaRPr lang="en-US" sz="3600"/>
        </a:p>
      </dgm:t>
    </dgm:pt>
    <dgm:pt modelId="{710AD8EE-CA55-4B06-82AD-F8B243A4D667}" type="asst">
      <dgm:prSet phldrT="[Text]" custT="1"/>
      <dgm:spPr>
        <a:solidFill>
          <a:schemeClr val="accent4"/>
        </a:solidFill>
      </dgm:spPr>
      <dgm:t>
        <a:bodyPr/>
        <a:lstStyle/>
        <a:p>
          <a:r>
            <a:rPr lang="en-US" sz="1200" b="1" dirty="0">
              <a:latin typeface="Myriad Pro" charset="0"/>
            </a:rPr>
            <a:t>GEWE </a:t>
          </a:r>
          <a:endParaRPr lang="en-US" sz="1200" dirty="0"/>
        </a:p>
      </dgm:t>
    </dgm:pt>
    <dgm:pt modelId="{DDA8AA21-F7F6-429D-9087-F8C70C58EB71}" type="sibTrans" cxnId="{057DD430-AE33-4B74-ABAD-DCCCE094B6F3}">
      <dgm:prSet/>
      <dgm:spPr/>
      <dgm:t>
        <a:bodyPr/>
        <a:lstStyle/>
        <a:p>
          <a:endParaRPr lang="en-US" sz="4000"/>
        </a:p>
      </dgm:t>
    </dgm:pt>
    <dgm:pt modelId="{D09F2B3F-ED4A-4320-975D-BBAE6AC96827}" type="parTrans" cxnId="{057DD430-AE33-4B74-ABAD-DCCCE094B6F3}">
      <dgm:prSet/>
      <dgm:spPr/>
      <dgm:t>
        <a:bodyPr/>
        <a:lstStyle/>
        <a:p>
          <a:endParaRPr lang="en-US" sz="4000"/>
        </a:p>
      </dgm:t>
    </dgm:pt>
    <dgm:pt modelId="{612077D5-5920-4000-A16D-615F4641329C}" type="asst">
      <dgm:prSet phldrT="[Text]" custT="1"/>
      <dgm:spPr>
        <a:solidFill>
          <a:schemeClr val="accent4"/>
        </a:solidFill>
      </dgm:spPr>
      <dgm:t>
        <a:bodyPr/>
        <a:lstStyle/>
        <a:p>
          <a:r>
            <a:rPr lang="en-US" sz="1200" b="1" dirty="0"/>
            <a:t>Human Rights</a:t>
          </a:r>
          <a:endParaRPr lang="en-US" sz="1200" dirty="0"/>
        </a:p>
      </dgm:t>
    </dgm:pt>
    <dgm:pt modelId="{AC21B21D-4088-4767-B2CB-801D9888B42A}" type="parTrans" cxnId="{89E84516-229F-4CC9-AEDC-DA3A3BCC279B}">
      <dgm:prSet/>
      <dgm:spPr/>
      <dgm:t>
        <a:bodyPr/>
        <a:lstStyle/>
        <a:p>
          <a:endParaRPr lang="en-US" sz="3600"/>
        </a:p>
      </dgm:t>
    </dgm:pt>
    <dgm:pt modelId="{7BEBD3A4-5C09-416C-986A-FCE8ED69EA2D}" type="sibTrans" cxnId="{89E84516-229F-4CC9-AEDC-DA3A3BCC279B}">
      <dgm:prSet/>
      <dgm:spPr/>
      <dgm:t>
        <a:bodyPr/>
        <a:lstStyle/>
        <a:p>
          <a:endParaRPr lang="en-US" sz="3600"/>
        </a:p>
      </dgm:t>
    </dgm:pt>
    <dgm:pt modelId="{4E1C18D7-FB0E-4BB9-BE0A-823D2FB09E8C}">
      <dgm:prSet phldrT="[Text]" custT="1"/>
      <dgm:spPr>
        <a:solidFill>
          <a:srgbClr val="20908D"/>
        </a:solidFill>
      </dgm:spPr>
      <dgm:t>
        <a:bodyPr/>
        <a:lstStyle/>
        <a:p>
          <a:r>
            <a:rPr lang="en-US" sz="1200" dirty="0"/>
            <a:t>Finance LED plans</a:t>
          </a:r>
        </a:p>
      </dgm:t>
    </dgm:pt>
    <dgm:pt modelId="{0051D1DF-1A2C-4861-8CD2-B513CF122A31}" type="parTrans" cxnId="{B1080048-0500-4D8C-A682-18448395D295}">
      <dgm:prSet/>
      <dgm:spPr/>
      <dgm:t>
        <a:bodyPr/>
        <a:lstStyle/>
        <a:p>
          <a:endParaRPr lang="en-US" sz="3600"/>
        </a:p>
      </dgm:t>
    </dgm:pt>
    <dgm:pt modelId="{D48C9C16-AECC-4A06-B60F-C343679AE8FC}" type="sibTrans" cxnId="{B1080048-0500-4D8C-A682-18448395D295}">
      <dgm:prSet/>
      <dgm:spPr/>
      <dgm:t>
        <a:bodyPr/>
        <a:lstStyle/>
        <a:p>
          <a:endParaRPr lang="en-US" sz="3600"/>
        </a:p>
      </dgm:t>
    </dgm:pt>
    <dgm:pt modelId="{A5CE8537-41C8-4518-982D-07216A33C896}">
      <dgm:prSet phldrT="[Text]" custT="1"/>
      <dgm:spPr>
        <a:solidFill>
          <a:srgbClr val="C89538"/>
        </a:solidFill>
      </dgm:spPr>
      <dgm:t>
        <a:bodyPr/>
        <a:lstStyle/>
        <a:p>
          <a:r>
            <a:rPr lang="en-US" sz="1200" dirty="0"/>
            <a:t>Full value-chains</a:t>
          </a:r>
        </a:p>
      </dgm:t>
    </dgm:pt>
    <dgm:pt modelId="{2F5DBB1D-DF00-49E4-9E9F-B7608524D946}" type="parTrans" cxnId="{FFFBBF85-0327-4616-BE47-45FEA98C6366}">
      <dgm:prSet/>
      <dgm:spPr/>
      <dgm:t>
        <a:bodyPr/>
        <a:lstStyle/>
        <a:p>
          <a:endParaRPr lang="en-US" sz="3600"/>
        </a:p>
      </dgm:t>
    </dgm:pt>
    <dgm:pt modelId="{54BB478D-69E9-4186-81D5-9947A1FFDB9F}" type="sibTrans" cxnId="{FFFBBF85-0327-4616-BE47-45FEA98C6366}">
      <dgm:prSet/>
      <dgm:spPr/>
      <dgm:t>
        <a:bodyPr/>
        <a:lstStyle/>
        <a:p>
          <a:endParaRPr lang="en-US" sz="3600"/>
        </a:p>
      </dgm:t>
    </dgm:pt>
    <dgm:pt modelId="{75C8B489-81E4-497B-9258-6D3104569E42}">
      <dgm:prSet phldrT="[Text]" custT="1"/>
      <dgm:spPr>
        <a:solidFill>
          <a:srgbClr val="C89538"/>
        </a:solidFill>
      </dgm:spPr>
      <dgm:t>
        <a:bodyPr/>
        <a:lstStyle/>
        <a:p>
          <a:r>
            <a:rPr lang="en-US" sz="1200" kern="1200" dirty="0"/>
            <a:t>Oversight by civil society and media</a:t>
          </a:r>
        </a:p>
      </dgm:t>
    </dgm:pt>
    <dgm:pt modelId="{B6369A51-BE4B-45FE-870E-8A43BA156C8F}" type="parTrans" cxnId="{02BA400F-D518-4A37-AC94-3AEBF467D7F1}">
      <dgm:prSet/>
      <dgm:spPr/>
      <dgm:t>
        <a:bodyPr/>
        <a:lstStyle/>
        <a:p>
          <a:endParaRPr lang="en-US" sz="3600"/>
        </a:p>
      </dgm:t>
    </dgm:pt>
    <dgm:pt modelId="{998F5F78-C9E1-48C8-AB8E-AAF76C62FBBD}" type="sibTrans" cxnId="{02BA400F-D518-4A37-AC94-3AEBF467D7F1}">
      <dgm:prSet/>
      <dgm:spPr/>
      <dgm:t>
        <a:bodyPr/>
        <a:lstStyle/>
        <a:p>
          <a:endParaRPr lang="en-US" sz="3600"/>
        </a:p>
      </dgm:t>
    </dgm:pt>
    <dgm:pt modelId="{6C2C5455-4310-4708-842F-600E249952AA}">
      <dgm:prSet phldrT="[Text]" custT="1"/>
      <dgm:spPr>
        <a:solidFill>
          <a:srgbClr val="20908D"/>
        </a:solidFill>
      </dgm:spPr>
      <dgm:t>
        <a:bodyPr/>
        <a:lstStyle/>
        <a:p>
          <a:r>
            <a:rPr lang="en-US" sz="1200" kern="1200" dirty="0"/>
            <a:t>Integrator of actors to call to action</a:t>
          </a:r>
        </a:p>
      </dgm:t>
    </dgm:pt>
    <dgm:pt modelId="{38788C92-AA21-4AD0-8D0C-C8EE4E9A6781}" type="parTrans" cxnId="{28A1D43B-20CB-4743-B9DC-51B122567782}">
      <dgm:prSet/>
      <dgm:spPr/>
      <dgm:t>
        <a:bodyPr/>
        <a:lstStyle/>
        <a:p>
          <a:endParaRPr lang="en-US" sz="3600"/>
        </a:p>
      </dgm:t>
    </dgm:pt>
    <dgm:pt modelId="{4AFBD505-4AAA-4A9A-8822-0C9EE5165B3A}" type="sibTrans" cxnId="{28A1D43B-20CB-4743-B9DC-51B122567782}">
      <dgm:prSet/>
      <dgm:spPr/>
      <dgm:t>
        <a:bodyPr/>
        <a:lstStyle/>
        <a:p>
          <a:endParaRPr lang="en-US" sz="3600"/>
        </a:p>
      </dgm:t>
    </dgm:pt>
    <dgm:pt modelId="{2BB9BF1C-D64C-4C1A-B127-2F376C0CE407}">
      <dgm:prSet phldrT="[Text]" custT="1"/>
      <dgm:spPr>
        <a:solidFill>
          <a:srgbClr val="C89538"/>
        </a:solidFill>
      </dgm:spPr>
      <dgm:t>
        <a:bodyPr/>
        <a:lstStyle/>
        <a:p>
          <a:r>
            <a:rPr lang="en-US" sz="1200" dirty="0"/>
            <a:t>Transitional justice</a:t>
          </a:r>
          <a:endParaRPr lang="en-US" sz="1200" b="0" dirty="0"/>
        </a:p>
      </dgm:t>
    </dgm:pt>
    <dgm:pt modelId="{3FF15D2B-9F53-4FF6-B247-CEB5FEF1417A}" type="parTrans" cxnId="{6144B3A5-ABDA-4C82-8ABF-BC38A0A13A05}">
      <dgm:prSet/>
      <dgm:spPr/>
      <dgm:t>
        <a:bodyPr/>
        <a:lstStyle/>
        <a:p>
          <a:endParaRPr lang="en-US"/>
        </a:p>
      </dgm:t>
    </dgm:pt>
    <dgm:pt modelId="{9E6E0FDB-B13C-4D3F-B66B-5E9D4A17ED0A}" type="sibTrans" cxnId="{6144B3A5-ABDA-4C82-8ABF-BC38A0A13A05}">
      <dgm:prSet/>
      <dgm:spPr/>
      <dgm:t>
        <a:bodyPr/>
        <a:lstStyle/>
        <a:p>
          <a:endParaRPr lang="en-US"/>
        </a:p>
      </dgm:t>
    </dgm:pt>
    <dgm:pt modelId="{7D6B0891-4974-4DBE-9F35-4512ED23E406}">
      <dgm:prSet phldrT="[Text]" custT="1"/>
      <dgm:spPr>
        <a:solidFill>
          <a:srgbClr val="20908D"/>
        </a:solidFill>
      </dgm:spPr>
      <dgm:t>
        <a:bodyPr/>
        <a:lstStyle/>
        <a:p>
          <a:r>
            <a:rPr lang="en-US" sz="1200" dirty="0"/>
            <a:t>Work with traditional leaders on human rights</a:t>
          </a:r>
        </a:p>
      </dgm:t>
    </dgm:pt>
    <dgm:pt modelId="{86035C2C-04FE-4C8B-805B-DB5A3F3CA329}" type="parTrans" cxnId="{5A268B74-1B7F-4F34-8DF3-17AAA416664C}">
      <dgm:prSet/>
      <dgm:spPr/>
      <dgm:t>
        <a:bodyPr/>
        <a:lstStyle/>
        <a:p>
          <a:endParaRPr lang="en-US"/>
        </a:p>
      </dgm:t>
    </dgm:pt>
    <dgm:pt modelId="{4721C7A4-9A41-4087-9DE7-E016352E2B5F}" type="sibTrans" cxnId="{5A268B74-1B7F-4F34-8DF3-17AAA416664C}">
      <dgm:prSet/>
      <dgm:spPr/>
      <dgm:t>
        <a:bodyPr/>
        <a:lstStyle/>
        <a:p>
          <a:endParaRPr lang="en-US"/>
        </a:p>
      </dgm:t>
    </dgm:pt>
    <dgm:pt modelId="{7B6CD2E8-6D32-4B7B-8F45-890428D54998}">
      <dgm:prSet phldrT="[Text]" custT="1"/>
      <dgm:spPr>
        <a:solidFill>
          <a:srgbClr val="C89538"/>
        </a:solidFill>
      </dgm:spPr>
      <dgm:t>
        <a:bodyPr/>
        <a:lstStyle/>
        <a:p>
          <a:r>
            <a:rPr lang="en-US" sz="1200" b="0" dirty="0"/>
            <a:t>Health</a:t>
          </a:r>
        </a:p>
      </dgm:t>
    </dgm:pt>
    <dgm:pt modelId="{EE34FA18-1A0B-4C67-B065-22E2496176E7}" type="parTrans" cxnId="{133178F4-9603-4CAB-9F93-6F8F141145B3}">
      <dgm:prSet/>
      <dgm:spPr/>
      <dgm:t>
        <a:bodyPr/>
        <a:lstStyle/>
        <a:p>
          <a:endParaRPr lang="en-US"/>
        </a:p>
      </dgm:t>
    </dgm:pt>
    <dgm:pt modelId="{C32C28BD-1DCE-46EE-B8E4-2D861F8D3F95}" type="sibTrans" cxnId="{133178F4-9603-4CAB-9F93-6F8F141145B3}">
      <dgm:prSet/>
      <dgm:spPr/>
      <dgm:t>
        <a:bodyPr/>
        <a:lstStyle/>
        <a:p>
          <a:endParaRPr lang="en-US"/>
        </a:p>
      </dgm:t>
    </dgm:pt>
    <dgm:pt modelId="{D176DD5A-75B9-4FD9-B43B-7265C85AA318}" type="pres">
      <dgm:prSet presAssocID="{CEB41361-CD28-438C-B8D9-33D98F22970F}" presName="hierChild1" presStyleCnt="0">
        <dgm:presLayoutVars>
          <dgm:orgChart val="1"/>
          <dgm:chPref val="1"/>
          <dgm:dir/>
          <dgm:animOne val="branch"/>
          <dgm:animLvl val="lvl"/>
          <dgm:resizeHandles/>
        </dgm:presLayoutVars>
      </dgm:prSet>
      <dgm:spPr/>
    </dgm:pt>
    <dgm:pt modelId="{0EFC2514-5CAC-4D91-B204-A312C691435E}" type="pres">
      <dgm:prSet presAssocID="{ADDAE798-FD89-49F7-91C0-56D537BB3FA5}" presName="hierRoot1" presStyleCnt="0">
        <dgm:presLayoutVars>
          <dgm:hierBranch val="init"/>
        </dgm:presLayoutVars>
      </dgm:prSet>
      <dgm:spPr/>
    </dgm:pt>
    <dgm:pt modelId="{4118B979-115A-4C15-9E4D-C095A37AB4C8}" type="pres">
      <dgm:prSet presAssocID="{ADDAE798-FD89-49F7-91C0-56D537BB3FA5}" presName="rootComposite1" presStyleCnt="0"/>
      <dgm:spPr/>
    </dgm:pt>
    <dgm:pt modelId="{D64D8D82-8AAE-4EA6-AF3B-0808739BBDE4}" type="pres">
      <dgm:prSet presAssocID="{ADDAE798-FD89-49F7-91C0-56D537BB3FA5}" presName="rootText1" presStyleLbl="node0" presStyleIdx="0" presStyleCnt="1" custScaleX="68930" custScaleY="328260">
        <dgm:presLayoutVars>
          <dgm:chPref val="3"/>
        </dgm:presLayoutVars>
      </dgm:prSet>
      <dgm:spPr/>
    </dgm:pt>
    <dgm:pt modelId="{DEE9BCA4-270E-48A2-8189-7B74CA0E5A14}" type="pres">
      <dgm:prSet presAssocID="{ADDAE798-FD89-49F7-91C0-56D537BB3FA5}" presName="rootConnector1" presStyleLbl="node1" presStyleIdx="0" presStyleCnt="0"/>
      <dgm:spPr/>
    </dgm:pt>
    <dgm:pt modelId="{CA644B3A-3614-43C2-87B1-AA4E2C6A31A5}" type="pres">
      <dgm:prSet presAssocID="{ADDAE798-FD89-49F7-91C0-56D537BB3FA5}" presName="hierChild2" presStyleCnt="0"/>
      <dgm:spPr/>
    </dgm:pt>
    <dgm:pt modelId="{C321D3D5-7BA7-4A87-800E-500E2CC72743}" type="pres">
      <dgm:prSet presAssocID="{662BA195-81EB-4136-9CAE-6D92AA9589B1}" presName="Name64" presStyleLbl="parChTrans1D2" presStyleIdx="0" presStyleCnt="5"/>
      <dgm:spPr/>
    </dgm:pt>
    <dgm:pt modelId="{3DC8F980-82CA-45EE-9C33-EFDD4FE92CD0}" type="pres">
      <dgm:prSet presAssocID="{C52DF6AC-40C2-441B-9DAC-C89731E80386}" presName="hierRoot2" presStyleCnt="0">
        <dgm:presLayoutVars>
          <dgm:hierBranch val="init"/>
        </dgm:presLayoutVars>
      </dgm:prSet>
      <dgm:spPr/>
    </dgm:pt>
    <dgm:pt modelId="{44E4BFB1-4D53-4230-8264-372B372AE768}" type="pres">
      <dgm:prSet presAssocID="{C52DF6AC-40C2-441B-9DAC-C89731E80386}" presName="rootComposite" presStyleCnt="0"/>
      <dgm:spPr/>
    </dgm:pt>
    <dgm:pt modelId="{AE5E1DAB-A71F-485F-A604-FC15547BB763}" type="pres">
      <dgm:prSet presAssocID="{C52DF6AC-40C2-441B-9DAC-C89731E80386}" presName="rootText" presStyleLbl="node2" presStyleIdx="0" presStyleCnt="3" custScaleY="159020">
        <dgm:presLayoutVars>
          <dgm:chPref val="3"/>
        </dgm:presLayoutVars>
      </dgm:prSet>
      <dgm:spPr/>
    </dgm:pt>
    <dgm:pt modelId="{6949B8B6-5523-423F-90A8-E65BE72CD0E9}" type="pres">
      <dgm:prSet presAssocID="{C52DF6AC-40C2-441B-9DAC-C89731E80386}" presName="rootConnector" presStyleLbl="node2" presStyleIdx="0" presStyleCnt="3"/>
      <dgm:spPr/>
    </dgm:pt>
    <dgm:pt modelId="{77D3CCBC-8AAE-4DA7-AB3F-730FB8C33B7F}" type="pres">
      <dgm:prSet presAssocID="{C52DF6AC-40C2-441B-9DAC-C89731E80386}" presName="hierChild4" presStyleCnt="0"/>
      <dgm:spPr/>
    </dgm:pt>
    <dgm:pt modelId="{E2A121EA-15FB-418A-909F-8CF7700EC03D}" type="pres">
      <dgm:prSet presAssocID="{2F5DBB1D-DF00-49E4-9E9F-B7608524D946}" presName="Name64" presStyleLbl="parChTrans1D3" presStyleIdx="0" presStyleCnt="6"/>
      <dgm:spPr/>
    </dgm:pt>
    <dgm:pt modelId="{4EA7812A-CF9B-41F1-AF0F-91ADFAADAC79}" type="pres">
      <dgm:prSet presAssocID="{A5CE8537-41C8-4518-982D-07216A33C896}" presName="hierRoot2" presStyleCnt="0">
        <dgm:presLayoutVars>
          <dgm:hierBranch val="init"/>
        </dgm:presLayoutVars>
      </dgm:prSet>
      <dgm:spPr/>
    </dgm:pt>
    <dgm:pt modelId="{6A1BB6DC-92D4-403E-8290-94113687C006}" type="pres">
      <dgm:prSet presAssocID="{A5CE8537-41C8-4518-982D-07216A33C896}" presName="rootComposite" presStyleCnt="0"/>
      <dgm:spPr/>
    </dgm:pt>
    <dgm:pt modelId="{860D92E7-AF36-4746-A943-3BA03A1EECC6}" type="pres">
      <dgm:prSet presAssocID="{A5CE8537-41C8-4518-982D-07216A33C896}" presName="rootText" presStyleLbl="node3" presStyleIdx="0" presStyleCnt="6" custScaleX="109868" custScaleY="143742">
        <dgm:presLayoutVars>
          <dgm:chPref val="3"/>
        </dgm:presLayoutVars>
      </dgm:prSet>
      <dgm:spPr/>
    </dgm:pt>
    <dgm:pt modelId="{AF953AA5-573A-4129-8BAA-5EE8AA153A2C}" type="pres">
      <dgm:prSet presAssocID="{A5CE8537-41C8-4518-982D-07216A33C896}" presName="rootConnector" presStyleLbl="node3" presStyleIdx="0" presStyleCnt="6"/>
      <dgm:spPr/>
    </dgm:pt>
    <dgm:pt modelId="{3834030F-D39D-4B36-8DA7-734982B06039}" type="pres">
      <dgm:prSet presAssocID="{A5CE8537-41C8-4518-982D-07216A33C896}" presName="hierChild4" presStyleCnt="0"/>
      <dgm:spPr/>
    </dgm:pt>
    <dgm:pt modelId="{7E1D1A23-B280-4F4A-B7E1-D24A62D90273}" type="pres">
      <dgm:prSet presAssocID="{A5CE8537-41C8-4518-982D-07216A33C896}" presName="hierChild5" presStyleCnt="0"/>
      <dgm:spPr/>
    </dgm:pt>
    <dgm:pt modelId="{EF126E34-33B0-412D-AD2C-8C58AE2CFD06}" type="pres">
      <dgm:prSet presAssocID="{7DDAFD5A-61D5-44B2-9561-F16028A1517F}" presName="Name64" presStyleLbl="parChTrans1D3" presStyleIdx="1" presStyleCnt="6"/>
      <dgm:spPr/>
    </dgm:pt>
    <dgm:pt modelId="{94803D92-05F7-422B-9AEA-FB7D82495C17}" type="pres">
      <dgm:prSet presAssocID="{3515A23A-C69D-4201-AE9E-2F0C33D632B9}" presName="hierRoot2" presStyleCnt="0">
        <dgm:presLayoutVars>
          <dgm:hierBranch val="init"/>
        </dgm:presLayoutVars>
      </dgm:prSet>
      <dgm:spPr/>
    </dgm:pt>
    <dgm:pt modelId="{031F7134-4FE8-479A-B055-3863556DDC51}" type="pres">
      <dgm:prSet presAssocID="{3515A23A-C69D-4201-AE9E-2F0C33D632B9}" presName="rootComposite" presStyleCnt="0"/>
      <dgm:spPr/>
    </dgm:pt>
    <dgm:pt modelId="{14D0AF1C-95A1-474A-9BDF-4A43DB0A4B1A}" type="pres">
      <dgm:prSet presAssocID="{3515A23A-C69D-4201-AE9E-2F0C33D632B9}" presName="rootText" presStyleLbl="node3" presStyleIdx="1" presStyleCnt="6" custScaleX="131982" custScaleY="158046">
        <dgm:presLayoutVars>
          <dgm:chPref val="3"/>
        </dgm:presLayoutVars>
      </dgm:prSet>
      <dgm:spPr/>
    </dgm:pt>
    <dgm:pt modelId="{D1D25AB5-32CE-408F-9033-AB61FE215C9E}" type="pres">
      <dgm:prSet presAssocID="{3515A23A-C69D-4201-AE9E-2F0C33D632B9}" presName="rootConnector" presStyleLbl="node3" presStyleIdx="1" presStyleCnt="6"/>
      <dgm:spPr/>
    </dgm:pt>
    <dgm:pt modelId="{926AFB3F-7397-42BA-9416-B1BC68C1307F}" type="pres">
      <dgm:prSet presAssocID="{3515A23A-C69D-4201-AE9E-2F0C33D632B9}" presName="hierChild4" presStyleCnt="0"/>
      <dgm:spPr/>
    </dgm:pt>
    <dgm:pt modelId="{4D718DB9-CFCD-4CC9-9012-7A9596966198}" type="pres">
      <dgm:prSet presAssocID="{0051D1DF-1A2C-4861-8CD2-B513CF122A31}" presName="Name64" presStyleLbl="parChTrans1D4" presStyleIdx="0" presStyleCnt="3"/>
      <dgm:spPr/>
    </dgm:pt>
    <dgm:pt modelId="{B314D6E7-7ED2-4AC4-9129-BFEFECD3E96C}" type="pres">
      <dgm:prSet presAssocID="{4E1C18D7-FB0E-4BB9-BE0A-823D2FB09E8C}" presName="hierRoot2" presStyleCnt="0">
        <dgm:presLayoutVars>
          <dgm:hierBranch val="init"/>
        </dgm:presLayoutVars>
      </dgm:prSet>
      <dgm:spPr/>
    </dgm:pt>
    <dgm:pt modelId="{866611E1-FE6E-4066-83A2-855791292709}" type="pres">
      <dgm:prSet presAssocID="{4E1C18D7-FB0E-4BB9-BE0A-823D2FB09E8C}" presName="rootComposite" presStyleCnt="0"/>
      <dgm:spPr/>
    </dgm:pt>
    <dgm:pt modelId="{56499A3C-8B68-4F54-83CA-D54984A417B6}" type="pres">
      <dgm:prSet presAssocID="{4E1C18D7-FB0E-4BB9-BE0A-823D2FB09E8C}" presName="rootText" presStyleLbl="node4" presStyleIdx="0" presStyleCnt="3">
        <dgm:presLayoutVars>
          <dgm:chPref val="3"/>
        </dgm:presLayoutVars>
      </dgm:prSet>
      <dgm:spPr/>
    </dgm:pt>
    <dgm:pt modelId="{FB30C4E4-7419-43A0-8327-DC8CC83B7266}" type="pres">
      <dgm:prSet presAssocID="{4E1C18D7-FB0E-4BB9-BE0A-823D2FB09E8C}" presName="rootConnector" presStyleLbl="node4" presStyleIdx="0" presStyleCnt="3"/>
      <dgm:spPr/>
    </dgm:pt>
    <dgm:pt modelId="{DAFFFBF1-54D2-47FB-80BD-DB3B2C9C5D0B}" type="pres">
      <dgm:prSet presAssocID="{4E1C18D7-FB0E-4BB9-BE0A-823D2FB09E8C}" presName="hierChild4" presStyleCnt="0"/>
      <dgm:spPr/>
    </dgm:pt>
    <dgm:pt modelId="{5B1F99A5-03C4-47DD-9216-ACEBE5B25F27}" type="pres">
      <dgm:prSet presAssocID="{4E1C18D7-FB0E-4BB9-BE0A-823D2FB09E8C}" presName="hierChild5" presStyleCnt="0"/>
      <dgm:spPr/>
    </dgm:pt>
    <dgm:pt modelId="{86DADEAB-70DB-4FAE-ACAC-B2A5572B3D0F}" type="pres">
      <dgm:prSet presAssocID="{3515A23A-C69D-4201-AE9E-2F0C33D632B9}" presName="hierChild5" presStyleCnt="0"/>
      <dgm:spPr/>
    </dgm:pt>
    <dgm:pt modelId="{B92000E9-E917-46FC-89C1-25382CEA2697}" type="pres">
      <dgm:prSet presAssocID="{C52DF6AC-40C2-441B-9DAC-C89731E80386}" presName="hierChild5" presStyleCnt="0"/>
      <dgm:spPr/>
    </dgm:pt>
    <dgm:pt modelId="{D683FE9A-B4E0-4E72-A9A4-B2F7DD06B231}" type="pres">
      <dgm:prSet presAssocID="{4CCF0247-A6E7-474A-B2F4-14B0AD36CBCF}" presName="Name64" presStyleLbl="parChTrans1D2" presStyleIdx="1" presStyleCnt="5"/>
      <dgm:spPr/>
    </dgm:pt>
    <dgm:pt modelId="{5C3399A1-0E42-4217-8BBC-DDA3B0962C2D}" type="pres">
      <dgm:prSet presAssocID="{26CCACD5-71F1-4A60-9153-DB0188681ABB}" presName="hierRoot2" presStyleCnt="0">
        <dgm:presLayoutVars>
          <dgm:hierBranch val="init"/>
        </dgm:presLayoutVars>
      </dgm:prSet>
      <dgm:spPr/>
    </dgm:pt>
    <dgm:pt modelId="{8883A6A6-BF9F-4C54-A3E1-1D8364FF516F}" type="pres">
      <dgm:prSet presAssocID="{26CCACD5-71F1-4A60-9153-DB0188681ABB}" presName="rootComposite" presStyleCnt="0"/>
      <dgm:spPr/>
    </dgm:pt>
    <dgm:pt modelId="{0CA62B9C-E04A-4993-8574-A0B27F4923F2}" type="pres">
      <dgm:prSet presAssocID="{26CCACD5-71F1-4A60-9153-DB0188681ABB}" presName="rootText" presStyleLbl="node2" presStyleIdx="1" presStyleCnt="3" custScaleY="176376">
        <dgm:presLayoutVars>
          <dgm:chPref val="3"/>
        </dgm:presLayoutVars>
      </dgm:prSet>
      <dgm:spPr/>
    </dgm:pt>
    <dgm:pt modelId="{33DC2156-8FC0-42A6-8980-94A2BDAF955A}" type="pres">
      <dgm:prSet presAssocID="{26CCACD5-71F1-4A60-9153-DB0188681ABB}" presName="rootConnector" presStyleLbl="node2" presStyleIdx="1" presStyleCnt="3"/>
      <dgm:spPr/>
    </dgm:pt>
    <dgm:pt modelId="{17751BC1-CBDF-4502-BB63-B9994CCF84E8}" type="pres">
      <dgm:prSet presAssocID="{26CCACD5-71F1-4A60-9153-DB0188681ABB}" presName="hierChild4" presStyleCnt="0"/>
      <dgm:spPr/>
    </dgm:pt>
    <dgm:pt modelId="{7E5C8497-E0CB-4C65-B484-64E06B129851}" type="pres">
      <dgm:prSet presAssocID="{90C89DB1-35FF-4012-AA2F-179F6177EBDC}" presName="Name64" presStyleLbl="parChTrans1D3" presStyleIdx="2" presStyleCnt="6"/>
      <dgm:spPr/>
    </dgm:pt>
    <dgm:pt modelId="{953E0267-0BDB-4A70-B49F-320BCA29C74D}" type="pres">
      <dgm:prSet presAssocID="{032B51FB-385A-4908-AC38-CEA06DE77612}" presName="hierRoot2" presStyleCnt="0">
        <dgm:presLayoutVars>
          <dgm:hierBranch val="init"/>
        </dgm:presLayoutVars>
      </dgm:prSet>
      <dgm:spPr/>
    </dgm:pt>
    <dgm:pt modelId="{5BE42549-57CB-41ED-85AB-75163438F2FD}" type="pres">
      <dgm:prSet presAssocID="{032B51FB-385A-4908-AC38-CEA06DE77612}" presName="rootComposite" presStyleCnt="0"/>
      <dgm:spPr/>
    </dgm:pt>
    <dgm:pt modelId="{6F4E8793-1F29-475A-9A09-DAEB1DA0AFFB}" type="pres">
      <dgm:prSet presAssocID="{032B51FB-385A-4908-AC38-CEA06DE77612}" presName="rootText" presStyleLbl="node3" presStyleIdx="2" presStyleCnt="6" custScaleX="128722" custScaleY="139594">
        <dgm:presLayoutVars>
          <dgm:chPref val="3"/>
        </dgm:presLayoutVars>
      </dgm:prSet>
      <dgm:spPr/>
    </dgm:pt>
    <dgm:pt modelId="{305B8785-674C-4EA9-A77F-2FD2F157041D}" type="pres">
      <dgm:prSet presAssocID="{032B51FB-385A-4908-AC38-CEA06DE77612}" presName="rootConnector" presStyleLbl="node3" presStyleIdx="2" presStyleCnt="6"/>
      <dgm:spPr/>
    </dgm:pt>
    <dgm:pt modelId="{3268D1AC-39CA-4943-89A2-AEC372C8C0FD}" type="pres">
      <dgm:prSet presAssocID="{032B51FB-385A-4908-AC38-CEA06DE77612}" presName="hierChild4" presStyleCnt="0"/>
      <dgm:spPr/>
    </dgm:pt>
    <dgm:pt modelId="{76B121DF-7C26-4A19-BEED-C175BDAD6263}" type="pres">
      <dgm:prSet presAssocID="{032B51FB-385A-4908-AC38-CEA06DE77612}" presName="hierChild5" presStyleCnt="0"/>
      <dgm:spPr/>
    </dgm:pt>
    <dgm:pt modelId="{F0F43155-25D1-4252-AC5A-5F2632ADBE3B}" type="pres">
      <dgm:prSet presAssocID="{26CCACD5-71F1-4A60-9153-DB0188681ABB}" presName="hierChild5" presStyleCnt="0"/>
      <dgm:spPr/>
    </dgm:pt>
    <dgm:pt modelId="{062BD93A-EECE-44BE-9E75-7CEE80975807}" type="pres">
      <dgm:prSet presAssocID="{C58EB4F5-1312-440B-817D-2B56D57CE1C0}" presName="Name64" presStyleLbl="parChTrans1D2" presStyleIdx="2" presStyleCnt="5"/>
      <dgm:spPr/>
    </dgm:pt>
    <dgm:pt modelId="{6773113F-3CAA-4F6A-A715-EF7095A5EEC5}" type="pres">
      <dgm:prSet presAssocID="{7928FA3F-39BB-42CA-B9FD-D7CAE4999B02}" presName="hierRoot2" presStyleCnt="0">
        <dgm:presLayoutVars>
          <dgm:hierBranch val="init"/>
        </dgm:presLayoutVars>
      </dgm:prSet>
      <dgm:spPr/>
    </dgm:pt>
    <dgm:pt modelId="{A0AA922E-22EF-4FF1-883D-343432D8681E}" type="pres">
      <dgm:prSet presAssocID="{7928FA3F-39BB-42CA-B9FD-D7CAE4999B02}" presName="rootComposite" presStyleCnt="0"/>
      <dgm:spPr/>
    </dgm:pt>
    <dgm:pt modelId="{424ECBE8-C330-4B7A-998C-8B194CB3600C}" type="pres">
      <dgm:prSet presAssocID="{7928FA3F-39BB-42CA-B9FD-D7CAE4999B02}" presName="rootText" presStyleLbl="node2" presStyleIdx="2" presStyleCnt="3">
        <dgm:presLayoutVars>
          <dgm:chPref val="3"/>
        </dgm:presLayoutVars>
      </dgm:prSet>
      <dgm:spPr/>
    </dgm:pt>
    <dgm:pt modelId="{2E0C58EF-CF71-4981-A901-D7CACF9F605A}" type="pres">
      <dgm:prSet presAssocID="{7928FA3F-39BB-42CA-B9FD-D7CAE4999B02}" presName="rootConnector" presStyleLbl="node2" presStyleIdx="2" presStyleCnt="3"/>
      <dgm:spPr/>
    </dgm:pt>
    <dgm:pt modelId="{7BF39E94-71E5-44BD-85E8-5E1B2C0219D1}" type="pres">
      <dgm:prSet presAssocID="{7928FA3F-39BB-42CA-B9FD-D7CAE4999B02}" presName="hierChild4" presStyleCnt="0"/>
      <dgm:spPr/>
    </dgm:pt>
    <dgm:pt modelId="{79552E60-9F35-4C9E-959B-9731A44B0A08}" type="pres">
      <dgm:prSet presAssocID="{3FF15D2B-9F53-4FF6-B247-CEB5FEF1417A}" presName="Name64" presStyleLbl="parChTrans1D3" presStyleIdx="3" presStyleCnt="6"/>
      <dgm:spPr/>
    </dgm:pt>
    <dgm:pt modelId="{D37501BF-8349-458B-A7F8-5393BA1B1393}" type="pres">
      <dgm:prSet presAssocID="{2BB9BF1C-D64C-4C1A-B127-2F376C0CE407}" presName="hierRoot2" presStyleCnt="0">
        <dgm:presLayoutVars>
          <dgm:hierBranch val="init"/>
        </dgm:presLayoutVars>
      </dgm:prSet>
      <dgm:spPr/>
    </dgm:pt>
    <dgm:pt modelId="{EFD39237-882D-4ADB-AAD6-8F88925B592E}" type="pres">
      <dgm:prSet presAssocID="{2BB9BF1C-D64C-4C1A-B127-2F376C0CE407}" presName="rootComposite" presStyleCnt="0"/>
      <dgm:spPr/>
    </dgm:pt>
    <dgm:pt modelId="{5B10DD46-13FC-42AF-93B1-A7CFAC129D52}" type="pres">
      <dgm:prSet presAssocID="{2BB9BF1C-D64C-4C1A-B127-2F376C0CE407}" presName="rootText" presStyleLbl="node3" presStyleIdx="3" presStyleCnt="6" custScaleX="113199">
        <dgm:presLayoutVars>
          <dgm:chPref val="3"/>
        </dgm:presLayoutVars>
      </dgm:prSet>
      <dgm:spPr/>
    </dgm:pt>
    <dgm:pt modelId="{B615B61D-C225-4CC9-A001-A1D180A83AFF}" type="pres">
      <dgm:prSet presAssocID="{2BB9BF1C-D64C-4C1A-B127-2F376C0CE407}" presName="rootConnector" presStyleLbl="node3" presStyleIdx="3" presStyleCnt="6"/>
      <dgm:spPr/>
    </dgm:pt>
    <dgm:pt modelId="{4908A60E-ED7E-463F-BBB5-12AFA3C9FEB8}" type="pres">
      <dgm:prSet presAssocID="{2BB9BF1C-D64C-4C1A-B127-2F376C0CE407}" presName="hierChild4" presStyleCnt="0"/>
      <dgm:spPr/>
    </dgm:pt>
    <dgm:pt modelId="{81E26E63-572C-4618-8D32-DCFA4479B686}" type="pres">
      <dgm:prSet presAssocID="{86035C2C-04FE-4C8B-805B-DB5A3F3CA329}" presName="Name64" presStyleLbl="parChTrans1D4" presStyleIdx="1" presStyleCnt="3"/>
      <dgm:spPr/>
    </dgm:pt>
    <dgm:pt modelId="{441D5E18-BB74-4B53-98DD-A7E6835C42B4}" type="pres">
      <dgm:prSet presAssocID="{7D6B0891-4974-4DBE-9F35-4512ED23E406}" presName="hierRoot2" presStyleCnt="0">
        <dgm:presLayoutVars>
          <dgm:hierBranch val="init"/>
        </dgm:presLayoutVars>
      </dgm:prSet>
      <dgm:spPr/>
    </dgm:pt>
    <dgm:pt modelId="{71C5605A-6A3F-4CF5-8AFA-FC3D77E9464A}" type="pres">
      <dgm:prSet presAssocID="{7D6B0891-4974-4DBE-9F35-4512ED23E406}" presName="rootComposite" presStyleCnt="0"/>
      <dgm:spPr/>
    </dgm:pt>
    <dgm:pt modelId="{E86994D4-6C60-42A9-A34A-3179BDEEC893}" type="pres">
      <dgm:prSet presAssocID="{7D6B0891-4974-4DBE-9F35-4512ED23E406}" presName="rootText" presStyleLbl="node4" presStyleIdx="1" presStyleCnt="3" custScaleY="142151">
        <dgm:presLayoutVars>
          <dgm:chPref val="3"/>
        </dgm:presLayoutVars>
      </dgm:prSet>
      <dgm:spPr/>
    </dgm:pt>
    <dgm:pt modelId="{366ACB00-21D9-4078-81FB-7FE2D864F3D5}" type="pres">
      <dgm:prSet presAssocID="{7D6B0891-4974-4DBE-9F35-4512ED23E406}" presName="rootConnector" presStyleLbl="node4" presStyleIdx="1" presStyleCnt="3"/>
      <dgm:spPr/>
    </dgm:pt>
    <dgm:pt modelId="{CF34CD60-4BC7-4814-B132-9B2172228678}" type="pres">
      <dgm:prSet presAssocID="{7D6B0891-4974-4DBE-9F35-4512ED23E406}" presName="hierChild4" presStyleCnt="0"/>
      <dgm:spPr/>
    </dgm:pt>
    <dgm:pt modelId="{1EA72E04-8138-4FED-A178-5330F868C0E6}" type="pres">
      <dgm:prSet presAssocID="{7D6B0891-4974-4DBE-9F35-4512ED23E406}" presName="hierChild5" presStyleCnt="0"/>
      <dgm:spPr/>
    </dgm:pt>
    <dgm:pt modelId="{657F7AAB-DFA3-4912-A01C-CD0067D89252}" type="pres">
      <dgm:prSet presAssocID="{2BB9BF1C-D64C-4C1A-B127-2F376C0CE407}" presName="hierChild5" presStyleCnt="0"/>
      <dgm:spPr/>
    </dgm:pt>
    <dgm:pt modelId="{DC3553E4-2251-4553-9BAF-42DE31D3859D}" type="pres">
      <dgm:prSet presAssocID="{EE34FA18-1A0B-4C67-B065-22E2496176E7}" presName="Name64" presStyleLbl="parChTrans1D3" presStyleIdx="4" presStyleCnt="6"/>
      <dgm:spPr/>
    </dgm:pt>
    <dgm:pt modelId="{0140A054-F7D0-4F33-B8BC-1AE9CE97BA46}" type="pres">
      <dgm:prSet presAssocID="{7B6CD2E8-6D32-4B7B-8F45-890428D54998}" presName="hierRoot2" presStyleCnt="0">
        <dgm:presLayoutVars>
          <dgm:hierBranch val="init"/>
        </dgm:presLayoutVars>
      </dgm:prSet>
      <dgm:spPr/>
    </dgm:pt>
    <dgm:pt modelId="{FAE49ED7-8046-4F09-978D-EC828A291C30}" type="pres">
      <dgm:prSet presAssocID="{7B6CD2E8-6D32-4B7B-8F45-890428D54998}" presName="rootComposite" presStyleCnt="0"/>
      <dgm:spPr/>
    </dgm:pt>
    <dgm:pt modelId="{48A9C944-EBE0-4F6B-9013-191B7AE35C9C}" type="pres">
      <dgm:prSet presAssocID="{7B6CD2E8-6D32-4B7B-8F45-890428D54998}" presName="rootText" presStyleLbl="node3" presStyleIdx="4" presStyleCnt="6" custScaleX="118177" custScaleY="70466">
        <dgm:presLayoutVars>
          <dgm:chPref val="3"/>
        </dgm:presLayoutVars>
      </dgm:prSet>
      <dgm:spPr/>
    </dgm:pt>
    <dgm:pt modelId="{57CC1AD8-53A8-4D0F-B64B-E2674A16EBB4}" type="pres">
      <dgm:prSet presAssocID="{7B6CD2E8-6D32-4B7B-8F45-890428D54998}" presName="rootConnector" presStyleLbl="node3" presStyleIdx="4" presStyleCnt="6"/>
      <dgm:spPr/>
    </dgm:pt>
    <dgm:pt modelId="{31F60BA4-2214-40B3-9FED-364EEF1F6855}" type="pres">
      <dgm:prSet presAssocID="{7B6CD2E8-6D32-4B7B-8F45-890428D54998}" presName="hierChild4" presStyleCnt="0"/>
      <dgm:spPr/>
    </dgm:pt>
    <dgm:pt modelId="{90226DE8-4DE7-403E-B872-4156D5E44096}" type="pres">
      <dgm:prSet presAssocID="{7B6CD2E8-6D32-4B7B-8F45-890428D54998}" presName="hierChild5" presStyleCnt="0"/>
      <dgm:spPr/>
    </dgm:pt>
    <dgm:pt modelId="{F22B9D5E-7EFA-422F-B3D8-DA8F6BA98F07}" type="pres">
      <dgm:prSet presAssocID="{B6369A51-BE4B-45FE-870E-8A43BA156C8F}" presName="Name64" presStyleLbl="parChTrans1D3" presStyleIdx="5" presStyleCnt="6"/>
      <dgm:spPr/>
    </dgm:pt>
    <dgm:pt modelId="{52ED692D-4EE0-446F-843A-312563CFD943}" type="pres">
      <dgm:prSet presAssocID="{75C8B489-81E4-497B-9258-6D3104569E42}" presName="hierRoot2" presStyleCnt="0">
        <dgm:presLayoutVars>
          <dgm:hierBranch val="init"/>
        </dgm:presLayoutVars>
      </dgm:prSet>
      <dgm:spPr/>
    </dgm:pt>
    <dgm:pt modelId="{15D81B75-6E68-47EF-9F3C-D91A6FBF4853}" type="pres">
      <dgm:prSet presAssocID="{75C8B489-81E4-497B-9258-6D3104569E42}" presName="rootComposite" presStyleCnt="0"/>
      <dgm:spPr/>
    </dgm:pt>
    <dgm:pt modelId="{2D237CF9-7B24-4E10-82A5-7DDF4A8CA98B}" type="pres">
      <dgm:prSet presAssocID="{75C8B489-81E4-497B-9258-6D3104569E42}" presName="rootText" presStyleLbl="node3" presStyleIdx="5" presStyleCnt="6" custScaleY="172369">
        <dgm:presLayoutVars>
          <dgm:chPref val="3"/>
        </dgm:presLayoutVars>
      </dgm:prSet>
      <dgm:spPr/>
    </dgm:pt>
    <dgm:pt modelId="{E31B57B9-69B1-42F7-9243-823B08315B12}" type="pres">
      <dgm:prSet presAssocID="{75C8B489-81E4-497B-9258-6D3104569E42}" presName="rootConnector" presStyleLbl="node3" presStyleIdx="5" presStyleCnt="6"/>
      <dgm:spPr/>
    </dgm:pt>
    <dgm:pt modelId="{1BCD94F7-D6F4-4054-9586-4E0C27392EF7}" type="pres">
      <dgm:prSet presAssocID="{75C8B489-81E4-497B-9258-6D3104569E42}" presName="hierChild4" presStyleCnt="0"/>
      <dgm:spPr/>
    </dgm:pt>
    <dgm:pt modelId="{BDF78C5F-1D63-4240-B272-E5A578A0D46E}" type="pres">
      <dgm:prSet presAssocID="{38788C92-AA21-4AD0-8D0C-C8EE4E9A6781}" presName="Name64" presStyleLbl="parChTrans1D4" presStyleIdx="2" presStyleCnt="3"/>
      <dgm:spPr/>
    </dgm:pt>
    <dgm:pt modelId="{EA85CEA7-13E3-4E2C-9BC5-347419D83396}" type="pres">
      <dgm:prSet presAssocID="{6C2C5455-4310-4708-842F-600E249952AA}" presName="hierRoot2" presStyleCnt="0">
        <dgm:presLayoutVars>
          <dgm:hierBranch val="init"/>
        </dgm:presLayoutVars>
      </dgm:prSet>
      <dgm:spPr/>
    </dgm:pt>
    <dgm:pt modelId="{EC677AF4-EE88-48C5-BCAF-2F1056C2EFB6}" type="pres">
      <dgm:prSet presAssocID="{6C2C5455-4310-4708-842F-600E249952AA}" presName="rootComposite" presStyleCnt="0"/>
      <dgm:spPr/>
    </dgm:pt>
    <dgm:pt modelId="{0D7878CE-9D52-4F80-A9ED-E83411CDB633}" type="pres">
      <dgm:prSet presAssocID="{6C2C5455-4310-4708-842F-600E249952AA}" presName="rootText" presStyleLbl="node4" presStyleIdx="2" presStyleCnt="3" custScaleX="111160" custScaleY="135278">
        <dgm:presLayoutVars>
          <dgm:chPref val="3"/>
        </dgm:presLayoutVars>
      </dgm:prSet>
      <dgm:spPr/>
    </dgm:pt>
    <dgm:pt modelId="{8D46AE79-8BA4-4759-AE6B-FD97EE494B24}" type="pres">
      <dgm:prSet presAssocID="{6C2C5455-4310-4708-842F-600E249952AA}" presName="rootConnector" presStyleLbl="node4" presStyleIdx="2" presStyleCnt="3"/>
      <dgm:spPr/>
    </dgm:pt>
    <dgm:pt modelId="{C39AF576-E227-4C70-B3B1-4265D299A920}" type="pres">
      <dgm:prSet presAssocID="{6C2C5455-4310-4708-842F-600E249952AA}" presName="hierChild4" presStyleCnt="0"/>
      <dgm:spPr/>
    </dgm:pt>
    <dgm:pt modelId="{4CB550B4-C8CE-47AE-AA11-1981899AF5EB}" type="pres">
      <dgm:prSet presAssocID="{6C2C5455-4310-4708-842F-600E249952AA}" presName="hierChild5" presStyleCnt="0"/>
      <dgm:spPr/>
    </dgm:pt>
    <dgm:pt modelId="{E5AEEF6B-5EAC-4B87-BCF7-DCE0C70B103D}" type="pres">
      <dgm:prSet presAssocID="{75C8B489-81E4-497B-9258-6D3104569E42}" presName="hierChild5" presStyleCnt="0"/>
      <dgm:spPr/>
    </dgm:pt>
    <dgm:pt modelId="{18761851-3087-4927-B39E-A96A523A38F4}" type="pres">
      <dgm:prSet presAssocID="{7928FA3F-39BB-42CA-B9FD-D7CAE4999B02}" presName="hierChild5" presStyleCnt="0"/>
      <dgm:spPr/>
    </dgm:pt>
    <dgm:pt modelId="{4143C7AD-4A17-498D-9ADD-615E16A0C48A}" type="pres">
      <dgm:prSet presAssocID="{ADDAE798-FD89-49F7-91C0-56D537BB3FA5}" presName="hierChild3" presStyleCnt="0"/>
      <dgm:spPr/>
    </dgm:pt>
    <dgm:pt modelId="{D0539C28-68FA-4905-9347-A8B0B2894B8C}" type="pres">
      <dgm:prSet presAssocID="{D09F2B3F-ED4A-4320-975D-BBAE6AC96827}" presName="Name115" presStyleLbl="parChTrans1D2" presStyleIdx="3" presStyleCnt="5"/>
      <dgm:spPr/>
    </dgm:pt>
    <dgm:pt modelId="{E55BE862-7456-48E9-B78A-283529C22373}" type="pres">
      <dgm:prSet presAssocID="{710AD8EE-CA55-4B06-82AD-F8B243A4D667}" presName="hierRoot3" presStyleCnt="0">
        <dgm:presLayoutVars>
          <dgm:hierBranch val="init"/>
        </dgm:presLayoutVars>
      </dgm:prSet>
      <dgm:spPr/>
    </dgm:pt>
    <dgm:pt modelId="{1C513859-B37B-4F0D-9B2C-B9D7999D1086}" type="pres">
      <dgm:prSet presAssocID="{710AD8EE-CA55-4B06-82AD-F8B243A4D667}" presName="rootComposite3" presStyleCnt="0"/>
      <dgm:spPr/>
    </dgm:pt>
    <dgm:pt modelId="{A3C23596-7553-4584-8C6D-68518BA02090}" type="pres">
      <dgm:prSet presAssocID="{710AD8EE-CA55-4B06-82AD-F8B243A4D667}" presName="rootText3" presStyleLbl="asst1" presStyleIdx="0" presStyleCnt="2" custScaleX="80688" custScaleY="143843">
        <dgm:presLayoutVars>
          <dgm:chPref val="3"/>
        </dgm:presLayoutVars>
      </dgm:prSet>
      <dgm:spPr/>
    </dgm:pt>
    <dgm:pt modelId="{4303B02D-C03B-460C-AA3B-67A29DC732CD}" type="pres">
      <dgm:prSet presAssocID="{710AD8EE-CA55-4B06-82AD-F8B243A4D667}" presName="rootConnector3" presStyleLbl="asst1" presStyleIdx="0" presStyleCnt="2"/>
      <dgm:spPr/>
    </dgm:pt>
    <dgm:pt modelId="{47693786-1CDD-43E4-BCBC-32EA4C4D7647}" type="pres">
      <dgm:prSet presAssocID="{710AD8EE-CA55-4B06-82AD-F8B243A4D667}" presName="hierChild6" presStyleCnt="0"/>
      <dgm:spPr/>
    </dgm:pt>
    <dgm:pt modelId="{908393B3-8A25-446D-B633-9F3246422F4C}" type="pres">
      <dgm:prSet presAssocID="{710AD8EE-CA55-4B06-82AD-F8B243A4D667}" presName="hierChild7" presStyleCnt="0"/>
      <dgm:spPr/>
    </dgm:pt>
    <dgm:pt modelId="{C86A7895-8957-4598-9956-7176F8A196E4}" type="pres">
      <dgm:prSet presAssocID="{AC21B21D-4088-4767-B2CB-801D9888B42A}" presName="Name115" presStyleLbl="parChTrans1D2" presStyleIdx="4" presStyleCnt="5"/>
      <dgm:spPr/>
    </dgm:pt>
    <dgm:pt modelId="{6579D5E3-822E-4A94-8260-23C7B14FE343}" type="pres">
      <dgm:prSet presAssocID="{612077D5-5920-4000-A16D-615F4641329C}" presName="hierRoot3" presStyleCnt="0">
        <dgm:presLayoutVars>
          <dgm:hierBranch val="init"/>
        </dgm:presLayoutVars>
      </dgm:prSet>
      <dgm:spPr/>
    </dgm:pt>
    <dgm:pt modelId="{938A314A-FC03-4439-908B-3675F9028A57}" type="pres">
      <dgm:prSet presAssocID="{612077D5-5920-4000-A16D-615F4641329C}" presName="rootComposite3" presStyleCnt="0"/>
      <dgm:spPr/>
    </dgm:pt>
    <dgm:pt modelId="{26204F0D-4AE3-450E-8579-30A4DB8F6FF5}" type="pres">
      <dgm:prSet presAssocID="{612077D5-5920-4000-A16D-615F4641329C}" presName="rootText3" presStyleLbl="asst1" presStyleIdx="1" presStyleCnt="2" custScaleX="80688" custScaleY="155858">
        <dgm:presLayoutVars>
          <dgm:chPref val="3"/>
        </dgm:presLayoutVars>
      </dgm:prSet>
      <dgm:spPr/>
    </dgm:pt>
    <dgm:pt modelId="{C1C2744E-DDA4-4D59-9159-21883AAA8F01}" type="pres">
      <dgm:prSet presAssocID="{612077D5-5920-4000-A16D-615F4641329C}" presName="rootConnector3" presStyleLbl="asst1" presStyleIdx="1" presStyleCnt="2"/>
      <dgm:spPr/>
    </dgm:pt>
    <dgm:pt modelId="{BDCE8D53-F2BB-4A1A-8EAD-0920DCD5788C}" type="pres">
      <dgm:prSet presAssocID="{612077D5-5920-4000-A16D-615F4641329C}" presName="hierChild6" presStyleCnt="0"/>
      <dgm:spPr/>
    </dgm:pt>
    <dgm:pt modelId="{66253541-98E6-45F3-B79E-8AC9E0A94680}" type="pres">
      <dgm:prSet presAssocID="{612077D5-5920-4000-A16D-615F4641329C}" presName="hierChild7" presStyleCnt="0"/>
      <dgm:spPr/>
    </dgm:pt>
  </dgm:ptLst>
  <dgm:cxnLst>
    <dgm:cxn modelId="{AEAB7E04-8239-471B-BACB-7168B974BD4A}" type="presOf" srcId="{86035C2C-04FE-4C8B-805B-DB5A3F3CA329}" destId="{81E26E63-572C-4618-8D32-DCFA4479B686}" srcOrd="0" destOrd="0" presId="urn:microsoft.com/office/officeart/2009/3/layout/HorizontalOrganizationChart"/>
    <dgm:cxn modelId="{6BFEE206-4ECB-46C8-90F7-1B8C3F03B957}" type="presOf" srcId="{ADDAE798-FD89-49F7-91C0-56D537BB3FA5}" destId="{D64D8D82-8AAE-4EA6-AF3B-0808739BBDE4}" srcOrd="0" destOrd="0" presId="urn:microsoft.com/office/officeart/2009/3/layout/HorizontalOrganizationChart"/>
    <dgm:cxn modelId="{8E9C7609-BACD-4B25-BCFD-51A52A5E8FA0}" type="presOf" srcId="{38788C92-AA21-4AD0-8D0C-C8EE4E9A6781}" destId="{BDF78C5F-1D63-4240-B272-E5A578A0D46E}" srcOrd="0" destOrd="0" presId="urn:microsoft.com/office/officeart/2009/3/layout/HorizontalOrganizationChart"/>
    <dgm:cxn modelId="{EFE2AC0A-B918-4608-98E0-DA0B2CC40428}" type="presOf" srcId="{A5CE8537-41C8-4518-982D-07216A33C896}" destId="{860D92E7-AF36-4746-A943-3BA03A1EECC6}" srcOrd="0" destOrd="0" presId="urn:microsoft.com/office/officeart/2009/3/layout/HorizontalOrganizationChart"/>
    <dgm:cxn modelId="{02BA400F-D518-4A37-AC94-3AEBF467D7F1}" srcId="{7928FA3F-39BB-42CA-B9FD-D7CAE4999B02}" destId="{75C8B489-81E4-497B-9258-6D3104569E42}" srcOrd="2" destOrd="0" parTransId="{B6369A51-BE4B-45FE-870E-8A43BA156C8F}" sibTransId="{998F5F78-C9E1-48C8-AB8E-AAF76C62FBBD}"/>
    <dgm:cxn modelId="{3B1A2113-8365-4D1C-BD32-564FC6D9E0DF}" type="presOf" srcId="{2BB9BF1C-D64C-4C1A-B127-2F376C0CE407}" destId="{5B10DD46-13FC-42AF-93B1-A7CFAC129D52}" srcOrd="0" destOrd="0" presId="urn:microsoft.com/office/officeart/2009/3/layout/HorizontalOrganizationChart"/>
    <dgm:cxn modelId="{89E84516-229F-4CC9-AEDC-DA3A3BCC279B}" srcId="{ADDAE798-FD89-49F7-91C0-56D537BB3FA5}" destId="{612077D5-5920-4000-A16D-615F4641329C}" srcOrd="1" destOrd="0" parTransId="{AC21B21D-4088-4767-B2CB-801D9888B42A}" sibTransId="{7BEBD3A4-5C09-416C-986A-FCE8ED69EA2D}"/>
    <dgm:cxn modelId="{0B2E561E-082F-4B62-A12A-C37F5BB6C4BA}" type="presOf" srcId="{6C2C5455-4310-4708-842F-600E249952AA}" destId="{0D7878CE-9D52-4F80-A9ED-E83411CDB633}" srcOrd="0" destOrd="0" presId="urn:microsoft.com/office/officeart/2009/3/layout/HorizontalOrganizationChart"/>
    <dgm:cxn modelId="{7440FA1E-4B32-40CA-8EB6-47212B84C7A5}" type="presOf" srcId="{4CCF0247-A6E7-474A-B2F4-14B0AD36CBCF}" destId="{D683FE9A-B4E0-4E72-A9A4-B2F7DD06B231}" srcOrd="0" destOrd="0" presId="urn:microsoft.com/office/officeart/2009/3/layout/HorizontalOrganizationChart"/>
    <dgm:cxn modelId="{D638642A-417C-433F-9591-6FCCF04D0BDD}" type="presOf" srcId="{032B51FB-385A-4908-AC38-CEA06DE77612}" destId="{6F4E8793-1F29-475A-9A09-DAEB1DA0AFFB}" srcOrd="0" destOrd="0" presId="urn:microsoft.com/office/officeart/2009/3/layout/HorizontalOrganizationChart"/>
    <dgm:cxn modelId="{82F52430-9EE3-4985-B641-CE97CBD9E523}" type="presOf" srcId="{26CCACD5-71F1-4A60-9153-DB0188681ABB}" destId="{0CA62B9C-E04A-4993-8574-A0B27F4923F2}" srcOrd="0" destOrd="0" presId="urn:microsoft.com/office/officeart/2009/3/layout/HorizontalOrganizationChart"/>
    <dgm:cxn modelId="{CDF43530-45E1-4EC8-9090-5B3327018D18}" type="presOf" srcId="{D09F2B3F-ED4A-4320-975D-BBAE6AC96827}" destId="{D0539C28-68FA-4905-9347-A8B0B2894B8C}" srcOrd="0" destOrd="0" presId="urn:microsoft.com/office/officeart/2009/3/layout/HorizontalOrganizationChart"/>
    <dgm:cxn modelId="{057DD430-AE33-4B74-ABAD-DCCCE094B6F3}" srcId="{ADDAE798-FD89-49F7-91C0-56D537BB3FA5}" destId="{710AD8EE-CA55-4B06-82AD-F8B243A4D667}" srcOrd="0" destOrd="0" parTransId="{D09F2B3F-ED4A-4320-975D-BBAE6AC96827}" sibTransId="{DDA8AA21-F7F6-429D-9087-F8C70C58EB71}"/>
    <dgm:cxn modelId="{57CE7736-5F0F-4192-9EBB-6BE461405DCE}" type="presOf" srcId="{612077D5-5920-4000-A16D-615F4641329C}" destId="{26204F0D-4AE3-450E-8579-30A4DB8F6FF5}" srcOrd="0" destOrd="0" presId="urn:microsoft.com/office/officeart/2009/3/layout/HorizontalOrganizationChart"/>
    <dgm:cxn modelId="{1642EE37-E6D5-4640-8C87-31991AF933AD}" type="presOf" srcId="{7B6CD2E8-6D32-4B7B-8F45-890428D54998}" destId="{48A9C944-EBE0-4F6B-9013-191B7AE35C9C}" srcOrd="0" destOrd="0" presId="urn:microsoft.com/office/officeart/2009/3/layout/HorizontalOrganizationChart"/>
    <dgm:cxn modelId="{E7406839-2A60-408D-9121-C661842AA8A4}" type="presOf" srcId="{C52DF6AC-40C2-441B-9DAC-C89731E80386}" destId="{AE5E1DAB-A71F-485F-A604-FC15547BB763}" srcOrd="0" destOrd="0" presId="urn:microsoft.com/office/officeart/2009/3/layout/HorizontalOrganizationChart"/>
    <dgm:cxn modelId="{28A1D43B-20CB-4743-B9DC-51B122567782}" srcId="{75C8B489-81E4-497B-9258-6D3104569E42}" destId="{6C2C5455-4310-4708-842F-600E249952AA}" srcOrd="0" destOrd="0" parTransId="{38788C92-AA21-4AD0-8D0C-C8EE4E9A6781}" sibTransId="{4AFBD505-4AAA-4A9A-8822-0C9EE5165B3A}"/>
    <dgm:cxn modelId="{51984D3F-4005-461E-972F-F11732A361B2}" type="presOf" srcId="{710AD8EE-CA55-4B06-82AD-F8B243A4D667}" destId="{A3C23596-7553-4584-8C6D-68518BA02090}" srcOrd="0" destOrd="0" presId="urn:microsoft.com/office/officeart/2009/3/layout/HorizontalOrganizationChart"/>
    <dgm:cxn modelId="{FF0CB45B-276A-451B-889C-CA8D4C40AFF5}" type="presOf" srcId="{7B6CD2E8-6D32-4B7B-8F45-890428D54998}" destId="{57CC1AD8-53A8-4D0F-B64B-E2674A16EBB4}" srcOrd="1" destOrd="0" presId="urn:microsoft.com/office/officeart/2009/3/layout/HorizontalOrganizationChart"/>
    <dgm:cxn modelId="{0E862E60-14EA-4C77-A030-5CAB209F7D0E}" srcId="{CEB41361-CD28-438C-B8D9-33D98F22970F}" destId="{ADDAE798-FD89-49F7-91C0-56D537BB3FA5}" srcOrd="0" destOrd="0" parTransId="{4A8B3299-65E9-40BA-A390-689EF37B74C1}" sibTransId="{35BF60AF-32F2-472F-A287-E1D6477BF01D}"/>
    <dgm:cxn modelId="{42116C65-054A-49FF-A72D-DA6D480E0E0C}" type="presOf" srcId="{4E1C18D7-FB0E-4BB9-BE0A-823D2FB09E8C}" destId="{FB30C4E4-7419-43A0-8327-DC8CC83B7266}" srcOrd="1" destOrd="0" presId="urn:microsoft.com/office/officeart/2009/3/layout/HorizontalOrganizationChart"/>
    <dgm:cxn modelId="{B1080048-0500-4D8C-A682-18448395D295}" srcId="{3515A23A-C69D-4201-AE9E-2F0C33D632B9}" destId="{4E1C18D7-FB0E-4BB9-BE0A-823D2FB09E8C}" srcOrd="0" destOrd="0" parTransId="{0051D1DF-1A2C-4861-8CD2-B513CF122A31}" sibTransId="{D48C9C16-AECC-4A06-B60F-C343679AE8FC}"/>
    <dgm:cxn modelId="{EFD33A48-46B1-4267-B53A-1DED1D27A7B2}" type="presOf" srcId="{0051D1DF-1A2C-4861-8CD2-B513CF122A31}" destId="{4D718DB9-CFCD-4CC9-9012-7A9596966198}" srcOrd="0" destOrd="0" presId="urn:microsoft.com/office/officeart/2009/3/layout/HorizontalOrganizationChart"/>
    <dgm:cxn modelId="{91F76F6A-4557-475F-9182-DA3128E58A73}" srcId="{ADDAE798-FD89-49F7-91C0-56D537BB3FA5}" destId="{7928FA3F-39BB-42CA-B9FD-D7CAE4999B02}" srcOrd="4" destOrd="0" parTransId="{C58EB4F5-1312-440B-817D-2B56D57CE1C0}" sibTransId="{91ACB54F-9062-4FEB-83F1-86AE51C512BB}"/>
    <dgm:cxn modelId="{9C8FAB6B-3E04-4198-AF00-438558721720}" type="presOf" srcId="{3515A23A-C69D-4201-AE9E-2F0C33D632B9}" destId="{D1D25AB5-32CE-408F-9033-AB61FE215C9E}" srcOrd="1" destOrd="0" presId="urn:microsoft.com/office/officeart/2009/3/layout/HorizontalOrganizationChart"/>
    <dgm:cxn modelId="{8DD69772-9D67-4354-AA38-A84E4C1F76A9}" type="presOf" srcId="{2F5DBB1D-DF00-49E4-9E9F-B7608524D946}" destId="{E2A121EA-15FB-418A-909F-8CF7700EC03D}" srcOrd="0" destOrd="0" presId="urn:microsoft.com/office/officeart/2009/3/layout/HorizontalOrganizationChart"/>
    <dgm:cxn modelId="{5A268B74-1B7F-4F34-8DF3-17AAA416664C}" srcId="{2BB9BF1C-D64C-4C1A-B127-2F376C0CE407}" destId="{7D6B0891-4974-4DBE-9F35-4512ED23E406}" srcOrd="0" destOrd="0" parTransId="{86035C2C-04FE-4C8B-805B-DB5A3F3CA329}" sibTransId="{4721C7A4-9A41-4087-9DE7-E016352E2B5F}"/>
    <dgm:cxn modelId="{D6B5E674-FD91-4DAD-A03C-4E6331D8B8C1}" type="presOf" srcId="{6C2C5455-4310-4708-842F-600E249952AA}" destId="{8D46AE79-8BA4-4759-AE6B-FD97EE494B24}" srcOrd="1" destOrd="0" presId="urn:microsoft.com/office/officeart/2009/3/layout/HorizontalOrganizationChart"/>
    <dgm:cxn modelId="{FB4B9A76-CED9-4BC3-A842-C31D1C06B960}" srcId="{ADDAE798-FD89-49F7-91C0-56D537BB3FA5}" destId="{C52DF6AC-40C2-441B-9DAC-C89731E80386}" srcOrd="2" destOrd="0" parTransId="{662BA195-81EB-4136-9CAE-6D92AA9589B1}" sibTransId="{E2E114D5-7495-46AE-9BD3-72F918E41F41}"/>
    <dgm:cxn modelId="{42B31178-7B63-41C5-A569-BB4062AE78CF}" type="presOf" srcId="{AC21B21D-4088-4767-B2CB-801D9888B42A}" destId="{C86A7895-8957-4598-9956-7176F8A196E4}" srcOrd="0" destOrd="0" presId="urn:microsoft.com/office/officeart/2009/3/layout/HorizontalOrganizationChart"/>
    <dgm:cxn modelId="{411F7879-F870-46C9-B6FE-51BC5F3F965E}" type="presOf" srcId="{B6369A51-BE4B-45FE-870E-8A43BA156C8F}" destId="{F22B9D5E-7EFA-422F-B3D8-DA8F6BA98F07}" srcOrd="0" destOrd="0" presId="urn:microsoft.com/office/officeart/2009/3/layout/HorizontalOrganizationChart"/>
    <dgm:cxn modelId="{B5A7257A-FAA1-41C9-B826-377B10689CFC}" type="presOf" srcId="{75C8B489-81E4-497B-9258-6D3104569E42}" destId="{2D237CF9-7B24-4E10-82A5-7DDF4A8CA98B}" srcOrd="0" destOrd="0" presId="urn:microsoft.com/office/officeart/2009/3/layout/HorizontalOrganizationChart"/>
    <dgm:cxn modelId="{5DCFE684-795A-43B8-B6EB-2880E695E526}" type="presOf" srcId="{CEB41361-CD28-438C-B8D9-33D98F22970F}" destId="{D176DD5A-75B9-4FD9-B43B-7265C85AA318}" srcOrd="0" destOrd="0" presId="urn:microsoft.com/office/officeart/2009/3/layout/HorizontalOrganizationChart"/>
    <dgm:cxn modelId="{4464EA84-98DE-4E84-9742-F04BF6FB85CF}" type="presOf" srcId="{7928FA3F-39BB-42CA-B9FD-D7CAE4999B02}" destId="{2E0C58EF-CF71-4981-A901-D7CACF9F605A}" srcOrd="1" destOrd="0" presId="urn:microsoft.com/office/officeart/2009/3/layout/HorizontalOrganizationChart"/>
    <dgm:cxn modelId="{FFFBBF85-0327-4616-BE47-45FEA98C6366}" srcId="{C52DF6AC-40C2-441B-9DAC-C89731E80386}" destId="{A5CE8537-41C8-4518-982D-07216A33C896}" srcOrd="0" destOrd="0" parTransId="{2F5DBB1D-DF00-49E4-9E9F-B7608524D946}" sibTransId="{54BB478D-69E9-4186-81D5-9947A1FFDB9F}"/>
    <dgm:cxn modelId="{F1936787-6611-4190-A5AF-606509A11DD8}" type="presOf" srcId="{26CCACD5-71F1-4A60-9153-DB0188681ABB}" destId="{33DC2156-8FC0-42A6-8980-94A2BDAF955A}" srcOrd="1" destOrd="0" presId="urn:microsoft.com/office/officeart/2009/3/layout/HorizontalOrganizationChart"/>
    <dgm:cxn modelId="{859C468D-16A1-482E-9377-5AF9F6245D60}" type="presOf" srcId="{3FF15D2B-9F53-4FF6-B247-CEB5FEF1417A}" destId="{79552E60-9F35-4C9E-959B-9731A44B0A08}" srcOrd="0" destOrd="0" presId="urn:microsoft.com/office/officeart/2009/3/layout/HorizontalOrganizationChart"/>
    <dgm:cxn modelId="{6144B3A5-ABDA-4C82-8ABF-BC38A0A13A05}" srcId="{7928FA3F-39BB-42CA-B9FD-D7CAE4999B02}" destId="{2BB9BF1C-D64C-4C1A-B127-2F376C0CE407}" srcOrd="0" destOrd="0" parTransId="{3FF15D2B-9F53-4FF6-B247-CEB5FEF1417A}" sibTransId="{9E6E0FDB-B13C-4D3F-B66B-5E9D4A17ED0A}"/>
    <dgm:cxn modelId="{C9C497A8-32D1-44E7-BE3F-27561BB90D73}" srcId="{26CCACD5-71F1-4A60-9153-DB0188681ABB}" destId="{032B51FB-385A-4908-AC38-CEA06DE77612}" srcOrd="0" destOrd="0" parTransId="{90C89DB1-35FF-4012-AA2F-179F6177EBDC}" sibTransId="{FEDB7C8F-5CCF-45C3-BAEC-13FAFA75733C}"/>
    <dgm:cxn modelId="{2AEB2EB4-B6F2-448E-83C7-B7BD428A1D65}" type="presOf" srcId="{7DDAFD5A-61D5-44B2-9561-F16028A1517F}" destId="{EF126E34-33B0-412D-AD2C-8C58AE2CFD06}" srcOrd="0" destOrd="0" presId="urn:microsoft.com/office/officeart/2009/3/layout/HorizontalOrganizationChart"/>
    <dgm:cxn modelId="{94B2C8C2-3002-4452-B142-B91401DBD8F0}" type="presOf" srcId="{90C89DB1-35FF-4012-AA2F-179F6177EBDC}" destId="{7E5C8497-E0CB-4C65-B484-64E06B129851}" srcOrd="0" destOrd="0" presId="urn:microsoft.com/office/officeart/2009/3/layout/HorizontalOrganizationChart"/>
    <dgm:cxn modelId="{59EA35C3-A859-4702-A219-D0030F4D0044}" type="presOf" srcId="{A5CE8537-41C8-4518-982D-07216A33C896}" destId="{AF953AA5-573A-4129-8BAA-5EE8AA153A2C}" srcOrd="1" destOrd="0" presId="urn:microsoft.com/office/officeart/2009/3/layout/HorizontalOrganizationChart"/>
    <dgm:cxn modelId="{E4A5EFC4-A052-435D-803F-D869C1780CE6}" type="presOf" srcId="{EE34FA18-1A0B-4C67-B065-22E2496176E7}" destId="{DC3553E4-2251-4553-9BAF-42DE31D3859D}" srcOrd="0" destOrd="0" presId="urn:microsoft.com/office/officeart/2009/3/layout/HorizontalOrganizationChart"/>
    <dgm:cxn modelId="{5C89CEC6-82D9-4C9E-AE1C-61CB0E56225C}" type="presOf" srcId="{612077D5-5920-4000-A16D-615F4641329C}" destId="{C1C2744E-DDA4-4D59-9159-21883AAA8F01}" srcOrd="1" destOrd="0" presId="urn:microsoft.com/office/officeart/2009/3/layout/HorizontalOrganizationChart"/>
    <dgm:cxn modelId="{DB05EACB-101E-4535-A2AF-48DAD392D4C5}" type="presOf" srcId="{7928FA3F-39BB-42CA-B9FD-D7CAE4999B02}" destId="{424ECBE8-C330-4B7A-998C-8B194CB3600C}" srcOrd="0" destOrd="0" presId="urn:microsoft.com/office/officeart/2009/3/layout/HorizontalOrganizationChart"/>
    <dgm:cxn modelId="{AB76A7CC-8533-4A74-A12D-3DBAC0AE0D4E}" type="presOf" srcId="{2BB9BF1C-D64C-4C1A-B127-2F376C0CE407}" destId="{B615B61D-C225-4CC9-A001-A1D180A83AFF}" srcOrd="1" destOrd="0" presId="urn:microsoft.com/office/officeart/2009/3/layout/HorizontalOrganizationChart"/>
    <dgm:cxn modelId="{FFB51ECD-F2C5-48F9-8CB0-7C3D93303C2C}" type="presOf" srcId="{C52DF6AC-40C2-441B-9DAC-C89731E80386}" destId="{6949B8B6-5523-423F-90A8-E65BE72CD0E9}" srcOrd="1" destOrd="0" presId="urn:microsoft.com/office/officeart/2009/3/layout/HorizontalOrganizationChart"/>
    <dgm:cxn modelId="{E6D44DD7-F2AE-42B5-AF14-0F32D71FAB27}" type="presOf" srcId="{75C8B489-81E4-497B-9258-6D3104569E42}" destId="{E31B57B9-69B1-42F7-9243-823B08315B12}" srcOrd="1" destOrd="0" presId="urn:microsoft.com/office/officeart/2009/3/layout/HorizontalOrganizationChart"/>
    <dgm:cxn modelId="{FECBFDD8-2AD4-44D6-9962-538BF845531F}" type="presOf" srcId="{032B51FB-385A-4908-AC38-CEA06DE77612}" destId="{305B8785-674C-4EA9-A77F-2FD2F157041D}" srcOrd="1" destOrd="0" presId="urn:microsoft.com/office/officeart/2009/3/layout/HorizontalOrganizationChart"/>
    <dgm:cxn modelId="{859AE5DC-1C87-49EC-8DCC-1C81890E062F}" type="presOf" srcId="{3515A23A-C69D-4201-AE9E-2F0C33D632B9}" destId="{14D0AF1C-95A1-474A-9BDF-4A43DB0A4B1A}" srcOrd="0" destOrd="0" presId="urn:microsoft.com/office/officeart/2009/3/layout/HorizontalOrganizationChart"/>
    <dgm:cxn modelId="{EA1540DD-8C65-496E-8215-66E73F6049CF}" srcId="{C52DF6AC-40C2-441B-9DAC-C89731E80386}" destId="{3515A23A-C69D-4201-AE9E-2F0C33D632B9}" srcOrd="1" destOrd="0" parTransId="{7DDAFD5A-61D5-44B2-9561-F16028A1517F}" sibTransId="{052D5275-4C66-48AF-946A-31D47A68DD9C}"/>
    <dgm:cxn modelId="{E08914E1-EF12-4DD4-B0E9-A7DFFF396187}" srcId="{ADDAE798-FD89-49F7-91C0-56D537BB3FA5}" destId="{26CCACD5-71F1-4A60-9153-DB0188681ABB}" srcOrd="3" destOrd="0" parTransId="{4CCF0247-A6E7-474A-B2F4-14B0AD36CBCF}" sibTransId="{30BBF2E7-5BFD-4911-8038-ECA6FAD360AF}"/>
    <dgm:cxn modelId="{690E22E3-D33E-4B73-B07D-80A0BC4C9196}" type="presOf" srcId="{C58EB4F5-1312-440B-817D-2B56D57CE1C0}" destId="{062BD93A-EECE-44BE-9E75-7CEE80975807}" srcOrd="0" destOrd="0" presId="urn:microsoft.com/office/officeart/2009/3/layout/HorizontalOrganizationChart"/>
    <dgm:cxn modelId="{66653AE4-932F-4FBF-B8DB-948921A48CAE}" type="presOf" srcId="{7D6B0891-4974-4DBE-9F35-4512ED23E406}" destId="{E86994D4-6C60-42A9-A34A-3179BDEEC893}" srcOrd="0" destOrd="0" presId="urn:microsoft.com/office/officeart/2009/3/layout/HorizontalOrganizationChart"/>
    <dgm:cxn modelId="{56018FEB-4578-4D88-B2B3-3E74F1CCBFCD}" type="presOf" srcId="{ADDAE798-FD89-49F7-91C0-56D537BB3FA5}" destId="{DEE9BCA4-270E-48A2-8189-7B74CA0E5A14}" srcOrd="1" destOrd="0" presId="urn:microsoft.com/office/officeart/2009/3/layout/HorizontalOrganizationChart"/>
    <dgm:cxn modelId="{B03601F4-B5D8-4046-93FF-EBA5716A1CA9}" type="presOf" srcId="{662BA195-81EB-4136-9CAE-6D92AA9589B1}" destId="{C321D3D5-7BA7-4A87-800E-500E2CC72743}" srcOrd="0" destOrd="0" presId="urn:microsoft.com/office/officeart/2009/3/layout/HorizontalOrganizationChart"/>
    <dgm:cxn modelId="{133178F4-9603-4CAB-9F93-6F8F141145B3}" srcId="{7928FA3F-39BB-42CA-B9FD-D7CAE4999B02}" destId="{7B6CD2E8-6D32-4B7B-8F45-890428D54998}" srcOrd="1" destOrd="0" parTransId="{EE34FA18-1A0B-4C67-B065-22E2496176E7}" sibTransId="{C32C28BD-1DCE-46EE-B8E4-2D861F8D3F95}"/>
    <dgm:cxn modelId="{145AECF6-473A-48AA-80BF-02C1C017734B}" type="presOf" srcId="{4E1C18D7-FB0E-4BB9-BE0A-823D2FB09E8C}" destId="{56499A3C-8B68-4F54-83CA-D54984A417B6}" srcOrd="0" destOrd="0" presId="urn:microsoft.com/office/officeart/2009/3/layout/HorizontalOrganizationChart"/>
    <dgm:cxn modelId="{A6818CF8-FDA0-4F00-940B-C6C90DBDD582}" type="presOf" srcId="{7D6B0891-4974-4DBE-9F35-4512ED23E406}" destId="{366ACB00-21D9-4078-81FB-7FE2D864F3D5}" srcOrd="1" destOrd="0" presId="urn:microsoft.com/office/officeart/2009/3/layout/HorizontalOrganizationChart"/>
    <dgm:cxn modelId="{1D9C10FE-DCF1-49D8-A996-E3966ED87A2E}" type="presOf" srcId="{710AD8EE-CA55-4B06-82AD-F8B243A4D667}" destId="{4303B02D-C03B-460C-AA3B-67A29DC732CD}" srcOrd="1" destOrd="0" presId="urn:microsoft.com/office/officeart/2009/3/layout/HorizontalOrganizationChart"/>
    <dgm:cxn modelId="{DAB0BB96-E898-4D7A-AD15-35C2215526C3}" type="presParOf" srcId="{D176DD5A-75B9-4FD9-B43B-7265C85AA318}" destId="{0EFC2514-5CAC-4D91-B204-A312C691435E}" srcOrd="0" destOrd="0" presId="urn:microsoft.com/office/officeart/2009/3/layout/HorizontalOrganizationChart"/>
    <dgm:cxn modelId="{4E14E45D-3A9B-41C0-A20D-0A4EB20624BD}" type="presParOf" srcId="{0EFC2514-5CAC-4D91-B204-A312C691435E}" destId="{4118B979-115A-4C15-9E4D-C095A37AB4C8}" srcOrd="0" destOrd="0" presId="urn:microsoft.com/office/officeart/2009/3/layout/HorizontalOrganizationChart"/>
    <dgm:cxn modelId="{A512CB52-5044-44F7-8A60-95F7144A9F85}" type="presParOf" srcId="{4118B979-115A-4C15-9E4D-C095A37AB4C8}" destId="{D64D8D82-8AAE-4EA6-AF3B-0808739BBDE4}" srcOrd="0" destOrd="0" presId="urn:microsoft.com/office/officeart/2009/3/layout/HorizontalOrganizationChart"/>
    <dgm:cxn modelId="{E7E34543-9A52-427C-872D-F03A9A8BBF6A}" type="presParOf" srcId="{4118B979-115A-4C15-9E4D-C095A37AB4C8}" destId="{DEE9BCA4-270E-48A2-8189-7B74CA0E5A14}" srcOrd="1" destOrd="0" presId="urn:microsoft.com/office/officeart/2009/3/layout/HorizontalOrganizationChart"/>
    <dgm:cxn modelId="{DD588871-AF36-4B21-9546-577BF8AC36F3}" type="presParOf" srcId="{0EFC2514-5CAC-4D91-B204-A312C691435E}" destId="{CA644B3A-3614-43C2-87B1-AA4E2C6A31A5}" srcOrd="1" destOrd="0" presId="urn:microsoft.com/office/officeart/2009/3/layout/HorizontalOrganizationChart"/>
    <dgm:cxn modelId="{4C4DC265-067E-4425-AE0E-B069D0AD878A}" type="presParOf" srcId="{CA644B3A-3614-43C2-87B1-AA4E2C6A31A5}" destId="{C321D3D5-7BA7-4A87-800E-500E2CC72743}" srcOrd="0" destOrd="0" presId="urn:microsoft.com/office/officeart/2009/3/layout/HorizontalOrganizationChart"/>
    <dgm:cxn modelId="{F48C2CD5-A692-408E-850C-4562821C3B77}" type="presParOf" srcId="{CA644B3A-3614-43C2-87B1-AA4E2C6A31A5}" destId="{3DC8F980-82CA-45EE-9C33-EFDD4FE92CD0}" srcOrd="1" destOrd="0" presId="urn:microsoft.com/office/officeart/2009/3/layout/HorizontalOrganizationChart"/>
    <dgm:cxn modelId="{BAB39E04-B075-4470-ABF3-10827E99813D}" type="presParOf" srcId="{3DC8F980-82CA-45EE-9C33-EFDD4FE92CD0}" destId="{44E4BFB1-4D53-4230-8264-372B372AE768}" srcOrd="0" destOrd="0" presId="urn:microsoft.com/office/officeart/2009/3/layout/HorizontalOrganizationChart"/>
    <dgm:cxn modelId="{D74EE8D6-4467-4336-90D4-B2EFEF0FE87A}" type="presParOf" srcId="{44E4BFB1-4D53-4230-8264-372B372AE768}" destId="{AE5E1DAB-A71F-485F-A604-FC15547BB763}" srcOrd="0" destOrd="0" presId="urn:microsoft.com/office/officeart/2009/3/layout/HorizontalOrganizationChart"/>
    <dgm:cxn modelId="{B7E11FD1-2B37-4C3B-9540-0CEC220B0694}" type="presParOf" srcId="{44E4BFB1-4D53-4230-8264-372B372AE768}" destId="{6949B8B6-5523-423F-90A8-E65BE72CD0E9}" srcOrd="1" destOrd="0" presId="urn:microsoft.com/office/officeart/2009/3/layout/HorizontalOrganizationChart"/>
    <dgm:cxn modelId="{E565D9CF-5719-4A54-95C3-96FFBDB6B7A2}" type="presParOf" srcId="{3DC8F980-82CA-45EE-9C33-EFDD4FE92CD0}" destId="{77D3CCBC-8AAE-4DA7-AB3F-730FB8C33B7F}" srcOrd="1" destOrd="0" presId="urn:microsoft.com/office/officeart/2009/3/layout/HorizontalOrganizationChart"/>
    <dgm:cxn modelId="{E3C0F7DE-5C9E-403F-9045-BE59C6690CBE}" type="presParOf" srcId="{77D3CCBC-8AAE-4DA7-AB3F-730FB8C33B7F}" destId="{E2A121EA-15FB-418A-909F-8CF7700EC03D}" srcOrd="0" destOrd="0" presId="urn:microsoft.com/office/officeart/2009/3/layout/HorizontalOrganizationChart"/>
    <dgm:cxn modelId="{E8172D7F-52D9-4709-B451-522DD8C58EE3}" type="presParOf" srcId="{77D3CCBC-8AAE-4DA7-AB3F-730FB8C33B7F}" destId="{4EA7812A-CF9B-41F1-AF0F-91ADFAADAC79}" srcOrd="1" destOrd="0" presId="urn:microsoft.com/office/officeart/2009/3/layout/HorizontalOrganizationChart"/>
    <dgm:cxn modelId="{89B30655-C906-4A8E-8012-42726DBADFD5}" type="presParOf" srcId="{4EA7812A-CF9B-41F1-AF0F-91ADFAADAC79}" destId="{6A1BB6DC-92D4-403E-8290-94113687C006}" srcOrd="0" destOrd="0" presId="urn:microsoft.com/office/officeart/2009/3/layout/HorizontalOrganizationChart"/>
    <dgm:cxn modelId="{87E65C56-0B27-4D44-AF8A-836212713BE7}" type="presParOf" srcId="{6A1BB6DC-92D4-403E-8290-94113687C006}" destId="{860D92E7-AF36-4746-A943-3BA03A1EECC6}" srcOrd="0" destOrd="0" presId="urn:microsoft.com/office/officeart/2009/3/layout/HorizontalOrganizationChart"/>
    <dgm:cxn modelId="{FA2E9046-A82A-4869-BF1E-1B7418AD287A}" type="presParOf" srcId="{6A1BB6DC-92D4-403E-8290-94113687C006}" destId="{AF953AA5-573A-4129-8BAA-5EE8AA153A2C}" srcOrd="1" destOrd="0" presId="urn:microsoft.com/office/officeart/2009/3/layout/HorizontalOrganizationChart"/>
    <dgm:cxn modelId="{425B733B-B274-47BA-86C7-77AB9B05C6AB}" type="presParOf" srcId="{4EA7812A-CF9B-41F1-AF0F-91ADFAADAC79}" destId="{3834030F-D39D-4B36-8DA7-734982B06039}" srcOrd="1" destOrd="0" presId="urn:microsoft.com/office/officeart/2009/3/layout/HorizontalOrganizationChart"/>
    <dgm:cxn modelId="{9353E063-A614-45CE-9C1F-C77420A93637}" type="presParOf" srcId="{4EA7812A-CF9B-41F1-AF0F-91ADFAADAC79}" destId="{7E1D1A23-B280-4F4A-B7E1-D24A62D90273}" srcOrd="2" destOrd="0" presId="urn:microsoft.com/office/officeart/2009/3/layout/HorizontalOrganizationChart"/>
    <dgm:cxn modelId="{3C659EB7-D11F-49B8-9D95-6D04EEE618A8}" type="presParOf" srcId="{77D3CCBC-8AAE-4DA7-AB3F-730FB8C33B7F}" destId="{EF126E34-33B0-412D-AD2C-8C58AE2CFD06}" srcOrd="2" destOrd="0" presId="urn:microsoft.com/office/officeart/2009/3/layout/HorizontalOrganizationChart"/>
    <dgm:cxn modelId="{B3EA7830-F2CD-4919-B5FA-AD2BD6068535}" type="presParOf" srcId="{77D3CCBC-8AAE-4DA7-AB3F-730FB8C33B7F}" destId="{94803D92-05F7-422B-9AEA-FB7D82495C17}" srcOrd="3" destOrd="0" presId="urn:microsoft.com/office/officeart/2009/3/layout/HorizontalOrganizationChart"/>
    <dgm:cxn modelId="{6006C23B-2C32-4069-B067-F906B510A737}" type="presParOf" srcId="{94803D92-05F7-422B-9AEA-FB7D82495C17}" destId="{031F7134-4FE8-479A-B055-3863556DDC51}" srcOrd="0" destOrd="0" presId="urn:microsoft.com/office/officeart/2009/3/layout/HorizontalOrganizationChart"/>
    <dgm:cxn modelId="{B014AAC4-9537-4181-B587-DA540FB11431}" type="presParOf" srcId="{031F7134-4FE8-479A-B055-3863556DDC51}" destId="{14D0AF1C-95A1-474A-9BDF-4A43DB0A4B1A}" srcOrd="0" destOrd="0" presId="urn:microsoft.com/office/officeart/2009/3/layout/HorizontalOrganizationChart"/>
    <dgm:cxn modelId="{6BA3F576-E1C9-4CB0-9F83-38DF5DC88881}" type="presParOf" srcId="{031F7134-4FE8-479A-B055-3863556DDC51}" destId="{D1D25AB5-32CE-408F-9033-AB61FE215C9E}" srcOrd="1" destOrd="0" presId="urn:microsoft.com/office/officeart/2009/3/layout/HorizontalOrganizationChart"/>
    <dgm:cxn modelId="{B580E47C-A593-4F65-9D85-70E0C6E87C36}" type="presParOf" srcId="{94803D92-05F7-422B-9AEA-FB7D82495C17}" destId="{926AFB3F-7397-42BA-9416-B1BC68C1307F}" srcOrd="1" destOrd="0" presId="urn:microsoft.com/office/officeart/2009/3/layout/HorizontalOrganizationChart"/>
    <dgm:cxn modelId="{07F8F5AE-304A-435A-8A73-D7242B5F5CB4}" type="presParOf" srcId="{926AFB3F-7397-42BA-9416-B1BC68C1307F}" destId="{4D718DB9-CFCD-4CC9-9012-7A9596966198}" srcOrd="0" destOrd="0" presId="urn:microsoft.com/office/officeart/2009/3/layout/HorizontalOrganizationChart"/>
    <dgm:cxn modelId="{E9AD5539-2D06-4161-BD80-34D6F910D888}" type="presParOf" srcId="{926AFB3F-7397-42BA-9416-B1BC68C1307F}" destId="{B314D6E7-7ED2-4AC4-9129-BFEFECD3E96C}" srcOrd="1" destOrd="0" presId="urn:microsoft.com/office/officeart/2009/3/layout/HorizontalOrganizationChart"/>
    <dgm:cxn modelId="{6F414F68-9900-41C7-94D9-4BB0FBEE68FE}" type="presParOf" srcId="{B314D6E7-7ED2-4AC4-9129-BFEFECD3E96C}" destId="{866611E1-FE6E-4066-83A2-855791292709}" srcOrd="0" destOrd="0" presId="urn:microsoft.com/office/officeart/2009/3/layout/HorizontalOrganizationChart"/>
    <dgm:cxn modelId="{C86AAAA8-C5DC-4B0A-973B-D4E5B92B11C6}" type="presParOf" srcId="{866611E1-FE6E-4066-83A2-855791292709}" destId="{56499A3C-8B68-4F54-83CA-D54984A417B6}" srcOrd="0" destOrd="0" presId="urn:microsoft.com/office/officeart/2009/3/layout/HorizontalOrganizationChart"/>
    <dgm:cxn modelId="{18AAF8D1-BA64-4730-ADC3-60E8CD3EDE16}" type="presParOf" srcId="{866611E1-FE6E-4066-83A2-855791292709}" destId="{FB30C4E4-7419-43A0-8327-DC8CC83B7266}" srcOrd="1" destOrd="0" presId="urn:microsoft.com/office/officeart/2009/3/layout/HorizontalOrganizationChart"/>
    <dgm:cxn modelId="{793F4C52-26E5-468C-B914-F8AAF4FD5172}" type="presParOf" srcId="{B314D6E7-7ED2-4AC4-9129-BFEFECD3E96C}" destId="{DAFFFBF1-54D2-47FB-80BD-DB3B2C9C5D0B}" srcOrd="1" destOrd="0" presId="urn:microsoft.com/office/officeart/2009/3/layout/HorizontalOrganizationChart"/>
    <dgm:cxn modelId="{F38DCFB2-0AEA-466F-AAFF-29D8F721F71D}" type="presParOf" srcId="{B314D6E7-7ED2-4AC4-9129-BFEFECD3E96C}" destId="{5B1F99A5-03C4-47DD-9216-ACEBE5B25F27}" srcOrd="2" destOrd="0" presId="urn:microsoft.com/office/officeart/2009/3/layout/HorizontalOrganizationChart"/>
    <dgm:cxn modelId="{F2DB4A2D-9866-4349-AD91-0E90F4DD0B48}" type="presParOf" srcId="{94803D92-05F7-422B-9AEA-FB7D82495C17}" destId="{86DADEAB-70DB-4FAE-ACAC-B2A5572B3D0F}" srcOrd="2" destOrd="0" presId="urn:microsoft.com/office/officeart/2009/3/layout/HorizontalOrganizationChart"/>
    <dgm:cxn modelId="{42FEAA67-689A-427F-9417-09387E7D5E80}" type="presParOf" srcId="{3DC8F980-82CA-45EE-9C33-EFDD4FE92CD0}" destId="{B92000E9-E917-46FC-89C1-25382CEA2697}" srcOrd="2" destOrd="0" presId="urn:microsoft.com/office/officeart/2009/3/layout/HorizontalOrganizationChart"/>
    <dgm:cxn modelId="{E18B24C8-CA2C-454A-ADE5-0A6D6C4E7415}" type="presParOf" srcId="{CA644B3A-3614-43C2-87B1-AA4E2C6A31A5}" destId="{D683FE9A-B4E0-4E72-A9A4-B2F7DD06B231}" srcOrd="2" destOrd="0" presId="urn:microsoft.com/office/officeart/2009/3/layout/HorizontalOrganizationChart"/>
    <dgm:cxn modelId="{185648AE-967E-4F37-B967-B2DDCAFFD206}" type="presParOf" srcId="{CA644B3A-3614-43C2-87B1-AA4E2C6A31A5}" destId="{5C3399A1-0E42-4217-8BBC-DDA3B0962C2D}" srcOrd="3" destOrd="0" presId="urn:microsoft.com/office/officeart/2009/3/layout/HorizontalOrganizationChart"/>
    <dgm:cxn modelId="{6591A1ED-3D30-4A84-8E69-DC3A7E0DD19F}" type="presParOf" srcId="{5C3399A1-0E42-4217-8BBC-DDA3B0962C2D}" destId="{8883A6A6-BF9F-4C54-A3E1-1D8364FF516F}" srcOrd="0" destOrd="0" presId="urn:microsoft.com/office/officeart/2009/3/layout/HorizontalOrganizationChart"/>
    <dgm:cxn modelId="{55905173-8D5D-4F2A-A6B7-4B81F09B86AD}" type="presParOf" srcId="{8883A6A6-BF9F-4C54-A3E1-1D8364FF516F}" destId="{0CA62B9C-E04A-4993-8574-A0B27F4923F2}" srcOrd="0" destOrd="0" presId="urn:microsoft.com/office/officeart/2009/3/layout/HorizontalOrganizationChart"/>
    <dgm:cxn modelId="{95E835A5-3549-4C44-8AE8-5AEBBB24884A}" type="presParOf" srcId="{8883A6A6-BF9F-4C54-A3E1-1D8364FF516F}" destId="{33DC2156-8FC0-42A6-8980-94A2BDAF955A}" srcOrd="1" destOrd="0" presId="urn:microsoft.com/office/officeart/2009/3/layout/HorizontalOrganizationChart"/>
    <dgm:cxn modelId="{C77904C5-A6F4-4747-BCE5-67E472D2A51E}" type="presParOf" srcId="{5C3399A1-0E42-4217-8BBC-DDA3B0962C2D}" destId="{17751BC1-CBDF-4502-BB63-B9994CCF84E8}" srcOrd="1" destOrd="0" presId="urn:microsoft.com/office/officeart/2009/3/layout/HorizontalOrganizationChart"/>
    <dgm:cxn modelId="{69085F40-2BFB-41A2-B3C4-FCE3EB5E00C1}" type="presParOf" srcId="{17751BC1-CBDF-4502-BB63-B9994CCF84E8}" destId="{7E5C8497-E0CB-4C65-B484-64E06B129851}" srcOrd="0" destOrd="0" presId="urn:microsoft.com/office/officeart/2009/3/layout/HorizontalOrganizationChart"/>
    <dgm:cxn modelId="{D84E8207-2963-4670-9DD4-77AC7E959E5B}" type="presParOf" srcId="{17751BC1-CBDF-4502-BB63-B9994CCF84E8}" destId="{953E0267-0BDB-4A70-B49F-320BCA29C74D}" srcOrd="1" destOrd="0" presId="urn:microsoft.com/office/officeart/2009/3/layout/HorizontalOrganizationChart"/>
    <dgm:cxn modelId="{F58F503E-958E-4A19-B154-5471F625D003}" type="presParOf" srcId="{953E0267-0BDB-4A70-B49F-320BCA29C74D}" destId="{5BE42549-57CB-41ED-85AB-75163438F2FD}" srcOrd="0" destOrd="0" presId="urn:microsoft.com/office/officeart/2009/3/layout/HorizontalOrganizationChart"/>
    <dgm:cxn modelId="{D6C81604-FDC1-44B6-AFA4-02B9E0E5950E}" type="presParOf" srcId="{5BE42549-57CB-41ED-85AB-75163438F2FD}" destId="{6F4E8793-1F29-475A-9A09-DAEB1DA0AFFB}" srcOrd="0" destOrd="0" presId="urn:microsoft.com/office/officeart/2009/3/layout/HorizontalOrganizationChart"/>
    <dgm:cxn modelId="{B6BC7E84-30C2-47B7-81ED-6838396457A5}" type="presParOf" srcId="{5BE42549-57CB-41ED-85AB-75163438F2FD}" destId="{305B8785-674C-4EA9-A77F-2FD2F157041D}" srcOrd="1" destOrd="0" presId="urn:microsoft.com/office/officeart/2009/3/layout/HorizontalOrganizationChart"/>
    <dgm:cxn modelId="{FF08C7D8-1DD8-41ED-A875-80EC27A35EE1}" type="presParOf" srcId="{953E0267-0BDB-4A70-B49F-320BCA29C74D}" destId="{3268D1AC-39CA-4943-89A2-AEC372C8C0FD}" srcOrd="1" destOrd="0" presId="urn:microsoft.com/office/officeart/2009/3/layout/HorizontalOrganizationChart"/>
    <dgm:cxn modelId="{D0AEA271-ECFB-45E2-BB70-A465F10A45C1}" type="presParOf" srcId="{953E0267-0BDB-4A70-B49F-320BCA29C74D}" destId="{76B121DF-7C26-4A19-BEED-C175BDAD6263}" srcOrd="2" destOrd="0" presId="urn:microsoft.com/office/officeart/2009/3/layout/HorizontalOrganizationChart"/>
    <dgm:cxn modelId="{EB2DE6D3-C463-4799-B0E9-7CED37F4EC4D}" type="presParOf" srcId="{5C3399A1-0E42-4217-8BBC-DDA3B0962C2D}" destId="{F0F43155-25D1-4252-AC5A-5F2632ADBE3B}" srcOrd="2" destOrd="0" presId="urn:microsoft.com/office/officeart/2009/3/layout/HorizontalOrganizationChart"/>
    <dgm:cxn modelId="{DE30F4D9-0FD7-4E99-B8AF-268E0493D299}" type="presParOf" srcId="{CA644B3A-3614-43C2-87B1-AA4E2C6A31A5}" destId="{062BD93A-EECE-44BE-9E75-7CEE80975807}" srcOrd="4" destOrd="0" presId="urn:microsoft.com/office/officeart/2009/3/layout/HorizontalOrganizationChart"/>
    <dgm:cxn modelId="{1D54F541-E405-4015-A420-0DE8EAA0649C}" type="presParOf" srcId="{CA644B3A-3614-43C2-87B1-AA4E2C6A31A5}" destId="{6773113F-3CAA-4F6A-A715-EF7095A5EEC5}" srcOrd="5" destOrd="0" presId="urn:microsoft.com/office/officeart/2009/3/layout/HorizontalOrganizationChart"/>
    <dgm:cxn modelId="{45598CE3-0D57-4EFC-8FDE-119E77275E0B}" type="presParOf" srcId="{6773113F-3CAA-4F6A-A715-EF7095A5EEC5}" destId="{A0AA922E-22EF-4FF1-883D-343432D8681E}" srcOrd="0" destOrd="0" presId="urn:microsoft.com/office/officeart/2009/3/layout/HorizontalOrganizationChart"/>
    <dgm:cxn modelId="{4A5E141A-76E4-4964-AD6B-C000FEA11A44}" type="presParOf" srcId="{A0AA922E-22EF-4FF1-883D-343432D8681E}" destId="{424ECBE8-C330-4B7A-998C-8B194CB3600C}" srcOrd="0" destOrd="0" presId="urn:microsoft.com/office/officeart/2009/3/layout/HorizontalOrganizationChart"/>
    <dgm:cxn modelId="{B38439BA-A71A-4D6F-9967-C47095E9E9CF}" type="presParOf" srcId="{A0AA922E-22EF-4FF1-883D-343432D8681E}" destId="{2E0C58EF-CF71-4981-A901-D7CACF9F605A}" srcOrd="1" destOrd="0" presId="urn:microsoft.com/office/officeart/2009/3/layout/HorizontalOrganizationChart"/>
    <dgm:cxn modelId="{643C42C0-ABD5-44B4-98D6-613C687DC4DD}" type="presParOf" srcId="{6773113F-3CAA-4F6A-A715-EF7095A5EEC5}" destId="{7BF39E94-71E5-44BD-85E8-5E1B2C0219D1}" srcOrd="1" destOrd="0" presId="urn:microsoft.com/office/officeart/2009/3/layout/HorizontalOrganizationChart"/>
    <dgm:cxn modelId="{A1762555-45EB-4F2B-BAD7-6773322B3DBE}" type="presParOf" srcId="{7BF39E94-71E5-44BD-85E8-5E1B2C0219D1}" destId="{79552E60-9F35-4C9E-959B-9731A44B0A08}" srcOrd="0" destOrd="0" presId="urn:microsoft.com/office/officeart/2009/3/layout/HorizontalOrganizationChart"/>
    <dgm:cxn modelId="{27B12EEF-58DC-4E32-8DEA-278D4E11BC6C}" type="presParOf" srcId="{7BF39E94-71E5-44BD-85E8-5E1B2C0219D1}" destId="{D37501BF-8349-458B-A7F8-5393BA1B1393}" srcOrd="1" destOrd="0" presId="urn:microsoft.com/office/officeart/2009/3/layout/HorizontalOrganizationChart"/>
    <dgm:cxn modelId="{31E82272-CDED-42E0-B161-C93BCC8AF759}" type="presParOf" srcId="{D37501BF-8349-458B-A7F8-5393BA1B1393}" destId="{EFD39237-882D-4ADB-AAD6-8F88925B592E}" srcOrd="0" destOrd="0" presId="urn:microsoft.com/office/officeart/2009/3/layout/HorizontalOrganizationChart"/>
    <dgm:cxn modelId="{5DC307B0-5D49-401C-BA5D-5897381451B1}" type="presParOf" srcId="{EFD39237-882D-4ADB-AAD6-8F88925B592E}" destId="{5B10DD46-13FC-42AF-93B1-A7CFAC129D52}" srcOrd="0" destOrd="0" presId="urn:microsoft.com/office/officeart/2009/3/layout/HorizontalOrganizationChart"/>
    <dgm:cxn modelId="{1C2A680C-09B2-4D1D-8352-9D94278A2157}" type="presParOf" srcId="{EFD39237-882D-4ADB-AAD6-8F88925B592E}" destId="{B615B61D-C225-4CC9-A001-A1D180A83AFF}" srcOrd="1" destOrd="0" presId="urn:microsoft.com/office/officeart/2009/3/layout/HorizontalOrganizationChart"/>
    <dgm:cxn modelId="{08BF8A17-ADC8-407B-871E-6CFB69633A09}" type="presParOf" srcId="{D37501BF-8349-458B-A7F8-5393BA1B1393}" destId="{4908A60E-ED7E-463F-BBB5-12AFA3C9FEB8}" srcOrd="1" destOrd="0" presId="urn:microsoft.com/office/officeart/2009/3/layout/HorizontalOrganizationChart"/>
    <dgm:cxn modelId="{139B0614-7959-4434-9B11-8A34C5FFB9C3}" type="presParOf" srcId="{4908A60E-ED7E-463F-BBB5-12AFA3C9FEB8}" destId="{81E26E63-572C-4618-8D32-DCFA4479B686}" srcOrd="0" destOrd="0" presId="urn:microsoft.com/office/officeart/2009/3/layout/HorizontalOrganizationChart"/>
    <dgm:cxn modelId="{FE17E373-4B30-463E-A846-11DF1F00F649}" type="presParOf" srcId="{4908A60E-ED7E-463F-BBB5-12AFA3C9FEB8}" destId="{441D5E18-BB74-4B53-98DD-A7E6835C42B4}" srcOrd="1" destOrd="0" presId="urn:microsoft.com/office/officeart/2009/3/layout/HorizontalOrganizationChart"/>
    <dgm:cxn modelId="{53D679B0-8148-4416-AB47-0D8652F51281}" type="presParOf" srcId="{441D5E18-BB74-4B53-98DD-A7E6835C42B4}" destId="{71C5605A-6A3F-4CF5-8AFA-FC3D77E9464A}" srcOrd="0" destOrd="0" presId="urn:microsoft.com/office/officeart/2009/3/layout/HorizontalOrganizationChart"/>
    <dgm:cxn modelId="{DEB185A0-0DE6-4935-BFB1-F867B8683F66}" type="presParOf" srcId="{71C5605A-6A3F-4CF5-8AFA-FC3D77E9464A}" destId="{E86994D4-6C60-42A9-A34A-3179BDEEC893}" srcOrd="0" destOrd="0" presId="urn:microsoft.com/office/officeart/2009/3/layout/HorizontalOrganizationChart"/>
    <dgm:cxn modelId="{336BFCC4-D117-4B37-A800-7FA4C50269DA}" type="presParOf" srcId="{71C5605A-6A3F-4CF5-8AFA-FC3D77E9464A}" destId="{366ACB00-21D9-4078-81FB-7FE2D864F3D5}" srcOrd="1" destOrd="0" presId="urn:microsoft.com/office/officeart/2009/3/layout/HorizontalOrganizationChart"/>
    <dgm:cxn modelId="{D759FBC7-26D5-4A3D-82E1-6D975974721E}" type="presParOf" srcId="{441D5E18-BB74-4B53-98DD-A7E6835C42B4}" destId="{CF34CD60-4BC7-4814-B132-9B2172228678}" srcOrd="1" destOrd="0" presId="urn:microsoft.com/office/officeart/2009/3/layout/HorizontalOrganizationChart"/>
    <dgm:cxn modelId="{D1CD14E4-9FAF-42D1-9FFF-97D1D4E313AB}" type="presParOf" srcId="{441D5E18-BB74-4B53-98DD-A7E6835C42B4}" destId="{1EA72E04-8138-4FED-A178-5330F868C0E6}" srcOrd="2" destOrd="0" presId="urn:microsoft.com/office/officeart/2009/3/layout/HorizontalOrganizationChart"/>
    <dgm:cxn modelId="{BDB7586B-5674-4AEA-B91B-C80EB2ACE7FC}" type="presParOf" srcId="{D37501BF-8349-458B-A7F8-5393BA1B1393}" destId="{657F7AAB-DFA3-4912-A01C-CD0067D89252}" srcOrd="2" destOrd="0" presId="urn:microsoft.com/office/officeart/2009/3/layout/HorizontalOrganizationChart"/>
    <dgm:cxn modelId="{ED30EA27-690F-4A46-B148-01C9DAE3A90C}" type="presParOf" srcId="{7BF39E94-71E5-44BD-85E8-5E1B2C0219D1}" destId="{DC3553E4-2251-4553-9BAF-42DE31D3859D}" srcOrd="2" destOrd="0" presId="urn:microsoft.com/office/officeart/2009/3/layout/HorizontalOrganizationChart"/>
    <dgm:cxn modelId="{E4957754-D7B8-4C3B-8F75-1FC05819AAB9}" type="presParOf" srcId="{7BF39E94-71E5-44BD-85E8-5E1B2C0219D1}" destId="{0140A054-F7D0-4F33-B8BC-1AE9CE97BA46}" srcOrd="3" destOrd="0" presId="urn:microsoft.com/office/officeart/2009/3/layout/HorizontalOrganizationChart"/>
    <dgm:cxn modelId="{1A3AE59C-5B23-44B1-9C19-67885FADAD72}" type="presParOf" srcId="{0140A054-F7D0-4F33-B8BC-1AE9CE97BA46}" destId="{FAE49ED7-8046-4F09-978D-EC828A291C30}" srcOrd="0" destOrd="0" presId="urn:microsoft.com/office/officeart/2009/3/layout/HorizontalOrganizationChart"/>
    <dgm:cxn modelId="{78115EF8-0D7A-4675-8E7E-EA8F3EF3A490}" type="presParOf" srcId="{FAE49ED7-8046-4F09-978D-EC828A291C30}" destId="{48A9C944-EBE0-4F6B-9013-191B7AE35C9C}" srcOrd="0" destOrd="0" presId="urn:microsoft.com/office/officeart/2009/3/layout/HorizontalOrganizationChart"/>
    <dgm:cxn modelId="{57EF403F-22F2-48A0-9D0D-C132024CB5CA}" type="presParOf" srcId="{FAE49ED7-8046-4F09-978D-EC828A291C30}" destId="{57CC1AD8-53A8-4D0F-B64B-E2674A16EBB4}" srcOrd="1" destOrd="0" presId="urn:microsoft.com/office/officeart/2009/3/layout/HorizontalOrganizationChart"/>
    <dgm:cxn modelId="{9BA4B0D8-E826-406C-91FE-501C5B78E53A}" type="presParOf" srcId="{0140A054-F7D0-4F33-B8BC-1AE9CE97BA46}" destId="{31F60BA4-2214-40B3-9FED-364EEF1F6855}" srcOrd="1" destOrd="0" presId="urn:microsoft.com/office/officeart/2009/3/layout/HorizontalOrganizationChart"/>
    <dgm:cxn modelId="{D07F0C95-BA97-47E5-AAC5-7558F906D4A3}" type="presParOf" srcId="{0140A054-F7D0-4F33-B8BC-1AE9CE97BA46}" destId="{90226DE8-4DE7-403E-B872-4156D5E44096}" srcOrd="2" destOrd="0" presId="urn:microsoft.com/office/officeart/2009/3/layout/HorizontalOrganizationChart"/>
    <dgm:cxn modelId="{66446614-8AEF-4A62-A9DA-2EAE73D541FD}" type="presParOf" srcId="{7BF39E94-71E5-44BD-85E8-5E1B2C0219D1}" destId="{F22B9D5E-7EFA-422F-B3D8-DA8F6BA98F07}" srcOrd="4" destOrd="0" presId="urn:microsoft.com/office/officeart/2009/3/layout/HorizontalOrganizationChart"/>
    <dgm:cxn modelId="{35CD21B6-5406-4CD8-B7CA-ED6B3A7E9723}" type="presParOf" srcId="{7BF39E94-71E5-44BD-85E8-5E1B2C0219D1}" destId="{52ED692D-4EE0-446F-843A-312563CFD943}" srcOrd="5" destOrd="0" presId="urn:microsoft.com/office/officeart/2009/3/layout/HorizontalOrganizationChart"/>
    <dgm:cxn modelId="{04D0C837-1141-4051-A30A-C1D9FD3471C8}" type="presParOf" srcId="{52ED692D-4EE0-446F-843A-312563CFD943}" destId="{15D81B75-6E68-47EF-9F3C-D91A6FBF4853}" srcOrd="0" destOrd="0" presId="urn:microsoft.com/office/officeart/2009/3/layout/HorizontalOrganizationChart"/>
    <dgm:cxn modelId="{93F14C56-F020-47F7-A5AA-FC3988F53552}" type="presParOf" srcId="{15D81B75-6E68-47EF-9F3C-D91A6FBF4853}" destId="{2D237CF9-7B24-4E10-82A5-7DDF4A8CA98B}" srcOrd="0" destOrd="0" presId="urn:microsoft.com/office/officeart/2009/3/layout/HorizontalOrganizationChart"/>
    <dgm:cxn modelId="{DDD812C8-A283-45B5-A293-D998099BD86E}" type="presParOf" srcId="{15D81B75-6E68-47EF-9F3C-D91A6FBF4853}" destId="{E31B57B9-69B1-42F7-9243-823B08315B12}" srcOrd="1" destOrd="0" presId="urn:microsoft.com/office/officeart/2009/3/layout/HorizontalOrganizationChart"/>
    <dgm:cxn modelId="{4C75E9BF-3DDA-45F1-AC38-88503E6B2FFB}" type="presParOf" srcId="{52ED692D-4EE0-446F-843A-312563CFD943}" destId="{1BCD94F7-D6F4-4054-9586-4E0C27392EF7}" srcOrd="1" destOrd="0" presId="urn:microsoft.com/office/officeart/2009/3/layout/HorizontalOrganizationChart"/>
    <dgm:cxn modelId="{205D6618-DC36-4316-91E4-0425E1867977}" type="presParOf" srcId="{1BCD94F7-D6F4-4054-9586-4E0C27392EF7}" destId="{BDF78C5F-1D63-4240-B272-E5A578A0D46E}" srcOrd="0" destOrd="0" presId="urn:microsoft.com/office/officeart/2009/3/layout/HorizontalOrganizationChart"/>
    <dgm:cxn modelId="{3008BC73-80E9-4B0C-8A30-1F30EEB6988B}" type="presParOf" srcId="{1BCD94F7-D6F4-4054-9586-4E0C27392EF7}" destId="{EA85CEA7-13E3-4E2C-9BC5-347419D83396}" srcOrd="1" destOrd="0" presId="urn:microsoft.com/office/officeart/2009/3/layout/HorizontalOrganizationChart"/>
    <dgm:cxn modelId="{C81F44A6-68C5-4B6D-BE80-F454705F7D6F}" type="presParOf" srcId="{EA85CEA7-13E3-4E2C-9BC5-347419D83396}" destId="{EC677AF4-EE88-48C5-BCAF-2F1056C2EFB6}" srcOrd="0" destOrd="0" presId="urn:microsoft.com/office/officeart/2009/3/layout/HorizontalOrganizationChart"/>
    <dgm:cxn modelId="{B71721AF-91DC-4AA9-B4B4-9A89226FC86F}" type="presParOf" srcId="{EC677AF4-EE88-48C5-BCAF-2F1056C2EFB6}" destId="{0D7878CE-9D52-4F80-A9ED-E83411CDB633}" srcOrd="0" destOrd="0" presId="urn:microsoft.com/office/officeart/2009/3/layout/HorizontalOrganizationChart"/>
    <dgm:cxn modelId="{B7402ED9-0790-433E-96F0-9EE5690FC832}" type="presParOf" srcId="{EC677AF4-EE88-48C5-BCAF-2F1056C2EFB6}" destId="{8D46AE79-8BA4-4759-AE6B-FD97EE494B24}" srcOrd="1" destOrd="0" presId="urn:microsoft.com/office/officeart/2009/3/layout/HorizontalOrganizationChart"/>
    <dgm:cxn modelId="{13AB77E0-A1F4-4B54-9472-CB47D1329C6D}" type="presParOf" srcId="{EA85CEA7-13E3-4E2C-9BC5-347419D83396}" destId="{C39AF576-E227-4C70-B3B1-4265D299A920}" srcOrd="1" destOrd="0" presId="urn:microsoft.com/office/officeart/2009/3/layout/HorizontalOrganizationChart"/>
    <dgm:cxn modelId="{25623348-C587-43D0-BA05-A338B757A376}" type="presParOf" srcId="{EA85CEA7-13E3-4E2C-9BC5-347419D83396}" destId="{4CB550B4-C8CE-47AE-AA11-1981899AF5EB}" srcOrd="2" destOrd="0" presId="urn:microsoft.com/office/officeart/2009/3/layout/HorizontalOrganizationChart"/>
    <dgm:cxn modelId="{A025E8F1-CFD9-4E7A-9753-96AA43D336A7}" type="presParOf" srcId="{52ED692D-4EE0-446F-843A-312563CFD943}" destId="{E5AEEF6B-5EAC-4B87-BCF7-DCE0C70B103D}" srcOrd="2" destOrd="0" presId="urn:microsoft.com/office/officeart/2009/3/layout/HorizontalOrganizationChart"/>
    <dgm:cxn modelId="{54DE874E-AB80-44AA-AAF0-97893FD7C7CC}" type="presParOf" srcId="{6773113F-3CAA-4F6A-A715-EF7095A5EEC5}" destId="{18761851-3087-4927-B39E-A96A523A38F4}" srcOrd="2" destOrd="0" presId="urn:microsoft.com/office/officeart/2009/3/layout/HorizontalOrganizationChart"/>
    <dgm:cxn modelId="{4A0927F9-499B-42F8-AC45-121B555F28E0}" type="presParOf" srcId="{0EFC2514-5CAC-4D91-B204-A312C691435E}" destId="{4143C7AD-4A17-498D-9ADD-615E16A0C48A}" srcOrd="2" destOrd="0" presId="urn:microsoft.com/office/officeart/2009/3/layout/HorizontalOrganizationChart"/>
    <dgm:cxn modelId="{D685C9F4-C8E9-40A5-9C40-F47FC001B7B0}" type="presParOf" srcId="{4143C7AD-4A17-498D-9ADD-615E16A0C48A}" destId="{D0539C28-68FA-4905-9347-A8B0B2894B8C}" srcOrd="0" destOrd="0" presId="urn:microsoft.com/office/officeart/2009/3/layout/HorizontalOrganizationChart"/>
    <dgm:cxn modelId="{1678EC23-8712-41D4-87B6-26E7014536DB}" type="presParOf" srcId="{4143C7AD-4A17-498D-9ADD-615E16A0C48A}" destId="{E55BE862-7456-48E9-B78A-283529C22373}" srcOrd="1" destOrd="0" presId="urn:microsoft.com/office/officeart/2009/3/layout/HorizontalOrganizationChart"/>
    <dgm:cxn modelId="{7A54FE4F-B5A9-40D7-AD28-A21275AB12B4}" type="presParOf" srcId="{E55BE862-7456-48E9-B78A-283529C22373}" destId="{1C513859-B37B-4F0D-9B2C-B9D7999D1086}" srcOrd="0" destOrd="0" presId="urn:microsoft.com/office/officeart/2009/3/layout/HorizontalOrganizationChart"/>
    <dgm:cxn modelId="{771408E4-2E82-44E8-A36F-9A0B2B12EFCE}" type="presParOf" srcId="{1C513859-B37B-4F0D-9B2C-B9D7999D1086}" destId="{A3C23596-7553-4584-8C6D-68518BA02090}" srcOrd="0" destOrd="0" presId="urn:microsoft.com/office/officeart/2009/3/layout/HorizontalOrganizationChart"/>
    <dgm:cxn modelId="{5AF98CD0-61E9-4CF6-A877-782388C5F4A9}" type="presParOf" srcId="{1C513859-B37B-4F0D-9B2C-B9D7999D1086}" destId="{4303B02D-C03B-460C-AA3B-67A29DC732CD}" srcOrd="1" destOrd="0" presId="urn:microsoft.com/office/officeart/2009/3/layout/HorizontalOrganizationChart"/>
    <dgm:cxn modelId="{C8AF82B2-F9AF-46F6-A4B6-D704F239894E}" type="presParOf" srcId="{E55BE862-7456-48E9-B78A-283529C22373}" destId="{47693786-1CDD-43E4-BCBC-32EA4C4D7647}" srcOrd="1" destOrd="0" presId="urn:microsoft.com/office/officeart/2009/3/layout/HorizontalOrganizationChart"/>
    <dgm:cxn modelId="{EAFE6A48-69AC-4769-8280-E9E0805D2D3B}" type="presParOf" srcId="{E55BE862-7456-48E9-B78A-283529C22373}" destId="{908393B3-8A25-446D-B633-9F3246422F4C}" srcOrd="2" destOrd="0" presId="urn:microsoft.com/office/officeart/2009/3/layout/HorizontalOrganizationChart"/>
    <dgm:cxn modelId="{F01CB626-54C2-45E2-94F3-D25E3A8C605D}" type="presParOf" srcId="{4143C7AD-4A17-498D-9ADD-615E16A0C48A}" destId="{C86A7895-8957-4598-9956-7176F8A196E4}" srcOrd="2" destOrd="0" presId="urn:microsoft.com/office/officeart/2009/3/layout/HorizontalOrganizationChart"/>
    <dgm:cxn modelId="{1687D435-BB06-4E16-A31F-F4940F0A4DB1}" type="presParOf" srcId="{4143C7AD-4A17-498D-9ADD-615E16A0C48A}" destId="{6579D5E3-822E-4A94-8260-23C7B14FE343}" srcOrd="3" destOrd="0" presId="urn:microsoft.com/office/officeart/2009/3/layout/HorizontalOrganizationChart"/>
    <dgm:cxn modelId="{06067CCA-20BB-44B2-9A2D-7C3BEFC312A7}" type="presParOf" srcId="{6579D5E3-822E-4A94-8260-23C7B14FE343}" destId="{938A314A-FC03-4439-908B-3675F9028A57}" srcOrd="0" destOrd="0" presId="urn:microsoft.com/office/officeart/2009/3/layout/HorizontalOrganizationChart"/>
    <dgm:cxn modelId="{995FA2EC-89AE-4851-9533-90DD5677F356}" type="presParOf" srcId="{938A314A-FC03-4439-908B-3675F9028A57}" destId="{26204F0D-4AE3-450E-8579-30A4DB8F6FF5}" srcOrd="0" destOrd="0" presId="urn:microsoft.com/office/officeart/2009/3/layout/HorizontalOrganizationChart"/>
    <dgm:cxn modelId="{63686B44-F34C-485F-B7E3-197F3A0B1013}" type="presParOf" srcId="{938A314A-FC03-4439-908B-3675F9028A57}" destId="{C1C2744E-DDA4-4D59-9159-21883AAA8F01}" srcOrd="1" destOrd="0" presId="urn:microsoft.com/office/officeart/2009/3/layout/HorizontalOrganizationChart"/>
    <dgm:cxn modelId="{5D4DBFCA-9060-4F4D-B61B-71F41F4B94EE}" type="presParOf" srcId="{6579D5E3-822E-4A94-8260-23C7B14FE343}" destId="{BDCE8D53-F2BB-4A1A-8EAD-0920DCD5788C}" srcOrd="1" destOrd="0" presId="urn:microsoft.com/office/officeart/2009/3/layout/HorizontalOrganizationChart"/>
    <dgm:cxn modelId="{9C24D7D6-91AD-4360-8E23-7168AFB78F60}" type="presParOf" srcId="{6579D5E3-822E-4A94-8260-23C7B14FE343}" destId="{66253541-98E6-45F3-B79E-8AC9E0A9468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28872E-3673-40E6-B3CC-8FA22E73C7A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0101255-193D-429E-BBA3-2540808410D8}">
      <dgm:prSet custT="1"/>
      <dgm:spPr>
        <a:effectLst>
          <a:outerShdw blurRad="50800" dist="38100" dir="2700000" algn="tl" rotWithShape="0">
            <a:prstClr val="black">
              <a:alpha val="40000"/>
            </a:prstClr>
          </a:outerShdw>
        </a:effectLst>
      </dgm:spPr>
      <dgm:t>
        <a:bodyPr/>
        <a:lstStyle/>
        <a:p>
          <a:r>
            <a:rPr lang="en-US" sz="2000" dirty="0"/>
            <a:t>Start with a desk review report </a:t>
          </a:r>
          <a:endParaRPr lang="en-GB" sz="2000" dirty="0"/>
        </a:p>
      </dgm:t>
    </dgm:pt>
    <dgm:pt modelId="{F93DB2E6-9392-4779-BCC9-E64EED87F25B}" type="parTrans" cxnId="{16C6B787-5832-4031-8270-EB12782CAE17}">
      <dgm:prSet/>
      <dgm:spPr/>
      <dgm:t>
        <a:bodyPr/>
        <a:lstStyle/>
        <a:p>
          <a:endParaRPr lang="en-US" sz="2000"/>
        </a:p>
      </dgm:t>
    </dgm:pt>
    <dgm:pt modelId="{0117AE77-76DF-4484-8C2D-7CA2E66AC6BA}" type="sibTrans" cxnId="{16C6B787-5832-4031-8270-EB12782CAE17}">
      <dgm:prSet/>
      <dgm:spPr/>
      <dgm:t>
        <a:bodyPr/>
        <a:lstStyle/>
        <a:p>
          <a:endParaRPr lang="en-US" sz="2000"/>
        </a:p>
      </dgm:t>
    </dgm:pt>
    <dgm:pt modelId="{F0B84EBD-BDDE-48F6-A04F-F7847895297C}">
      <dgm:prSet custT="1"/>
      <dgm:spPr/>
      <dgm:t>
        <a:bodyPr/>
        <a:lstStyle/>
        <a:p>
          <a:r>
            <a:rPr lang="en-US" sz="2000" dirty="0"/>
            <a:t>identify evidence gaps to focus on data collection missions</a:t>
          </a:r>
          <a:endParaRPr lang="en-GB" sz="2000" dirty="0"/>
        </a:p>
      </dgm:t>
    </dgm:pt>
    <dgm:pt modelId="{DA157980-28F5-4D5B-BE80-8C52DEA1B0C6}" type="parTrans" cxnId="{ADF5CA3D-3E6E-4DEC-AEA6-F1A81E600892}">
      <dgm:prSet/>
      <dgm:spPr/>
      <dgm:t>
        <a:bodyPr/>
        <a:lstStyle/>
        <a:p>
          <a:endParaRPr lang="en-US" sz="2000"/>
        </a:p>
      </dgm:t>
    </dgm:pt>
    <dgm:pt modelId="{16C4C125-697B-4A25-98C7-2B3407C737DF}" type="sibTrans" cxnId="{ADF5CA3D-3E6E-4DEC-AEA6-F1A81E600892}">
      <dgm:prSet/>
      <dgm:spPr/>
      <dgm:t>
        <a:bodyPr/>
        <a:lstStyle/>
        <a:p>
          <a:endParaRPr lang="en-US" sz="2000"/>
        </a:p>
      </dgm:t>
    </dgm:pt>
    <dgm:pt modelId="{4FDC0E96-0984-493B-B80B-A9B05AE0C3BF}">
      <dgm:prSet custT="1"/>
      <dgm:spPr>
        <a:solidFill>
          <a:srgbClr val="20908D"/>
        </a:solidFill>
        <a:effectLst>
          <a:outerShdw blurRad="50800" dist="38100" dir="2700000" algn="tl" rotWithShape="0">
            <a:prstClr val="black">
              <a:alpha val="40000"/>
            </a:prstClr>
          </a:outerShdw>
        </a:effectLst>
      </dgm:spPr>
      <dgm:t>
        <a:bodyPr/>
        <a:lstStyle/>
        <a:p>
          <a:r>
            <a:rPr lang="en-US" sz="2000" dirty="0"/>
            <a:t>Conduct virtual interviews with staff for  (understanding/context/TOC) </a:t>
          </a:r>
          <a:endParaRPr lang="en-GB" sz="2000" dirty="0"/>
        </a:p>
      </dgm:t>
    </dgm:pt>
    <dgm:pt modelId="{FEAE1A71-ECD7-4381-96A7-8A78B5FB563A}" type="parTrans" cxnId="{32F5035A-8053-4DC5-8769-AA6C0BD5A24A}">
      <dgm:prSet/>
      <dgm:spPr/>
      <dgm:t>
        <a:bodyPr/>
        <a:lstStyle/>
        <a:p>
          <a:endParaRPr lang="en-US" sz="2000"/>
        </a:p>
      </dgm:t>
    </dgm:pt>
    <dgm:pt modelId="{1433CFDB-C324-4712-824C-758E25D5B640}" type="sibTrans" cxnId="{32F5035A-8053-4DC5-8769-AA6C0BD5A24A}">
      <dgm:prSet/>
      <dgm:spPr/>
      <dgm:t>
        <a:bodyPr/>
        <a:lstStyle/>
        <a:p>
          <a:endParaRPr lang="en-US" sz="2000"/>
        </a:p>
      </dgm:t>
    </dgm:pt>
    <dgm:pt modelId="{F86AC971-ADA9-43E7-BCDB-1C1CD8B5B6E6}">
      <dgm:prSet custT="1"/>
      <dgm:spPr>
        <a:effectLst>
          <a:outerShdw blurRad="50800" dist="38100" dir="2700000" algn="tl" rotWithShape="0">
            <a:prstClr val="black">
              <a:alpha val="40000"/>
            </a:prstClr>
          </a:outerShdw>
        </a:effectLst>
      </dgm:spPr>
      <dgm:t>
        <a:bodyPr/>
        <a:lstStyle/>
        <a:p>
          <a:r>
            <a:rPr lang="en-US" sz="2000" dirty="0"/>
            <a:t>Send a pre-mission-questionnaire or survey</a:t>
          </a:r>
          <a:endParaRPr lang="en-GB" sz="2000" dirty="0"/>
        </a:p>
      </dgm:t>
    </dgm:pt>
    <dgm:pt modelId="{E4C2CD72-0A7A-485F-A756-2062F2B52015}" type="parTrans" cxnId="{54F7DB8D-4C07-4CA9-BDA7-197CDE475261}">
      <dgm:prSet/>
      <dgm:spPr/>
      <dgm:t>
        <a:bodyPr/>
        <a:lstStyle/>
        <a:p>
          <a:endParaRPr lang="en-US" sz="2000"/>
        </a:p>
      </dgm:t>
    </dgm:pt>
    <dgm:pt modelId="{149305D6-E016-47E1-B43F-CBFA1E759BCC}" type="sibTrans" cxnId="{54F7DB8D-4C07-4CA9-BDA7-197CDE475261}">
      <dgm:prSet/>
      <dgm:spPr/>
      <dgm:t>
        <a:bodyPr/>
        <a:lstStyle/>
        <a:p>
          <a:endParaRPr lang="en-US" sz="2000"/>
        </a:p>
      </dgm:t>
    </dgm:pt>
    <dgm:pt modelId="{40563F4A-3392-42DF-83CD-ACFDBE5C651A}">
      <dgm:prSet custT="1"/>
      <dgm:spPr/>
      <dgm:t>
        <a:bodyPr/>
        <a:lstStyle/>
        <a:p>
          <a:r>
            <a:rPr lang="en-US" sz="2000" dirty="0"/>
            <a:t>shorten the time of interviews with staff </a:t>
          </a:r>
          <a:endParaRPr lang="en-GB" sz="2000" dirty="0"/>
        </a:p>
      </dgm:t>
    </dgm:pt>
    <dgm:pt modelId="{BC2711BF-8326-4952-8A6A-85E5ADCD8495}" type="parTrans" cxnId="{2BBD7AC4-E8B8-412E-A05D-CD55CA8BE748}">
      <dgm:prSet/>
      <dgm:spPr/>
      <dgm:t>
        <a:bodyPr/>
        <a:lstStyle/>
        <a:p>
          <a:endParaRPr lang="en-US" sz="2000"/>
        </a:p>
      </dgm:t>
    </dgm:pt>
    <dgm:pt modelId="{29FF42FD-13CD-4C9F-B416-5C8481DBA566}" type="sibTrans" cxnId="{2BBD7AC4-E8B8-412E-A05D-CD55CA8BE748}">
      <dgm:prSet/>
      <dgm:spPr/>
      <dgm:t>
        <a:bodyPr/>
        <a:lstStyle/>
        <a:p>
          <a:endParaRPr lang="en-US" sz="2000"/>
        </a:p>
      </dgm:t>
    </dgm:pt>
    <dgm:pt modelId="{9F56B45B-464B-42DF-9AB0-D0CA11FF7A3C}">
      <dgm:prSet custT="1"/>
      <dgm:spPr>
        <a:effectLst>
          <a:outerShdw blurRad="50800" dist="38100" dir="2700000" algn="tl" rotWithShape="0">
            <a:prstClr val="black">
              <a:alpha val="40000"/>
            </a:prstClr>
          </a:outerShdw>
        </a:effectLst>
      </dgm:spPr>
      <dgm:t>
        <a:bodyPr/>
        <a:lstStyle/>
        <a:p>
          <a:r>
            <a:rPr lang="en-US" sz="2000" dirty="0"/>
            <a:t>Develop a data collection plan for the mission</a:t>
          </a:r>
          <a:endParaRPr lang="en-GB" sz="2000" dirty="0"/>
        </a:p>
      </dgm:t>
    </dgm:pt>
    <dgm:pt modelId="{762B8ACE-EDE1-4FEB-9FEC-99A350B5A59F}" type="parTrans" cxnId="{60E522A0-4C4F-4670-97E5-FB329F4D9F5F}">
      <dgm:prSet/>
      <dgm:spPr/>
      <dgm:t>
        <a:bodyPr/>
        <a:lstStyle/>
        <a:p>
          <a:endParaRPr lang="en-US" sz="2000"/>
        </a:p>
      </dgm:t>
    </dgm:pt>
    <dgm:pt modelId="{8CD88367-BFA3-4438-9B93-1D8C52658BA9}" type="sibTrans" cxnId="{60E522A0-4C4F-4670-97E5-FB329F4D9F5F}">
      <dgm:prSet/>
      <dgm:spPr/>
      <dgm:t>
        <a:bodyPr/>
        <a:lstStyle/>
        <a:p>
          <a:endParaRPr lang="en-US" sz="2000"/>
        </a:p>
      </dgm:t>
    </dgm:pt>
    <dgm:pt modelId="{9B97B9AB-FB1C-48A5-9F66-78D399FE5AF2}" type="pres">
      <dgm:prSet presAssocID="{8428872E-3673-40E6-B3CC-8FA22E73C7A6}" presName="linear" presStyleCnt="0">
        <dgm:presLayoutVars>
          <dgm:dir/>
          <dgm:animLvl val="lvl"/>
          <dgm:resizeHandles val="exact"/>
        </dgm:presLayoutVars>
      </dgm:prSet>
      <dgm:spPr/>
    </dgm:pt>
    <dgm:pt modelId="{B5903D90-4E5B-41A9-9BB4-11E1D6FBF2F2}" type="pres">
      <dgm:prSet presAssocID="{00101255-193D-429E-BBA3-2540808410D8}" presName="parentLin" presStyleCnt="0"/>
      <dgm:spPr/>
    </dgm:pt>
    <dgm:pt modelId="{7082C11E-B9B1-425E-8446-7E626E9CDE77}" type="pres">
      <dgm:prSet presAssocID="{00101255-193D-429E-BBA3-2540808410D8}" presName="parentLeftMargin" presStyleLbl="node1" presStyleIdx="0" presStyleCnt="4"/>
      <dgm:spPr/>
    </dgm:pt>
    <dgm:pt modelId="{8778886E-03E4-4555-BDBA-D94D37C2DBB5}" type="pres">
      <dgm:prSet presAssocID="{00101255-193D-429E-BBA3-2540808410D8}" presName="parentText" presStyleLbl="node1" presStyleIdx="0" presStyleCnt="4">
        <dgm:presLayoutVars>
          <dgm:chMax val="0"/>
          <dgm:bulletEnabled val="1"/>
        </dgm:presLayoutVars>
      </dgm:prSet>
      <dgm:spPr/>
    </dgm:pt>
    <dgm:pt modelId="{FF15E8EA-48E4-4A4A-BF6B-DB3E5A6C844E}" type="pres">
      <dgm:prSet presAssocID="{00101255-193D-429E-BBA3-2540808410D8}" presName="negativeSpace" presStyleCnt="0"/>
      <dgm:spPr/>
    </dgm:pt>
    <dgm:pt modelId="{AD93C6C7-0199-47B3-8E30-91A67D460AB5}" type="pres">
      <dgm:prSet presAssocID="{00101255-193D-429E-BBA3-2540808410D8}" presName="childText" presStyleLbl="conFgAcc1" presStyleIdx="0" presStyleCnt="4">
        <dgm:presLayoutVars>
          <dgm:bulletEnabled val="1"/>
        </dgm:presLayoutVars>
      </dgm:prSet>
      <dgm:spPr/>
    </dgm:pt>
    <dgm:pt modelId="{CB7275D6-148E-4BDC-B207-8BDF7BCB5838}" type="pres">
      <dgm:prSet presAssocID="{0117AE77-76DF-4484-8C2D-7CA2E66AC6BA}" presName="spaceBetweenRectangles" presStyleCnt="0"/>
      <dgm:spPr/>
    </dgm:pt>
    <dgm:pt modelId="{B0457174-E3C6-4DEB-8DBD-E2D32B73A86C}" type="pres">
      <dgm:prSet presAssocID="{4FDC0E96-0984-493B-B80B-A9B05AE0C3BF}" presName="parentLin" presStyleCnt="0"/>
      <dgm:spPr/>
    </dgm:pt>
    <dgm:pt modelId="{9DEF65A9-2961-40A6-A5DA-5E1BEC98F4C6}" type="pres">
      <dgm:prSet presAssocID="{4FDC0E96-0984-493B-B80B-A9B05AE0C3BF}" presName="parentLeftMargin" presStyleLbl="node1" presStyleIdx="0" presStyleCnt="4"/>
      <dgm:spPr/>
    </dgm:pt>
    <dgm:pt modelId="{677FA5A8-9BC5-47AD-9378-F67041D65319}" type="pres">
      <dgm:prSet presAssocID="{4FDC0E96-0984-493B-B80B-A9B05AE0C3BF}" presName="parentText" presStyleLbl="node1" presStyleIdx="1" presStyleCnt="4" custLinFactNeighborX="-7530" custLinFactNeighborY="-4009">
        <dgm:presLayoutVars>
          <dgm:chMax val="0"/>
          <dgm:bulletEnabled val="1"/>
        </dgm:presLayoutVars>
      </dgm:prSet>
      <dgm:spPr/>
    </dgm:pt>
    <dgm:pt modelId="{7A7E1057-F943-4264-98E8-894965516993}" type="pres">
      <dgm:prSet presAssocID="{4FDC0E96-0984-493B-B80B-A9B05AE0C3BF}" presName="negativeSpace" presStyleCnt="0"/>
      <dgm:spPr/>
    </dgm:pt>
    <dgm:pt modelId="{AFAEC71C-C737-4299-A864-86F1B9F4B06B}" type="pres">
      <dgm:prSet presAssocID="{4FDC0E96-0984-493B-B80B-A9B05AE0C3BF}" presName="childText" presStyleLbl="conFgAcc1" presStyleIdx="1" presStyleCnt="4">
        <dgm:presLayoutVars>
          <dgm:bulletEnabled val="1"/>
        </dgm:presLayoutVars>
      </dgm:prSet>
      <dgm:spPr/>
    </dgm:pt>
    <dgm:pt modelId="{881D47AA-10DA-4D6B-9D25-0BD0568253DA}" type="pres">
      <dgm:prSet presAssocID="{1433CFDB-C324-4712-824C-758E25D5B640}" presName="spaceBetweenRectangles" presStyleCnt="0"/>
      <dgm:spPr/>
    </dgm:pt>
    <dgm:pt modelId="{8510AD8C-7677-4119-8F04-244160B1C200}" type="pres">
      <dgm:prSet presAssocID="{F86AC971-ADA9-43E7-BCDB-1C1CD8B5B6E6}" presName="parentLin" presStyleCnt="0"/>
      <dgm:spPr/>
    </dgm:pt>
    <dgm:pt modelId="{04973C92-4271-46FB-85FD-67AC13B707C7}" type="pres">
      <dgm:prSet presAssocID="{F86AC971-ADA9-43E7-BCDB-1C1CD8B5B6E6}" presName="parentLeftMargin" presStyleLbl="node1" presStyleIdx="1" presStyleCnt="4"/>
      <dgm:spPr/>
    </dgm:pt>
    <dgm:pt modelId="{9A8420B8-80DE-40AE-9330-893DE8767EF5}" type="pres">
      <dgm:prSet presAssocID="{F86AC971-ADA9-43E7-BCDB-1C1CD8B5B6E6}" presName="parentText" presStyleLbl="node1" presStyleIdx="2" presStyleCnt="4">
        <dgm:presLayoutVars>
          <dgm:chMax val="0"/>
          <dgm:bulletEnabled val="1"/>
        </dgm:presLayoutVars>
      </dgm:prSet>
      <dgm:spPr/>
    </dgm:pt>
    <dgm:pt modelId="{E82A0538-AD13-4CFA-9C67-7EBE3790E0F9}" type="pres">
      <dgm:prSet presAssocID="{F86AC971-ADA9-43E7-BCDB-1C1CD8B5B6E6}" presName="negativeSpace" presStyleCnt="0"/>
      <dgm:spPr/>
    </dgm:pt>
    <dgm:pt modelId="{34EA30DE-A99A-479A-A0B3-838797BE174C}" type="pres">
      <dgm:prSet presAssocID="{F86AC971-ADA9-43E7-BCDB-1C1CD8B5B6E6}" presName="childText" presStyleLbl="conFgAcc1" presStyleIdx="2" presStyleCnt="4">
        <dgm:presLayoutVars>
          <dgm:bulletEnabled val="1"/>
        </dgm:presLayoutVars>
      </dgm:prSet>
      <dgm:spPr/>
    </dgm:pt>
    <dgm:pt modelId="{6181616E-70BB-4846-965D-275EF6DDCEC8}" type="pres">
      <dgm:prSet presAssocID="{149305D6-E016-47E1-B43F-CBFA1E759BCC}" presName="spaceBetweenRectangles" presStyleCnt="0"/>
      <dgm:spPr/>
    </dgm:pt>
    <dgm:pt modelId="{DC542C6E-BDB4-4472-AEB0-7B6CF2563ECF}" type="pres">
      <dgm:prSet presAssocID="{9F56B45B-464B-42DF-9AB0-D0CA11FF7A3C}" presName="parentLin" presStyleCnt="0"/>
      <dgm:spPr/>
    </dgm:pt>
    <dgm:pt modelId="{36900CA3-AAAE-4557-B2F9-292D28BFE23B}" type="pres">
      <dgm:prSet presAssocID="{9F56B45B-464B-42DF-9AB0-D0CA11FF7A3C}" presName="parentLeftMargin" presStyleLbl="node1" presStyleIdx="2" presStyleCnt="4"/>
      <dgm:spPr/>
    </dgm:pt>
    <dgm:pt modelId="{05934014-DB59-4D92-9595-1AAF51F1F045}" type="pres">
      <dgm:prSet presAssocID="{9F56B45B-464B-42DF-9AB0-D0CA11FF7A3C}" presName="parentText" presStyleLbl="node1" presStyleIdx="3" presStyleCnt="4">
        <dgm:presLayoutVars>
          <dgm:chMax val="0"/>
          <dgm:bulletEnabled val="1"/>
        </dgm:presLayoutVars>
      </dgm:prSet>
      <dgm:spPr/>
    </dgm:pt>
    <dgm:pt modelId="{825B4DE0-4FAF-484F-8A07-CC2A9AE6AC57}" type="pres">
      <dgm:prSet presAssocID="{9F56B45B-464B-42DF-9AB0-D0CA11FF7A3C}" presName="negativeSpace" presStyleCnt="0"/>
      <dgm:spPr/>
    </dgm:pt>
    <dgm:pt modelId="{26EA127E-DE71-4E81-ABCC-A56B20A10CE7}" type="pres">
      <dgm:prSet presAssocID="{9F56B45B-464B-42DF-9AB0-D0CA11FF7A3C}" presName="childText" presStyleLbl="conFgAcc1" presStyleIdx="3" presStyleCnt="4" custLinFactNeighborX="-991" custLinFactNeighborY="10255">
        <dgm:presLayoutVars>
          <dgm:bulletEnabled val="1"/>
        </dgm:presLayoutVars>
      </dgm:prSet>
      <dgm:spPr/>
    </dgm:pt>
  </dgm:ptLst>
  <dgm:cxnLst>
    <dgm:cxn modelId="{DD71AC1C-2AF0-4C52-9337-84DBA91FE1C2}" type="presOf" srcId="{9F56B45B-464B-42DF-9AB0-D0CA11FF7A3C}" destId="{05934014-DB59-4D92-9595-1AAF51F1F045}" srcOrd="1" destOrd="0" presId="urn:microsoft.com/office/officeart/2005/8/layout/list1"/>
    <dgm:cxn modelId="{00F13B27-95C2-4C38-918A-70B6657ED41D}" type="presOf" srcId="{4FDC0E96-0984-493B-B80B-A9B05AE0C3BF}" destId="{677FA5A8-9BC5-47AD-9378-F67041D65319}" srcOrd="1" destOrd="0" presId="urn:microsoft.com/office/officeart/2005/8/layout/list1"/>
    <dgm:cxn modelId="{A77A0839-98F3-4285-93D7-CEE0D808870A}" type="presOf" srcId="{F86AC971-ADA9-43E7-BCDB-1C1CD8B5B6E6}" destId="{9A8420B8-80DE-40AE-9330-893DE8767EF5}" srcOrd="1" destOrd="0" presId="urn:microsoft.com/office/officeart/2005/8/layout/list1"/>
    <dgm:cxn modelId="{ADF5CA3D-3E6E-4DEC-AEA6-F1A81E600892}" srcId="{00101255-193D-429E-BBA3-2540808410D8}" destId="{F0B84EBD-BDDE-48F6-A04F-F7847895297C}" srcOrd="0" destOrd="0" parTransId="{DA157980-28F5-4D5B-BE80-8C52DEA1B0C6}" sibTransId="{16C4C125-697B-4A25-98C7-2B3407C737DF}"/>
    <dgm:cxn modelId="{71821444-686A-4D58-B22D-ED5B2AEEA174}" type="presOf" srcId="{40563F4A-3392-42DF-83CD-ACFDBE5C651A}" destId="{34EA30DE-A99A-479A-A0B3-838797BE174C}" srcOrd="0" destOrd="0" presId="urn:microsoft.com/office/officeart/2005/8/layout/list1"/>
    <dgm:cxn modelId="{FA5C2E47-702C-43B9-9EBC-58D4846CA866}" type="presOf" srcId="{9F56B45B-464B-42DF-9AB0-D0CA11FF7A3C}" destId="{36900CA3-AAAE-4557-B2F9-292D28BFE23B}" srcOrd="0" destOrd="0" presId="urn:microsoft.com/office/officeart/2005/8/layout/list1"/>
    <dgm:cxn modelId="{32F5035A-8053-4DC5-8769-AA6C0BD5A24A}" srcId="{8428872E-3673-40E6-B3CC-8FA22E73C7A6}" destId="{4FDC0E96-0984-493B-B80B-A9B05AE0C3BF}" srcOrd="1" destOrd="0" parTransId="{FEAE1A71-ECD7-4381-96A7-8A78B5FB563A}" sibTransId="{1433CFDB-C324-4712-824C-758E25D5B640}"/>
    <dgm:cxn modelId="{16C6B787-5832-4031-8270-EB12782CAE17}" srcId="{8428872E-3673-40E6-B3CC-8FA22E73C7A6}" destId="{00101255-193D-429E-BBA3-2540808410D8}" srcOrd="0" destOrd="0" parTransId="{F93DB2E6-9392-4779-BCC9-E64EED87F25B}" sibTransId="{0117AE77-76DF-4484-8C2D-7CA2E66AC6BA}"/>
    <dgm:cxn modelId="{29C02E89-13B1-43AF-BD55-F41D04E7A245}" type="presOf" srcId="{00101255-193D-429E-BBA3-2540808410D8}" destId="{8778886E-03E4-4555-BDBA-D94D37C2DBB5}" srcOrd="1" destOrd="0" presId="urn:microsoft.com/office/officeart/2005/8/layout/list1"/>
    <dgm:cxn modelId="{54F7DB8D-4C07-4CA9-BDA7-197CDE475261}" srcId="{8428872E-3673-40E6-B3CC-8FA22E73C7A6}" destId="{F86AC971-ADA9-43E7-BCDB-1C1CD8B5B6E6}" srcOrd="2" destOrd="0" parTransId="{E4C2CD72-0A7A-485F-A756-2062F2B52015}" sibTransId="{149305D6-E016-47E1-B43F-CBFA1E759BCC}"/>
    <dgm:cxn modelId="{8A450896-9546-423F-8804-6B54552078AF}" type="presOf" srcId="{F0B84EBD-BDDE-48F6-A04F-F7847895297C}" destId="{AD93C6C7-0199-47B3-8E30-91A67D460AB5}" srcOrd="0" destOrd="0" presId="urn:microsoft.com/office/officeart/2005/8/layout/list1"/>
    <dgm:cxn modelId="{60E522A0-4C4F-4670-97E5-FB329F4D9F5F}" srcId="{8428872E-3673-40E6-B3CC-8FA22E73C7A6}" destId="{9F56B45B-464B-42DF-9AB0-D0CA11FF7A3C}" srcOrd="3" destOrd="0" parTransId="{762B8ACE-EDE1-4FEB-9FEC-99A350B5A59F}" sibTransId="{8CD88367-BFA3-4438-9B93-1D8C52658BA9}"/>
    <dgm:cxn modelId="{980C4CA1-3332-45D7-B3F8-5FB6EA78EBE2}" type="presOf" srcId="{8428872E-3673-40E6-B3CC-8FA22E73C7A6}" destId="{9B97B9AB-FB1C-48A5-9F66-78D399FE5AF2}" srcOrd="0" destOrd="0" presId="urn:microsoft.com/office/officeart/2005/8/layout/list1"/>
    <dgm:cxn modelId="{29C624B2-A399-4089-A249-1E5427DFF5C0}" type="presOf" srcId="{F86AC971-ADA9-43E7-BCDB-1C1CD8B5B6E6}" destId="{04973C92-4271-46FB-85FD-67AC13B707C7}" srcOrd="0" destOrd="0" presId="urn:microsoft.com/office/officeart/2005/8/layout/list1"/>
    <dgm:cxn modelId="{323D1CBA-472E-46A6-B5ED-7531597B71C3}" type="presOf" srcId="{4FDC0E96-0984-493B-B80B-A9B05AE0C3BF}" destId="{9DEF65A9-2961-40A6-A5DA-5E1BEC98F4C6}" srcOrd="0" destOrd="0" presId="urn:microsoft.com/office/officeart/2005/8/layout/list1"/>
    <dgm:cxn modelId="{2BBD7AC4-E8B8-412E-A05D-CD55CA8BE748}" srcId="{F86AC971-ADA9-43E7-BCDB-1C1CD8B5B6E6}" destId="{40563F4A-3392-42DF-83CD-ACFDBE5C651A}" srcOrd="0" destOrd="0" parTransId="{BC2711BF-8326-4952-8A6A-85E5ADCD8495}" sibTransId="{29FF42FD-13CD-4C9F-B416-5C8481DBA566}"/>
    <dgm:cxn modelId="{4F6801D8-439B-4A14-85E7-2A248E537F42}" type="presOf" srcId="{00101255-193D-429E-BBA3-2540808410D8}" destId="{7082C11E-B9B1-425E-8446-7E626E9CDE77}" srcOrd="0" destOrd="0" presId="urn:microsoft.com/office/officeart/2005/8/layout/list1"/>
    <dgm:cxn modelId="{9EF8C3F7-11E3-43CE-B3A5-5E551A4BF95E}" type="presParOf" srcId="{9B97B9AB-FB1C-48A5-9F66-78D399FE5AF2}" destId="{B5903D90-4E5B-41A9-9BB4-11E1D6FBF2F2}" srcOrd="0" destOrd="0" presId="urn:microsoft.com/office/officeart/2005/8/layout/list1"/>
    <dgm:cxn modelId="{8F0AA85C-AEBC-4FB5-B831-4FEB724FD575}" type="presParOf" srcId="{B5903D90-4E5B-41A9-9BB4-11E1D6FBF2F2}" destId="{7082C11E-B9B1-425E-8446-7E626E9CDE77}" srcOrd="0" destOrd="0" presId="urn:microsoft.com/office/officeart/2005/8/layout/list1"/>
    <dgm:cxn modelId="{36C25DD9-E8DC-40EC-B089-02C2A0E38A47}" type="presParOf" srcId="{B5903D90-4E5B-41A9-9BB4-11E1D6FBF2F2}" destId="{8778886E-03E4-4555-BDBA-D94D37C2DBB5}" srcOrd="1" destOrd="0" presId="urn:microsoft.com/office/officeart/2005/8/layout/list1"/>
    <dgm:cxn modelId="{0EC6287C-DC36-4726-AABB-B4CD295D149F}" type="presParOf" srcId="{9B97B9AB-FB1C-48A5-9F66-78D399FE5AF2}" destId="{FF15E8EA-48E4-4A4A-BF6B-DB3E5A6C844E}" srcOrd="1" destOrd="0" presId="urn:microsoft.com/office/officeart/2005/8/layout/list1"/>
    <dgm:cxn modelId="{E873ADF7-DECB-45DE-A7D4-1BD19F23D7B2}" type="presParOf" srcId="{9B97B9AB-FB1C-48A5-9F66-78D399FE5AF2}" destId="{AD93C6C7-0199-47B3-8E30-91A67D460AB5}" srcOrd="2" destOrd="0" presId="urn:microsoft.com/office/officeart/2005/8/layout/list1"/>
    <dgm:cxn modelId="{A15D2244-F188-415A-8FDF-008AF6A99FD3}" type="presParOf" srcId="{9B97B9AB-FB1C-48A5-9F66-78D399FE5AF2}" destId="{CB7275D6-148E-4BDC-B207-8BDF7BCB5838}" srcOrd="3" destOrd="0" presId="urn:microsoft.com/office/officeart/2005/8/layout/list1"/>
    <dgm:cxn modelId="{97DB2AB6-7ACC-4843-BEDC-BBCE8A3C9B9F}" type="presParOf" srcId="{9B97B9AB-FB1C-48A5-9F66-78D399FE5AF2}" destId="{B0457174-E3C6-4DEB-8DBD-E2D32B73A86C}" srcOrd="4" destOrd="0" presId="urn:microsoft.com/office/officeart/2005/8/layout/list1"/>
    <dgm:cxn modelId="{D5914062-F096-482F-A0DD-5F0E1316AA4C}" type="presParOf" srcId="{B0457174-E3C6-4DEB-8DBD-E2D32B73A86C}" destId="{9DEF65A9-2961-40A6-A5DA-5E1BEC98F4C6}" srcOrd="0" destOrd="0" presId="urn:microsoft.com/office/officeart/2005/8/layout/list1"/>
    <dgm:cxn modelId="{A4C9FA98-DB5D-4C6F-9D2D-97EF50D6BBA3}" type="presParOf" srcId="{B0457174-E3C6-4DEB-8DBD-E2D32B73A86C}" destId="{677FA5A8-9BC5-47AD-9378-F67041D65319}" srcOrd="1" destOrd="0" presId="urn:microsoft.com/office/officeart/2005/8/layout/list1"/>
    <dgm:cxn modelId="{342E88D5-677A-4D08-BE4F-E95C89D59C4A}" type="presParOf" srcId="{9B97B9AB-FB1C-48A5-9F66-78D399FE5AF2}" destId="{7A7E1057-F943-4264-98E8-894965516993}" srcOrd="5" destOrd="0" presId="urn:microsoft.com/office/officeart/2005/8/layout/list1"/>
    <dgm:cxn modelId="{6C3861DF-A1CC-45C1-9A66-7BC4391600E7}" type="presParOf" srcId="{9B97B9AB-FB1C-48A5-9F66-78D399FE5AF2}" destId="{AFAEC71C-C737-4299-A864-86F1B9F4B06B}" srcOrd="6" destOrd="0" presId="urn:microsoft.com/office/officeart/2005/8/layout/list1"/>
    <dgm:cxn modelId="{EFB84F78-A7DA-4B82-B7F1-6570F28C9E59}" type="presParOf" srcId="{9B97B9AB-FB1C-48A5-9F66-78D399FE5AF2}" destId="{881D47AA-10DA-4D6B-9D25-0BD0568253DA}" srcOrd="7" destOrd="0" presId="urn:microsoft.com/office/officeart/2005/8/layout/list1"/>
    <dgm:cxn modelId="{7C513B28-0236-4EFF-BDF5-AD1CB334C9B5}" type="presParOf" srcId="{9B97B9AB-FB1C-48A5-9F66-78D399FE5AF2}" destId="{8510AD8C-7677-4119-8F04-244160B1C200}" srcOrd="8" destOrd="0" presId="urn:microsoft.com/office/officeart/2005/8/layout/list1"/>
    <dgm:cxn modelId="{570E80E3-296D-4D60-9E6C-752509386781}" type="presParOf" srcId="{8510AD8C-7677-4119-8F04-244160B1C200}" destId="{04973C92-4271-46FB-85FD-67AC13B707C7}" srcOrd="0" destOrd="0" presId="urn:microsoft.com/office/officeart/2005/8/layout/list1"/>
    <dgm:cxn modelId="{065F2022-89E6-4658-BD32-69E2CAEDF5AE}" type="presParOf" srcId="{8510AD8C-7677-4119-8F04-244160B1C200}" destId="{9A8420B8-80DE-40AE-9330-893DE8767EF5}" srcOrd="1" destOrd="0" presId="urn:microsoft.com/office/officeart/2005/8/layout/list1"/>
    <dgm:cxn modelId="{1F1D4929-341E-4AB9-8CD3-2CC0D8615080}" type="presParOf" srcId="{9B97B9AB-FB1C-48A5-9F66-78D399FE5AF2}" destId="{E82A0538-AD13-4CFA-9C67-7EBE3790E0F9}" srcOrd="9" destOrd="0" presId="urn:microsoft.com/office/officeart/2005/8/layout/list1"/>
    <dgm:cxn modelId="{E11CE6DB-F9E5-4A11-95C7-86855BB64204}" type="presParOf" srcId="{9B97B9AB-FB1C-48A5-9F66-78D399FE5AF2}" destId="{34EA30DE-A99A-479A-A0B3-838797BE174C}" srcOrd="10" destOrd="0" presId="urn:microsoft.com/office/officeart/2005/8/layout/list1"/>
    <dgm:cxn modelId="{BB4541C0-C045-4F7B-A442-DB4BCB15C75F}" type="presParOf" srcId="{9B97B9AB-FB1C-48A5-9F66-78D399FE5AF2}" destId="{6181616E-70BB-4846-965D-275EF6DDCEC8}" srcOrd="11" destOrd="0" presId="urn:microsoft.com/office/officeart/2005/8/layout/list1"/>
    <dgm:cxn modelId="{1D16F026-E9B0-410F-B6FA-DDD31EE19494}" type="presParOf" srcId="{9B97B9AB-FB1C-48A5-9F66-78D399FE5AF2}" destId="{DC542C6E-BDB4-4472-AEB0-7B6CF2563ECF}" srcOrd="12" destOrd="0" presId="urn:microsoft.com/office/officeart/2005/8/layout/list1"/>
    <dgm:cxn modelId="{1F2FC0D9-D7CF-4336-8227-1F1ACB81CF8C}" type="presParOf" srcId="{DC542C6E-BDB4-4472-AEB0-7B6CF2563ECF}" destId="{36900CA3-AAAE-4557-B2F9-292D28BFE23B}" srcOrd="0" destOrd="0" presId="urn:microsoft.com/office/officeart/2005/8/layout/list1"/>
    <dgm:cxn modelId="{467EEF80-7F5C-4C6C-898C-B5FC811B4033}" type="presParOf" srcId="{DC542C6E-BDB4-4472-AEB0-7B6CF2563ECF}" destId="{05934014-DB59-4D92-9595-1AAF51F1F045}" srcOrd="1" destOrd="0" presId="urn:microsoft.com/office/officeart/2005/8/layout/list1"/>
    <dgm:cxn modelId="{1F35D8FC-6B0C-40FC-BF72-97C83BFA9DC9}" type="presParOf" srcId="{9B97B9AB-FB1C-48A5-9F66-78D399FE5AF2}" destId="{825B4DE0-4FAF-484F-8A07-CC2A9AE6AC57}" srcOrd="13" destOrd="0" presId="urn:microsoft.com/office/officeart/2005/8/layout/list1"/>
    <dgm:cxn modelId="{944840F2-EA88-4990-8FC7-655FB7CEF984}" type="presParOf" srcId="{9B97B9AB-FB1C-48A5-9F66-78D399FE5AF2}" destId="{26EA127E-DE71-4E81-ABCC-A56B20A10CE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67A01B-C1D8-4388-A934-8E31D51153E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B4268C6-8578-42AC-8C50-E4551840B468}">
      <dgm:prSet/>
      <dgm:spPr>
        <a:effectLst>
          <a:outerShdw blurRad="50800" dist="38100" dir="8100000" algn="tr" rotWithShape="0">
            <a:prstClr val="black">
              <a:alpha val="40000"/>
            </a:prstClr>
          </a:outerShdw>
        </a:effectLst>
      </dgm:spPr>
      <dgm:t>
        <a:bodyPr/>
        <a:lstStyle/>
        <a:p>
          <a:r>
            <a:rPr lang="en-GB" dirty="0"/>
            <a:t>Map who to consult for data/perceptions/evidence collection with what methods</a:t>
          </a:r>
        </a:p>
      </dgm:t>
    </dgm:pt>
    <dgm:pt modelId="{E6F76EF9-7BB8-4848-ACB3-56BC96995A59}" type="parTrans" cxnId="{F6776B01-C774-48B3-A8EB-45E6F716D709}">
      <dgm:prSet/>
      <dgm:spPr/>
      <dgm:t>
        <a:bodyPr/>
        <a:lstStyle/>
        <a:p>
          <a:endParaRPr lang="en-US"/>
        </a:p>
      </dgm:t>
    </dgm:pt>
    <dgm:pt modelId="{7DEBD8B0-2F4E-499E-AEB4-BCAC949B813A}" type="sibTrans" cxnId="{F6776B01-C774-48B3-A8EB-45E6F716D709}">
      <dgm:prSet/>
      <dgm:spPr/>
      <dgm:t>
        <a:bodyPr/>
        <a:lstStyle/>
        <a:p>
          <a:endParaRPr lang="en-US"/>
        </a:p>
      </dgm:t>
    </dgm:pt>
    <dgm:pt modelId="{3D9AFB94-9612-4BDB-A4B9-F38A81F63D91}">
      <dgm:prSet/>
      <dgm:spPr>
        <a:solidFill>
          <a:srgbClr val="20908D"/>
        </a:solidFill>
        <a:effectLst>
          <a:outerShdw blurRad="50800" dist="38100" dir="8100000" algn="tr" rotWithShape="0">
            <a:prstClr val="black">
              <a:alpha val="40000"/>
            </a:prstClr>
          </a:outerShdw>
        </a:effectLst>
      </dgm:spPr>
      <dgm:t>
        <a:bodyPr/>
        <a:lstStyle/>
        <a:p>
          <a:r>
            <a:rPr lang="en-GB"/>
            <a:t>Map how different stakeholders contribute to a result – assess whether all pieces of the puzzle are in place to achieve result.</a:t>
          </a:r>
        </a:p>
      </dgm:t>
    </dgm:pt>
    <dgm:pt modelId="{F0C81EE3-8B1A-48D5-9533-805A2D0D4479}" type="parTrans" cxnId="{194F1622-6337-4C18-AB6A-A596FF8804AE}">
      <dgm:prSet/>
      <dgm:spPr/>
      <dgm:t>
        <a:bodyPr/>
        <a:lstStyle/>
        <a:p>
          <a:endParaRPr lang="en-US"/>
        </a:p>
      </dgm:t>
    </dgm:pt>
    <dgm:pt modelId="{845DEF4E-499D-44B7-AAB0-0370BD5E9586}" type="sibTrans" cxnId="{194F1622-6337-4C18-AB6A-A596FF8804AE}">
      <dgm:prSet/>
      <dgm:spPr/>
      <dgm:t>
        <a:bodyPr/>
        <a:lstStyle/>
        <a:p>
          <a:endParaRPr lang="en-US"/>
        </a:p>
      </dgm:t>
    </dgm:pt>
    <dgm:pt modelId="{7D576A76-EE0F-4864-8885-2FEB3B45DE03}">
      <dgm:prSet/>
      <dgm:spPr>
        <a:effectLst>
          <a:outerShdw blurRad="50800" dist="38100" dir="8100000" algn="tr" rotWithShape="0">
            <a:prstClr val="black">
              <a:alpha val="40000"/>
            </a:prstClr>
          </a:outerShdw>
        </a:effectLst>
      </dgm:spPr>
      <dgm:t>
        <a:bodyPr/>
        <a:lstStyle/>
        <a:p>
          <a:r>
            <a:rPr lang="en-GB" dirty="0"/>
            <a:t>Map how UNDP engages with/contributes to stakeholders – for value added</a:t>
          </a:r>
        </a:p>
      </dgm:t>
    </dgm:pt>
    <dgm:pt modelId="{91D547E8-2CFE-4059-B923-7F23B80B8E7E}" type="parTrans" cxnId="{7C0C215E-D6DA-4DE4-9F62-C65E05A66A4D}">
      <dgm:prSet/>
      <dgm:spPr/>
      <dgm:t>
        <a:bodyPr/>
        <a:lstStyle/>
        <a:p>
          <a:endParaRPr lang="en-US"/>
        </a:p>
      </dgm:t>
    </dgm:pt>
    <dgm:pt modelId="{022CF713-5A60-426D-8C4A-329A6740F646}" type="sibTrans" cxnId="{7C0C215E-D6DA-4DE4-9F62-C65E05A66A4D}">
      <dgm:prSet/>
      <dgm:spPr/>
      <dgm:t>
        <a:bodyPr/>
        <a:lstStyle/>
        <a:p>
          <a:endParaRPr lang="en-US"/>
        </a:p>
      </dgm:t>
    </dgm:pt>
    <dgm:pt modelId="{C8FA8286-A274-47B0-914F-08C16AE6A900}">
      <dgm:prSet/>
      <dgm:spPr>
        <a:solidFill>
          <a:srgbClr val="C89538"/>
        </a:solidFill>
        <a:effectLst>
          <a:outerShdw blurRad="50800" dist="38100" dir="8100000" algn="tr" rotWithShape="0">
            <a:prstClr val="black">
              <a:alpha val="40000"/>
            </a:prstClr>
          </a:outerShdw>
        </a:effectLst>
      </dgm:spPr>
      <dgm:t>
        <a:bodyPr/>
        <a:lstStyle/>
        <a:p>
          <a:r>
            <a:rPr lang="en-GB"/>
            <a:t>Map integration and synergies</a:t>
          </a:r>
        </a:p>
      </dgm:t>
    </dgm:pt>
    <dgm:pt modelId="{6F768A2D-7C95-46F7-92E3-BDF01206B047}" type="parTrans" cxnId="{62413B81-0E27-442F-8105-013E75E7DE91}">
      <dgm:prSet/>
      <dgm:spPr/>
      <dgm:t>
        <a:bodyPr/>
        <a:lstStyle/>
        <a:p>
          <a:endParaRPr lang="en-US"/>
        </a:p>
      </dgm:t>
    </dgm:pt>
    <dgm:pt modelId="{25E3CDC0-754E-4EF4-A1B4-9994191EA986}" type="sibTrans" cxnId="{62413B81-0E27-442F-8105-013E75E7DE91}">
      <dgm:prSet/>
      <dgm:spPr/>
      <dgm:t>
        <a:bodyPr/>
        <a:lstStyle/>
        <a:p>
          <a:endParaRPr lang="en-US"/>
        </a:p>
      </dgm:t>
    </dgm:pt>
    <dgm:pt modelId="{7E8D18A2-9AF8-4787-B704-10A58ED74856}" type="pres">
      <dgm:prSet presAssocID="{7167A01B-C1D8-4388-A934-8E31D51153E2}" presName="linear" presStyleCnt="0">
        <dgm:presLayoutVars>
          <dgm:animLvl val="lvl"/>
          <dgm:resizeHandles val="exact"/>
        </dgm:presLayoutVars>
      </dgm:prSet>
      <dgm:spPr/>
    </dgm:pt>
    <dgm:pt modelId="{7E26B753-6348-417F-AF04-E8F3D2DD146A}" type="pres">
      <dgm:prSet presAssocID="{6B4268C6-8578-42AC-8C50-E4551840B468}" presName="parentText" presStyleLbl="node1" presStyleIdx="0" presStyleCnt="4">
        <dgm:presLayoutVars>
          <dgm:chMax val="0"/>
          <dgm:bulletEnabled val="1"/>
        </dgm:presLayoutVars>
      </dgm:prSet>
      <dgm:spPr/>
    </dgm:pt>
    <dgm:pt modelId="{F46FAA46-5F35-4F8A-BD04-1727764A5E42}" type="pres">
      <dgm:prSet presAssocID="{7DEBD8B0-2F4E-499E-AEB4-BCAC949B813A}" presName="spacer" presStyleCnt="0"/>
      <dgm:spPr/>
    </dgm:pt>
    <dgm:pt modelId="{E4CCE249-B99A-40F1-B647-B705DE8E9352}" type="pres">
      <dgm:prSet presAssocID="{3D9AFB94-9612-4BDB-A4B9-F38A81F63D91}" presName="parentText" presStyleLbl="node1" presStyleIdx="1" presStyleCnt="4">
        <dgm:presLayoutVars>
          <dgm:chMax val="0"/>
          <dgm:bulletEnabled val="1"/>
        </dgm:presLayoutVars>
      </dgm:prSet>
      <dgm:spPr/>
    </dgm:pt>
    <dgm:pt modelId="{9649DED6-F2AA-4B1F-AF3D-8CA1A90CF27C}" type="pres">
      <dgm:prSet presAssocID="{845DEF4E-499D-44B7-AAB0-0370BD5E9586}" presName="spacer" presStyleCnt="0"/>
      <dgm:spPr/>
    </dgm:pt>
    <dgm:pt modelId="{69AF7D11-72B7-4A0F-A019-60E4BA47571E}" type="pres">
      <dgm:prSet presAssocID="{7D576A76-EE0F-4864-8885-2FEB3B45DE03}" presName="parentText" presStyleLbl="node1" presStyleIdx="2" presStyleCnt="4">
        <dgm:presLayoutVars>
          <dgm:chMax val="0"/>
          <dgm:bulletEnabled val="1"/>
        </dgm:presLayoutVars>
      </dgm:prSet>
      <dgm:spPr/>
    </dgm:pt>
    <dgm:pt modelId="{412C1615-8C3C-4AA5-B0A2-1ABE069AF4AD}" type="pres">
      <dgm:prSet presAssocID="{022CF713-5A60-426D-8C4A-329A6740F646}" presName="spacer" presStyleCnt="0"/>
      <dgm:spPr/>
    </dgm:pt>
    <dgm:pt modelId="{F9F08553-2CFB-48FD-9111-6ABC1F6BE850}" type="pres">
      <dgm:prSet presAssocID="{C8FA8286-A274-47B0-914F-08C16AE6A900}" presName="parentText" presStyleLbl="node1" presStyleIdx="3" presStyleCnt="4">
        <dgm:presLayoutVars>
          <dgm:chMax val="0"/>
          <dgm:bulletEnabled val="1"/>
        </dgm:presLayoutVars>
      </dgm:prSet>
      <dgm:spPr/>
    </dgm:pt>
  </dgm:ptLst>
  <dgm:cxnLst>
    <dgm:cxn modelId="{F6776B01-C774-48B3-A8EB-45E6F716D709}" srcId="{7167A01B-C1D8-4388-A934-8E31D51153E2}" destId="{6B4268C6-8578-42AC-8C50-E4551840B468}" srcOrd="0" destOrd="0" parTransId="{E6F76EF9-7BB8-4848-ACB3-56BC96995A59}" sibTransId="{7DEBD8B0-2F4E-499E-AEB4-BCAC949B813A}"/>
    <dgm:cxn modelId="{194F1622-6337-4C18-AB6A-A596FF8804AE}" srcId="{7167A01B-C1D8-4388-A934-8E31D51153E2}" destId="{3D9AFB94-9612-4BDB-A4B9-F38A81F63D91}" srcOrd="1" destOrd="0" parTransId="{F0C81EE3-8B1A-48D5-9533-805A2D0D4479}" sibTransId="{845DEF4E-499D-44B7-AAB0-0370BD5E9586}"/>
    <dgm:cxn modelId="{6174713A-C926-4189-B59E-45DDAE714F7E}" type="presOf" srcId="{7D576A76-EE0F-4864-8885-2FEB3B45DE03}" destId="{69AF7D11-72B7-4A0F-A019-60E4BA47571E}" srcOrd="0" destOrd="0" presId="urn:microsoft.com/office/officeart/2005/8/layout/vList2"/>
    <dgm:cxn modelId="{7C0C215E-D6DA-4DE4-9F62-C65E05A66A4D}" srcId="{7167A01B-C1D8-4388-A934-8E31D51153E2}" destId="{7D576A76-EE0F-4864-8885-2FEB3B45DE03}" srcOrd="2" destOrd="0" parTransId="{91D547E8-2CFE-4059-B923-7F23B80B8E7E}" sibTransId="{022CF713-5A60-426D-8C4A-329A6740F646}"/>
    <dgm:cxn modelId="{BA37777B-8343-47A6-9E54-52E1F93161B8}" type="presOf" srcId="{6B4268C6-8578-42AC-8C50-E4551840B468}" destId="{7E26B753-6348-417F-AF04-E8F3D2DD146A}" srcOrd="0" destOrd="0" presId="urn:microsoft.com/office/officeart/2005/8/layout/vList2"/>
    <dgm:cxn modelId="{62413B81-0E27-442F-8105-013E75E7DE91}" srcId="{7167A01B-C1D8-4388-A934-8E31D51153E2}" destId="{C8FA8286-A274-47B0-914F-08C16AE6A900}" srcOrd="3" destOrd="0" parTransId="{6F768A2D-7C95-46F7-92E3-BDF01206B047}" sibTransId="{25E3CDC0-754E-4EF4-A1B4-9994191EA986}"/>
    <dgm:cxn modelId="{6D9C8184-C116-431F-9CDA-CF8C05D9E52B}" type="presOf" srcId="{C8FA8286-A274-47B0-914F-08C16AE6A900}" destId="{F9F08553-2CFB-48FD-9111-6ABC1F6BE850}" srcOrd="0" destOrd="0" presId="urn:microsoft.com/office/officeart/2005/8/layout/vList2"/>
    <dgm:cxn modelId="{FC583FA2-8E4B-437C-8506-E57CCAED2E6A}" type="presOf" srcId="{7167A01B-C1D8-4388-A934-8E31D51153E2}" destId="{7E8D18A2-9AF8-4787-B704-10A58ED74856}" srcOrd="0" destOrd="0" presId="urn:microsoft.com/office/officeart/2005/8/layout/vList2"/>
    <dgm:cxn modelId="{4DD15CE2-07AC-4FB1-A634-2BE55BBD4060}" type="presOf" srcId="{3D9AFB94-9612-4BDB-A4B9-F38A81F63D91}" destId="{E4CCE249-B99A-40F1-B647-B705DE8E9352}" srcOrd="0" destOrd="0" presId="urn:microsoft.com/office/officeart/2005/8/layout/vList2"/>
    <dgm:cxn modelId="{8DD45AB8-ED3D-4ECA-8715-146C98D21894}" type="presParOf" srcId="{7E8D18A2-9AF8-4787-B704-10A58ED74856}" destId="{7E26B753-6348-417F-AF04-E8F3D2DD146A}" srcOrd="0" destOrd="0" presId="urn:microsoft.com/office/officeart/2005/8/layout/vList2"/>
    <dgm:cxn modelId="{BE0A858A-37A6-4A1B-AC9E-060798A15EF5}" type="presParOf" srcId="{7E8D18A2-9AF8-4787-B704-10A58ED74856}" destId="{F46FAA46-5F35-4F8A-BD04-1727764A5E42}" srcOrd="1" destOrd="0" presId="urn:microsoft.com/office/officeart/2005/8/layout/vList2"/>
    <dgm:cxn modelId="{6DEC01D2-1455-44FB-B42B-62A2F4781ADB}" type="presParOf" srcId="{7E8D18A2-9AF8-4787-B704-10A58ED74856}" destId="{E4CCE249-B99A-40F1-B647-B705DE8E9352}" srcOrd="2" destOrd="0" presId="urn:microsoft.com/office/officeart/2005/8/layout/vList2"/>
    <dgm:cxn modelId="{C89C0B1B-7EF0-4C00-98C8-E54ED6F2FCEC}" type="presParOf" srcId="{7E8D18A2-9AF8-4787-B704-10A58ED74856}" destId="{9649DED6-F2AA-4B1F-AF3D-8CA1A90CF27C}" srcOrd="3" destOrd="0" presId="urn:microsoft.com/office/officeart/2005/8/layout/vList2"/>
    <dgm:cxn modelId="{D97FD7E5-A27E-485C-8450-ADEBF2DCEB0C}" type="presParOf" srcId="{7E8D18A2-9AF8-4787-B704-10A58ED74856}" destId="{69AF7D11-72B7-4A0F-A019-60E4BA47571E}" srcOrd="4" destOrd="0" presId="urn:microsoft.com/office/officeart/2005/8/layout/vList2"/>
    <dgm:cxn modelId="{C754B41E-0964-43F8-9E44-699FE18FECC3}" type="presParOf" srcId="{7E8D18A2-9AF8-4787-B704-10A58ED74856}" destId="{412C1615-8C3C-4AA5-B0A2-1ABE069AF4AD}" srcOrd="5" destOrd="0" presId="urn:microsoft.com/office/officeart/2005/8/layout/vList2"/>
    <dgm:cxn modelId="{C0F03129-8E04-4286-93CA-62830CCC6D55}" type="presParOf" srcId="{7E8D18A2-9AF8-4787-B704-10A58ED74856}" destId="{F9F08553-2CFB-48FD-9111-6ABC1F6BE85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6053AE-292D-4526-A12A-6F22762DA28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C2FE027-B4B6-4CBB-8BEA-FD141D6D3825}">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participants names; </a:t>
          </a:r>
          <a:endParaRPr lang="en-GB" dirty="0"/>
        </a:p>
      </dgm:t>
    </dgm:pt>
    <dgm:pt modelId="{73C25C8B-284A-4DA7-8913-F11CD0B3B367}" type="parTrans" cxnId="{56059061-F846-4857-8D2A-1BB25F3B5396}">
      <dgm:prSet/>
      <dgm:spPr/>
      <dgm:t>
        <a:bodyPr/>
        <a:lstStyle/>
        <a:p>
          <a:endParaRPr lang="en-US"/>
        </a:p>
      </dgm:t>
    </dgm:pt>
    <dgm:pt modelId="{0C75902E-2CE6-4020-9769-650033B381AD}" type="sibTrans" cxnId="{56059061-F846-4857-8D2A-1BB25F3B5396}">
      <dgm:prSet/>
      <dgm:spPr/>
      <dgm:t>
        <a:bodyPr/>
        <a:lstStyle/>
        <a:p>
          <a:endParaRPr lang="en-US"/>
        </a:p>
      </dgm:t>
    </dgm:pt>
    <dgm:pt modelId="{B5B33F5B-CB4A-44CA-8D0E-66CC1FE2E913}">
      <dgm:prSet/>
      <dgm:spPr>
        <a:solidFill>
          <a:srgbClr val="C895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position titles; </a:t>
          </a:r>
          <a:endParaRPr lang="en-GB"/>
        </a:p>
      </dgm:t>
    </dgm:pt>
    <dgm:pt modelId="{DE5FFC3B-4B0F-4CCC-A521-C42F31ED58D5}" type="parTrans" cxnId="{792AD376-A2CA-40B6-9F2F-7E3FBCACD474}">
      <dgm:prSet/>
      <dgm:spPr/>
      <dgm:t>
        <a:bodyPr/>
        <a:lstStyle/>
        <a:p>
          <a:endParaRPr lang="en-US"/>
        </a:p>
      </dgm:t>
    </dgm:pt>
    <dgm:pt modelId="{9E8BF4D3-F138-4BC6-BED0-B46CCACEEC4D}" type="sibTrans" cxnId="{792AD376-A2CA-40B6-9F2F-7E3FBCACD474}">
      <dgm:prSet/>
      <dgm:spPr/>
      <dgm:t>
        <a:bodyPr/>
        <a:lstStyle/>
        <a:p>
          <a:endParaRPr lang="en-US"/>
        </a:p>
      </dgm:t>
    </dgm:pt>
    <dgm:pt modelId="{145C8618-05A0-4C2D-9D81-380C63E321F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complete address and references;</a:t>
          </a:r>
          <a:endParaRPr lang="en-GB"/>
        </a:p>
      </dgm:t>
    </dgm:pt>
    <dgm:pt modelId="{9C682B6C-8E3D-4B98-AB8E-EE7E6AB63ADB}" type="parTrans" cxnId="{E21854EA-5FB5-4C7A-9AF3-80BE17DE5038}">
      <dgm:prSet/>
      <dgm:spPr/>
      <dgm:t>
        <a:bodyPr/>
        <a:lstStyle/>
        <a:p>
          <a:endParaRPr lang="en-US"/>
        </a:p>
      </dgm:t>
    </dgm:pt>
    <dgm:pt modelId="{A303EE56-5E6F-43F0-9112-4A660EF6816D}" type="sibTrans" cxnId="{E21854EA-5FB5-4C7A-9AF3-80BE17DE5038}">
      <dgm:prSet/>
      <dgm:spPr/>
      <dgm:t>
        <a:bodyPr/>
        <a:lstStyle/>
        <a:p>
          <a:endParaRPr lang="en-US"/>
        </a:p>
      </dgm:t>
    </dgm:pt>
    <dgm:pt modelId="{59F1C669-67CD-409E-BB0F-52ADC071DBBD}">
      <dgm:prSet/>
      <dgm:spPr>
        <a:solidFill>
          <a:srgbClr val="2090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telephone numbers for emergency contact;</a:t>
          </a:r>
          <a:endParaRPr lang="en-GB"/>
        </a:p>
      </dgm:t>
    </dgm:pt>
    <dgm:pt modelId="{D4422102-1F0D-4887-A506-466C97BD5D43}" type="parTrans" cxnId="{1B729155-A63F-4E38-B17F-D3712ACB9ADF}">
      <dgm:prSet/>
      <dgm:spPr/>
      <dgm:t>
        <a:bodyPr/>
        <a:lstStyle/>
        <a:p>
          <a:endParaRPr lang="en-US"/>
        </a:p>
      </dgm:t>
    </dgm:pt>
    <dgm:pt modelId="{C77441DC-EDE7-404B-A1FF-6184005C45F2}" type="sibTrans" cxnId="{1B729155-A63F-4E38-B17F-D3712ACB9ADF}">
      <dgm:prSet/>
      <dgm:spPr/>
      <dgm:t>
        <a:bodyPr/>
        <a:lstStyle/>
        <a:p>
          <a:endParaRPr lang="en-US"/>
        </a:p>
      </dgm:t>
    </dgm:pt>
    <dgm:pt modelId="{4B57A7F5-BB9F-49E3-9645-207346119211}">
      <dgm:prSet/>
      <dgm:spPr>
        <a:solidFill>
          <a:srgbClr val="C895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project/area of work with UNDP; </a:t>
          </a:r>
          <a:endParaRPr lang="en-GB"/>
        </a:p>
      </dgm:t>
    </dgm:pt>
    <dgm:pt modelId="{553C42B3-9FA0-47CE-990E-FD32A45CFED4}" type="parTrans" cxnId="{5CEA1940-B5D3-48BA-B9E7-BDE59240D2A2}">
      <dgm:prSet/>
      <dgm:spPr/>
      <dgm:t>
        <a:bodyPr/>
        <a:lstStyle/>
        <a:p>
          <a:endParaRPr lang="en-US"/>
        </a:p>
      </dgm:t>
    </dgm:pt>
    <dgm:pt modelId="{174AC5FD-AB87-44A5-9C11-BE18B8780629}" type="sibTrans" cxnId="{5CEA1940-B5D3-48BA-B9E7-BDE59240D2A2}">
      <dgm:prSet/>
      <dgm:spPr/>
      <dgm:t>
        <a:bodyPr/>
        <a:lstStyle/>
        <a:p>
          <a:endParaRPr lang="en-US"/>
        </a:p>
      </dgm:t>
    </dgm:pt>
    <dgm:pt modelId="{585DF1C8-1F4C-4041-B6F7-B2F808AE00C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designated driver </a:t>
          </a:r>
          <a:endParaRPr lang="en-GB"/>
        </a:p>
      </dgm:t>
    </dgm:pt>
    <dgm:pt modelId="{939B7A26-749C-4EF7-8318-AEA91AE2B9C2}" type="parTrans" cxnId="{E84D5114-9483-444A-9462-CD8693324858}">
      <dgm:prSet/>
      <dgm:spPr/>
      <dgm:t>
        <a:bodyPr/>
        <a:lstStyle/>
        <a:p>
          <a:endParaRPr lang="en-US"/>
        </a:p>
      </dgm:t>
    </dgm:pt>
    <dgm:pt modelId="{6CB13CD2-6768-4B8B-825E-10A98BA35B9F}" type="sibTrans" cxnId="{E84D5114-9483-444A-9462-CD8693324858}">
      <dgm:prSet/>
      <dgm:spPr/>
      <dgm:t>
        <a:bodyPr/>
        <a:lstStyle/>
        <a:p>
          <a:endParaRPr lang="en-US"/>
        </a:p>
      </dgm:t>
    </dgm:pt>
    <dgm:pt modelId="{E4E1DD33-20EF-477D-8A83-0A3E8208FB18}">
      <dgm:prSet/>
      <dgm:spPr>
        <a:solidFill>
          <a:srgbClr val="2090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Any special protocol we should follow.   </a:t>
          </a:r>
          <a:endParaRPr lang="en-GB"/>
        </a:p>
      </dgm:t>
    </dgm:pt>
    <dgm:pt modelId="{238584E1-57A1-45F1-BE7D-AF23D2D550FB}" type="parTrans" cxnId="{8AF9EB7E-CD5A-45E7-9131-EAFE4A6B1243}">
      <dgm:prSet/>
      <dgm:spPr/>
      <dgm:t>
        <a:bodyPr/>
        <a:lstStyle/>
        <a:p>
          <a:endParaRPr lang="en-US"/>
        </a:p>
      </dgm:t>
    </dgm:pt>
    <dgm:pt modelId="{E97FB800-40A7-4D19-83F6-50FC649199DA}" type="sibTrans" cxnId="{8AF9EB7E-CD5A-45E7-9131-EAFE4A6B1243}">
      <dgm:prSet/>
      <dgm:spPr/>
      <dgm:t>
        <a:bodyPr/>
        <a:lstStyle/>
        <a:p>
          <a:endParaRPr lang="en-US"/>
        </a:p>
      </dgm:t>
    </dgm:pt>
    <dgm:pt modelId="{51948390-5F45-40C1-B971-D536E3799A41}">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Leave 30 minutes from one meeting to another</a:t>
          </a:r>
          <a:endParaRPr lang="en-GB"/>
        </a:p>
      </dgm:t>
    </dgm:pt>
    <dgm:pt modelId="{0BB53AF1-9C9B-4181-8AAD-4F53CE30A704}" type="parTrans" cxnId="{777D9777-0B48-4059-956E-DBE260EB924C}">
      <dgm:prSet/>
      <dgm:spPr/>
      <dgm:t>
        <a:bodyPr/>
        <a:lstStyle/>
        <a:p>
          <a:endParaRPr lang="en-US"/>
        </a:p>
      </dgm:t>
    </dgm:pt>
    <dgm:pt modelId="{36FBE5BF-C378-4A68-AB15-F22EC7B74A92}" type="sibTrans" cxnId="{777D9777-0B48-4059-956E-DBE260EB924C}">
      <dgm:prSet/>
      <dgm:spPr/>
      <dgm:t>
        <a:bodyPr/>
        <a:lstStyle/>
        <a:p>
          <a:endParaRPr lang="en-US"/>
        </a:p>
      </dgm:t>
    </dgm:pt>
    <dgm:pt modelId="{163BD8B1-EB73-4190-AD51-B92A3E31D08E}" type="pres">
      <dgm:prSet presAssocID="{676053AE-292D-4526-A12A-6F22762DA280}" presName="linear" presStyleCnt="0">
        <dgm:presLayoutVars>
          <dgm:animLvl val="lvl"/>
          <dgm:resizeHandles val="exact"/>
        </dgm:presLayoutVars>
      </dgm:prSet>
      <dgm:spPr/>
    </dgm:pt>
    <dgm:pt modelId="{218237E2-6581-4B40-8B9F-FAA5193E6A87}" type="pres">
      <dgm:prSet presAssocID="{AC2FE027-B4B6-4CBB-8BEA-FD141D6D3825}" presName="parentText" presStyleLbl="node1" presStyleIdx="0" presStyleCnt="8">
        <dgm:presLayoutVars>
          <dgm:chMax val="0"/>
          <dgm:bulletEnabled val="1"/>
        </dgm:presLayoutVars>
      </dgm:prSet>
      <dgm:spPr/>
    </dgm:pt>
    <dgm:pt modelId="{E44A77B0-B7B9-45E5-B237-DFD98541E18F}" type="pres">
      <dgm:prSet presAssocID="{0C75902E-2CE6-4020-9769-650033B381AD}" presName="spacer" presStyleCnt="0"/>
      <dgm:spPr/>
    </dgm:pt>
    <dgm:pt modelId="{95065296-B273-43CF-A339-3719300A2F93}" type="pres">
      <dgm:prSet presAssocID="{B5B33F5B-CB4A-44CA-8D0E-66CC1FE2E913}" presName="parentText" presStyleLbl="node1" presStyleIdx="1" presStyleCnt="8">
        <dgm:presLayoutVars>
          <dgm:chMax val="0"/>
          <dgm:bulletEnabled val="1"/>
        </dgm:presLayoutVars>
      </dgm:prSet>
      <dgm:spPr/>
    </dgm:pt>
    <dgm:pt modelId="{FB8994F8-FC91-4B44-99B1-7F75621E33E8}" type="pres">
      <dgm:prSet presAssocID="{9E8BF4D3-F138-4BC6-BED0-B46CCACEEC4D}" presName="spacer" presStyleCnt="0"/>
      <dgm:spPr/>
    </dgm:pt>
    <dgm:pt modelId="{CEA44C3B-5786-4FE3-8AB5-DC12D612CC59}" type="pres">
      <dgm:prSet presAssocID="{145C8618-05A0-4C2D-9D81-380C63E321FD}" presName="parentText" presStyleLbl="node1" presStyleIdx="2" presStyleCnt="8">
        <dgm:presLayoutVars>
          <dgm:chMax val="0"/>
          <dgm:bulletEnabled val="1"/>
        </dgm:presLayoutVars>
      </dgm:prSet>
      <dgm:spPr/>
    </dgm:pt>
    <dgm:pt modelId="{DBC39DBF-13FE-4654-A4F5-906EEA08E811}" type="pres">
      <dgm:prSet presAssocID="{A303EE56-5E6F-43F0-9112-4A660EF6816D}" presName="spacer" presStyleCnt="0"/>
      <dgm:spPr/>
    </dgm:pt>
    <dgm:pt modelId="{3A3B6D6B-E32E-4F82-8B11-BF36CA265728}" type="pres">
      <dgm:prSet presAssocID="{59F1C669-67CD-409E-BB0F-52ADC071DBBD}" presName="parentText" presStyleLbl="node1" presStyleIdx="3" presStyleCnt="8">
        <dgm:presLayoutVars>
          <dgm:chMax val="0"/>
          <dgm:bulletEnabled val="1"/>
        </dgm:presLayoutVars>
      </dgm:prSet>
      <dgm:spPr/>
    </dgm:pt>
    <dgm:pt modelId="{0E0FAAA1-98A1-46C5-9CDA-9136F88F396F}" type="pres">
      <dgm:prSet presAssocID="{C77441DC-EDE7-404B-A1FF-6184005C45F2}" presName="spacer" presStyleCnt="0"/>
      <dgm:spPr/>
    </dgm:pt>
    <dgm:pt modelId="{29B2161E-4031-40D3-A125-44CCF414A30D}" type="pres">
      <dgm:prSet presAssocID="{4B57A7F5-BB9F-49E3-9645-207346119211}" presName="parentText" presStyleLbl="node1" presStyleIdx="4" presStyleCnt="8">
        <dgm:presLayoutVars>
          <dgm:chMax val="0"/>
          <dgm:bulletEnabled val="1"/>
        </dgm:presLayoutVars>
      </dgm:prSet>
      <dgm:spPr/>
    </dgm:pt>
    <dgm:pt modelId="{2F5052AC-C89F-4D80-8399-AD35DAA78412}" type="pres">
      <dgm:prSet presAssocID="{174AC5FD-AB87-44A5-9C11-BE18B8780629}" presName="spacer" presStyleCnt="0"/>
      <dgm:spPr/>
    </dgm:pt>
    <dgm:pt modelId="{C8092D75-5E3D-4274-B946-20D4F1567AB5}" type="pres">
      <dgm:prSet presAssocID="{585DF1C8-1F4C-4041-B6F7-B2F808AE00CE}" presName="parentText" presStyleLbl="node1" presStyleIdx="5" presStyleCnt="8">
        <dgm:presLayoutVars>
          <dgm:chMax val="0"/>
          <dgm:bulletEnabled val="1"/>
        </dgm:presLayoutVars>
      </dgm:prSet>
      <dgm:spPr/>
    </dgm:pt>
    <dgm:pt modelId="{5EB72CF3-C9D2-4C65-AE57-B851C4EEF8FC}" type="pres">
      <dgm:prSet presAssocID="{6CB13CD2-6768-4B8B-825E-10A98BA35B9F}" presName="spacer" presStyleCnt="0"/>
      <dgm:spPr/>
    </dgm:pt>
    <dgm:pt modelId="{51E37C23-A46E-491E-ACBA-FF659D6F6B5A}" type="pres">
      <dgm:prSet presAssocID="{E4E1DD33-20EF-477D-8A83-0A3E8208FB18}" presName="parentText" presStyleLbl="node1" presStyleIdx="6" presStyleCnt="8">
        <dgm:presLayoutVars>
          <dgm:chMax val="0"/>
          <dgm:bulletEnabled val="1"/>
        </dgm:presLayoutVars>
      </dgm:prSet>
      <dgm:spPr/>
    </dgm:pt>
    <dgm:pt modelId="{BA6B47CB-586B-4BF9-9139-B037385B5E84}" type="pres">
      <dgm:prSet presAssocID="{E97FB800-40A7-4D19-83F6-50FC649199DA}" presName="spacer" presStyleCnt="0"/>
      <dgm:spPr/>
    </dgm:pt>
    <dgm:pt modelId="{5BCF18E1-4778-4E41-9752-694B240B3732}" type="pres">
      <dgm:prSet presAssocID="{51948390-5F45-40C1-B971-D536E3799A41}" presName="parentText" presStyleLbl="node1" presStyleIdx="7" presStyleCnt="8">
        <dgm:presLayoutVars>
          <dgm:chMax val="0"/>
          <dgm:bulletEnabled val="1"/>
        </dgm:presLayoutVars>
      </dgm:prSet>
      <dgm:spPr/>
    </dgm:pt>
  </dgm:ptLst>
  <dgm:cxnLst>
    <dgm:cxn modelId="{E84D5114-9483-444A-9462-CD8693324858}" srcId="{676053AE-292D-4526-A12A-6F22762DA280}" destId="{585DF1C8-1F4C-4041-B6F7-B2F808AE00CE}" srcOrd="5" destOrd="0" parTransId="{939B7A26-749C-4EF7-8318-AEA91AE2B9C2}" sibTransId="{6CB13CD2-6768-4B8B-825E-10A98BA35B9F}"/>
    <dgm:cxn modelId="{4A21D32D-67FB-4109-80AA-F1F0E8CF4FE4}" type="presOf" srcId="{676053AE-292D-4526-A12A-6F22762DA280}" destId="{163BD8B1-EB73-4190-AD51-B92A3E31D08E}" srcOrd="0" destOrd="0" presId="urn:microsoft.com/office/officeart/2005/8/layout/vList2"/>
    <dgm:cxn modelId="{5CEA1940-B5D3-48BA-B9E7-BDE59240D2A2}" srcId="{676053AE-292D-4526-A12A-6F22762DA280}" destId="{4B57A7F5-BB9F-49E3-9645-207346119211}" srcOrd="4" destOrd="0" parTransId="{553C42B3-9FA0-47CE-990E-FD32A45CFED4}" sibTransId="{174AC5FD-AB87-44A5-9C11-BE18B8780629}"/>
    <dgm:cxn modelId="{56059061-F846-4857-8D2A-1BB25F3B5396}" srcId="{676053AE-292D-4526-A12A-6F22762DA280}" destId="{AC2FE027-B4B6-4CBB-8BEA-FD141D6D3825}" srcOrd="0" destOrd="0" parTransId="{73C25C8B-284A-4DA7-8913-F11CD0B3B367}" sibTransId="{0C75902E-2CE6-4020-9769-650033B381AD}"/>
    <dgm:cxn modelId="{9A66476B-D3D7-496B-A977-7F0E84CEC3C6}" type="presOf" srcId="{B5B33F5B-CB4A-44CA-8D0E-66CC1FE2E913}" destId="{95065296-B273-43CF-A339-3719300A2F93}" srcOrd="0" destOrd="0" presId="urn:microsoft.com/office/officeart/2005/8/layout/vList2"/>
    <dgm:cxn modelId="{7FA5AA6B-E126-40E6-A7DD-35890F495229}" type="presOf" srcId="{E4E1DD33-20EF-477D-8A83-0A3E8208FB18}" destId="{51E37C23-A46E-491E-ACBA-FF659D6F6B5A}" srcOrd="0" destOrd="0" presId="urn:microsoft.com/office/officeart/2005/8/layout/vList2"/>
    <dgm:cxn modelId="{BAAF2E72-C5F0-4057-A513-DE39A796D248}" type="presOf" srcId="{4B57A7F5-BB9F-49E3-9645-207346119211}" destId="{29B2161E-4031-40D3-A125-44CCF414A30D}" srcOrd="0" destOrd="0" presId="urn:microsoft.com/office/officeart/2005/8/layout/vList2"/>
    <dgm:cxn modelId="{1B729155-A63F-4E38-B17F-D3712ACB9ADF}" srcId="{676053AE-292D-4526-A12A-6F22762DA280}" destId="{59F1C669-67CD-409E-BB0F-52ADC071DBBD}" srcOrd="3" destOrd="0" parTransId="{D4422102-1F0D-4887-A506-466C97BD5D43}" sibTransId="{C77441DC-EDE7-404B-A1FF-6184005C45F2}"/>
    <dgm:cxn modelId="{792AD376-A2CA-40B6-9F2F-7E3FBCACD474}" srcId="{676053AE-292D-4526-A12A-6F22762DA280}" destId="{B5B33F5B-CB4A-44CA-8D0E-66CC1FE2E913}" srcOrd="1" destOrd="0" parTransId="{DE5FFC3B-4B0F-4CCC-A521-C42F31ED58D5}" sibTransId="{9E8BF4D3-F138-4BC6-BED0-B46CCACEEC4D}"/>
    <dgm:cxn modelId="{777D9777-0B48-4059-956E-DBE260EB924C}" srcId="{676053AE-292D-4526-A12A-6F22762DA280}" destId="{51948390-5F45-40C1-B971-D536E3799A41}" srcOrd="7" destOrd="0" parTransId="{0BB53AF1-9C9B-4181-8AAD-4F53CE30A704}" sibTransId="{36FBE5BF-C378-4A68-AB15-F22EC7B74A92}"/>
    <dgm:cxn modelId="{8AF9EB7E-CD5A-45E7-9131-EAFE4A6B1243}" srcId="{676053AE-292D-4526-A12A-6F22762DA280}" destId="{E4E1DD33-20EF-477D-8A83-0A3E8208FB18}" srcOrd="6" destOrd="0" parTransId="{238584E1-57A1-45F1-BE7D-AF23D2D550FB}" sibTransId="{E97FB800-40A7-4D19-83F6-50FC649199DA}"/>
    <dgm:cxn modelId="{4F55E8A9-D492-4BF8-9B4E-189172AFB52B}" type="presOf" srcId="{51948390-5F45-40C1-B971-D536E3799A41}" destId="{5BCF18E1-4778-4E41-9752-694B240B3732}" srcOrd="0" destOrd="0" presId="urn:microsoft.com/office/officeart/2005/8/layout/vList2"/>
    <dgm:cxn modelId="{EEEF99D8-27C0-4C2B-846F-6A8ED982B87B}" type="presOf" srcId="{145C8618-05A0-4C2D-9D81-380C63E321FD}" destId="{CEA44C3B-5786-4FE3-8AB5-DC12D612CC59}" srcOrd="0" destOrd="0" presId="urn:microsoft.com/office/officeart/2005/8/layout/vList2"/>
    <dgm:cxn modelId="{E21854EA-5FB5-4C7A-9AF3-80BE17DE5038}" srcId="{676053AE-292D-4526-A12A-6F22762DA280}" destId="{145C8618-05A0-4C2D-9D81-380C63E321FD}" srcOrd="2" destOrd="0" parTransId="{9C682B6C-8E3D-4B98-AB8E-EE7E6AB63ADB}" sibTransId="{A303EE56-5E6F-43F0-9112-4A660EF6816D}"/>
    <dgm:cxn modelId="{CC9B7CF8-F033-41F8-A5AD-BC68FF286344}" type="presOf" srcId="{585DF1C8-1F4C-4041-B6F7-B2F808AE00CE}" destId="{C8092D75-5E3D-4274-B946-20D4F1567AB5}" srcOrd="0" destOrd="0" presId="urn:microsoft.com/office/officeart/2005/8/layout/vList2"/>
    <dgm:cxn modelId="{F8ACB7FB-D8A3-4397-88F4-4638156092ED}" type="presOf" srcId="{59F1C669-67CD-409E-BB0F-52ADC071DBBD}" destId="{3A3B6D6B-E32E-4F82-8B11-BF36CA265728}" srcOrd="0" destOrd="0" presId="urn:microsoft.com/office/officeart/2005/8/layout/vList2"/>
    <dgm:cxn modelId="{C09DC4FC-A64C-4D14-BABF-5DC25EA9C059}" type="presOf" srcId="{AC2FE027-B4B6-4CBB-8BEA-FD141D6D3825}" destId="{218237E2-6581-4B40-8B9F-FAA5193E6A87}" srcOrd="0" destOrd="0" presId="urn:microsoft.com/office/officeart/2005/8/layout/vList2"/>
    <dgm:cxn modelId="{0779E619-A79E-494A-943D-1AE8E1036723}" type="presParOf" srcId="{163BD8B1-EB73-4190-AD51-B92A3E31D08E}" destId="{218237E2-6581-4B40-8B9F-FAA5193E6A87}" srcOrd="0" destOrd="0" presId="urn:microsoft.com/office/officeart/2005/8/layout/vList2"/>
    <dgm:cxn modelId="{35E5D5C0-0EA1-4C3B-9E81-4284D8D21AA8}" type="presParOf" srcId="{163BD8B1-EB73-4190-AD51-B92A3E31D08E}" destId="{E44A77B0-B7B9-45E5-B237-DFD98541E18F}" srcOrd="1" destOrd="0" presId="urn:microsoft.com/office/officeart/2005/8/layout/vList2"/>
    <dgm:cxn modelId="{0BBA127B-F047-4B45-A3A4-07E50571D812}" type="presParOf" srcId="{163BD8B1-EB73-4190-AD51-B92A3E31D08E}" destId="{95065296-B273-43CF-A339-3719300A2F93}" srcOrd="2" destOrd="0" presId="urn:microsoft.com/office/officeart/2005/8/layout/vList2"/>
    <dgm:cxn modelId="{7394F5D0-EB1E-4FF9-943E-DB63F041D5A6}" type="presParOf" srcId="{163BD8B1-EB73-4190-AD51-B92A3E31D08E}" destId="{FB8994F8-FC91-4B44-99B1-7F75621E33E8}" srcOrd="3" destOrd="0" presId="urn:microsoft.com/office/officeart/2005/8/layout/vList2"/>
    <dgm:cxn modelId="{9C91062B-DB13-4841-9394-3471FF1A765E}" type="presParOf" srcId="{163BD8B1-EB73-4190-AD51-B92A3E31D08E}" destId="{CEA44C3B-5786-4FE3-8AB5-DC12D612CC59}" srcOrd="4" destOrd="0" presId="urn:microsoft.com/office/officeart/2005/8/layout/vList2"/>
    <dgm:cxn modelId="{E14EA42B-4463-4D73-81E8-7D508437B129}" type="presParOf" srcId="{163BD8B1-EB73-4190-AD51-B92A3E31D08E}" destId="{DBC39DBF-13FE-4654-A4F5-906EEA08E811}" srcOrd="5" destOrd="0" presId="urn:microsoft.com/office/officeart/2005/8/layout/vList2"/>
    <dgm:cxn modelId="{4FF259EE-801C-4E16-A14D-E0A0D900476B}" type="presParOf" srcId="{163BD8B1-EB73-4190-AD51-B92A3E31D08E}" destId="{3A3B6D6B-E32E-4F82-8B11-BF36CA265728}" srcOrd="6" destOrd="0" presId="urn:microsoft.com/office/officeart/2005/8/layout/vList2"/>
    <dgm:cxn modelId="{E90D9BFD-3EAF-468B-9F12-5ECBDE6BC2FD}" type="presParOf" srcId="{163BD8B1-EB73-4190-AD51-B92A3E31D08E}" destId="{0E0FAAA1-98A1-46C5-9CDA-9136F88F396F}" srcOrd="7" destOrd="0" presId="urn:microsoft.com/office/officeart/2005/8/layout/vList2"/>
    <dgm:cxn modelId="{E87C0513-8AF7-4724-B2E0-151F0E89F6C6}" type="presParOf" srcId="{163BD8B1-EB73-4190-AD51-B92A3E31D08E}" destId="{29B2161E-4031-40D3-A125-44CCF414A30D}" srcOrd="8" destOrd="0" presId="urn:microsoft.com/office/officeart/2005/8/layout/vList2"/>
    <dgm:cxn modelId="{059D93E7-2A68-4E9F-A008-24BDD5B2935F}" type="presParOf" srcId="{163BD8B1-EB73-4190-AD51-B92A3E31D08E}" destId="{2F5052AC-C89F-4D80-8399-AD35DAA78412}" srcOrd="9" destOrd="0" presId="urn:microsoft.com/office/officeart/2005/8/layout/vList2"/>
    <dgm:cxn modelId="{5988D100-8872-4529-B8C3-17D09B18E9F5}" type="presParOf" srcId="{163BD8B1-EB73-4190-AD51-B92A3E31D08E}" destId="{C8092D75-5E3D-4274-B946-20D4F1567AB5}" srcOrd="10" destOrd="0" presId="urn:microsoft.com/office/officeart/2005/8/layout/vList2"/>
    <dgm:cxn modelId="{AA6EA1D0-741F-4DF1-9B26-E5E6719E45B0}" type="presParOf" srcId="{163BD8B1-EB73-4190-AD51-B92A3E31D08E}" destId="{5EB72CF3-C9D2-4C65-AE57-B851C4EEF8FC}" srcOrd="11" destOrd="0" presId="urn:microsoft.com/office/officeart/2005/8/layout/vList2"/>
    <dgm:cxn modelId="{24ACF497-6672-4825-80C4-3BC95EF3F14D}" type="presParOf" srcId="{163BD8B1-EB73-4190-AD51-B92A3E31D08E}" destId="{51E37C23-A46E-491E-ACBA-FF659D6F6B5A}" srcOrd="12" destOrd="0" presId="urn:microsoft.com/office/officeart/2005/8/layout/vList2"/>
    <dgm:cxn modelId="{C7DB720E-21CA-4711-AA4C-7C04461FBA7A}" type="presParOf" srcId="{163BD8B1-EB73-4190-AD51-B92A3E31D08E}" destId="{BA6B47CB-586B-4BF9-9139-B037385B5E84}" srcOrd="13" destOrd="0" presId="urn:microsoft.com/office/officeart/2005/8/layout/vList2"/>
    <dgm:cxn modelId="{AD19EBDB-5DD7-4EEC-BA6B-09A26356A495}" type="presParOf" srcId="{163BD8B1-EB73-4190-AD51-B92A3E31D08E}" destId="{5BCF18E1-4778-4E41-9752-694B240B3732}"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82A8DC-E786-4F89-85AB-E5BDFD6E9EAE}"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7F9C58F3-BA8C-4BEF-B909-2A234F3A4179}">
      <dgm:prSet/>
      <dgm:spPr>
        <a:ln>
          <a:solidFill>
            <a:schemeClr val="accent4"/>
          </a:solidFill>
        </a:ln>
        <a:effectLst>
          <a:outerShdw blurRad="50800" dist="38100" dir="2700000" algn="tl" rotWithShape="0">
            <a:prstClr val="black">
              <a:alpha val="40000"/>
            </a:prstClr>
          </a:outerShdw>
        </a:effectLst>
      </dgm:spPr>
      <dgm:t>
        <a:bodyPr/>
        <a:lstStyle/>
        <a:p>
          <a:r>
            <a:rPr lang="en-US" dirty="0"/>
            <a:t>Meetings with only one person can be of 45’; </a:t>
          </a:r>
          <a:endParaRPr lang="en-GB" dirty="0"/>
        </a:p>
      </dgm:t>
    </dgm:pt>
    <dgm:pt modelId="{C1598EC6-5955-46D0-9095-9652E96F41B4}" type="parTrans" cxnId="{91CF9716-1E2E-46CA-98D5-7CEF7B26A67B}">
      <dgm:prSet/>
      <dgm:spPr/>
      <dgm:t>
        <a:bodyPr/>
        <a:lstStyle/>
        <a:p>
          <a:endParaRPr lang="en-US"/>
        </a:p>
      </dgm:t>
    </dgm:pt>
    <dgm:pt modelId="{73047498-D83A-464D-BB8F-032544B5D595}" type="sibTrans" cxnId="{91CF9716-1E2E-46CA-98D5-7CEF7B26A67B}">
      <dgm:prSet/>
      <dgm:spPr/>
      <dgm:t>
        <a:bodyPr/>
        <a:lstStyle/>
        <a:p>
          <a:endParaRPr lang="en-US"/>
        </a:p>
      </dgm:t>
    </dgm:pt>
    <dgm:pt modelId="{2EB6201D-A6F9-49A5-803C-E19E38A5CF85}">
      <dgm:prSet/>
      <dgm:spPr>
        <a:ln>
          <a:solidFill>
            <a:schemeClr val="accent2"/>
          </a:solidFill>
        </a:ln>
        <a:effectLst>
          <a:outerShdw blurRad="50800" dist="38100" dir="2700000" algn="tl" rotWithShape="0">
            <a:prstClr val="black">
              <a:alpha val="40000"/>
            </a:prstClr>
          </a:outerShdw>
        </a:effectLst>
      </dgm:spPr>
      <dgm:t>
        <a:bodyPr/>
        <a:lstStyle/>
        <a:p>
          <a:r>
            <a:rPr lang="en-US" dirty="0"/>
            <a:t>with more than one person it requires 60 to 90‘. </a:t>
          </a:r>
          <a:endParaRPr lang="en-GB" dirty="0"/>
        </a:p>
      </dgm:t>
    </dgm:pt>
    <dgm:pt modelId="{84CD7509-36AD-4394-B197-3852B8F6DEED}" type="parTrans" cxnId="{8092183B-3883-4E2E-B993-303EF5160300}">
      <dgm:prSet/>
      <dgm:spPr/>
      <dgm:t>
        <a:bodyPr/>
        <a:lstStyle/>
        <a:p>
          <a:endParaRPr lang="en-US"/>
        </a:p>
      </dgm:t>
    </dgm:pt>
    <dgm:pt modelId="{2486764A-4E5C-4A55-B38B-9CC9ABEFA6AE}" type="sibTrans" cxnId="{8092183B-3883-4E2E-B993-303EF5160300}">
      <dgm:prSet/>
      <dgm:spPr/>
      <dgm:t>
        <a:bodyPr/>
        <a:lstStyle/>
        <a:p>
          <a:endParaRPr lang="en-US"/>
        </a:p>
      </dgm:t>
    </dgm:pt>
    <dgm:pt modelId="{3E6E73E3-C036-472E-8BAB-9B72F20D1D5F}">
      <dgm:prSet/>
      <dgm:spPr>
        <a:ln>
          <a:solidFill>
            <a:schemeClr val="accent4"/>
          </a:solidFill>
        </a:ln>
        <a:effectLst>
          <a:outerShdw blurRad="50800" dist="38100" dir="2700000" algn="tl" rotWithShape="0">
            <a:prstClr val="black">
              <a:alpha val="40000"/>
            </a:prstClr>
          </a:outerShdw>
        </a:effectLst>
      </dgm:spPr>
      <dgm:t>
        <a:bodyPr/>
        <a:lstStyle/>
        <a:p>
          <a:r>
            <a:rPr lang="en-US"/>
            <a:t>Focus groups require at least  90'. </a:t>
          </a:r>
          <a:endParaRPr lang="en-GB"/>
        </a:p>
      </dgm:t>
    </dgm:pt>
    <dgm:pt modelId="{B7EDD2E0-CE65-41F4-8316-F43A7C455C42}" type="parTrans" cxnId="{EAAC4C79-5F57-43DC-A0CE-D197ECC7E5C5}">
      <dgm:prSet/>
      <dgm:spPr/>
      <dgm:t>
        <a:bodyPr/>
        <a:lstStyle/>
        <a:p>
          <a:endParaRPr lang="en-US"/>
        </a:p>
      </dgm:t>
    </dgm:pt>
    <dgm:pt modelId="{891F2C7C-ACB4-4E45-9D87-7E9051FD3071}" type="sibTrans" cxnId="{EAAC4C79-5F57-43DC-A0CE-D197ECC7E5C5}">
      <dgm:prSet/>
      <dgm:spPr/>
      <dgm:t>
        <a:bodyPr/>
        <a:lstStyle/>
        <a:p>
          <a:endParaRPr lang="en-US"/>
        </a:p>
      </dgm:t>
    </dgm:pt>
    <dgm:pt modelId="{2E75F371-BDAD-4AD7-8999-93897987EA2D}" type="pres">
      <dgm:prSet presAssocID="{1C82A8DC-E786-4F89-85AB-E5BDFD6E9EAE}" presName="diagram" presStyleCnt="0">
        <dgm:presLayoutVars>
          <dgm:dir/>
          <dgm:resizeHandles val="exact"/>
        </dgm:presLayoutVars>
      </dgm:prSet>
      <dgm:spPr/>
    </dgm:pt>
    <dgm:pt modelId="{C7672760-3CFF-4D82-A4DE-673982A93EC1}" type="pres">
      <dgm:prSet presAssocID="{7F9C58F3-BA8C-4BEF-B909-2A234F3A4179}" presName="node" presStyleLbl="node1" presStyleIdx="0" presStyleCnt="3">
        <dgm:presLayoutVars>
          <dgm:bulletEnabled val="1"/>
        </dgm:presLayoutVars>
      </dgm:prSet>
      <dgm:spPr/>
    </dgm:pt>
    <dgm:pt modelId="{FDF2FBC7-EF37-4E82-8218-8FDBE10823DE}" type="pres">
      <dgm:prSet presAssocID="{73047498-D83A-464D-BB8F-032544B5D595}" presName="sibTrans" presStyleCnt="0"/>
      <dgm:spPr/>
    </dgm:pt>
    <dgm:pt modelId="{9BA92BA1-531A-4FCA-8886-D1C74258FBD0}" type="pres">
      <dgm:prSet presAssocID="{2EB6201D-A6F9-49A5-803C-E19E38A5CF85}" presName="node" presStyleLbl="node1" presStyleIdx="1" presStyleCnt="3">
        <dgm:presLayoutVars>
          <dgm:bulletEnabled val="1"/>
        </dgm:presLayoutVars>
      </dgm:prSet>
      <dgm:spPr/>
    </dgm:pt>
    <dgm:pt modelId="{1DE50805-2816-49FD-A4C3-3896CD22E672}" type="pres">
      <dgm:prSet presAssocID="{2486764A-4E5C-4A55-B38B-9CC9ABEFA6AE}" presName="sibTrans" presStyleCnt="0"/>
      <dgm:spPr/>
    </dgm:pt>
    <dgm:pt modelId="{086CA475-F428-4DFB-982E-2EA61BCE0C3F}" type="pres">
      <dgm:prSet presAssocID="{3E6E73E3-C036-472E-8BAB-9B72F20D1D5F}" presName="node" presStyleLbl="node1" presStyleIdx="2" presStyleCnt="3">
        <dgm:presLayoutVars>
          <dgm:bulletEnabled val="1"/>
        </dgm:presLayoutVars>
      </dgm:prSet>
      <dgm:spPr/>
    </dgm:pt>
  </dgm:ptLst>
  <dgm:cxnLst>
    <dgm:cxn modelId="{91CF9716-1E2E-46CA-98D5-7CEF7B26A67B}" srcId="{1C82A8DC-E786-4F89-85AB-E5BDFD6E9EAE}" destId="{7F9C58F3-BA8C-4BEF-B909-2A234F3A4179}" srcOrd="0" destOrd="0" parTransId="{C1598EC6-5955-46D0-9095-9652E96F41B4}" sibTransId="{73047498-D83A-464D-BB8F-032544B5D595}"/>
    <dgm:cxn modelId="{7F3E2718-D91C-4449-98D9-39A0429ED63E}" type="presOf" srcId="{1C82A8DC-E786-4F89-85AB-E5BDFD6E9EAE}" destId="{2E75F371-BDAD-4AD7-8999-93897987EA2D}" srcOrd="0" destOrd="0" presId="urn:microsoft.com/office/officeart/2005/8/layout/default"/>
    <dgm:cxn modelId="{8092183B-3883-4E2E-B993-303EF5160300}" srcId="{1C82A8DC-E786-4F89-85AB-E5BDFD6E9EAE}" destId="{2EB6201D-A6F9-49A5-803C-E19E38A5CF85}" srcOrd="1" destOrd="0" parTransId="{84CD7509-36AD-4394-B197-3852B8F6DEED}" sibTransId="{2486764A-4E5C-4A55-B38B-9CC9ABEFA6AE}"/>
    <dgm:cxn modelId="{EAAC4C79-5F57-43DC-A0CE-D197ECC7E5C5}" srcId="{1C82A8DC-E786-4F89-85AB-E5BDFD6E9EAE}" destId="{3E6E73E3-C036-472E-8BAB-9B72F20D1D5F}" srcOrd="2" destOrd="0" parTransId="{B7EDD2E0-CE65-41F4-8316-F43A7C455C42}" sibTransId="{891F2C7C-ACB4-4E45-9D87-7E9051FD3071}"/>
    <dgm:cxn modelId="{19746E92-33B0-4A79-8BB1-AEA37CD3DD39}" type="presOf" srcId="{3E6E73E3-C036-472E-8BAB-9B72F20D1D5F}" destId="{086CA475-F428-4DFB-982E-2EA61BCE0C3F}" srcOrd="0" destOrd="0" presId="urn:microsoft.com/office/officeart/2005/8/layout/default"/>
    <dgm:cxn modelId="{A6391FC1-ED9C-4A82-8D96-463AC6473C0C}" type="presOf" srcId="{2EB6201D-A6F9-49A5-803C-E19E38A5CF85}" destId="{9BA92BA1-531A-4FCA-8886-D1C74258FBD0}" srcOrd="0" destOrd="0" presId="urn:microsoft.com/office/officeart/2005/8/layout/default"/>
    <dgm:cxn modelId="{7A786FEE-6D03-47BB-BAA9-FD9FD6C28B08}" type="presOf" srcId="{7F9C58F3-BA8C-4BEF-B909-2A234F3A4179}" destId="{C7672760-3CFF-4D82-A4DE-673982A93EC1}" srcOrd="0" destOrd="0" presId="urn:microsoft.com/office/officeart/2005/8/layout/default"/>
    <dgm:cxn modelId="{87C0E659-6C2F-4E85-B5E1-F0046F975E78}" type="presParOf" srcId="{2E75F371-BDAD-4AD7-8999-93897987EA2D}" destId="{C7672760-3CFF-4D82-A4DE-673982A93EC1}" srcOrd="0" destOrd="0" presId="urn:microsoft.com/office/officeart/2005/8/layout/default"/>
    <dgm:cxn modelId="{FE444E48-8117-4B47-A3C1-7078F015C16E}" type="presParOf" srcId="{2E75F371-BDAD-4AD7-8999-93897987EA2D}" destId="{FDF2FBC7-EF37-4E82-8218-8FDBE10823DE}" srcOrd="1" destOrd="0" presId="urn:microsoft.com/office/officeart/2005/8/layout/default"/>
    <dgm:cxn modelId="{95D0E4C2-0657-48B9-BD45-50B4804C1350}" type="presParOf" srcId="{2E75F371-BDAD-4AD7-8999-93897987EA2D}" destId="{9BA92BA1-531A-4FCA-8886-D1C74258FBD0}" srcOrd="2" destOrd="0" presId="urn:microsoft.com/office/officeart/2005/8/layout/default"/>
    <dgm:cxn modelId="{83896C23-4F1F-434C-B847-FF7CB8BED430}" type="presParOf" srcId="{2E75F371-BDAD-4AD7-8999-93897987EA2D}" destId="{1DE50805-2816-49FD-A4C3-3896CD22E672}" srcOrd="3" destOrd="0" presId="urn:microsoft.com/office/officeart/2005/8/layout/default"/>
    <dgm:cxn modelId="{161A3BB5-4193-420E-A8DA-EE7FA92448F0}" type="presParOf" srcId="{2E75F371-BDAD-4AD7-8999-93897987EA2D}" destId="{086CA475-F428-4DFB-982E-2EA61BCE0C3F}"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3F449-98E5-4877-A6BE-52C1BA79BB6D}">
      <dsp:nvSpPr>
        <dsp:cNvPr id="0" name=""/>
        <dsp:cNvSpPr/>
      </dsp:nvSpPr>
      <dsp:spPr>
        <a:xfrm>
          <a:off x="0" y="56158"/>
          <a:ext cx="7715200" cy="954719"/>
        </a:xfrm>
        <a:prstGeom prst="roundRect">
          <a:avLst/>
        </a:prstGeom>
        <a:solidFill>
          <a:srgbClr val="C89538"/>
        </a:solidFill>
        <a:ln w="12700" cap="flat" cmpd="sng" algn="ctr">
          <a:solidFill>
            <a:schemeClr val="lt1">
              <a:hueOff val="0"/>
              <a:satOff val="0"/>
              <a:lumOff val="0"/>
              <a:alphaOff val="0"/>
            </a:schemeClr>
          </a:solidFill>
          <a:prstDash val="solid"/>
          <a:miter lim="800000"/>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Evaluation in the UN – Norms and Standards, Ethical Guidelines</a:t>
          </a:r>
          <a:endParaRPr lang="en-GB" sz="2400" kern="1200"/>
        </a:p>
      </dsp:txBody>
      <dsp:txXfrm>
        <a:off x="46606" y="102764"/>
        <a:ext cx="7621988" cy="861507"/>
      </dsp:txXfrm>
    </dsp:sp>
    <dsp:sp modelId="{3F5183DA-C7E2-4B64-BF6C-D57227CD2E1A}">
      <dsp:nvSpPr>
        <dsp:cNvPr id="0" name=""/>
        <dsp:cNvSpPr/>
      </dsp:nvSpPr>
      <dsp:spPr>
        <a:xfrm>
          <a:off x="0" y="1079998"/>
          <a:ext cx="7715200" cy="9547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2030 Agenda for Sustainable Development and Principles</a:t>
          </a:r>
          <a:endParaRPr lang="en-GB" sz="2400" kern="1200"/>
        </a:p>
      </dsp:txBody>
      <dsp:txXfrm>
        <a:off x="46606" y="1126604"/>
        <a:ext cx="7621988" cy="861507"/>
      </dsp:txXfrm>
    </dsp:sp>
    <dsp:sp modelId="{4F782ED2-0A58-4991-93D3-07F82656D3D1}">
      <dsp:nvSpPr>
        <dsp:cNvPr id="0" name=""/>
        <dsp:cNvSpPr/>
      </dsp:nvSpPr>
      <dsp:spPr>
        <a:xfrm>
          <a:off x="0" y="2103838"/>
          <a:ext cx="7715200" cy="954719"/>
        </a:xfrm>
        <a:prstGeom prst="roundRect">
          <a:avLst/>
        </a:prstGeom>
        <a:solidFill>
          <a:srgbClr val="20908D"/>
        </a:solidFill>
        <a:ln w="12700" cap="flat" cmpd="sng" algn="ctr">
          <a:solidFill>
            <a:schemeClr val="lt1">
              <a:hueOff val="0"/>
              <a:satOff val="0"/>
              <a:lumOff val="0"/>
              <a:alphaOff val="0"/>
            </a:schemeClr>
          </a:solidFill>
          <a:prstDash val="solid"/>
          <a:miter lim="800000"/>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Evaluation in Practice – step by step</a:t>
          </a:r>
          <a:endParaRPr lang="en-GB" sz="2400" kern="1200"/>
        </a:p>
      </dsp:txBody>
      <dsp:txXfrm>
        <a:off x="46606" y="2150444"/>
        <a:ext cx="7621988" cy="861507"/>
      </dsp:txXfrm>
    </dsp:sp>
    <dsp:sp modelId="{07751FD2-1E58-40C3-96ED-83F2E1267E71}">
      <dsp:nvSpPr>
        <dsp:cNvPr id="0" name=""/>
        <dsp:cNvSpPr/>
      </dsp:nvSpPr>
      <dsp:spPr>
        <a:xfrm>
          <a:off x="0" y="3127678"/>
          <a:ext cx="7715200"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Integrating LNOB, human rights, gender equality and disability  inclusion in evaluations </a:t>
          </a:r>
        </a:p>
      </dsp:txBody>
      <dsp:txXfrm>
        <a:off x="46606" y="3174284"/>
        <a:ext cx="7621988" cy="8615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637F6-2CFF-4ED8-A5CF-D70E51C785BE}">
      <dsp:nvSpPr>
        <dsp:cNvPr id="0" name=""/>
        <dsp:cNvSpPr/>
      </dsp:nvSpPr>
      <dsp:spPr>
        <a:xfrm>
          <a:off x="0" y="12524"/>
          <a:ext cx="8229600" cy="647595"/>
        </a:xfrm>
        <a:prstGeom prst="round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Organize data around:</a:t>
          </a:r>
          <a:endParaRPr lang="en-GB" sz="2700" kern="1200" dirty="0"/>
        </a:p>
      </dsp:txBody>
      <dsp:txXfrm>
        <a:off x="31613" y="44137"/>
        <a:ext cx="8166374" cy="584369"/>
      </dsp:txXfrm>
    </dsp:sp>
    <dsp:sp modelId="{3E526F28-42E8-424D-AD08-C03764A93B11}">
      <dsp:nvSpPr>
        <dsp:cNvPr id="0" name=""/>
        <dsp:cNvSpPr/>
      </dsp:nvSpPr>
      <dsp:spPr>
        <a:xfrm>
          <a:off x="0" y="660119"/>
          <a:ext cx="82296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Points for clarification </a:t>
          </a:r>
          <a:endParaRPr lang="en-GB" sz="2100" kern="1200" dirty="0"/>
        </a:p>
        <a:p>
          <a:pPr marL="228600" lvl="1" indent="-228600" algn="l" defTabSz="933450">
            <a:lnSpc>
              <a:spcPct val="90000"/>
            </a:lnSpc>
            <a:spcBef>
              <a:spcPct val="0"/>
            </a:spcBef>
            <a:spcAft>
              <a:spcPct val="20000"/>
            </a:spcAft>
            <a:buChar char="•"/>
          </a:pPr>
          <a:r>
            <a:rPr lang="en-GB" sz="2100" kern="1200" dirty="0"/>
            <a:t>Preliminary findings </a:t>
          </a:r>
        </a:p>
        <a:p>
          <a:pPr marL="228600" lvl="1" indent="-228600" algn="l" defTabSz="933450">
            <a:lnSpc>
              <a:spcPct val="90000"/>
            </a:lnSpc>
            <a:spcBef>
              <a:spcPct val="0"/>
            </a:spcBef>
            <a:spcAft>
              <a:spcPct val="20000"/>
            </a:spcAft>
            <a:buChar char="•"/>
          </a:pPr>
          <a:r>
            <a:rPr lang="en-US" sz="2100" kern="1200" dirty="0"/>
            <a:t>Areas for recommendation</a:t>
          </a:r>
          <a:endParaRPr lang="en-GB" sz="2100" kern="1200" dirty="0"/>
        </a:p>
      </dsp:txBody>
      <dsp:txXfrm>
        <a:off x="0" y="660119"/>
        <a:ext cx="8229600" cy="1089854"/>
      </dsp:txXfrm>
    </dsp:sp>
    <dsp:sp modelId="{A8DC1347-A92B-4592-A422-15E21B769621}">
      <dsp:nvSpPr>
        <dsp:cNvPr id="0" name=""/>
        <dsp:cNvSpPr/>
      </dsp:nvSpPr>
      <dsp:spPr>
        <a:xfrm>
          <a:off x="0" y="1749974"/>
          <a:ext cx="8229600" cy="647595"/>
        </a:xfrm>
        <a:prstGeom prst="roundRect">
          <a:avLst/>
        </a:prstGeom>
        <a:solidFill>
          <a:srgbClr val="20908D"/>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Consider the following key elements: </a:t>
          </a:r>
          <a:endParaRPr lang="en-GB" sz="2700" kern="1200" dirty="0"/>
        </a:p>
      </dsp:txBody>
      <dsp:txXfrm>
        <a:off x="31613" y="1781587"/>
        <a:ext cx="8166374" cy="584369"/>
      </dsp:txXfrm>
    </dsp:sp>
    <dsp:sp modelId="{74C7E72A-0FF8-4AF0-A5B9-80578CDA8070}">
      <dsp:nvSpPr>
        <dsp:cNvPr id="0" name=""/>
        <dsp:cNvSpPr/>
      </dsp:nvSpPr>
      <dsp:spPr>
        <a:xfrm>
          <a:off x="0" y="2397569"/>
          <a:ext cx="8229600" cy="251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Context (internal/external – including management/culture)</a:t>
          </a:r>
          <a:endParaRPr lang="en-GB" sz="2100" kern="1200" dirty="0"/>
        </a:p>
        <a:p>
          <a:pPr marL="228600" lvl="1" indent="-228600" algn="l" defTabSz="933450">
            <a:lnSpc>
              <a:spcPct val="90000"/>
            </a:lnSpc>
            <a:spcBef>
              <a:spcPct val="0"/>
            </a:spcBef>
            <a:spcAft>
              <a:spcPct val="20000"/>
            </a:spcAft>
            <a:buChar char="•"/>
          </a:pPr>
          <a:r>
            <a:rPr lang="en-US" sz="2100" kern="1200"/>
            <a:t>Negative/positive factors</a:t>
          </a:r>
          <a:endParaRPr lang="en-GB" sz="2100" kern="1200" dirty="0"/>
        </a:p>
        <a:p>
          <a:pPr marL="228600" lvl="1" indent="-228600" algn="l" defTabSz="933450">
            <a:lnSpc>
              <a:spcPct val="90000"/>
            </a:lnSpc>
            <a:spcBef>
              <a:spcPct val="0"/>
            </a:spcBef>
            <a:spcAft>
              <a:spcPct val="20000"/>
            </a:spcAft>
            <a:buChar char="•"/>
          </a:pPr>
          <a:r>
            <a:rPr lang="en-US" sz="2100" kern="1200" dirty="0"/>
            <a:t>TOC validations and failures</a:t>
          </a:r>
          <a:endParaRPr lang="en-GB" sz="2100" kern="1200" dirty="0"/>
        </a:p>
        <a:p>
          <a:pPr marL="228600" lvl="1" indent="-228600" algn="l" defTabSz="933450">
            <a:lnSpc>
              <a:spcPct val="90000"/>
            </a:lnSpc>
            <a:spcBef>
              <a:spcPct val="0"/>
            </a:spcBef>
            <a:spcAft>
              <a:spcPct val="20000"/>
            </a:spcAft>
            <a:buChar char="•"/>
          </a:pPr>
          <a:r>
            <a:rPr lang="en-US" sz="2100" kern="1200"/>
            <a:t>Value added/comparative advantages</a:t>
          </a:r>
          <a:endParaRPr lang="en-GB" sz="2100" kern="1200" dirty="0"/>
        </a:p>
        <a:p>
          <a:pPr marL="228600" lvl="1" indent="-228600" algn="l" defTabSz="933450">
            <a:lnSpc>
              <a:spcPct val="90000"/>
            </a:lnSpc>
            <a:spcBef>
              <a:spcPct val="0"/>
            </a:spcBef>
            <a:spcAft>
              <a:spcPct val="20000"/>
            </a:spcAft>
            <a:buChar char="•"/>
          </a:pPr>
          <a:r>
            <a:rPr lang="en-US" sz="2100" kern="1200"/>
            <a:t>Contributions to outcomes and beyond (criteria)</a:t>
          </a:r>
          <a:endParaRPr lang="en-GB" sz="2100" kern="1200" dirty="0"/>
        </a:p>
        <a:p>
          <a:pPr marL="228600" lvl="1" indent="-228600" algn="l" defTabSz="933450">
            <a:lnSpc>
              <a:spcPct val="90000"/>
            </a:lnSpc>
            <a:spcBef>
              <a:spcPct val="0"/>
            </a:spcBef>
            <a:spcAft>
              <a:spcPct val="20000"/>
            </a:spcAft>
            <a:buChar char="•"/>
          </a:pPr>
          <a:r>
            <a:rPr lang="en-US" sz="2100" kern="1200"/>
            <a:t>Strategic positioning/Opportunities</a:t>
          </a:r>
          <a:endParaRPr lang="en-GB" sz="2100" kern="1200" dirty="0"/>
        </a:p>
        <a:p>
          <a:pPr marL="228600" lvl="1" indent="-228600" algn="l" defTabSz="933450">
            <a:lnSpc>
              <a:spcPct val="90000"/>
            </a:lnSpc>
            <a:spcBef>
              <a:spcPct val="0"/>
            </a:spcBef>
            <a:spcAft>
              <a:spcPct val="20000"/>
            </a:spcAft>
            <a:buChar char="•"/>
          </a:pPr>
          <a:r>
            <a:rPr lang="en-US" sz="2100" kern="1200"/>
            <a:t>SDGs (gender, HR, HD)</a:t>
          </a:r>
          <a:endParaRPr lang="en-GB" sz="2100" kern="1200" dirty="0"/>
        </a:p>
      </dsp:txBody>
      <dsp:txXfrm>
        <a:off x="0" y="2397569"/>
        <a:ext cx="8229600" cy="25150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4D8F4-19AA-4669-9785-56ACF3FA3536}">
      <dsp:nvSpPr>
        <dsp:cNvPr id="0" name=""/>
        <dsp:cNvSpPr/>
      </dsp:nvSpPr>
      <dsp:spPr>
        <a:xfrm>
          <a:off x="1342083" y="31463"/>
          <a:ext cx="5545433" cy="1890793"/>
        </a:xfrm>
        <a:prstGeom prst="round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Track patterns and variations </a:t>
          </a:r>
        </a:p>
        <a:p>
          <a:pPr marL="0" lvl="0" indent="0" algn="ctr" defTabSz="1511300">
            <a:lnSpc>
              <a:spcPct val="90000"/>
            </a:lnSpc>
            <a:spcBef>
              <a:spcPct val="0"/>
            </a:spcBef>
            <a:spcAft>
              <a:spcPct val="35000"/>
            </a:spcAft>
            <a:buNone/>
          </a:pPr>
          <a:r>
            <a:rPr lang="en-US" sz="3400" kern="1200" dirty="0"/>
            <a:t>Map results in TOC</a:t>
          </a:r>
        </a:p>
      </dsp:txBody>
      <dsp:txXfrm>
        <a:off x="1434384" y="123764"/>
        <a:ext cx="5360831" cy="1706191"/>
      </dsp:txXfrm>
    </dsp:sp>
    <dsp:sp modelId="{3D05BDC1-82BD-493A-8057-BE5E8E7646F9}">
      <dsp:nvSpPr>
        <dsp:cNvPr id="0" name=""/>
        <dsp:cNvSpPr/>
      </dsp:nvSpPr>
      <dsp:spPr>
        <a:xfrm>
          <a:off x="0" y="2020176"/>
          <a:ext cx="8229600" cy="1890793"/>
        </a:xfrm>
        <a:prstGeom prst="roundRect">
          <a:avLst/>
        </a:prstGeom>
        <a:solidFill>
          <a:srgbClr val="20908D"/>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The greater the variation the more complex the theory - not necessarily indication of failure.</a:t>
          </a:r>
          <a:endParaRPr lang="en-GB" sz="3400" kern="1200" dirty="0"/>
        </a:p>
      </dsp:txBody>
      <dsp:txXfrm>
        <a:off x="92301" y="2112477"/>
        <a:ext cx="8044998" cy="1706191"/>
      </dsp:txXfrm>
    </dsp:sp>
    <dsp:sp modelId="{BA412410-7E39-452E-B727-DAF47F63A986}">
      <dsp:nvSpPr>
        <dsp:cNvPr id="0" name=""/>
        <dsp:cNvSpPr/>
      </dsp:nvSpPr>
      <dsp:spPr>
        <a:xfrm>
          <a:off x="0" y="3910969"/>
          <a:ext cx="8229600" cy="932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l" defTabSz="1200150">
            <a:lnSpc>
              <a:spcPct val="90000"/>
            </a:lnSpc>
            <a:spcBef>
              <a:spcPct val="0"/>
            </a:spcBef>
            <a:spcAft>
              <a:spcPct val="20000"/>
            </a:spcAft>
            <a:buNone/>
          </a:pPr>
          <a:endParaRPr lang="en-GB" sz="2700" kern="1200" dirty="0"/>
        </a:p>
        <a:p>
          <a:pPr marL="228600" lvl="1" indent="-228600" algn="l" defTabSz="1200150">
            <a:lnSpc>
              <a:spcPct val="90000"/>
            </a:lnSpc>
            <a:spcBef>
              <a:spcPct val="0"/>
            </a:spcBef>
            <a:spcAft>
              <a:spcPct val="20000"/>
            </a:spcAft>
            <a:buNone/>
          </a:pPr>
          <a:endParaRPr lang="en-GB" sz="2700" kern="1200" dirty="0"/>
        </a:p>
      </dsp:txBody>
      <dsp:txXfrm>
        <a:off x="0" y="3910969"/>
        <a:ext cx="8229600" cy="9325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40B17-6E07-4D3E-AA86-1270D6C368AD}">
      <dsp:nvSpPr>
        <dsp:cNvPr id="0" name=""/>
        <dsp:cNvSpPr/>
      </dsp:nvSpPr>
      <dsp:spPr>
        <a:xfrm>
          <a:off x="781634" y="413"/>
          <a:ext cx="1581780" cy="94906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B050"/>
              </a:solidFill>
            </a:rPr>
            <a:t>Confirmed</a:t>
          </a:r>
          <a:endParaRPr lang="en-GB" sz="2400" kern="1200" dirty="0">
            <a:solidFill>
              <a:srgbClr val="00B050"/>
            </a:solidFill>
          </a:endParaRPr>
        </a:p>
      </dsp:txBody>
      <dsp:txXfrm>
        <a:off x="781634" y="413"/>
        <a:ext cx="1581780" cy="949068"/>
      </dsp:txXfrm>
    </dsp:sp>
    <dsp:sp modelId="{3700B0BB-5DF7-4487-8E7C-DFD429299D68}">
      <dsp:nvSpPr>
        <dsp:cNvPr id="0" name=""/>
        <dsp:cNvSpPr/>
      </dsp:nvSpPr>
      <dsp:spPr>
        <a:xfrm>
          <a:off x="3168635" y="413"/>
          <a:ext cx="1581780" cy="94906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0000"/>
              </a:solidFill>
            </a:rPr>
            <a:t>Not confirmed</a:t>
          </a:r>
          <a:endParaRPr lang="en-GB" sz="2400" kern="1200" dirty="0">
            <a:solidFill>
              <a:srgbClr val="FF0000"/>
            </a:solidFill>
          </a:endParaRPr>
        </a:p>
      </dsp:txBody>
      <dsp:txXfrm>
        <a:off x="3168635" y="413"/>
        <a:ext cx="1581780" cy="949068"/>
      </dsp:txXfrm>
    </dsp:sp>
    <dsp:sp modelId="{D0358004-A9DA-42CC-A6D4-389F0A0069EE}">
      <dsp:nvSpPr>
        <dsp:cNvPr id="0" name=""/>
        <dsp:cNvSpPr/>
      </dsp:nvSpPr>
      <dsp:spPr>
        <a:xfrm>
          <a:off x="6085641" y="413"/>
          <a:ext cx="1581780" cy="94906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C000"/>
              </a:solidFill>
            </a:rPr>
            <a:t>Mixed results</a:t>
          </a:r>
          <a:endParaRPr lang="en-GB" sz="2400" kern="1200" dirty="0">
            <a:solidFill>
              <a:srgbClr val="FFC000"/>
            </a:solidFill>
          </a:endParaRPr>
        </a:p>
      </dsp:txBody>
      <dsp:txXfrm>
        <a:off x="6085641" y="413"/>
        <a:ext cx="1581780" cy="9490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D075F-A1E0-43BE-BCF7-075CAFFDA937}">
      <dsp:nvSpPr>
        <dsp:cNvPr id="0" name=""/>
        <dsp:cNvSpPr/>
      </dsp:nvSpPr>
      <dsp:spPr>
        <a:xfrm>
          <a:off x="1004" y="1087611"/>
          <a:ext cx="3917900" cy="2350740"/>
        </a:xfrm>
        <a:prstGeom prst="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How do we know that an intervention, rather than other has caused a change?</a:t>
          </a:r>
          <a:endParaRPr lang="en-GB" sz="3300" kern="1200" dirty="0"/>
        </a:p>
      </dsp:txBody>
      <dsp:txXfrm>
        <a:off x="1004" y="1087611"/>
        <a:ext cx="3917900" cy="2350740"/>
      </dsp:txXfrm>
    </dsp:sp>
    <dsp:sp modelId="{32C50284-2E67-42E6-B03E-3FCFBBFA5C0F}">
      <dsp:nvSpPr>
        <dsp:cNvPr id="0" name=""/>
        <dsp:cNvSpPr/>
      </dsp:nvSpPr>
      <dsp:spPr>
        <a:xfrm>
          <a:off x="4310695" y="1087611"/>
          <a:ext cx="3917900" cy="2350740"/>
        </a:xfrm>
        <a:prstGeom prst="rect">
          <a:avLst/>
        </a:prstGeom>
        <a:solidFill>
          <a:srgbClr val="20908D"/>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How do we know we can generalize the results found?</a:t>
          </a:r>
          <a:endParaRPr lang="en-GB" sz="3300" kern="1200"/>
        </a:p>
      </dsp:txBody>
      <dsp:txXfrm>
        <a:off x="4310695" y="1087611"/>
        <a:ext cx="3917900" cy="23507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6E494-BFF2-4729-88C0-DFCA88976527}">
      <dsp:nvSpPr>
        <dsp:cNvPr id="0" name=""/>
        <dsp:cNvSpPr/>
      </dsp:nvSpPr>
      <dsp:spPr>
        <a:xfrm>
          <a:off x="0" y="84320"/>
          <a:ext cx="8229600" cy="1531588"/>
        </a:xfrm>
        <a:prstGeom prst="round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Attribution – causality  (counter-factual) – inferential statistics/econometrics </a:t>
          </a:r>
        </a:p>
        <a:p>
          <a:pPr marL="0" lvl="0" indent="0" algn="l" defTabSz="1244600">
            <a:lnSpc>
              <a:spcPct val="90000"/>
            </a:lnSpc>
            <a:spcBef>
              <a:spcPct val="0"/>
            </a:spcBef>
            <a:spcAft>
              <a:spcPct val="35000"/>
            </a:spcAft>
            <a:buNone/>
          </a:pPr>
          <a:r>
            <a:rPr lang="en-US" sz="2800" kern="1200" dirty="0"/>
            <a:t>(project)</a:t>
          </a:r>
          <a:endParaRPr lang="en-GB" sz="2800" kern="1200" dirty="0"/>
        </a:p>
      </dsp:txBody>
      <dsp:txXfrm>
        <a:off x="74766" y="159086"/>
        <a:ext cx="8080068" cy="1382056"/>
      </dsp:txXfrm>
    </dsp:sp>
    <dsp:sp modelId="{3CB6FAB6-3B81-4890-A6D8-2E81102B562B}">
      <dsp:nvSpPr>
        <dsp:cNvPr id="0" name=""/>
        <dsp:cNvSpPr/>
      </dsp:nvSpPr>
      <dsp:spPr>
        <a:xfrm>
          <a:off x="0" y="1615908"/>
          <a:ext cx="82296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prstClr val="black">
                  <a:hueOff val="0"/>
                  <a:satOff val="0"/>
                  <a:lumOff val="0"/>
                  <a:alphaOff val="0"/>
                </a:prstClr>
              </a:solidFill>
              <a:latin typeface="Calibri"/>
              <a:ea typeface="+mn-ea"/>
              <a:cs typeface="+mn-cs"/>
            </a:rPr>
            <a:t>Test for internal validity of causal relationships – need control/comparison </a:t>
          </a:r>
          <a:endParaRPr lang="en-GB" sz="1900" kern="1200" dirty="0">
            <a:solidFill>
              <a:prstClr val="black">
                <a:hueOff val="0"/>
                <a:satOff val="0"/>
                <a:lumOff val="0"/>
                <a:alphaOff val="0"/>
              </a:prstClr>
            </a:solidFill>
            <a:latin typeface="Calibri"/>
            <a:ea typeface="+mn-ea"/>
            <a:cs typeface="+mn-cs"/>
          </a:endParaRPr>
        </a:p>
        <a:p>
          <a:pPr marL="171450" lvl="1" indent="-171450" algn="l" defTabSz="844550">
            <a:lnSpc>
              <a:spcPct val="90000"/>
            </a:lnSpc>
            <a:spcBef>
              <a:spcPct val="0"/>
            </a:spcBef>
            <a:spcAft>
              <a:spcPct val="20000"/>
            </a:spcAft>
            <a:buChar char="•"/>
          </a:pPr>
          <a:r>
            <a:rPr lang="en-US" sz="1900" kern="1200" dirty="0">
              <a:solidFill>
                <a:prstClr val="black">
                  <a:hueOff val="0"/>
                  <a:satOff val="0"/>
                  <a:lumOff val="0"/>
                  <a:alphaOff val="0"/>
                </a:prstClr>
              </a:solidFill>
              <a:latin typeface="Calibri"/>
              <a:ea typeface="+mn-ea"/>
              <a:cs typeface="+mn-cs"/>
            </a:rPr>
            <a:t>Test for external validity to be able to generalize – need representative sample</a:t>
          </a:r>
          <a:endParaRPr lang="en-GB" sz="1900" kern="1200" dirty="0">
            <a:solidFill>
              <a:prstClr val="black">
                <a:hueOff val="0"/>
                <a:satOff val="0"/>
                <a:lumOff val="0"/>
                <a:alphaOff val="0"/>
              </a:prstClr>
            </a:solidFill>
            <a:latin typeface="Calibri"/>
            <a:ea typeface="+mn-ea"/>
            <a:cs typeface="+mn-cs"/>
          </a:endParaRPr>
        </a:p>
        <a:p>
          <a:pPr marL="171450" lvl="1" indent="-171450" algn="l" defTabSz="844550">
            <a:lnSpc>
              <a:spcPct val="90000"/>
            </a:lnSpc>
            <a:spcBef>
              <a:spcPct val="0"/>
            </a:spcBef>
            <a:spcAft>
              <a:spcPct val="20000"/>
            </a:spcAft>
            <a:buNone/>
          </a:pPr>
          <a:r>
            <a:rPr lang="en-US" sz="1900" kern="1200" dirty="0">
              <a:solidFill>
                <a:prstClr val="black">
                  <a:hueOff val="0"/>
                  <a:satOff val="0"/>
                  <a:lumOff val="0"/>
                  <a:alphaOff val="0"/>
                </a:prstClr>
              </a:solidFill>
              <a:latin typeface="Calibri"/>
              <a:ea typeface="+mn-ea"/>
              <a:cs typeface="+mn-cs"/>
            </a:rPr>
            <a:t>		statistical validity – consider variability, scale, magnitude</a:t>
          </a:r>
          <a:endParaRPr lang="en-GB" sz="1900" kern="1200" dirty="0">
            <a:solidFill>
              <a:prstClr val="black">
                <a:hueOff val="0"/>
                <a:satOff val="0"/>
                <a:lumOff val="0"/>
                <a:alphaOff val="0"/>
              </a:prstClr>
            </a:solidFill>
            <a:latin typeface="Calibri"/>
            <a:ea typeface="+mn-ea"/>
            <a:cs typeface="+mn-cs"/>
          </a:endParaRPr>
        </a:p>
      </dsp:txBody>
      <dsp:txXfrm>
        <a:off x="0" y="1615908"/>
        <a:ext cx="8229600" cy="968760"/>
      </dsp:txXfrm>
    </dsp:sp>
    <dsp:sp modelId="{838B404C-7DB2-4C84-845F-40A351A48BDA}">
      <dsp:nvSpPr>
        <dsp:cNvPr id="0" name=""/>
        <dsp:cNvSpPr/>
      </dsp:nvSpPr>
      <dsp:spPr>
        <a:xfrm>
          <a:off x="0" y="2772412"/>
          <a:ext cx="8229600" cy="1311094"/>
        </a:xfrm>
        <a:prstGeom prst="roundRect">
          <a:avLst/>
        </a:prstGeom>
        <a:solidFill>
          <a:srgbClr val="20908D"/>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Contribution – plausible association (before and after)- </a:t>
          </a:r>
          <a:r>
            <a:rPr lang="en-US" sz="2800" kern="1200" dirty="0" err="1"/>
            <a:t>quanti</a:t>
          </a:r>
          <a:r>
            <a:rPr lang="en-US" sz="2800" kern="1200" dirty="0"/>
            <a:t>/</a:t>
          </a:r>
          <a:r>
            <a:rPr lang="en-US" sz="2800" kern="1200" dirty="0" err="1"/>
            <a:t>quali</a:t>
          </a:r>
          <a:endParaRPr lang="en-US" sz="2800" kern="1200" dirty="0"/>
        </a:p>
        <a:p>
          <a:pPr marL="0" lvl="0" indent="0" algn="l" defTabSz="1244600">
            <a:lnSpc>
              <a:spcPct val="90000"/>
            </a:lnSpc>
            <a:spcBef>
              <a:spcPct val="0"/>
            </a:spcBef>
            <a:spcAft>
              <a:spcPct val="35000"/>
            </a:spcAft>
            <a:buNone/>
          </a:pPr>
          <a:r>
            <a:rPr lang="en-US" sz="2800" kern="1200" dirty="0"/>
            <a:t>(</a:t>
          </a:r>
          <a:r>
            <a:rPr lang="en-US" sz="2800" kern="1200" dirty="0" err="1"/>
            <a:t>Programme</a:t>
          </a:r>
          <a:r>
            <a:rPr lang="en-US" sz="2800" kern="1200" dirty="0"/>
            <a:t>)</a:t>
          </a:r>
          <a:endParaRPr lang="en-GB" sz="2800" kern="1200" dirty="0"/>
        </a:p>
      </dsp:txBody>
      <dsp:txXfrm>
        <a:off x="64002" y="2836414"/>
        <a:ext cx="8101596" cy="1183090"/>
      </dsp:txXfrm>
    </dsp:sp>
    <dsp:sp modelId="{C4672A5F-0C4D-4F32-ACA7-41F10F185B8E}">
      <dsp:nvSpPr>
        <dsp:cNvPr id="0" name=""/>
        <dsp:cNvSpPr/>
      </dsp:nvSpPr>
      <dsp:spPr>
        <a:xfrm>
          <a:off x="0" y="3895763"/>
          <a:ext cx="8229600" cy="128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GB" sz="1800" kern="1200" dirty="0"/>
        </a:p>
        <a:p>
          <a:pPr marL="171450" lvl="1" indent="-171450" algn="l" defTabSz="800100">
            <a:lnSpc>
              <a:spcPct val="90000"/>
            </a:lnSpc>
            <a:spcBef>
              <a:spcPct val="0"/>
            </a:spcBef>
            <a:spcAft>
              <a:spcPct val="20000"/>
            </a:spcAft>
            <a:buChar char="•"/>
          </a:pPr>
          <a:r>
            <a:rPr lang="en-US" sz="1800" kern="1200" dirty="0"/>
            <a:t>Test data analysis validity – need triangulation of methods and sources</a:t>
          </a:r>
          <a:endParaRPr lang="en-GB" sz="1800" kern="1200" dirty="0"/>
        </a:p>
        <a:p>
          <a:pPr marL="171450" lvl="1" indent="-171450" algn="l" defTabSz="800100">
            <a:lnSpc>
              <a:spcPct val="90000"/>
            </a:lnSpc>
            <a:spcBef>
              <a:spcPct val="0"/>
            </a:spcBef>
            <a:spcAft>
              <a:spcPct val="20000"/>
            </a:spcAft>
            <a:buChar char="•"/>
          </a:pPr>
          <a:r>
            <a:rPr lang="en-US" sz="1800" kern="1200" dirty="0"/>
            <a:t>Test convergence of theory/literature X findings</a:t>
          </a:r>
          <a:endParaRPr lang="en-GB" sz="1800" kern="1200" dirty="0"/>
        </a:p>
        <a:p>
          <a:pPr marL="171450" lvl="1" indent="-171450" algn="l" defTabSz="800100">
            <a:lnSpc>
              <a:spcPct val="90000"/>
            </a:lnSpc>
            <a:spcBef>
              <a:spcPct val="0"/>
            </a:spcBef>
            <a:spcAft>
              <a:spcPct val="20000"/>
            </a:spcAft>
            <a:buChar char="•"/>
          </a:pPr>
          <a:r>
            <a:rPr lang="en-US" sz="1800" kern="1200" dirty="0"/>
            <a:t>Test rival theories – consider variability and context</a:t>
          </a:r>
          <a:endParaRPr lang="en-GB" sz="1800" kern="1200" dirty="0"/>
        </a:p>
      </dsp:txBody>
      <dsp:txXfrm>
        <a:off x="0" y="3895763"/>
        <a:ext cx="8229600" cy="12856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237E2-6581-4B40-8B9F-FAA5193E6A87}">
      <dsp:nvSpPr>
        <dsp:cNvPr id="0" name=""/>
        <dsp:cNvSpPr/>
      </dsp:nvSpPr>
      <dsp:spPr>
        <a:xfrm>
          <a:off x="0" y="92334"/>
          <a:ext cx="7941568" cy="433798"/>
        </a:xfrm>
        <a:prstGeom prst="round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1. Set out cause-effect/challenge to be addressed</a:t>
          </a:r>
          <a:endParaRPr lang="en-GB" sz="1600" kern="1200" dirty="0"/>
        </a:p>
      </dsp:txBody>
      <dsp:txXfrm>
        <a:off x="21176" y="113510"/>
        <a:ext cx="7899216" cy="391446"/>
      </dsp:txXfrm>
    </dsp:sp>
    <dsp:sp modelId="{95065296-B273-43CF-A339-3719300A2F93}">
      <dsp:nvSpPr>
        <dsp:cNvPr id="0" name=""/>
        <dsp:cNvSpPr/>
      </dsp:nvSpPr>
      <dsp:spPr>
        <a:xfrm>
          <a:off x="0" y="572212"/>
          <a:ext cx="7941568" cy="548381"/>
        </a:xfrm>
        <a:prstGeom prst="roundRect">
          <a:avLst/>
        </a:prstGeom>
        <a:solidFill>
          <a:srgbClr val="20908D"/>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2. Develop TOC with assumptions and risks to links in chain &amp; rival explanations</a:t>
          </a:r>
          <a:endParaRPr lang="en-GB" sz="1600" kern="1200" dirty="0"/>
        </a:p>
      </dsp:txBody>
      <dsp:txXfrm>
        <a:off x="26770" y="598982"/>
        <a:ext cx="7888028" cy="494841"/>
      </dsp:txXfrm>
    </dsp:sp>
    <dsp:sp modelId="{CEA44C3B-5786-4FE3-8AB5-DC12D612CC59}">
      <dsp:nvSpPr>
        <dsp:cNvPr id="0" name=""/>
        <dsp:cNvSpPr/>
      </dsp:nvSpPr>
      <dsp:spPr>
        <a:xfrm>
          <a:off x="0" y="1166674"/>
          <a:ext cx="7941568" cy="602468"/>
        </a:xfrm>
        <a:prstGeom prst="roundRect">
          <a:avLst/>
        </a:prstGeom>
        <a:solidFill>
          <a:schemeClr val="accent4">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3. Gather the existing evidence on the TOC</a:t>
          </a:r>
        </a:p>
      </dsp:txBody>
      <dsp:txXfrm>
        <a:off x="29410" y="1196084"/>
        <a:ext cx="7882748" cy="543648"/>
      </dsp:txXfrm>
    </dsp:sp>
    <dsp:sp modelId="{3A3B6D6B-E32E-4F82-8B11-BF36CA265728}">
      <dsp:nvSpPr>
        <dsp:cNvPr id="0" name=""/>
        <dsp:cNvSpPr/>
      </dsp:nvSpPr>
      <dsp:spPr>
        <a:xfrm>
          <a:off x="0" y="1815222"/>
          <a:ext cx="7941568" cy="589370"/>
        </a:xfrm>
        <a:prstGeom prst="roundRect">
          <a:avLst/>
        </a:prstGeom>
        <a:solidFill>
          <a:srgbClr val="C89538"/>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4. Assemble and assess the contribution claim and challenges to it</a:t>
          </a:r>
          <a:endParaRPr lang="en-GB" sz="1600" kern="1200" dirty="0"/>
        </a:p>
      </dsp:txBody>
      <dsp:txXfrm>
        <a:off x="28771" y="1843993"/>
        <a:ext cx="7884026" cy="531828"/>
      </dsp:txXfrm>
    </dsp:sp>
    <dsp:sp modelId="{29B2161E-4031-40D3-A125-44CCF414A30D}">
      <dsp:nvSpPr>
        <dsp:cNvPr id="0" name=""/>
        <dsp:cNvSpPr/>
      </dsp:nvSpPr>
      <dsp:spPr>
        <a:xfrm>
          <a:off x="0" y="2450673"/>
          <a:ext cx="7941568" cy="627608"/>
        </a:xfrm>
        <a:prstGeom prst="round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5. Determine additional evidence needed to enhance credibility of claim</a:t>
          </a:r>
          <a:endParaRPr lang="en-GB" sz="1600" kern="1200" dirty="0"/>
        </a:p>
      </dsp:txBody>
      <dsp:txXfrm>
        <a:off x="30637" y="2481310"/>
        <a:ext cx="7880294" cy="566334"/>
      </dsp:txXfrm>
    </dsp:sp>
    <dsp:sp modelId="{C8092D75-5E3D-4274-B946-20D4F1567AB5}">
      <dsp:nvSpPr>
        <dsp:cNvPr id="0" name=""/>
        <dsp:cNvSpPr/>
      </dsp:nvSpPr>
      <dsp:spPr>
        <a:xfrm>
          <a:off x="0" y="3124362"/>
          <a:ext cx="7941568" cy="696486"/>
        </a:xfrm>
        <a:prstGeom prst="roundRect">
          <a:avLst/>
        </a:prstGeom>
        <a:solidFill>
          <a:srgbClr val="20908D"/>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6. Revise and strengthen the contribution story</a:t>
          </a:r>
          <a:endParaRPr lang="en-GB" sz="1600" kern="1200" dirty="0"/>
        </a:p>
      </dsp:txBody>
      <dsp:txXfrm>
        <a:off x="34000" y="3158362"/>
        <a:ext cx="7873568" cy="628486"/>
      </dsp:txXfrm>
    </dsp:sp>
    <dsp:sp modelId="{51E37C23-A46E-491E-ACBA-FF659D6F6B5A}">
      <dsp:nvSpPr>
        <dsp:cNvPr id="0" name=""/>
        <dsp:cNvSpPr/>
      </dsp:nvSpPr>
      <dsp:spPr>
        <a:xfrm>
          <a:off x="0" y="3866928"/>
          <a:ext cx="7941568" cy="671315"/>
        </a:xfrm>
        <a:prstGeom prst="roundRect">
          <a:avLst/>
        </a:prstGeom>
        <a:solidFill>
          <a:schemeClr val="accent4"/>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7. Use the contribution to produce recommendations for improvements</a:t>
          </a:r>
          <a:endParaRPr lang="en-GB" sz="1600" kern="1200" dirty="0"/>
        </a:p>
      </dsp:txBody>
      <dsp:txXfrm>
        <a:off x="32771" y="3899699"/>
        <a:ext cx="7876026" cy="6057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EDC40-1A14-4CB1-9F2A-879D859FD7FB}">
      <dsp:nvSpPr>
        <dsp:cNvPr id="0" name=""/>
        <dsp:cNvSpPr/>
      </dsp:nvSpPr>
      <dsp:spPr>
        <a:xfrm>
          <a:off x="495061" y="645"/>
          <a:ext cx="2262336" cy="1357401"/>
        </a:xfrm>
        <a:prstGeom prst="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Context</a:t>
          </a:r>
          <a:endParaRPr lang="en-GB" sz="2100" kern="1200"/>
        </a:p>
      </dsp:txBody>
      <dsp:txXfrm>
        <a:off x="495061" y="645"/>
        <a:ext cx="2262336" cy="1357401"/>
      </dsp:txXfrm>
    </dsp:sp>
    <dsp:sp modelId="{549C9F0F-BD1C-4C1C-858C-FFAE6231E335}">
      <dsp:nvSpPr>
        <dsp:cNvPr id="0" name=""/>
        <dsp:cNvSpPr/>
      </dsp:nvSpPr>
      <dsp:spPr>
        <a:xfrm>
          <a:off x="2983631" y="645"/>
          <a:ext cx="2262336" cy="1357401"/>
        </a:xfrm>
        <a:prstGeom prst="rect">
          <a:avLst/>
        </a:prstGeom>
        <a:solidFill>
          <a:srgbClr val="20908D"/>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Programme</a:t>
          </a:r>
          <a:r>
            <a:rPr lang="en-US" sz="2100" kern="1200" dirty="0"/>
            <a:t> – scope</a:t>
          </a:r>
          <a:endParaRPr lang="en-GB" sz="2100" kern="1200" dirty="0"/>
        </a:p>
      </dsp:txBody>
      <dsp:txXfrm>
        <a:off x="2983631" y="645"/>
        <a:ext cx="2262336" cy="1357401"/>
      </dsp:txXfrm>
    </dsp:sp>
    <dsp:sp modelId="{F2DF2B22-3CDD-47FA-9F1B-8F2888B40FE1}">
      <dsp:nvSpPr>
        <dsp:cNvPr id="0" name=""/>
        <dsp:cNvSpPr/>
      </dsp:nvSpPr>
      <dsp:spPr>
        <a:xfrm>
          <a:off x="5472201" y="645"/>
          <a:ext cx="2262336" cy="1357401"/>
        </a:xfrm>
        <a:prstGeom prst="rect">
          <a:avLst/>
        </a:prstGeom>
        <a:solidFill>
          <a:schemeClr val="accent4">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Methodology </a:t>
          </a:r>
          <a:endParaRPr lang="en-GB" sz="2100" kern="1200" dirty="0"/>
        </a:p>
      </dsp:txBody>
      <dsp:txXfrm>
        <a:off x="5472201" y="645"/>
        <a:ext cx="2262336" cy="1357401"/>
      </dsp:txXfrm>
    </dsp:sp>
    <dsp:sp modelId="{DD27C772-D0D5-43AA-9209-111C0ED1C479}">
      <dsp:nvSpPr>
        <dsp:cNvPr id="0" name=""/>
        <dsp:cNvSpPr/>
      </dsp:nvSpPr>
      <dsp:spPr>
        <a:xfrm>
          <a:off x="495061" y="1584280"/>
          <a:ext cx="2262336" cy="1357401"/>
        </a:xfrm>
        <a:prstGeom prst="rect">
          <a:avLst/>
        </a:prstGeom>
        <a:solidFill>
          <a:srgbClr val="C89538"/>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Findings</a:t>
          </a:r>
          <a:endParaRPr lang="en-GB" sz="2100" kern="1200"/>
        </a:p>
      </dsp:txBody>
      <dsp:txXfrm>
        <a:off x="495061" y="1584280"/>
        <a:ext cx="2262336" cy="1357401"/>
      </dsp:txXfrm>
    </dsp:sp>
    <dsp:sp modelId="{60818396-D909-4AAB-A674-B6C3B86564F9}">
      <dsp:nvSpPr>
        <dsp:cNvPr id="0" name=""/>
        <dsp:cNvSpPr/>
      </dsp:nvSpPr>
      <dsp:spPr>
        <a:xfrm>
          <a:off x="2983631" y="1584280"/>
          <a:ext cx="2262336" cy="1357401"/>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Conclusions</a:t>
          </a:r>
          <a:endParaRPr lang="en-GB" sz="2100" kern="1200"/>
        </a:p>
      </dsp:txBody>
      <dsp:txXfrm>
        <a:off x="2983631" y="1584280"/>
        <a:ext cx="2262336" cy="1357401"/>
      </dsp:txXfrm>
    </dsp:sp>
    <dsp:sp modelId="{E63F3BF7-7416-4F55-9DE7-F87D4D723945}">
      <dsp:nvSpPr>
        <dsp:cNvPr id="0" name=""/>
        <dsp:cNvSpPr/>
      </dsp:nvSpPr>
      <dsp:spPr>
        <a:xfrm>
          <a:off x="5472201" y="1584280"/>
          <a:ext cx="2262336" cy="1357401"/>
        </a:xfrm>
        <a:prstGeom prst="rect">
          <a:avLst/>
        </a:prstGeom>
        <a:solidFill>
          <a:srgbClr val="20908D"/>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Recommendations</a:t>
          </a:r>
          <a:endParaRPr lang="en-GB" sz="2100" kern="1200"/>
        </a:p>
      </dsp:txBody>
      <dsp:txXfrm>
        <a:off x="5472201" y="1584280"/>
        <a:ext cx="2262336" cy="1357401"/>
      </dsp:txXfrm>
    </dsp:sp>
    <dsp:sp modelId="{2DCAA589-925A-4C97-911C-DDD62EB3B00B}">
      <dsp:nvSpPr>
        <dsp:cNvPr id="0" name=""/>
        <dsp:cNvSpPr/>
      </dsp:nvSpPr>
      <dsp:spPr>
        <a:xfrm>
          <a:off x="1739346" y="3167916"/>
          <a:ext cx="2262336" cy="1357401"/>
        </a:xfrm>
        <a:prstGeom prst="rect">
          <a:avLst/>
        </a:prstGeom>
        <a:solidFill>
          <a:schemeClr val="accent4"/>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Management responses</a:t>
          </a:r>
          <a:endParaRPr lang="en-GB" sz="2100" kern="1200"/>
        </a:p>
      </dsp:txBody>
      <dsp:txXfrm>
        <a:off x="1739346" y="3167916"/>
        <a:ext cx="2262336" cy="1357401"/>
      </dsp:txXfrm>
    </dsp:sp>
    <dsp:sp modelId="{7FD0D955-32F4-4E57-B95F-50BB3F644A9F}">
      <dsp:nvSpPr>
        <dsp:cNvPr id="0" name=""/>
        <dsp:cNvSpPr/>
      </dsp:nvSpPr>
      <dsp:spPr>
        <a:xfrm>
          <a:off x="4227916" y="3167916"/>
          <a:ext cx="2262336" cy="1357401"/>
        </a:xfrm>
        <a:prstGeom prst="rect">
          <a:avLst/>
        </a:prstGeom>
        <a:solidFill>
          <a:srgbClr val="C89538"/>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r>
            <a:rPr lang="en-US" sz="2100" kern="1200" dirty="0"/>
            <a:t>Annexes</a:t>
          </a:r>
          <a:endParaRPr lang="en-GB" sz="2100" kern="1200" dirty="0"/>
        </a:p>
        <a:p>
          <a:pPr marL="171450" lvl="1" indent="-171450" algn="ctr" defTabSz="711200">
            <a:lnSpc>
              <a:spcPct val="90000"/>
            </a:lnSpc>
            <a:spcBef>
              <a:spcPct val="0"/>
            </a:spcBef>
            <a:spcAft>
              <a:spcPct val="15000"/>
            </a:spcAft>
            <a:buChar char="•"/>
          </a:pPr>
          <a:r>
            <a:rPr lang="en-US" sz="1600" kern="1200" dirty="0"/>
            <a:t>Language</a:t>
          </a:r>
          <a:endParaRPr lang="en-GB" sz="1600" kern="1200" dirty="0"/>
        </a:p>
      </dsp:txBody>
      <dsp:txXfrm>
        <a:off x="4227916" y="3167916"/>
        <a:ext cx="2262336" cy="13574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F2A2B-8A68-4FCA-895C-F07D58265FA6}">
      <dsp:nvSpPr>
        <dsp:cNvPr id="0" name=""/>
        <dsp:cNvSpPr/>
      </dsp:nvSpPr>
      <dsp:spPr>
        <a:xfrm>
          <a:off x="0" y="8183"/>
          <a:ext cx="8167936" cy="993128"/>
        </a:xfrm>
        <a:prstGeom prst="round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What they succeeded achieving (results/not efforts)</a:t>
          </a:r>
          <a:endParaRPr lang="en-GB" sz="2500" kern="1200" dirty="0"/>
        </a:p>
      </dsp:txBody>
      <dsp:txXfrm>
        <a:off x="48481" y="56664"/>
        <a:ext cx="8070974" cy="896166"/>
      </dsp:txXfrm>
    </dsp:sp>
    <dsp:sp modelId="{62E8AD85-5652-450D-B8B2-FC76170EBE4B}">
      <dsp:nvSpPr>
        <dsp:cNvPr id="0" name=""/>
        <dsp:cNvSpPr/>
      </dsp:nvSpPr>
      <dsp:spPr>
        <a:xfrm>
          <a:off x="0" y="1001312"/>
          <a:ext cx="8167936"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33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How (through and what role they took)</a:t>
          </a:r>
          <a:endParaRPr lang="en-GB" sz="2000" kern="1200" dirty="0"/>
        </a:p>
        <a:p>
          <a:pPr marL="228600" lvl="1" indent="-228600" algn="l" defTabSz="889000">
            <a:lnSpc>
              <a:spcPct val="90000"/>
            </a:lnSpc>
            <a:spcBef>
              <a:spcPct val="0"/>
            </a:spcBef>
            <a:spcAft>
              <a:spcPct val="20000"/>
            </a:spcAft>
            <a:buChar char="•"/>
          </a:pPr>
          <a:r>
            <a:rPr lang="en-US" sz="2000" kern="1200" dirty="0"/>
            <a:t>Factors contributing to success</a:t>
          </a:r>
          <a:endParaRPr lang="en-GB" sz="2000" kern="1200" dirty="0"/>
        </a:p>
      </dsp:txBody>
      <dsp:txXfrm>
        <a:off x="0" y="1001312"/>
        <a:ext cx="8167936" cy="685687"/>
      </dsp:txXfrm>
    </dsp:sp>
    <dsp:sp modelId="{65AB5594-A4B3-4195-B9CB-7107090F624C}">
      <dsp:nvSpPr>
        <dsp:cNvPr id="0" name=""/>
        <dsp:cNvSpPr/>
      </dsp:nvSpPr>
      <dsp:spPr>
        <a:xfrm>
          <a:off x="0" y="1686999"/>
          <a:ext cx="8167936" cy="993128"/>
        </a:xfrm>
        <a:prstGeom prst="roundRect">
          <a:avLst/>
        </a:prstGeom>
        <a:solidFill>
          <a:srgbClr val="20908D"/>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Whether what they achieved was not the right/best thing or insufficient as a solution to the problem (per TOC )</a:t>
          </a:r>
          <a:endParaRPr lang="en-GB" sz="2500" kern="1200" dirty="0"/>
        </a:p>
      </dsp:txBody>
      <dsp:txXfrm>
        <a:off x="48481" y="1735480"/>
        <a:ext cx="8070974" cy="896166"/>
      </dsp:txXfrm>
    </dsp:sp>
    <dsp:sp modelId="{30DF0AC6-9CD8-47F9-9F4F-87FB3DF724B2}">
      <dsp:nvSpPr>
        <dsp:cNvPr id="0" name=""/>
        <dsp:cNvSpPr/>
      </dsp:nvSpPr>
      <dsp:spPr>
        <a:xfrm>
          <a:off x="0" y="2680128"/>
          <a:ext cx="816793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33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What is missing/lacking</a:t>
          </a:r>
          <a:endParaRPr lang="en-GB" sz="2000" kern="1200" dirty="0"/>
        </a:p>
      </dsp:txBody>
      <dsp:txXfrm>
        <a:off x="0" y="2680128"/>
        <a:ext cx="8167936" cy="414000"/>
      </dsp:txXfrm>
    </dsp:sp>
    <dsp:sp modelId="{A5EAD3A3-AD07-4148-8255-873BB78769CB}">
      <dsp:nvSpPr>
        <dsp:cNvPr id="0" name=""/>
        <dsp:cNvSpPr/>
      </dsp:nvSpPr>
      <dsp:spPr>
        <a:xfrm>
          <a:off x="0" y="3094128"/>
          <a:ext cx="8167936" cy="993128"/>
        </a:xfrm>
        <a:prstGeom prst="roundRect">
          <a:avLst/>
        </a:prstGeom>
        <a:solidFill>
          <a:schemeClr val="accent4">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What they failed/is pending to achieve</a:t>
          </a:r>
          <a:endParaRPr lang="en-GB" sz="2500" kern="1200"/>
        </a:p>
      </dsp:txBody>
      <dsp:txXfrm>
        <a:off x="48481" y="3142609"/>
        <a:ext cx="8070974" cy="896166"/>
      </dsp:txXfrm>
    </dsp:sp>
    <dsp:sp modelId="{0D8957F7-7306-4D04-AF8B-118F00BD87AD}">
      <dsp:nvSpPr>
        <dsp:cNvPr id="0" name=""/>
        <dsp:cNvSpPr/>
      </dsp:nvSpPr>
      <dsp:spPr>
        <a:xfrm>
          <a:off x="0" y="4087257"/>
          <a:ext cx="8167936"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33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Why</a:t>
          </a:r>
          <a:endParaRPr lang="en-GB" sz="2000" kern="1200"/>
        </a:p>
        <a:p>
          <a:pPr marL="228600" lvl="1" indent="-228600" algn="l" defTabSz="889000">
            <a:lnSpc>
              <a:spcPct val="90000"/>
            </a:lnSpc>
            <a:spcBef>
              <a:spcPct val="0"/>
            </a:spcBef>
            <a:spcAft>
              <a:spcPct val="20000"/>
            </a:spcAft>
            <a:buChar char="•"/>
          </a:pPr>
          <a:r>
            <a:rPr lang="en-US" sz="2000" kern="1200" dirty="0"/>
            <a:t>Factors hindering success</a:t>
          </a:r>
          <a:endParaRPr lang="en-GB" sz="2000" kern="1200" dirty="0"/>
        </a:p>
      </dsp:txBody>
      <dsp:txXfrm>
        <a:off x="0" y="4087257"/>
        <a:ext cx="8167936" cy="6856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50E3D-B0DE-40FA-9EF4-28B6CB799A29}">
      <dsp:nvSpPr>
        <dsp:cNvPr id="0" name=""/>
        <dsp:cNvSpPr/>
      </dsp:nvSpPr>
      <dsp:spPr>
        <a:xfrm>
          <a:off x="0" y="401712"/>
          <a:ext cx="2571749" cy="1543050"/>
        </a:xfrm>
        <a:prstGeom prst="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Add value to the findings </a:t>
          </a:r>
        </a:p>
      </dsp:txBody>
      <dsp:txXfrm>
        <a:off x="0" y="401712"/>
        <a:ext cx="2571749" cy="1543050"/>
      </dsp:txXfrm>
    </dsp:sp>
    <dsp:sp modelId="{14EB611F-8FCD-4632-8ADD-5C6F4F2D9947}">
      <dsp:nvSpPr>
        <dsp:cNvPr id="0" name=""/>
        <dsp:cNvSpPr/>
      </dsp:nvSpPr>
      <dsp:spPr>
        <a:xfrm>
          <a:off x="2828925" y="438189"/>
          <a:ext cx="2571749" cy="1543050"/>
        </a:xfrm>
        <a:prstGeom prst="rect">
          <a:avLst/>
        </a:prstGeom>
        <a:solidFill>
          <a:srgbClr val="20908D"/>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Show logic and correlation to findings</a:t>
          </a:r>
        </a:p>
      </dsp:txBody>
      <dsp:txXfrm>
        <a:off x="2828925" y="438189"/>
        <a:ext cx="2571749" cy="1543050"/>
      </dsp:txXfrm>
    </dsp:sp>
    <dsp:sp modelId="{F5E67067-9818-4810-B35C-0D1B127F51F5}">
      <dsp:nvSpPr>
        <dsp:cNvPr id="0" name=""/>
        <dsp:cNvSpPr/>
      </dsp:nvSpPr>
      <dsp:spPr>
        <a:xfrm>
          <a:off x="5657849" y="438189"/>
          <a:ext cx="2571749" cy="1543050"/>
        </a:xfrm>
        <a:prstGeom prst="rect">
          <a:avLst/>
        </a:prstGeom>
        <a:solidFill>
          <a:schemeClr val="accent4">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Focus evaluation objectives and  key questions </a:t>
          </a:r>
        </a:p>
      </dsp:txBody>
      <dsp:txXfrm>
        <a:off x="5657849" y="438189"/>
        <a:ext cx="2571749" cy="1543050"/>
      </dsp:txXfrm>
    </dsp:sp>
    <dsp:sp modelId="{11545413-58BB-46CF-BB37-E7646BBF63AB}">
      <dsp:nvSpPr>
        <dsp:cNvPr id="0" name=""/>
        <dsp:cNvSpPr/>
      </dsp:nvSpPr>
      <dsp:spPr>
        <a:xfrm>
          <a:off x="1414462" y="2238415"/>
          <a:ext cx="2571749" cy="1543050"/>
        </a:xfrm>
        <a:prstGeom prst="rect">
          <a:avLst/>
        </a:prstGeom>
        <a:solidFill>
          <a:srgbClr val="C89538"/>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Avoid the well known and obvious </a:t>
          </a:r>
        </a:p>
      </dsp:txBody>
      <dsp:txXfrm>
        <a:off x="1414462" y="2238415"/>
        <a:ext cx="2571749" cy="1543050"/>
      </dsp:txXfrm>
    </dsp:sp>
    <dsp:sp modelId="{D0005AA5-549A-47B7-9E25-55F862EF0981}">
      <dsp:nvSpPr>
        <dsp:cNvPr id="0" name=""/>
        <dsp:cNvSpPr/>
      </dsp:nvSpPr>
      <dsp:spPr>
        <a:xfrm>
          <a:off x="4320488" y="2203434"/>
          <a:ext cx="2571749" cy="1543050"/>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Attribution require detailing</a:t>
          </a:r>
        </a:p>
      </dsp:txBody>
      <dsp:txXfrm>
        <a:off x="4320488" y="2203434"/>
        <a:ext cx="2571749" cy="15430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B6825-1B88-4CF1-BFE2-B31204518840}">
      <dsp:nvSpPr>
        <dsp:cNvPr id="0" name=""/>
        <dsp:cNvSpPr/>
      </dsp:nvSpPr>
      <dsp:spPr>
        <a:xfrm>
          <a:off x="0" y="591343"/>
          <a:ext cx="2571749" cy="1543050"/>
        </a:xfrm>
        <a:prstGeom prst="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Linked to findings and conclusions</a:t>
          </a:r>
        </a:p>
      </dsp:txBody>
      <dsp:txXfrm>
        <a:off x="0" y="591343"/>
        <a:ext cx="2571749" cy="1543050"/>
      </dsp:txXfrm>
    </dsp:sp>
    <dsp:sp modelId="{D24DAFC9-E82C-42DD-9500-3D72E69D7CA2}">
      <dsp:nvSpPr>
        <dsp:cNvPr id="0" name=""/>
        <dsp:cNvSpPr/>
      </dsp:nvSpPr>
      <dsp:spPr>
        <a:xfrm>
          <a:off x="2828925" y="591343"/>
          <a:ext cx="2571749" cy="1543050"/>
        </a:xfrm>
        <a:prstGeom prst="rect">
          <a:avLst/>
        </a:prstGeom>
        <a:solidFill>
          <a:srgbClr val="20908D"/>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Relevant to subject, TOR and objectives of the evaluation</a:t>
          </a:r>
        </a:p>
      </dsp:txBody>
      <dsp:txXfrm>
        <a:off x="2828925" y="591343"/>
        <a:ext cx="2571749" cy="1543050"/>
      </dsp:txXfrm>
    </dsp:sp>
    <dsp:sp modelId="{16C8D132-D147-4BEC-98EF-814B9E459DED}">
      <dsp:nvSpPr>
        <dsp:cNvPr id="0" name=""/>
        <dsp:cNvSpPr/>
      </dsp:nvSpPr>
      <dsp:spPr>
        <a:xfrm>
          <a:off x="5657849" y="591343"/>
          <a:ext cx="2571749" cy="1543050"/>
        </a:xfrm>
        <a:prstGeom prst="rect">
          <a:avLst/>
        </a:prstGeom>
        <a:solidFill>
          <a:schemeClr val="accent4">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Clear and concise</a:t>
          </a:r>
        </a:p>
      </dsp:txBody>
      <dsp:txXfrm>
        <a:off x="5657849" y="591343"/>
        <a:ext cx="2571749" cy="1543050"/>
      </dsp:txXfrm>
    </dsp:sp>
    <dsp:sp modelId="{71712473-796A-4200-8FE8-2BAE07201312}">
      <dsp:nvSpPr>
        <dsp:cNvPr id="0" name=""/>
        <dsp:cNvSpPr/>
      </dsp:nvSpPr>
      <dsp:spPr>
        <a:xfrm>
          <a:off x="1414462" y="2391569"/>
          <a:ext cx="2571749" cy="1543050"/>
        </a:xfrm>
        <a:prstGeom prst="rect">
          <a:avLst/>
        </a:prstGeom>
        <a:solidFill>
          <a:srgbClr val="C89538"/>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Prioritized</a:t>
          </a:r>
        </a:p>
      </dsp:txBody>
      <dsp:txXfrm>
        <a:off x="1414462" y="2391569"/>
        <a:ext cx="2571749" cy="1543050"/>
      </dsp:txXfrm>
    </dsp:sp>
    <dsp:sp modelId="{94DC4F1D-781C-42A9-988C-749DC2429B66}">
      <dsp:nvSpPr>
        <dsp:cNvPr id="0" name=""/>
        <dsp:cNvSpPr/>
      </dsp:nvSpPr>
      <dsp:spPr>
        <a:xfrm>
          <a:off x="4243387" y="2391569"/>
          <a:ext cx="2571749" cy="1543050"/>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State responsibilities and the time frame</a:t>
          </a:r>
        </a:p>
      </dsp:txBody>
      <dsp:txXfrm>
        <a:off x="4243387" y="2391569"/>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9A62D-97FB-934B-A421-CA8E439CF924}">
      <dsp:nvSpPr>
        <dsp:cNvPr id="0" name=""/>
        <dsp:cNvSpPr/>
      </dsp:nvSpPr>
      <dsp:spPr>
        <a:xfrm>
          <a:off x="2425325" y="39480"/>
          <a:ext cx="2285997" cy="1922051"/>
        </a:xfrm>
        <a:prstGeom prst="triangle">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Accountability</a:t>
          </a:r>
        </a:p>
      </dsp:txBody>
      <dsp:txXfrm>
        <a:off x="2996824" y="1000506"/>
        <a:ext cx="1142999" cy="961025"/>
      </dsp:txXfrm>
    </dsp:sp>
    <dsp:sp modelId="{FB412E52-8EB7-8C44-A27C-D0DBF42F35D7}">
      <dsp:nvSpPr>
        <dsp:cNvPr id="0" name=""/>
        <dsp:cNvSpPr/>
      </dsp:nvSpPr>
      <dsp:spPr>
        <a:xfrm>
          <a:off x="1305958" y="1946973"/>
          <a:ext cx="2285997" cy="1922051"/>
        </a:xfrm>
        <a:prstGeom prst="triangle">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Transparency</a:t>
          </a:r>
        </a:p>
      </dsp:txBody>
      <dsp:txXfrm>
        <a:off x="1877457" y="2907999"/>
        <a:ext cx="1142999" cy="961025"/>
      </dsp:txXfrm>
    </dsp:sp>
    <dsp:sp modelId="{75D2E1FC-651E-264B-A9C0-A02064073E07}">
      <dsp:nvSpPr>
        <dsp:cNvPr id="0" name=""/>
        <dsp:cNvSpPr/>
      </dsp:nvSpPr>
      <dsp:spPr>
        <a:xfrm rot="10800000">
          <a:off x="2407877" y="1955280"/>
          <a:ext cx="2285997" cy="1922051"/>
        </a:xfrm>
        <a:prstGeom prst="triangle">
          <a:avLst/>
        </a:prstGeom>
        <a:solidFill>
          <a:schemeClr val="accent1">
            <a:shade val="80000"/>
            <a:hueOff val="-278935"/>
            <a:satOff val="-1103"/>
            <a:lumOff val="19699"/>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Evaluation in UNDP</a:t>
          </a:r>
        </a:p>
      </dsp:txBody>
      <dsp:txXfrm rot="10800000">
        <a:off x="2979376" y="1955280"/>
        <a:ext cx="1142999" cy="961025"/>
      </dsp:txXfrm>
    </dsp:sp>
    <dsp:sp modelId="{FED22E9D-FCD8-8746-BB57-E332891FE1CF}">
      <dsp:nvSpPr>
        <dsp:cNvPr id="0" name=""/>
        <dsp:cNvSpPr/>
      </dsp:nvSpPr>
      <dsp:spPr>
        <a:xfrm>
          <a:off x="3501614" y="1895268"/>
          <a:ext cx="2285997" cy="1922051"/>
        </a:xfrm>
        <a:prstGeom prst="triangle">
          <a:avLst/>
        </a:prstGeom>
        <a:solidFill>
          <a:srgbClr val="00B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Learning</a:t>
          </a:r>
        </a:p>
      </dsp:txBody>
      <dsp:txXfrm>
        <a:off x="4073113" y="2856294"/>
        <a:ext cx="1142999" cy="961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25F8-C29B-44BE-8ED3-F6C185FFC423}">
      <dsp:nvSpPr>
        <dsp:cNvPr id="0" name=""/>
        <dsp:cNvSpPr/>
      </dsp:nvSpPr>
      <dsp:spPr>
        <a:xfrm>
          <a:off x="0" y="14088"/>
          <a:ext cx="8507288" cy="54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u="sng" kern="1200" dirty="0"/>
            <a:t>Effectiveness</a:t>
          </a:r>
          <a:r>
            <a:rPr lang="en-GB" sz="1600" kern="1200" dirty="0"/>
            <a:t> – What has been UNDP’s contribution to outcomes (defined in CPD)?</a:t>
          </a:r>
        </a:p>
      </dsp:txBody>
      <dsp:txXfrm>
        <a:off x="26501" y="40589"/>
        <a:ext cx="8454286" cy="489878"/>
      </dsp:txXfrm>
    </dsp:sp>
    <dsp:sp modelId="{4AD94E2B-C02A-4DD4-A469-014E503FF698}">
      <dsp:nvSpPr>
        <dsp:cNvPr id="0" name=""/>
        <dsp:cNvSpPr/>
      </dsp:nvSpPr>
      <dsp:spPr>
        <a:xfrm>
          <a:off x="0" y="556968"/>
          <a:ext cx="8507288"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0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i="1" kern="1200" dirty="0"/>
            <a:t>Did they do it?  Did they do the right thing?</a:t>
          </a:r>
        </a:p>
      </dsp:txBody>
      <dsp:txXfrm>
        <a:off x="0" y="556968"/>
        <a:ext cx="8507288" cy="480240"/>
      </dsp:txXfrm>
    </dsp:sp>
    <dsp:sp modelId="{B9D3AA7C-4EAC-4848-B390-9BCB76D7D29D}">
      <dsp:nvSpPr>
        <dsp:cNvPr id="0" name=""/>
        <dsp:cNvSpPr/>
      </dsp:nvSpPr>
      <dsp:spPr>
        <a:xfrm>
          <a:off x="0" y="1037209"/>
          <a:ext cx="8507288" cy="542880"/>
        </a:xfrm>
        <a:prstGeom prst="roundRect">
          <a:avLst/>
        </a:prstGeom>
        <a:solidFill>
          <a:srgbClr val="C89538"/>
        </a:solidFill>
        <a:ln w="12700" cap="flat" cmpd="sng" algn="ctr">
          <a:solidFill>
            <a:schemeClr val="lt1">
              <a:hueOff val="0"/>
              <a:satOff val="0"/>
              <a:lumOff val="0"/>
              <a:alphaOff val="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u="sng" kern="1200"/>
            <a:t>Efficiency</a:t>
          </a:r>
          <a:r>
            <a:rPr lang="en-GB" sz="1600" kern="1200"/>
            <a:t> – Were resources used efficiently?</a:t>
          </a:r>
        </a:p>
      </dsp:txBody>
      <dsp:txXfrm>
        <a:off x="26501" y="1063710"/>
        <a:ext cx="8454286" cy="489878"/>
      </dsp:txXfrm>
    </dsp:sp>
    <dsp:sp modelId="{72819D8E-B2B1-4017-A78A-0CB2339F5C5A}">
      <dsp:nvSpPr>
        <dsp:cNvPr id="0" name=""/>
        <dsp:cNvSpPr/>
      </dsp:nvSpPr>
      <dsp:spPr>
        <a:xfrm>
          <a:off x="0" y="1580089"/>
          <a:ext cx="8507288" cy="111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0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i="1" kern="1200" dirty="0"/>
            <a:t>Did they do it?  Did they do the right thing?</a:t>
          </a:r>
        </a:p>
        <a:p>
          <a:pPr marL="171450" lvl="1" indent="-171450" algn="l" defTabSz="711200">
            <a:lnSpc>
              <a:spcPct val="90000"/>
            </a:lnSpc>
            <a:spcBef>
              <a:spcPct val="0"/>
            </a:spcBef>
            <a:spcAft>
              <a:spcPct val="20000"/>
            </a:spcAft>
            <a:buChar char="•"/>
          </a:pPr>
          <a:r>
            <a:rPr lang="en-GB" sz="1600" kern="1200" dirty="0"/>
            <a:t>Results delivered within time and budget; </a:t>
          </a:r>
        </a:p>
        <a:p>
          <a:pPr marL="171450" lvl="1" indent="-171450" algn="l" defTabSz="711200">
            <a:lnSpc>
              <a:spcPct val="90000"/>
            </a:lnSpc>
            <a:spcBef>
              <a:spcPct val="0"/>
            </a:spcBef>
            <a:spcAft>
              <a:spcPct val="20000"/>
            </a:spcAft>
            <a:buChar char="•"/>
          </a:pPr>
          <a:r>
            <a:rPr lang="en-GB" sz="1600" kern="1200" dirty="0"/>
            <a:t>Value for money; Good management efficiency ratio</a:t>
          </a:r>
        </a:p>
        <a:p>
          <a:pPr marL="171450" lvl="1" indent="-171450" algn="l" defTabSz="711200">
            <a:lnSpc>
              <a:spcPct val="90000"/>
            </a:lnSpc>
            <a:spcBef>
              <a:spcPct val="0"/>
            </a:spcBef>
            <a:spcAft>
              <a:spcPct val="20000"/>
            </a:spcAft>
            <a:buChar char="•"/>
          </a:pPr>
          <a:r>
            <a:rPr lang="en-GB" sz="1600" kern="1200"/>
            <a:t>Comparative/competitive advantage used in a catalytic role</a:t>
          </a:r>
        </a:p>
      </dsp:txBody>
      <dsp:txXfrm>
        <a:off x="0" y="1580089"/>
        <a:ext cx="8507288" cy="1110554"/>
      </dsp:txXfrm>
    </dsp:sp>
    <dsp:sp modelId="{430B0262-5BF6-4B08-84C1-E8700FA458E5}">
      <dsp:nvSpPr>
        <dsp:cNvPr id="0" name=""/>
        <dsp:cNvSpPr/>
      </dsp:nvSpPr>
      <dsp:spPr>
        <a:xfrm>
          <a:off x="0" y="2690643"/>
          <a:ext cx="8507288" cy="542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u="sng" kern="1200" dirty="0"/>
            <a:t>Sustainability</a:t>
          </a:r>
          <a:r>
            <a:rPr lang="en-GB" sz="1600" kern="1200" dirty="0"/>
            <a:t> – Were the results to which UNDP contributed sustainable or likely to be sustainable?</a:t>
          </a:r>
        </a:p>
      </dsp:txBody>
      <dsp:txXfrm>
        <a:off x="26501" y="2717144"/>
        <a:ext cx="8454286" cy="489878"/>
      </dsp:txXfrm>
    </dsp:sp>
    <dsp:sp modelId="{2B4A1F9F-6EDB-411C-B2E4-516CF1C806D3}">
      <dsp:nvSpPr>
        <dsp:cNvPr id="0" name=""/>
        <dsp:cNvSpPr/>
      </dsp:nvSpPr>
      <dsp:spPr>
        <a:xfrm>
          <a:off x="0" y="3233523"/>
          <a:ext cx="8507288" cy="810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0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a:t>Capacities developed</a:t>
          </a:r>
        </a:p>
        <a:p>
          <a:pPr marL="171450" lvl="1" indent="-171450" algn="l" defTabSz="711200">
            <a:lnSpc>
              <a:spcPct val="90000"/>
            </a:lnSpc>
            <a:spcBef>
              <a:spcPct val="0"/>
            </a:spcBef>
            <a:spcAft>
              <a:spcPct val="20000"/>
            </a:spcAft>
            <a:buChar char="•"/>
          </a:pPr>
          <a:r>
            <a:rPr lang="en-GB" sz="1600" kern="1200" dirty="0"/>
            <a:t>Risks identified/addressed/mitigated </a:t>
          </a:r>
        </a:p>
        <a:p>
          <a:pPr marL="171450" lvl="1" indent="-171450" algn="l" defTabSz="711200">
            <a:lnSpc>
              <a:spcPct val="90000"/>
            </a:lnSpc>
            <a:spcBef>
              <a:spcPct val="0"/>
            </a:spcBef>
            <a:spcAft>
              <a:spcPct val="20000"/>
            </a:spcAft>
            <a:buChar char="•"/>
          </a:pPr>
          <a:r>
            <a:rPr lang="en-GB" sz="1600" kern="1200" dirty="0"/>
            <a:t>Exit strategy, national ownership </a:t>
          </a:r>
        </a:p>
      </dsp:txBody>
      <dsp:txXfrm>
        <a:off x="0" y="3233523"/>
        <a:ext cx="8507288" cy="810404"/>
      </dsp:txXfrm>
    </dsp:sp>
    <dsp:sp modelId="{B196FB64-3FFD-4291-9942-E03440142A1E}">
      <dsp:nvSpPr>
        <dsp:cNvPr id="0" name=""/>
        <dsp:cNvSpPr/>
      </dsp:nvSpPr>
      <dsp:spPr>
        <a:xfrm>
          <a:off x="0" y="4043929"/>
          <a:ext cx="8507288" cy="542880"/>
        </a:xfrm>
        <a:prstGeom prst="roundRect">
          <a:avLst/>
        </a:prstGeom>
        <a:solidFill>
          <a:srgbClr val="20908D"/>
        </a:solidFill>
        <a:ln w="12700" cap="flat" cmpd="sng" algn="ctr">
          <a:solidFill>
            <a:schemeClr val="lt1">
              <a:hueOff val="0"/>
              <a:satOff val="0"/>
              <a:lumOff val="0"/>
              <a:alphaOff val="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u="sng" kern="1200" dirty="0"/>
            <a:t>Relevance</a:t>
          </a:r>
          <a:r>
            <a:rPr lang="en-GB" sz="1600" kern="1200" dirty="0"/>
            <a:t> – Were the contribution relevant?</a:t>
          </a:r>
        </a:p>
      </dsp:txBody>
      <dsp:txXfrm>
        <a:off x="26501" y="4070430"/>
        <a:ext cx="8454286" cy="489878"/>
      </dsp:txXfrm>
    </dsp:sp>
    <dsp:sp modelId="{92090E38-545F-4578-81E9-CC8392BC51C5}">
      <dsp:nvSpPr>
        <dsp:cNvPr id="0" name=""/>
        <dsp:cNvSpPr/>
      </dsp:nvSpPr>
      <dsp:spPr>
        <a:xfrm>
          <a:off x="0" y="4586809"/>
          <a:ext cx="8507288" cy="54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0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To the context, to national development priorities</a:t>
          </a:r>
        </a:p>
        <a:p>
          <a:pPr marL="171450" lvl="1" indent="-171450" algn="l" defTabSz="711200">
            <a:lnSpc>
              <a:spcPct val="90000"/>
            </a:lnSpc>
            <a:spcBef>
              <a:spcPct val="0"/>
            </a:spcBef>
            <a:spcAft>
              <a:spcPct val="20000"/>
            </a:spcAft>
            <a:buChar char="•"/>
          </a:pPr>
          <a:r>
            <a:rPr lang="en-GB" sz="1600" kern="1200"/>
            <a:t>To UNDP mandate and priorities, UN values and principles (SDGs/gender/HR/disability…)</a:t>
          </a:r>
        </a:p>
      </dsp:txBody>
      <dsp:txXfrm>
        <a:off x="0" y="4586809"/>
        <a:ext cx="8507288" cy="540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3AADF-6331-442C-8165-A43D13C5367B}">
      <dsp:nvSpPr>
        <dsp:cNvPr id="0" name=""/>
        <dsp:cNvSpPr/>
      </dsp:nvSpPr>
      <dsp:spPr>
        <a:xfrm>
          <a:off x="0" y="543160"/>
          <a:ext cx="7571184" cy="9008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bg1"/>
              </a:solidFill>
              <a:effectLst>
                <a:outerShdw blurRad="38100" dist="38100" dir="2700000" algn="tl">
                  <a:srgbClr val="000000">
                    <a:alpha val="43137"/>
                  </a:srgbClr>
                </a:outerShdw>
              </a:effectLst>
            </a:rPr>
            <a:t>Programme</a:t>
          </a:r>
          <a:r>
            <a:rPr lang="en-US" sz="2000" b="1" kern="1200" dirty="0">
              <a:solidFill>
                <a:schemeClr val="bg1"/>
              </a:solidFill>
              <a:effectLst>
                <a:outerShdw blurRad="38100" dist="38100" dir="2700000" algn="tl">
                  <a:srgbClr val="000000">
                    <a:alpha val="43137"/>
                  </a:srgbClr>
                </a:outerShdw>
              </a:effectLst>
            </a:rPr>
            <a:t> theory </a:t>
          </a:r>
          <a:r>
            <a:rPr lang="en-US" sz="2000" kern="1200" dirty="0">
              <a:solidFill>
                <a:schemeClr val="bg1"/>
              </a:solidFill>
            </a:rPr>
            <a:t>- set of hypotheses behind a chain of results leading to outcomes upon which a </a:t>
          </a:r>
          <a:r>
            <a:rPr lang="en-US" sz="2000" kern="1200" dirty="0" err="1">
              <a:solidFill>
                <a:schemeClr val="bg1"/>
              </a:solidFill>
            </a:rPr>
            <a:t>programme</a:t>
          </a:r>
          <a:r>
            <a:rPr lang="en-US" sz="2000" kern="1200" dirty="0">
              <a:solidFill>
                <a:schemeClr val="bg1"/>
              </a:solidFill>
            </a:rPr>
            <a:t> is built</a:t>
          </a:r>
          <a:endParaRPr lang="en-GB" sz="2000" kern="1200" dirty="0">
            <a:solidFill>
              <a:schemeClr val="tx1"/>
            </a:solidFill>
          </a:endParaRPr>
        </a:p>
      </dsp:txBody>
      <dsp:txXfrm>
        <a:off x="43974" y="587134"/>
        <a:ext cx="7483236" cy="812873"/>
      </dsp:txXfrm>
    </dsp:sp>
    <dsp:sp modelId="{1CD9F043-D0D2-4C9B-AB65-2902E08BFE21}">
      <dsp:nvSpPr>
        <dsp:cNvPr id="0" name=""/>
        <dsp:cNvSpPr/>
      </dsp:nvSpPr>
      <dsp:spPr>
        <a:xfrm>
          <a:off x="0" y="1944215"/>
          <a:ext cx="7571184" cy="1216800"/>
        </a:xfrm>
        <a:prstGeom prst="roundRect">
          <a:avLst/>
        </a:prstGeom>
        <a:solidFill>
          <a:srgbClr val="C89538"/>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bg1"/>
              </a:solidFill>
              <a:effectLst>
                <a:outerShdw blurRad="38100" dist="38100" dir="2700000" algn="tl">
                  <a:srgbClr val="000000">
                    <a:alpha val="43137"/>
                  </a:srgbClr>
                </a:outerShdw>
              </a:effectLst>
            </a:rPr>
            <a:t>Programme</a:t>
          </a:r>
          <a:r>
            <a:rPr lang="en-US" sz="2000" b="1" kern="1200" dirty="0">
              <a:solidFill>
                <a:schemeClr val="bg1"/>
              </a:solidFill>
              <a:effectLst>
                <a:outerShdw blurRad="38100" dist="38100" dir="2700000" algn="tl">
                  <a:srgbClr val="000000">
                    <a:alpha val="43137"/>
                  </a:srgbClr>
                </a:outerShdw>
              </a:effectLst>
            </a:rPr>
            <a:t> Theory Evaluation </a:t>
          </a:r>
          <a:r>
            <a:rPr lang="en-US" sz="2000" kern="1200" dirty="0">
              <a:solidFill>
                <a:schemeClr val="bg1"/>
              </a:solidFill>
            </a:rPr>
            <a:t>- theory that maps how to prove or disprove the </a:t>
          </a:r>
          <a:r>
            <a:rPr lang="en-US" sz="2000" kern="1200" dirty="0" err="1">
              <a:solidFill>
                <a:schemeClr val="bg1"/>
              </a:solidFill>
            </a:rPr>
            <a:t>programme</a:t>
          </a:r>
          <a:r>
            <a:rPr lang="en-US" sz="2000" kern="1200" dirty="0">
              <a:solidFill>
                <a:schemeClr val="bg1"/>
              </a:solidFill>
            </a:rPr>
            <a:t> contributed to the intended or observed outcomes. </a:t>
          </a:r>
          <a:endParaRPr lang="en-GB" sz="2000" kern="1200" dirty="0">
            <a:solidFill>
              <a:schemeClr val="bg1"/>
            </a:solidFill>
          </a:endParaRPr>
        </a:p>
      </dsp:txBody>
      <dsp:txXfrm>
        <a:off x="59399" y="2003614"/>
        <a:ext cx="7452386"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A7895-8957-4598-9956-7176F8A196E4}">
      <dsp:nvSpPr>
        <dsp:cNvPr id="0" name=""/>
        <dsp:cNvSpPr/>
      </dsp:nvSpPr>
      <dsp:spPr>
        <a:xfrm>
          <a:off x="889099" y="2049190"/>
          <a:ext cx="898914" cy="91440"/>
        </a:xfrm>
        <a:custGeom>
          <a:avLst/>
          <a:gdLst/>
          <a:ahLst/>
          <a:cxnLst/>
          <a:rect l="0" t="0" r="0" b="0"/>
          <a:pathLst>
            <a:path>
              <a:moveTo>
                <a:pt x="0" y="45720"/>
              </a:moveTo>
              <a:lnTo>
                <a:pt x="898914" y="45720"/>
              </a:lnTo>
              <a:lnTo>
                <a:pt x="898914" y="12598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539C28-68FA-4905-9347-A8B0B2894B8C}">
      <dsp:nvSpPr>
        <dsp:cNvPr id="0" name=""/>
        <dsp:cNvSpPr/>
      </dsp:nvSpPr>
      <dsp:spPr>
        <a:xfrm>
          <a:off x="889099" y="1968930"/>
          <a:ext cx="898914" cy="91440"/>
        </a:xfrm>
        <a:custGeom>
          <a:avLst/>
          <a:gdLst/>
          <a:ahLst/>
          <a:cxnLst/>
          <a:rect l="0" t="0" r="0" b="0"/>
          <a:pathLst>
            <a:path>
              <a:moveTo>
                <a:pt x="0" y="125980"/>
              </a:moveTo>
              <a:lnTo>
                <a:pt x="898914" y="125980"/>
              </a:lnTo>
              <a:lnTo>
                <a:pt x="898914" y="4572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F78C5F-1D63-4240-B272-E5A578A0D46E}">
      <dsp:nvSpPr>
        <dsp:cNvPr id="0" name=""/>
        <dsp:cNvSpPr/>
      </dsp:nvSpPr>
      <dsp:spPr>
        <a:xfrm>
          <a:off x="5388090" y="3786817"/>
          <a:ext cx="256832" cy="91440"/>
        </a:xfrm>
        <a:custGeom>
          <a:avLst/>
          <a:gdLst/>
          <a:ahLst/>
          <a:cxnLst/>
          <a:rect l="0" t="0" r="0" b="0"/>
          <a:pathLst>
            <a:path>
              <a:moveTo>
                <a:pt x="0" y="45720"/>
              </a:moveTo>
              <a:lnTo>
                <a:pt x="256832" y="4572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2B9D5E-7EFA-422F-B3D8-DA8F6BA98F07}">
      <dsp:nvSpPr>
        <dsp:cNvPr id="0" name=""/>
        <dsp:cNvSpPr/>
      </dsp:nvSpPr>
      <dsp:spPr>
        <a:xfrm>
          <a:off x="3847093" y="3338185"/>
          <a:ext cx="256832" cy="494352"/>
        </a:xfrm>
        <a:custGeom>
          <a:avLst/>
          <a:gdLst/>
          <a:ahLst/>
          <a:cxnLst/>
          <a:rect l="0" t="0" r="0" b="0"/>
          <a:pathLst>
            <a:path>
              <a:moveTo>
                <a:pt x="0" y="0"/>
              </a:moveTo>
              <a:lnTo>
                <a:pt x="128416" y="0"/>
              </a:lnTo>
              <a:lnTo>
                <a:pt x="128416" y="494352"/>
              </a:lnTo>
              <a:lnTo>
                <a:pt x="256832" y="49435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3553E4-2251-4553-9BAF-42DE31D3859D}">
      <dsp:nvSpPr>
        <dsp:cNvPr id="0" name=""/>
        <dsp:cNvSpPr/>
      </dsp:nvSpPr>
      <dsp:spPr>
        <a:xfrm>
          <a:off x="3847093" y="3196461"/>
          <a:ext cx="256832" cy="141723"/>
        </a:xfrm>
        <a:custGeom>
          <a:avLst/>
          <a:gdLst/>
          <a:ahLst/>
          <a:cxnLst/>
          <a:rect l="0" t="0" r="0" b="0"/>
          <a:pathLst>
            <a:path>
              <a:moveTo>
                <a:pt x="0" y="141723"/>
              </a:moveTo>
              <a:lnTo>
                <a:pt x="128416" y="141723"/>
              </a:lnTo>
              <a:lnTo>
                <a:pt x="128416" y="0"/>
              </a:lnTo>
              <a:lnTo>
                <a:pt x="256832" y="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1E26E63-572C-4618-8D32-DCFA4479B686}">
      <dsp:nvSpPr>
        <dsp:cNvPr id="0" name=""/>
        <dsp:cNvSpPr/>
      </dsp:nvSpPr>
      <dsp:spPr>
        <a:xfrm>
          <a:off x="5557587" y="2656388"/>
          <a:ext cx="256832" cy="91440"/>
        </a:xfrm>
        <a:custGeom>
          <a:avLst/>
          <a:gdLst/>
          <a:ahLst/>
          <a:cxnLst/>
          <a:rect l="0" t="0" r="0" b="0"/>
          <a:pathLst>
            <a:path>
              <a:moveTo>
                <a:pt x="0" y="45720"/>
              </a:moveTo>
              <a:lnTo>
                <a:pt x="256832" y="4572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552E60-9F35-4C9E-959B-9731A44B0A08}">
      <dsp:nvSpPr>
        <dsp:cNvPr id="0" name=""/>
        <dsp:cNvSpPr/>
      </dsp:nvSpPr>
      <dsp:spPr>
        <a:xfrm>
          <a:off x="3847093" y="2702108"/>
          <a:ext cx="256832" cy="636076"/>
        </a:xfrm>
        <a:custGeom>
          <a:avLst/>
          <a:gdLst/>
          <a:ahLst/>
          <a:cxnLst/>
          <a:rect l="0" t="0" r="0" b="0"/>
          <a:pathLst>
            <a:path>
              <a:moveTo>
                <a:pt x="0" y="636076"/>
              </a:moveTo>
              <a:lnTo>
                <a:pt x="128416" y="636076"/>
              </a:lnTo>
              <a:lnTo>
                <a:pt x="128416" y="0"/>
              </a:lnTo>
              <a:lnTo>
                <a:pt x="256832" y="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2BD93A-EECE-44BE-9E75-7CEE80975807}">
      <dsp:nvSpPr>
        <dsp:cNvPr id="0" name=""/>
        <dsp:cNvSpPr/>
      </dsp:nvSpPr>
      <dsp:spPr>
        <a:xfrm>
          <a:off x="889099" y="2094910"/>
          <a:ext cx="1673830" cy="1243274"/>
        </a:xfrm>
        <a:custGeom>
          <a:avLst/>
          <a:gdLst/>
          <a:ahLst/>
          <a:cxnLst/>
          <a:rect l="0" t="0" r="0" b="0"/>
          <a:pathLst>
            <a:path>
              <a:moveTo>
                <a:pt x="0" y="0"/>
              </a:moveTo>
              <a:lnTo>
                <a:pt x="1545414" y="0"/>
              </a:lnTo>
              <a:lnTo>
                <a:pt x="1545414" y="1243274"/>
              </a:lnTo>
              <a:lnTo>
                <a:pt x="1673830" y="124327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E5C8497-E0CB-4C65-B484-64E06B129851}">
      <dsp:nvSpPr>
        <dsp:cNvPr id="0" name=""/>
        <dsp:cNvSpPr/>
      </dsp:nvSpPr>
      <dsp:spPr>
        <a:xfrm>
          <a:off x="3847093" y="2026659"/>
          <a:ext cx="256832" cy="91440"/>
        </a:xfrm>
        <a:custGeom>
          <a:avLst/>
          <a:gdLst/>
          <a:ahLst/>
          <a:cxnLst/>
          <a:rect l="0" t="0" r="0" b="0"/>
          <a:pathLst>
            <a:path>
              <a:moveTo>
                <a:pt x="0" y="45720"/>
              </a:moveTo>
              <a:lnTo>
                <a:pt x="256832" y="4572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83FE9A-B4E0-4E72-A9A4-B2F7DD06B231}">
      <dsp:nvSpPr>
        <dsp:cNvPr id="0" name=""/>
        <dsp:cNvSpPr/>
      </dsp:nvSpPr>
      <dsp:spPr>
        <a:xfrm>
          <a:off x="889099" y="2026659"/>
          <a:ext cx="1673830" cy="91440"/>
        </a:xfrm>
        <a:custGeom>
          <a:avLst/>
          <a:gdLst/>
          <a:ahLst/>
          <a:cxnLst/>
          <a:rect l="0" t="0" r="0" b="0"/>
          <a:pathLst>
            <a:path>
              <a:moveTo>
                <a:pt x="0" y="68251"/>
              </a:moveTo>
              <a:lnTo>
                <a:pt x="1545414" y="68251"/>
              </a:lnTo>
              <a:lnTo>
                <a:pt x="1545414" y="45720"/>
              </a:lnTo>
              <a:lnTo>
                <a:pt x="1673830" y="4572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718DB9-CFCD-4CC9-9012-7A9596966198}">
      <dsp:nvSpPr>
        <dsp:cNvPr id="0" name=""/>
        <dsp:cNvSpPr/>
      </dsp:nvSpPr>
      <dsp:spPr>
        <a:xfrm>
          <a:off x="5798791" y="1283255"/>
          <a:ext cx="256832" cy="91440"/>
        </a:xfrm>
        <a:custGeom>
          <a:avLst/>
          <a:gdLst/>
          <a:ahLst/>
          <a:cxnLst/>
          <a:rect l="0" t="0" r="0" b="0"/>
          <a:pathLst>
            <a:path>
              <a:moveTo>
                <a:pt x="0" y="45720"/>
              </a:moveTo>
              <a:lnTo>
                <a:pt x="256832" y="4572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F126E34-33B0-412D-AD2C-8C58AE2CFD06}">
      <dsp:nvSpPr>
        <dsp:cNvPr id="0" name=""/>
        <dsp:cNvSpPr/>
      </dsp:nvSpPr>
      <dsp:spPr>
        <a:xfrm>
          <a:off x="3847093" y="967218"/>
          <a:ext cx="256832" cy="361757"/>
        </a:xfrm>
        <a:custGeom>
          <a:avLst/>
          <a:gdLst/>
          <a:ahLst/>
          <a:cxnLst/>
          <a:rect l="0" t="0" r="0" b="0"/>
          <a:pathLst>
            <a:path>
              <a:moveTo>
                <a:pt x="0" y="0"/>
              </a:moveTo>
              <a:lnTo>
                <a:pt x="128416" y="0"/>
              </a:lnTo>
              <a:lnTo>
                <a:pt x="128416" y="361757"/>
              </a:lnTo>
              <a:lnTo>
                <a:pt x="256832" y="361757"/>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A121EA-15FB-418A-909F-8CF7700EC03D}">
      <dsp:nvSpPr>
        <dsp:cNvPr id="0" name=""/>
        <dsp:cNvSpPr/>
      </dsp:nvSpPr>
      <dsp:spPr>
        <a:xfrm>
          <a:off x="3847093" y="577448"/>
          <a:ext cx="256832" cy="389769"/>
        </a:xfrm>
        <a:custGeom>
          <a:avLst/>
          <a:gdLst/>
          <a:ahLst/>
          <a:cxnLst/>
          <a:rect l="0" t="0" r="0" b="0"/>
          <a:pathLst>
            <a:path>
              <a:moveTo>
                <a:pt x="0" y="389769"/>
              </a:moveTo>
              <a:lnTo>
                <a:pt x="128416" y="389769"/>
              </a:lnTo>
              <a:lnTo>
                <a:pt x="128416" y="0"/>
              </a:lnTo>
              <a:lnTo>
                <a:pt x="256832" y="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21D3D5-7BA7-4A87-800E-500E2CC72743}">
      <dsp:nvSpPr>
        <dsp:cNvPr id="0" name=""/>
        <dsp:cNvSpPr/>
      </dsp:nvSpPr>
      <dsp:spPr>
        <a:xfrm>
          <a:off x="889099" y="967218"/>
          <a:ext cx="1673830" cy="1127692"/>
        </a:xfrm>
        <a:custGeom>
          <a:avLst/>
          <a:gdLst/>
          <a:ahLst/>
          <a:cxnLst/>
          <a:rect l="0" t="0" r="0" b="0"/>
          <a:pathLst>
            <a:path>
              <a:moveTo>
                <a:pt x="0" y="1127692"/>
              </a:moveTo>
              <a:lnTo>
                <a:pt x="1545414" y="1127692"/>
              </a:lnTo>
              <a:lnTo>
                <a:pt x="1545414" y="0"/>
              </a:lnTo>
              <a:lnTo>
                <a:pt x="1673830" y="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4D8D82-8AAE-4EA6-AF3B-0808739BBDE4}">
      <dsp:nvSpPr>
        <dsp:cNvPr id="0" name=""/>
        <dsp:cNvSpPr/>
      </dsp:nvSpPr>
      <dsp:spPr>
        <a:xfrm>
          <a:off x="3925" y="1452062"/>
          <a:ext cx="885174" cy="1285695"/>
        </a:xfrm>
        <a:prstGeom prst="rect">
          <a:avLst/>
        </a:prstGeom>
        <a:solidFill>
          <a:srgbClr val="20908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yriad Pro" charset="0"/>
            </a:rPr>
            <a:t>Poverty Reduction</a:t>
          </a:r>
          <a:endParaRPr lang="en-US" sz="1200" b="1" kern="1200" dirty="0"/>
        </a:p>
      </dsp:txBody>
      <dsp:txXfrm>
        <a:off x="3925" y="1452062"/>
        <a:ext cx="885174" cy="1285695"/>
      </dsp:txXfrm>
    </dsp:sp>
    <dsp:sp modelId="{AE5E1DAB-A71F-485F-A604-FC15547BB763}">
      <dsp:nvSpPr>
        <dsp:cNvPr id="0" name=""/>
        <dsp:cNvSpPr/>
      </dsp:nvSpPr>
      <dsp:spPr>
        <a:xfrm>
          <a:off x="2562930" y="655801"/>
          <a:ext cx="1284163" cy="6228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Economic growth</a:t>
          </a:r>
          <a:endParaRPr lang="en-US" sz="1200" kern="1200" dirty="0"/>
        </a:p>
      </dsp:txBody>
      <dsp:txXfrm>
        <a:off x="2562930" y="655801"/>
        <a:ext cx="1284163" cy="622833"/>
      </dsp:txXfrm>
    </dsp:sp>
    <dsp:sp modelId="{860D92E7-AF36-4746-A943-3BA03A1EECC6}">
      <dsp:nvSpPr>
        <dsp:cNvPr id="0" name=""/>
        <dsp:cNvSpPr/>
      </dsp:nvSpPr>
      <dsp:spPr>
        <a:xfrm>
          <a:off x="4103926" y="295951"/>
          <a:ext cx="1410885" cy="562994"/>
        </a:xfrm>
        <a:prstGeom prst="rect">
          <a:avLst/>
        </a:prstGeom>
        <a:solidFill>
          <a:srgbClr val="C8953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Full value-chains</a:t>
          </a:r>
        </a:p>
      </dsp:txBody>
      <dsp:txXfrm>
        <a:off x="4103926" y="295951"/>
        <a:ext cx="1410885" cy="562994"/>
      </dsp:txXfrm>
    </dsp:sp>
    <dsp:sp modelId="{14D0AF1C-95A1-474A-9BDF-4A43DB0A4B1A}">
      <dsp:nvSpPr>
        <dsp:cNvPr id="0" name=""/>
        <dsp:cNvSpPr/>
      </dsp:nvSpPr>
      <dsp:spPr>
        <a:xfrm>
          <a:off x="4103926" y="1019466"/>
          <a:ext cx="1694865" cy="619018"/>
        </a:xfrm>
        <a:prstGeom prst="rect">
          <a:avLst/>
        </a:prstGeom>
        <a:solidFill>
          <a:srgbClr val="C8953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Employment creation –Community based initiatives</a:t>
          </a:r>
        </a:p>
      </dsp:txBody>
      <dsp:txXfrm>
        <a:off x="4103926" y="1019466"/>
        <a:ext cx="1694865" cy="619018"/>
      </dsp:txXfrm>
    </dsp:sp>
    <dsp:sp modelId="{56499A3C-8B68-4F54-83CA-D54984A417B6}">
      <dsp:nvSpPr>
        <dsp:cNvPr id="0" name=""/>
        <dsp:cNvSpPr/>
      </dsp:nvSpPr>
      <dsp:spPr>
        <a:xfrm>
          <a:off x="6055624" y="1133140"/>
          <a:ext cx="1284163" cy="391669"/>
        </a:xfrm>
        <a:prstGeom prst="rect">
          <a:avLst/>
        </a:prstGeom>
        <a:solidFill>
          <a:srgbClr val="20908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Finance LED plans</a:t>
          </a:r>
        </a:p>
      </dsp:txBody>
      <dsp:txXfrm>
        <a:off x="6055624" y="1133140"/>
        <a:ext cx="1284163" cy="391669"/>
      </dsp:txXfrm>
    </dsp:sp>
    <dsp:sp modelId="{0CA62B9C-E04A-4993-8574-A0B27F4923F2}">
      <dsp:nvSpPr>
        <dsp:cNvPr id="0" name=""/>
        <dsp:cNvSpPr/>
      </dsp:nvSpPr>
      <dsp:spPr>
        <a:xfrm>
          <a:off x="2562930" y="1726973"/>
          <a:ext cx="1284163" cy="6908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Resilience</a:t>
          </a:r>
          <a:endParaRPr lang="en-US" sz="1200" kern="1200" dirty="0"/>
        </a:p>
      </dsp:txBody>
      <dsp:txXfrm>
        <a:off x="2562930" y="1726973"/>
        <a:ext cx="1284163" cy="690811"/>
      </dsp:txXfrm>
    </dsp:sp>
    <dsp:sp modelId="{6F4E8793-1F29-475A-9A09-DAEB1DA0AFFB}">
      <dsp:nvSpPr>
        <dsp:cNvPr id="0" name=""/>
        <dsp:cNvSpPr/>
      </dsp:nvSpPr>
      <dsp:spPr>
        <a:xfrm>
          <a:off x="4103926" y="1799005"/>
          <a:ext cx="1653001" cy="546747"/>
        </a:xfrm>
        <a:prstGeom prst="rect">
          <a:avLst/>
        </a:prstGeom>
        <a:solidFill>
          <a:srgbClr val="C8953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Climate change adaptation (incl. DRR)</a:t>
          </a:r>
        </a:p>
      </dsp:txBody>
      <dsp:txXfrm>
        <a:off x="4103926" y="1799005"/>
        <a:ext cx="1653001" cy="546747"/>
      </dsp:txXfrm>
    </dsp:sp>
    <dsp:sp modelId="{424ECBE8-C330-4B7A-998C-8B194CB3600C}">
      <dsp:nvSpPr>
        <dsp:cNvPr id="0" name=""/>
        <dsp:cNvSpPr/>
      </dsp:nvSpPr>
      <dsp:spPr>
        <a:xfrm>
          <a:off x="2562930" y="3142350"/>
          <a:ext cx="1284163" cy="39166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Governance</a:t>
          </a:r>
          <a:endParaRPr lang="en-US" sz="1200" b="0" kern="1200" dirty="0"/>
        </a:p>
      </dsp:txBody>
      <dsp:txXfrm>
        <a:off x="2562930" y="3142350"/>
        <a:ext cx="1284163" cy="391669"/>
      </dsp:txXfrm>
    </dsp:sp>
    <dsp:sp modelId="{5B10DD46-13FC-42AF-93B1-A7CFAC129D52}">
      <dsp:nvSpPr>
        <dsp:cNvPr id="0" name=""/>
        <dsp:cNvSpPr/>
      </dsp:nvSpPr>
      <dsp:spPr>
        <a:xfrm>
          <a:off x="4103926" y="2506273"/>
          <a:ext cx="1453660" cy="391669"/>
        </a:xfrm>
        <a:prstGeom prst="rect">
          <a:avLst/>
        </a:prstGeom>
        <a:solidFill>
          <a:srgbClr val="C8953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Transitional justice</a:t>
          </a:r>
          <a:endParaRPr lang="en-US" sz="1200" b="0" kern="1200" dirty="0"/>
        </a:p>
      </dsp:txBody>
      <dsp:txXfrm>
        <a:off x="4103926" y="2506273"/>
        <a:ext cx="1453660" cy="391669"/>
      </dsp:txXfrm>
    </dsp:sp>
    <dsp:sp modelId="{E86994D4-6C60-42A9-A34A-3179BDEEC893}">
      <dsp:nvSpPr>
        <dsp:cNvPr id="0" name=""/>
        <dsp:cNvSpPr/>
      </dsp:nvSpPr>
      <dsp:spPr>
        <a:xfrm>
          <a:off x="5814420" y="2423727"/>
          <a:ext cx="1284163" cy="556762"/>
        </a:xfrm>
        <a:prstGeom prst="rect">
          <a:avLst/>
        </a:prstGeom>
        <a:solidFill>
          <a:srgbClr val="20908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Work with traditional leaders on human rights</a:t>
          </a:r>
        </a:p>
      </dsp:txBody>
      <dsp:txXfrm>
        <a:off x="5814420" y="2423727"/>
        <a:ext cx="1284163" cy="556762"/>
      </dsp:txXfrm>
    </dsp:sp>
    <dsp:sp modelId="{48A9C944-EBE0-4F6B-9013-191B7AE35C9C}">
      <dsp:nvSpPr>
        <dsp:cNvPr id="0" name=""/>
        <dsp:cNvSpPr/>
      </dsp:nvSpPr>
      <dsp:spPr>
        <a:xfrm>
          <a:off x="4103926" y="3058464"/>
          <a:ext cx="1517586" cy="275994"/>
        </a:xfrm>
        <a:prstGeom prst="rect">
          <a:avLst/>
        </a:prstGeom>
        <a:solidFill>
          <a:srgbClr val="C8953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t>Health</a:t>
          </a:r>
        </a:p>
      </dsp:txBody>
      <dsp:txXfrm>
        <a:off x="4103926" y="3058464"/>
        <a:ext cx="1517586" cy="275994"/>
      </dsp:txXfrm>
    </dsp:sp>
    <dsp:sp modelId="{2D237CF9-7B24-4E10-82A5-7DDF4A8CA98B}">
      <dsp:nvSpPr>
        <dsp:cNvPr id="0" name=""/>
        <dsp:cNvSpPr/>
      </dsp:nvSpPr>
      <dsp:spPr>
        <a:xfrm>
          <a:off x="4103926" y="3494978"/>
          <a:ext cx="1284163" cy="675117"/>
        </a:xfrm>
        <a:prstGeom prst="rect">
          <a:avLst/>
        </a:prstGeom>
        <a:solidFill>
          <a:srgbClr val="C8953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Oversight by civil society and media</a:t>
          </a:r>
        </a:p>
      </dsp:txBody>
      <dsp:txXfrm>
        <a:off x="4103926" y="3494978"/>
        <a:ext cx="1284163" cy="675117"/>
      </dsp:txXfrm>
    </dsp:sp>
    <dsp:sp modelId="{0D7878CE-9D52-4F80-A9ED-E83411CDB633}">
      <dsp:nvSpPr>
        <dsp:cNvPr id="0" name=""/>
        <dsp:cNvSpPr/>
      </dsp:nvSpPr>
      <dsp:spPr>
        <a:xfrm>
          <a:off x="5644923" y="3567616"/>
          <a:ext cx="1427476" cy="529843"/>
        </a:xfrm>
        <a:prstGeom prst="rect">
          <a:avLst/>
        </a:prstGeom>
        <a:solidFill>
          <a:srgbClr val="20908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Integrator of actors to call to action</a:t>
          </a:r>
        </a:p>
      </dsp:txBody>
      <dsp:txXfrm>
        <a:off x="5644923" y="3567616"/>
        <a:ext cx="1427476" cy="529843"/>
      </dsp:txXfrm>
    </dsp:sp>
    <dsp:sp modelId="{A3C23596-7553-4584-8C6D-68518BA02090}">
      <dsp:nvSpPr>
        <dsp:cNvPr id="0" name=""/>
        <dsp:cNvSpPr/>
      </dsp:nvSpPr>
      <dsp:spPr>
        <a:xfrm>
          <a:off x="1269931" y="1451260"/>
          <a:ext cx="1036166" cy="563389"/>
        </a:xfrm>
        <a:prstGeom prst="rect">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yriad Pro" charset="0"/>
            </a:rPr>
            <a:t>GEWE </a:t>
          </a:r>
          <a:endParaRPr lang="en-US" sz="1200" kern="1200" dirty="0"/>
        </a:p>
      </dsp:txBody>
      <dsp:txXfrm>
        <a:off x="1269931" y="1451260"/>
        <a:ext cx="1036166" cy="563389"/>
      </dsp:txXfrm>
    </dsp:sp>
    <dsp:sp modelId="{26204F0D-4AE3-450E-8579-30A4DB8F6FF5}">
      <dsp:nvSpPr>
        <dsp:cNvPr id="0" name=""/>
        <dsp:cNvSpPr/>
      </dsp:nvSpPr>
      <dsp:spPr>
        <a:xfrm>
          <a:off x="1269931" y="2175171"/>
          <a:ext cx="1036166" cy="610448"/>
        </a:xfrm>
        <a:prstGeom prst="rect">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Human Rights</a:t>
          </a:r>
          <a:endParaRPr lang="en-US" sz="1200" kern="1200" dirty="0"/>
        </a:p>
      </dsp:txBody>
      <dsp:txXfrm>
        <a:off x="1269931" y="2175171"/>
        <a:ext cx="1036166" cy="6104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3C6C7-0199-47B3-8E30-91A67D460AB5}">
      <dsp:nvSpPr>
        <dsp:cNvPr id="0" name=""/>
        <dsp:cNvSpPr/>
      </dsp:nvSpPr>
      <dsp:spPr>
        <a:xfrm>
          <a:off x="0" y="393771"/>
          <a:ext cx="7787208" cy="8599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4374" tIns="437388" rIns="6043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identify evidence gaps to focus on data collection missions</a:t>
          </a:r>
          <a:endParaRPr lang="en-GB" sz="2000" kern="1200" dirty="0"/>
        </a:p>
      </dsp:txBody>
      <dsp:txXfrm>
        <a:off x="0" y="393771"/>
        <a:ext cx="7787208" cy="859950"/>
      </dsp:txXfrm>
    </dsp:sp>
    <dsp:sp modelId="{8778886E-03E4-4555-BDBA-D94D37C2DBB5}">
      <dsp:nvSpPr>
        <dsp:cNvPr id="0" name=""/>
        <dsp:cNvSpPr/>
      </dsp:nvSpPr>
      <dsp:spPr>
        <a:xfrm>
          <a:off x="389360" y="83811"/>
          <a:ext cx="5451045"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6037" tIns="0" rIns="206037" bIns="0" numCol="1" spcCol="1270" anchor="ctr" anchorCtr="0">
          <a:noAutofit/>
        </a:bodyPr>
        <a:lstStyle/>
        <a:p>
          <a:pPr marL="0" lvl="0" indent="0" algn="l" defTabSz="889000">
            <a:lnSpc>
              <a:spcPct val="90000"/>
            </a:lnSpc>
            <a:spcBef>
              <a:spcPct val="0"/>
            </a:spcBef>
            <a:spcAft>
              <a:spcPct val="35000"/>
            </a:spcAft>
            <a:buNone/>
          </a:pPr>
          <a:r>
            <a:rPr lang="en-US" sz="2000" kern="1200" dirty="0"/>
            <a:t>Start with a desk review report </a:t>
          </a:r>
          <a:endParaRPr lang="en-GB" sz="2000" kern="1200" dirty="0"/>
        </a:p>
      </dsp:txBody>
      <dsp:txXfrm>
        <a:off x="419622" y="114073"/>
        <a:ext cx="5390521" cy="559396"/>
      </dsp:txXfrm>
    </dsp:sp>
    <dsp:sp modelId="{AFAEC71C-C737-4299-A864-86F1B9F4B06B}">
      <dsp:nvSpPr>
        <dsp:cNvPr id="0" name=""/>
        <dsp:cNvSpPr/>
      </dsp:nvSpPr>
      <dsp:spPr>
        <a:xfrm>
          <a:off x="0" y="1677081"/>
          <a:ext cx="7787208"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7FA5A8-9BC5-47AD-9378-F67041D65319}">
      <dsp:nvSpPr>
        <dsp:cNvPr id="0" name=""/>
        <dsp:cNvSpPr/>
      </dsp:nvSpPr>
      <dsp:spPr>
        <a:xfrm>
          <a:off x="360041" y="1342268"/>
          <a:ext cx="5451045" cy="619920"/>
        </a:xfrm>
        <a:prstGeom prst="roundRect">
          <a:avLst/>
        </a:prstGeom>
        <a:solidFill>
          <a:srgbClr val="20908D"/>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6037" tIns="0" rIns="206037" bIns="0" numCol="1" spcCol="1270" anchor="ctr" anchorCtr="0">
          <a:noAutofit/>
        </a:bodyPr>
        <a:lstStyle/>
        <a:p>
          <a:pPr marL="0" lvl="0" indent="0" algn="l" defTabSz="889000">
            <a:lnSpc>
              <a:spcPct val="90000"/>
            </a:lnSpc>
            <a:spcBef>
              <a:spcPct val="0"/>
            </a:spcBef>
            <a:spcAft>
              <a:spcPct val="35000"/>
            </a:spcAft>
            <a:buNone/>
          </a:pPr>
          <a:r>
            <a:rPr lang="en-US" sz="2000" kern="1200" dirty="0"/>
            <a:t>Conduct virtual interviews with staff for  (understanding/context/TOC) </a:t>
          </a:r>
          <a:endParaRPr lang="en-GB" sz="2000" kern="1200" dirty="0"/>
        </a:p>
      </dsp:txBody>
      <dsp:txXfrm>
        <a:off x="390303" y="1372530"/>
        <a:ext cx="5390521" cy="559396"/>
      </dsp:txXfrm>
    </dsp:sp>
    <dsp:sp modelId="{34EA30DE-A99A-479A-A0B3-838797BE174C}">
      <dsp:nvSpPr>
        <dsp:cNvPr id="0" name=""/>
        <dsp:cNvSpPr/>
      </dsp:nvSpPr>
      <dsp:spPr>
        <a:xfrm>
          <a:off x="0" y="2629641"/>
          <a:ext cx="7787208" cy="8599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4374" tIns="437388" rIns="6043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shorten the time of interviews with staff </a:t>
          </a:r>
          <a:endParaRPr lang="en-GB" sz="2000" kern="1200" dirty="0"/>
        </a:p>
      </dsp:txBody>
      <dsp:txXfrm>
        <a:off x="0" y="2629641"/>
        <a:ext cx="7787208" cy="859950"/>
      </dsp:txXfrm>
    </dsp:sp>
    <dsp:sp modelId="{9A8420B8-80DE-40AE-9330-893DE8767EF5}">
      <dsp:nvSpPr>
        <dsp:cNvPr id="0" name=""/>
        <dsp:cNvSpPr/>
      </dsp:nvSpPr>
      <dsp:spPr>
        <a:xfrm>
          <a:off x="389360" y="2319681"/>
          <a:ext cx="5451045" cy="619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6037" tIns="0" rIns="206037" bIns="0" numCol="1" spcCol="1270" anchor="ctr" anchorCtr="0">
          <a:noAutofit/>
        </a:bodyPr>
        <a:lstStyle/>
        <a:p>
          <a:pPr marL="0" lvl="0" indent="0" algn="l" defTabSz="889000">
            <a:lnSpc>
              <a:spcPct val="90000"/>
            </a:lnSpc>
            <a:spcBef>
              <a:spcPct val="0"/>
            </a:spcBef>
            <a:spcAft>
              <a:spcPct val="35000"/>
            </a:spcAft>
            <a:buNone/>
          </a:pPr>
          <a:r>
            <a:rPr lang="en-US" sz="2000" kern="1200" dirty="0"/>
            <a:t>Send a pre-mission-questionnaire or survey</a:t>
          </a:r>
          <a:endParaRPr lang="en-GB" sz="2000" kern="1200" dirty="0"/>
        </a:p>
      </dsp:txBody>
      <dsp:txXfrm>
        <a:off x="419622" y="2349943"/>
        <a:ext cx="5390521" cy="559396"/>
      </dsp:txXfrm>
    </dsp:sp>
    <dsp:sp modelId="{26EA127E-DE71-4E81-ABCC-A56B20A10CE7}">
      <dsp:nvSpPr>
        <dsp:cNvPr id="0" name=""/>
        <dsp:cNvSpPr/>
      </dsp:nvSpPr>
      <dsp:spPr>
        <a:xfrm>
          <a:off x="0" y="3944737"/>
          <a:ext cx="7787208" cy="529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34014-DB59-4D92-9595-1AAF51F1F045}">
      <dsp:nvSpPr>
        <dsp:cNvPr id="0" name=""/>
        <dsp:cNvSpPr/>
      </dsp:nvSpPr>
      <dsp:spPr>
        <a:xfrm>
          <a:off x="389360" y="3602991"/>
          <a:ext cx="5451045"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6037" tIns="0" rIns="206037" bIns="0" numCol="1" spcCol="1270" anchor="ctr" anchorCtr="0">
          <a:noAutofit/>
        </a:bodyPr>
        <a:lstStyle/>
        <a:p>
          <a:pPr marL="0" lvl="0" indent="0" algn="l" defTabSz="889000">
            <a:lnSpc>
              <a:spcPct val="90000"/>
            </a:lnSpc>
            <a:spcBef>
              <a:spcPct val="0"/>
            </a:spcBef>
            <a:spcAft>
              <a:spcPct val="35000"/>
            </a:spcAft>
            <a:buNone/>
          </a:pPr>
          <a:r>
            <a:rPr lang="en-US" sz="2000" kern="1200" dirty="0"/>
            <a:t>Develop a data collection plan for the mission</a:t>
          </a:r>
          <a:endParaRPr lang="en-GB" sz="2000" kern="1200" dirty="0"/>
        </a:p>
      </dsp:txBody>
      <dsp:txXfrm>
        <a:off x="419622" y="3633253"/>
        <a:ext cx="5390521"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6B753-6348-417F-AF04-E8F3D2DD146A}">
      <dsp:nvSpPr>
        <dsp:cNvPr id="0" name=""/>
        <dsp:cNvSpPr/>
      </dsp:nvSpPr>
      <dsp:spPr>
        <a:xfrm>
          <a:off x="0" y="249861"/>
          <a:ext cx="8229600"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Map who to consult for data/perceptions/evidence collection with what methods</a:t>
          </a:r>
        </a:p>
      </dsp:txBody>
      <dsp:txXfrm>
        <a:off x="46606" y="296467"/>
        <a:ext cx="8136388" cy="861507"/>
      </dsp:txXfrm>
    </dsp:sp>
    <dsp:sp modelId="{E4CCE249-B99A-40F1-B647-B705DE8E9352}">
      <dsp:nvSpPr>
        <dsp:cNvPr id="0" name=""/>
        <dsp:cNvSpPr/>
      </dsp:nvSpPr>
      <dsp:spPr>
        <a:xfrm>
          <a:off x="0" y="1273701"/>
          <a:ext cx="8229600" cy="954719"/>
        </a:xfrm>
        <a:prstGeom prst="roundRect">
          <a:avLst/>
        </a:prstGeom>
        <a:solidFill>
          <a:srgbClr val="20908D"/>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Map how different stakeholders contribute to a result – assess whether all pieces of the puzzle are in place to achieve result.</a:t>
          </a:r>
        </a:p>
      </dsp:txBody>
      <dsp:txXfrm>
        <a:off x="46606" y="1320307"/>
        <a:ext cx="8136388" cy="861507"/>
      </dsp:txXfrm>
    </dsp:sp>
    <dsp:sp modelId="{69AF7D11-72B7-4A0F-A019-60E4BA47571E}">
      <dsp:nvSpPr>
        <dsp:cNvPr id="0" name=""/>
        <dsp:cNvSpPr/>
      </dsp:nvSpPr>
      <dsp:spPr>
        <a:xfrm>
          <a:off x="0" y="2297541"/>
          <a:ext cx="8229600" cy="9547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Map how UNDP engages with/contributes to stakeholders – for value added</a:t>
          </a:r>
        </a:p>
      </dsp:txBody>
      <dsp:txXfrm>
        <a:off x="46606" y="2344147"/>
        <a:ext cx="8136388" cy="861507"/>
      </dsp:txXfrm>
    </dsp:sp>
    <dsp:sp modelId="{F9F08553-2CFB-48FD-9111-6ABC1F6BE850}">
      <dsp:nvSpPr>
        <dsp:cNvPr id="0" name=""/>
        <dsp:cNvSpPr/>
      </dsp:nvSpPr>
      <dsp:spPr>
        <a:xfrm>
          <a:off x="0" y="3321381"/>
          <a:ext cx="8229600" cy="954719"/>
        </a:xfrm>
        <a:prstGeom prst="roundRect">
          <a:avLst/>
        </a:prstGeom>
        <a:solidFill>
          <a:srgbClr val="C89538"/>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Map integration and synergies</a:t>
          </a:r>
        </a:p>
      </dsp:txBody>
      <dsp:txXfrm>
        <a:off x="46606" y="3367987"/>
        <a:ext cx="8136388" cy="8615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237E2-6581-4B40-8B9F-FAA5193E6A87}">
      <dsp:nvSpPr>
        <dsp:cNvPr id="0" name=""/>
        <dsp:cNvSpPr/>
      </dsp:nvSpPr>
      <dsp:spPr>
        <a:xfrm>
          <a:off x="0" y="67875"/>
          <a:ext cx="6552728" cy="383760"/>
        </a:xfrm>
        <a:prstGeom prst="round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participants names; </a:t>
          </a:r>
          <a:endParaRPr lang="en-GB" sz="1600" kern="1200" dirty="0"/>
        </a:p>
      </dsp:txBody>
      <dsp:txXfrm>
        <a:off x="18734" y="86609"/>
        <a:ext cx="6515260" cy="346292"/>
      </dsp:txXfrm>
    </dsp:sp>
    <dsp:sp modelId="{95065296-B273-43CF-A339-3719300A2F93}">
      <dsp:nvSpPr>
        <dsp:cNvPr id="0" name=""/>
        <dsp:cNvSpPr/>
      </dsp:nvSpPr>
      <dsp:spPr>
        <a:xfrm>
          <a:off x="0" y="497715"/>
          <a:ext cx="6552728" cy="383760"/>
        </a:xfrm>
        <a:prstGeom prst="roundRect">
          <a:avLst/>
        </a:prstGeom>
        <a:solidFill>
          <a:srgbClr val="C89538"/>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position titles; </a:t>
          </a:r>
          <a:endParaRPr lang="en-GB" sz="1600" kern="1200"/>
        </a:p>
      </dsp:txBody>
      <dsp:txXfrm>
        <a:off x="18734" y="516449"/>
        <a:ext cx="6515260" cy="346292"/>
      </dsp:txXfrm>
    </dsp:sp>
    <dsp:sp modelId="{CEA44C3B-5786-4FE3-8AB5-DC12D612CC59}">
      <dsp:nvSpPr>
        <dsp:cNvPr id="0" name=""/>
        <dsp:cNvSpPr/>
      </dsp:nvSpPr>
      <dsp:spPr>
        <a:xfrm>
          <a:off x="0" y="927555"/>
          <a:ext cx="6552728" cy="383760"/>
        </a:xfrm>
        <a:prstGeom prst="roundRect">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complete address and references;</a:t>
          </a:r>
          <a:endParaRPr lang="en-GB" sz="1600" kern="1200"/>
        </a:p>
      </dsp:txBody>
      <dsp:txXfrm>
        <a:off x="18734" y="946289"/>
        <a:ext cx="6515260" cy="346292"/>
      </dsp:txXfrm>
    </dsp:sp>
    <dsp:sp modelId="{3A3B6D6B-E32E-4F82-8B11-BF36CA265728}">
      <dsp:nvSpPr>
        <dsp:cNvPr id="0" name=""/>
        <dsp:cNvSpPr/>
      </dsp:nvSpPr>
      <dsp:spPr>
        <a:xfrm>
          <a:off x="0" y="1357396"/>
          <a:ext cx="6552728" cy="383760"/>
        </a:xfrm>
        <a:prstGeom prst="roundRect">
          <a:avLst/>
        </a:prstGeom>
        <a:solidFill>
          <a:srgbClr val="20908D"/>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telephone numbers for emergency contact;</a:t>
          </a:r>
          <a:endParaRPr lang="en-GB" sz="1600" kern="1200"/>
        </a:p>
      </dsp:txBody>
      <dsp:txXfrm>
        <a:off x="18734" y="1376130"/>
        <a:ext cx="6515260" cy="346292"/>
      </dsp:txXfrm>
    </dsp:sp>
    <dsp:sp modelId="{29B2161E-4031-40D3-A125-44CCF414A30D}">
      <dsp:nvSpPr>
        <dsp:cNvPr id="0" name=""/>
        <dsp:cNvSpPr/>
      </dsp:nvSpPr>
      <dsp:spPr>
        <a:xfrm>
          <a:off x="0" y="1787236"/>
          <a:ext cx="6552728" cy="383760"/>
        </a:xfrm>
        <a:prstGeom prst="roundRect">
          <a:avLst/>
        </a:prstGeom>
        <a:solidFill>
          <a:srgbClr val="C89538"/>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project/area of work with UNDP; </a:t>
          </a:r>
          <a:endParaRPr lang="en-GB" sz="1600" kern="1200"/>
        </a:p>
      </dsp:txBody>
      <dsp:txXfrm>
        <a:off x="18734" y="1805970"/>
        <a:ext cx="6515260" cy="346292"/>
      </dsp:txXfrm>
    </dsp:sp>
    <dsp:sp modelId="{C8092D75-5E3D-4274-B946-20D4F1567AB5}">
      <dsp:nvSpPr>
        <dsp:cNvPr id="0" name=""/>
        <dsp:cNvSpPr/>
      </dsp:nvSpPr>
      <dsp:spPr>
        <a:xfrm>
          <a:off x="0" y="2217076"/>
          <a:ext cx="6552728" cy="383760"/>
        </a:xfrm>
        <a:prstGeom prst="round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designated driver </a:t>
          </a:r>
          <a:endParaRPr lang="en-GB" sz="1600" kern="1200"/>
        </a:p>
      </dsp:txBody>
      <dsp:txXfrm>
        <a:off x="18734" y="2235810"/>
        <a:ext cx="6515260" cy="346292"/>
      </dsp:txXfrm>
    </dsp:sp>
    <dsp:sp modelId="{51E37C23-A46E-491E-ACBA-FF659D6F6B5A}">
      <dsp:nvSpPr>
        <dsp:cNvPr id="0" name=""/>
        <dsp:cNvSpPr/>
      </dsp:nvSpPr>
      <dsp:spPr>
        <a:xfrm>
          <a:off x="0" y="2646916"/>
          <a:ext cx="6552728" cy="383760"/>
        </a:xfrm>
        <a:prstGeom prst="roundRect">
          <a:avLst/>
        </a:prstGeom>
        <a:solidFill>
          <a:srgbClr val="20908D"/>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Any special protocol we should follow.   </a:t>
          </a:r>
          <a:endParaRPr lang="en-GB" sz="1600" kern="1200"/>
        </a:p>
      </dsp:txBody>
      <dsp:txXfrm>
        <a:off x="18734" y="2665650"/>
        <a:ext cx="6515260" cy="346292"/>
      </dsp:txXfrm>
    </dsp:sp>
    <dsp:sp modelId="{5BCF18E1-4778-4E41-9752-694B240B3732}">
      <dsp:nvSpPr>
        <dsp:cNvPr id="0" name=""/>
        <dsp:cNvSpPr/>
      </dsp:nvSpPr>
      <dsp:spPr>
        <a:xfrm>
          <a:off x="0" y="3076756"/>
          <a:ext cx="6552728" cy="383760"/>
        </a:xfrm>
        <a:prstGeom prst="roundRect">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Leave 30 minutes from one meeting to another</a:t>
          </a:r>
          <a:endParaRPr lang="en-GB" sz="1600" kern="1200"/>
        </a:p>
      </dsp:txBody>
      <dsp:txXfrm>
        <a:off x="18734" y="3095490"/>
        <a:ext cx="6515260"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72760-3CFF-4D82-A4DE-673982A93EC1}">
      <dsp:nvSpPr>
        <dsp:cNvPr id="0" name=""/>
        <dsp:cNvSpPr/>
      </dsp:nvSpPr>
      <dsp:spPr>
        <a:xfrm>
          <a:off x="5006" y="286"/>
          <a:ext cx="1999593" cy="1199755"/>
        </a:xfrm>
        <a:prstGeom prst="rect">
          <a:avLst/>
        </a:prstGeom>
        <a:solidFill>
          <a:schemeClr val="lt1">
            <a:hueOff val="0"/>
            <a:satOff val="0"/>
            <a:lumOff val="0"/>
            <a:alphaOff val="0"/>
          </a:schemeClr>
        </a:solidFill>
        <a:ln w="127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Meetings with only one person can be of 45’; </a:t>
          </a:r>
          <a:endParaRPr lang="en-GB" sz="1900" kern="1200" dirty="0"/>
        </a:p>
      </dsp:txBody>
      <dsp:txXfrm>
        <a:off x="5006" y="286"/>
        <a:ext cx="1999593" cy="1199755"/>
      </dsp:txXfrm>
    </dsp:sp>
    <dsp:sp modelId="{9BA92BA1-531A-4FCA-8886-D1C74258FBD0}">
      <dsp:nvSpPr>
        <dsp:cNvPr id="0" name=""/>
        <dsp:cNvSpPr/>
      </dsp:nvSpPr>
      <dsp:spPr>
        <a:xfrm>
          <a:off x="2204559" y="286"/>
          <a:ext cx="1999593" cy="1199755"/>
        </a:xfrm>
        <a:prstGeom prst="rect">
          <a:avLst/>
        </a:prstGeom>
        <a:solidFill>
          <a:schemeClr val="lt1">
            <a:hueOff val="0"/>
            <a:satOff val="0"/>
            <a:lumOff val="0"/>
            <a:alphaOff val="0"/>
          </a:schemeClr>
        </a:solidFill>
        <a:ln w="12700" cap="flat" cmpd="sng" algn="ctr">
          <a:solidFill>
            <a:schemeClr val="accent2"/>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with more than one person it requires 60 to 90‘. </a:t>
          </a:r>
          <a:endParaRPr lang="en-GB" sz="1900" kern="1200" dirty="0"/>
        </a:p>
      </dsp:txBody>
      <dsp:txXfrm>
        <a:off x="2204559" y="286"/>
        <a:ext cx="1999593" cy="1199755"/>
      </dsp:txXfrm>
    </dsp:sp>
    <dsp:sp modelId="{086CA475-F428-4DFB-982E-2EA61BCE0C3F}">
      <dsp:nvSpPr>
        <dsp:cNvPr id="0" name=""/>
        <dsp:cNvSpPr/>
      </dsp:nvSpPr>
      <dsp:spPr>
        <a:xfrm>
          <a:off x="4404111" y="286"/>
          <a:ext cx="1999593" cy="1199755"/>
        </a:xfrm>
        <a:prstGeom prst="rect">
          <a:avLst/>
        </a:prstGeom>
        <a:solidFill>
          <a:schemeClr val="lt1">
            <a:hueOff val="0"/>
            <a:satOff val="0"/>
            <a:lumOff val="0"/>
            <a:alphaOff val="0"/>
          </a:schemeClr>
        </a:solidFill>
        <a:ln w="127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Focus groups require at least  90'. </a:t>
          </a:r>
          <a:endParaRPr lang="en-GB" sz="1900" kern="1200"/>
        </a:p>
      </dsp:txBody>
      <dsp:txXfrm>
        <a:off x="4404111" y="286"/>
        <a:ext cx="1999593" cy="11997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BE08FB-858F-7B8A-289B-AE20FC5BD6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B483A5-E869-F627-F5E6-5EEED7D98C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A06001-010B-42BC-9557-23CC9C2604E7}" type="datetimeFigureOut">
              <a:rPr lang="en-US" smtClean="0"/>
              <a:t>10/18/2022</a:t>
            </a:fld>
            <a:endParaRPr lang="en-US"/>
          </a:p>
        </p:txBody>
      </p:sp>
      <p:sp>
        <p:nvSpPr>
          <p:cNvPr id="4" name="Footer Placeholder 3">
            <a:extLst>
              <a:ext uri="{FF2B5EF4-FFF2-40B4-BE49-F238E27FC236}">
                <a16:creationId xmlns:a16="http://schemas.microsoft.com/office/drawing/2014/main" id="{3670AB15-7B79-076E-EC55-2BD7E6042E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79B94B-3710-8DA4-286B-9478F8930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C52C99-DB6C-4680-8419-346422F02C50}" type="slidenum">
              <a:rPr lang="en-US" smtClean="0"/>
              <a:t>‹#›</a:t>
            </a:fld>
            <a:endParaRPr lang="en-US"/>
          </a:p>
        </p:txBody>
      </p:sp>
    </p:spTree>
    <p:extLst>
      <p:ext uri="{BB962C8B-B14F-4D97-AF65-F5344CB8AC3E}">
        <p14:creationId xmlns:p14="http://schemas.microsoft.com/office/powerpoint/2010/main" val="215450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01AA2-A43E-854C-944A-7F660BE93A70}"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C3332-DB63-2E49-95D0-46B9EBE40781}" type="slidenum">
              <a:rPr lang="en-US" smtClean="0"/>
              <a:t>‹#›</a:t>
            </a:fld>
            <a:endParaRPr lang="en-US"/>
          </a:p>
        </p:txBody>
      </p:sp>
    </p:spTree>
    <p:extLst>
      <p:ext uri="{BB962C8B-B14F-4D97-AF65-F5344CB8AC3E}">
        <p14:creationId xmlns:p14="http://schemas.microsoft.com/office/powerpoint/2010/main" val="300661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1</a:t>
            </a:fld>
            <a:endParaRPr lang="de-DE"/>
          </a:p>
        </p:txBody>
      </p:sp>
    </p:spTree>
    <p:extLst>
      <p:ext uri="{BB962C8B-B14F-4D97-AF65-F5344CB8AC3E}">
        <p14:creationId xmlns:p14="http://schemas.microsoft.com/office/powerpoint/2010/main" val="87179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10</a:t>
            </a:fld>
            <a:endParaRPr lang="de-DE"/>
          </a:p>
        </p:txBody>
      </p:sp>
    </p:spTree>
    <p:extLst>
      <p:ext uri="{BB962C8B-B14F-4D97-AF65-F5344CB8AC3E}">
        <p14:creationId xmlns:p14="http://schemas.microsoft.com/office/powerpoint/2010/main" val="41316219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101</a:t>
            </a:fld>
            <a:endParaRPr lang="de-DE"/>
          </a:p>
        </p:txBody>
      </p:sp>
    </p:spTree>
    <p:extLst>
      <p:ext uri="{BB962C8B-B14F-4D97-AF65-F5344CB8AC3E}">
        <p14:creationId xmlns:p14="http://schemas.microsoft.com/office/powerpoint/2010/main" val="5772754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102</a:t>
            </a:fld>
            <a:endParaRPr lang="de-DE"/>
          </a:p>
        </p:txBody>
      </p:sp>
    </p:spTree>
    <p:extLst>
      <p:ext uri="{BB962C8B-B14F-4D97-AF65-F5344CB8AC3E}">
        <p14:creationId xmlns:p14="http://schemas.microsoft.com/office/powerpoint/2010/main" val="29513035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103</a:t>
            </a:fld>
            <a:endParaRPr lang="de-DE"/>
          </a:p>
        </p:txBody>
      </p:sp>
    </p:spTree>
    <p:extLst>
      <p:ext uri="{BB962C8B-B14F-4D97-AF65-F5344CB8AC3E}">
        <p14:creationId xmlns:p14="http://schemas.microsoft.com/office/powerpoint/2010/main" val="372086982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9532" lvl="2">
              <a:lnSpc>
                <a:spcPct val="80000"/>
              </a:lnSpc>
              <a:spcBef>
                <a:spcPts val="611"/>
              </a:spcBef>
              <a:buSzPct val="60000"/>
            </a:pPr>
            <a:endParaRPr lang="en-US" altLang="ja-JP" dirty="0"/>
          </a:p>
        </p:txBody>
      </p:sp>
      <p:sp>
        <p:nvSpPr>
          <p:cNvPr id="4" name="Slide Number Placeholder 3"/>
          <p:cNvSpPr>
            <a:spLocks noGrp="1"/>
          </p:cNvSpPr>
          <p:nvPr>
            <p:ph type="sldNum" sz="quarter" idx="10"/>
          </p:nvPr>
        </p:nvSpPr>
        <p:spPr/>
        <p:txBody>
          <a:bodyPr/>
          <a:lstStyle/>
          <a:p>
            <a:fld id="{70B8FEF2-AB11-41CC-9A9F-4DEC78BFBB70}" type="slidenum">
              <a:rPr lang="en-GB" smtClean="0"/>
              <a:t>104</a:t>
            </a:fld>
            <a:endParaRPr lang="en-GB"/>
          </a:p>
        </p:txBody>
      </p:sp>
    </p:spTree>
    <p:extLst>
      <p:ext uri="{BB962C8B-B14F-4D97-AF65-F5344CB8AC3E}">
        <p14:creationId xmlns:p14="http://schemas.microsoft.com/office/powerpoint/2010/main" val="33094508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FEF2-AB11-41CC-9A9F-4DEC78BFBB70}" type="slidenum">
              <a:rPr lang="en-GB" smtClean="0"/>
              <a:t>105</a:t>
            </a:fld>
            <a:endParaRPr lang="en-GB"/>
          </a:p>
        </p:txBody>
      </p:sp>
    </p:spTree>
    <p:extLst>
      <p:ext uri="{BB962C8B-B14F-4D97-AF65-F5344CB8AC3E}">
        <p14:creationId xmlns:p14="http://schemas.microsoft.com/office/powerpoint/2010/main" val="384726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11</a:t>
            </a:fld>
            <a:endParaRPr lang="de-DE"/>
          </a:p>
        </p:txBody>
      </p:sp>
    </p:spTree>
    <p:extLst>
      <p:ext uri="{BB962C8B-B14F-4D97-AF65-F5344CB8AC3E}">
        <p14:creationId xmlns:p14="http://schemas.microsoft.com/office/powerpoint/2010/main" val="3003962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12</a:t>
            </a:fld>
            <a:endParaRPr lang="de-DE"/>
          </a:p>
        </p:txBody>
      </p:sp>
    </p:spTree>
    <p:extLst>
      <p:ext uri="{BB962C8B-B14F-4D97-AF65-F5344CB8AC3E}">
        <p14:creationId xmlns:p14="http://schemas.microsoft.com/office/powerpoint/2010/main" val="2736215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13</a:t>
            </a:fld>
            <a:endParaRPr lang="de-DE"/>
          </a:p>
        </p:txBody>
      </p:sp>
    </p:spTree>
    <p:extLst>
      <p:ext uri="{BB962C8B-B14F-4D97-AF65-F5344CB8AC3E}">
        <p14:creationId xmlns:p14="http://schemas.microsoft.com/office/powerpoint/2010/main" val="266304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a:lnSpc>
                <a:spcPct val="90000"/>
              </a:lnSpc>
              <a:buFont typeface="Wingdings" pitchFamily="2" charset="2"/>
              <a:buChar char="Ø"/>
            </a:pPr>
            <a:endParaRPr 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1407" indent="-296695" eaLnBrk="0" hangingPunct="0">
              <a:defRPr>
                <a:solidFill>
                  <a:schemeClr val="tx1"/>
                </a:solidFill>
                <a:latin typeface="Arial" charset="0"/>
                <a:cs typeface="Arial" charset="0"/>
              </a:defRPr>
            </a:lvl2pPr>
            <a:lvl3pPr marL="1186781" indent="-237356" eaLnBrk="0" hangingPunct="0">
              <a:defRPr>
                <a:solidFill>
                  <a:schemeClr val="tx1"/>
                </a:solidFill>
                <a:latin typeface="Arial" charset="0"/>
                <a:cs typeface="Arial" charset="0"/>
              </a:defRPr>
            </a:lvl3pPr>
            <a:lvl4pPr marL="1661494" indent="-237356" eaLnBrk="0" hangingPunct="0">
              <a:defRPr>
                <a:solidFill>
                  <a:schemeClr val="tx1"/>
                </a:solidFill>
                <a:latin typeface="Arial" charset="0"/>
                <a:cs typeface="Arial" charset="0"/>
              </a:defRPr>
            </a:lvl4pPr>
            <a:lvl5pPr marL="2136206" indent="-237356" eaLnBrk="0" hangingPunct="0">
              <a:defRPr>
                <a:solidFill>
                  <a:schemeClr val="tx1"/>
                </a:solidFill>
                <a:latin typeface="Arial" charset="0"/>
                <a:cs typeface="Arial" charset="0"/>
              </a:defRPr>
            </a:lvl5pPr>
            <a:lvl6pPr marL="2610918" indent="-237356" eaLnBrk="0" fontAlgn="base" hangingPunct="0">
              <a:spcBef>
                <a:spcPct val="0"/>
              </a:spcBef>
              <a:spcAft>
                <a:spcPct val="0"/>
              </a:spcAft>
              <a:defRPr>
                <a:solidFill>
                  <a:schemeClr val="tx1"/>
                </a:solidFill>
                <a:latin typeface="Arial" charset="0"/>
                <a:cs typeface="Arial" charset="0"/>
              </a:defRPr>
            </a:lvl6pPr>
            <a:lvl7pPr marL="3085630" indent="-237356" eaLnBrk="0" fontAlgn="base" hangingPunct="0">
              <a:spcBef>
                <a:spcPct val="0"/>
              </a:spcBef>
              <a:spcAft>
                <a:spcPct val="0"/>
              </a:spcAft>
              <a:defRPr>
                <a:solidFill>
                  <a:schemeClr val="tx1"/>
                </a:solidFill>
                <a:latin typeface="Arial" charset="0"/>
                <a:cs typeface="Arial" charset="0"/>
              </a:defRPr>
            </a:lvl7pPr>
            <a:lvl8pPr marL="3560342" indent="-237356" eaLnBrk="0" fontAlgn="base" hangingPunct="0">
              <a:spcBef>
                <a:spcPct val="0"/>
              </a:spcBef>
              <a:spcAft>
                <a:spcPct val="0"/>
              </a:spcAft>
              <a:defRPr>
                <a:solidFill>
                  <a:schemeClr val="tx1"/>
                </a:solidFill>
                <a:latin typeface="Arial" charset="0"/>
                <a:cs typeface="Arial" charset="0"/>
              </a:defRPr>
            </a:lvl8pPr>
            <a:lvl9pPr marL="4035056" indent="-237356" eaLnBrk="0" fontAlgn="base" hangingPunct="0">
              <a:spcBef>
                <a:spcPct val="0"/>
              </a:spcBef>
              <a:spcAft>
                <a:spcPct val="0"/>
              </a:spcAft>
              <a:defRPr>
                <a:solidFill>
                  <a:schemeClr val="tx1"/>
                </a:solidFill>
                <a:latin typeface="Arial" charset="0"/>
                <a:cs typeface="Arial" charset="0"/>
              </a:defRPr>
            </a:lvl9pPr>
          </a:lstStyle>
          <a:p>
            <a:pPr eaLnBrk="1" hangingPunct="1"/>
            <a:fld id="{824512AE-665D-4ED5-B075-9416A3E0BA3D}" type="slidenum">
              <a:rPr lang="en-US" smtClean="0">
                <a:latin typeface="Calibri" pitchFamily="34" charset="0"/>
              </a:rPr>
              <a:pPr eaLnBrk="1" hangingPunct="1"/>
              <a:t>14</a:t>
            </a:fld>
            <a:endParaRPr lang="en-US" dirty="0">
              <a:latin typeface="Calibri" pitchFamily="34" charset="0"/>
            </a:endParaRPr>
          </a:p>
        </p:txBody>
      </p:sp>
    </p:spTree>
    <p:extLst>
      <p:ext uri="{BB962C8B-B14F-4D97-AF65-F5344CB8AC3E}">
        <p14:creationId xmlns:p14="http://schemas.microsoft.com/office/powerpoint/2010/main" val="1555481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ABEF-2A30-5F45-97AF-F075D03C1FA6}" type="slidenum">
              <a:rPr lang="en-US" smtClean="0"/>
              <a:t>15</a:t>
            </a:fld>
            <a:endParaRPr lang="en-US"/>
          </a:p>
        </p:txBody>
      </p:sp>
    </p:spTree>
    <p:extLst>
      <p:ext uri="{BB962C8B-B14F-4D97-AF65-F5344CB8AC3E}">
        <p14:creationId xmlns:p14="http://schemas.microsoft.com/office/powerpoint/2010/main" val="3823697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16</a:t>
            </a:fld>
            <a:endParaRPr lang="de-DE"/>
          </a:p>
        </p:txBody>
      </p:sp>
    </p:spTree>
    <p:extLst>
      <p:ext uri="{BB962C8B-B14F-4D97-AF65-F5344CB8AC3E}">
        <p14:creationId xmlns:p14="http://schemas.microsoft.com/office/powerpoint/2010/main" val="4217811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17</a:t>
            </a:fld>
            <a:endParaRPr lang="de-DE"/>
          </a:p>
        </p:txBody>
      </p:sp>
    </p:spTree>
    <p:extLst>
      <p:ext uri="{BB962C8B-B14F-4D97-AF65-F5344CB8AC3E}">
        <p14:creationId xmlns:p14="http://schemas.microsoft.com/office/powerpoint/2010/main" val="3933554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18</a:t>
            </a:fld>
            <a:endParaRPr lang="de-DE"/>
          </a:p>
        </p:txBody>
      </p:sp>
    </p:spTree>
    <p:extLst>
      <p:ext uri="{BB962C8B-B14F-4D97-AF65-F5344CB8AC3E}">
        <p14:creationId xmlns:p14="http://schemas.microsoft.com/office/powerpoint/2010/main" val="2318490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19</a:t>
            </a:fld>
            <a:endParaRPr lang="de-DE"/>
          </a:p>
        </p:txBody>
      </p:sp>
    </p:spTree>
    <p:extLst>
      <p:ext uri="{BB962C8B-B14F-4D97-AF65-F5344CB8AC3E}">
        <p14:creationId xmlns:p14="http://schemas.microsoft.com/office/powerpoint/2010/main" val="409778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2</a:t>
            </a:fld>
            <a:endParaRPr lang="de-DE"/>
          </a:p>
        </p:txBody>
      </p:sp>
    </p:spTree>
    <p:extLst>
      <p:ext uri="{BB962C8B-B14F-4D97-AF65-F5344CB8AC3E}">
        <p14:creationId xmlns:p14="http://schemas.microsoft.com/office/powerpoint/2010/main" val="761565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20</a:t>
            </a:fld>
            <a:endParaRPr lang="de-DE"/>
          </a:p>
        </p:txBody>
      </p:sp>
    </p:spTree>
    <p:extLst>
      <p:ext uri="{BB962C8B-B14F-4D97-AF65-F5344CB8AC3E}">
        <p14:creationId xmlns:p14="http://schemas.microsoft.com/office/powerpoint/2010/main" val="1040026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FEF2-AB11-41CC-9A9F-4DEC78BFBB70}" type="slidenum">
              <a:rPr lang="en-GB" smtClean="0"/>
              <a:t>21</a:t>
            </a:fld>
            <a:endParaRPr lang="en-GB"/>
          </a:p>
        </p:txBody>
      </p:sp>
    </p:spTree>
    <p:extLst>
      <p:ext uri="{BB962C8B-B14F-4D97-AF65-F5344CB8AC3E}">
        <p14:creationId xmlns:p14="http://schemas.microsoft.com/office/powerpoint/2010/main" val="3410102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22</a:t>
            </a:fld>
            <a:endParaRPr lang="de-DE"/>
          </a:p>
        </p:txBody>
      </p:sp>
    </p:spTree>
    <p:extLst>
      <p:ext uri="{BB962C8B-B14F-4D97-AF65-F5344CB8AC3E}">
        <p14:creationId xmlns:p14="http://schemas.microsoft.com/office/powerpoint/2010/main" val="1912493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23</a:t>
            </a:fld>
            <a:endParaRPr lang="de-DE"/>
          </a:p>
        </p:txBody>
      </p:sp>
    </p:spTree>
    <p:extLst>
      <p:ext uri="{BB962C8B-B14F-4D97-AF65-F5344CB8AC3E}">
        <p14:creationId xmlns:p14="http://schemas.microsoft.com/office/powerpoint/2010/main" val="106958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C73-3BDA-4D01-8C38-6708CD1F8363}" type="slidenum">
              <a:rPr lang="fr-CH" smtClean="0"/>
              <a:t>24</a:t>
            </a:fld>
            <a:endParaRPr lang="fr-CH" dirty="0"/>
          </a:p>
        </p:txBody>
      </p:sp>
    </p:spTree>
    <p:extLst>
      <p:ext uri="{BB962C8B-B14F-4D97-AF65-F5344CB8AC3E}">
        <p14:creationId xmlns:p14="http://schemas.microsoft.com/office/powerpoint/2010/main" val="357495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0B8FEF2-AB11-41CC-9A9F-4DEC78BFBB70}" type="slidenum">
              <a:rPr lang="en-GB">
                <a:solidFill>
                  <a:prstClr val="black"/>
                </a:solidFill>
                <a:latin typeface="Calibri"/>
              </a:rPr>
              <a:pPr defTabSz="931774">
                <a:defRPr/>
              </a:pPr>
              <a:t>25</a:t>
            </a:fld>
            <a:endParaRPr lang="en-GB">
              <a:solidFill>
                <a:prstClr val="black"/>
              </a:solidFill>
              <a:latin typeface="Calibri"/>
            </a:endParaRPr>
          </a:p>
        </p:txBody>
      </p:sp>
    </p:spTree>
    <p:extLst>
      <p:ext uri="{BB962C8B-B14F-4D97-AF65-F5344CB8AC3E}">
        <p14:creationId xmlns:p14="http://schemas.microsoft.com/office/powerpoint/2010/main" val="1946082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endParaRPr lang="en-US" dirty="0"/>
          </a:p>
        </p:txBody>
      </p:sp>
    </p:spTree>
    <p:extLst>
      <p:ext uri="{BB962C8B-B14F-4D97-AF65-F5344CB8AC3E}">
        <p14:creationId xmlns:p14="http://schemas.microsoft.com/office/powerpoint/2010/main" val="3313019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27</a:t>
            </a:fld>
            <a:endParaRPr lang="de-DE"/>
          </a:p>
        </p:txBody>
      </p:sp>
    </p:spTree>
    <p:extLst>
      <p:ext uri="{BB962C8B-B14F-4D97-AF65-F5344CB8AC3E}">
        <p14:creationId xmlns:p14="http://schemas.microsoft.com/office/powerpoint/2010/main" val="252777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28</a:t>
            </a:fld>
            <a:endParaRPr lang="de-DE"/>
          </a:p>
        </p:txBody>
      </p:sp>
    </p:spTree>
    <p:extLst>
      <p:ext uri="{BB962C8B-B14F-4D97-AF65-F5344CB8AC3E}">
        <p14:creationId xmlns:p14="http://schemas.microsoft.com/office/powerpoint/2010/main" val="621387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29</a:t>
            </a:fld>
            <a:endParaRPr lang="de-DE"/>
          </a:p>
        </p:txBody>
      </p:sp>
    </p:spTree>
    <p:extLst>
      <p:ext uri="{BB962C8B-B14F-4D97-AF65-F5344CB8AC3E}">
        <p14:creationId xmlns:p14="http://schemas.microsoft.com/office/powerpoint/2010/main" val="311505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5343FE-51C0-4E2E-86FC-A5B65DB87D91}" type="slidenum">
              <a:rPr lang="de-DE" smtClean="0"/>
              <a:t>3</a:t>
            </a:fld>
            <a:endParaRPr lang="de-DE"/>
          </a:p>
        </p:txBody>
      </p:sp>
    </p:spTree>
    <p:extLst>
      <p:ext uri="{BB962C8B-B14F-4D97-AF65-F5344CB8AC3E}">
        <p14:creationId xmlns:p14="http://schemas.microsoft.com/office/powerpoint/2010/main" val="716255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30</a:t>
            </a:fld>
            <a:endParaRPr lang="de-DE"/>
          </a:p>
        </p:txBody>
      </p:sp>
    </p:spTree>
    <p:extLst>
      <p:ext uri="{BB962C8B-B14F-4D97-AF65-F5344CB8AC3E}">
        <p14:creationId xmlns:p14="http://schemas.microsoft.com/office/powerpoint/2010/main" val="2184028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31</a:t>
            </a:fld>
            <a:endParaRPr lang="de-DE"/>
          </a:p>
        </p:txBody>
      </p:sp>
    </p:spTree>
    <p:extLst>
      <p:ext uri="{BB962C8B-B14F-4D97-AF65-F5344CB8AC3E}">
        <p14:creationId xmlns:p14="http://schemas.microsoft.com/office/powerpoint/2010/main" val="7625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32</a:t>
            </a:fld>
            <a:endParaRPr lang="de-DE"/>
          </a:p>
        </p:txBody>
      </p:sp>
    </p:spTree>
    <p:extLst>
      <p:ext uri="{BB962C8B-B14F-4D97-AF65-F5344CB8AC3E}">
        <p14:creationId xmlns:p14="http://schemas.microsoft.com/office/powerpoint/2010/main" val="509277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C73-3BDA-4D01-8C38-6708CD1F8363}" type="slidenum">
              <a:rPr lang="fr-CH" smtClean="0"/>
              <a:t>33</a:t>
            </a:fld>
            <a:endParaRPr lang="fr-CH" dirty="0"/>
          </a:p>
        </p:txBody>
      </p:sp>
    </p:spTree>
    <p:extLst>
      <p:ext uri="{BB962C8B-B14F-4D97-AF65-F5344CB8AC3E}">
        <p14:creationId xmlns:p14="http://schemas.microsoft.com/office/powerpoint/2010/main" val="3781169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34</a:t>
            </a:fld>
            <a:endParaRPr lang="de-DE"/>
          </a:p>
        </p:txBody>
      </p:sp>
    </p:spTree>
    <p:extLst>
      <p:ext uri="{BB962C8B-B14F-4D97-AF65-F5344CB8AC3E}">
        <p14:creationId xmlns:p14="http://schemas.microsoft.com/office/powerpoint/2010/main" val="3675714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35</a:t>
            </a:fld>
            <a:endParaRPr lang="de-DE"/>
          </a:p>
        </p:txBody>
      </p:sp>
    </p:spTree>
    <p:extLst>
      <p:ext uri="{BB962C8B-B14F-4D97-AF65-F5344CB8AC3E}">
        <p14:creationId xmlns:p14="http://schemas.microsoft.com/office/powerpoint/2010/main" val="131803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36</a:t>
            </a:fld>
            <a:endParaRPr lang="de-DE"/>
          </a:p>
        </p:txBody>
      </p:sp>
    </p:spTree>
    <p:extLst>
      <p:ext uri="{BB962C8B-B14F-4D97-AF65-F5344CB8AC3E}">
        <p14:creationId xmlns:p14="http://schemas.microsoft.com/office/powerpoint/2010/main" val="3925053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37</a:t>
            </a:fld>
            <a:endParaRPr lang="de-DE"/>
          </a:p>
        </p:txBody>
      </p:sp>
    </p:spTree>
    <p:extLst>
      <p:ext uri="{BB962C8B-B14F-4D97-AF65-F5344CB8AC3E}">
        <p14:creationId xmlns:p14="http://schemas.microsoft.com/office/powerpoint/2010/main" val="2663043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4516" name="Slide Number Placeholder 3"/>
          <p:cNvSpPr>
            <a:spLocks noGrp="1"/>
          </p:cNvSpPr>
          <p:nvPr>
            <p:ph type="sldNum" sz="quarter" idx="5"/>
          </p:nvPr>
        </p:nvSpPr>
        <p:spPr bwMode="auto">
          <a:noFill/>
          <a:ln>
            <a:miter lim="800000"/>
            <a:headEnd/>
            <a:tailEnd/>
          </a:ln>
        </p:spPr>
        <p:txBody>
          <a:bodyPr/>
          <a:lstStyle/>
          <a:p>
            <a:pPr defTabSz="931774">
              <a:defRPr/>
            </a:pPr>
            <a:fld id="{22AC88C9-4772-44B8-804D-395CB74A9AEA}" type="slidenum">
              <a:rPr lang="en-US">
                <a:solidFill>
                  <a:prstClr val="black"/>
                </a:solidFill>
                <a:latin typeface="Calibri"/>
              </a:rPr>
              <a:pPr defTabSz="931774">
                <a:defRPr/>
              </a:pPr>
              <a:t>38</a:t>
            </a:fld>
            <a:endParaRPr lang="en-US">
              <a:solidFill>
                <a:prstClr val="black"/>
              </a:solidFill>
              <a:latin typeface="Calibri"/>
            </a:endParaRPr>
          </a:p>
        </p:txBody>
      </p:sp>
    </p:spTree>
    <p:extLst>
      <p:ext uri="{BB962C8B-B14F-4D97-AF65-F5344CB8AC3E}">
        <p14:creationId xmlns:p14="http://schemas.microsoft.com/office/powerpoint/2010/main" val="201465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39</a:t>
            </a:fld>
            <a:endParaRPr lang="de-DE"/>
          </a:p>
        </p:txBody>
      </p:sp>
    </p:spTree>
    <p:extLst>
      <p:ext uri="{BB962C8B-B14F-4D97-AF65-F5344CB8AC3E}">
        <p14:creationId xmlns:p14="http://schemas.microsoft.com/office/powerpoint/2010/main" val="111934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4</a:t>
            </a:fld>
            <a:endParaRPr lang="de-DE"/>
          </a:p>
        </p:txBody>
      </p:sp>
    </p:spTree>
    <p:extLst>
      <p:ext uri="{BB962C8B-B14F-4D97-AF65-F5344CB8AC3E}">
        <p14:creationId xmlns:p14="http://schemas.microsoft.com/office/powerpoint/2010/main" val="33270839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40</a:t>
            </a:fld>
            <a:endParaRPr lang="de-DE"/>
          </a:p>
        </p:txBody>
      </p:sp>
    </p:spTree>
    <p:extLst>
      <p:ext uri="{BB962C8B-B14F-4D97-AF65-F5344CB8AC3E}">
        <p14:creationId xmlns:p14="http://schemas.microsoft.com/office/powerpoint/2010/main" val="2050813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41</a:t>
            </a:fld>
            <a:endParaRPr lang="de-DE"/>
          </a:p>
        </p:txBody>
      </p:sp>
    </p:spTree>
    <p:extLst>
      <p:ext uri="{BB962C8B-B14F-4D97-AF65-F5344CB8AC3E}">
        <p14:creationId xmlns:p14="http://schemas.microsoft.com/office/powerpoint/2010/main" val="2815817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42</a:t>
            </a:fld>
            <a:endParaRPr lang="de-DE"/>
          </a:p>
        </p:txBody>
      </p:sp>
    </p:spTree>
    <p:extLst>
      <p:ext uri="{BB962C8B-B14F-4D97-AF65-F5344CB8AC3E}">
        <p14:creationId xmlns:p14="http://schemas.microsoft.com/office/powerpoint/2010/main" val="3265627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43</a:t>
            </a:fld>
            <a:endParaRPr lang="de-DE"/>
          </a:p>
        </p:txBody>
      </p:sp>
    </p:spTree>
    <p:extLst>
      <p:ext uri="{BB962C8B-B14F-4D97-AF65-F5344CB8AC3E}">
        <p14:creationId xmlns:p14="http://schemas.microsoft.com/office/powerpoint/2010/main" val="40605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44</a:t>
            </a:fld>
            <a:endParaRPr lang="de-DE"/>
          </a:p>
        </p:txBody>
      </p:sp>
    </p:spTree>
    <p:extLst>
      <p:ext uri="{BB962C8B-B14F-4D97-AF65-F5344CB8AC3E}">
        <p14:creationId xmlns:p14="http://schemas.microsoft.com/office/powerpoint/2010/main" val="753556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45</a:t>
            </a:fld>
            <a:endParaRPr lang="de-DE"/>
          </a:p>
        </p:txBody>
      </p:sp>
    </p:spTree>
    <p:extLst>
      <p:ext uri="{BB962C8B-B14F-4D97-AF65-F5344CB8AC3E}">
        <p14:creationId xmlns:p14="http://schemas.microsoft.com/office/powerpoint/2010/main" val="3969746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46</a:t>
            </a:fld>
            <a:endParaRPr lang="de-DE"/>
          </a:p>
        </p:txBody>
      </p:sp>
    </p:spTree>
    <p:extLst>
      <p:ext uri="{BB962C8B-B14F-4D97-AF65-F5344CB8AC3E}">
        <p14:creationId xmlns:p14="http://schemas.microsoft.com/office/powerpoint/2010/main" val="197922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47</a:t>
            </a:fld>
            <a:endParaRPr lang="de-DE"/>
          </a:p>
        </p:txBody>
      </p:sp>
    </p:spTree>
    <p:extLst>
      <p:ext uri="{BB962C8B-B14F-4D97-AF65-F5344CB8AC3E}">
        <p14:creationId xmlns:p14="http://schemas.microsoft.com/office/powerpoint/2010/main" val="1930584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48</a:t>
            </a:fld>
            <a:endParaRPr lang="de-DE"/>
          </a:p>
        </p:txBody>
      </p:sp>
    </p:spTree>
    <p:extLst>
      <p:ext uri="{BB962C8B-B14F-4D97-AF65-F5344CB8AC3E}">
        <p14:creationId xmlns:p14="http://schemas.microsoft.com/office/powerpoint/2010/main" val="14720745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49</a:t>
            </a:fld>
            <a:endParaRPr lang="de-DE"/>
          </a:p>
        </p:txBody>
      </p:sp>
    </p:spTree>
    <p:extLst>
      <p:ext uri="{BB962C8B-B14F-4D97-AF65-F5344CB8AC3E}">
        <p14:creationId xmlns:p14="http://schemas.microsoft.com/office/powerpoint/2010/main" val="407168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8C43AA-B053-45BE-B787-B5B59D795198}" type="slidenum">
              <a:rPr lang="en-US" smtClean="0"/>
              <a:t>5</a:t>
            </a:fld>
            <a:endParaRPr lang="en-US"/>
          </a:p>
        </p:txBody>
      </p:sp>
    </p:spTree>
    <p:extLst>
      <p:ext uri="{BB962C8B-B14F-4D97-AF65-F5344CB8AC3E}">
        <p14:creationId xmlns:p14="http://schemas.microsoft.com/office/powerpoint/2010/main" val="37229596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50</a:t>
            </a:fld>
            <a:endParaRPr lang="de-DE"/>
          </a:p>
        </p:txBody>
      </p:sp>
    </p:spTree>
    <p:extLst>
      <p:ext uri="{BB962C8B-B14F-4D97-AF65-F5344CB8AC3E}">
        <p14:creationId xmlns:p14="http://schemas.microsoft.com/office/powerpoint/2010/main" val="2300347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51</a:t>
            </a:fld>
            <a:endParaRPr lang="de-DE"/>
          </a:p>
        </p:txBody>
      </p:sp>
    </p:spTree>
    <p:extLst>
      <p:ext uri="{BB962C8B-B14F-4D97-AF65-F5344CB8AC3E}">
        <p14:creationId xmlns:p14="http://schemas.microsoft.com/office/powerpoint/2010/main" val="42530567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52</a:t>
            </a:fld>
            <a:endParaRPr lang="de-DE"/>
          </a:p>
        </p:txBody>
      </p:sp>
    </p:spTree>
    <p:extLst>
      <p:ext uri="{BB962C8B-B14F-4D97-AF65-F5344CB8AC3E}">
        <p14:creationId xmlns:p14="http://schemas.microsoft.com/office/powerpoint/2010/main" val="631907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53</a:t>
            </a:fld>
            <a:endParaRPr lang="de-DE"/>
          </a:p>
        </p:txBody>
      </p:sp>
    </p:spTree>
    <p:extLst>
      <p:ext uri="{BB962C8B-B14F-4D97-AF65-F5344CB8AC3E}">
        <p14:creationId xmlns:p14="http://schemas.microsoft.com/office/powerpoint/2010/main" val="3584655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54</a:t>
            </a:fld>
            <a:endParaRPr lang="de-DE"/>
          </a:p>
        </p:txBody>
      </p:sp>
    </p:spTree>
    <p:extLst>
      <p:ext uri="{BB962C8B-B14F-4D97-AF65-F5344CB8AC3E}">
        <p14:creationId xmlns:p14="http://schemas.microsoft.com/office/powerpoint/2010/main" val="7520380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55</a:t>
            </a:fld>
            <a:endParaRPr lang="de-DE"/>
          </a:p>
        </p:txBody>
      </p:sp>
    </p:spTree>
    <p:extLst>
      <p:ext uri="{BB962C8B-B14F-4D97-AF65-F5344CB8AC3E}">
        <p14:creationId xmlns:p14="http://schemas.microsoft.com/office/powerpoint/2010/main" val="28158179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56</a:t>
            </a:fld>
            <a:endParaRPr lang="de-DE"/>
          </a:p>
        </p:txBody>
      </p:sp>
    </p:spTree>
    <p:extLst>
      <p:ext uri="{BB962C8B-B14F-4D97-AF65-F5344CB8AC3E}">
        <p14:creationId xmlns:p14="http://schemas.microsoft.com/office/powerpoint/2010/main" val="33584691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57</a:t>
            </a:fld>
            <a:endParaRPr lang="de-DE"/>
          </a:p>
        </p:txBody>
      </p:sp>
    </p:spTree>
    <p:extLst>
      <p:ext uri="{BB962C8B-B14F-4D97-AF65-F5344CB8AC3E}">
        <p14:creationId xmlns:p14="http://schemas.microsoft.com/office/powerpoint/2010/main" val="34057342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58</a:t>
            </a:fld>
            <a:endParaRPr lang="de-DE"/>
          </a:p>
        </p:txBody>
      </p:sp>
    </p:spTree>
    <p:extLst>
      <p:ext uri="{BB962C8B-B14F-4D97-AF65-F5344CB8AC3E}">
        <p14:creationId xmlns:p14="http://schemas.microsoft.com/office/powerpoint/2010/main" val="21244516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59</a:t>
            </a:fld>
            <a:endParaRPr lang="de-DE"/>
          </a:p>
        </p:txBody>
      </p:sp>
    </p:spTree>
    <p:extLst>
      <p:ext uri="{BB962C8B-B14F-4D97-AF65-F5344CB8AC3E}">
        <p14:creationId xmlns:p14="http://schemas.microsoft.com/office/powerpoint/2010/main" val="3425343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C68C43AA-B053-45BE-B787-B5B59D795198}" type="slidenum">
              <a:rPr lang="en-US" smtClean="0"/>
              <a:t>6</a:t>
            </a:fld>
            <a:endParaRPr lang="en-US"/>
          </a:p>
        </p:txBody>
      </p:sp>
    </p:spTree>
    <p:extLst>
      <p:ext uri="{BB962C8B-B14F-4D97-AF65-F5344CB8AC3E}">
        <p14:creationId xmlns:p14="http://schemas.microsoft.com/office/powerpoint/2010/main" val="15434457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60</a:t>
            </a:fld>
            <a:endParaRPr lang="de-DE"/>
          </a:p>
        </p:txBody>
      </p:sp>
    </p:spTree>
    <p:extLst>
      <p:ext uri="{BB962C8B-B14F-4D97-AF65-F5344CB8AC3E}">
        <p14:creationId xmlns:p14="http://schemas.microsoft.com/office/powerpoint/2010/main" val="3392956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61</a:t>
            </a:fld>
            <a:endParaRPr lang="de-DE"/>
          </a:p>
        </p:txBody>
      </p:sp>
    </p:spTree>
    <p:extLst>
      <p:ext uri="{BB962C8B-B14F-4D97-AF65-F5344CB8AC3E}">
        <p14:creationId xmlns:p14="http://schemas.microsoft.com/office/powerpoint/2010/main" val="12336094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5343FE-51C0-4E2E-86FC-A5B65DB87D91}" type="slidenum">
              <a:rPr lang="de-DE" smtClean="0"/>
              <a:t>62</a:t>
            </a:fld>
            <a:endParaRPr lang="de-DE"/>
          </a:p>
        </p:txBody>
      </p:sp>
    </p:spTree>
    <p:extLst>
      <p:ext uri="{BB962C8B-B14F-4D97-AF65-F5344CB8AC3E}">
        <p14:creationId xmlns:p14="http://schemas.microsoft.com/office/powerpoint/2010/main" val="67571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63</a:t>
            </a:fld>
            <a:endParaRPr lang="de-DE"/>
          </a:p>
        </p:txBody>
      </p:sp>
    </p:spTree>
    <p:extLst>
      <p:ext uri="{BB962C8B-B14F-4D97-AF65-F5344CB8AC3E}">
        <p14:creationId xmlns:p14="http://schemas.microsoft.com/office/powerpoint/2010/main" val="35082684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99B5F-1B2E-4ABF-A948-EC1451D21802}" type="slidenum">
              <a:rPr lang="en-US" smtClean="0"/>
              <a:t>64</a:t>
            </a:fld>
            <a:endParaRPr lang="en-US"/>
          </a:p>
        </p:txBody>
      </p:sp>
    </p:spTree>
    <p:extLst>
      <p:ext uri="{BB962C8B-B14F-4D97-AF65-F5344CB8AC3E}">
        <p14:creationId xmlns:p14="http://schemas.microsoft.com/office/powerpoint/2010/main" val="22619235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3332-DB63-2E49-95D0-46B9EBE40781}" type="slidenum">
              <a:rPr lang="en-US" smtClean="0"/>
              <a:t>65</a:t>
            </a:fld>
            <a:endParaRPr lang="en-US"/>
          </a:p>
        </p:txBody>
      </p:sp>
    </p:spTree>
    <p:extLst>
      <p:ext uri="{BB962C8B-B14F-4D97-AF65-F5344CB8AC3E}">
        <p14:creationId xmlns:p14="http://schemas.microsoft.com/office/powerpoint/2010/main" val="31583911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3332-DB63-2E49-95D0-46B9EBE40781}" type="slidenum">
              <a:rPr lang="en-US" smtClean="0"/>
              <a:t>66</a:t>
            </a:fld>
            <a:endParaRPr lang="en-US"/>
          </a:p>
        </p:txBody>
      </p:sp>
    </p:spTree>
    <p:extLst>
      <p:ext uri="{BB962C8B-B14F-4D97-AF65-F5344CB8AC3E}">
        <p14:creationId xmlns:p14="http://schemas.microsoft.com/office/powerpoint/2010/main" val="4841604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3332-DB63-2E49-95D0-46B9EBE40781}" type="slidenum">
              <a:rPr lang="en-US" smtClean="0"/>
              <a:t>67</a:t>
            </a:fld>
            <a:endParaRPr lang="en-US"/>
          </a:p>
        </p:txBody>
      </p:sp>
    </p:spTree>
    <p:extLst>
      <p:ext uri="{BB962C8B-B14F-4D97-AF65-F5344CB8AC3E}">
        <p14:creationId xmlns:p14="http://schemas.microsoft.com/office/powerpoint/2010/main" val="34016313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3332-DB63-2E49-95D0-46B9EBE40781}" type="slidenum">
              <a:rPr lang="en-US" smtClean="0"/>
              <a:t>68</a:t>
            </a:fld>
            <a:endParaRPr lang="en-US"/>
          </a:p>
        </p:txBody>
      </p:sp>
    </p:spTree>
    <p:extLst>
      <p:ext uri="{BB962C8B-B14F-4D97-AF65-F5344CB8AC3E}">
        <p14:creationId xmlns:p14="http://schemas.microsoft.com/office/powerpoint/2010/main" val="5765304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5C34-67F3-4917-A1A3-5CCDDEDE0D9C}" type="slidenum">
              <a:rPr lang="en-US" smtClean="0"/>
              <a:pPr/>
              <a:t>69</a:t>
            </a:fld>
            <a:endParaRPr lang="en-US"/>
          </a:p>
        </p:txBody>
      </p:sp>
    </p:spTree>
    <p:extLst>
      <p:ext uri="{BB962C8B-B14F-4D97-AF65-F5344CB8AC3E}">
        <p14:creationId xmlns:p14="http://schemas.microsoft.com/office/powerpoint/2010/main" val="1413722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7</a:t>
            </a:fld>
            <a:endParaRPr lang="de-DE"/>
          </a:p>
        </p:txBody>
      </p:sp>
    </p:spTree>
    <p:extLst>
      <p:ext uri="{BB962C8B-B14F-4D97-AF65-F5344CB8AC3E}">
        <p14:creationId xmlns:p14="http://schemas.microsoft.com/office/powerpoint/2010/main" val="35566659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3332-DB63-2E49-95D0-46B9EBE40781}" type="slidenum">
              <a:rPr lang="en-US" smtClean="0"/>
              <a:t>70</a:t>
            </a:fld>
            <a:endParaRPr lang="en-US"/>
          </a:p>
        </p:txBody>
      </p:sp>
    </p:spTree>
    <p:extLst>
      <p:ext uri="{BB962C8B-B14F-4D97-AF65-F5344CB8AC3E}">
        <p14:creationId xmlns:p14="http://schemas.microsoft.com/office/powerpoint/2010/main" val="12756304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3332-DB63-2E49-95D0-46B9EBE40781}" type="slidenum">
              <a:rPr lang="en-US" smtClean="0"/>
              <a:t>71</a:t>
            </a:fld>
            <a:endParaRPr lang="en-US"/>
          </a:p>
        </p:txBody>
      </p:sp>
    </p:spTree>
    <p:extLst>
      <p:ext uri="{BB962C8B-B14F-4D97-AF65-F5344CB8AC3E}">
        <p14:creationId xmlns:p14="http://schemas.microsoft.com/office/powerpoint/2010/main" val="39121268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99B5F-1B2E-4ABF-A948-EC1451D21802}" type="slidenum">
              <a:rPr lang="en-US" smtClean="0"/>
              <a:t>73</a:t>
            </a:fld>
            <a:endParaRPr lang="en-US"/>
          </a:p>
        </p:txBody>
      </p:sp>
    </p:spTree>
    <p:extLst>
      <p:ext uri="{BB962C8B-B14F-4D97-AF65-F5344CB8AC3E}">
        <p14:creationId xmlns:p14="http://schemas.microsoft.com/office/powerpoint/2010/main" val="31560797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74</a:t>
            </a:fld>
            <a:endParaRPr lang="de-DE"/>
          </a:p>
        </p:txBody>
      </p:sp>
    </p:spTree>
    <p:extLst>
      <p:ext uri="{BB962C8B-B14F-4D97-AF65-F5344CB8AC3E}">
        <p14:creationId xmlns:p14="http://schemas.microsoft.com/office/powerpoint/2010/main" val="37142655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75</a:t>
            </a:fld>
            <a:endParaRPr lang="de-DE"/>
          </a:p>
        </p:txBody>
      </p:sp>
    </p:spTree>
    <p:extLst>
      <p:ext uri="{BB962C8B-B14F-4D97-AF65-F5344CB8AC3E}">
        <p14:creationId xmlns:p14="http://schemas.microsoft.com/office/powerpoint/2010/main" val="23423205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76</a:t>
            </a:fld>
            <a:endParaRPr lang="de-DE"/>
          </a:p>
        </p:txBody>
      </p:sp>
    </p:spTree>
    <p:extLst>
      <p:ext uri="{BB962C8B-B14F-4D97-AF65-F5344CB8AC3E}">
        <p14:creationId xmlns:p14="http://schemas.microsoft.com/office/powerpoint/2010/main" val="1119484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ABEF-2A30-5F45-97AF-F075D03C1FA6}" type="slidenum">
              <a:rPr lang="en-US" smtClean="0"/>
              <a:t>77</a:t>
            </a:fld>
            <a:endParaRPr lang="en-US"/>
          </a:p>
        </p:txBody>
      </p:sp>
    </p:spTree>
    <p:extLst>
      <p:ext uri="{BB962C8B-B14F-4D97-AF65-F5344CB8AC3E}">
        <p14:creationId xmlns:p14="http://schemas.microsoft.com/office/powerpoint/2010/main" val="16519970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ABEF-2A30-5F45-97AF-F075D03C1FA6}" type="slidenum">
              <a:rPr lang="en-US" smtClean="0"/>
              <a:t>78</a:t>
            </a:fld>
            <a:endParaRPr lang="en-US"/>
          </a:p>
        </p:txBody>
      </p:sp>
    </p:spTree>
    <p:extLst>
      <p:ext uri="{BB962C8B-B14F-4D97-AF65-F5344CB8AC3E}">
        <p14:creationId xmlns:p14="http://schemas.microsoft.com/office/powerpoint/2010/main" val="4348717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ABEF-2A30-5F45-97AF-F075D03C1FA6}" type="slidenum">
              <a:rPr lang="en-US" smtClean="0"/>
              <a:t>79</a:t>
            </a:fld>
            <a:endParaRPr lang="en-US"/>
          </a:p>
        </p:txBody>
      </p:sp>
    </p:spTree>
    <p:extLst>
      <p:ext uri="{BB962C8B-B14F-4D97-AF65-F5344CB8AC3E}">
        <p14:creationId xmlns:p14="http://schemas.microsoft.com/office/powerpoint/2010/main" val="6354405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ABEF-2A30-5F45-97AF-F075D03C1FA6}" type="slidenum">
              <a:rPr lang="en-US" smtClean="0"/>
              <a:t>80</a:t>
            </a:fld>
            <a:endParaRPr lang="en-US"/>
          </a:p>
        </p:txBody>
      </p:sp>
    </p:spTree>
    <p:extLst>
      <p:ext uri="{BB962C8B-B14F-4D97-AF65-F5344CB8AC3E}">
        <p14:creationId xmlns:p14="http://schemas.microsoft.com/office/powerpoint/2010/main" val="646982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8</a:t>
            </a:fld>
            <a:endParaRPr lang="de-DE"/>
          </a:p>
        </p:txBody>
      </p:sp>
    </p:spTree>
    <p:extLst>
      <p:ext uri="{BB962C8B-B14F-4D97-AF65-F5344CB8AC3E}">
        <p14:creationId xmlns:p14="http://schemas.microsoft.com/office/powerpoint/2010/main" val="6681511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99B5F-1B2E-4ABF-A948-EC1451D21802}" type="slidenum">
              <a:rPr lang="en-US" smtClean="0"/>
              <a:t>81</a:t>
            </a:fld>
            <a:endParaRPr lang="en-US"/>
          </a:p>
        </p:txBody>
      </p:sp>
    </p:spTree>
    <p:extLst>
      <p:ext uri="{BB962C8B-B14F-4D97-AF65-F5344CB8AC3E}">
        <p14:creationId xmlns:p14="http://schemas.microsoft.com/office/powerpoint/2010/main" val="10585439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99B5F-1B2E-4ABF-A948-EC1451D21802}" type="slidenum">
              <a:rPr lang="en-US" smtClean="0"/>
              <a:t>82</a:t>
            </a:fld>
            <a:endParaRPr lang="en-US"/>
          </a:p>
        </p:txBody>
      </p:sp>
    </p:spTree>
    <p:extLst>
      <p:ext uri="{BB962C8B-B14F-4D97-AF65-F5344CB8AC3E}">
        <p14:creationId xmlns:p14="http://schemas.microsoft.com/office/powerpoint/2010/main" val="34933028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99B5F-1B2E-4ABF-A948-EC1451D21802}" type="slidenum">
              <a:rPr lang="en-US" smtClean="0"/>
              <a:t>83</a:t>
            </a:fld>
            <a:endParaRPr lang="en-US"/>
          </a:p>
        </p:txBody>
      </p:sp>
    </p:spTree>
    <p:extLst>
      <p:ext uri="{BB962C8B-B14F-4D97-AF65-F5344CB8AC3E}">
        <p14:creationId xmlns:p14="http://schemas.microsoft.com/office/powerpoint/2010/main" val="31566428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99B5F-1B2E-4ABF-A948-EC1451D21802}" type="slidenum">
              <a:rPr lang="en-US" smtClean="0"/>
              <a:t>84</a:t>
            </a:fld>
            <a:endParaRPr lang="en-US"/>
          </a:p>
        </p:txBody>
      </p:sp>
    </p:spTree>
    <p:extLst>
      <p:ext uri="{BB962C8B-B14F-4D97-AF65-F5344CB8AC3E}">
        <p14:creationId xmlns:p14="http://schemas.microsoft.com/office/powerpoint/2010/main" val="33844332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99B5F-1B2E-4ABF-A948-EC1451D21802}" type="slidenum">
              <a:rPr lang="en-US" smtClean="0"/>
              <a:t>85</a:t>
            </a:fld>
            <a:endParaRPr lang="en-US"/>
          </a:p>
        </p:txBody>
      </p:sp>
    </p:spTree>
    <p:extLst>
      <p:ext uri="{BB962C8B-B14F-4D97-AF65-F5344CB8AC3E}">
        <p14:creationId xmlns:p14="http://schemas.microsoft.com/office/powerpoint/2010/main" val="2927071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99B5F-1B2E-4ABF-A948-EC1451D21802}" type="slidenum">
              <a:rPr lang="en-US" smtClean="0"/>
              <a:t>86</a:t>
            </a:fld>
            <a:endParaRPr lang="en-US"/>
          </a:p>
        </p:txBody>
      </p:sp>
    </p:spTree>
    <p:extLst>
      <p:ext uri="{BB962C8B-B14F-4D97-AF65-F5344CB8AC3E}">
        <p14:creationId xmlns:p14="http://schemas.microsoft.com/office/powerpoint/2010/main" val="15173704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99B5F-1B2E-4ABF-A948-EC1451D21802}" type="slidenum">
              <a:rPr lang="en-US" smtClean="0"/>
              <a:t>87</a:t>
            </a:fld>
            <a:endParaRPr lang="en-US"/>
          </a:p>
        </p:txBody>
      </p:sp>
    </p:spTree>
    <p:extLst>
      <p:ext uri="{BB962C8B-B14F-4D97-AF65-F5344CB8AC3E}">
        <p14:creationId xmlns:p14="http://schemas.microsoft.com/office/powerpoint/2010/main" val="14391073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3332-DB63-2E49-95D0-46B9EBE40781}" type="slidenum">
              <a:rPr lang="en-US" smtClean="0"/>
              <a:t>88</a:t>
            </a:fld>
            <a:endParaRPr lang="en-US"/>
          </a:p>
        </p:txBody>
      </p:sp>
    </p:spTree>
    <p:extLst>
      <p:ext uri="{BB962C8B-B14F-4D97-AF65-F5344CB8AC3E}">
        <p14:creationId xmlns:p14="http://schemas.microsoft.com/office/powerpoint/2010/main" val="41322584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3332-DB63-2E49-95D0-46B9EBE40781}" type="slidenum">
              <a:rPr lang="en-US" smtClean="0"/>
              <a:t>89</a:t>
            </a:fld>
            <a:endParaRPr lang="en-US"/>
          </a:p>
        </p:txBody>
      </p:sp>
    </p:spTree>
    <p:extLst>
      <p:ext uri="{BB962C8B-B14F-4D97-AF65-F5344CB8AC3E}">
        <p14:creationId xmlns:p14="http://schemas.microsoft.com/office/powerpoint/2010/main" val="3362141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99B5F-1B2E-4ABF-A948-EC1451D21802}" type="slidenum">
              <a:rPr lang="en-US" smtClean="0"/>
              <a:t>90</a:t>
            </a:fld>
            <a:endParaRPr lang="en-US"/>
          </a:p>
        </p:txBody>
      </p:sp>
    </p:spTree>
    <p:extLst>
      <p:ext uri="{BB962C8B-B14F-4D97-AF65-F5344CB8AC3E}">
        <p14:creationId xmlns:p14="http://schemas.microsoft.com/office/powerpoint/2010/main" val="2279283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9</a:t>
            </a:fld>
            <a:endParaRPr lang="de-DE"/>
          </a:p>
        </p:txBody>
      </p:sp>
    </p:spTree>
    <p:extLst>
      <p:ext uri="{BB962C8B-B14F-4D97-AF65-F5344CB8AC3E}">
        <p14:creationId xmlns:p14="http://schemas.microsoft.com/office/powerpoint/2010/main" val="41155859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99B5F-1B2E-4ABF-A948-EC1451D21802}" type="slidenum">
              <a:rPr lang="en-US" smtClean="0"/>
              <a:t>91</a:t>
            </a:fld>
            <a:endParaRPr lang="en-US"/>
          </a:p>
        </p:txBody>
      </p:sp>
    </p:spTree>
    <p:extLst>
      <p:ext uri="{BB962C8B-B14F-4D97-AF65-F5344CB8AC3E}">
        <p14:creationId xmlns:p14="http://schemas.microsoft.com/office/powerpoint/2010/main" val="12121013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99869-112C-4110-B97F-7AB895A0D4A7}" type="slidenum">
              <a:rPr lang="en-US" smtClean="0"/>
              <a:t>92</a:t>
            </a:fld>
            <a:endParaRPr lang="en-US"/>
          </a:p>
        </p:txBody>
      </p:sp>
    </p:spTree>
    <p:extLst>
      <p:ext uri="{BB962C8B-B14F-4D97-AF65-F5344CB8AC3E}">
        <p14:creationId xmlns:p14="http://schemas.microsoft.com/office/powerpoint/2010/main" val="22917699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93</a:t>
            </a:fld>
            <a:endParaRPr lang="de-DE"/>
          </a:p>
        </p:txBody>
      </p:sp>
    </p:spTree>
    <p:extLst>
      <p:ext uri="{BB962C8B-B14F-4D97-AF65-F5344CB8AC3E}">
        <p14:creationId xmlns:p14="http://schemas.microsoft.com/office/powerpoint/2010/main" val="17854477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94</a:t>
            </a:fld>
            <a:endParaRPr lang="de-DE"/>
          </a:p>
        </p:txBody>
      </p:sp>
    </p:spTree>
    <p:extLst>
      <p:ext uri="{BB962C8B-B14F-4D97-AF65-F5344CB8AC3E}">
        <p14:creationId xmlns:p14="http://schemas.microsoft.com/office/powerpoint/2010/main" val="34819926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ABEF-2A30-5F45-97AF-F075D03C1FA6}" type="slidenum">
              <a:rPr lang="en-US" smtClean="0"/>
              <a:t>95</a:t>
            </a:fld>
            <a:endParaRPr lang="en-US"/>
          </a:p>
        </p:txBody>
      </p:sp>
    </p:spTree>
    <p:extLst>
      <p:ext uri="{BB962C8B-B14F-4D97-AF65-F5344CB8AC3E}">
        <p14:creationId xmlns:p14="http://schemas.microsoft.com/office/powerpoint/2010/main" val="39704304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4DDABEF-2A30-5F45-97AF-F075D03C1FA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2283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4DDABEF-2A30-5F45-97AF-F075D03C1FA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970100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ABEF-2A30-5F45-97AF-F075D03C1FA6}" type="slidenum">
              <a:rPr lang="en-US" smtClean="0"/>
              <a:t>98</a:t>
            </a:fld>
            <a:endParaRPr lang="en-US"/>
          </a:p>
        </p:txBody>
      </p:sp>
    </p:spTree>
    <p:extLst>
      <p:ext uri="{BB962C8B-B14F-4D97-AF65-F5344CB8AC3E}">
        <p14:creationId xmlns:p14="http://schemas.microsoft.com/office/powerpoint/2010/main" val="39412398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99</a:t>
            </a:fld>
            <a:endParaRPr lang="de-DE"/>
          </a:p>
        </p:txBody>
      </p:sp>
    </p:spTree>
    <p:extLst>
      <p:ext uri="{BB962C8B-B14F-4D97-AF65-F5344CB8AC3E}">
        <p14:creationId xmlns:p14="http://schemas.microsoft.com/office/powerpoint/2010/main" val="11301609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343FE-51C0-4E2E-86FC-A5B65DB87D91}" type="slidenum">
              <a:rPr lang="de-DE" smtClean="0"/>
              <a:t>100</a:t>
            </a:fld>
            <a:endParaRPr lang="de-DE"/>
          </a:p>
        </p:txBody>
      </p:sp>
    </p:spTree>
    <p:extLst>
      <p:ext uri="{BB962C8B-B14F-4D97-AF65-F5344CB8AC3E}">
        <p14:creationId xmlns:p14="http://schemas.microsoft.com/office/powerpoint/2010/main" val="2219378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ADDE9BC1-1E52-1045-B142-E6A7783C46F3}"/>
              </a:ext>
            </a:extLst>
          </p:cNvPr>
          <p:cNvPicPr>
            <a:picLocks noChangeAspect="1"/>
          </p:cNvPicPr>
          <p:nvPr userDrawn="1"/>
        </p:nvPicPr>
        <p:blipFill>
          <a:blip r:embed="rId2"/>
          <a:stretch>
            <a:fillRect/>
          </a:stretch>
        </p:blipFill>
        <p:spPr>
          <a:xfrm>
            <a:off x="0" y="-5354"/>
            <a:ext cx="12192000" cy="6858000"/>
          </a:xfrm>
          <a:prstGeom prst="rect">
            <a:avLst/>
          </a:prstGeom>
        </p:spPr>
      </p:pic>
      <p:sp>
        <p:nvSpPr>
          <p:cNvPr id="4" name="Date Placeholder 3">
            <a:extLst>
              <a:ext uri="{FF2B5EF4-FFF2-40B4-BE49-F238E27FC236}">
                <a16:creationId xmlns:a16="http://schemas.microsoft.com/office/drawing/2014/main" id="{58AC6C71-25C8-D528-9F71-38F7BF7EFFE1}"/>
              </a:ext>
            </a:extLst>
          </p:cNvPr>
          <p:cNvSpPr>
            <a:spLocks noGrp="1"/>
          </p:cNvSpPr>
          <p:nvPr>
            <p:ph type="dt" sz="half" idx="10"/>
          </p:nvPr>
        </p:nvSpPr>
        <p:spPr>
          <a:xfrm>
            <a:off x="838200" y="6356350"/>
            <a:ext cx="2743200" cy="365125"/>
          </a:xfrm>
          <a:prstGeom prst="rect">
            <a:avLst/>
          </a:prstGeom>
        </p:spPr>
        <p:txBody>
          <a:bodyPr/>
          <a:lstStyle>
            <a:lvl1pPr>
              <a:defRPr lang="en-US" smtClean="0">
                <a:solidFill>
                  <a:srgbClr val="009193"/>
                </a:solidFill>
              </a:defRPr>
            </a:lvl1pPr>
          </a:lstStyle>
          <a:p>
            <a:fld id="{C5FC96DF-513F-5E44-9E83-2557597DE907}" type="datetimeFigureOut">
              <a:rPr lang="en-US" smtClean="0"/>
              <a:pPr/>
              <a:t>10/18/2022</a:t>
            </a:fld>
            <a:endParaRPr lang="en-US"/>
          </a:p>
        </p:txBody>
      </p:sp>
      <p:sp>
        <p:nvSpPr>
          <p:cNvPr id="5" name="Footer Placeholder 4">
            <a:extLst>
              <a:ext uri="{FF2B5EF4-FFF2-40B4-BE49-F238E27FC236}">
                <a16:creationId xmlns:a16="http://schemas.microsoft.com/office/drawing/2014/main" id="{A7E62395-2598-D34F-050A-F46255566D5E}"/>
              </a:ext>
            </a:extLst>
          </p:cNvPr>
          <p:cNvSpPr>
            <a:spLocks noGrp="1"/>
          </p:cNvSpPr>
          <p:nvPr>
            <p:ph type="ftr" sz="quarter" idx="11"/>
          </p:nvPr>
        </p:nvSpPr>
        <p:spPr>
          <a:xfrm>
            <a:off x="4038600" y="6356350"/>
            <a:ext cx="4114800" cy="365125"/>
          </a:xfrm>
          <a:prstGeom prst="rect">
            <a:avLst/>
          </a:prstGeom>
        </p:spPr>
        <p:txBody>
          <a:bodyPr/>
          <a:lstStyle>
            <a:lvl1pPr>
              <a:defRPr lang="en-US">
                <a:solidFill>
                  <a:srgbClr val="009193"/>
                </a:solidFill>
              </a:defRPr>
            </a:lvl1pPr>
          </a:lstStyle>
          <a:p>
            <a:endParaRPr lang="en-US"/>
          </a:p>
        </p:txBody>
      </p:sp>
      <p:sp>
        <p:nvSpPr>
          <p:cNvPr id="6" name="Slide Number Placeholder 5">
            <a:extLst>
              <a:ext uri="{FF2B5EF4-FFF2-40B4-BE49-F238E27FC236}">
                <a16:creationId xmlns:a16="http://schemas.microsoft.com/office/drawing/2014/main" id="{D8149E55-497F-4710-C5F6-814F637ABE34}"/>
              </a:ext>
            </a:extLst>
          </p:cNvPr>
          <p:cNvSpPr>
            <a:spLocks noGrp="1"/>
          </p:cNvSpPr>
          <p:nvPr>
            <p:ph type="sldNum" sz="quarter" idx="12"/>
          </p:nvPr>
        </p:nvSpPr>
        <p:spPr>
          <a:xfrm>
            <a:off x="8610600" y="6356350"/>
            <a:ext cx="2743200" cy="365125"/>
          </a:xfrm>
          <a:prstGeom prst="rect">
            <a:avLst/>
          </a:prstGeom>
        </p:spPr>
        <p:txBody>
          <a:bodyPr/>
          <a:lstStyle>
            <a:lvl1pPr>
              <a:defRPr lang="en-US" smtClean="0">
                <a:solidFill>
                  <a:srgbClr val="009193"/>
                </a:solidFill>
              </a:defRPr>
            </a:lvl1pPr>
          </a:lstStyle>
          <a:p>
            <a:fld id="{4C9A67BC-DD03-FF45-A387-D007E712BE67}" type="slidenum">
              <a:rPr lang="en-US" smtClean="0"/>
              <a:pPr/>
              <a:t>‹#›</a:t>
            </a:fld>
            <a:endParaRPr lang="en-US"/>
          </a:p>
        </p:txBody>
      </p:sp>
      <p:cxnSp>
        <p:nvCxnSpPr>
          <p:cNvPr id="8" name="Straight Connector 7">
            <a:extLst>
              <a:ext uri="{FF2B5EF4-FFF2-40B4-BE49-F238E27FC236}">
                <a16:creationId xmlns:a16="http://schemas.microsoft.com/office/drawing/2014/main" id="{1281C096-E7B0-4A60-AFAF-015DE2732146}"/>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449C3A86-DBFD-BC9B-BB6A-6ADE9191A1C6}"/>
              </a:ext>
            </a:extLst>
          </p:cNvPr>
          <p:cNvPicPr>
            <a:picLocks noChangeAspect="1"/>
          </p:cNvPicPr>
          <p:nvPr userDrawn="1"/>
        </p:nvPicPr>
        <p:blipFill>
          <a:blip r:embed="rId3"/>
          <a:stretch>
            <a:fillRect/>
          </a:stretch>
        </p:blipFill>
        <p:spPr>
          <a:xfrm>
            <a:off x="7784129" y="-210215"/>
            <a:ext cx="3237397" cy="171885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217C473E-2A26-5893-39D9-2EEC866B49B3}"/>
              </a:ext>
            </a:extLst>
          </p:cNvPr>
          <p:cNvPicPr>
            <a:picLocks noChangeAspect="1"/>
          </p:cNvPicPr>
          <p:nvPr userDrawn="1"/>
        </p:nvPicPr>
        <p:blipFill rotWithShape="1">
          <a:blip r:embed="rId4"/>
          <a:srcRect l="37085" t="57282" r="21689"/>
          <a:stretch/>
        </p:blipFill>
        <p:spPr>
          <a:xfrm>
            <a:off x="3407238" y="5602952"/>
            <a:ext cx="5185531" cy="793298"/>
          </a:xfrm>
          <a:prstGeom prst="rect">
            <a:avLst/>
          </a:prstGeom>
        </p:spPr>
      </p:pic>
      <p:pic>
        <p:nvPicPr>
          <p:cNvPr id="12" name="Picture 11" descr="Text&#10;&#10;Description automatically generated">
            <a:extLst>
              <a:ext uri="{FF2B5EF4-FFF2-40B4-BE49-F238E27FC236}">
                <a16:creationId xmlns:a16="http://schemas.microsoft.com/office/drawing/2014/main" id="{3686F9F9-2567-D669-6777-FD54B201104B}"/>
              </a:ext>
            </a:extLst>
          </p:cNvPr>
          <p:cNvPicPr>
            <a:picLocks noChangeAspect="1"/>
          </p:cNvPicPr>
          <p:nvPr userDrawn="1"/>
        </p:nvPicPr>
        <p:blipFill>
          <a:blip r:embed="rId5"/>
          <a:stretch>
            <a:fillRect/>
          </a:stretch>
        </p:blipFill>
        <p:spPr>
          <a:xfrm>
            <a:off x="10668000" y="-5354"/>
            <a:ext cx="1313224" cy="1253076"/>
          </a:xfrm>
          <a:prstGeom prst="rect">
            <a:avLst/>
          </a:prstGeom>
        </p:spPr>
      </p:pic>
    </p:spTree>
    <p:extLst>
      <p:ext uri="{BB962C8B-B14F-4D97-AF65-F5344CB8AC3E}">
        <p14:creationId xmlns:p14="http://schemas.microsoft.com/office/powerpoint/2010/main" val="382884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792E5C71-3B66-E24E-9046-DD3BBDFB4373}"/>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1529BF6E-A75C-0074-76FE-E28D397ECF9B}"/>
              </a:ext>
            </a:extLst>
          </p:cNvPr>
          <p:cNvPicPr>
            <a:picLocks noChangeAspect="1"/>
          </p:cNvPicPr>
          <p:nvPr userDrawn="1"/>
        </p:nvPicPr>
        <p:blipFill>
          <a:blip r:embed="rId3"/>
          <a:stretch>
            <a:fillRect/>
          </a:stretch>
        </p:blipFill>
        <p:spPr>
          <a:xfrm>
            <a:off x="-11172" y="-182880"/>
            <a:ext cx="12192000" cy="6858000"/>
          </a:xfrm>
          <a:prstGeom prst="rect">
            <a:avLst/>
          </a:prstGeom>
        </p:spPr>
      </p:pic>
      <p:sp>
        <p:nvSpPr>
          <p:cNvPr id="17" name="Title 1">
            <a:extLst>
              <a:ext uri="{FF2B5EF4-FFF2-40B4-BE49-F238E27FC236}">
                <a16:creationId xmlns:a16="http://schemas.microsoft.com/office/drawing/2014/main" id="{2B168310-02C2-D379-4F51-0126C137669D}"/>
              </a:ext>
            </a:extLst>
          </p:cNvPr>
          <p:cNvSpPr>
            <a:spLocks noGrp="1"/>
          </p:cNvSpPr>
          <p:nvPr>
            <p:ph type="title" hasCustomPrompt="1"/>
          </p:nvPr>
        </p:nvSpPr>
        <p:spPr>
          <a:xfrm>
            <a:off x="2168985" y="-64347"/>
            <a:ext cx="6642371"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9" name="Content Placeholder 2">
            <a:extLst>
              <a:ext uri="{FF2B5EF4-FFF2-40B4-BE49-F238E27FC236}">
                <a16:creationId xmlns:a16="http://schemas.microsoft.com/office/drawing/2014/main" id="{2CB15DEB-DBB3-2E31-080D-008F2DBF4C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3">
            <a:extLst>
              <a:ext uri="{FF2B5EF4-FFF2-40B4-BE49-F238E27FC236}">
                <a16:creationId xmlns:a16="http://schemas.microsoft.com/office/drawing/2014/main" id="{3E87FA16-D47E-D0B9-F615-D0F2FED1AAE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10/18/2022</a:t>
            </a:fld>
            <a:endParaRPr lang="en-US"/>
          </a:p>
        </p:txBody>
      </p:sp>
      <p:sp>
        <p:nvSpPr>
          <p:cNvPr id="21" name="Footer Placeholder 4">
            <a:extLst>
              <a:ext uri="{FF2B5EF4-FFF2-40B4-BE49-F238E27FC236}">
                <a16:creationId xmlns:a16="http://schemas.microsoft.com/office/drawing/2014/main" id="{29CA6D0E-9FC7-6A7C-98CF-F771C1141A1B}"/>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22" name="Slide Number Placeholder 5">
            <a:extLst>
              <a:ext uri="{FF2B5EF4-FFF2-40B4-BE49-F238E27FC236}">
                <a16:creationId xmlns:a16="http://schemas.microsoft.com/office/drawing/2014/main" id="{67296A9F-C1D0-E666-20E5-EA4896053B1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90698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02B22FDF-F5A2-C483-9623-EDCBBA1025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E9F392E7-9BC7-F5D5-8676-30FEA69C6442}"/>
              </a:ext>
            </a:extLst>
          </p:cNvPr>
          <p:cNvSpPr>
            <a:spLocks noGrp="1"/>
          </p:cNvSpPr>
          <p:nvPr>
            <p:ph type="title" hasCustomPrompt="1"/>
          </p:nvPr>
        </p:nvSpPr>
        <p:spPr>
          <a:xfrm>
            <a:off x="2168985" y="-64347"/>
            <a:ext cx="9184815"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3" name="Content Placeholder 2">
            <a:extLst>
              <a:ext uri="{FF2B5EF4-FFF2-40B4-BE49-F238E27FC236}">
                <a16:creationId xmlns:a16="http://schemas.microsoft.com/office/drawing/2014/main" id="{709171A5-A134-22F7-CFF7-4DC49B8FD7A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DA3C4A97-BDBE-298F-AD09-8F3403D652EE}"/>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10/18/2022</a:t>
            </a:fld>
            <a:endParaRPr lang="en-US"/>
          </a:p>
        </p:txBody>
      </p:sp>
      <p:sp>
        <p:nvSpPr>
          <p:cNvPr id="15" name="Footer Placeholder 4">
            <a:extLst>
              <a:ext uri="{FF2B5EF4-FFF2-40B4-BE49-F238E27FC236}">
                <a16:creationId xmlns:a16="http://schemas.microsoft.com/office/drawing/2014/main" id="{C4F7F03E-E246-489D-A746-D09353FCD514}"/>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6" name="Slide Number Placeholder 5">
            <a:extLst>
              <a:ext uri="{FF2B5EF4-FFF2-40B4-BE49-F238E27FC236}">
                <a16:creationId xmlns:a16="http://schemas.microsoft.com/office/drawing/2014/main" id="{7EE070F8-8478-B363-499B-8C5D3F8FEEF3}"/>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302920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08A46273-E24F-EF4A-BE12-A0343F8ABC7A}"/>
              </a:ext>
            </a:extLst>
          </p:cNvPr>
          <p:cNvPicPr>
            <a:picLocks noChangeAspect="1"/>
          </p:cNvPicPr>
          <p:nvPr userDrawn="1"/>
        </p:nvPicPr>
        <p:blipFill>
          <a:blip r:embed="rId2"/>
          <a:stretch>
            <a:fillRect/>
          </a:stretch>
        </p:blipFill>
        <p:spPr>
          <a:xfrm>
            <a:off x="10678964" y="-58982"/>
            <a:ext cx="1389190" cy="1325563"/>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B30F48F4-487C-CE15-D0A6-D72590685256}"/>
              </a:ext>
            </a:extLst>
          </p:cNvPr>
          <p:cNvPicPr>
            <a:picLocks noChangeAspect="1"/>
          </p:cNvPicPr>
          <p:nvPr userDrawn="1"/>
        </p:nvPicPr>
        <p:blipFill>
          <a:blip r:embed="rId3"/>
          <a:stretch>
            <a:fillRect/>
          </a:stretch>
        </p:blipFill>
        <p:spPr>
          <a:xfrm>
            <a:off x="0" y="-426720"/>
            <a:ext cx="12192000" cy="6858000"/>
          </a:xfrm>
          <a:prstGeom prst="rect">
            <a:avLst/>
          </a:prstGeom>
        </p:spPr>
      </p:pic>
      <p:sp>
        <p:nvSpPr>
          <p:cNvPr id="20" name="Title 1">
            <a:extLst>
              <a:ext uri="{FF2B5EF4-FFF2-40B4-BE49-F238E27FC236}">
                <a16:creationId xmlns:a16="http://schemas.microsoft.com/office/drawing/2014/main" id="{A116E5EC-C9DB-EE41-9213-1DA731394CF6}"/>
              </a:ext>
            </a:extLst>
          </p:cNvPr>
          <p:cNvSpPr>
            <a:spLocks noGrp="1"/>
          </p:cNvSpPr>
          <p:nvPr>
            <p:ph type="title" hasCustomPrompt="1"/>
          </p:nvPr>
        </p:nvSpPr>
        <p:spPr>
          <a:xfrm>
            <a:off x="1995792" y="18255"/>
            <a:ext cx="6157608" cy="1325563"/>
          </a:xfrm>
        </p:spPr>
        <p:txBody>
          <a:bodyPr/>
          <a:lstStyle>
            <a:lvl1pPr>
              <a:defRPr b="1">
                <a:solidFill>
                  <a:schemeClr val="accent1"/>
                </a:solidFill>
                <a:latin typeface="Tw Cen MT" panose="020B0602020104020603" pitchFamily="34" charset="0"/>
              </a:defRPr>
            </a:lvl1pPr>
          </a:lstStyle>
          <a:p>
            <a:r>
              <a:rPr lang="en-US"/>
              <a:t>TITLE…</a:t>
            </a:r>
          </a:p>
        </p:txBody>
      </p:sp>
      <p:sp>
        <p:nvSpPr>
          <p:cNvPr id="21" name="Content Placeholder 2">
            <a:extLst>
              <a:ext uri="{FF2B5EF4-FFF2-40B4-BE49-F238E27FC236}">
                <a16:creationId xmlns:a16="http://schemas.microsoft.com/office/drawing/2014/main" id="{0E26362D-FF2C-DE82-B5BF-68C7F4B69990}"/>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22" name="Content Placeholder 3">
            <a:extLst>
              <a:ext uri="{FF2B5EF4-FFF2-40B4-BE49-F238E27FC236}">
                <a16:creationId xmlns:a16="http://schemas.microsoft.com/office/drawing/2014/main" id="{19539715-47FE-4447-FD84-F1C5615A97F5}"/>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23" name="Date Placeholder 4">
            <a:extLst>
              <a:ext uri="{FF2B5EF4-FFF2-40B4-BE49-F238E27FC236}">
                <a16:creationId xmlns:a16="http://schemas.microsoft.com/office/drawing/2014/main" id="{2DBC50B6-929A-5832-CC4D-4B21FA7E3D0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10/18/2022</a:t>
            </a:fld>
            <a:endParaRPr lang="en-US"/>
          </a:p>
        </p:txBody>
      </p:sp>
      <p:sp>
        <p:nvSpPr>
          <p:cNvPr id="24" name="Footer Placeholder 5">
            <a:extLst>
              <a:ext uri="{FF2B5EF4-FFF2-40B4-BE49-F238E27FC236}">
                <a16:creationId xmlns:a16="http://schemas.microsoft.com/office/drawing/2014/main" id="{7E1CBFA0-336A-4205-50BB-E96B25A0563F}"/>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25" name="Slide Number Placeholder 6">
            <a:extLst>
              <a:ext uri="{FF2B5EF4-FFF2-40B4-BE49-F238E27FC236}">
                <a16:creationId xmlns:a16="http://schemas.microsoft.com/office/drawing/2014/main" id="{FE34E8C4-06B3-CB17-99B3-CEA641A7A935}"/>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6630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B1B42AB2-C871-DA81-DAEA-8625ED2BD7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3EC1364-4021-F3F5-B7B1-88ED906C1EAB}"/>
              </a:ext>
            </a:extLst>
          </p:cNvPr>
          <p:cNvSpPr>
            <a:spLocks noGrp="1"/>
          </p:cNvSpPr>
          <p:nvPr>
            <p:ph type="title" hasCustomPrompt="1"/>
          </p:nvPr>
        </p:nvSpPr>
        <p:spPr>
          <a:xfrm>
            <a:off x="839788" y="457200"/>
            <a:ext cx="3932237" cy="1600200"/>
          </a:xfrm>
        </p:spPr>
        <p:txBody>
          <a:bodyPr anchor="b"/>
          <a:lstStyle>
            <a:lvl1pPr>
              <a:defRPr sz="3200">
                <a:solidFill>
                  <a:schemeClr val="accent1"/>
                </a:solidFill>
                <a:latin typeface="Tw Cen MT" panose="020B0602020104020603" pitchFamily="34" charset="0"/>
              </a:defRPr>
            </a:lvl1pPr>
          </a:lstStyle>
          <a:p>
            <a:r>
              <a:rPr lang="en-US"/>
              <a:t>Side-Title…</a:t>
            </a:r>
          </a:p>
        </p:txBody>
      </p:sp>
      <p:sp>
        <p:nvSpPr>
          <p:cNvPr id="12" name="Text Placeholder 3">
            <a:extLst>
              <a:ext uri="{FF2B5EF4-FFF2-40B4-BE49-F238E27FC236}">
                <a16:creationId xmlns:a16="http://schemas.microsoft.com/office/drawing/2014/main" id="{7ACE2FAE-5BC5-1538-5BA8-7532C8B81E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4">
            <a:extLst>
              <a:ext uri="{FF2B5EF4-FFF2-40B4-BE49-F238E27FC236}">
                <a16:creationId xmlns:a16="http://schemas.microsoft.com/office/drawing/2014/main" id="{E18BC7CF-448E-53CC-9CDF-793E3A22D6CB}"/>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10/18/2022</a:t>
            </a:fld>
            <a:endParaRPr lang="en-US"/>
          </a:p>
        </p:txBody>
      </p:sp>
      <p:sp>
        <p:nvSpPr>
          <p:cNvPr id="14" name="Content Placeholder 2">
            <a:extLst>
              <a:ext uri="{FF2B5EF4-FFF2-40B4-BE49-F238E27FC236}">
                <a16:creationId xmlns:a16="http://schemas.microsoft.com/office/drawing/2014/main" id="{9BF38B35-BF77-B88F-B389-DBA9A591F2A4}"/>
              </a:ext>
            </a:extLst>
          </p:cNvPr>
          <p:cNvSpPr>
            <a:spLocks noGrp="1"/>
          </p:cNvSpPr>
          <p:nvPr>
            <p:ph idx="1" hasCustomPrompt="1"/>
          </p:nvPr>
        </p:nvSpPr>
        <p:spPr>
          <a:xfrm>
            <a:off x="5183188" y="987425"/>
            <a:ext cx="6172200" cy="4873625"/>
          </a:xfrm>
          <a:prstGeom prst="rect">
            <a:avLst/>
          </a:prstGeom>
        </p:spPr>
        <p:txBody>
          <a:bodyPr/>
          <a:lstStyle>
            <a:lvl1pPr marL="0" indent="0">
              <a:buNone/>
              <a:defRPr sz="3200" b="1">
                <a:solidFill>
                  <a:schemeClr val="accent1"/>
                </a:solidFill>
                <a:latin typeface="Tw Cen MT" panose="020B0602020104020603" pitchFamily="34" charset="0"/>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TITLE…</a:t>
            </a:r>
          </a:p>
          <a:p>
            <a:pPr lvl="1"/>
            <a:r>
              <a:rPr lang="en-US"/>
              <a:t>Subtitle…</a:t>
            </a:r>
          </a:p>
          <a:p>
            <a:pPr lvl="2"/>
            <a:r>
              <a:rPr lang="en-US"/>
              <a:t>Third level</a:t>
            </a:r>
          </a:p>
          <a:p>
            <a:pPr lvl="3"/>
            <a:r>
              <a:rPr lang="en-US"/>
              <a:t>Fourth level</a:t>
            </a:r>
          </a:p>
          <a:p>
            <a:pPr lvl="4"/>
            <a:r>
              <a:rPr lang="en-US"/>
              <a:t>Fifth level</a:t>
            </a:r>
          </a:p>
        </p:txBody>
      </p:sp>
      <p:sp>
        <p:nvSpPr>
          <p:cNvPr id="15" name="Footer Placeholder 5">
            <a:extLst>
              <a:ext uri="{FF2B5EF4-FFF2-40B4-BE49-F238E27FC236}">
                <a16:creationId xmlns:a16="http://schemas.microsoft.com/office/drawing/2014/main" id="{B6DB9F42-28D4-EC88-7864-01D7DCF6A33C}"/>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6" name="Slide Number Placeholder 6">
            <a:extLst>
              <a:ext uri="{FF2B5EF4-FFF2-40B4-BE49-F238E27FC236}">
                <a16:creationId xmlns:a16="http://schemas.microsoft.com/office/drawing/2014/main" id="{064C876E-69CB-CDEE-B719-23B53B8CB2E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145929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8770396-4911-2E9E-FF92-4E272C639CAD}"/>
              </a:ext>
            </a:extLst>
          </p:cNvPr>
          <p:cNvPicPr>
            <a:picLocks noChangeAspect="1"/>
          </p:cNvPicPr>
          <p:nvPr userDrawn="1"/>
        </p:nvPicPr>
        <p:blipFill>
          <a:blip r:embed="rId2"/>
          <a:stretch>
            <a:fillRect/>
          </a:stretch>
        </p:blipFill>
        <p:spPr>
          <a:xfrm>
            <a:off x="0" y="-51872"/>
            <a:ext cx="12190476" cy="6857143"/>
          </a:xfrm>
          <a:prstGeom prst="rect">
            <a:avLst/>
          </a:prstGeom>
        </p:spPr>
      </p:pic>
      <p:sp>
        <p:nvSpPr>
          <p:cNvPr id="15" name="Date Placeholder 3">
            <a:extLst>
              <a:ext uri="{FF2B5EF4-FFF2-40B4-BE49-F238E27FC236}">
                <a16:creationId xmlns:a16="http://schemas.microsoft.com/office/drawing/2014/main" id="{00971A12-1313-4AC4-35B9-6E98E96D200C}"/>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10/18/2022</a:t>
            </a:fld>
            <a:endParaRPr lang="en-US"/>
          </a:p>
        </p:txBody>
      </p:sp>
      <p:sp>
        <p:nvSpPr>
          <p:cNvPr id="16" name="Footer Placeholder 4">
            <a:extLst>
              <a:ext uri="{FF2B5EF4-FFF2-40B4-BE49-F238E27FC236}">
                <a16:creationId xmlns:a16="http://schemas.microsoft.com/office/drawing/2014/main" id="{24121A13-A444-97D7-E177-165B1A6220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7" name="Slide Number Placeholder 5">
            <a:extLst>
              <a:ext uri="{FF2B5EF4-FFF2-40B4-BE49-F238E27FC236}">
                <a16:creationId xmlns:a16="http://schemas.microsoft.com/office/drawing/2014/main" id="{F2E52820-09CF-432A-F001-8C5E05A02310}"/>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pic>
        <p:nvPicPr>
          <p:cNvPr id="18" name="Picture 17" descr="Text&#10;&#10;Description automatically generated with medium confidence">
            <a:extLst>
              <a:ext uri="{FF2B5EF4-FFF2-40B4-BE49-F238E27FC236}">
                <a16:creationId xmlns:a16="http://schemas.microsoft.com/office/drawing/2014/main" id="{FE0FA4AF-F560-084D-C05D-D42F086476F0}"/>
              </a:ext>
            </a:extLst>
          </p:cNvPr>
          <p:cNvPicPr>
            <a:picLocks noChangeAspect="1"/>
          </p:cNvPicPr>
          <p:nvPr userDrawn="1"/>
        </p:nvPicPr>
        <p:blipFill>
          <a:blip r:embed="rId3"/>
          <a:stretch>
            <a:fillRect/>
          </a:stretch>
        </p:blipFill>
        <p:spPr>
          <a:xfrm>
            <a:off x="2033847" y="-134710"/>
            <a:ext cx="3237397" cy="1718854"/>
          </a:xfrm>
          <a:prstGeom prst="rect">
            <a:avLst/>
          </a:prstGeom>
        </p:spPr>
      </p:pic>
      <p:pic>
        <p:nvPicPr>
          <p:cNvPr id="19" name="Picture 18" descr="Text&#10;&#10;Description automatically generated">
            <a:extLst>
              <a:ext uri="{FF2B5EF4-FFF2-40B4-BE49-F238E27FC236}">
                <a16:creationId xmlns:a16="http://schemas.microsoft.com/office/drawing/2014/main" id="{EB8AA924-5DCD-E8B2-8616-740FB682474D}"/>
              </a:ext>
            </a:extLst>
          </p:cNvPr>
          <p:cNvPicPr>
            <a:picLocks noChangeAspect="1"/>
          </p:cNvPicPr>
          <p:nvPr userDrawn="1"/>
        </p:nvPicPr>
        <p:blipFill>
          <a:blip r:embed="rId4"/>
          <a:stretch>
            <a:fillRect/>
          </a:stretch>
        </p:blipFill>
        <p:spPr>
          <a:xfrm>
            <a:off x="4673787" y="52729"/>
            <a:ext cx="1313224" cy="1253076"/>
          </a:xfrm>
          <a:prstGeom prst="rect">
            <a:avLst/>
          </a:prstGeom>
        </p:spPr>
      </p:pic>
      <p:sp>
        <p:nvSpPr>
          <p:cNvPr id="20" name="Title 1">
            <a:extLst>
              <a:ext uri="{FF2B5EF4-FFF2-40B4-BE49-F238E27FC236}">
                <a16:creationId xmlns:a16="http://schemas.microsoft.com/office/drawing/2014/main" id="{9C72E24D-36AE-FA3B-0C14-2B5AFA384DA4}"/>
              </a:ext>
            </a:extLst>
          </p:cNvPr>
          <p:cNvSpPr txBox="1">
            <a:spLocks/>
          </p:cNvSpPr>
          <p:nvPr userDrawn="1"/>
        </p:nvSpPr>
        <p:spPr>
          <a:xfrm>
            <a:off x="3205226" y="2809692"/>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accent1"/>
                </a:solidFill>
                <a:latin typeface="Tw Cen MT" panose="020B0602020104020603" pitchFamily="34" charset="0"/>
              </a:rPr>
              <a:t>THANK YOU</a:t>
            </a:r>
          </a:p>
        </p:txBody>
      </p:sp>
    </p:spTree>
    <p:extLst>
      <p:ext uri="{BB962C8B-B14F-4D97-AF65-F5344CB8AC3E}">
        <p14:creationId xmlns:p14="http://schemas.microsoft.com/office/powerpoint/2010/main" val="393392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45B9-E985-417A-AFE0-F3EE58B2D6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659910-9C91-4D10-8F5C-D33C4E3C85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EF1E30-84B6-4C1A-95CE-DEE9079AD3D9}"/>
              </a:ext>
            </a:extLst>
          </p:cNvPr>
          <p:cNvSpPr>
            <a:spLocks noGrp="1"/>
          </p:cNvSpPr>
          <p:nvPr>
            <p:ph type="dt" sz="half" idx="10"/>
          </p:nvPr>
        </p:nvSpPr>
        <p:spPr/>
        <p:txBody>
          <a:bodyPr/>
          <a:lstStyle/>
          <a:p>
            <a:fld id="{80BF3718-191B-408E-BE21-6CB8A91D0CF5}" type="datetimeFigureOut">
              <a:rPr lang="en-US" smtClean="0"/>
              <a:t>10/18/2022</a:t>
            </a:fld>
            <a:endParaRPr lang="en-US"/>
          </a:p>
        </p:txBody>
      </p:sp>
      <p:sp>
        <p:nvSpPr>
          <p:cNvPr id="5" name="Footer Placeholder 4">
            <a:extLst>
              <a:ext uri="{FF2B5EF4-FFF2-40B4-BE49-F238E27FC236}">
                <a16:creationId xmlns:a16="http://schemas.microsoft.com/office/drawing/2014/main" id="{3DB9E28B-4999-47D7-8715-560EE9257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2D970-96C5-4187-A5FD-B9B79214B076}"/>
              </a:ext>
            </a:extLst>
          </p:cNvPr>
          <p:cNvSpPr>
            <a:spLocks noGrp="1"/>
          </p:cNvSpPr>
          <p:nvPr>
            <p:ph type="sldNum" sz="quarter" idx="12"/>
          </p:nvPr>
        </p:nvSpPr>
        <p:spPr/>
        <p:txBody>
          <a:bodyPr/>
          <a:lstStyle/>
          <a:p>
            <a:fld id="{C4C97E1D-B843-4D86-B49A-ED4D06D584BF}" type="slidenum">
              <a:rPr lang="en-US" smtClean="0"/>
              <a:t>‹#›</a:t>
            </a:fld>
            <a:endParaRPr lang="en-US"/>
          </a:p>
        </p:txBody>
      </p:sp>
    </p:spTree>
    <p:extLst>
      <p:ext uri="{BB962C8B-B14F-4D97-AF65-F5344CB8AC3E}">
        <p14:creationId xmlns:p14="http://schemas.microsoft.com/office/powerpoint/2010/main" val="1256316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777CE-E42A-4986-BBEF-8952B484087A}"/>
              </a:ext>
            </a:extLst>
          </p:cNvPr>
          <p:cNvSpPr>
            <a:spLocks noGrp="1"/>
          </p:cNvSpPr>
          <p:nvPr>
            <p:ph type="dt" sz="half" idx="10"/>
          </p:nvPr>
        </p:nvSpPr>
        <p:spPr/>
        <p:txBody>
          <a:bodyPr/>
          <a:lstStyle/>
          <a:p>
            <a:fld id="{80BF3718-191B-408E-BE21-6CB8A91D0CF5}" type="datetimeFigureOut">
              <a:rPr lang="en-US" smtClean="0"/>
              <a:t>10/18/2022</a:t>
            </a:fld>
            <a:endParaRPr lang="en-US"/>
          </a:p>
        </p:txBody>
      </p:sp>
      <p:sp>
        <p:nvSpPr>
          <p:cNvPr id="3" name="Footer Placeholder 2">
            <a:extLst>
              <a:ext uri="{FF2B5EF4-FFF2-40B4-BE49-F238E27FC236}">
                <a16:creationId xmlns:a16="http://schemas.microsoft.com/office/drawing/2014/main" id="{18CD8BD2-519E-4A39-9BFB-C6869EBE45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06DA19-6C1D-49D0-8979-EDC69B670593}"/>
              </a:ext>
            </a:extLst>
          </p:cNvPr>
          <p:cNvSpPr>
            <a:spLocks noGrp="1"/>
          </p:cNvSpPr>
          <p:nvPr>
            <p:ph type="sldNum" sz="quarter" idx="12"/>
          </p:nvPr>
        </p:nvSpPr>
        <p:spPr/>
        <p:txBody>
          <a:bodyPr/>
          <a:lstStyle/>
          <a:p>
            <a:fld id="{C4C97E1D-B843-4D86-B49A-ED4D06D584BF}" type="slidenum">
              <a:rPr lang="en-US" smtClean="0"/>
              <a:t>‹#›</a:t>
            </a:fld>
            <a:endParaRPr lang="en-US"/>
          </a:p>
        </p:txBody>
      </p:sp>
    </p:spTree>
    <p:extLst>
      <p:ext uri="{BB962C8B-B14F-4D97-AF65-F5344CB8AC3E}">
        <p14:creationId xmlns:p14="http://schemas.microsoft.com/office/powerpoint/2010/main" val="151705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BD9B-7382-41F8-8B0D-8A1E377CBE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E76FDA-71BF-49DE-B923-B4AA1DB0B8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DA4084-D090-4907-B59B-1D68AED854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8B1F70-1C45-4FC1-926D-71DD9CBB87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56D91E-BDD9-4D42-8762-A2A1DD9420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868C14-7B99-4010-A4DA-08A1F12DCCFC}"/>
              </a:ext>
            </a:extLst>
          </p:cNvPr>
          <p:cNvSpPr>
            <a:spLocks noGrp="1"/>
          </p:cNvSpPr>
          <p:nvPr>
            <p:ph type="dt" sz="half" idx="10"/>
          </p:nvPr>
        </p:nvSpPr>
        <p:spPr/>
        <p:txBody>
          <a:bodyPr/>
          <a:lstStyle/>
          <a:p>
            <a:fld id="{80BF3718-191B-408E-BE21-6CB8A91D0CF5}" type="datetimeFigureOut">
              <a:rPr lang="en-US" smtClean="0"/>
              <a:t>10/18/2022</a:t>
            </a:fld>
            <a:endParaRPr lang="en-US"/>
          </a:p>
        </p:txBody>
      </p:sp>
      <p:sp>
        <p:nvSpPr>
          <p:cNvPr id="8" name="Footer Placeholder 7">
            <a:extLst>
              <a:ext uri="{FF2B5EF4-FFF2-40B4-BE49-F238E27FC236}">
                <a16:creationId xmlns:a16="http://schemas.microsoft.com/office/drawing/2014/main" id="{42BBA2B9-5B23-435A-8E29-6BE6E89E60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EF10A5-759F-4D08-BF77-D09E9A37D7CD}"/>
              </a:ext>
            </a:extLst>
          </p:cNvPr>
          <p:cNvSpPr>
            <a:spLocks noGrp="1"/>
          </p:cNvSpPr>
          <p:nvPr>
            <p:ph type="sldNum" sz="quarter" idx="12"/>
          </p:nvPr>
        </p:nvSpPr>
        <p:spPr/>
        <p:txBody>
          <a:bodyPr/>
          <a:lstStyle/>
          <a:p>
            <a:fld id="{C4C97E1D-B843-4D86-B49A-ED4D06D584BF}" type="slidenum">
              <a:rPr lang="en-US" smtClean="0"/>
              <a:t>‹#›</a:t>
            </a:fld>
            <a:endParaRPr lang="en-US"/>
          </a:p>
        </p:txBody>
      </p:sp>
    </p:spTree>
    <p:extLst>
      <p:ext uri="{BB962C8B-B14F-4D97-AF65-F5344CB8AC3E}">
        <p14:creationId xmlns:p14="http://schemas.microsoft.com/office/powerpoint/2010/main" val="3589174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ock content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A7F111-8136-4584-861B-48AFD3C90027}"/>
              </a:ext>
            </a:extLst>
          </p:cNvPr>
          <p:cNvSpPr/>
          <p:nvPr userDrawn="1"/>
        </p:nvSpPr>
        <p:spPr>
          <a:xfrm>
            <a:off x="526775" y="342900"/>
            <a:ext cx="1378225"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C4507F11-DBE6-467F-A9F9-0DF755F66837}"/>
              </a:ext>
            </a:extLst>
          </p:cNvPr>
          <p:cNvSpPr>
            <a:spLocks noGrp="1"/>
          </p:cNvSpPr>
          <p:nvPr>
            <p:ph type="sldNum" sz="quarter" idx="12"/>
          </p:nvPr>
        </p:nvSpPr>
        <p:spPr>
          <a:xfrm>
            <a:off x="11181522" y="6303626"/>
            <a:ext cx="772099" cy="335713"/>
          </a:xfrm>
          <a:prstGeom prst="rect">
            <a:avLst/>
          </a:prstGeom>
        </p:spPr>
        <p:txBody>
          <a:bodyPr/>
          <a:lstStyle/>
          <a:p>
            <a:fld id="{3A98EE3D-8CD1-4C3F-BD1C-C98C9596463C}" type="slidenum">
              <a:rPr lang="en-US" smtClean="0"/>
              <a:t>‹#›</a:t>
            </a:fld>
            <a:endParaRPr lang="en-US"/>
          </a:p>
        </p:txBody>
      </p:sp>
      <p:sp>
        <p:nvSpPr>
          <p:cNvPr id="4" name="Content Placeholder 2">
            <a:extLst>
              <a:ext uri="{FF2B5EF4-FFF2-40B4-BE49-F238E27FC236}">
                <a16:creationId xmlns:a16="http://schemas.microsoft.com/office/drawing/2014/main" id="{919D7E98-C904-44E2-91AD-88F0C02A51B4}"/>
              </a:ext>
            </a:extLst>
          </p:cNvPr>
          <p:cNvSpPr>
            <a:spLocks noGrp="1"/>
          </p:cNvSpPr>
          <p:nvPr>
            <p:ph idx="1"/>
          </p:nvPr>
        </p:nvSpPr>
        <p:spPr>
          <a:xfrm>
            <a:off x="417444" y="762000"/>
            <a:ext cx="6589420" cy="5541626"/>
          </a:xfrm>
        </p:spPr>
        <p:txBody>
          <a:bodyPr anchor="ctr">
            <a:normAutofit/>
          </a:bodyPr>
          <a:lstStyle>
            <a:lvl1pPr>
              <a:lnSpc>
                <a:spcPct val="100000"/>
              </a:lnSpc>
              <a:defRPr/>
            </a:lvl1pPr>
          </a:lstStyle>
          <a:p>
            <a:pPr marL="396875" indent="-396875">
              <a:buFont typeface="Wingdings" panose="05000000000000000000" pitchFamily="2" charset="2"/>
              <a:buChar char="§"/>
            </a:pPr>
            <a:r>
              <a:rPr lang="en-US"/>
              <a:t>TEXT</a:t>
            </a:r>
          </a:p>
          <a:p>
            <a:pPr marL="396875" indent="-396875">
              <a:buFont typeface="Wingdings" panose="05000000000000000000" pitchFamily="2" charset="2"/>
              <a:buChar char="§"/>
            </a:pPr>
            <a:r>
              <a:rPr lang="en-US"/>
              <a:t>TEXT</a:t>
            </a:r>
          </a:p>
          <a:p>
            <a:pPr marL="396875" indent="-396875">
              <a:buFont typeface="Wingdings" panose="05000000000000000000" pitchFamily="2" charset="2"/>
              <a:buChar char="§"/>
            </a:pPr>
            <a:r>
              <a:rPr lang="en-US"/>
              <a:t>TEXT</a:t>
            </a:r>
          </a:p>
          <a:p>
            <a:pPr marL="396875" indent="-396875">
              <a:buFont typeface="Wingdings" panose="05000000000000000000" pitchFamily="2" charset="2"/>
              <a:buChar char="§"/>
            </a:pPr>
            <a:r>
              <a:rPr lang="en-US"/>
              <a:t>TEXT</a:t>
            </a:r>
          </a:p>
          <a:p>
            <a:pPr marL="396875" indent="-396875">
              <a:buFont typeface="Wingdings" panose="05000000000000000000" pitchFamily="2" charset="2"/>
              <a:buChar char="§"/>
            </a:pPr>
            <a:r>
              <a:rPr lang="en-US"/>
              <a:t>TEXT</a:t>
            </a:r>
          </a:p>
          <a:p>
            <a:pPr marL="396875" indent="-396875">
              <a:buFont typeface="Wingdings" panose="05000000000000000000" pitchFamily="2" charset="2"/>
              <a:buChar char="§"/>
            </a:pPr>
            <a:r>
              <a:rPr lang="en-US"/>
              <a:t>TEXT</a:t>
            </a:r>
          </a:p>
          <a:p>
            <a:pPr marL="396875" indent="-396875">
              <a:buFont typeface="Wingdings" panose="05000000000000000000" pitchFamily="2" charset="2"/>
              <a:buChar char="§"/>
            </a:pPr>
            <a:r>
              <a:rPr lang="en-US"/>
              <a:t>TEXT</a:t>
            </a:r>
          </a:p>
          <a:p>
            <a:endParaRPr lang="en-US"/>
          </a:p>
        </p:txBody>
      </p:sp>
      <p:sp>
        <p:nvSpPr>
          <p:cNvPr id="3" name="Rectangle 2">
            <a:extLst>
              <a:ext uri="{FF2B5EF4-FFF2-40B4-BE49-F238E27FC236}">
                <a16:creationId xmlns:a16="http://schemas.microsoft.com/office/drawing/2014/main" id="{ECA6B9F5-F7DE-448F-B9CA-E188FC84E398}"/>
              </a:ext>
            </a:extLst>
          </p:cNvPr>
          <p:cNvSpPr/>
          <p:nvPr userDrawn="1"/>
        </p:nvSpPr>
        <p:spPr>
          <a:xfrm>
            <a:off x="7225749" y="0"/>
            <a:ext cx="4966252" cy="6858000"/>
          </a:xfrm>
          <a:prstGeom prst="rect">
            <a:avLst/>
          </a:prstGeom>
          <a:gradFill flip="none" rotWithShape="1">
            <a:gsLst>
              <a:gs pos="0">
                <a:srgbClr val="452D6A">
                  <a:shade val="30000"/>
                  <a:satMod val="115000"/>
                </a:srgbClr>
              </a:gs>
              <a:gs pos="50000">
                <a:srgbClr val="452D6A">
                  <a:shade val="67500"/>
                  <a:satMod val="115000"/>
                </a:srgbClr>
              </a:gs>
              <a:gs pos="100000">
                <a:srgbClr val="452D6A">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36B6BFB3-4E12-4BF1-8CE5-CD10D761B440}"/>
              </a:ext>
            </a:extLst>
          </p:cNvPr>
          <p:cNvSpPr>
            <a:spLocks noGrp="1"/>
          </p:cNvSpPr>
          <p:nvPr>
            <p:ph type="title" hasCustomPrompt="1"/>
          </p:nvPr>
        </p:nvSpPr>
        <p:spPr>
          <a:xfrm>
            <a:off x="8136834" y="3127299"/>
            <a:ext cx="3528391" cy="603401"/>
          </a:xfrm>
        </p:spPr>
        <p:txBody>
          <a:bodyPr anchor="b">
            <a:noAutofit/>
          </a:bodyPr>
          <a:lstStyle>
            <a:lvl1pPr algn="ctr">
              <a:defRPr sz="4000">
                <a:solidFill>
                  <a:schemeClr val="bg1"/>
                </a:solidFill>
              </a:defRPr>
            </a:lvl1pPr>
          </a:lstStyle>
          <a:p>
            <a:r>
              <a:rPr lang="en-US"/>
              <a:t>TEXT</a:t>
            </a:r>
            <a:endParaRPr lang="en-GB"/>
          </a:p>
        </p:txBody>
      </p:sp>
      <p:sp>
        <p:nvSpPr>
          <p:cNvPr id="11" name="Slide Number Placeholder 4">
            <a:extLst>
              <a:ext uri="{FF2B5EF4-FFF2-40B4-BE49-F238E27FC236}">
                <a16:creationId xmlns:a16="http://schemas.microsoft.com/office/drawing/2014/main" id="{AC32B1B0-3C36-4322-ACCB-50AFDA85FAB0}"/>
              </a:ext>
            </a:extLst>
          </p:cNvPr>
          <p:cNvSpPr txBox="1">
            <a:spLocks/>
          </p:cNvSpPr>
          <p:nvPr userDrawn="1"/>
        </p:nvSpPr>
        <p:spPr>
          <a:xfrm>
            <a:off x="132069" y="6425661"/>
            <a:ext cx="789412" cy="29706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98EE3D-8CD1-4C3F-BD1C-C98C9596463C}" type="slidenum">
              <a:rPr lang="en-US" sz="1100" smtClean="0">
                <a:solidFill>
                  <a:schemeClr val="tx1"/>
                </a:solidFill>
              </a:rPr>
              <a:pPr algn="l"/>
              <a:t>‹#›</a:t>
            </a:fld>
            <a:endParaRPr lang="en-US">
              <a:solidFill>
                <a:schemeClr val="tx1"/>
              </a:solidFill>
            </a:endParaRPr>
          </a:p>
        </p:txBody>
      </p:sp>
      <p:pic>
        <p:nvPicPr>
          <p:cNvPr id="13" name="Picture 12" descr="Text&#10;&#10;Description automatically generated">
            <a:extLst>
              <a:ext uri="{FF2B5EF4-FFF2-40B4-BE49-F238E27FC236}">
                <a16:creationId xmlns:a16="http://schemas.microsoft.com/office/drawing/2014/main" id="{5CE701AA-7653-493F-AA53-3E531BE349CD}"/>
              </a:ext>
            </a:extLst>
          </p:cNvPr>
          <p:cNvPicPr>
            <a:picLocks noChangeAspect="1"/>
          </p:cNvPicPr>
          <p:nvPr userDrawn="1"/>
        </p:nvPicPr>
        <p:blipFill>
          <a:blip r:embed="rId2"/>
          <a:stretch>
            <a:fillRect/>
          </a:stretch>
        </p:blipFill>
        <p:spPr>
          <a:xfrm>
            <a:off x="9803265" y="-163452"/>
            <a:ext cx="2927093" cy="1554102"/>
          </a:xfrm>
          <a:prstGeom prst="rect">
            <a:avLst/>
          </a:prstGeom>
        </p:spPr>
      </p:pic>
    </p:spTree>
    <p:extLst>
      <p:ext uri="{BB962C8B-B14F-4D97-AF65-F5344CB8AC3E}">
        <p14:creationId xmlns:p14="http://schemas.microsoft.com/office/powerpoint/2010/main" val="3497500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ock content (lef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19D7E98-C904-44E2-91AD-88F0C02A51B4}"/>
              </a:ext>
            </a:extLst>
          </p:cNvPr>
          <p:cNvSpPr>
            <a:spLocks noGrp="1"/>
          </p:cNvSpPr>
          <p:nvPr>
            <p:ph idx="1"/>
          </p:nvPr>
        </p:nvSpPr>
        <p:spPr>
          <a:xfrm>
            <a:off x="5047797" y="804333"/>
            <a:ext cx="6306003" cy="5249334"/>
          </a:xfrm>
        </p:spPr>
        <p:txBody>
          <a:bodyPr anchor="ctr">
            <a:normAutofit/>
          </a:bodyPr>
          <a:lstStyle>
            <a:lvl1pPr>
              <a:lnSpc>
                <a:spcPct val="100000"/>
              </a:lnSpc>
              <a:defRPr/>
            </a:lvl1pPr>
          </a:lstStyle>
          <a:p>
            <a:pPr marL="396875" indent="-396875">
              <a:buFont typeface="Wingdings" panose="05000000000000000000" pitchFamily="2" charset="2"/>
              <a:buChar char="§"/>
            </a:pPr>
            <a:r>
              <a:rPr lang="en-US"/>
              <a:t>TEXT</a:t>
            </a:r>
          </a:p>
          <a:p>
            <a:pPr marL="396875" indent="-396875">
              <a:buFont typeface="Wingdings" panose="05000000000000000000" pitchFamily="2" charset="2"/>
              <a:buChar char="§"/>
            </a:pPr>
            <a:r>
              <a:rPr lang="en-US"/>
              <a:t>TEXT</a:t>
            </a:r>
          </a:p>
          <a:p>
            <a:pPr marL="396875" indent="-396875">
              <a:buFont typeface="Wingdings" panose="05000000000000000000" pitchFamily="2" charset="2"/>
              <a:buChar char="§"/>
            </a:pPr>
            <a:r>
              <a:rPr lang="en-US"/>
              <a:t>TEXT</a:t>
            </a:r>
          </a:p>
          <a:p>
            <a:pPr marL="396875" indent="-396875">
              <a:buFont typeface="Wingdings" panose="05000000000000000000" pitchFamily="2" charset="2"/>
              <a:buChar char="§"/>
            </a:pPr>
            <a:r>
              <a:rPr lang="en-US"/>
              <a:t>TEXT</a:t>
            </a:r>
          </a:p>
          <a:p>
            <a:pPr marL="396875" indent="-396875">
              <a:buFont typeface="Wingdings" panose="05000000000000000000" pitchFamily="2" charset="2"/>
              <a:buChar char="§"/>
            </a:pPr>
            <a:r>
              <a:rPr lang="en-US"/>
              <a:t>TEXT</a:t>
            </a:r>
          </a:p>
          <a:p>
            <a:pPr marL="396875" indent="-396875">
              <a:buFont typeface="Wingdings" panose="05000000000000000000" pitchFamily="2" charset="2"/>
              <a:buChar char="§"/>
            </a:pPr>
            <a:r>
              <a:rPr lang="en-US"/>
              <a:t>TEXT</a:t>
            </a:r>
          </a:p>
          <a:p>
            <a:pPr marL="396875" indent="-396875">
              <a:buFont typeface="Wingdings" panose="05000000000000000000" pitchFamily="2" charset="2"/>
              <a:buChar char="§"/>
            </a:pPr>
            <a:r>
              <a:rPr lang="en-US"/>
              <a:t>TEXT</a:t>
            </a:r>
          </a:p>
          <a:p>
            <a:endParaRPr lang="en-US"/>
          </a:p>
        </p:txBody>
      </p:sp>
      <p:sp>
        <p:nvSpPr>
          <p:cNvPr id="3" name="Rectangle 2">
            <a:extLst>
              <a:ext uri="{FF2B5EF4-FFF2-40B4-BE49-F238E27FC236}">
                <a16:creationId xmlns:a16="http://schemas.microsoft.com/office/drawing/2014/main" id="{ECA6B9F5-F7DE-448F-B9CA-E188FC84E398}"/>
              </a:ext>
            </a:extLst>
          </p:cNvPr>
          <p:cNvSpPr/>
          <p:nvPr userDrawn="1"/>
        </p:nvSpPr>
        <p:spPr>
          <a:xfrm>
            <a:off x="0" y="0"/>
            <a:ext cx="4608945" cy="6858000"/>
          </a:xfrm>
          <a:prstGeom prst="rect">
            <a:avLst/>
          </a:prstGeom>
          <a:gradFill flip="none" rotWithShape="1">
            <a:gsLst>
              <a:gs pos="0">
                <a:srgbClr val="452D6A">
                  <a:shade val="30000"/>
                  <a:satMod val="115000"/>
                </a:srgbClr>
              </a:gs>
              <a:gs pos="50000">
                <a:srgbClr val="452D6A">
                  <a:shade val="67500"/>
                  <a:satMod val="115000"/>
                </a:srgbClr>
              </a:gs>
              <a:gs pos="100000">
                <a:srgbClr val="452D6A">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36B6BFB3-4E12-4BF1-8CE5-CD10D761B440}"/>
              </a:ext>
            </a:extLst>
          </p:cNvPr>
          <p:cNvSpPr>
            <a:spLocks noGrp="1"/>
          </p:cNvSpPr>
          <p:nvPr>
            <p:ph type="title" hasCustomPrompt="1"/>
          </p:nvPr>
        </p:nvSpPr>
        <p:spPr>
          <a:xfrm>
            <a:off x="745435" y="3127299"/>
            <a:ext cx="3528391" cy="603401"/>
          </a:xfrm>
        </p:spPr>
        <p:txBody>
          <a:bodyPr anchor="b">
            <a:noAutofit/>
          </a:bodyPr>
          <a:lstStyle>
            <a:lvl1pPr algn="ctr">
              <a:defRPr sz="4000">
                <a:solidFill>
                  <a:schemeClr val="bg1"/>
                </a:solidFill>
              </a:defRPr>
            </a:lvl1pPr>
          </a:lstStyle>
          <a:p>
            <a:r>
              <a:rPr lang="en-US"/>
              <a:t>TEXT</a:t>
            </a:r>
            <a:endParaRPr lang="en-GB"/>
          </a:p>
        </p:txBody>
      </p:sp>
      <p:sp>
        <p:nvSpPr>
          <p:cNvPr id="6" name="Slide Number Placeholder 6">
            <a:extLst>
              <a:ext uri="{FF2B5EF4-FFF2-40B4-BE49-F238E27FC236}">
                <a16:creationId xmlns:a16="http://schemas.microsoft.com/office/drawing/2014/main" id="{E7426FDF-A8C0-4E98-84A5-DF3DACE4E299}"/>
              </a:ext>
            </a:extLst>
          </p:cNvPr>
          <p:cNvSpPr>
            <a:spLocks noGrp="1"/>
          </p:cNvSpPr>
          <p:nvPr>
            <p:ph type="sldNum" sz="quarter" idx="12"/>
          </p:nvPr>
        </p:nvSpPr>
        <p:spPr>
          <a:xfrm>
            <a:off x="9326711" y="6336471"/>
            <a:ext cx="2743200" cy="365125"/>
          </a:xfr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431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AFBE9CB2-577B-C044-403A-463732C826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Date Placeholder 3">
            <a:extLst>
              <a:ext uri="{FF2B5EF4-FFF2-40B4-BE49-F238E27FC236}">
                <a16:creationId xmlns:a16="http://schemas.microsoft.com/office/drawing/2014/main" id="{F34E7223-F52B-972A-A45B-A77FC6F4BE6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10/18/2022</a:t>
            </a:fld>
            <a:endParaRPr lang="en-US"/>
          </a:p>
        </p:txBody>
      </p:sp>
      <p:sp>
        <p:nvSpPr>
          <p:cNvPr id="13" name="Footer Placeholder 4">
            <a:extLst>
              <a:ext uri="{FF2B5EF4-FFF2-40B4-BE49-F238E27FC236}">
                <a16:creationId xmlns:a16="http://schemas.microsoft.com/office/drawing/2014/main" id="{B485259D-2F32-6112-0640-3B1D456D7CE0}"/>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4" name="Slide Number Placeholder 5">
            <a:extLst>
              <a:ext uri="{FF2B5EF4-FFF2-40B4-BE49-F238E27FC236}">
                <a16:creationId xmlns:a16="http://schemas.microsoft.com/office/drawing/2014/main" id="{C0D65C9F-E3E3-AEBA-2AF3-BA9695616B1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cxnSp>
        <p:nvCxnSpPr>
          <p:cNvPr id="17" name="Straight Connector 16">
            <a:extLst>
              <a:ext uri="{FF2B5EF4-FFF2-40B4-BE49-F238E27FC236}">
                <a16:creationId xmlns:a16="http://schemas.microsoft.com/office/drawing/2014/main" id="{AF8D86F0-8A99-2E4A-8B73-9446CBA6DB95}"/>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37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10/18/2022</a:t>
            </a:fld>
            <a:endParaRPr lang="en-US"/>
          </a:p>
        </p:txBody>
      </p:sp>
      <p:sp>
        <p:nvSpPr>
          <p:cNvPr id="20" name="Footer Placeholder 4">
            <a:extLst>
              <a:ext uri="{FF2B5EF4-FFF2-40B4-BE49-F238E27FC236}">
                <a16:creationId xmlns:a16="http://schemas.microsoft.com/office/drawing/2014/main" id="{C912447D-C764-BBC1-6537-153B24A47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21" name="Slide Number Placeholder 5">
            <a:extLst>
              <a:ext uri="{FF2B5EF4-FFF2-40B4-BE49-F238E27FC236}">
                <a16:creationId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
        <p:nvSpPr>
          <p:cNvPr id="22" name="Title 1">
            <a:extLst>
              <a:ext uri="{FF2B5EF4-FFF2-40B4-BE49-F238E27FC236}">
                <a16:creationId xmlns:a16="http://schemas.microsoft.com/office/drawing/2014/main" id="{7FEB027A-B0FC-8535-7518-43C841A01172}"/>
              </a:ext>
            </a:extLst>
          </p:cNvPr>
          <p:cNvSpPr txBox="1">
            <a:spLocks/>
          </p:cNvSpPr>
          <p:nvPr userDrawn="1"/>
        </p:nvSpPr>
        <p:spPr>
          <a:xfrm>
            <a:off x="3385335" y="2603005"/>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accent1"/>
                </a:solidFill>
                <a:latin typeface="Tw Cen MT" panose="020B0602020104020603" pitchFamily="34" charset="0"/>
              </a:rPr>
              <a:t>TITLE 3 </a:t>
            </a:r>
          </a:p>
        </p:txBody>
      </p:sp>
      <p:cxnSp>
        <p:nvCxnSpPr>
          <p:cNvPr id="23" name="Straight Connector 22">
            <a:extLst>
              <a:ext uri="{FF2B5EF4-FFF2-40B4-BE49-F238E27FC236}">
                <a16:creationId xmlns:a16="http://schemas.microsoft.com/office/drawing/2014/main" id="{08C12748-6D43-107A-AFC5-86ABB08791C7}"/>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24" name="Picture 23" descr="Text&#10;&#10;Description automatically generated with medium confidence">
            <a:extLst>
              <a:ext uri="{FF2B5EF4-FFF2-40B4-BE49-F238E27FC236}">
                <a16:creationId xmlns:a16="http://schemas.microsoft.com/office/drawing/2014/main" id="{EF250FCB-2F13-D971-DCC0-6C2E779F2508}"/>
              </a:ext>
            </a:extLst>
          </p:cNvPr>
          <p:cNvPicPr>
            <a:picLocks noChangeAspect="1"/>
          </p:cNvPicPr>
          <p:nvPr userDrawn="1"/>
        </p:nvPicPr>
        <p:blipFill>
          <a:blip r:embed="rId2"/>
          <a:stretch>
            <a:fillRect/>
          </a:stretch>
        </p:blipFill>
        <p:spPr>
          <a:xfrm>
            <a:off x="0" y="-114680"/>
            <a:ext cx="3237397" cy="1718854"/>
          </a:xfrm>
          <a:prstGeom prst="rect">
            <a:avLst/>
          </a:prstGeom>
        </p:spPr>
      </p:pic>
      <p:sp>
        <p:nvSpPr>
          <p:cNvPr id="25" name="Subtitle 2">
            <a:extLst>
              <a:ext uri="{FF2B5EF4-FFF2-40B4-BE49-F238E27FC236}">
                <a16:creationId xmlns:a16="http://schemas.microsoft.com/office/drawing/2014/main" id="{46F5D62D-6E9E-7884-B2A5-073AE38C7C6A}"/>
              </a:ext>
            </a:extLst>
          </p:cNvPr>
          <p:cNvSpPr txBox="1">
            <a:spLocks/>
          </p:cNvSpPr>
          <p:nvPr userDrawn="1"/>
        </p:nvSpPr>
        <p:spPr>
          <a:xfrm>
            <a:off x="4125484" y="4192899"/>
            <a:ext cx="5514975" cy="6248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rgbClr val="1CADE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US">
                <a:solidFill>
                  <a:schemeClr val="bg1"/>
                </a:solidFill>
              </a:rPr>
              <a:t>Subtitle</a:t>
            </a:r>
          </a:p>
        </p:txBody>
      </p:sp>
      <p:pic>
        <p:nvPicPr>
          <p:cNvPr id="26" name="Picture 25" descr="A picture containing graphical user interface&#10;&#10;Description automatically generated">
            <a:extLst>
              <a:ext uri="{FF2B5EF4-FFF2-40B4-BE49-F238E27FC236}">
                <a16:creationId xmlns:a16="http://schemas.microsoft.com/office/drawing/2014/main" id="{7C141033-2E7C-6D7E-4A11-00DC9E97BDAC}"/>
              </a:ext>
            </a:extLst>
          </p:cNvPr>
          <p:cNvPicPr>
            <a:picLocks noChangeAspect="1"/>
          </p:cNvPicPr>
          <p:nvPr userDrawn="1"/>
        </p:nvPicPr>
        <p:blipFill rotWithShape="1">
          <a:blip r:embed="rId3"/>
          <a:srcRect l="37085" t="57282" r="21689"/>
          <a:stretch/>
        </p:blipFill>
        <p:spPr>
          <a:xfrm>
            <a:off x="3352269" y="6070056"/>
            <a:ext cx="5185531" cy="793298"/>
          </a:xfrm>
          <a:prstGeom prst="rect">
            <a:avLst/>
          </a:prstGeom>
        </p:spPr>
      </p:pic>
      <p:pic>
        <p:nvPicPr>
          <p:cNvPr id="27" name="Picture 26" descr="Text&#10;&#10;Description automatically generated">
            <a:extLst>
              <a:ext uri="{FF2B5EF4-FFF2-40B4-BE49-F238E27FC236}">
                <a16:creationId xmlns:a16="http://schemas.microsoft.com/office/drawing/2014/main" id="{DBC87122-DBB3-DF8A-8F77-04757603F77A}"/>
              </a:ext>
            </a:extLst>
          </p:cNvPr>
          <p:cNvPicPr>
            <a:picLocks noChangeAspect="1"/>
          </p:cNvPicPr>
          <p:nvPr userDrawn="1"/>
        </p:nvPicPr>
        <p:blipFill>
          <a:blip r:embed="rId4"/>
          <a:stretch>
            <a:fillRect/>
          </a:stretch>
        </p:blipFill>
        <p:spPr>
          <a:xfrm>
            <a:off x="2924788" y="136525"/>
            <a:ext cx="1313224" cy="1253076"/>
          </a:xfrm>
          <a:prstGeom prst="rect">
            <a:avLst/>
          </a:prstGeom>
        </p:spPr>
      </p:pic>
    </p:spTree>
    <p:extLst>
      <p:ext uri="{BB962C8B-B14F-4D97-AF65-F5344CB8AC3E}">
        <p14:creationId xmlns:p14="http://schemas.microsoft.com/office/powerpoint/2010/main" val="61249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10/18/2022</a:t>
            </a:fld>
            <a:endParaRPr lang="en-US"/>
          </a:p>
        </p:txBody>
      </p:sp>
      <p:sp>
        <p:nvSpPr>
          <p:cNvPr id="21" name="Slide Number Placeholder 5">
            <a:extLst>
              <a:ext uri="{FF2B5EF4-FFF2-40B4-BE49-F238E27FC236}">
                <a16:creationId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4C9A67BC-DD03-FF45-A387-D007E712BE67}" type="slidenum">
              <a:rPr lang="en-US" smtClean="0"/>
              <a:pPr/>
              <a:t>‹#›</a:t>
            </a:fld>
            <a:endParaRPr lang="en-US"/>
          </a:p>
        </p:txBody>
      </p:sp>
      <p:cxnSp>
        <p:nvCxnSpPr>
          <p:cNvPr id="23" name="Straight Connector 22">
            <a:extLst>
              <a:ext uri="{FF2B5EF4-FFF2-40B4-BE49-F238E27FC236}">
                <a16:creationId xmlns:a16="http://schemas.microsoft.com/office/drawing/2014/main" id="{08C12748-6D43-107A-AFC5-86ABB08791C7}"/>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57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01D34FED-6882-FC40-B529-F584321E60FF}"/>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830D95E5-BAE6-77BC-3C1B-6DEFD9CEAAFF}"/>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3" name="Picture 12" descr="Shape&#10;&#10;Description automatically generated">
            <a:extLst>
              <a:ext uri="{FF2B5EF4-FFF2-40B4-BE49-F238E27FC236}">
                <a16:creationId xmlns:a16="http://schemas.microsoft.com/office/drawing/2014/main" id="{472E721D-0408-B337-3AAF-A39ED19072B3}"/>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3" name="Picture 2" descr="Shape, square&#10;&#10;Description automatically generated">
            <a:extLst>
              <a:ext uri="{FF2B5EF4-FFF2-40B4-BE49-F238E27FC236}">
                <a16:creationId xmlns:a16="http://schemas.microsoft.com/office/drawing/2014/main" id="{C1E03D6D-39C5-C16C-9ADE-835F82509097}"/>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D86897F6-C9BB-246D-7971-975C6B5031D1}"/>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07F162C-307D-7560-89EC-47B30A7A3D32}"/>
              </a:ext>
            </a:extLst>
          </p:cNvPr>
          <p:cNvSpPr>
            <a:spLocks noGrp="1"/>
          </p:cNvSpPr>
          <p:nvPr>
            <p:ph type="title" hasCustomPrompt="1"/>
          </p:nvPr>
        </p:nvSpPr>
        <p:spPr>
          <a:xfrm>
            <a:off x="831850" y="1709738"/>
            <a:ext cx="10515600" cy="2852737"/>
          </a:xfrm>
        </p:spPr>
        <p:txBody>
          <a:bodyPr anchor="b"/>
          <a:lstStyle>
            <a:lvl1pPr>
              <a:defRPr sz="6000">
                <a:solidFill>
                  <a:schemeClr val="accent1"/>
                </a:solidFill>
                <a:latin typeface="Tw Cen MT" panose="020B0602020104020603" pitchFamily="34" charset="0"/>
              </a:defRPr>
            </a:lvl1pPr>
          </a:lstStyle>
          <a:p>
            <a:r>
              <a:rPr lang="en-US"/>
              <a:t>TITLE 5</a:t>
            </a:r>
          </a:p>
        </p:txBody>
      </p:sp>
      <p:sp>
        <p:nvSpPr>
          <p:cNvPr id="14" name="Text Placeholder 2">
            <a:extLst>
              <a:ext uri="{FF2B5EF4-FFF2-40B4-BE49-F238E27FC236}">
                <a16:creationId xmlns:a16="http://schemas.microsoft.com/office/drawing/2014/main" id="{5AE6BEDB-E6D1-04B5-846E-8E89EB9300E1}"/>
              </a:ext>
            </a:extLst>
          </p:cNvPr>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rgbClr val="0091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Text…</a:t>
            </a:r>
          </a:p>
        </p:txBody>
      </p:sp>
      <p:sp>
        <p:nvSpPr>
          <p:cNvPr id="15" name="Date Placeholder 3">
            <a:extLst>
              <a:ext uri="{FF2B5EF4-FFF2-40B4-BE49-F238E27FC236}">
                <a16:creationId xmlns:a16="http://schemas.microsoft.com/office/drawing/2014/main" id="{24DA420E-90C3-71CA-15B2-897ED4419443}"/>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10/18/2022</a:t>
            </a:fld>
            <a:endParaRPr lang="en-US"/>
          </a:p>
        </p:txBody>
      </p:sp>
      <p:sp>
        <p:nvSpPr>
          <p:cNvPr id="16" name="Footer Placeholder 4">
            <a:extLst>
              <a:ext uri="{FF2B5EF4-FFF2-40B4-BE49-F238E27FC236}">
                <a16:creationId xmlns:a16="http://schemas.microsoft.com/office/drawing/2014/main" id="{6D950B74-3098-92AD-915B-74E3C8B4007F}"/>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7" name="Slide Number Placeholder 5">
            <a:extLst>
              <a:ext uri="{FF2B5EF4-FFF2-40B4-BE49-F238E27FC236}">
                <a16:creationId xmlns:a16="http://schemas.microsoft.com/office/drawing/2014/main" id="{75DD7BCF-9CC2-9B90-0355-5D1A85A73FA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186161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891626-B5B4-2C88-AE25-F2123CE54788}"/>
              </a:ext>
            </a:extLst>
          </p:cNvPr>
          <p:cNvSpPr>
            <a:spLocks noGrp="1"/>
          </p:cNvSpPr>
          <p:nvPr>
            <p:ph type="title" hasCustomPrompt="1"/>
          </p:nvPr>
        </p:nvSpPr>
        <p:spPr>
          <a:xfrm>
            <a:off x="838200" y="148373"/>
            <a:ext cx="9798114"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0" name="Content Placeholder 2">
            <a:extLst>
              <a:ext uri="{FF2B5EF4-FFF2-40B4-BE49-F238E27FC236}">
                <a16:creationId xmlns:a16="http://schemas.microsoft.com/office/drawing/2014/main" id="{551C6435-F65D-F48F-F83E-714453ACC7E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1AF1ED15-D78C-3100-631E-237B97DCE921}"/>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10/18/2022</a:t>
            </a:fld>
            <a:endParaRPr lang="en-US"/>
          </a:p>
        </p:txBody>
      </p:sp>
      <p:sp>
        <p:nvSpPr>
          <p:cNvPr id="15" name="Footer Placeholder 4">
            <a:extLst>
              <a:ext uri="{FF2B5EF4-FFF2-40B4-BE49-F238E27FC236}">
                <a16:creationId xmlns:a16="http://schemas.microsoft.com/office/drawing/2014/main" id="{6E4EBCE2-FFCB-5B64-00EE-C0513FEAF425}"/>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16" name="Slide Number Placeholder 5">
            <a:extLst>
              <a:ext uri="{FF2B5EF4-FFF2-40B4-BE49-F238E27FC236}">
                <a16:creationId xmlns:a16="http://schemas.microsoft.com/office/drawing/2014/main" id="{964DEF3E-9B1C-1E86-408F-8BC5DBD40E08}"/>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316613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5A6E-AB09-46B5-90C9-B5434B8D6B0D}"/>
              </a:ext>
            </a:extLst>
          </p:cNvPr>
          <p:cNvSpPr>
            <a:spLocks noGrp="1"/>
          </p:cNvSpPr>
          <p:nvPr>
            <p:ph type="title" hasCustomPrompt="1"/>
          </p:nvPr>
        </p:nvSpPr>
        <p:spPr>
          <a:xfrm>
            <a:off x="112615" y="240307"/>
            <a:ext cx="10515600" cy="1325563"/>
          </a:xfrm>
        </p:spPr>
        <p:txBody>
          <a:bodyPr/>
          <a:lstStyle>
            <a:lvl1pPr>
              <a:defRPr>
                <a:solidFill>
                  <a:schemeClr val="accent1"/>
                </a:solidFill>
                <a:latin typeface="Tw Cen MT" panose="020B0602020104020603" pitchFamily="34" charset="0"/>
              </a:defRPr>
            </a:lvl1pPr>
          </a:lstStyle>
          <a:p>
            <a:r>
              <a:rPr lang="en-US"/>
              <a:t>TITLE…</a:t>
            </a:r>
            <a:endParaRPr lang="en-GB"/>
          </a:p>
        </p:txBody>
      </p:sp>
      <p:sp>
        <p:nvSpPr>
          <p:cNvPr id="3" name="Date Placeholder 2">
            <a:extLst>
              <a:ext uri="{FF2B5EF4-FFF2-40B4-BE49-F238E27FC236}">
                <a16:creationId xmlns:a16="http://schemas.microsoft.com/office/drawing/2014/main" id="{118CF4B5-D781-420A-9FE4-77F957207190}"/>
              </a:ext>
            </a:extLst>
          </p:cNvPr>
          <p:cNvSpPr>
            <a:spLocks noGrp="1"/>
          </p:cNvSpPr>
          <p:nvPr>
            <p:ph type="dt" sz="half" idx="10"/>
          </p:nvPr>
        </p:nvSpPr>
        <p:spPr/>
        <p:txBody>
          <a:bodyPr/>
          <a:lstStyle/>
          <a:p>
            <a:fld id="{C5FC96DF-513F-5E44-9E83-2557597DE907}" type="datetimeFigureOut">
              <a:rPr lang="en-US" smtClean="0"/>
              <a:t>10/18/2022</a:t>
            </a:fld>
            <a:endParaRPr lang="en-US"/>
          </a:p>
        </p:txBody>
      </p:sp>
      <p:sp>
        <p:nvSpPr>
          <p:cNvPr id="4" name="Footer Placeholder 3">
            <a:extLst>
              <a:ext uri="{FF2B5EF4-FFF2-40B4-BE49-F238E27FC236}">
                <a16:creationId xmlns:a16="http://schemas.microsoft.com/office/drawing/2014/main" id="{CF018388-3E4F-4CD5-A7FF-ECA8F4C65D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76298-BBA0-4815-AED8-AE104DDD98F9}"/>
              </a:ext>
            </a:extLst>
          </p:cNvPr>
          <p:cNvSpPr>
            <a:spLocks noGrp="1"/>
          </p:cNvSpPr>
          <p:nvPr>
            <p:ph type="sldNum" sz="quarter" idx="12"/>
          </p:nvPr>
        </p:nvSpPr>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21877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792E5C71-3B66-E24E-9046-DD3BBDFB4373}"/>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51546E3B-D822-A8E4-145F-E2B2F2F783A8}"/>
              </a:ext>
            </a:extLst>
          </p:cNvPr>
          <p:cNvPicPr>
            <a:picLocks noChangeAspect="1"/>
          </p:cNvPicPr>
          <p:nvPr userDrawn="1"/>
        </p:nvPicPr>
        <p:blipFill>
          <a:blip r:embed="rId3"/>
          <a:stretch>
            <a:fillRect/>
          </a:stretch>
        </p:blipFill>
        <p:spPr>
          <a:xfrm>
            <a:off x="-3297" y="0"/>
            <a:ext cx="12192000" cy="6858000"/>
          </a:xfrm>
          <a:prstGeom prst="rect">
            <a:avLst/>
          </a:prstGeom>
        </p:spPr>
      </p:pic>
      <p:sp>
        <p:nvSpPr>
          <p:cNvPr id="10" name="Title 1">
            <a:extLst>
              <a:ext uri="{FF2B5EF4-FFF2-40B4-BE49-F238E27FC236}">
                <a16:creationId xmlns:a16="http://schemas.microsoft.com/office/drawing/2014/main" id="{A0CB11FD-6C43-E3C7-A027-B66E9DA76168}"/>
              </a:ext>
            </a:extLst>
          </p:cNvPr>
          <p:cNvSpPr>
            <a:spLocks noGrp="1"/>
          </p:cNvSpPr>
          <p:nvPr>
            <p:ph type="title" hasCustomPrompt="1"/>
          </p:nvPr>
        </p:nvSpPr>
        <p:spPr>
          <a:xfrm>
            <a:off x="2053575" y="136525"/>
            <a:ext cx="9798114"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4" name="Content Placeholder 2">
            <a:extLst>
              <a:ext uri="{FF2B5EF4-FFF2-40B4-BE49-F238E27FC236}">
                <a16:creationId xmlns:a16="http://schemas.microsoft.com/office/drawing/2014/main" id="{2D184864-52C3-2D4D-E324-C5769443498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8B3E3DC9-1FC2-2659-318D-FB3AAC9260E9}"/>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10/18/2022</a:t>
            </a:fld>
            <a:endParaRPr lang="en-US"/>
          </a:p>
        </p:txBody>
      </p:sp>
      <p:sp>
        <p:nvSpPr>
          <p:cNvPr id="16" name="Footer Placeholder 4">
            <a:extLst>
              <a:ext uri="{FF2B5EF4-FFF2-40B4-BE49-F238E27FC236}">
                <a16:creationId xmlns:a16="http://schemas.microsoft.com/office/drawing/2014/main" id="{AD2A081F-0F9B-2803-DE5C-9CEC67FD54D3}"/>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7" name="Slide Number Placeholder 5">
            <a:extLst>
              <a:ext uri="{FF2B5EF4-FFF2-40B4-BE49-F238E27FC236}">
                <a16:creationId xmlns:a16="http://schemas.microsoft.com/office/drawing/2014/main" id="{06D1BC84-9C53-3829-6C1D-F65E781DA6A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294303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08A46273-E24F-EF4A-BE12-A0343F8ABC7A}"/>
              </a:ext>
            </a:extLst>
          </p:cNvPr>
          <p:cNvPicPr>
            <a:picLocks noChangeAspect="1"/>
          </p:cNvPicPr>
          <p:nvPr userDrawn="1"/>
        </p:nvPicPr>
        <p:blipFill>
          <a:blip r:embed="rId2"/>
          <a:stretch>
            <a:fillRect/>
          </a:stretch>
        </p:blipFill>
        <p:spPr>
          <a:xfrm>
            <a:off x="10678964" y="-58982"/>
            <a:ext cx="1389190" cy="1325563"/>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239E24BF-7F41-8AB8-B1C8-C0C2F403E8F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BAEE97D0-A561-8471-514C-B1E02B8DDD37}"/>
              </a:ext>
            </a:extLst>
          </p:cNvPr>
          <p:cNvSpPr>
            <a:spLocks noGrp="1"/>
          </p:cNvSpPr>
          <p:nvPr>
            <p:ph type="title" hasCustomPrompt="1"/>
          </p:nvPr>
        </p:nvSpPr>
        <p:spPr>
          <a:xfrm>
            <a:off x="1995792" y="18255"/>
            <a:ext cx="6157608" cy="1325563"/>
          </a:xfrm>
        </p:spPr>
        <p:txBody>
          <a:bodyPr/>
          <a:lstStyle>
            <a:lvl1pPr>
              <a:defRPr b="1">
                <a:solidFill>
                  <a:schemeClr val="accent1"/>
                </a:solidFill>
                <a:latin typeface="Tw Cen MT" panose="020B0602020104020603" pitchFamily="34" charset="0"/>
              </a:defRPr>
            </a:lvl1pPr>
          </a:lstStyle>
          <a:p>
            <a:r>
              <a:rPr lang="en-US"/>
              <a:t>TITLE…</a:t>
            </a:r>
          </a:p>
        </p:txBody>
      </p:sp>
      <p:sp>
        <p:nvSpPr>
          <p:cNvPr id="15" name="Content Placeholder 2">
            <a:extLst>
              <a:ext uri="{FF2B5EF4-FFF2-40B4-BE49-F238E27FC236}">
                <a16:creationId xmlns:a16="http://schemas.microsoft.com/office/drawing/2014/main" id="{74B6ECFC-8B35-4E5F-2309-DD42995BC3B9}"/>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16" name="Content Placeholder 3">
            <a:extLst>
              <a:ext uri="{FF2B5EF4-FFF2-40B4-BE49-F238E27FC236}">
                <a16:creationId xmlns:a16="http://schemas.microsoft.com/office/drawing/2014/main" id="{34FA5864-3182-B85B-2C46-C9524D07FB1E}"/>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17" name="Date Placeholder 4">
            <a:extLst>
              <a:ext uri="{FF2B5EF4-FFF2-40B4-BE49-F238E27FC236}">
                <a16:creationId xmlns:a16="http://schemas.microsoft.com/office/drawing/2014/main" id="{90F327E8-5A26-B7BF-2E3B-4C231CB11BFC}"/>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10/18/2022</a:t>
            </a:fld>
            <a:endParaRPr lang="en-US"/>
          </a:p>
        </p:txBody>
      </p:sp>
      <p:sp>
        <p:nvSpPr>
          <p:cNvPr id="18" name="Footer Placeholder 5">
            <a:extLst>
              <a:ext uri="{FF2B5EF4-FFF2-40B4-BE49-F238E27FC236}">
                <a16:creationId xmlns:a16="http://schemas.microsoft.com/office/drawing/2014/main" id="{E7A6C22C-2608-5811-9F30-7205C05FBF04}"/>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9" name="Slide Number Placeholder 6">
            <a:extLst>
              <a:ext uri="{FF2B5EF4-FFF2-40B4-BE49-F238E27FC236}">
                <a16:creationId xmlns:a16="http://schemas.microsoft.com/office/drawing/2014/main" id="{190F79EE-F108-52BB-A691-A9FD2969B30A}"/>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248417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6F326-490A-5841-8742-5FB15826D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D985933D-6CD3-A14F-A0A7-D4663CEBD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07E6E-57AE-EA4C-967E-119F5AA37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C96DF-513F-5E44-9E83-2557597DE907}" type="datetimeFigureOut">
              <a:rPr lang="en-US" smtClean="0"/>
              <a:t>10/18/2022</a:t>
            </a:fld>
            <a:endParaRPr lang="en-US"/>
          </a:p>
        </p:txBody>
      </p:sp>
      <p:sp>
        <p:nvSpPr>
          <p:cNvPr id="5" name="Footer Placeholder 4">
            <a:extLst>
              <a:ext uri="{FF2B5EF4-FFF2-40B4-BE49-F238E27FC236}">
                <a16:creationId xmlns:a16="http://schemas.microsoft.com/office/drawing/2014/main" id="{46DFEC00-6437-774F-AD44-A4F06042D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9B6F4D-9188-9540-8287-CED16E2E3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A67BC-DD03-FF45-A387-D007E712BE67}"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F1939CBE-BB3F-365E-79FA-1205BFC4A572}"/>
              </a:ext>
            </a:extLst>
          </p:cNvPr>
          <p:cNvPicPr>
            <a:picLocks noChangeAspect="1"/>
          </p:cNvPicPr>
          <p:nvPr userDrawn="1"/>
        </p:nvPicPr>
        <p:blipFill>
          <a:blip r:embed="rId21"/>
          <a:stretch>
            <a:fillRect/>
          </a:stretch>
        </p:blipFill>
        <p:spPr>
          <a:xfrm>
            <a:off x="0" y="857"/>
            <a:ext cx="12190476" cy="6857143"/>
          </a:xfrm>
          <a:prstGeom prst="rect">
            <a:avLst/>
          </a:prstGeom>
        </p:spPr>
      </p:pic>
    </p:spTree>
    <p:extLst>
      <p:ext uri="{BB962C8B-B14F-4D97-AF65-F5344CB8AC3E}">
        <p14:creationId xmlns:p14="http://schemas.microsoft.com/office/powerpoint/2010/main" val="415472452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51" r:id="rId5"/>
    <p:sldLayoutId id="2147483666" r:id="rId6"/>
    <p:sldLayoutId id="2147483660" r:id="rId7"/>
    <p:sldLayoutId id="2147483650" r:id="rId8"/>
    <p:sldLayoutId id="2147483652" r:id="rId9"/>
    <p:sldLayoutId id="2147483662" r:id="rId10"/>
    <p:sldLayoutId id="2147483663" r:id="rId11"/>
    <p:sldLayoutId id="2147483664" r:id="rId12"/>
    <p:sldLayoutId id="2147483656" r:id="rId13"/>
    <p:sldLayoutId id="2147483659" r:id="rId14"/>
    <p:sldLayoutId id="2147483668" r:id="rId15"/>
    <p:sldLayoutId id="2147483669" r:id="rId16"/>
    <p:sldLayoutId id="2147483670" r:id="rId17"/>
    <p:sldLayoutId id="2147483671" r:id="rId18"/>
    <p:sldLayoutId id="2147483672" r:id="rId19"/>
  </p:sldLayoutIdLst>
  <p:txStyles>
    <p:titleStyle>
      <a:lvl1pPr algn="l" defTabSz="914400" rtl="0" eaLnBrk="1" latinLnBrk="0" hangingPunct="1">
        <a:lnSpc>
          <a:spcPct val="90000"/>
        </a:lnSpc>
        <a:spcBef>
          <a:spcPct val="0"/>
        </a:spcBef>
        <a:buNone/>
        <a:defRPr sz="4400" b="1" kern="1200">
          <a:solidFill>
            <a:srgbClr val="00919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4.xml"/><Relationship Id="rId1" Type="http://schemas.openxmlformats.org/officeDocument/2006/relationships/slideLayout" Target="../slideLayouts/slideLayout8.xml"/><Relationship Id="rId4" Type="http://schemas.microsoft.com/office/2007/relationships/hdphoto" Target="../media/hdphoto4.wdp"/></Relationships>
</file>

<file path=ppt/slides/_rels/slide106.xml.rels><?xml version="1.0" encoding="UTF-8" standalone="yes"?>
<Relationships xmlns="http://schemas.openxmlformats.org/package/2006/relationships"><Relationship Id="rId3" Type="http://schemas.openxmlformats.org/officeDocument/2006/relationships/hyperlink" Target="mailto:ana.soares@undp.org" TargetMode="External"/><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hyperlink" Target="mailto:tina.tordjman-nebe@undp.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ADR%20design%20matrix.docx"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ICPE%20Design%20Matrix_.docx"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package" Target="../embeddings/Microsoft_Word_Document.docx"/><Relationship Id="rId4" Type="http://schemas.openxmlformats.org/officeDocument/2006/relationships/hyperlink" Target="Draft%20Evaluation%20%20plan%20IE.docx"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8.xml"/><Relationship Id="rId5" Type="http://schemas.openxmlformats.org/officeDocument/2006/relationships/image" Target="../media/image37.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40.jpeg"/><Relationship Id="rId5" Type="http://schemas.microsoft.com/office/2007/relationships/hdphoto" Target="../media/hdphoto2.wdp"/><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3.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9.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0.xml"/><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1.xml"/><Relationship Id="rId1" Type="http://schemas.openxmlformats.org/officeDocument/2006/relationships/slideLayout" Target="../slideLayouts/slideLayout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2.xml.rels><?xml version="1.0" encoding="UTF-8" standalone="yes"?>
<Relationships xmlns="http://schemas.openxmlformats.org/package/2006/relationships"><Relationship Id="rId8" Type="http://schemas.openxmlformats.org/officeDocument/2006/relationships/hyperlink" Target="file:///C:\Users\ana.soares\Downloads\Checklist%20on%20Quality%20fo%20Evaluation%20recommendations..pdf" TargetMode="External"/><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8.xml"/><Relationship Id="rId4" Type="http://schemas.openxmlformats.org/officeDocument/2006/relationships/hyperlink" Target="https://www.unwomen.org/en/digital-library/publications/2022/01/intersectionality-resource-guide-and-toolkit"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unsdg.un.org/resources/leaving-no-one-behind-unsdg-operational-guide-un-country-teams" TargetMode="External"/><Relationship Id="rId2" Type="http://schemas.openxmlformats.org/officeDocument/2006/relationships/notesSlide" Target="../notesSlides/notesSlide68.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hyperlink" Target="https://www.undp.org/sites/g/files/zskgke326/files/publications/Brochure_LNOB_web.pdf"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hyperlink" Target="https://www.undp.org/sites/g/files/zskgke326/files/publications/Brochure_LNOB_web.pdf"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3.xml"/><Relationship Id="rId1" Type="http://schemas.openxmlformats.org/officeDocument/2006/relationships/slideLayout" Target="../slideLayouts/slideLayout8.xml"/><Relationship Id="rId5" Type="http://schemas.openxmlformats.org/officeDocument/2006/relationships/image" Target="../media/image53.png"/><Relationship Id="rId4" Type="http://schemas.openxmlformats.org/officeDocument/2006/relationships/hyperlink" Target="http://unevaluation.org/document/detail/1616"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8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9.xml"/><Relationship Id="rId1" Type="http://schemas.openxmlformats.org/officeDocument/2006/relationships/slideLayout" Target="../slideLayouts/slideLayout8.xml"/><Relationship Id="rId4" Type="http://schemas.openxmlformats.org/officeDocument/2006/relationships/image" Target="../media/image57.jpg"/></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9.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a:t>Evaluation in the UN</a:t>
            </a:r>
          </a:p>
        </p:txBody>
      </p:sp>
      <p:sp>
        <p:nvSpPr>
          <p:cNvPr id="3" name="Untertitel 2"/>
          <p:cNvSpPr>
            <a:spLocks noGrp="1"/>
          </p:cNvSpPr>
          <p:nvPr>
            <p:ph type="subTitle" idx="1"/>
          </p:nvPr>
        </p:nvSpPr>
        <p:spPr>
          <a:xfrm>
            <a:off x="830179" y="4766861"/>
            <a:ext cx="6894094" cy="624272"/>
          </a:xfrm>
        </p:spPr>
        <p:txBody>
          <a:bodyPr>
            <a:noAutofit/>
          </a:bodyPr>
          <a:lstStyle/>
          <a:p>
            <a:r>
              <a:rPr lang="de-DE" sz="2800" b="1" dirty="0">
                <a:solidFill>
                  <a:schemeClr val="tx2"/>
                </a:solidFill>
              </a:rPr>
              <a:t>Ana Rosa Soares  &amp;  Tina Tordjman-Nebe</a:t>
            </a:r>
          </a:p>
        </p:txBody>
      </p:sp>
      <p:pic>
        <p:nvPicPr>
          <p:cNvPr id="4" name="Picture 3">
            <a:extLst>
              <a:ext uri="{FF2B5EF4-FFF2-40B4-BE49-F238E27FC236}">
                <a16:creationId xmlns:a16="http://schemas.microsoft.com/office/drawing/2014/main" id="{67272F86-CD79-4411-B0F5-52536230C5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4193" y="4632562"/>
            <a:ext cx="2625241" cy="1125102"/>
          </a:xfrm>
          <a:prstGeom prst="rect">
            <a:avLst/>
          </a:prstGeom>
        </p:spPr>
      </p:pic>
    </p:spTree>
    <p:extLst>
      <p:ext uri="{BB962C8B-B14F-4D97-AF65-F5344CB8AC3E}">
        <p14:creationId xmlns:p14="http://schemas.microsoft.com/office/powerpoint/2010/main" val="2782590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985F21-2803-4706-8EDA-2C9A26DC6AA7}"/>
              </a:ext>
            </a:extLst>
          </p:cNvPr>
          <p:cNvSpPr>
            <a:spLocks noGrp="1"/>
          </p:cNvSpPr>
          <p:nvPr>
            <p:ph type="title"/>
          </p:nvPr>
        </p:nvSpPr>
        <p:spPr/>
        <p:txBody>
          <a:bodyPr/>
          <a:lstStyle/>
          <a:p>
            <a:r>
              <a:rPr lang="en-US" b="1" dirty="0"/>
              <a:t>“Evaluating the SDGs”</a:t>
            </a:r>
          </a:p>
        </p:txBody>
      </p:sp>
      <p:sp>
        <p:nvSpPr>
          <p:cNvPr id="7" name="Content Placeholder 6">
            <a:extLst>
              <a:ext uri="{FF2B5EF4-FFF2-40B4-BE49-F238E27FC236}">
                <a16:creationId xmlns:a16="http://schemas.microsoft.com/office/drawing/2014/main" id="{3F59A80D-3AFB-4C2D-A835-E7A264C1D0F3}"/>
              </a:ext>
            </a:extLst>
          </p:cNvPr>
          <p:cNvSpPr>
            <a:spLocks noGrp="1"/>
          </p:cNvSpPr>
          <p:nvPr>
            <p:ph idx="1"/>
          </p:nvPr>
        </p:nvSpPr>
        <p:spPr>
          <a:xfrm>
            <a:off x="2063552" y="1518614"/>
            <a:ext cx="8229600" cy="5006730"/>
          </a:xfrm>
        </p:spPr>
        <p:txBody>
          <a:bodyPr>
            <a:normAutofit/>
          </a:bodyPr>
          <a:lstStyle/>
          <a:p>
            <a:r>
              <a:rPr lang="en-US" dirty="0">
                <a:solidFill>
                  <a:schemeClr val="tx1">
                    <a:lumMod val="65000"/>
                    <a:lumOff val="35000"/>
                  </a:schemeClr>
                </a:solidFill>
              </a:rPr>
              <a:t>For many “evaluation of the SDGs” = tracking progress against the indicators</a:t>
            </a: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dirty="0">
              <a:solidFill>
                <a:schemeClr val="tx1">
                  <a:lumMod val="65000"/>
                  <a:lumOff val="35000"/>
                </a:schemeClr>
              </a:solidFill>
            </a:endParaRPr>
          </a:p>
          <a:p>
            <a:r>
              <a:rPr lang="en-US" dirty="0">
                <a:solidFill>
                  <a:schemeClr val="tx1">
                    <a:lumMod val="65000"/>
                    <a:lumOff val="35000"/>
                  </a:schemeClr>
                </a:solidFill>
              </a:rPr>
              <a:t>Important, but insufficient</a:t>
            </a:r>
          </a:p>
          <a:p>
            <a:r>
              <a:rPr lang="en-US" dirty="0">
                <a:solidFill>
                  <a:schemeClr val="tx1">
                    <a:lumMod val="65000"/>
                    <a:lumOff val="35000"/>
                  </a:schemeClr>
                </a:solidFill>
              </a:rPr>
              <a:t>It is also crucial to </a:t>
            </a:r>
            <a:r>
              <a:rPr lang="en-US" i="1" dirty="0">
                <a:solidFill>
                  <a:schemeClr val="tx1">
                    <a:lumMod val="65000"/>
                    <a:lumOff val="35000"/>
                  </a:schemeClr>
                </a:solidFill>
              </a:rPr>
              <a:t>evaluate</a:t>
            </a:r>
            <a:r>
              <a:rPr lang="en-US" dirty="0">
                <a:solidFill>
                  <a:schemeClr val="tx1">
                    <a:lumMod val="65000"/>
                    <a:lumOff val="35000"/>
                  </a:schemeClr>
                </a:solidFill>
              </a:rPr>
              <a:t> the policies, strategies and </a:t>
            </a:r>
            <a:r>
              <a:rPr lang="en-US" dirty="0" err="1">
                <a:solidFill>
                  <a:schemeClr val="tx1">
                    <a:lumMod val="65000"/>
                    <a:lumOff val="35000"/>
                  </a:schemeClr>
                </a:solidFill>
              </a:rPr>
              <a:t>programmes</a:t>
            </a:r>
            <a:r>
              <a:rPr lang="en-US" dirty="0">
                <a:solidFill>
                  <a:schemeClr val="tx1">
                    <a:lumMod val="65000"/>
                    <a:lumOff val="35000"/>
                  </a:schemeClr>
                </a:solidFill>
              </a:rPr>
              <a:t> that are intimately tied to accomplishing the 17 SDGs </a:t>
            </a:r>
          </a:p>
          <a:p>
            <a:endParaRPr lang="en-US" dirty="0">
              <a:highlight>
                <a:srgbClr val="FFFF00"/>
              </a:highlight>
            </a:endParaRPr>
          </a:p>
        </p:txBody>
      </p:sp>
      <p:sp>
        <p:nvSpPr>
          <p:cNvPr id="9" name="Slide Number Placeholder 2">
            <a:extLst>
              <a:ext uri="{FF2B5EF4-FFF2-40B4-BE49-F238E27FC236}">
                <a16:creationId xmlns:a16="http://schemas.microsoft.com/office/drawing/2014/main" id="{496FBE53-4979-5C4B-A9A4-41C6F54C8E22}"/>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10</a:t>
            </a:fld>
            <a:endParaRPr lang="en-GB" dirty="0"/>
          </a:p>
        </p:txBody>
      </p:sp>
      <p:pic>
        <p:nvPicPr>
          <p:cNvPr id="3" name="Picture 2" descr="A close up of a logo&#10;&#10;Description automatically generated">
            <a:extLst>
              <a:ext uri="{FF2B5EF4-FFF2-40B4-BE49-F238E27FC236}">
                <a16:creationId xmlns:a16="http://schemas.microsoft.com/office/drawing/2014/main" id="{B253B82F-87EC-834C-9564-3174B93824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7889" y="2441171"/>
            <a:ext cx="1580809" cy="1580809"/>
          </a:xfrm>
          <a:prstGeom prst="rect">
            <a:avLst/>
          </a:prstGeom>
        </p:spPr>
      </p:pic>
    </p:spTree>
    <p:extLst>
      <p:ext uri="{BB962C8B-B14F-4D97-AF65-F5344CB8AC3E}">
        <p14:creationId xmlns:p14="http://schemas.microsoft.com/office/powerpoint/2010/main" val="112493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DA47B-086D-42B2-86B6-3FAB3DE928FB}"/>
              </a:ext>
            </a:extLst>
          </p:cNvPr>
          <p:cNvSpPr>
            <a:spLocks noGrp="1"/>
          </p:cNvSpPr>
          <p:nvPr>
            <p:ph type="title"/>
          </p:nvPr>
        </p:nvSpPr>
        <p:spPr/>
        <p:txBody>
          <a:bodyPr/>
          <a:lstStyle/>
          <a:p>
            <a:r>
              <a:rPr lang="en-US" dirty="0"/>
              <a:t>How does UNDP recruit evaluators?</a:t>
            </a:r>
          </a:p>
        </p:txBody>
      </p:sp>
      <p:sp>
        <p:nvSpPr>
          <p:cNvPr id="3" name="Content Placeholder 2">
            <a:extLst>
              <a:ext uri="{FF2B5EF4-FFF2-40B4-BE49-F238E27FC236}">
                <a16:creationId xmlns:a16="http://schemas.microsoft.com/office/drawing/2014/main" id="{12C4BBC9-6AC7-40C8-BFB1-C89C4E9B65EB}"/>
              </a:ext>
            </a:extLst>
          </p:cNvPr>
          <p:cNvSpPr>
            <a:spLocks noGrp="1"/>
          </p:cNvSpPr>
          <p:nvPr>
            <p:ph idx="1"/>
          </p:nvPr>
        </p:nvSpPr>
        <p:spPr/>
        <p:txBody>
          <a:bodyPr/>
          <a:lstStyle/>
          <a:p>
            <a:r>
              <a:rPr lang="en-US" dirty="0"/>
              <a:t>Consultants for specific evaluations </a:t>
            </a:r>
          </a:p>
          <a:p>
            <a:pPr lvl="1"/>
            <a:r>
              <a:rPr lang="en-US" dirty="0"/>
              <a:t>Follows UNDP procurement rules</a:t>
            </a:r>
          </a:p>
          <a:p>
            <a:pPr lvl="1"/>
            <a:r>
              <a:rPr lang="en-US" dirty="0"/>
              <a:t>Applications with cover letter, CV/P11, financial offer, possibly writing samples</a:t>
            </a:r>
          </a:p>
          <a:p>
            <a:pPr lvl="2"/>
            <a:r>
              <a:rPr lang="en-US" dirty="0"/>
              <a:t>Screened against TOR</a:t>
            </a:r>
          </a:p>
          <a:p>
            <a:pPr lvl="1"/>
            <a:r>
              <a:rPr lang="en-US" dirty="0"/>
              <a:t>Interviews</a:t>
            </a:r>
          </a:p>
          <a:p>
            <a:pPr lvl="1"/>
            <a:r>
              <a:rPr lang="en-US" dirty="0"/>
              <a:t>Reference checks</a:t>
            </a:r>
          </a:p>
        </p:txBody>
      </p:sp>
    </p:spTree>
    <p:extLst>
      <p:ext uri="{BB962C8B-B14F-4D97-AF65-F5344CB8AC3E}">
        <p14:creationId xmlns:p14="http://schemas.microsoft.com/office/powerpoint/2010/main" val="37947288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D050-CB3F-4868-9B25-0A40C44703BB}"/>
              </a:ext>
            </a:extLst>
          </p:cNvPr>
          <p:cNvSpPr>
            <a:spLocks noGrp="1"/>
          </p:cNvSpPr>
          <p:nvPr>
            <p:ph type="title"/>
          </p:nvPr>
        </p:nvSpPr>
        <p:spPr/>
        <p:txBody>
          <a:bodyPr/>
          <a:lstStyle/>
          <a:p>
            <a:r>
              <a:rPr lang="en-US" dirty="0"/>
              <a:t>Competency-based interviews</a:t>
            </a:r>
          </a:p>
        </p:txBody>
      </p:sp>
      <p:sp>
        <p:nvSpPr>
          <p:cNvPr id="3" name="Content Placeholder 2">
            <a:extLst>
              <a:ext uri="{FF2B5EF4-FFF2-40B4-BE49-F238E27FC236}">
                <a16:creationId xmlns:a16="http://schemas.microsoft.com/office/drawing/2014/main" id="{D47139E9-9BB3-4FCC-8315-7F82B79CF47E}"/>
              </a:ext>
            </a:extLst>
          </p:cNvPr>
          <p:cNvSpPr>
            <a:spLocks noGrp="1"/>
          </p:cNvSpPr>
          <p:nvPr>
            <p:ph idx="1"/>
          </p:nvPr>
        </p:nvSpPr>
        <p:spPr/>
        <p:txBody>
          <a:bodyPr/>
          <a:lstStyle/>
          <a:p>
            <a:r>
              <a:rPr lang="en-US" dirty="0"/>
              <a:t>Questions aim to find out how you have used specific skills in your previous experience </a:t>
            </a:r>
          </a:p>
          <a:p>
            <a:r>
              <a:rPr lang="en-US" dirty="0"/>
              <a:t>Premise: past behavior is a good predictor of future behavior</a:t>
            </a:r>
          </a:p>
          <a:p>
            <a:r>
              <a:rPr lang="en-US" dirty="0"/>
              <a:t>Interest in what you learned, how you might have done things differently </a:t>
            </a:r>
          </a:p>
        </p:txBody>
      </p:sp>
    </p:spTree>
    <p:extLst>
      <p:ext uri="{BB962C8B-B14F-4D97-AF65-F5344CB8AC3E}">
        <p14:creationId xmlns:p14="http://schemas.microsoft.com/office/powerpoint/2010/main" val="30167780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0CA1-2BA1-4442-BB4D-CA8265F0E1FE}"/>
              </a:ext>
            </a:extLst>
          </p:cNvPr>
          <p:cNvSpPr>
            <a:spLocks noGrp="1"/>
          </p:cNvSpPr>
          <p:nvPr>
            <p:ph type="title"/>
          </p:nvPr>
        </p:nvSpPr>
        <p:spPr/>
        <p:txBody>
          <a:bodyPr/>
          <a:lstStyle/>
          <a:p>
            <a:r>
              <a:rPr lang="en-US" dirty="0"/>
              <a:t>Hints</a:t>
            </a:r>
          </a:p>
        </p:txBody>
      </p:sp>
      <p:sp>
        <p:nvSpPr>
          <p:cNvPr id="3" name="Content Placeholder 2">
            <a:extLst>
              <a:ext uri="{FF2B5EF4-FFF2-40B4-BE49-F238E27FC236}">
                <a16:creationId xmlns:a16="http://schemas.microsoft.com/office/drawing/2014/main" id="{084939F4-E66C-49E1-AE65-8111366E962A}"/>
              </a:ext>
            </a:extLst>
          </p:cNvPr>
          <p:cNvSpPr>
            <a:spLocks noGrp="1"/>
          </p:cNvSpPr>
          <p:nvPr>
            <p:ph idx="1"/>
          </p:nvPr>
        </p:nvSpPr>
        <p:spPr/>
        <p:txBody>
          <a:bodyPr>
            <a:normAutofit/>
          </a:bodyPr>
          <a:lstStyle/>
          <a:p>
            <a:r>
              <a:rPr lang="en-US" dirty="0"/>
              <a:t>“STAR” model </a:t>
            </a:r>
          </a:p>
          <a:p>
            <a:pPr lvl="1"/>
            <a:r>
              <a:rPr lang="en-US" dirty="0"/>
              <a:t>Describe the </a:t>
            </a:r>
            <a:r>
              <a:rPr lang="en-US" b="1" dirty="0">
                <a:solidFill>
                  <a:srgbClr val="800000"/>
                </a:solidFill>
              </a:rPr>
              <a:t>S</a:t>
            </a:r>
            <a:r>
              <a:rPr lang="en-US" dirty="0"/>
              <a:t>ituation</a:t>
            </a:r>
          </a:p>
          <a:p>
            <a:pPr lvl="1"/>
            <a:r>
              <a:rPr lang="en-US" dirty="0"/>
              <a:t>Explain the </a:t>
            </a:r>
            <a:r>
              <a:rPr lang="en-US" b="1" dirty="0">
                <a:solidFill>
                  <a:srgbClr val="800000"/>
                </a:solidFill>
              </a:rPr>
              <a:t>T</a:t>
            </a:r>
            <a:r>
              <a:rPr lang="en-US" dirty="0"/>
              <a:t>ask at hand</a:t>
            </a:r>
          </a:p>
          <a:p>
            <a:pPr lvl="1"/>
            <a:r>
              <a:rPr lang="en-US" dirty="0"/>
              <a:t>Outline the </a:t>
            </a:r>
            <a:r>
              <a:rPr lang="en-US" b="1" dirty="0">
                <a:solidFill>
                  <a:srgbClr val="800000"/>
                </a:solidFill>
              </a:rPr>
              <a:t>A</a:t>
            </a:r>
            <a:r>
              <a:rPr lang="en-US" dirty="0"/>
              <a:t>ction you took</a:t>
            </a:r>
          </a:p>
          <a:p>
            <a:pPr lvl="1"/>
            <a:r>
              <a:rPr lang="en-US" dirty="0"/>
              <a:t>Summarize the </a:t>
            </a:r>
            <a:r>
              <a:rPr lang="en-US" b="1" dirty="0">
                <a:solidFill>
                  <a:srgbClr val="800000"/>
                </a:solidFill>
              </a:rPr>
              <a:t>R</a:t>
            </a:r>
            <a:r>
              <a:rPr lang="en-US" dirty="0"/>
              <a:t>esult</a:t>
            </a:r>
          </a:p>
          <a:p>
            <a:r>
              <a:rPr lang="en-US" dirty="0"/>
              <a:t>If relevant, add something you learned or would do differently </a:t>
            </a:r>
          </a:p>
          <a:p>
            <a:r>
              <a:rPr lang="en-US" dirty="0"/>
              <a:t>Whenever possible, give an example from an evaluation</a:t>
            </a:r>
          </a:p>
          <a:p>
            <a:r>
              <a:rPr lang="en-US" dirty="0"/>
              <a:t>If the question is about evaluation, you don’t have an evaluation example, say so, and then say, “but I was in a similar situation…” </a:t>
            </a:r>
          </a:p>
        </p:txBody>
      </p:sp>
    </p:spTree>
    <p:extLst>
      <p:ext uri="{BB962C8B-B14F-4D97-AF65-F5344CB8AC3E}">
        <p14:creationId xmlns:p14="http://schemas.microsoft.com/office/powerpoint/2010/main" val="17497010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Wrap-up</a:t>
            </a:r>
          </a:p>
        </p:txBody>
      </p:sp>
      <p:cxnSp>
        <p:nvCxnSpPr>
          <p:cNvPr id="7" name="Gerade Verbindung 8">
            <a:extLst>
              <a:ext uri="{FF2B5EF4-FFF2-40B4-BE49-F238E27FC236}">
                <a16:creationId xmlns:a16="http://schemas.microsoft.com/office/drawing/2014/main" id="{41E4F2ED-637E-3642-BC95-3612E3D3F9F3}"/>
              </a:ext>
            </a:extLst>
          </p:cNvPr>
          <p:cNvCxnSpPr/>
          <p:nvPr/>
        </p:nvCxnSpPr>
        <p:spPr>
          <a:xfrm>
            <a:off x="1524000" y="980728"/>
            <a:ext cx="7308304"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AFF45A9E-F210-1443-9221-3F42F1347439}"/>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103</a:t>
            </a:fld>
            <a:endParaRPr lang="en-GB" dirty="0"/>
          </a:p>
        </p:txBody>
      </p:sp>
    </p:spTree>
    <p:extLst>
      <p:ext uri="{BB962C8B-B14F-4D97-AF65-F5344CB8AC3E}">
        <p14:creationId xmlns:p14="http://schemas.microsoft.com/office/powerpoint/2010/main" val="3588538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9536" y="116632"/>
            <a:ext cx="8229600" cy="1143000"/>
          </a:xfrm>
        </p:spPr>
        <p:txBody>
          <a:bodyPr>
            <a:normAutofit fontScale="90000"/>
          </a:bodyPr>
          <a:lstStyle/>
          <a:p>
            <a:r>
              <a:rPr lang="en-US" dirty="0"/>
              <a:t>What messages are you taking home?</a:t>
            </a:r>
          </a:p>
        </p:txBody>
      </p:sp>
      <p:pic>
        <p:nvPicPr>
          <p:cNvPr id="1026" name="Picture 2" descr="http://www.creativitypost.com/images/made/images/uploads/education/iStock_000021422972XSmall_610_300_s_c1_center_cent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6052" y="2145419"/>
            <a:ext cx="5219897" cy="256716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C6A66B6A-51CC-5944-9ACD-3E89204B7921}"/>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104</a:t>
            </a:fld>
            <a:endParaRPr lang="en-GB" dirty="0"/>
          </a:p>
        </p:txBody>
      </p:sp>
    </p:spTree>
    <p:extLst>
      <p:ext uri="{BB962C8B-B14F-4D97-AF65-F5344CB8AC3E}">
        <p14:creationId xmlns:p14="http://schemas.microsoft.com/office/powerpoint/2010/main" val="2345057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Workshop evaluation </a:t>
            </a:r>
          </a:p>
        </p:txBody>
      </p:sp>
      <p:sp>
        <p:nvSpPr>
          <p:cNvPr id="5" name="AutoShape 2" descr="Image result for evaluation"/>
          <p:cNvSpPr>
            <a:spLocks noChangeAspect="1" noChangeArrowheads="1"/>
          </p:cNvSpPr>
          <p:nvPr/>
        </p:nvSpPr>
        <p:spPr bwMode="auto">
          <a:xfrm>
            <a:off x="2783681" y="7489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2052" name="Picture 4" descr="http://educatingourselves.blogs.deseretnews.com/files/2012/08/shutterstock_44222080.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9449" b="92441" l="3941" r="92611">
                        <a14:foregroundMark x1="15764" y1="20000" x2="7759" y2="28819"/>
                        <a14:foregroundMark x1="7759" y1="28819" x2="9113" y2="30236"/>
                        <a14:foregroundMark x1="7635" y1="53228" x2="4116" y2="65644"/>
                        <a14:foregroundMark x1="4064" y1="65827" x2="8621" y2="68976"/>
                        <a14:foregroundMark x1="7020" y1="70236" x2="9606" y2="74646"/>
                        <a14:foregroundMark x1="9360" y1="89134" x2="11453" y2="92598"/>
                        <a14:foregroundMark x1="11453" y1="89606" x2="18842" y2="92126"/>
                        <a14:foregroundMark x1="18966" y1="92598" x2="15394" y2="92598"/>
                        <a14:foregroundMark x1="46396" y1="15591" x2="48276" y2="18268"/>
                        <a14:foregroundMark x1="42857" y1="10551" x2="43003" y2="10759"/>
                        <a14:foregroundMark x1="49416" y1="13934" x2="62192" y2="14488"/>
                        <a14:foregroundMark x1="62192" y1="14488" x2="65025" y2="14331"/>
                        <a14:foregroundMark x1="48645" y1="16220" x2="59729" y2="16535"/>
                        <a14:foregroundMark x1="59729" y1="16535" x2="68594" y2="15591"/>
                        <a14:foregroundMark x1="71552" y1="15276" x2="72167" y2="14488"/>
                        <a14:foregroundMark x1="51108" y1="13543" x2="61823" y2="13543"/>
                        <a14:foregroundMark x1="61823" y1="13543" x2="74507" y2="12913"/>
                        <a14:foregroundMark x1="68258" y1="15118" x2="67365" y2="15433"/>
                        <a14:foregroundMark x1="69151" y1="14803" x2="68258" y2="15118"/>
                        <a14:foregroundMark x1="70043" y1="14488" x2="69151" y2="14803"/>
                        <a14:foregroundMark x1="71381" y1="14016" x2="70043" y2="14488"/>
                        <a14:foregroundMark x1="72274" y1="13701" x2="71381" y2="14016"/>
                        <a14:foregroundMark x1="74507" y1="12913" x2="72274" y2="13701"/>
                        <a14:foregroundMark x1="76775" y1="16220" x2="76232" y2="16693"/>
                        <a14:foregroundMark x1="77135" y1="15906" x2="76775" y2="16220"/>
                        <a14:foregroundMark x1="77496" y1="15591" x2="77135" y2="15906"/>
                        <a14:foregroundMark x1="78400" y1="14803" x2="77496" y2="15591"/>
                        <a14:foregroundMark x1="78941" y1="14331" x2="78400" y2="14803"/>
                        <a14:foregroundMark x1="79249" y1="15906" x2="78325" y2="15433"/>
                        <a14:foregroundMark x1="80172" y1="16378" x2="79249" y2="15906"/>
                        <a14:foregroundMark x1="81404" y1="17008" x2="80172" y2="16378"/>
                        <a14:foregroundMark x1="71921" y1="9764" x2="72537" y2="9449"/>
                        <a14:foregroundMark x1="36054" y1="24724" x2="43350" y2="31654"/>
                        <a14:foregroundMark x1="43350" y1="31654" x2="35764" y2="24269"/>
                        <a14:foregroundMark x1="35592" y1="35661" x2="43103" y2="43937"/>
                        <a14:foregroundMark x1="43103" y1="43937" x2="35592" y2="35366"/>
                        <a14:foregroundMark x1="35099" y1="46772" x2="43596" y2="54646"/>
                        <a14:foregroundMark x1="43596" y1="54646" x2="35345" y2="46929"/>
                        <a14:foregroundMark x1="34852" y1="58268" x2="43227" y2="66772"/>
                        <a14:foregroundMark x1="43227" y1="66772" x2="34483" y2="59055"/>
                        <a14:foregroundMark x1="34483" y1="59055" x2="33990" y2="58898"/>
                        <a14:foregroundMark x1="34852" y1="70079" x2="43596" y2="78425"/>
                        <a14:foregroundMark x1="43596" y1="78425" x2="34729" y2="69921"/>
                        <a14:foregroundMark x1="57284" y1="76801" x2="58744" y2="77480"/>
                        <a14:foregroundMark x1="56374" y1="76378" x2="57284" y2="76801"/>
                        <a14:foregroundMark x1="54341" y1="75433" x2="56374" y2="76378"/>
                        <a14:foregroundMark x1="52986" y1="74803" x2="54341" y2="75433"/>
                        <a14:foregroundMark x1="50954" y1="73858" x2="52986" y2="74803"/>
                        <a14:foregroundMark x1="50276" y1="73543" x2="50954" y2="73858"/>
                        <a14:foregroundMark x1="49050" y1="72973" x2="50276" y2="73543"/>
                        <a14:foregroundMark x1="47906" y1="72441" x2="48597" y2="72762"/>
                        <a14:foregroundMark x1="61786" y1="75433" x2="63424" y2="74331"/>
                        <a14:foregroundMark x1="60850" y1="76063" x2="61786" y2="75433"/>
                        <a14:foregroundMark x1="58744" y1="77480" x2="59212" y2="77165"/>
                        <a14:foregroundMark x1="62314" y1="77165" x2="63054" y2="77638"/>
                        <a14:foregroundMark x1="61083" y1="76378" x2="62314" y2="77165"/>
                        <a14:foregroundMark x1="59112" y1="75118" x2="60590" y2="76063"/>
                        <a14:foregroundMark x1="58374" y1="74646" x2="59112" y2="75118"/>
                        <a14:foregroundMark x1="74503" y1="76211" x2="78448" y2="74488"/>
                        <a14:foregroundMark x1="69793" y1="78268" x2="70515" y2="77953"/>
                        <a14:foregroundMark x1="68350" y1="78898" x2="69793" y2="78268"/>
                        <a14:foregroundMark x1="78448" y1="74488" x2="89286" y2="73543"/>
                        <a14:foregroundMark x1="89286" y1="73543" x2="90394" y2="73543"/>
                        <a14:foregroundMark x1="77114" y1="78820" x2="79433" y2="78853"/>
                        <a14:foregroundMark x1="71429" y1="78740" x2="75635" y2="78799"/>
                        <a14:foregroundMark x1="83622" y1="78608" x2="91749" y2="76220"/>
                        <a14:foregroundMark x1="88793" y1="78425" x2="89039" y2="79055"/>
                        <a14:foregroundMark x1="52397" y1="66614" x2="60714" y2="66614"/>
                        <a14:foregroundMark x1="50801" y1="66614" x2="52295" y2="66614"/>
                        <a14:foregroundMark x1="47291" y1="66614" x2="49052" y2="66614"/>
                        <a14:foregroundMark x1="60714" y1="66614" x2="71798" y2="64567"/>
                        <a14:foregroundMark x1="71798" y1="64567" x2="71675" y2="64094"/>
                        <a14:foregroundMark x1="62117" y1="61575" x2="72783" y2="62205"/>
                        <a14:foregroundMark x1="54076" y1="61100" x2="62117" y2="61575"/>
                        <a14:foregroundMark x1="48768" y1="60787" x2="53990" y2="61095"/>
                        <a14:foregroundMark x1="78695" y1="48976" x2="77833" y2="51024"/>
                        <a14:foregroundMark x1="65305" y1="38898" x2="70567" y2="39685"/>
                        <a14:foregroundMark x1="62143" y1="38425" x2="65305" y2="38898"/>
                        <a14:foregroundMark x1="49507" y1="36535" x2="62143" y2="38425"/>
                        <a14:foregroundMark x1="74261" y1="37953" x2="74631" y2="44252"/>
                        <a14:foregroundMark x1="65271" y1="24882" x2="73768" y2="25354"/>
                        <a14:foregroundMark x1="88890" y1="24636" x2="81650" y2="25039"/>
                        <a14:foregroundMark x1="92980" y1="24409" x2="90973" y2="24521"/>
                        <a14:foregroundMark x1="82785" y1="25512" x2="92611" y2="29606"/>
                        <a14:foregroundMark x1="81650" y1="25039" x2="82785" y2="25512"/>
                        <a14:foregroundMark x1="92611" y1="26929" x2="92611" y2="25512"/>
                        <a14:foregroundMark x1="92611" y1="29606" x2="92611" y2="26929"/>
                        <a14:foregroundMark x1="47291" y1="49606" x2="48399" y2="52598"/>
                        <a14:foregroundMark x1="53202" y1="51339" x2="53202" y2="51339"/>
                        <a14:foregroundMark x1="55788" y1="51654" x2="55788" y2="51654"/>
                        <a14:foregroundMark x1="58744" y1="51654" x2="58744" y2="51654"/>
                        <a14:foregroundMark x1="56158" y1="51496" x2="56158" y2="51496"/>
                        <a14:foregroundMark x1="66502" y1="54646" x2="66502" y2="54646"/>
                        <a14:foregroundMark x1="69951" y1="50866" x2="69951" y2="50866"/>
                        <a14:foregroundMark x1="73768" y1="51024" x2="73768" y2="51024"/>
                        <a14:foregroundMark x1="52833" y1="25354" x2="52833" y2="26772"/>
                        <a14:foregroundMark x1="58621" y1="25827" x2="58621" y2="25827"/>
                        <a14:foregroundMark x1="61946" y1="25512" x2="61946" y2="25512"/>
                        <a14:foregroundMark x1="52217" y1="41102" x2="52217" y2="41102"/>
                        <a14:foregroundMark x1="45320" y1="14173" x2="45320" y2="14173"/>
                        <a14:foregroundMark x1="45813" y1="14173" x2="45813" y2="14173"/>
                        <a14:foregroundMark x1="45443" y1="13386" x2="45443" y2="13386"/>
                        <a14:foregroundMark x1="46429" y1="13543" x2="45320" y2="13228"/>
                        <a14:foregroundMark x1="45936" y1="13701" x2="46429" y2="15433"/>
                        <a14:foregroundMark x1="42611" y1="13701" x2="43966" y2="14016"/>
                        <a14:foregroundMark x1="80542" y1="77795" x2="80542" y2="77795"/>
                        <a14:foregroundMark x1="69704" y1="17165" x2="69704" y2="17165"/>
                        <a14:foregroundMark x1="62069" y1="37008" x2="62069" y2="37008"/>
                        <a14:foregroundMark x1="50616" y1="64252" x2="50616" y2="64252"/>
                        <a14:foregroundMark x1="50616" y1="62835" x2="50616" y2="62835"/>
                        <a14:foregroundMark x1="52709" y1="63780" x2="52709" y2="63780"/>
                        <a14:foregroundMark x1="52956" y1="63937" x2="52956" y2="63937"/>
                        <a14:foregroundMark x1="52586" y1="62835" x2="52833" y2="63937"/>
                        <a14:foregroundMark x1="53253" y1="63937" x2="53202" y2="63150"/>
                        <a14:foregroundMark x1="53325" y1="65039" x2="53253" y2="63937"/>
                        <a14:foregroundMark x1="50258" y1="61417" x2="50369" y2="61890"/>
                        <a14:foregroundMark x1="50000" y1="60315" x2="50258" y2="61417"/>
                        <a14:foregroundMark x1="52709" y1="63780" x2="52956" y2="64882"/>
                        <a14:foregroundMark x1="51243" y1="63937" x2="51478" y2="64409"/>
                        <a14:foregroundMark x1="51008" y1="63465" x2="51243" y2="63937"/>
                        <a14:foregroundMark x1="50695" y1="62835" x2="51008" y2="63465"/>
                        <a14:foregroundMark x1="49989" y1="61417" x2="50695" y2="62835"/>
                        <a14:foregroundMark x1="49754" y1="60945" x2="49989" y2="61417"/>
                        <a14:foregroundMark x1="70320" y1="72441" x2="70320" y2="72441"/>
                        <a14:foregroundMark x1="70567" y1="72756" x2="70567" y2="72756"/>
                        <a14:foregroundMark x1="71429" y1="76378" x2="71429" y2="76378"/>
                        <a14:foregroundMark x1="71921" y1="78268" x2="71921" y2="78268"/>
                        <a14:foregroundMark x1="71921" y1="77795" x2="71921" y2="77795"/>
                        <a14:foregroundMark x1="49261" y1="36693" x2="49261" y2="36693"/>
                        <a14:foregroundMark x1="50123" y1="36378" x2="49015" y2="36535"/>
                        <a14:foregroundMark x1="48768" y1="37323" x2="48522" y2="36693"/>
                        <a14:foregroundMark x1="70320" y1="25197" x2="70320" y2="25197"/>
                        <a14:foregroundMark x1="69828" y1="24882" x2="69828" y2="24882"/>
                        <a14:foregroundMark x1="69828" y1="24882" x2="69581" y2="25827"/>
                        <a14:foregroundMark x1="92488" y1="25039" x2="92488" y2="25039"/>
                        <a14:foregroundMark x1="62315" y1="36850" x2="62438" y2="38583"/>
                        <a14:foregroundMark x1="62438" y1="39370" x2="62438" y2="39370"/>
                        <a14:foregroundMark x1="62438" y1="38268" x2="62685" y2="39370"/>
                        <a14:foregroundMark x1="64286" y1="37480" x2="64286" y2="37480"/>
                        <a14:foregroundMark x1="50246" y1="36693" x2="48399" y2="36535"/>
                        <a14:foregroundMark x1="70813" y1="38898" x2="70197" y2="38898"/>
                        <a14:foregroundMark x1="66872" y1="54961" x2="65764" y2="55118"/>
                        <a14:foregroundMark x1="47537" y1="48819" x2="47906" y2="49764"/>
                        <a14:foregroundMark x1="49631" y1="52913" x2="49631" y2="53701"/>
                        <a14:foregroundMark x1="58251" y1="50866" x2="58867" y2="51811"/>
                        <a14:foregroundMark x1="49261" y1="60630" x2="48768" y2="62205"/>
                        <a14:foregroundMark x1="49754" y1="60472" x2="50862" y2="63307"/>
                        <a14:foregroundMark x1="49754" y1="60157" x2="50369" y2="60157"/>
                        <a14:foregroundMark x1="52709" y1="62520" x2="53079" y2="64094"/>
                        <a14:foregroundMark x1="57759" y1="77323" x2="60591" y2="77008"/>
                        <a14:foregroundMark x1="48399" y1="78110" x2="49754" y2="78110"/>
                        <a14:foregroundMark x1="60345" y1="75748" x2="60714" y2="77795"/>
                        <a14:foregroundMark x1="56034" y1="74961" x2="56281" y2="77795"/>
                        <a14:foregroundMark x1="56650" y1="74173" x2="56527" y2="76378"/>
                        <a14:foregroundMark x1="63793" y1="75433" x2="65271" y2="76850"/>
                        <a14:foregroundMark x1="61330" y1="74803" x2="61576" y2="75748"/>
                        <a14:foregroundMark x1="57266" y1="74961" x2="57143" y2="76535"/>
                        <a14:foregroundMark x1="71552" y1="75433" x2="71921" y2="75906"/>
                        <a14:foregroundMark x1="71675" y1="75433" x2="72044" y2="77795"/>
                        <a14:foregroundMark x1="71552" y1="74961" x2="71921" y2="77008"/>
                        <a14:foregroundMark x1="71798" y1="76063" x2="72783" y2="78583"/>
                        <a14:foregroundMark x1="81158" y1="75748" x2="81158" y2="78425"/>
                        <a14:foregroundMark x1="83005" y1="76850" x2="82882" y2="79055"/>
                        <a14:foregroundMark x1="82759" y1="74173" x2="84360" y2="74331"/>
                        <a14:foregroundMark x1="91133" y1="75433" x2="91872" y2="76693"/>
                        <a14:foregroundMark x1="52094" y1="63780" x2="53202" y2="66142"/>
                        <a14:foregroundMark x1="55542" y1="62677" x2="58990" y2="61732"/>
                        <a14:foregroundMark x1="60468" y1="62047" x2="63916" y2="61260"/>
                        <a14:foregroundMark x1="64286" y1="62047" x2="65517" y2="62992"/>
                        <a14:foregroundMark x1="66502" y1="62047" x2="72414" y2="62047"/>
                        <a14:foregroundMark x1="63300" y1="65669" x2="63177" y2="65197"/>
                        <a14:foregroundMark x1="51724" y1="37953" x2="51970" y2="38268"/>
                        <a14:foregroundMark x1="41995" y1="12598" x2="42611" y2="12441"/>
                        <a14:foregroundMark x1="47537" y1="14331" x2="47291" y2="13701"/>
                        <a14:foregroundMark x1="53695" y1="14646" x2="52217" y2="15748"/>
                        <a14:foregroundMark x1="56404" y1="14016" x2="57759" y2="15748"/>
                        <a14:foregroundMark x1="54680" y1="15118" x2="52340" y2="14803"/>
                        <a14:foregroundMark x1="50862" y1="14646" x2="50985" y2="16850"/>
                        <a14:foregroundMark x1="47537" y1="14173" x2="47783" y2="15433"/>
                        <a14:foregroundMark x1="43227" y1="13228" x2="41995" y2="13386"/>
                        <a14:foregroundMark x1="58744" y1="14803" x2="59975" y2="16693"/>
                        <a14:foregroundMark x1="63054" y1="14646" x2="62685" y2="14803"/>
                        <a14:foregroundMark x1="67365" y1="14803" x2="68227" y2="15591"/>
                        <a14:foregroundMark x1="70320" y1="14646" x2="70197" y2="17008"/>
                        <a14:foregroundMark x1="72783" y1="14488" x2="73645" y2="14803"/>
                        <a14:foregroundMark x1="77094" y1="17008" x2="76724" y2="17323"/>
                        <a14:foregroundMark x1="80419" y1="14803" x2="80049" y2="17953"/>
                        <a14:foregroundMark x1="41872" y1="11339" x2="43966" y2="11654"/>
                        <a14:foregroundMark x1="44828" y1="13386" x2="44704" y2="14331"/>
                        <a14:backgroundMark x1="23892" y1="33858" x2="23892" y2="33858"/>
                        <a14:backgroundMark x1="24015" y1="32441" x2="23892" y2="37795"/>
                        <a14:backgroundMark x1="33498" y1="34803" x2="33498" y2="39528"/>
                        <a14:backgroundMark x1="26108" y1="48189" x2="30419" y2="51024"/>
                        <a14:backgroundMark x1="19212" y1="43307" x2="22906" y2="40157"/>
                        <a14:backgroundMark x1="25369" y1="68504" x2="26478" y2="62677"/>
                        <a14:backgroundMark x1="23645" y1="69764" x2="25123" y2="69764"/>
                        <a14:backgroundMark x1="49631" y1="70709" x2="56897" y2="70866"/>
                        <a14:backgroundMark x1="55788" y1="58425" x2="64286" y2="58583"/>
                        <a14:backgroundMark x1="50123" y1="14173" x2="50123" y2="14173"/>
                        <a14:backgroundMark x1="71921" y1="26929" x2="71921" y2="26929"/>
                        <a14:backgroundMark x1="88793" y1="24724" x2="89532" y2="25827"/>
                        <a14:backgroundMark x1="55296" y1="34331" x2="55296" y2="34331"/>
                        <a14:backgroundMark x1="49507" y1="32756" x2="63670" y2="32913"/>
                        <a14:backgroundMark x1="33498" y1="31496" x2="33498" y2="31496"/>
                        <a14:backgroundMark x1="33744" y1="33543" x2="33621" y2="33701"/>
                        <a14:backgroundMark x1="34360" y1="23780" x2="34360" y2="24724"/>
                        <a14:backgroundMark x1="34483" y1="23937" x2="34483" y2="23937"/>
                        <a14:backgroundMark x1="31650" y1="33701" x2="31650" y2="33701"/>
                        <a14:backgroundMark x1="34236" y1="65197" x2="34236" y2="65197"/>
                        <a14:backgroundMark x1="34606" y1="62835" x2="34606" y2="62835"/>
                        <a14:backgroundMark x1="34606" y1="62205" x2="34606" y2="62205"/>
                        <a14:backgroundMark x1="34606" y1="62205" x2="34852" y2="63780"/>
                        <a14:backgroundMark x1="34729" y1="67559" x2="35099" y2="68976"/>
                        <a14:backgroundMark x1="34606" y1="69449" x2="34360" y2="71181"/>
                        <a14:backgroundMark x1="32512" y1="59685" x2="32512" y2="58583"/>
                        <a14:backgroundMark x1="30049" y1="60945" x2="30049" y2="60945"/>
                        <a14:backgroundMark x1="3079" y1="65512" x2="2956" y2="67087"/>
                        <a14:backgroundMark x1="34236" y1="23622" x2="34483" y2="24724"/>
                        <a14:backgroundMark x1="34236" y1="46142" x2="34729" y2="46929"/>
                        <a14:backgroundMark x1="43046" y1="15650" x2="43966" y2="15748"/>
                        <a14:backgroundMark x1="75493" y1="78898" x2="75862" y2="79685"/>
                        <a14:backgroundMark x1="53202" y1="38110" x2="53202" y2="38110"/>
                        <a14:backgroundMark x1="55296" y1="38583" x2="55296" y2="38583"/>
                        <a14:backgroundMark x1="58251" y1="38425" x2="58251" y2="38425"/>
                        <a14:backgroundMark x1="72044" y1="26614" x2="72044" y2="26614"/>
                        <a14:backgroundMark x1="91872" y1="26929" x2="91872" y2="26929"/>
                        <a14:backgroundMark x1="91379" y1="26929" x2="91379" y2="26929"/>
                        <a14:backgroundMark x1="86823" y1="25354" x2="86823" y2="25354"/>
                        <a14:backgroundMark x1="82266" y1="25512" x2="82266" y2="25512"/>
                        <a14:backgroundMark x1="76724" y1="14803" x2="76724" y2="14803"/>
                        <a14:backgroundMark x1="76847" y1="15591" x2="76847" y2="15591"/>
                        <a14:backgroundMark x1="76724" y1="14803" x2="76724" y2="14803"/>
                        <a14:backgroundMark x1="76970" y1="14488" x2="76970" y2="14488"/>
                        <a14:backgroundMark x1="76970" y1="16220" x2="76970" y2="16220"/>
                        <a14:backgroundMark x1="77094" y1="15906" x2="77094" y2="15906"/>
                        <a14:backgroundMark x1="71182" y1="14016" x2="71182" y2="14016"/>
                        <a14:backgroundMark x1="71182" y1="13701" x2="71182" y2="13701"/>
                        <a14:backgroundMark x1="71552" y1="12913" x2="71552" y2="12913"/>
                        <a14:backgroundMark x1="50616" y1="14173" x2="50616" y2="14173"/>
                        <a14:backgroundMark x1="49877" y1="41260" x2="49877" y2="41260"/>
                        <a14:backgroundMark x1="63424" y1="39685" x2="63424" y2="39685"/>
                        <a14:backgroundMark x1="49877" y1="66142" x2="49877" y2="66142"/>
                        <a14:backgroundMark x1="49015" y1="66299" x2="49015" y2="66299"/>
                        <a14:backgroundMark x1="49261" y1="66457" x2="49754" y2="67402"/>
                        <a14:backgroundMark x1="49159" y1="57265" x2="49996" y2="59672"/>
                        <a14:backgroundMark x1="53760" y1="62128" x2="53941" y2="61575"/>
                        <a14:backgroundMark x1="55296" y1="65984" x2="55296" y2="65984"/>
                        <a14:backgroundMark x1="54926" y1="66142" x2="54926" y2="66142"/>
                        <a14:backgroundMark x1="55049" y1="66614" x2="55049" y2="66614"/>
                        <a14:backgroundMark x1="58990" y1="62362" x2="58990" y2="62362"/>
                        <a14:backgroundMark x1="61207" y1="64724" x2="61207" y2="64724"/>
                        <a14:backgroundMark x1="61207" y1="66457" x2="61207" y2="66457"/>
                        <a14:backgroundMark x1="60222" y1="61732" x2="60222" y2="61732"/>
                        <a14:backgroundMark x1="54187" y1="61575" x2="54187" y2="61575"/>
                        <a14:backgroundMark x1="55296" y1="61417" x2="55296" y2="61417"/>
                        <a14:backgroundMark x1="70197" y1="52598" x2="70197" y2="52598"/>
                        <a14:backgroundMark x1="74138" y1="52756" x2="74138" y2="52756"/>
                        <a14:backgroundMark x1="78079" y1="52441" x2="78079" y2="52441"/>
                        <a14:backgroundMark x1="49261" y1="73858" x2="49261" y2="73858"/>
                        <a14:backgroundMark x1="49754" y1="73543" x2="49754" y2="73543"/>
                        <a14:backgroundMark x1="49261" y1="73386" x2="49261" y2="73386"/>
                        <a14:backgroundMark x1="49507" y1="73386" x2="49507" y2="73386"/>
                        <a14:backgroundMark x1="49261" y1="73071" x2="49261" y2="73071"/>
                        <a14:backgroundMark x1="51232" y1="74803" x2="51232" y2="74803"/>
                        <a14:backgroundMark x1="51478" y1="74961" x2="51478" y2="74961"/>
                        <a14:backgroundMark x1="53202" y1="75433" x2="53202" y2="75433"/>
                        <a14:backgroundMark x1="53571" y1="75276" x2="53571" y2="75276"/>
                      </a14:backgroundRemoval>
                    </a14:imgEffect>
                  </a14:imgLayer>
                </a14:imgProps>
              </a:ext>
              <a:ext uri="{28A0092B-C50C-407E-A947-70E740481C1C}">
                <a14:useLocalDpi xmlns:a14="http://schemas.microsoft.com/office/drawing/2010/main"/>
              </a:ext>
            </a:extLst>
          </a:blip>
          <a:srcRect/>
          <a:stretch>
            <a:fillRect/>
          </a:stretch>
        </p:blipFill>
        <p:spPr bwMode="auto">
          <a:xfrm>
            <a:off x="3751784" y="1644603"/>
            <a:ext cx="4565104" cy="356879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a:extLst>
              <a:ext uri="{FF2B5EF4-FFF2-40B4-BE49-F238E27FC236}">
                <a16:creationId xmlns:a16="http://schemas.microsoft.com/office/drawing/2014/main" id="{66477010-B1E0-0048-9ACE-F08DDBEE814D}"/>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105</a:t>
            </a:fld>
            <a:endParaRPr lang="en-GB" dirty="0"/>
          </a:p>
        </p:txBody>
      </p:sp>
    </p:spTree>
    <p:extLst>
      <p:ext uri="{BB962C8B-B14F-4D97-AF65-F5344CB8AC3E}">
        <p14:creationId xmlns:p14="http://schemas.microsoft.com/office/powerpoint/2010/main" val="1834994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4DCA8E5B-271B-67B8-645B-24E9F3331EAB}"/>
              </a:ext>
            </a:extLst>
          </p:cNvPr>
          <p:cNvPicPr>
            <a:picLocks noChangeAspect="1"/>
          </p:cNvPicPr>
          <p:nvPr/>
        </p:nvPicPr>
        <p:blipFill>
          <a:blip r:embed="rId2"/>
          <a:stretch>
            <a:fillRect/>
          </a:stretch>
        </p:blipFill>
        <p:spPr>
          <a:xfrm>
            <a:off x="762" y="428"/>
            <a:ext cx="12190476" cy="6857143"/>
          </a:xfrm>
          <a:prstGeom prst="rect">
            <a:avLst/>
          </a:prstGeom>
        </p:spPr>
      </p:pic>
      <p:sp>
        <p:nvSpPr>
          <p:cNvPr id="14" name="Title 1">
            <a:extLst>
              <a:ext uri="{FF2B5EF4-FFF2-40B4-BE49-F238E27FC236}">
                <a16:creationId xmlns:a16="http://schemas.microsoft.com/office/drawing/2014/main" id="{DFBC7521-C934-99BE-2C0B-3FB5F5AE78C8}"/>
              </a:ext>
            </a:extLst>
          </p:cNvPr>
          <p:cNvSpPr txBox="1">
            <a:spLocks/>
          </p:cNvSpPr>
          <p:nvPr/>
        </p:nvSpPr>
        <p:spPr>
          <a:xfrm>
            <a:off x="3205226" y="2809692"/>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accent1"/>
                </a:solidFill>
                <a:latin typeface="Tw Cen MT" panose="020B0602020104020603" pitchFamily="34" charset="0"/>
              </a:rPr>
              <a:t>THANK YOU</a:t>
            </a:r>
          </a:p>
        </p:txBody>
      </p:sp>
      <p:sp>
        <p:nvSpPr>
          <p:cNvPr id="5" name="TextBox 4">
            <a:extLst>
              <a:ext uri="{FF2B5EF4-FFF2-40B4-BE49-F238E27FC236}">
                <a16:creationId xmlns:a16="http://schemas.microsoft.com/office/drawing/2014/main" id="{2B3C8592-5641-46D2-96D6-C08B82776726}"/>
              </a:ext>
            </a:extLst>
          </p:cNvPr>
          <p:cNvSpPr txBox="1"/>
          <p:nvPr/>
        </p:nvSpPr>
        <p:spPr>
          <a:xfrm>
            <a:off x="1768510" y="2210637"/>
            <a:ext cx="7406866" cy="830997"/>
          </a:xfrm>
          <a:prstGeom prst="rect">
            <a:avLst/>
          </a:prstGeom>
          <a:noFill/>
        </p:spPr>
        <p:txBody>
          <a:bodyPr wrap="square">
            <a:spAutoFit/>
          </a:bodyPr>
          <a:lstStyle/>
          <a:p>
            <a:pPr algn="ctr"/>
            <a:r>
              <a:rPr lang="es-AR" sz="2400" b="1" dirty="0">
                <a:solidFill>
                  <a:srgbClr val="EF7900"/>
                </a:solidFill>
                <a:latin typeface="Myriad Pro" charset="0"/>
                <a:ea typeface="Myriad Pro" charset="0"/>
                <a:cs typeface="Myriad Pro" charset="0"/>
                <a:hlinkClick r:id="rId3"/>
              </a:rPr>
              <a:t>ana.soares@undp.org</a:t>
            </a:r>
            <a:endParaRPr lang="es-AR" sz="2400" b="1" dirty="0">
              <a:solidFill>
                <a:srgbClr val="EF7900"/>
              </a:solidFill>
              <a:latin typeface="Myriad Pro" charset="0"/>
              <a:ea typeface="Myriad Pro" charset="0"/>
              <a:cs typeface="Myriad Pro" charset="0"/>
            </a:endParaRPr>
          </a:p>
          <a:p>
            <a:pPr algn="ctr"/>
            <a:r>
              <a:rPr lang="fi-FI" sz="2400" b="1" dirty="0">
                <a:solidFill>
                  <a:srgbClr val="EF7900"/>
                </a:solidFill>
                <a:latin typeface="Myriad Pro" charset="0"/>
                <a:ea typeface="Myriad Pro" charset="0"/>
                <a:cs typeface="Myriad Pro" charset="0"/>
                <a:hlinkClick r:id="rId4"/>
              </a:rPr>
              <a:t>tina.tordjman-nebe@undp.org</a:t>
            </a:r>
            <a:r>
              <a:rPr lang="fi-FI" sz="2400" b="1" dirty="0">
                <a:solidFill>
                  <a:srgbClr val="EF7900"/>
                </a:solidFill>
                <a:latin typeface="Myriad Pro" charset="0"/>
                <a:ea typeface="Myriad Pro" charset="0"/>
                <a:cs typeface="Myriad Pro" charset="0"/>
              </a:rPr>
              <a:t> </a:t>
            </a:r>
            <a:endParaRPr lang="en-US" sz="2400" dirty="0"/>
          </a:p>
        </p:txBody>
      </p:sp>
    </p:spTree>
    <p:extLst>
      <p:ext uri="{BB962C8B-B14F-4D97-AF65-F5344CB8AC3E}">
        <p14:creationId xmlns:p14="http://schemas.microsoft.com/office/powerpoint/2010/main" val="323280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46313" y="4194660"/>
            <a:ext cx="7772400" cy="212240"/>
          </a:xfrm>
        </p:spPr>
        <p:txBody>
          <a:bodyPr>
            <a:normAutofit fontScale="25000" lnSpcReduction="20000"/>
          </a:bodyPr>
          <a:lstStyle/>
          <a:p>
            <a:endParaRPr lang="en-US" sz="5400" dirty="0"/>
          </a:p>
        </p:txBody>
      </p:sp>
      <p:sp>
        <p:nvSpPr>
          <p:cNvPr id="5" name="Title 4"/>
          <p:cNvSpPr>
            <a:spLocks noGrp="1"/>
          </p:cNvSpPr>
          <p:nvPr>
            <p:ph type="title"/>
          </p:nvPr>
        </p:nvSpPr>
        <p:spPr>
          <a:xfrm>
            <a:off x="2209800" y="4406901"/>
            <a:ext cx="7772400" cy="1362075"/>
          </a:xfrm>
        </p:spPr>
        <p:txBody>
          <a:bodyPr>
            <a:normAutofit fontScale="90000"/>
          </a:bodyPr>
          <a:lstStyle/>
          <a:p>
            <a:r>
              <a:rPr lang="en-US" dirty="0"/>
              <a:t>Evaluations in Practice</a:t>
            </a:r>
            <a:br>
              <a:rPr lang="en-US" dirty="0"/>
            </a:br>
            <a:endParaRPr lang="en-US" dirty="0"/>
          </a:p>
        </p:txBody>
      </p:sp>
      <p:cxnSp>
        <p:nvCxnSpPr>
          <p:cNvPr id="12" name="Gerade Verbindung 8">
            <a:extLst>
              <a:ext uri="{FF2B5EF4-FFF2-40B4-BE49-F238E27FC236}">
                <a16:creationId xmlns:a16="http://schemas.microsoft.com/office/drawing/2014/main" id="{1C8BA2F4-0ADE-0D4D-9099-4DBC4289E576}"/>
              </a:ext>
            </a:extLst>
          </p:cNvPr>
          <p:cNvCxnSpPr/>
          <p:nvPr/>
        </p:nvCxnSpPr>
        <p:spPr>
          <a:xfrm>
            <a:off x="1524000" y="980728"/>
            <a:ext cx="7308304"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13" name="Slide Number Placeholder 2">
            <a:extLst>
              <a:ext uri="{FF2B5EF4-FFF2-40B4-BE49-F238E27FC236}">
                <a16:creationId xmlns:a16="http://schemas.microsoft.com/office/drawing/2014/main" id="{73A854B6-B785-7942-A8F2-2B40D57DCE8F}"/>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11</a:t>
            </a:fld>
            <a:endParaRPr lang="en-GB" dirty="0"/>
          </a:p>
        </p:txBody>
      </p:sp>
      <p:sp>
        <p:nvSpPr>
          <p:cNvPr id="2" name="Rectangle 1">
            <a:extLst>
              <a:ext uri="{FF2B5EF4-FFF2-40B4-BE49-F238E27FC236}">
                <a16:creationId xmlns:a16="http://schemas.microsoft.com/office/drawing/2014/main" id="{814B304B-6CD3-4C62-B6B1-88CA0F685B69}"/>
              </a:ext>
            </a:extLst>
          </p:cNvPr>
          <p:cNvSpPr/>
          <p:nvPr/>
        </p:nvSpPr>
        <p:spPr>
          <a:xfrm>
            <a:off x="2110309" y="3827732"/>
            <a:ext cx="6135687" cy="369332"/>
          </a:xfrm>
          <a:prstGeom prst="rect">
            <a:avLst/>
          </a:prstGeom>
        </p:spPr>
        <p:txBody>
          <a:bodyPr wrap="square">
            <a:spAutoFit/>
          </a:bodyPr>
          <a:lstStyle/>
          <a:p>
            <a:r>
              <a:rPr lang="en-US" i="1">
                <a:solidFill>
                  <a:schemeClr val="bg2">
                    <a:lumMod val="10000"/>
                  </a:schemeClr>
                </a:solidFill>
                <a:effectLst>
                  <a:outerShdw blurRad="38100" dist="38100" dir="2700000" algn="tl">
                    <a:srgbClr val="000000">
                      <a:alpha val="43137"/>
                    </a:srgbClr>
                  </a:outerShdw>
                </a:effectLst>
              </a:rPr>
              <a:t>The experience of the UNDP Independent Evaluation Office </a:t>
            </a:r>
            <a:endParaRPr lang="en-US" i="1" dirty="0">
              <a:solidFill>
                <a:schemeClr val="bg2">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305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0CF8-1346-43B5-8330-ADC70FF918A3}"/>
              </a:ext>
            </a:extLst>
          </p:cNvPr>
          <p:cNvSpPr>
            <a:spLocks noGrp="1"/>
          </p:cNvSpPr>
          <p:nvPr>
            <p:ph type="title"/>
          </p:nvPr>
        </p:nvSpPr>
        <p:spPr>
          <a:xfrm>
            <a:off x="838200" y="-32094"/>
            <a:ext cx="10515600" cy="1325563"/>
          </a:xfrm>
        </p:spPr>
        <p:txBody>
          <a:bodyPr/>
          <a:lstStyle/>
          <a:p>
            <a:r>
              <a:rPr lang="en-US" b="1" dirty="0"/>
              <a:t>UN at country level</a:t>
            </a:r>
          </a:p>
        </p:txBody>
      </p:sp>
      <p:sp>
        <p:nvSpPr>
          <p:cNvPr id="4" name="TextBox 3">
            <a:extLst>
              <a:ext uri="{FF2B5EF4-FFF2-40B4-BE49-F238E27FC236}">
                <a16:creationId xmlns:a16="http://schemas.microsoft.com/office/drawing/2014/main" id="{30E6B153-1ECA-4E08-BF95-70D1386110EE}"/>
              </a:ext>
            </a:extLst>
          </p:cNvPr>
          <p:cNvSpPr txBox="1"/>
          <p:nvPr/>
        </p:nvSpPr>
        <p:spPr>
          <a:xfrm>
            <a:off x="1768966" y="1484784"/>
            <a:ext cx="1374706" cy="1477328"/>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US" dirty="0"/>
              <a:t>National Development Strategy  &amp; expenditure frameworks </a:t>
            </a:r>
          </a:p>
        </p:txBody>
      </p:sp>
      <p:sp>
        <p:nvSpPr>
          <p:cNvPr id="5" name="TextBox 4">
            <a:extLst>
              <a:ext uri="{FF2B5EF4-FFF2-40B4-BE49-F238E27FC236}">
                <a16:creationId xmlns:a16="http://schemas.microsoft.com/office/drawing/2014/main" id="{5B74CA59-FB3A-4334-B31A-99A3EB661AC2}"/>
              </a:ext>
            </a:extLst>
          </p:cNvPr>
          <p:cNvSpPr txBox="1"/>
          <p:nvPr/>
        </p:nvSpPr>
        <p:spPr>
          <a:xfrm>
            <a:off x="1702816" y="2996952"/>
            <a:ext cx="1521880" cy="92333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US" dirty="0"/>
              <a:t>UN Common Country Analysis (CCA)</a:t>
            </a:r>
          </a:p>
        </p:txBody>
      </p:sp>
      <p:sp>
        <p:nvSpPr>
          <p:cNvPr id="8" name="TextBox 7">
            <a:extLst>
              <a:ext uri="{FF2B5EF4-FFF2-40B4-BE49-F238E27FC236}">
                <a16:creationId xmlns:a16="http://schemas.microsoft.com/office/drawing/2014/main" id="{9B8DF8BA-912E-41C5-B1BC-18E50D3978F9}"/>
              </a:ext>
            </a:extLst>
          </p:cNvPr>
          <p:cNvSpPr txBox="1"/>
          <p:nvPr/>
        </p:nvSpPr>
        <p:spPr>
          <a:xfrm>
            <a:off x="4273686" y="1584511"/>
            <a:ext cx="1374706" cy="1477328"/>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en-US" dirty="0"/>
              <a:t>Strategic priorities for UN support </a:t>
            </a:r>
          </a:p>
          <a:p>
            <a:pPr algn="ctr"/>
            <a:r>
              <a:rPr lang="en-US" dirty="0"/>
              <a:t>Theory of change</a:t>
            </a:r>
          </a:p>
        </p:txBody>
      </p:sp>
      <p:sp>
        <p:nvSpPr>
          <p:cNvPr id="9" name="TextBox 8">
            <a:extLst>
              <a:ext uri="{FF2B5EF4-FFF2-40B4-BE49-F238E27FC236}">
                <a16:creationId xmlns:a16="http://schemas.microsoft.com/office/drawing/2014/main" id="{0BAF0ADF-80C8-4622-B286-7CEBA3AB0F1B}"/>
              </a:ext>
            </a:extLst>
          </p:cNvPr>
          <p:cNvSpPr txBox="1"/>
          <p:nvPr/>
        </p:nvSpPr>
        <p:spPr>
          <a:xfrm>
            <a:off x="5879976" y="1793862"/>
            <a:ext cx="1374706" cy="923330"/>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txBody>
          <a:bodyPr wrap="square" rtlCol="0">
            <a:spAutoFit/>
          </a:bodyPr>
          <a:lstStyle/>
          <a:p>
            <a:pPr algn="ctr"/>
            <a:r>
              <a:rPr lang="en-US" dirty="0"/>
              <a:t>Cooperation Framework Outcomes</a:t>
            </a:r>
          </a:p>
        </p:txBody>
      </p:sp>
      <p:sp>
        <p:nvSpPr>
          <p:cNvPr id="10" name="TextBox 9">
            <a:extLst>
              <a:ext uri="{FF2B5EF4-FFF2-40B4-BE49-F238E27FC236}">
                <a16:creationId xmlns:a16="http://schemas.microsoft.com/office/drawing/2014/main" id="{B3FF413C-FF2A-4D71-A73A-8EB2E9BBBFDA}"/>
              </a:ext>
            </a:extLst>
          </p:cNvPr>
          <p:cNvSpPr txBox="1"/>
          <p:nvPr/>
        </p:nvSpPr>
        <p:spPr>
          <a:xfrm>
            <a:off x="6514786" y="2771636"/>
            <a:ext cx="1249127" cy="369332"/>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txBody>
          <a:bodyPr wrap="square" rtlCol="0">
            <a:spAutoFit/>
          </a:bodyPr>
          <a:lstStyle/>
          <a:p>
            <a:pPr algn="ctr"/>
            <a:r>
              <a:rPr lang="en-US" dirty="0"/>
              <a:t>Outputs</a:t>
            </a:r>
          </a:p>
        </p:txBody>
      </p:sp>
      <p:sp>
        <p:nvSpPr>
          <p:cNvPr id="11" name="TextBox 10">
            <a:extLst>
              <a:ext uri="{FF2B5EF4-FFF2-40B4-BE49-F238E27FC236}">
                <a16:creationId xmlns:a16="http://schemas.microsoft.com/office/drawing/2014/main" id="{BC36E6E8-B0E9-4C5D-8478-46E896D0E6A2}"/>
              </a:ext>
            </a:extLst>
          </p:cNvPr>
          <p:cNvSpPr txBox="1"/>
          <p:nvPr/>
        </p:nvSpPr>
        <p:spPr>
          <a:xfrm>
            <a:off x="8357285" y="1478385"/>
            <a:ext cx="1521880" cy="1499394"/>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rPr>
              <a:t>UN Sustainable Development Cooperation Framework</a:t>
            </a:r>
          </a:p>
        </p:txBody>
      </p:sp>
      <p:sp>
        <p:nvSpPr>
          <p:cNvPr id="12" name="TextBox 11">
            <a:extLst>
              <a:ext uri="{FF2B5EF4-FFF2-40B4-BE49-F238E27FC236}">
                <a16:creationId xmlns:a16="http://schemas.microsoft.com/office/drawing/2014/main" id="{A46A5E53-B589-42B4-8B57-D9E19E2F08BF}"/>
              </a:ext>
            </a:extLst>
          </p:cNvPr>
          <p:cNvSpPr txBox="1"/>
          <p:nvPr/>
        </p:nvSpPr>
        <p:spPr>
          <a:xfrm>
            <a:off x="6767260" y="3203684"/>
            <a:ext cx="1274817" cy="369332"/>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txBody>
          <a:bodyPr wrap="square" rtlCol="0">
            <a:spAutoFit/>
          </a:bodyPr>
          <a:lstStyle/>
          <a:p>
            <a:pPr algn="ctr"/>
            <a:r>
              <a:rPr lang="en-US" dirty="0"/>
              <a:t>Indicators</a:t>
            </a:r>
          </a:p>
        </p:txBody>
      </p:sp>
      <p:cxnSp>
        <p:nvCxnSpPr>
          <p:cNvPr id="14" name="Straight Arrow Connector 13">
            <a:extLst>
              <a:ext uri="{FF2B5EF4-FFF2-40B4-BE49-F238E27FC236}">
                <a16:creationId xmlns:a16="http://schemas.microsoft.com/office/drawing/2014/main" id="{92445EAB-5900-48F6-AC0D-465FD4ABB960}"/>
              </a:ext>
            </a:extLst>
          </p:cNvPr>
          <p:cNvCxnSpPr>
            <a:cxnSpLocks/>
            <a:stCxn id="4" idx="3"/>
            <a:endCxn id="8" idx="1"/>
          </p:cNvCxnSpPr>
          <p:nvPr/>
        </p:nvCxnSpPr>
        <p:spPr>
          <a:xfrm>
            <a:off x="3143672" y="2223449"/>
            <a:ext cx="1130014" cy="99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916458E-3FDA-4F06-8944-44A9B04D11FA}"/>
              </a:ext>
            </a:extLst>
          </p:cNvPr>
          <p:cNvCxnSpPr>
            <a:cxnSpLocks/>
            <a:stCxn id="5" idx="3"/>
            <a:endCxn id="8" idx="1"/>
          </p:cNvCxnSpPr>
          <p:nvPr/>
        </p:nvCxnSpPr>
        <p:spPr>
          <a:xfrm flipV="1">
            <a:off x="3224696" y="2323175"/>
            <a:ext cx="1048990" cy="1135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E2FB93-4449-4D91-9B2C-F86125062FFC}"/>
              </a:ext>
            </a:extLst>
          </p:cNvPr>
          <p:cNvCxnSpPr>
            <a:cxnSpLocks/>
            <a:stCxn id="8" idx="3"/>
            <a:endCxn id="9" idx="1"/>
          </p:cNvCxnSpPr>
          <p:nvPr/>
        </p:nvCxnSpPr>
        <p:spPr>
          <a:xfrm flipV="1">
            <a:off x="5648392" y="2255527"/>
            <a:ext cx="231584" cy="67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4261AA-81AF-41EC-BBD4-9A0F2E739C24}"/>
              </a:ext>
            </a:extLst>
          </p:cNvPr>
          <p:cNvCxnSpPr>
            <a:cxnSpLocks/>
            <a:stCxn id="9" idx="3"/>
            <a:endCxn id="11" idx="1"/>
          </p:cNvCxnSpPr>
          <p:nvPr/>
        </p:nvCxnSpPr>
        <p:spPr>
          <a:xfrm flipV="1">
            <a:off x="7254683" y="2228083"/>
            <a:ext cx="1102603" cy="27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D176067-3558-42D1-824A-7004177A7E54}"/>
              </a:ext>
            </a:extLst>
          </p:cNvPr>
          <p:cNvSpPr txBox="1"/>
          <p:nvPr/>
        </p:nvSpPr>
        <p:spPr>
          <a:xfrm>
            <a:off x="5003244" y="4392926"/>
            <a:ext cx="1521880" cy="1477328"/>
          </a:xfrm>
          <a:prstGeom prst="rect">
            <a:avLst/>
          </a:prstGeom>
          <a:solidFill>
            <a:schemeClr val="accent5">
              <a:lumMod val="50000"/>
            </a:schemeClr>
          </a:solidFill>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rPr>
              <a:t>UNDP Country Programme Document (CPD)</a:t>
            </a:r>
          </a:p>
        </p:txBody>
      </p:sp>
      <p:sp>
        <p:nvSpPr>
          <p:cNvPr id="36" name="TextBox 35">
            <a:extLst>
              <a:ext uri="{FF2B5EF4-FFF2-40B4-BE49-F238E27FC236}">
                <a16:creationId xmlns:a16="http://schemas.microsoft.com/office/drawing/2014/main" id="{D30CEFD8-B035-4B35-86C7-26D5FB0A9258}"/>
              </a:ext>
            </a:extLst>
          </p:cNvPr>
          <p:cNvSpPr txBox="1"/>
          <p:nvPr/>
        </p:nvSpPr>
        <p:spPr>
          <a:xfrm>
            <a:off x="1825834" y="4445444"/>
            <a:ext cx="1521880" cy="1200329"/>
          </a:xfrm>
          <a:prstGeom prst="rect">
            <a:avLst/>
          </a:prstGeom>
          <a:solidFill>
            <a:schemeClr val="accent5">
              <a:lumMod val="50000"/>
            </a:schemeClr>
          </a:solidFill>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rPr>
              <a:t>UNFPA Country Programme Document</a:t>
            </a:r>
          </a:p>
        </p:txBody>
      </p:sp>
      <p:sp>
        <p:nvSpPr>
          <p:cNvPr id="37" name="TextBox 36">
            <a:extLst>
              <a:ext uri="{FF2B5EF4-FFF2-40B4-BE49-F238E27FC236}">
                <a16:creationId xmlns:a16="http://schemas.microsoft.com/office/drawing/2014/main" id="{9A2AF16D-08A6-4591-843D-ADD97C263F19}"/>
              </a:ext>
            </a:extLst>
          </p:cNvPr>
          <p:cNvSpPr txBox="1"/>
          <p:nvPr/>
        </p:nvSpPr>
        <p:spPr>
          <a:xfrm>
            <a:off x="3376657" y="4437113"/>
            <a:ext cx="1521880" cy="1200329"/>
          </a:xfrm>
          <a:prstGeom prst="rect">
            <a:avLst/>
          </a:prstGeom>
          <a:solidFill>
            <a:schemeClr val="accent5">
              <a:lumMod val="50000"/>
            </a:schemeClr>
          </a:solidFill>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rPr>
              <a:t>UNICEF Country Programme Document</a:t>
            </a:r>
          </a:p>
        </p:txBody>
      </p:sp>
      <p:cxnSp>
        <p:nvCxnSpPr>
          <p:cNvPr id="40" name="Connector: Elbow 39">
            <a:extLst>
              <a:ext uri="{FF2B5EF4-FFF2-40B4-BE49-F238E27FC236}">
                <a16:creationId xmlns:a16="http://schemas.microsoft.com/office/drawing/2014/main" id="{1FAF58CC-60D9-437D-AC8F-A5E0A4EB3E2D}"/>
              </a:ext>
            </a:extLst>
          </p:cNvPr>
          <p:cNvCxnSpPr>
            <a:stCxn id="11" idx="2"/>
            <a:endCxn id="36" idx="0"/>
          </p:cNvCxnSpPr>
          <p:nvPr/>
        </p:nvCxnSpPr>
        <p:spPr>
          <a:xfrm rot="5400000">
            <a:off x="5118668" y="445887"/>
            <a:ext cx="1467664" cy="6531451"/>
          </a:xfrm>
          <a:prstGeom prst="bentConnector3">
            <a:avLst>
              <a:gd name="adj1" fmla="val 702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7BB8D167-C0A7-4709-A683-5723800C926A}"/>
              </a:ext>
            </a:extLst>
          </p:cNvPr>
          <p:cNvCxnSpPr>
            <a:stCxn id="11" idx="2"/>
            <a:endCxn id="37" idx="0"/>
          </p:cNvCxnSpPr>
          <p:nvPr/>
        </p:nvCxnSpPr>
        <p:spPr>
          <a:xfrm rot="5400000">
            <a:off x="5898246" y="1217131"/>
            <a:ext cx="1459333" cy="49806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FC3B5916-4DB3-4773-B846-4F7EEA50AAAB}"/>
              </a:ext>
            </a:extLst>
          </p:cNvPr>
          <p:cNvCxnSpPr>
            <a:cxnSpLocks/>
          </p:cNvCxnSpPr>
          <p:nvPr/>
        </p:nvCxnSpPr>
        <p:spPr>
          <a:xfrm rot="5400000">
            <a:off x="6733633" y="1955498"/>
            <a:ext cx="1415147" cy="33540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6BC8FF3-40CF-413A-978C-B231BC8DDCD3}"/>
              </a:ext>
            </a:extLst>
          </p:cNvPr>
          <p:cNvSpPr txBox="1"/>
          <p:nvPr/>
        </p:nvSpPr>
        <p:spPr>
          <a:xfrm>
            <a:off x="6456041" y="5085184"/>
            <a:ext cx="946093" cy="369332"/>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txBody>
          <a:bodyPr wrap="none" rtlCol="0">
            <a:spAutoFit/>
          </a:bodyPr>
          <a:lstStyle/>
          <a:p>
            <a:pPr algn="ctr"/>
            <a:r>
              <a:rPr lang="en-US" dirty="0"/>
              <a:t>Outputs</a:t>
            </a:r>
          </a:p>
        </p:txBody>
      </p:sp>
      <p:sp>
        <p:nvSpPr>
          <p:cNvPr id="49" name="TextBox 48">
            <a:extLst>
              <a:ext uri="{FF2B5EF4-FFF2-40B4-BE49-F238E27FC236}">
                <a16:creationId xmlns:a16="http://schemas.microsoft.com/office/drawing/2014/main" id="{512B62C4-EAC8-4B5C-90FA-E85F4CCD5CFD}"/>
              </a:ext>
            </a:extLst>
          </p:cNvPr>
          <p:cNvSpPr txBox="1"/>
          <p:nvPr/>
        </p:nvSpPr>
        <p:spPr>
          <a:xfrm>
            <a:off x="6767260" y="5507940"/>
            <a:ext cx="1105752" cy="369332"/>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txBody>
          <a:bodyPr wrap="none" rtlCol="0">
            <a:spAutoFit/>
          </a:bodyPr>
          <a:lstStyle/>
          <a:p>
            <a:pPr algn="ctr"/>
            <a:r>
              <a:rPr lang="en-US" dirty="0"/>
              <a:t>Indicators</a:t>
            </a:r>
          </a:p>
        </p:txBody>
      </p:sp>
      <p:sp>
        <p:nvSpPr>
          <p:cNvPr id="50" name="TextBox 49">
            <a:extLst>
              <a:ext uri="{FF2B5EF4-FFF2-40B4-BE49-F238E27FC236}">
                <a16:creationId xmlns:a16="http://schemas.microsoft.com/office/drawing/2014/main" id="{9C607BAD-47B1-4058-89A9-69EB287600B2}"/>
              </a:ext>
            </a:extLst>
          </p:cNvPr>
          <p:cNvSpPr txBox="1"/>
          <p:nvPr/>
        </p:nvSpPr>
        <p:spPr>
          <a:xfrm>
            <a:off x="6301085" y="4643844"/>
            <a:ext cx="1140120" cy="369332"/>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txBody>
          <a:bodyPr wrap="none" rtlCol="0">
            <a:spAutoFit/>
          </a:bodyPr>
          <a:lstStyle/>
          <a:p>
            <a:pPr algn="ctr"/>
            <a:r>
              <a:rPr lang="en-US" dirty="0"/>
              <a:t>Outcomes</a:t>
            </a:r>
          </a:p>
        </p:txBody>
      </p:sp>
      <p:cxnSp>
        <p:nvCxnSpPr>
          <p:cNvPr id="52" name="Straight Arrow Connector 51">
            <a:extLst>
              <a:ext uri="{FF2B5EF4-FFF2-40B4-BE49-F238E27FC236}">
                <a16:creationId xmlns:a16="http://schemas.microsoft.com/office/drawing/2014/main" id="{D4E05C4E-506C-4342-ABB2-AD08FC4A4982}"/>
              </a:ext>
            </a:extLst>
          </p:cNvPr>
          <p:cNvCxnSpPr>
            <a:cxnSpLocks/>
            <a:stCxn id="48" idx="3"/>
            <a:endCxn id="53" idx="1"/>
          </p:cNvCxnSpPr>
          <p:nvPr/>
        </p:nvCxnSpPr>
        <p:spPr>
          <a:xfrm flipV="1">
            <a:off x="7402133" y="4691200"/>
            <a:ext cx="1413210" cy="578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873C21C-9471-470A-989C-63A545F6058F}"/>
              </a:ext>
            </a:extLst>
          </p:cNvPr>
          <p:cNvSpPr txBox="1"/>
          <p:nvPr/>
        </p:nvSpPr>
        <p:spPr>
          <a:xfrm>
            <a:off x="8815343" y="4506533"/>
            <a:ext cx="1244824" cy="369332"/>
          </a:xfrm>
          <a:prstGeom prst="rect">
            <a:avLst/>
          </a:prstGeom>
          <a:solidFill>
            <a:schemeClr val="accent4">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rPr>
              <a:t>Project</a:t>
            </a:r>
          </a:p>
        </p:txBody>
      </p:sp>
      <p:sp>
        <p:nvSpPr>
          <p:cNvPr id="54" name="TextBox 53">
            <a:extLst>
              <a:ext uri="{FF2B5EF4-FFF2-40B4-BE49-F238E27FC236}">
                <a16:creationId xmlns:a16="http://schemas.microsoft.com/office/drawing/2014/main" id="{30AD80FE-B230-4813-80F1-FFCA297FF74E}"/>
              </a:ext>
            </a:extLst>
          </p:cNvPr>
          <p:cNvSpPr txBox="1"/>
          <p:nvPr/>
        </p:nvSpPr>
        <p:spPr>
          <a:xfrm>
            <a:off x="8818946" y="5003217"/>
            <a:ext cx="1244824" cy="369332"/>
          </a:xfrm>
          <a:prstGeom prst="rect">
            <a:avLst/>
          </a:prstGeom>
          <a:solidFill>
            <a:schemeClr val="accent4">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rPr>
              <a:t>Project</a:t>
            </a:r>
          </a:p>
        </p:txBody>
      </p:sp>
      <p:sp>
        <p:nvSpPr>
          <p:cNvPr id="55" name="TextBox 54">
            <a:extLst>
              <a:ext uri="{FF2B5EF4-FFF2-40B4-BE49-F238E27FC236}">
                <a16:creationId xmlns:a16="http://schemas.microsoft.com/office/drawing/2014/main" id="{A1961786-EE26-4C65-BA3D-1425498DFC06}"/>
              </a:ext>
            </a:extLst>
          </p:cNvPr>
          <p:cNvSpPr txBox="1"/>
          <p:nvPr/>
        </p:nvSpPr>
        <p:spPr>
          <a:xfrm>
            <a:off x="8815343" y="5446551"/>
            <a:ext cx="1244824" cy="369332"/>
          </a:xfrm>
          <a:prstGeom prst="rect">
            <a:avLst/>
          </a:prstGeom>
          <a:solidFill>
            <a:schemeClr val="accent4">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rPr>
              <a:t>Project</a:t>
            </a:r>
          </a:p>
        </p:txBody>
      </p:sp>
      <p:sp>
        <p:nvSpPr>
          <p:cNvPr id="56" name="TextBox 55">
            <a:extLst>
              <a:ext uri="{FF2B5EF4-FFF2-40B4-BE49-F238E27FC236}">
                <a16:creationId xmlns:a16="http://schemas.microsoft.com/office/drawing/2014/main" id="{C194A4DB-15BF-4A63-A5F0-376994E02D6C}"/>
              </a:ext>
            </a:extLst>
          </p:cNvPr>
          <p:cNvSpPr txBox="1"/>
          <p:nvPr/>
        </p:nvSpPr>
        <p:spPr>
          <a:xfrm>
            <a:off x="8815343" y="5896167"/>
            <a:ext cx="1476556" cy="369332"/>
          </a:xfrm>
          <a:prstGeom prst="rect">
            <a:avLst/>
          </a:prstGeom>
          <a:solidFill>
            <a:schemeClr val="accent4">
              <a:lumMod val="75000"/>
            </a:schemeClr>
          </a:solidFill>
          <a:effectLst>
            <a:reflection blurRad="6350" stA="52000" endA="300" endPos="35000" dir="5400000" sy="-100000" algn="bl" rotWithShape="0"/>
          </a:effectLst>
        </p:spPr>
        <p:txBody>
          <a:bodyPr wrap="square" rtlCol="0">
            <a:spAutoFit/>
          </a:bodyPr>
          <a:lstStyle/>
          <a:p>
            <a:pPr algn="ctr"/>
            <a:r>
              <a:rPr lang="en-US" dirty="0">
                <a:solidFill>
                  <a:schemeClr val="bg1"/>
                </a:solidFill>
              </a:rPr>
              <a:t>Portfolios</a:t>
            </a:r>
          </a:p>
        </p:txBody>
      </p:sp>
      <p:cxnSp>
        <p:nvCxnSpPr>
          <p:cNvPr id="59" name="Straight Arrow Connector 58">
            <a:extLst>
              <a:ext uri="{FF2B5EF4-FFF2-40B4-BE49-F238E27FC236}">
                <a16:creationId xmlns:a16="http://schemas.microsoft.com/office/drawing/2014/main" id="{FB21C042-2750-4A16-BF71-808A5325BDC7}"/>
              </a:ext>
            </a:extLst>
          </p:cNvPr>
          <p:cNvCxnSpPr>
            <a:cxnSpLocks/>
            <a:stCxn id="48" idx="3"/>
            <a:endCxn id="54" idx="1"/>
          </p:cNvCxnSpPr>
          <p:nvPr/>
        </p:nvCxnSpPr>
        <p:spPr>
          <a:xfrm flipV="1">
            <a:off x="7402134" y="5187884"/>
            <a:ext cx="1416813" cy="81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1B36ABE-A9CF-4DB1-8B33-8337069322B8}"/>
              </a:ext>
            </a:extLst>
          </p:cNvPr>
          <p:cNvCxnSpPr>
            <a:cxnSpLocks/>
            <a:stCxn id="48" idx="3"/>
            <a:endCxn id="55" idx="1"/>
          </p:cNvCxnSpPr>
          <p:nvPr/>
        </p:nvCxnSpPr>
        <p:spPr>
          <a:xfrm>
            <a:off x="7402133" y="5269851"/>
            <a:ext cx="1413210" cy="361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994EEA9-57C8-43A9-977B-0597BB71BB5C}"/>
              </a:ext>
            </a:extLst>
          </p:cNvPr>
          <p:cNvCxnSpPr>
            <a:cxnSpLocks/>
            <a:stCxn id="48" idx="3"/>
            <a:endCxn id="56" idx="1"/>
          </p:cNvCxnSpPr>
          <p:nvPr/>
        </p:nvCxnSpPr>
        <p:spPr>
          <a:xfrm>
            <a:off x="7402134" y="5269850"/>
            <a:ext cx="1413209" cy="810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A0E596D-AFE8-48CA-8E74-8A74B56B3FB9}"/>
              </a:ext>
            </a:extLst>
          </p:cNvPr>
          <p:cNvSpPr txBox="1"/>
          <p:nvPr/>
        </p:nvSpPr>
        <p:spPr>
          <a:xfrm>
            <a:off x="1726512" y="1043444"/>
            <a:ext cx="1489169" cy="36933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US" dirty="0"/>
              <a:t>SDGs</a:t>
            </a:r>
          </a:p>
        </p:txBody>
      </p:sp>
      <p:cxnSp>
        <p:nvCxnSpPr>
          <p:cNvPr id="72" name="Straight Arrow Connector 71">
            <a:extLst>
              <a:ext uri="{FF2B5EF4-FFF2-40B4-BE49-F238E27FC236}">
                <a16:creationId xmlns:a16="http://schemas.microsoft.com/office/drawing/2014/main" id="{82D902C5-EC31-48BE-8D80-61563B6DEAA4}"/>
              </a:ext>
            </a:extLst>
          </p:cNvPr>
          <p:cNvCxnSpPr>
            <a:cxnSpLocks/>
            <a:stCxn id="70" idx="3"/>
            <a:endCxn id="8" idx="1"/>
          </p:cNvCxnSpPr>
          <p:nvPr/>
        </p:nvCxnSpPr>
        <p:spPr>
          <a:xfrm>
            <a:off x="3215680" y="1228111"/>
            <a:ext cx="1058006" cy="1095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8936DC02-64BD-4BE7-A2B3-CD6824354CC7}"/>
              </a:ext>
            </a:extLst>
          </p:cNvPr>
          <p:cNvSpPr/>
          <p:nvPr/>
        </p:nvSpPr>
        <p:spPr>
          <a:xfrm>
            <a:off x="4411758" y="3858695"/>
            <a:ext cx="2702317" cy="2555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0B01D1-7528-4D9E-AA4D-E302238C465F}"/>
              </a:ext>
            </a:extLst>
          </p:cNvPr>
          <p:cNvSpPr txBox="1"/>
          <p:nvPr/>
        </p:nvSpPr>
        <p:spPr>
          <a:xfrm>
            <a:off x="8042077" y="3188993"/>
            <a:ext cx="2499254" cy="954107"/>
          </a:xfrm>
          <a:prstGeom prst="rect">
            <a:avLst/>
          </a:prstGeom>
          <a:solidFill>
            <a:schemeClr val="bg1"/>
          </a:solidFill>
        </p:spPr>
        <p:txBody>
          <a:bodyPr wrap="square" rtlCol="0">
            <a:spAutoFit/>
          </a:bodyPr>
          <a:lstStyle/>
          <a:p>
            <a:r>
              <a:rPr lang="en-US" sz="1400" dirty="0"/>
              <a:t>Project evaluations are commissioned by UNDP Country Offices (“decentralized evaluations”)</a:t>
            </a:r>
          </a:p>
        </p:txBody>
      </p:sp>
      <p:sp>
        <p:nvSpPr>
          <p:cNvPr id="39" name="Oval 38">
            <a:extLst>
              <a:ext uri="{FF2B5EF4-FFF2-40B4-BE49-F238E27FC236}">
                <a16:creationId xmlns:a16="http://schemas.microsoft.com/office/drawing/2014/main" id="{0B1D900C-8551-44AD-BDDD-E4EC82ADD9C4}"/>
              </a:ext>
            </a:extLst>
          </p:cNvPr>
          <p:cNvSpPr/>
          <p:nvPr/>
        </p:nvSpPr>
        <p:spPr>
          <a:xfrm>
            <a:off x="8032599" y="4024294"/>
            <a:ext cx="2786896" cy="27363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D700B73-942A-4945-9015-6C0DCDE01F39}"/>
              </a:ext>
            </a:extLst>
          </p:cNvPr>
          <p:cNvSpPr txBox="1"/>
          <p:nvPr/>
        </p:nvSpPr>
        <p:spPr>
          <a:xfrm>
            <a:off x="3190868" y="5962323"/>
            <a:ext cx="3334257" cy="646331"/>
          </a:xfrm>
          <a:prstGeom prst="rect">
            <a:avLst/>
          </a:prstGeom>
          <a:solidFill>
            <a:schemeClr val="bg1"/>
          </a:solidFill>
        </p:spPr>
        <p:txBody>
          <a:bodyPr wrap="square" rtlCol="0">
            <a:spAutoFit/>
          </a:bodyPr>
          <a:lstStyle/>
          <a:p>
            <a:pPr algn="ctr"/>
            <a:r>
              <a:rPr lang="en-US" dirty="0"/>
              <a:t>The IEO evaluates UNDP </a:t>
            </a:r>
            <a:r>
              <a:rPr lang="en-US" dirty="0" err="1"/>
              <a:t>Programmes</a:t>
            </a:r>
            <a:r>
              <a:rPr lang="en-US" dirty="0"/>
              <a:t>, not projects</a:t>
            </a:r>
          </a:p>
        </p:txBody>
      </p:sp>
      <p:pic>
        <p:nvPicPr>
          <p:cNvPr id="13" name="Picture 12">
            <a:extLst>
              <a:ext uri="{FF2B5EF4-FFF2-40B4-BE49-F238E27FC236}">
                <a16:creationId xmlns:a16="http://schemas.microsoft.com/office/drawing/2014/main" id="{1FA24A8D-5558-4FE4-9D0E-1429D5ECD1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0102" y="4807996"/>
            <a:ext cx="1452577" cy="1882645"/>
          </a:xfrm>
          <a:prstGeom prst="rect">
            <a:avLst/>
          </a:prstGeom>
        </p:spPr>
      </p:pic>
    </p:spTree>
    <p:extLst>
      <p:ext uri="{BB962C8B-B14F-4D97-AF65-F5344CB8AC3E}">
        <p14:creationId xmlns:p14="http://schemas.microsoft.com/office/powerpoint/2010/main" val="22290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23" grpId="0" animBg="1"/>
      <p:bldP spid="36" grpId="0" animBg="1"/>
      <p:bldP spid="37" grpId="0" animBg="1"/>
      <p:bldP spid="48" grpId="0" animBg="1"/>
      <p:bldP spid="49" grpId="0" animBg="1"/>
      <p:bldP spid="50" grpId="0" animBg="1"/>
      <p:bldP spid="53" grpId="0" animBg="1"/>
      <p:bldP spid="54" grpId="0" animBg="1"/>
      <p:bldP spid="55" grpId="0" animBg="1"/>
      <p:bldP spid="56" grpId="0" animBg="1"/>
      <p:bldP spid="70" grpId="0" animBg="1"/>
      <p:bldP spid="3" grpId="0" animBg="1"/>
      <p:bldP spid="6" grpId="0" animBg="1"/>
      <p:bldP spid="3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B51B-5D1A-4A74-86C5-B7A99DC85151}"/>
              </a:ext>
            </a:extLst>
          </p:cNvPr>
          <p:cNvSpPr>
            <a:spLocks noGrp="1"/>
          </p:cNvSpPr>
          <p:nvPr>
            <p:ph type="title"/>
          </p:nvPr>
        </p:nvSpPr>
        <p:spPr/>
        <p:txBody>
          <a:bodyPr/>
          <a:lstStyle/>
          <a:p>
            <a:r>
              <a:rPr lang="en-US" dirty="0">
                <a:solidFill>
                  <a:schemeClr val="bg2">
                    <a:lumMod val="10000"/>
                  </a:schemeClr>
                </a:solidFill>
              </a:rPr>
              <a:t>Step 1: Design</a:t>
            </a:r>
          </a:p>
        </p:txBody>
      </p:sp>
      <p:cxnSp>
        <p:nvCxnSpPr>
          <p:cNvPr id="7" name="Gerade Verbindung 8">
            <a:extLst>
              <a:ext uri="{FF2B5EF4-FFF2-40B4-BE49-F238E27FC236}">
                <a16:creationId xmlns:a16="http://schemas.microsoft.com/office/drawing/2014/main" id="{9EB18A4F-5BF5-AA48-97EF-7766BB8A23FD}"/>
              </a:ext>
            </a:extLst>
          </p:cNvPr>
          <p:cNvCxnSpPr/>
          <p:nvPr/>
        </p:nvCxnSpPr>
        <p:spPr>
          <a:xfrm>
            <a:off x="1524000" y="980728"/>
            <a:ext cx="7308304"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B15710A5-45AC-9D40-86C4-5E71CE288054}"/>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13</a:t>
            </a:fld>
            <a:endParaRPr lang="en-GB" dirty="0"/>
          </a:p>
        </p:txBody>
      </p:sp>
    </p:spTree>
    <p:extLst>
      <p:ext uri="{BB962C8B-B14F-4D97-AF65-F5344CB8AC3E}">
        <p14:creationId xmlns:p14="http://schemas.microsoft.com/office/powerpoint/2010/main" val="3469850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1981200" y="116632"/>
            <a:ext cx="8229600" cy="864096"/>
          </a:xfrm>
        </p:spPr>
        <p:txBody>
          <a:bodyPr>
            <a:noAutofit/>
          </a:bodyPr>
          <a:lstStyle/>
          <a:p>
            <a:r>
              <a:rPr lang="en-US" dirty="0">
                <a:latin typeface="Calibri" panose="020F0502020204030204" pitchFamily="34" charset="0"/>
              </a:rPr>
              <a:t>Evaluability Assessment</a:t>
            </a:r>
          </a:p>
        </p:txBody>
      </p:sp>
      <p:sp>
        <p:nvSpPr>
          <p:cNvPr id="5" name="Title 4"/>
          <p:cNvSpPr txBox="1">
            <a:spLocks/>
          </p:cNvSpPr>
          <p:nvPr/>
        </p:nvSpPr>
        <p:spPr>
          <a:xfrm>
            <a:off x="1524000" y="0"/>
            <a:ext cx="9144000" cy="1143000"/>
          </a:xfrm>
          <a:prstGeom prst="rect">
            <a:avLst/>
          </a:prstGeom>
        </p:spPr>
        <p:txBody>
          <a:bodyPr anchor="ctr">
            <a:normAutofit/>
          </a:bodyPr>
          <a:lstStyle/>
          <a:p>
            <a:pPr>
              <a:defRPr/>
            </a:pPr>
            <a:endParaRPr lang="en-US" dirty="0">
              <a:solidFill>
                <a:srgbClr val="0070C0"/>
              </a:solidFill>
              <a:latin typeface="Calibri" pitchFamily="34" charset="0"/>
            </a:endParaRPr>
          </a:p>
        </p:txBody>
      </p:sp>
      <p:sp>
        <p:nvSpPr>
          <p:cNvPr id="6" name="Slide Number Placeholder 2">
            <a:extLst>
              <a:ext uri="{FF2B5EF4-FFF2-40B4-BE49-F238E27FC236}">
                <a16:creationId xmlns:a16="http://schemas.microsoft.com/office/drawing/2014/main" id="{AA419BF4-2881-664A-8958-469E0CDFDC43}"/>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14</a:t>
            </a:fld>
            <a:endParaRPr lang="en-GB" dirty="0"/>
          </a:p>
        </p:txBody>
      </p:sp>
      <p:sp>
        <p:nvSpPr>
          <p:cNvPr id="19" name="Freeform: Shape 18">
            <a:extLst>
              <a:ext uri="{FF2B5EF4-FFF2-40B4-BE49-F238E27FC236}">
                <a16:creationId xmlns:a16="http://schemas.microsoft.com/office/drawing/2014/main" id="{037A5A5E-4BB4-458F-A0BA-BCCB04DA04FB}"/>
              </a:ext>
            </a:extLst>
          </p:cNvPr>
          <p:cNvSpPr/>
          <p:nvPr/>
        </p:nvSpPr>
        <p:spPr>
          <a:xfrm>
            <a:off x="2430125" y="1904150"/>
            <a:ext cx="7128792" cy="604702"/>
          </a:xfrm>
          <a:custGeom>
            <a:avLst/>
            <a:gdLst>
              <a:gd name="connsiteX0" fmla="*/ 0 w 7128792"/>
              <a:gd name="connsiteY0" fmla="*/ 100786 h 604702"/>
              <a:gd name="connsiteX1" fmla="*/ 100786 w 7128792"/>
              <a:gd name="connsiteY1" fmla="*/ 0 h 604702"/>
              <a:gd name="connsiteX2" fmla="*/ 7028006 w 7128792"/>
              <a:gd name="connsiteY2" fmla="*/ 0 h 604702"/>
              <a:gd name="connsiteX3" fmla="*/ 7128792 w 7128792"/>
              <a:gd name="connsiteY3" fmla="*/ 100786 h 604702"/>
              <a:gd name="connsiteX4" fmla="*/ 7128792 w 7128792"/>
              <a:gd name="connsiteY4" fmla="*/ 503916 h 604702"/>
              <a:gd name="connsiteX5" fmla="*/ 7028006 w 7128792"/>
              <a:gd name="connsiteY5" fmla="*/ 604702 h 604702"/>
              <a:gd name="connsiteX6" fmla="*/ 100786 w 7128792"/>
              <a:gd name="connsiteY6" fmla="*/ 604702 h 604702"/>
              <a:gd name="connsiteX7" fmla="*/ 0 w 7128792"/>
              <a:gd name="connsiteY7" fmla="*/ 503916 h 604702"/>
              <a:gd name="connsiteX8" fmla="*/ 0 w 7128792"/>
              <a:gd name="connsiteY8" fmla="*/ 100786 h 60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792" h="604702">
                <a:moveTo>
                  <a:pt x="0" y="100786"/>
                </a:moveTo>
                <a:cubicBezTo>
                  <a:pt x="0" y="45123"/>
                  <a:pt x="45123" y="0"/>
                  <a:pt x="100786" y="0"/>
                </a:cubicBezTo>
                <a:lnTo>
                  <a:pt x="7028006" y="0"/>
                </a:lnTo>
                <a:cubicBezTo>
                  <a:pt x="7083669" y="0"/>
                  <a:pt x="7128792" y="45123"/>
                  <a:pt x="7128792" y="100786"/>
                </a:cubicBezTo>
                <a:lnTo>
                  <a:pt x="7128792" y="503916"/>
                </a:lnTo>
                <a:cubicBezTo>
                  <a:pt x="7128792" y="559579"/>
                  <a:pt x="7083669" y="604702"/>
                  <a:pt x="7028006" y="604702"/>
                </a:cubicBezTo>
                <a:lnTo>
                  <a:pt x="100786" y="604702"/>
                </a:lnTo>
                <a:cubicBezTo>
                  <a:pt x="45123" y="604702"/>
                  <a:pt x="0" y="559579"/>
                  <a:pt x="0" y="503916"/>
                </a:cubicBezTo>
                <a:lnTo>
                  <a:pt x="0" y="100786"/>
                </a:lnTo>
                <a:close/>
              </a:path>
            </a:pathLst>
          </a:custGeom>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0479" tIns="90479" rIns="90479" bIns="90479" numCol="1" spcCol="1270" anchor="ctr" anchorCtr="0">
            <a:noAutofit/>
          </a:bodyPr>
          <a:lstStyle/>
          <a:p>
            <a:pPr defTabSz="711200">
              <a:lnSpc>
                <a:spcPct val="90000"/>
              </a:lnSpc>
              <a:spcBef>
                <a:spcPct val="0"/>
              </a:spcBef>
              <a:spcAft>
                <a:spcPct val="35000"/>
              </a:spcAft>
            </a:pPr>
            <a:r>
              <a:rPr lang="en-US" sz="1600"/>
              <a:t>Are political, social and economic factors conducive?</a:t>
            </a:r>
            <a:endParaRPr lang="en-GB" sz="1600"/>
          </a:p>
        </p:txBody>
      </p:sp>
      <p:sp>
        <p:nvSpPr>
          <p:cNvPr id="20" name="Freeform: Shape 19">
            <a:extLst>
              <a:ext uri="{FF2B5EF4-FFF2-40B4-BE49-F238E27FC236}">
                <a16:creationId xmlns:a16="http://schemas.microsoft.com/office/drawing/2014/main" id="{6C3E2B7C-5E2A-4C97-B978-2C58A339F69B}"/>
              </a:ext>
            </a:extLst>
          </p:cNvPr>
          <p:cNvSpPr/>
          <p:nvPr/>
        </p:nvSpPr>
        <p:spPr>
          <a:xfrm>
            <a:off x="2430125" y="2508852"/>
            <a:ext cx="7128792" cy="414000"/>
          </a:xfrm>
          <a:custGeom>
            <a:avLst/>
            <a:gdLst>
              <a:gd name="connsiteX0" fmla="*/ 0 w 7128792"/>
              <a:gd name="connsiteY0" fmla="*/ 0 h 414000"/>
              <a:gd name="connsiteX1" fmla="*/ 7128792 w 7128792"/>
              <a:gd name="connsiteY1" fmla="*/ 0 h 414000"/>
              <a:gd name="connsiteX2" fmla="*/ 7128792 w 7128792"/>
              <a:gd name="connsiteY2" fmla="*/ 414000 h 414000"/>
              <a:gd name="connsiteX3" fmla="*/ 0 w 7128792"/>
              <a:gd name="connsiteY3" fmla="*/ 414000 h 414000"/>
              <a:gd name="connsiteX4" fmla="*/ 0 w 7128792"/>
              <a:gd name="connsiteY4" fmla="*/ 0 h 41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792" h="414000">
                <a:moveTo>
                  <a:pt x="0" y="0"/>
                </a:moveTo>
                <a:lnTo>
                  <a:pt x="7128792" y="0"/>
                </a:lnTo>
                <a:lnTo>
                  <a:pt x="7128792" y="414000"/>
                </a:lnTo>
                <a:lnTo>
                  <a:pt x="0" y="414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6339" tIns="20320" rIns="113792" bIns="20320" numCol="1" spcCol="1270" anchor="t" anchorCtr="0">
            <a:noAutofit/>
          </a:bodyPr>
          <a:lstStyle/>
          <a:p>
            <a:pPr marL="114300" lvl="1" indent="-114300" defTabSz="533400">
              <a:lnSpc>
                <a:spcPct val="90000"/>
              </a:lnSpc>
              <a:spcBef>
                <a:spcPct val="0"/>
              </a:spcBef>
              <a:spcAft>
                <a:spcPct val="20000"/>
              </a:spcAft>
              <a:buChar char="•"/>
            </a:pPr>
            <a:r>
              <a:rPr lang="en-US" sz="1200" dirty="0"/>
              <a:t>IF NOT, inform and involve stakeholders from beginning </a:t>
            </a:r>
            <a:endParaRPr lang="en-GB" sz="1200" dirty="0"/>
          </a:p>
          <a:p>
            <a:pPr marL="114300" lvl="1" indent="-114300" defTabSz="533400">
              <a:lnSpc>
                <a:spcPct val="90000"/>
              </a:lnSpc>
              <a:spcBef>
                <a:spcPct val="0"/>
              </a:spcBef>
              <a:spcAft>
                <a:spcPct val="20000"/>
              </a:spcAft>
              <a:buChar char="•"/>
            </a:pPr>
            <a:r>
              <a:rPr lang="en-US" sz="1200"/>
              <a:t>establish a reference group </a:t>
            </a:r>
            <a:endParaRPr lang="en-GB" sz="1200"/>
          </a:p>
        </p:txBody>
      </p:sp>
      <p:sp>
        <p:nvSpPr>
          <p:cNvPr id="21" name="Freeform: Shape 20">
            <a:extLst>
              <a:ext uri="{FF2B5EF4-FFF2-40B4-BE49-F238E27FC236}">
                <a16:creationId xmlns:a16="http://schemas.microsoft.com/office/drawing/2014/main" id="{E2EC2281-2BC1-48EB-BD13-EC4CF7199D6E}"/>
              </a:ext>
            </a:extLst>
          </p:cNvPr>
          <p:cNvSpPr/>
          <p:nvPr/>
        </p:nvSpPr>
        <p:spPr>
          <a:xfrm>
            <a:off x="2430125" y="2922852"/>
            <a:ext cx="7128792" cy="603170"/>
          </a:xfrm>
          <a:custGeom>
            <a:avLst/>
            <a:gdLst>
              <a:gd name="connsiteX0" fmla="*/ 0 w 7128792"/>
              <a:gd name="connsiteY0" fmla="*/ 100530 h 603170"/>
              <a:gd name="connsiteX1" fmla="*/ 100530 w 7128792"/>
              <a:gd name="connsiteY1" fmla="*/ 0 h 603170"/>
              <a:gd name="connsiteX2" fmla="*/ 7028262 w 7128792"/>
              <a:gd name="connsiteY2" fmla="*/ 0 h 603170"/>
              <a:gd name="connsiteX3" fmla="*/ 7128792 w 7128792"/>
              <a:gd name="connsiteY3" fmla="*/ 100530 h 603170"/>
              <a:gd name="connsiteX4" fmla="*/ 7128792 w 7128792"/>
              <a:gd name="connsiteY4" fmla="*/ 502640 h 603170"/>
              <a:gd name="connsiteX5" fmla="*/ 7028262 w 7128792"/>
              <a:gd name="connsiteY5" fmla="*/ 603170 h 603170"/>
              <a:gd name="connsiteX6" fmla="*/ 100530 w 7128792"/>
              <a:gd name="connsiteY6" fmla="*/ 603170 h 603170"/>
              <a:gd name="connsiteX7" fmla="*/ 0 w 7128792"/>
              <a:gd name="connsiteY7" fmla="*/ 502640 h 603170"/>
              <a:gd name="connsiteX8" fmla="*/ 0 w 7128792"/>
              <a:gd name="connsiteY8" fmla="*/ 100530 h 6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792" h="603170">
                <a:moveTo>
                  <a:pt x="0" y="100530"/>
                </a:moveTo>
                <a:cubicBezTo>
                  <a:pt x="0" y="45009"/>
                  <a:pt x="45009" y="0"/>
                  <a:pt x="100530" y="0"/>
                </a:cubicBezTo>
                <a:lnTo>
                  <a:pt x="7028262" y="0"/>
                </a:lnTo>
                <a:cubicBezTo>
                  <a:pt x="7083783" y="0"/>
                  <a:pt x="7128792" y="45009"/>
                  <a:pt x="7128792" y="100530"/>
                </a:cubicBezTo>
                <a:lnTo>
                  <a:pt x="7128792" y="502640"/>
                </a:lnTo>
                <a:cubicBezTo>
                  <a:pt x="7128792" y="558161"/>
                  <a:pt x="7083783" y="603170"/>
                  <a:pt x="7028262" y="603170"/>
                </a:cubicBezTo>
                <a:lnTo>
                  <a:pt x="100530" y="603170"/>
                </a:lnTo>
                <a:cubicBezTo>
                  <a:pt x="45009" y="603170"/>
                  <a:pt x="0" y="558161"/>
                  <a:pt x="0" y="502640"/>
                </a:cubicBezTo>
                <a:lnTo>
                  <a:pt x="0" y="100530"/>
                </a:lnTo>
                <a:close/>
              </a:path>
            </a:pathLst>
          </a:custGeom>
          <a:solidFill>
            <a:srgbClr val="7030A0"/>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4">
              <a:hueOff val="-1116192"/>
              <a:satOff val="6725"/>
              <a:lumOff val="539"/>
              <a:alphaOff val="0"/>
            </a:schemeClr>
          </a:fillRef>
          <a:effectRef idx="0">
            <a:schemeClr val="accent4">
              <a:hueOff val="-1116192"/>
              <a:satOff val="6725"/>
              <a:lumOff val="539"/>
              <a:alphaOff val="0"/>
            </a:schemeClr>
          </a:effectRef>
          <a:fontRef idx="minor">
            <a:schemeClr val="lt1"/>
          </a:fontRef>
        </p:style>
        <p:txBody>
          <a:bodyPr spcFirstLastPara="0" vert="horz" wrap="square" lIns="90404" tIns="90404" rIns="90404" bIns="90404" numCol="1" spcCol="1270" anchor="ctr" anchorCtr="0">
            <a:noAutofit/>
          </a:bodyPr>
          <a:lstStyle/>
          <a:p>
            <a:pPr defTabSz="711200">
              <a:lnSpc>
                <a:spcPct val="90000"/>
              </a:lnSpc>
              <a:spcBef>
                <a:spcPct val="0"/>
              </a:spcBef>
              <a:spcAft>
                <a:spcPct val="35000"/>
              </a:spcAft>
            </a:pPr>
            <a:r>
              <a:rPr lang="en-US" sz="1600" dirty="0"/>
              <a:t>Have a clearly defined results framework w/baselines and indicators? </a:t>
            </a:r>
            <a:endParaRPr lang="en-GB" sz="1600" dirty="0"/>
          </a:p>
        </p:txBody>
      </p:sp>
      <p:sp>
        <p:nvSpPr>
          <p:cNvPr id="22" name="Freeform: Shape 21">
            <a:extLst>
              <a:ext uri="{FF2B5EF4-FFF2-40B4-BE49-F238E27FC236}">
                <a16:creationId xmlns:a16="http://schemas.microsoft.com/office/drawing/2014/main" id="{ABDBE0D5-086C-4D11-AF2D-F5DF67E9CD0C}"/>
              </a:ext>
            </a:extLst>
          </p:cNvPr>
          <p:cNvSpPr/>
          <p:nvPr/>
        </p:nvSpPr>
        <p:spPr>
          <a:xfrm>
            <a:off x="2430125" y="3526023"/>
            <a:ext cx="7128792" cy="264960"/>
          </a:xfrm>
          <a:custGeom>
            <a:avLst/>
            <a:gdLst>
              <a:gd name="connsiteX0" fmla="*/ 0 w 7128792"/>
              <a:gd name="connsiteY0" fmla="*/ 0 h 264960"/>
              <a:gd name="connsiteX1" fmla="*/ 7128792 w 7128792"/>
              <a:gd name="connsiteY1" fmla="*/ 0 h 264960"/>
              <a:gd name="connsiteX2" fmla="*/ 7128792 w 7128792"/>
              <a:gd name="connsiteY2" fmla="*/ 264960 h 264960"/>
              <a:gd name="connsiteX3" fmla="*/ 0 w 7128792"/>
              <a:gd name="connsiteY3" fmla="*/ 264960 h 264960"/>
              <a:gd name="connsiteX4" fmla="*/ 0 w 7128792"/>
              <a:gd name="connsiteY4" fmla="*/ 0 h 2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792" h="264960">
                <a:moveTo>
                  <a:pt x="0" y="0"/>
                </a:moveTo>
                <a:lnTo>
                  <a:pt x="7128792" y="0"/>
                </a:lnTo>
                <a:lnTo>
                  <a:pt x="7128792" y="264960"/>
                </a:lnTo>
                <a:lnTo>
                  <a:pt x="0" y="264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6339" tIns="20320" rIns="113792" bIns="20320" numCol="1" spcCol="1270" anchor="t" anchorCtr="0">
            <a:noAutofit/>
          </a:bodyPr>
          <a:lstStyle/>
          <a:p>
            <a:pPr marL="114300" lvl="1" indent="-114300" defTabSz="533400">
              <a:lnSpc>
                <a:spcPct val="90000"/>
              </a:lnSpc>
              <a:spcBef>
                <a:spcPct val="0"/>
              </a:spcBef>
              <a:spcAft>
                <a:spcPct val="20000"/>
              </a:spcAft>
              <a:buChar char="•"/>
            </a:pPr>
            <a:r>
              <a:rPr lang="en-US" sz="1200"/>
              <a:t>IF NOT, develop one retroactively with desk material and stakeholders</a:t>
            </a:r>
            <a:endParaRPr lang="en-GB" sz="1200"/>
          </a:p>
        </p:txBody>
      </p:sp>
      <p:sp>
        <p:nvSpPr>
          <p:cNvPr id="23" name="Freeform: Shape 22">
            <a:extLst>
              <a:ext uri="{FF2B5EF4-FFF2-40B4-BE49-F238E27FC236}">
                <a16:creationId xmlns:a16="http://schemas.microsoft.com/office/drawing/2014/main" id="{CCE57BF0-1D2E-45F4-9965-215E2BE533D1}"/>
              </a:ext>
            </a:extLst>
          </p:cNvPr>
          <p:cNvSpPr/>
          <p:nvPr/>
        </p:nvSpPr>
        <p:spPr>
          <a:xfrm>
            <a:off x="2430125" y="3790984"/>
            <a:ext cx="7128792" cy="670493"/>
          </a:xfrm>
          <a:custGeom>
            <a:avLst/>
            <a:gdLst>
              <a:gd name="connsiteX0" fmla="*/ 0 w 7128792"/>
              <a:gd name="connsiteY0" fmla="*/ 111751 h 670493"/>
              <a:gd name="connsiteX1" fmla="*/ 111751 w 7128792"/>
              <a:gd name="connsiteY1" fmla="*/ 0 h 670493"/>
              <a:gd name="connsiteX2" fmla="*/ 7017041 w 7128792"/>
              <a:gd name="connsiteY2" fmla="*/ 0 h 670493"/>
              <a:gd name="connsiteX3" fmla="*/ 7128792 w 7128792"/>
              <a:gd name="connsiteY3" fmla="*/ 111751 h 670493"/>
              <a:gd name="connsiteX4" fmla="*/ 7128792 w 7128792"/>
              <a:gd name="connsiteY4" fmla="*/ 558742 h 670493"/>
              <a:gd name="connsiteX5" fmla="*/ 7017041 w 7128792"/>
              <a:gd name="connsiteY5" fmla="*/ 670493 h 670493"/>
              <a:gd name="connsiteX6" fmla="*/ 111751 w 7128792"/>
              <a:gd name="connsiteY6" fmla="*/ 670493 h 670493"/>
              <a:gd name="connsiteX7" fmla="*/ 0 w 7128792"/>
              <a:gd name="connsiteY7" fmla="*/ 558742 h 670493"/>
              <a:gd name="connsiteX8" fmla="*/ 0 w 7128792"/>
              <a:gd name="connsiteY8" fmla="*/ 111751 h 67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792" h="670493">
                <a:moveTo>
                  <a:pt x="0" y="111751"/>
                </a:moveTo>
                <a:cubicBezTo>
                  <a:pt x="0" y="50033"/>
                  <a:pt x="50033" y="0"/>
                  <a:pt x="111751" y="0"/>
                </a:cubicBezTo>
                <a:lnTo>
                  <a:pt x="7017041" y="0"/>
                </a:lnTo>
                <a:cubicBezTo>
                  <a:pt x="7078759" y="0"/>
                  <a:pt x="7128792" y="50033"/>
                  <a:pt x="7128792" y="111751"/>
                </a:cubicBezTo>
                <a:lnTo>
                  <a:pt x="7128792" y="558742"/>
                </a:lnTo>
                <a:cubicBezTo>
                  <a:pt x="7128792" y="620460"/>
                  <a:pt x="7078759" y="670493"/>
                  <a:pt x="7017041" y="670493"/>
                </a:cubicBezTo>
                <a:lnTo>
                  <a:pt x="111751" y="670493"/>
                </a:lnTo>
                <a:cubicBezTo>
                  <a:pt x="50033" y="670493"/>
                  <a:pt x="0" y="620460"/>
                  <a:pt x="0" y="558742"/>
                </a:cubicBezTo>
                <a:lnTo>
                  <a:pt x="0" y="111751"/>
                </a:lnTo>
                <a:close/>
              </a:path>
            </a:pathLst>
          </a:custGeom>
          <a:solidFill>
            <a:srgbClr val="00B0F0"/>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93691" tIns="93691" rIns="93691" bIns="93691" numCol="1" spcCol="1270" anchor="ctr" anchorCtr="0">
            <a:noAutofit/>
          </a:bodyPr>
          <a:lstStyle/>
          <a:p>
            <a:pPr defTabSz="711200">
              <a:lnSpc>
                <a:spcPct val="90000"/>
              </a:lnSpc>
              <a:spcBef>
                <a:spcPct val="0"/>
              </a:spcBef>
              <a:spcAft>
                <a:spcPct val="35000"/>
              </a:spcAft>
            </a:pPr>
            <a:r>
              <a:rPr lang="en-US" sz="1600" dirty="0"/>
              <a:t>Do you have sufficient data or can use the necessary methods to answer questions? </a:t>
            </a:r>
            <a:endParaRPr lang="en-GB" sz="1600" dirty="0"/>
          </a:p>
        </p:txBody>
      </p:sp>
      <p:sp>
        <p:nvSpPr>
          <p:cNvPr id="24" name="Freeform: Shape 23">
            <a:extLst>
              <a:ext uri="{FF2B5EF4-FFF2-40B4-BE49-F238E27FC236}">
                <a16:creationId xmlns:a16="http://schemas.microsoft.com/office/drawing/2014/main" id="{B7914D43-6E77-4D89-9327-35DAC5199C35}"/>
              </a:ext>
            </a:extLst>
          </p:cNvPr>
          <p:cNvSpPr/>
          <p:nvPr/>
        </p:nvSpPr>
        <p:spPr>
          <a:xfrm>
            <a:off x="2430125" y="4461477"/>
            <a:ext cx="7128792" cy="264960"/>
          </a:xfrm>
          <a:custGeom>
            <a:avLst/>
            <a:gdLst>
              <a:gd name="connsiteX0" fmla="*/ 0 w 7128792"/>
              <a:gd name="connsiteY0" fmla="*/ 0 h 264960"/>
              <a:gd name="connsiteX1" fmla="*/ 7128792 w 7128792"/>
              <a:gd name="connsiteY1" fmla="*/ 0 h 264960"/>
              <a:gd name="connsiteX2" fmla="*/ 7128792 w 7128792"/>
              <a:gd name="connsiteY2" fmla="*/ 264960 h 264960"/>
              <a:gd name="connsiteX3" fmla="*/ 0 w 7128792"/>
              <a:gd name="connsiteY3" fmla="*/ 264960 h 264960"/>
              <a:gd name="connsiteX4" fmla="*/ 0 w 7128792"/>
              <a:gd name="connsiteY4" fmla="*/ 0 h 2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792" h="264960">
                <a:moveTo>
                  <a:pt x="0" y="0"/>
                </a:moveTo>
                <a:lnTo>
                  <a:pt x="7128792" y="0"/>
                </a:lnTo>
                <a:lnTo>
                  <a:pt x="7128792" y="264960"/>
                </a:lnTo>
                <a:lnTo>
                  <a:pt x="0" y="264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6339" tIns="20320" rIns="113792" bIns="20320" numCol="1" spcCol="1270" anchor="t" anchorCtr="0">
            <a:noAutofit/>
          </a:bodyPr>
          <a:lstStyle/>
          <a:p>
            <a:pPr marL="114300" lvl="1" indent="-114300" defTabSz="533400">
              <a:lnSpc>
                <a:spcPct val="90000"/>
              </a:lnSpc>
              <a:spcBef>
                <a:spcPct val="0"/>
              </a:spcBef>
              <a:spcAft>
                <a:spcPct val="20000"/>
              </a:spcAft>
              <a:buChar char="•"/>
            </a:pPr>
            <a:r>
              <a:rPr lang="en-US" sz="1200"/>
              <a:t>IF NOT,  focus on plausible association,  not causality but state limitations</a:t>
            </a:r>
            <a:endParaRPr lang="en-GB" sz="1200"/>
          </a:p>
        </p:txBody>
      </p:sp>
      <p:sp>
        <p:nvSpPr>
          <p:cNvPr id="25" name="Freeform: Shape 24">
            <a:extLst>
              <a:ext uri="{FF2B5EF4-FFF2-40B4-BE49-F238E27FC236}">
                <a16:creationId xmlns:a16="http://schemas.microsoft.com/office/drawing/2014/main" id="{F5D394E3-6362-483F-9184-7090599142A2}"/>
              </a:ext>
            </a:extLst>
          </p:cNvPr>
          <p:cNvSpPr/>
          <p:nvPr/>
        </p:nvSpPr>
        <p:spPr>
          <a:xfrm>
            <a:off x="2430125" y="4726438"/>
            <a:ext cx="7128792" cy="670497"/>
          </a:xfrm>
          <a:custGeom>
            <a:avLst/>
            <a:gdLst>
              <a:gd name="connsiteX0" fmla="*/ 0 w 7128792"/>
              <a:gd name="connsiteY0" fmla="*/ 111752 h 670497"/>
              <a:gd name="connsiteX1" fmla="*/ 111752 w 7128792"/>
              <a:gd name="connsiteY1" fmla="*/ 0 h 670497"/>
              <a:gd name="connsiteX2" fmla="*/ 7017040 w 7128792"/>
              <a:gd name="connsiteY2" fmla="*/ 0 h 670497"/>
              <a:gd name="connsiteX3" fmla="*/ 7128792 w 7128792"/>
              <a:gd name="connsiteY3" fmla="*/ 111752 h 670497"/>
              <a:gd name="connsiteX4" fmla="*/ 7128792 w 7128792"/>
              <a:gd name="connsiteY4" fmla="*/ 558745 h 670497"/>
              <a:gd name="connsiteX5" fmla="*/ 7017040 w 7128792"/>
              <a:gd name="connsiteY5" fmla="*/ 670497 h 670497"/>
              <a:gd name="connsiteX6" fmla="*/ 111752 w 7128792"/>
              <a:gd name="connsiteY6" fmla="*/ 670497 h 670497"/>
              <a:gd name="connsiteX7" fmla="*/ 0 w 7128792"/>
              <a:gd name="connsiteY7" fmla="*/ 558745 h 670497"/>
              <a:gd name="connsiteX8" fmla="*/ 0 w 7128792"/>
              <a:gd name="connsiteY8" fmla="*/ 111752 h 67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792" h="670497">
                <a:moveTo>
                  <a:pt x="0" y="111752"/>
                </a:moveTo>
                <a:cubicBezTo>
                  <a:pt x="0" y="50033"/>
                  <a:pt x="50033" y="0"/>
                  <a:pt x="111752" y="0"/>
                </a:cubicBezTo>
                <a:lnTo>
                  <a:pt x="7017040" y="0"/>
                </a:lnTo>
                <a:cubicBezTo>
                  <a:pt x="7078759" y="0"/>
                  <a:pt x="7128792" y="50033"/>
                  <a:pt x="7128792" y="111752"/>
                </a:cubicBezTo>
                <a:lnTo>
                  <a:pt x="7128792" y="558745"/>
                </a:lnTo>
                <a:cubicBezTo>
                  <a:pt x="7128792" y="620464"/>
                  <a:pt x="7078759" y="670497"/>
                  <a:pt x="7017040" y="670497"/>
                </a:cubicBezTo>
                <a:lnTo>
                  <a:pt x="111752" y="670497"/>
                </a:lnTo>
                <a:cubicBezTo>
                  <a:pt x="50033" y="670497"/>
                  <a:pt x="0" y="620464"/>
                  <a:pt x="0" y="558745"/>
                </a:cubicBezTo>
                <a:lnTo>
                  <a:pt x="0" y="111752"/>
                </a:lnTo>
                <a:close/>
              </a:path>
            </a:pathLst>
          </a:custGeom>
          <a:solidFill>
            <a:srgbClr val="92D050"/>
          </a:solidFill>
          <a:ln>
            <a:solidFill>
              <a:srgbClr val="92D050"/>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4">
              <a:hueOff val="-3348577"/>
              <a:satOff val="20174"/>
              <a:lumOff val="1617"/>
              <a:alphaOff val="0"/>
            </a:schemeClr>
          </a:fillRef>
          <a:effectRef idx="0">
            <a:schemeClr val="accent4">
              <a:hueOff val="-3348577"/>
              <a:satOff val="20174"/>
              <a:lumOff val="1617"/>
              <a:alphaOff val="0"/>
            </a:schemeClr>
          </a:effectRef>
          <a:fontRef idx="minor">
            <a:schemeClr val="lt1"/>
          </a:fontRef>
        </p:style>
        <p:txBody>
          <a:bodyPr spcFirstLastPara="0" vert="horz" wrap="square" lIns="93691" tIns="93691" rIns="93691" bIns="93691" numCol="1" spcCol="1270" anchor="ctr" anchorCtr="0">
            <a:noAutofit/>
          </a:bodyPr>
          <a:lstStyle/>
          <a:p>
            <a:pPr defTabSz="711200">
              <a:lnSpc>
                <a:spcPct val="90000"/>
              </a:lnSpc>
              <a:spcBef>
                <a:spcPct val="0"/>
              </a:spcBef>
              <a:spcAft>
                <a:spcPct val="35000"/>
              </a:spcAft>
            </a:pPr>
            <a:r>
              <a:rPr lang="en-US" sz="1600" dirty="0"/>
              <a:t>Sufficient resources -including for the methods you would need to use?</a:t>
            </a:r>
            <a:endParaRPr lang="en-GB" sz="1600" dirty="0"/>
          </a:p>
        </p:txBody>
      </p:sp>
      <p:sp>
        <p:nvSpPr>
          <p:cNvPr id="26" name="Freeform: Shape 25">
            <a:extLst>
              <a:ext uri="{FF2B5EF4-FFF2-40B4-BE49-F238E27FC236}">
                <a16:creationId xmlns:a16="http://schemas.microsoft.com/office/drawing/2014/main" id="{ED4DFA00-08DA-45B4-8959-6ED75514B5D5}"/>
              </a:ext>
            </a:extLst>
          </p:cNvPr>
          <p:cNvSpPr/>
          <p:nvPr/>
        </p:nvSpPr>
        <p:spPr>
          <a:xfrm>
            <a:off x="2430125" y="5396935"/>
            <a:ext cx="7128792" cy="264960"/>
          </a:xfrm>
          <a:custGeom>
            <a:avLst/>
            <a:gdLst>
              <a:gd name="connsiteX0" fmla="*/ 0 w 7128792"/>
              <a:gd name="connsiteY0" fmla="*/ 0 h 264960"/>
              <a:gd name="connsiteX1" fmla="*/ 7128792 w 7128792"/>
              <a:gd name="connsiteY1" fmla="*/ 0 h 264960"/>
              <a:gd name="connsiteX2" fmla="*/ 7128792 w 7128792"/>
              <a:gd name="connsiteY2" fmla="*/ 264960 h 264960"/>
              <a:gd name="connsiteX3" fmla="*/ 0 w 7128792"/>
              <a:gd name="connsiteY3" fmla="*/ 264960 h 264960"/>
              <a:gd name="connsiteX4" fmla="*/ 0 w 7128792"/>
              <a:gd name="connsiteY4" fmla="*/ 0 h 2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792" h="264960">
                <a:moveTo>
                  <a:pt x="0" y="0"/>
                </a:moveTo>
                <a:lnTo>
                  <a:pt x="7128792" y="0"/>
                </a:lnTo>
                <a:lnTo>
                  <a:pt x="7128792" y="264960"/>
                </a:lnTo>
                <a:lnTo>
                  <a:pt x="0" y="264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6339" tIns="20320" rIns="113792" bIns="20320" numCol="1" spcCol="1270" anchor="t" anchorCtr="0">
            <a:noAutofit/>
          </a:bodyPr>
          <a:lstStyle/>
          <a:p>
            <a:pPr marL="114300" lvl="1" indent="-114300" defTabSz="533400">
              <a:lnSpc>
                <a:spcPct val="90000"/>
              </a:lnSpc>
              <a:spcBef>
                <a:spcPct val="0"/>
              </a:spcBef>
              <a:spcAft>
                <a:spcPct val="20000"/>
              </a:spcAft>
              <a:buChar char="•"/>
            </a:pPr>
            <a:r>
              <a:rPr lang="en-US" sz="1200" dirty="0"/>
              <a:t>IF NOT, postpone or limit scope</a:t>
            </a:r>
            <a:endParaRPr lang="en-GB" sz="1200" dirty="0"/>
          </a:p>
        </p:txBody>
      </p:sp>
      <p:sp>
        <p:nvSpPr>
          <p:cNvPr id="27" name="Freeform: Shape 26">
            <a:extLst>
              <a:ext uri="{FF2B5EF4-FFF2-40B4-BE49-F238E27FC236}">
                <a16:creationId xmlns:a16="http://schemas.microsoft.com/office/drawing/2014/main" id="{1BAEC433-6C16-4C50-848D-4CCEB5E68FBA}"/>
              </a:ext>
            </a:extLst>
          </p:cNvPr>
          <p:cNvSpPr/>
          <p:nvPr/>
        </p:nvSpPr>
        <p:spPr>
          <a:xfrm>
            <a:off x="2430125" y="5661896"/>
            <a:ext cx="7128792" cy="670497"/>
          </a:xfrm>
          <a:custGeom>
            <a:avLst/>
            <a:gdLst>
              <a:gd name="connsiteX0" fmla="*/ 0 w 7128792"/>
              <a:gd name="connsiteY0" fmla="*/ 111752 h 670497"/>
              <a:gd name="connsiteX1" fmla="*/ 111752 w 7128792"/>
              <a:gd name="connsiteY1" fmla="*/ 0 h 670497"/>
              <a:gd name="connsiteX2" fmla="*/ 7017040 w 7128792"/>
              <a:gd name="connsiteY2" fmla="*/ 0 h 670497"/>
              <a:gd name="connsiteX3" fmla="*/ 7128792 w 7128792"/>
              <a:gd name="connsiteY3" fmla="*/ 111752 h 670497"/>
              <a:gd name="connsiteX4" fmla="*/ 7128792 w 7128792"/>
              <a:gd name="connsiteY4" fmla="*/ 558745 h 670497"/>
              <a:gd name="connsiteX5" fmla="*/ 7017040 w 7128792"/>
              <a:gd name="connsiteY5" fmla="*/ 670497 h 670497"/>
              <a:gd name="connsiteX6" fmla="*/ 111752 w 7128792"/>
              <a:gd name="connsiteY6" fmla="*/ 670497 h 670497"/>
              <a:gd name="connsiteX7" fmla="*/ 0 w 7128792"/>
              <a:gd name="connsiteY7" fmla="*/ 558745 h 670497"/>
              <a:gd name="connsiteX8" fmla="*/ 0 w 7128792"/>
              <a:gd name="connsiteY8" fmla="*/ 111752 h 67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792" h="670497">
                <a:moveTo>
                  <a:pt x="0" y="111752"/>
                </a:moveTo>
                <a:cubicBezTo>
                  <a:pt x="0" y="50033"/>
                  <a:pt x="50033" y="0"/>
                  <a:pt x="111752" y="0"/>
                </a:cubicBezTo>
                <a:lnTo>
                  <a:pt x="7017040" y="0"/>
                </a:lnTo>
                <a:cubicBezTo>
                  <a:pt x="7078759" y="0"/>
                  <a:pt x="7128792" y="50033"/>
                  <a:pt x="7128792" y="111752"/>
                </a:cubicBezTo>
                <a:lnTo>
                  <a:pt x="7128792" y="558745"/>
                </a:lnTo>
                <a:cubicBezTo>
                  <a:pt x="7128792" y="620464"/>
                  <a:pt x="7078759" y="670497"/>
                  <a:pt x="7017040" y="670497"/>
                </a:cubicBezTo>
                <a:lnTo>
                  <a:pt x="111752" y="670497"/>
                </a:lnTo>
                <a:cubicBezTo>
                  <a:pt x="50033" y="670497"/>
                  <a:pt x="0" y="620464"/>
                  <a:pt x="0" y="558745"/>
                </a:cubicBezTo>
                <a:lnTo>
                  <a:pt x="0" y="111752"/>
                </a:lnTo>
                <a:close/>
              </a:path>
            </a:pathLst>
          </a:custGeom>
          <a:solidFill>
            <a:srgbClr val="009193"/>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93691" tIns="93691" rIns="93691" bIns="93691" numCol="1" spcCol="1270" anchor="ctr" anchorCtr="0">
            <a:noAutofit/>
          </a:bodyPr>
          <a:lstStyle/>
          <a:p>
            <a:pPr defTabSz="711200">
              <a:lnSpc>
                <a:spcPct val="90000"/>
              </a:lnSpc>
              <a:spcBef>
                <a:spcPct val="0"/>
              </a:spcBef>
              <a:spcAft>
                <a:spcPct val="35000"/>
              </a:spcAft>
            </a:pPr>
            <a:r>
              <a:rPr lang="en-US" sz="1600" dirty="0"/>
              <a:t>In time for it to be useful and not biased?</a:t>
            </a:r>
            <a:endParaRPr lang="en-GB" sz="1600" dirty="0"/>
          </a:p>
        </p:txBody>
      </p:sp>
      <p:sp>
        <p:nvSpPr>
          <p:cNvPr id="28" name="Freeform: Shape 27">
            <a:extLst>
              <a:ext uri="{FF2B5EF4-FFF2-40B4-BE49-F238E27FC236}">
                <a16:creationId xmlns:a16="http://schemas.microsoft.com/office/drawing/2014/main" id="{6FE31DD0-EEB0-460A-8BBF-071649CC32B2}"/>
              </a:ext>
            </a:extLst>
          </p:cNvPr>
          <p:cNvSpPr/>
          <p:nvPr/>
        </p:nvSpPr>
        <p:spPr>
          <a:xfrm>
            <a:off x="2430125" y="6332392"/>
            <a:ext cx="7128792" cy="264960"/>
          </a:xfrm>
          <a:custGeom>
            <a:avLst/>
            <a:gdLst>
              <a:gd name="connsiteX0" fmla="*/ 0 w 7128792"/>
              <a:gd name="connsiteY0" fmla="*/ 0 h 264960"/>
              <a:gd name="connsiteX1" fmla="*/ 7128792 w 7128792"/>
              <a:gd name="connsiteY1" fmla="*/ 0 h 264960"/>
              <a:gd name="connsiteX2" fmla="*/ 7128792 w 7128792"/>
              <a:gd name="connsiteY2" fmla="*/ 264960 h 264960"/>
              <a:gd name="connsiteX3" fmla="*/ 0 w 7128792"/>
              <a:gd name="connsiteY3" fmla="*/ 264960 h 264960"/>
              <a:gd name="connsiteX4" fmla="*/ 0 w 7128792"/>
              <a:gd name="connsiteY4" fmla="*/ 0 h 2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792" h="264960">
                <a:moveTo>
                  <a:pt x="0" y="0"/>
                </a:moveTo>
                <a:lnTo>
                  <a:pt x="7128792" y="0"/>
                </a:lnTo>
                <a:lnTo>
                  <a:pt x="7128792" y="264960"/>
                </a:lnTo>
                <a:lnTo>
                  <a:pt x="0" y="264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6339" tIns="20320" rIns="113792" bIns="20320" numCol="1" spcCol="1270" anchor="t" anchorCtr="0">
            <a:noAutofit/>
          </a:bodyPr>
          <a:lstStyle/>
          <a:p>
            <a:pPr marL="114300" lvl="1" indent="-114300" defTabSz="533400">
              <a:lnSpc>
                <a:spcPct val="90000"/>
              </a:lnSpc>
              <a:spcBef>
                <a:spcPct val="0"/>
              </a:spcBef>
              <a:spcAft>
                <a:spcPct val="20000"/>
              </a:spcAft>
              <a:buChar char="•"/>
            </a:pPr>
            <a:r>
              <a:rPr lang="en-US" sz="1200"/>
              <a:t>IF NOT, discuss postponing it or redefine scope</a:t>
            </a:r>
            <a:endParaRPr lang="en-GB" sz="1200"/>
          </a:p>
        </p:txBody>
      </p:sp>
      <p:sp>
        <p:nvSpPr>
          <p:cNvPr id="2" name="TextBox 1">
            <a:extLst>
              <a:ext uri="{FF2B5EF4-FFF2-40B4-BE49-F238E27FC236}">
                <a16:creationId xmlns:a16="http://schemas.microsoft.com/office/drawing/2014/main" id="{F44E234C-7450-4E73-9BBD-5ACD20F5C097}"/>
              </a:ext>
            </a:extLst>
          </p:cNvPr>
          <p:cNvSpPr txBox="1"/>
          <p:nvPr/>
        </p:nvSpPr>
        <p:spPr>
          <a:xfrm>
            <a:off x="2430125" y="1035758"/>
            <a:ext cx="6192688" cy="707886"/>
          </a:xfrm>
          <a:prstGeom prst="rect">
            <a:avLst/>
          </a:prstGeom>
          <a:noFill/>
        </p:spPr>
        <p:txBody>
          <a:bodyPr wrap="square" rtlCol="0">
            <a:spAutoFit/>
          </a:bodyPr>
          <a:lstStyle/>
          <a:p>
            <a:pPr algn="ctr"/>
            <a:r>
              <a:rPr lang="en-US" sz="2000" b="1" dirty="0">
                <a:solidFill>
                  <a:schemeClr val="accent1">
                    <a:lumMod val="75000"/>
                  </a:schemeClr>
                </a:solidFill>
              </a:rPr>
              <a:t>What you can actually evaluate depends on CONTEXT, DATA, RESOURCES, TIMING/TIME </a:t>
            </a:r>
          </a:p>
        </p:txBody>
      </p:sp>
    </p:spTree>
    <p:extLst>
      <p:ext uri="{BB962C8B-B14F-4D97-AF65-F5344CB8AC3E}">
        <p14:creationId xmlns:p14="http://schemas.microsoft.com/office/powerpoint/2010/main" val="659404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p:bldP spid="23" grpId="0" animBg="1"/>
      <p:bldP spid="24" grpId="0"/>
      <p:bldP spid="25" grpId="0" animBg="1"/>
      <p:bldP spid="26" grpId="0"/>
      <p:bldP spid="27"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a:extLst>
              <a:ext uri="{FF2B5EF4-FFF2-40B4-BE49-F238E27FC236}">
                <a16:creationId xmlns:a16="http://schemas.microsoft.com/office/drawing/2014/main" id="{2F3229E0-E850-164E-9461-C0D47D5EB7F2}"/>
              </a:ext>
            </a:extLst>
          </p:cNvPr>
          <p:cNvGraphicFramePr/>
          <p:nvPr>
            <p:extLst>
              <p:ext uri="{D42A27DB-BD31-4B8C-83A1-F6EECF244321}">
                <p14:modId xmlns:p14="http://schemas.microsoft.com/office/powerpoint/2010/main" val="115709343"/>
              </p:ext>
            </p:extLst>
          </p:nvPr>
        </p:nvGraphicFramePr>
        <p:xfrm>
          <a:off x="1451382" y="1314399"/>
          <a:ext cx="7463197" cy="3877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60936EAF-223F-40A2-8728-FC3C8BBC19CE}"/>
              </a:ext>
            </a:extLst>
          </p:cNvPr>
          <p:cNvSpPr/>
          <p:nvPr/>
        </p:nvSpPr>
        <p:spPr>
          <a:xfrm>
            <a:off x="2063552" y="3098510"/>
            <a:ext cx="1981414" cy="680674"/>
          </a:xfrm>
          <a:prstGeom prst="rect">
            <a:avLst/>
          </a:prstGeom>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t>Did they do it?</a:t>
            </a:r>
          </a:p>
          <a:p>
            <a:pPr algn="ctr"/>
            <a:r>
              <a:rPr lang="en-US" sz="1500" dirty="0"/>
              <a:t>(What </a:t>
            </a:r>
            <a:r>
              <a:rPr lang="en-US" sz="1500" u="sng" dirty="0"/>
              <a:t>instead</a:t>
            </a:r>
            <a:r>
              <a:rPr lang="en-US" sz="1500" dirty="0"/>
              <a:t>?) </a:t>
            </a:r>
          </a:p>
        </p:txBody>
      </p:sp>
      <p:sp>
        <p:nvSpPr>
          <p:cNvPr id="3" name="Rectangle 2">
            <a:extLst>
              <a:ext uri="{FF2B5EF4-FFF2-40B4-BE49-F238E27FC236}">
                <a16:creationId xmlns:a16="http://schemas.microsoft.com/office/drawing/2014/main" id="{6D40FF0C-8FCA-41C8-8D57-0235FAD84C0C}"/>
              </a:ext>
            </a:extLst>
          </p:cNvPr>
          <p:cNvSpPr/>
          <p:nvPr/>
        </p:nvSpPr>
        <p:spPr>
          <a:xfrm>
            <a:off x="5878782" y="3068436"/>
            <a:ext cx="1981414" cy="680674"/>
          </a:xfrm>
          <a:prstGeom prst="rect">
            <a:avLst/>
          </a:prstGeom>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t>Did they do it right? (How/why)</a:t>
            </a:r>
          </a:p>
        </p:txBody>
      </p:sp>
      <p:sp>
        <p:nvSpPr>
          <p:cNvPr id="7" name="Rectangle 6">
            <a:extLst>
              <a:ext uri="{FF2B5EF4-FFF2-40B4-BE49-F238E27FC236}">
                <a16:creationId xmlns:a16="http://schemas.microsoft.com/office/drawing/2014/main" id="{5C498CB2-39C0-4FB6-A81C-93E79F0B2812}"/>
              </a:ext>
            </a:extLst>
          </p:cNvPr>
          <p:cNvSpPr/>
          <p:nvPr/>
        </p:nvSpPr>
        <p:spPr>
          <a:xfrm>
            <a:off x="1210092" y="6279704"/>
            <a:ext cx="9771816" cy="461665"/>
          </a:xfrm>
          <a:prstGeom prst="rect">
            <a:avLst/>
          </a:prstGeom>
        </p:spPr>
        <p:txBody>
          <a:bodyPr wrap="square">
            <a:spAutoFit/>
          </a:bodyPr>
          <a:lstStyle/>
          <a:p>
            <a:pPr lvl="1"/>
            <a:r>
              <a:rPr lang="en-US" sz="2400" b="1" dirty="0">
                <a:solidFill>
                  <a:schemeClr val="bg2">
                    <a:lumMod val="10000"/>
                  </a:schemeClr>
                </a:solidFill>
              </a:rPr>
              <a:t>CHECK EVALUABILITY TO IDENTIFY WHICH ONES POSSIBLE COVER</a:t>
            </a:r>
          </a:p>
        </p:txBody>
      </p:sp>
      <p:sp>
        <p:nvSpPr>
          <p:cNvPr id="11" name="Oval 10">
            <a:extLst>
              <a:ext uri="{FF2B5EF4-FFF2-40B4-BE49-F238E27FC236}">
                <a16:creationId xmlns:a16="http://schemas.microsoft.com/office/drawing/2014/main" id="{FC3654E2-BE03-4500-9750-1F1915B60973}"/>
              </a:ext>
            </a:extLst>
          </p:cNvPr>
          <p:cNvSpPr/>
          <p:nvPr/>
        </p:nvSpPr>
        <p:spPr>
          <a:xfrm>
            <a:off x="7465483" y="1216566"/>
            <a:ext cx="2157577" cy="991810"/>
          </a:xfrm>
          <a:prstGeom prst="ellipse">
            <a:avLst/>
          </a:prstGeom>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CONTRIBUTION ANALYSIS</a:t>
            </a:r>
          </a:p>
          <a:p>
            <a:pPr algn="ctr"/>
            <a:r>
              <a:rPr lang="en-US" sz="1600" dirty="0"/>
              <a:t>(how?)</a:t>
            </a:r>
          </a:p>
        </p:txBody>
      </p:sp>
      <p:sp>
        <p:nvSpPr>
          <p:cNvPr id="12" name="Oval 11">
            <a:extLst>
              <a:ext uri="{FF2B5EF4-FFF2-40B4-BE49-F238E27FC236}">
                <a16:creationId xmlns:a16="http://schemas.microsoft.com/office/drawing/2014/main" id="{41BD7BAA-2BA1-486B-88B8-D8906B782990}"/>
              </a:ext>
            </a:extLst>
          </p:cNvPr>
          <p:cNvSpPr/>
          <p:nvPr/>
        </p:nvSpPr>
        <p:spPr>
          <a:xfrm>
            <a:off x="7763152" y="2281965"/>
            <a:ext cx="1562236" cy="828631"/>
          </a:xfrm>
          <a:prstGeom prst="ellipse">
            <a:avLst/>
          </a:prstGeom>
          <a:solidFill>
            <a:srgbClr val="20908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FACTOR ANALYSIS</a:t>
            </a:r>
          </a:p>
          <a:p>
            <a:pPr algn="ctr"/>
            <a:r>
              <a:rPr lang="en-US" sz="1600" dirty="0"/>
              <a:t>(why)</a:t>
            </a:r>
          </a:p>
        </p:txBody>
      </p:sp>
      <p:sp>
        <p:nvSpPr>
          <p:cNvPr id="14" name="TextBox 13">
            <a:extLst>
              <a:ext uri="{FF2B5EF4-FFF2-40B4-BE49-F238E27FC236}">
                <a16:creationId xmlns:a16="http://schemas.microsoft.com/office/drawing/2014/main" id="{6669B20A-B2E7-436E-9618-A41CA9DA90F7}"/>
              </a:ext>
            </a:extLst>
          </p:cNvPr>
          <p:cNvSpPr txBox="1"/>
          <p:nvPr/>
        </p:nvSpPr>
        <p:spPr>
          <a:xfrm>
            <a:off x="7860196" y="4293097"/>
            <a:ext cx="1368152" cy="1384995"/>
          </a:xfrm>
          <a:prstGeom prst="rect">
            <a:avLst/>
          </a:prstGeom>
          <a:noFill/>
        </p:spPr>
        <p:txBody>
          <a:bodyPr wrap="square" rtlCol="0">
            <a:spAutoFit/>
          </a:bodyPr>
          <a:lstStyle/>
          <a:p>
            <a:pPr algn="ctr"/>
            <a:r>
              <a:rPr lang="en-US" sz="1400" dirty="0">
                <a:solidFill>
                  <a:schemeClr val="bg1"/>
                </a:solidFill>
              </a:rPr>
              <a:t>Effective</a:t>
            </a:r>
          </a:p>
          <a:p>
            <a:pPr algn="ctr"/>
            <a:r>
              <a:rPr lang="en-US" sz="1400" dirty="0">
                <a:solidFill>
                  <a:schemeClr val="bg1"/>
                </a:solidFill>
              </a:rPr>
              <a:t>Efficient</a:t>
            </a:r>
          </a:p>
          <a:p>
            <a:pPr algn="ctr"/>
            <a:r>
              <a:rPr lang="en-US" sz="1400" dirty="0">
                <a:solidFill>
                  <a:schemeClr val="bg1"/>
                </a:solidFill>
              </a:rPr>
              <a:t>Sustainable</a:t>
            </a:r>
          </a:p>
          <a:p>
            <a:pPr algn="ctr"/>
            <a:r>
              <a:rPr lang="en-US" sz="1400" dirty="0">
                <a:solidFill>
                  <a:schemeClr val="bg1"/>
                </a:solidFill>
              </a:rPr>
              <a:t>Relevant</a:t>
            </a:r>
          </a:p>
          <a:p>
            <a:pPr algn="ctr"/>
            <a:r>
              <a:rPr lang="en-US" sz="1400" dirty="0">
                <a:solidFill>
                  <a:schemeClr val="bg1"/>
                </a:solidFill>
              </a:rPr>
              <a:t>Impact</a:t>
            </a:r>
          </a:p>
          <a:p>
            <a:pPr algn="ctr"/>
            <a:endParaRPr lang="en-US" sz="1400" dirty="0">
              <a:solidFill>
                <a:schemeClr val="bg1"/>
              </a:solidFill>
            </a:endParaRPr>
          </a:p>
        </p:txBody>
      </p:sp>
      <p:sp>
        <p:nvSpPr>
          <p:cNvPr id="15" name="Titel 1">
            <a:extLst>
              <a:ext uri="{FF2B5EF4-FFF2-40B4-BE49-F238E27FC236}">
                <a16:creationId xmlns:a16="http://schemas.microsoft.com/office/drawing/2014/main" id="{AB1B859C-D0C2-B941-913C-FBE20D3E478F}"/>
              </a:ext>
            </a:extLst>
          </p:cNvPr>
          <p:cNvSpPr txBox="1">
            <a:spLocks/>
          </p:cNvSpPr>
          <p:nvPr/>
        </p:nvSpPr>
        <p:spPr>
          <a:xfrm>
            <a:off x="1919536" y="-171400"/>
            <a:ext cx="82296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i="0" kern="1200">
                <a:solidFill>
                  <a:srgbClr val="800000"/>
                </a:solidFill>
                <a:latin typeface="+mj-lt"/>
                <a:ea typeface="+mj-ea"/>
                <a:cs typeface="+mj-cs"/>
              </a:defRPr>
            </a:lvl1pPr>
          </a:lstStyle>
          <a:p>
            <a:r>
              <a:rPr lang="en-US" sz="4400" dirty="0">
                <a:solidFill>
                  <a:schemeClr val="accent1"/>
                </a:solidFill>
              </a:rPr>
              <a:t>Evaluation purpose</a:t>
            </a:r>
          </a:p>
        </p:txBody>
      </p:sp>
      <p:sp>
        <p:nvSpPr>
          <p:cNvPr id="23" name="Slide Number Placeholder 2">
            <a:extLst>
              <a:ext uri="{FF2B5EF4-FFF2-40B4-BE49-F238E27FC236}">
                <a16:creationId xmlns:a16="http://schemas.microsoft.com/office/drawing/2014/main" id="{0B37BB6B-75A4-864C-B330-DA151743DC9C}"/>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15</a:t>
            </a:fld>
            <a:endParaRPr lang="en-GB" dirty="0"/>
          </a:p>
        </p:txBody>
      </p:sp>
      <p:sp>
        <p:nvSpPr>
          <p:cNvPr id="5" name="Rectangle 4">
            <a:extLst>
              <a:ext uri="{FF2B5EF4-FFF2-40B4-BE49-F238E27FC236}">
                <a16:creationId xmlns:a16="http://schemas.microsoft.com/office/drawing/2014/main" id="{83BBB0AF-E4B8-4693-965F-78733251CD6F}"/>
              </a:ext>
            </a:extLst>
          </p:cNvPr>
          <p:cNvSpPr/>
          <p:nvPr/>
        </p:nvSpPr>
        <p:spPr>
          <a:xfrm>
            <a:off x="3719738" y="4903971"/>
            <a:ext cx="2376263" cy="689428"/>
          </a:xfrm>
          <a:prstGeom prst="rect">
            <a:avLst/>
          </a:prstGeom>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dirty="0"/>
          </a:p>
          <a:p>
            <a:pPr algn="ctr"/>
            <a:r>
              <a:rPr lang="en-US" sz="1500" dirty="0"/>
              <a:t>Did they do the right thing? </a:t>
            </a:r>
            <a:r>
              <a:rPr lang="en-US" sz="1500" dirty="0">
                <a:solidFill>
                  <a:schemeClr val="bg1"/>
                </a:solidFill>
              </a:rPr>
              <a:t>(THEORY-BASED)</a:t>
            </a:r>
          </a:p>
          <a:p>
            <a:pPr algn="ctr"/>
            <a:endParaRPr lang="en-US" sz="1500" dirty="0"/>
          </a:p>
        </p:txBody>
      </p:sp>
      <p:sp>
        <p:nvSpPr>
          <p:cNvPr id="4" name="Flowchart: Display 3">
            <a:extLst>
              <a:ext uri="{FF2B5EF4-FFF2-40B4-BE49-F238E27FC236}">
                <a16:creationId xmlns:a16="http://schemas.microsoft.com/office/drawing/2014/main" id="{E8C6BF43-5040-47AF-9122-C3A4472F453C}"/>
              </a:ext>
            </a:extLst>
          </p:cNvPr>
          <p:cNvSpPr/>
          <p:nvPr/>
        </p:nvSpPr>
        <p:spPr>
          <a:xfrm>
            <a:off x="7465483" y="3933056"/>
            <a:ext cx="2484115" cy="1708378"/>
          </a:xfrm>
          <a:prstGeom prst="flowChartDisplay">
            <a:avLst/>
          </a:prstGeom>
          <a:solidFill>
            <a:schemeClr val="accent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Relevance</a:t>
            </a:r>
          </a:p>
          <a:p>
            <a:pPr algn="ctr"/>
            <a:r>
              <a:rPr lang="en-US" dirty="0"/>
              <a:t>Effectiveness</a:t>
            </a:r>
          </a:p>
          <a:p>
            <a:pPr algn="ctr"/>
            <a:r>
              <a:rPr lang="en-US" dirty="0"/>
              <a:t>Efficiency</a:t>
            </a:r>
          </a:p>
          <a:p>
            <a:pPr algn="ctr"/>
            <a:r>
              <a:rPr lang="en-US" dirty="0"/>
              <a:t>Sustainability</a:t>
            </a:r>
          </a:p>
        </p:txBody>
      </p:sp>
    </p:spTree>
    <p:extLst>
      <p:ext uri="{BB962C8B-B14F-4D97-AF65-F5344CB8AC3E}">
        <p14:creationId xmlns:p14="http://schemas.microsoft.com/office/powerpoint/2010/main" val="2553205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D3A0-92CE-48F7-B189-77953372FC9D}"/>
              </a:ext>
            </a:extLst>
          </p:cNvPr>
          <p:cNvSpPr>
            <a:spLocks noGrp="1"/>
          </p:cNvSpPr>
          <p:nvPr>
            <p:ph type="title"/>
          </p:nvPr>
        </p:nvSpPr>
        <p:spPr>
          <a:xfrm>
            <a:off x="838200" y="-41174"/>
            <a:ext cx="10515600" cy="1325563"/>
          </a:xfrm>
        </p:spPr>
        <p:txBody>
          <a:bodyPr/>
          <a:lstStyle/>
          <a:p>
            <a:r>
              <a:rPr lang="en-US" b="1" dirty="0"/>
              <a:t>Designing the evaluation - expectations</a:t>
            </a:r>
          </a:p>
        </p:txBody>
      </p:sp>
      <p:sp>
        <p:nvSpPr>
          <p:cNvPr id="8" name="Freeform: Shape 7">
            <a:extLst>
              <a:ext uri="{FF2B5EF4-FFF2-40B4-BE49-F238E27FC236}">
                <a16:creationId xmlns:a16="http://schemas.microsoft.com/office/drawing/2014/main" id="{CDEF56DE-C641-48E4-BD86-BCA1F7E42C7B}"/>
              </a:ext>
            </a:extLst>
          </p:cNvPr>
          <p:cNvSpPr/>
          <p:nvPr/>
        </p:nvSpPr>
        <p:spPr>
          <a:xfrm>
            <a:off x="2351584" y="1341989"/>
            <a:ext cx="7128792" cy="479700"/>
          </a:xfrm>
          <a:custGeom>
            <a:avLst/>
            <a:gdLst>
              <a:gd name="connsiteX0" fmla="*/ 0 w 7128792"/>
              <a:gd name="connsiteY0" fmla="*/ 79952 h 479700"/>
              <a:gd name="connsiteX1" fmla="*/ 79952 w 7128792"/>
              <a:gd name="connsiteY1" fmla="*/ 0 h 479700"/>
              <a:gd name="connsiteX2" fmla="*/ 7048840 w 7128792"/>
              <a:gd name="connsiteY2" fmla="*/ 0 h 479700"/>
              <a:gd name="connsiteX3" fmla="*/ 7128792 w 7128792"/>
              <a:gd name="connsiteY3" fmla="*/ 79952 h 479700"/>
              <a:gd name="connsiteX4" fmla="*/ 7128792 w 7128792"/>
              <a:gd name="connsiteY4" fmla="*/ 399748 h 479700"/>
              <a:gd name="connsiteX5" fmla="*/ 7048840 w 7128792"/>
              <a:gd name="connsiteY5" fmla="*/ 479700 h 479700"/>
              <a:gd name="connsiteX6" fmla="*/ 79952 w 7128792"/>
              <a:gd name="connsiteY6" fmla="*/ 479700 h 479700"/>
              <a:gd name="connsiteX7" fmla="*/ 0 w 7128792"/>
              <a:gd name="connsiteY7" fmla="*/ 399748 h 479700"/>
              <a:gd name="connsiteX8" fmla="*/ 0 w 7128792"/>
              <a:gd name="connsiteY8" fmla="*/ 79952 h 4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792" h="479700">
                <a:moveTo>
                  <a:pt x="0" y="79952"/>
                </a:moveTo>
                <a:cubicBezTo>
                  <a:pt x="0" y="35796"/>
                  <a:pt x="35796" y="0"/>
                  <a:pt x="79952" y="0"/>
                </a:cubicBezTo>
                <a:lnTo>
                  <a:pt x="7048840" y="0"/>
                </a:lnTo>
                <a:cubicBezTo>
                  <a:pt x="7092996" y="0"/>
                  <a:pt x="7128792" y="35796"/>
                  <a:pt x="7128792" y="79952"/>
                </a:cubicBezTo>
                <a:lnTo>
                  <a:pt x="7128792" y="399748"/>
                </a:lnTo>
                <a:cubicBezTo>
                  <a:pt x="7128792" y="443904"/>
                  <a:pt x="7092996" y="479700"/>
                  <a:pt x="7048840" y="479700"/>
                </a:cubicBezTo>
                <a:lnTo>
                  <a:pt x="79952" y="479700"/>
                </a:lnTo>
                <a:cubicBezTo>
                  <a:pt x="35796" y="479700"/>
                  <a:pt x="0" y="443904"/>
                  <a:pt x="0" y="399748"/>
                </a:cubicBezTo>
                <a:lnTo>
                  <a:pt x="0" y="79952"/>
                </a:lnTo>
                <a:close/>
              </a:path>
            </a:pathLst>
          </a:custGeom>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617" tIns="99617" rIns="99617" bIns="99617" numCol="1" spcCol="1270" anchor="ctr" anchorCtr="0">
            <a:noAutofit/>
          </a:bodyPr>
          <a:lstStyle/>
          <a:p>
            <a:pPr defTabSz="889000">
              <a:lnSpc>
                <a:spcPct val="90000"/>
              </a:lnSpc>
              <a:spcBef>
                <a:spcPct val="0"/>
              </a:spcBef>
              <a:spcAft>
                <a:spcPct val="35000"/>
              </a:spcAft>
            </a:pPr>
            <a:r>
              <a:rPr lang="en-US" sz="2000" b="1" dirty="0"/>
              <a:t>TOR, concept note, inception report, evaluation plan/matrix</a:t>
            </a:r>
            <a:endParaRPr lang="en-GB" sz="2000" b="1" dirty="0"/>
          </a:p>
        </p:txBody>
      </p:sp>
      <p:sp>
        <p:nvSpPr>
          <p:cNvPr id="9" name="Freeform: Shape 8">
            <a:extLst>
              <a:ext uri="{FF2B5EF4-FFF2-40B4-BE49-F238E27FC236}">
                <a16:creationId xmlns:a16="http://schemas.microsoft.com/office/drawing/2014/main" id="{6EA185D6-E6FC-48E0-869A-EFE9E5F88097}"/>
              </a:ext>
            </a:extLst>
          </p:cNvPr>
          <p:cNvSpPr/>
          <p:nvPr/>
        </p:nvSpPr>
        <p:spPr>
          <a:xfrm>
            <a:off x="2351584" y="1879289"/>
            <a:ext cx="7128792" cy="479700"/>
          </a:xfrm>
          <a:custGeom>
            <a:avLst/>
            <a:gdLst>
              <a:gd name="connsiteX0" fmla="*/ 0 w 7128792"/>
              <a:gd name="connsiteY0" fmla="*/ 79952 h 479700"/>
              <a:gd name="connsiteX1" fmla="*/ 79952 w 7128792"/>
              <a:gd name="connsiteY1" fmla="*/ 0 h 479700"/>
              <a:gd name="connsiteX2" fmla="*/ 7048840 w 7128792"/>
              <a:gd name="connsiteY2" fmla="*/ 0 h 479700"/>
              <a:gd name="connsiteX3" fmla="*/ 7128792 w 7128792"/>
              <a:gd name="connsiteY3" fmla="*/ 79952 h 479700"/>
              <a:gd name="connsiteX4" fmla="*/ 7128792 w 7128792"/>
              <a:gd name="connsiteY4" fmla="*/ 399748 h 479700"/>
              <a:gd name="connsiteX5" fmla="*/ 7048840 w 7128792"/>
              <a:gd name="connsiteY5" fmla="*/ 479700 h 479700"/>
              <a:gd name="connsiteX6" fmla="*/ 79952 w 7128792"/>
              <a:gd name="connsiteY6" fmla="*/ 479700 h 479700"/>
              <a:gd name="connsiteX7" fmla="*/ 0 w 7128792"/>
              <a:gd name="connsiteY7" fmla="*/ 399748 h 479700"/>
              <a:gd name="connsiteX8" fmla="*/ 0 w 7128792"/>
              <a:gd name="connsiteY8" fmla="*/ 79952 h 4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792" h="479700">
                <a:moveTo>
                  <a:pt x="0" y="79952"/>
                </a:moveTo>
                <a:cubicBezTo>
                  <a:pt x="0" y="35796"/>
                  <a:pt x="35796" y="0"/>
                  <a:pt x="79952" y="0"/>
                </a:cubicBezTo>
                <a:lnTo>
                  <a:pt x="7048840" y="0"/>
                </a:lnTo>
                <a:cubicBezTo>
                  <a:pt x="7092996" y="0"/>
                  <a:pt x="7128792" y="35796"/>
                  <a:pt x="7128792" y="79952"/>
                </a:cubicBezTo>
                <a:lnTo>
                  <a:pt x="7128792" y="399748"/>
                </a:lnTo>
                <a:cubicBezTo>
                  <a:pt x="7128792" y="443904"/>
                  <a:pt x="7092996" y="479700"/>
                  <a:pt x="7048840" y="479700"/>
                </a:cubicBezTo>
                <a:lnTo>
                  <a:pt x="79952" y="479700"/>
                </a:lnTo>
                <a:cubicBezTo>
                  <a:pt x="35796" y="479700"/>
                  <a:pt x="0" y="443904"/>
                  <a:pt x="0" y="399748"/>
                </a:cubicBezTo>
                <a:lnTo>
                  <a:pt x="0" y="79952"/>
                </a:lnTo>
                <a:close/>
              </a:path>
            </a:pathLst>
          </a:custGeom>
          <a:solidFill>
            <a:srgbClr val="20908D"/>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9617" tIns="99617" rIns="99617" bIns="99617" numCol="1" spcCol="1270" anchor="ctr" anchorCtr="0">
            <a:noAutofit/>
          </a:bodyPr>
          <a:lstStyle/>
          <a:p>
            <a:pPr defTabSz="889000">
              <a:lnSpc>
                <a:spcPct val="90000"/>
              </a:lnSpc>
              <a:spcBef>
                <a:spcPct val="0"/>
              </a:spcBef>
              <a:spcAft>
                <a:spcPct val="35000"/>
              </a:spcAft>
            </a:pPr>
            <a:r>
              <a:rPr lang="en-US" sz="2000" b="1" dirty="0"/>
              <a:t>Exploratory/concept mission before developing the design</a:t>
            </a:r>
            <a:endParaRPr lang="en-GB" sz="2000" b="1" dirty="0"/>
          </a:p>
        </p:txBody>
      </p:sp>
      <p:sp>
        <p:nvSpPr>
          <p:cNvPr id="10" name="Freeform: Shape 9">
            <a:extLst>
              <a:ext uri="{FF2B5EF4-FFF2-40B4-BE49-F238E27FC236}">
                <a16:creationId xmlns:a16="http://schemas.microsoft.com/office/drawing/2014/main" id="{0EEEB308-DD3B-48AC-B5E2-68B6070E2D5A}"/>
              </a:ext>
            </a:extLst>
          </p:cNvPr>
          <p:cNvSpPr/>
          <p:nvPr/>
        </p:nvSpPr>
        <p:spPr>
          <a:xfrm>
            <a:off x="2351584" y="2358989"/>
            <a:ext cx="7128792" cy="548550"/>
          </a:xfrm>
          <a:custGeom>
            <a:avLst/>
            <a:gdLst>
              <a:gd name="connsiteX0" fmla="*/ 0 w 7128792"/>
              <a:gd name="connsiteY0" fmla="*/ 0 h 548550"/>
              <a:gd name="connsiteX1" fmla="*/ 7128792 w 7128792"/>
              <a:gd name="connsiteY1" fmla="*/ 0 h 548550"/>
              <a:gd name="connsiteX2" fmla="*/ 7128792 w 7128792"/>
              <a:gd name="connsiteY2" fmla="*/ 548550 h 548550"/>
              <a:gd name="connsiteX3" fmla="*/ 0 w 7128792"/>
              <a:gd name="connsiteY3" fmla="*/ 548550 h 548550"/>
              <a:gd name="connsiteX4" fmla="*/ 0 w 7128792"/>
              <a:gd name="connsiteY4" fmla="*/ 0 h 54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792" h="548550">
                <a:moveTo>
                  <a:pt x="0" y="0"/>
                </a:moveTo>
                <a:lnTo>
                  <a:pt x="7128792" y="0"/>
                </a:lnTo>
                <a:lnTo>
                  <a:pt x="7128792" y="548550"/>
                </a:lnTo>
                <a:lnTo>
                  <a:pt x="0" y="548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6339" tIns="25400" rIns="142240" bIns="25400" numCol="1" spcCol="1270" anchor="t" anchorCtr="0">
            <a:noAutofit/>
          </a:bodyPr>
          <a:lstStyle/>
          <a:p>
            <a:pPr marL="171450" lvl="1" indent="-171450" defTabSz="711200">
              <a:lnSpc>
                <a:spcPct val="90000"/>
              </a:lnSpc>
              <a:spcBef>
                <a:spcPct val="0"/>
              </a:spcBef>
              <a:spcAft>
                <a:spcPct val="20000"/>
              </a:spcAft>
              <a:buChar char="•"/>
            </a:pPr>
            <a:r>
              <a:rPr lang="en-US" sz="1600" dirty="0"/>
              <a:t>Ideal, but rarely a possibility </a:t>
            </a:r>
          </a:p>
          <a:p>
            <a:pPr marL="171450" lvl="1" indent="-171450" defTabSz="711200">
              <a:lnSpc>
                <a:spcPct val="90000"/>
              </a:lnSpc>
              <a:spcBef>
                <a:spcPct val="0"/>
              </a:spcBef>
              <a:spcAft>
                <a:spcPct val="20000"/>
              </a:spcAft>
              <a:buChar char="•"/>
            </a:pPr>
            <a:r>
              <a:rPr lang="en-US" sz="1600" dirty="0"/>
              <a:t>Design based on desk review and consultations</a:t>
            </a:r>
            <a:endParaRPr lang="en-GB" sz="1600" dirty="0"/>
          </a:p>
        </p:txBody>
      </p:sp>
      <p:sp>
        <p:nvSpPr>
          <p:cNvPr id="11" name="Freeform: Shape 10">
            <a:extLst>
              <a:ext uri="{FF2B5EF4-FFF2-40B4-BE49-F238E27FC236}">
                <a16:creationId xmlns:a16="http://schemas.microsoft.com/office/drawing/2014/main" id="{FCE11368-1DFF-47A7-9711-FC88C3C17FA4}"/>
              </a:ext>
            </a:extLst>
          </p:cNvPr>
          <p:cNvSpPr/>
          <p:nvPr/>
        </p:nvSpPr>
        <p:spPr>
          <a:xfrm>
            <a:off x="2351584" y="2907539"/>
            <a:ext cx="7128792" cy="479700"/>
          </a:xfrm>
          <a:custGeom>
            <a:avLst/>
            <a:gdLst>
              <a:gd name="connsiteX0" fmla="*/ 0 w 7128792"/>
              <a:gd name="connsiteY0" fmla="*/ 79952 h 479700"/>
              <a:gd name="connsiteX1" fmla="*/ 79952 w 7128792"/>
              <a:gd name="connsiteY1" fmla="*/ 0 h 479700"/>
              <a:gd name="connsiteX2" fmla="*/ 7048840 w 7128792"/>
              <a:gd name="connsiteY2" fmla="*/ 0 h 479700"/>
              <a:gd name="connsiteX3" fmla="*/ 7128792 w 7128792"/>
              <a:gd name="connsiteY3" fmla="*/ 79952 h 479700"/>
              <a:gd name="connsiteX4" fmla="*/ 7128792 w 7128792"/>
              <a:gd name="connsiteY4" fmla="*/ 399748 h 479700"/>
              <a:gd name="connsiteX5" fmla="*/ 7048840 w 7128792"/>
              <a:gd name="connsiteY5" fmla="*/ 479700 h 479700"/>
              <a:gd name="connsiteX6" fmla="*/ 79952 w 7128792"/>
              <a:gd name="connsiteY6" fmla="*/ 479700 h 479700"/>
              <a:gd name="connsiteX7" fmla="*/ 0 w 7128792"/>
              <a:gd name="connsiteY7" fmla="*/ 399748 h 479700"/>
              <a:gd name="connsiteX8" fmla="*/ 0 w 7128792"/>
              <a:gd name="connsiteY8" fmla="*/ 79952 h 4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792" h="479700">
                <a:moveTo>
                  <a:pt x="0" y="79952"/>
                </a:moveTo>
                <a:cubicBezTo>
                  <a:pt x="0" y="35796"/>
                  <a:pt x="35796" y="0"/>
                  <a:pt x="79952" y="0"/>
                </a:cubicBezTo>
                <a:lnTo>
                  <a:pt x="7048840" y="0"/>
                </a:lnTo>
                <a:cubicBezTo>
                  <a:pt x="7092996" y="0"/>
                  <a:pt x="7128792" y="35796"/>
                  <a:pt x="7128792" y="79952"/>
                </a:cubicBezTo>
                <a:lnTo>
                  <a:pt x="7128792" y="399748"/>
                </a:lnTo>
                <a:cubicBezTo>
                  <a:pt x="7128792" y="443904"/>
                  <a:pt x="7092996" y="479700"/>
                  <a:pt x="7048840" y="479700"/>
                </a:cubicBezTo>
                <a:lnTo>
                  <a:pt x="79952" y="479700"/>
                </a:lnTo>
                <a:cubicBezTo>
                  <a:pt x="35796" y="479700"/>
                  <a:pt x="0" y="443904"/>
                  <a:pt x="0" y="399748"/>
                </a:cubicBezTo>
                <a:lnTo>
                  <a:pt x="0" y="79952"/>
                </a:lnTo>
                <a:close/>
              </a:path>
            </a:pathLst>
          </a:custGeom>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617" tIns="99617" rIns="99617" bIns="99617" numCol="1" spcCol="1270" anchor="ctr" anchorCtr="0">
            <a:noAutofit/>
          </a:bodyPr>
          <a:lstStyle/>
          <a:p>
            <a:pPr defTabSz="889000">
              <a:lnSpc>
                <a:spcPct val="90000"/>
              </a:lnSpc>
              <a:spcBef>
                <a:spcPct val="0"/>
              </a:spcBef>
              <a:spcAft>
                <a:spcPct val="35000"/>
              </a:spcAft>
            </a:pPr>
            <a:r>
              <a:rPr lang="en-US" sz="2000" b="1" dirty="0"/>
              <a:t>TOR with methodology (like our ICPE) </a:t>
            </a:r>
            <a:endParaRPr lang="en-GB" sz="2000" b="1" dirty="0"/>
          </a:p>
        </p:txBody>
      </p:sp>
      <p:sp>
        <p:nvSpPr>
          <p:cNvPr id="12" name="Freeform: Shape 11">
            <a:extLst>
              <a:ext uri="{FF2B5EF4-FFF2-40B4-BE49-F238E27FC236}">
                <a16:creationId xmlns:a16="http://schemas.microsoft.com/office/drawing/2014/main" id="{94B14E09-C917-499D-873E-52919EBB0BA9}"/>
              </a:ext>
            </a:extLst>
          </p:cNvPr>
          <p:cNvSpPr/>
          <p:nvPr/>
        </p:nvSpPr>
        <p:spPr>
          <a:xfrm>
            <a:off x="2351584" y="3387239"/>
            <a:ext cx="7128792" cy="331200"/>
          </a:xfrm>
          <a:custGeom>
            <a:avLst/>
            <a:gdLst>
              <a:gd name="connsiteX0" fmla="*/ 0 w 7128792"/>
              <a:gd name="connsiteY0" fmla="*/ 0 h 331200"/>
              <a:gd name="connsiteX1" fmla="*/ 7128792 w 7128792"/>
              <a:gd name="connsiteY1" fmla="*/ 0 h 331200"/>
              <a:gd name="connsiteX2" fmla="*/ 7128792 w 7128792"/>
              <a:gd name="connsiteY2" fmla="*/ 331200 h 331200"/>
              <a:gd name="connsiteX3" fmla="*/ 0 w 7128792"/>
              <a:gd name="connsiteY3" fmla="*/ 331200 h 331200"/>
              <a:gd name="connsiteX4" fmla="*/ 0 w 7128792"/>
              <a:gd name="connsiteY4" fmla="*/ 0 h 33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792" h="331200">
                <a:moveTo>
                  <a:pt x="0" y="0"/>
                </a:moveTo>
                <a:lnTo>
                  <a:pt x="7128792" y="0"/>
                </a:lnTo>
                <a:lnTo>
                  <a:pt x="7128792" y="331200"/>
                </a:lnTo>
                <a:lnTo>
                  <a:pt x="0" y="331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6339" tIns="25400" rIns="142240" bIns="25400" numCol="1" spcCol="1270" anchor="t" anchorCtr="0">
            <a:noAutofit/>
          </a:bodyPr>
          <a:lstStyle/>
          <a:p>
            <a:pPr marL="171450" lvl="1" indent="-171450" defTabSz="711200">
              <a:lnSpc>
                <a:spcPct val="90000"/>
              </a:lnSpc>
              <a:spcBef>
                <a:spcPct val="0"/>
              </a:spcBef>
              <a:spcAft>
                <a:spcPct val="20000"/>
              </a:spcAft>
              <a:buChar char="•"/>
            </a:pPr>
            <a:r>
              <a:rPr lang="en-US" sz="1600"/>
              <a:t>Check evaluability</a:t>
            </a:r>
            <a:endParaRPr lang="en-GB" sz="1600"/>
          </a:p>
        </p:txBody>
      </p:sp>
      <p:sp>
        <p:nvSpPr>
          <p:cNvPr id="13" name="Freeform: Shape 12">
            <a:extLst>
              <a:ext uri="{FF2B5EF4-FFF2-40B4-BE49-F238E27FC236}">
                <a16:creationId xmlns:a16="http://schemas.microsoft.com/office/drawing/2014/main" id="{D4E74730-5AF4-4A05-9C37-28FD6589AD9D}"/>
              </a:ext>
            </a:extLst>
          </p:cNvPr>
          <p:cNvSpPr/>
          <p:nvPr/>
        </p:nvSpPr>
        <p:spPr>
          <a:xfrm>
            <a:off x="2351584" y="3718439"/>
            <a:ext cx="7128792" cy="479700"/>
          </a:xfrm>
          <a:custGeom>
            <a:avLst/>
            <a:gdLst>
              <a:gd name="connsiteX0" fmla="*/ 0 w 7128792"/>
              <a:gd name="connsiteY0" fmla="*/ 79952 h 479700"/>
              <a:gd name="connsiteX1" fmla="*/ 79952 w 7128792"/>
              <a:gd name="connsiteY1" fmla="*/ 0 h 479700"/>
              <a:gd name="connsiteX2" fmla="*/ 7048840 w 7128792"/>
              <a:gd name="connsiteY2" fmla="*/ 0 h 479700"/>
              <a:gd name="connsiteX3" fmla="*/ 7128792 w 7128792"/>
              <a:gd name="connsiteY3" fmla="*/ 79952 h 479700"/>
              <a:gd name="connsiteX4" fmla="*/ 7128792 w 7128792"/>
              <a:gd name="connsiteY4" fmla="*/ 399748 h 479700"/>
              <a:gd name="connsiteX5" fmla="*/ 7048840 w 7128792"/>
              <a:gd name="connsiteY5" fmla="*/ 479700 h 479700"/>
              <a:gd name="connsiteX6" fmla="*/ 79952 w 7128792"/>
              <a:gd name="connsiteY6" fmla="*/ 479700 h 479700"/>
              <a:gd name="connsiteX7" fmla="*/ 0 w 7128792"/>
              <a:gd name="connsiteY7" fmla="*/ 399748 h 479700"/>
              <a:gd name="connsiteX8" fmla="*/ 0 w 7128792"/>
              <a:gd name="connsiteY8" fmla="*/ 79952 h 4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792" h="479700">
                <a:moveTo>
                  <a:pt x="0" y="79952"/>
                </a:moveTo>
                <a:cubicBezTo>
                  <a:pt x="0" y="35796"/>
                  <a:pt x="35796" y="0"/>
                  <a:pt x="79952" y="0"/>
                </a:cubicBezTo>
                <a:lnTo>
                  <a:pt x="7048840" y="0"/>
                </a:lnTo>
                <a:cubicBezTo>
                  <a:pt x="7092996" y="0"/>
                  <a:pt x="7128792" y="35796"/>
                  <a:pt x="7128792" y="79952"/>
                </a:cubicBezTo>
                <a:lnTo>
                  <a:pt x="7128792" y="399748"/>
                </a:lnTo>
                <a:cubicBezTo>
                  <a:pt x="7128792" y="443904"/>
                  <a:pt x="7092996" y="479700"/>
                  <a:pt x="7048840" y="479700"/>
                </a:cubicBezTo>
                <a:lnTo>
                  <a:pt x="79952" y="479700"/>
                </a:lnTo>
                <a:cubicBezTo>
                  <a:pt x="35796" y="479700"/>
                  <a:pt x="0" y="443904"/>
                  <a:pt x="0" y="399748"/>
                </a:cubicBezTo>
                <a:lnTo>
                  <a:pt x="0" y="79952"/>
                </a:lnTo>
                <a:close/>
              </a:path>
            </a:pathLst>
          </a:custGeom>
          <a:solidFill>
            <a:schemeClr val="accent2"/>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9617" tIns="99617" rIns="99617" bIns="99617" numCol="1" spcCol="1270" anchor="ctr" anchorCtr="0">
            <a:noAutofit/>
          </a:bodyPr>
          <a:lstStyle/>
          <a:p>
            <a:pPr defTabSz="889000">
              <a:lnSpc>
                <a:spcPct val="90000"/>
              </a:lnSpc>
              <a:spcBef>
                <a:spcPct val="0"/>
              </a:spcBef>
              <a:spcAft>
                <a:spcPct val="35000"/>
              </a:spcAft>
            </a:pPr>
            <a:r>
              <a:rPr lang="en-US" sz="2000" b="1" dirty="0"/>
              <a:t>TOR requests a design (thematic</a:t>
            </a:r>
            <a:r>
              <a:rPr lang="en-US" sz="2000" dirty="0"/>
              <a:t>)  </a:t>
            </a:r>
            <a:endParaRPr lang="en-GB" sz="2000" dirty="0"/>
          </a:p>
        </p:txBody>
      </p:sp>
      <p:sp>
        <p:nvSpPr>
          <p:cNvPr id="14" name="Freeform: Shape 13">
            <a:extLst>
              <a:ext uri="{FF2B5EF4-FFF2-40B4-BE49-F238E27FC236}">
                <a16:creationId xmlns:a16="http://schemas.microsoft.com/office/drawing/2014/main" id="{BDC4627C-758B-4FB5-81B0-75C800154ED8}"/>
              </a:ext>
            </a:extLst>
          </p:cNvPr>
          <p:cNvSpPr/>
          <p:nvPr/>
        </p:nvSpPr>
        <p:spPr>
          <a:xfrm>
            <a:off x="2351584" y="4198139"/>
            <a:ext cx="7128792" cy="331200"/>
          </a:xfrm>
          <a:custGeom>
            <a:avLst/>
            <a:gdLst>
              <a:gd name="connsiteX0" fmla="*/ 0 w 7128792"/>
              <a:gd name="connsiteY0" fmla="*/ 0 h 331200"/>
              <a:gd name="connsiteX1" fmla="*/ 7128792 w 7128792"/>
              <a:gd name="connsiteY1" fmla="*/ 0 h 331200"/>
              <a:gd name="connsiteX2" fmla="*/ 7128792 w 7128792"/>
              <a:gd name="connsiteY2" fmla="*/ 331200 h 331200"/>
              <a:gd name="connsiteX3" fmla="*/ 0 w 7128792"/>
              <a:gd name="connsiteY3" fmla="*/ 331200 h 331200"/>
              <a:gd name="connsiteX4" fmla="*/ 0 w 7128792"/>
              <a:gd name="connsiteY4" fmla="*/ 0 h 33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792" h="331200">
                <a:moveTo>
                  <a:pt x="0" y="0"/>
                </a:moveTo>
                <a:lnTo>
                  <a:pt x="7128792" y="0"/>
                </a:lnTo>
                <a:lnTo>
                  <a:pt x="7128792" y="331200"/>
                </a:lnTo>
                <a:lnTo>
                  <a:pt x="0" y="331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6339" tIns="25400" rIns="142240" bIns="25400" numCol="1" spcCol="1270" anchor="t" anchorCtr="0">
            <a:noAutofit/>
          </a:bodyPr>
          <a:lstStyle/>
          <a:p>
            <a:pPr marL="171450" lvl="1" indent="-171450" defTabSz="711200">
              <a:lnSpc>
                <a:spcPct val="90000"/>
              </a:lnSpc>
              <a:spcBef>
                <a:spcPct val="0"/>
              </a:spcBef>
              <a:spcAft>
                <a:spcPct val="20000"/>
              </a:spcAft>
              <a:buChar char="•"/>
            </a:pPr>
            <a:r>
              <a:rPr lang="en-US" sz="1600"/>
              <a:t>Check evaluability</a:t>
            </a:r>
            <a:endParaRPr lang="en-GB" sz="1600"/>
          </a:p>
        </p:txBody>
      </p:sp>
      <p:sp>
        <p:nvSpPr>
          <p:cNvPr id="15" name="Freeform: Shape 14">
            <a:extLst>
              <a:ext uri="{FF2B5EF4-FFF2-40B4-BE49-F238E27FC236}">
                <a16:creationId xmlns:a16="http://schemas.microsoft.com/office/drawing/2014/main" id="{A2DA2C16-90F2-4832-A683-365C90924F66}"/>
              </a:ext>
            </a:extLst>
          </p:cNvPr>
          <p:cNvSpPr/>
          <p:nvPr/>
        </p:nvSpPr>
        <p:spPr>
          <a:xfrm>
            <a:off x="2351584" y="4529339"/>
            <a:ext cx="7128792" cy="479700"/>
          </a:xfrm>
          <a:custGeom>
            <a:avLst/>
            <a:gdLst>
              <a:gd name="connsiteX0" fmla="*/ 0 w 7128792"/>
              <a:gd name="connsiteY0" fmla="*/ 79952 h 479700"/>
              <a:gd name="connsiteX1" fmla="*/ 79952 w 7128792"/>
              <a:gd name="connsiteY1" fmla="*/ 0 h 479700"/>
              <a:gd name="connsiteX2" fmla="*/ 7048840 w 7128792"/>
              <a:gd name="connsiteY2" fmla="*/ 0 h 479700"/>
              <a:gd name="connsiteX3" fmla="*/ 7128792 w 7128792"/>
              <a:gd name="connsiteY3" fmla="*/ 79952 h 479700"/>
              <a:gd name="connsiteX4" fmla="*/ 7128792 w 7128792"/>
              <a:gd name="connsiteY4" fmla="*/ 399748 h 479700"/>
              <a:gd name="connsiteX5" fmla="*/ 7048840 w 7128792"/>
              <a:gd name="connsiteY5" fmla="*/ 479700 h 479700"/>
              <a:gd name="connsiteX6" fmla="*/ 79952 w 7128792"/>
              <a:gd name="connsiteY6" fmla="*/ 479700 h 479700"/>
              <a:gd name="connsiteX7" fmla="*/ 0 w 7128792"/>
              <a:gd name="connsiteY7" fmla="*/ 399748 h 479700"/>
              <a:gd name="connsiteX8" fmla="*/ 0 w 7128792"/>
              <a:gd name="connsiteY8" fmla="*/ 79952 h 4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792" h="479700">
                <a:moveTo>
                  <a:pt x="0" y="79952"/>
                </a:moveTo>
                <a:cubicBezTo>
                  <a:pt x="0" y="35796"/>
                  <a:pt x="35796" y="0"/>
                  <a:pt x="79952" y="0"/>
                </a:cubicBezTo>
                <a:lnTo>
                  <a:pt x="7048840" y="0"/>
                </a:lnTo>
                <a:cubicBezTo>
                  <a:pt x="7092996" y="0"/>
                  <a:pt x="7128792" y="35796"/>
                  <a:pt x="7128792" y="79952"/>
                </a:cubicBezTo>
                <a:lnTo>
                  <a:pt x="7128792" y="399748"/>
                </a:lnTo>
                <a:cubicBezTo>
                  <a:pt x="7128792" y="443904"/>
                  <a:pt x="7092996" y="479700"/>
                  <a:pt x="7048840" y="479700"/>
                </a:cubicBezTo>
                <a:lnTo>
                  <a:pt x="79952" y="479700"/>
                </a:lnTo>
                <a:cubicBezTo>
                  <a:pt x="35796" y="479700"/>
                  <a:pt x="0" y="443904"/>
                  <a:pt x="0" y="399748"/>
                </a:cubicBezTo>
                <a:lnTo>
                  <a:pt x="0" y="79952"/>
                </a:lnTo>
                <a:close/>
              </a:path>
            </a:pathLst>
          </a:custGeom>
          <a:solidFill>
            <a:srgbClr val="C89538"/>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9617" tIns="99617" rIns="99617" bIns="99617" numCol="1" spcCol="1270" anchor="ctr" anchorCtr="0">
            <a:noAutofit/>
          </a:bodyPr>
          <a:lstStyle/>
          <a:p>
            <a:pPr defTabSz="889000">
              <a:lnSpc>
                <a:spcPct val="90000"/>
              </a:lnSpc>
              <a:spcBef>
                <a:spcPct val="0"/>
              </a:spcBef>
              <a:spcAft>
                <a:spcPct val="35000"/>
              </a:spcAft>
            </a:pPr>
            <a:r>
              <a:rPr lang="en-US" sz="2000" b="1"/>
              <a:t>May need to guide the commissioner</a:t>
            </a:r>
            <a:endParaRPr lang="en-GB" sz="2000"/>
          </a:p>
        </p:txBody>
      </p:sp>
      <p:sp>
        <p:nvSpPr>
          <p:cNvPr id="16" name="Freeform: Shape 15">
            <a:extLst>
              <a:ext uri="{FF2B5EF4-FFF2-40B4-BE49-F238E27FC236}">
                <a16:creationId xmlns:a16="http://schemas.microsoft.com/office/drawing/2014/main" id="{02ABC6BA-FDB9-45FD-9AE6-CBB921412D15}"/>
              </a:ext>
            </a:extLst>
          </p:cNvPr>
          <p:cNvSpPr/>
          <p:nvPr/>
        </p:nvSpPr>
        <p:spPr>
          <a:xfrm>
            <a:off x="2351584" y="5066639"/>
            <a:ext cx="7128792" cy="479700"/>
          </a:xfrm>
          <a:custGeom>
            <a:avLst/>
            <a:gdLst>
              <a:gd name="connsiteX0" fmla="*/ 0 w 7128792"/>
              <a:gd name="connsiteY0" fmla="*/ 79952 h 479700"/>
              <a:gd name="connsiteX1" fmla="*/ 79952 w 7128792"/>
              <a:gd name="connsiteY1" fmla="*/ 0 h 479700"/>
              <a:gd name="connsiteX2" fmla="*/ 7048840 w 7128792"/>
              <a:gd name="connsiteY2" fmla="*/ 0 h 479700"/>
              <a:gd name="connsiteX3" fmla="*/ 7128792 w 7128792"/>
              <a:gd name="connsiteY3" fmla="*/ 79952 h 479700"/>
              <a:gd name="connsiteX4" fmla="*/ 7128792 w 7128792"/>
              <a:gd name="connsiteY4" fmla="*/ 399748 h 479700"/>
              <a:gd name="connsiteX5" fmla="*/ 7048840 w 7128792"/>
              <a:gd name="connsiteY5" fmla="*/ 479700 h 479700"/>
              <a:gd name="connsiteX6" fmla="*/ 79952 w 7128792"/>
              <a:gd name="connsiteY6" fmla="*/ 479700 h 479700"/>
              <a:gd name="connsiteX7" fmla="*/ 0 w 7128792"/>
              <a:gd name="connsiteY7" fmla="*/ 399748 h 479700"/>
              <a:gd name="connsiteX8" fmla="*/ 0 w 7128792"/>
              <a:gd name="connsiteY8" fmla="*/ 79952 h 4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792" h="479700">
                <a:moveTo>
                  <a:pt x="0" y="79952"/>
                </a:moveTo>
                <a:cubicBezTo>
                  <a:pt x="0" y="35796"/>
                  <a:pt x="35796" y="0"/>
                  <a:pt x="79952" y="0"/>
                </a:cubicBezTo>
                <a:lnTo>
                  <a:pt x="7048840" y="0"/>
                </a:lnTo>
                <a:cubicBezTo>
                  <a:pt x="7092996" y="0"/>
                  <a:pt x="7128792" y="35796"/>
                  <a:pt x="7128792" y="79952"/>
                </a:cubicBezTo>
                <a:lnTo>
                  <a:pt x="7128792" y="399748"/>
                </a:lnTo>
                <a:cubicBezTo>
                  <a:pt x="7128792" y="443904"/>
                  <a:pt x="7092996" y="479700"/>
                  <a:pt x="7048840" y="479700"/>
                </a:cubicBezTo>
                <a:lnTo>
                  <a:pt x="79952" y="479700"/>
                </a:lnTo>
                <a:cubicBezTo>
                  <a:pt x="35796" y="479700"/>
                  <a:pt x="0" y="443904"/>
                  <a:pt x="0" y="399748"/>
                </a:cubicBezTo>
                <a:lnTo>
                  <a:pt x="0" y="79952"/>
                </a:lnTo>
                <a:close/>
              </a:path>
            </a:pathLst>
          </a:custGeom>
          <a:solidFill>
            <a:schemeClr val="accent4"/>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617" tIns="99617" rIns="99617" bIns="99617" numCol="1" spcCol="1270" anchor="ctr" anchorCtr="0">
            <a:noAutofit/>
          </a:bodyPr>
          <a:lstStyle/>
          <a:p>
            <a:pPr defTabSz="889000">
              <a:lnSpc>
                <a:spcPct val="90000"/>
              </a:lnSpc>
              <a:spcBef>
                <a:spcPct val="0"/>
              </a:spcBef>
              <a:spcAft>
                <a:spcPct val="35000"/>
              </a:spcAft>
            </a:pPr>
            <a:endParaRPr lang="en-US" sz="2000" b="1" dirty="0"/>
          </a:p>
          <a:p>
            <a:pPr defTabSz="889000">
              <a:lnSpc>
                <a:spcPct val="90000"/>
              </a:lnSpc>
              <a:spcBef>
                <a:spcPct val="0"/>
              </a:spcBef>
              <a:spcAft>
                <a:spcPct val="35000"/>
              </a:spcAft>
            </a:pPr>
            <a:r>
              <a:rPr lang="en-US" sz="2000" b="1" dirty="0"/>
              <a:t>Explain the methodological  limitations.  Propose alternatives. </a:t>
            </a:r>
            <a:endParaRPr lang="en-GB" sz="2000" dirty="0"/>
          </a:p>
          <a:p>
            <a:pPr defTabSz="889000">
              <a:lnSpc>
                <a:spcPct val="90000"/>
              </a:lnSpc>
              <a:spcBef>
                <a:spcPct val="0"/>
              </a:spcBef>
              <a:spcAft>
                <a:spcPct val="35000"/>
              </a:spcAft>
            </a:pPr>
            <a:endParaRPr lang="en-GB" sz="2000" dirty="0"/>
          </a:p>
        </p:txBody>
      </p:sp>
      <p:sp>
        <p:nvSpPr>
          <p:cNvPr id="17" name="Freeform: Shape 16">
            <a:extLst>
              <a:ext uri="{FF2B5EF4-FFF2-40B4-BE49-F238E27FC236}">
                <a16:creationId xmlns:a16="http://schemas.microsoft.com/office/drawing/2014/main" id="{19E7146F-A4E0-46C2-AE3D-A5EB271394E5}"/>
              </a:ext>
            </a:extLst>
          </p:cNvPr>
          <p:cNvSpPr/>
          <p:nvPr/>
        </p:nvSpPr>
        <p:spPr>
          <a:xfrm>
            <a:off x="2351584" y="5603939"/>
            <a:ext cx="7128792" cy="479700"/>
          </a:xfrm>
          <a:custGeom>
            <a:avLst/>
            <a:gdLst>
              <a:gd name="connsiteX0" fmla="*/ 0 w 7128792"/>
              <a:gd name="connsiteY0" fmla="*/ 79952 h 479700"/>
              <a:gd name="connsiteX1" fmla="*/ 79952 w 7128792"/>
              <a:gd name="connsiteY1" fmla="*/ 0 h 479700"/>
              <a:gd name="connsiteX2" fmla="*/ 7048840 w 7128792"/>
              <a:gd name="connsiteY2" fmla="*/ 0 h 479700"/>
              <a:gd name="connsiteX3" fmla="*/ 7128792 w 7128792"/>
              <a:gd name="connsiteY3" fmla="*/ 79952 h 479700"/>
              <a:gd name="connsiteX4" fmla="*/ 7128792 w 7128792"/>
              <a:gd name="connsiteY4" fmla="*/ 399748 h 479700"/>
              <a:gd name="connsiteX5" fmla="*/ 7048840 w 7128792"/>
              <a:gd name="connsiteY5" fmla="*/ 479700 h 479700"/>
              <a:gd name="connsiteX6" fmla="*/ 79952 w 7128792"/>
              <a:gd name="connsiteY6" fmla="*/ 479700 h 479700"/>
              <a:gd name="connsiteX7" fmla="*/ 0 w 7128792"/>
              <a:gd name="connsiteY7" fmla="*/ 399748 h 479700"/>
              <a:gd name="connsiteX8" fmla="*/ 0 w 7128792"/>
              <a:gd name="connsiteY8" fmla="*/ 79952 h 4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792" h="479700">
                <a:moveTo>
                  <a:pt x="0" y="79952"/>
                </a:moveTo>
                <a:cubicBezTo>
                  <a:pt x="0" y="35796"/>
                  <a:pt x="35796" y="0"/>
                  <a:pt x="79952" y="0"/>
                </a:cubicBezTo>
                <a:lnTo>
                  <a:pt x="7048840" y="0"/>
                </a:lnTo>
                <a:cubicBezTo>
                  <a:pt x="7092996" y="0"/>
                  <a:pt x="7128792" y="35796"/>
                  <a:pt x="7128792" y="79952"/>
                </a:cubicBezTo>
                <a:lnTo>
                  <a:pt x="7128792" y="399748"/>
                </a:lnTo>
                <a:cubicBezTo>
                  <a:pt x="7128792" y="443904"/>
                  <a:pt x="7092996" y="479700"/>
                  <a:pt x="7048840" y="479700"/>
                </a:cubicBezTo>
                <a:lnTo>
                  <a:pt x="79952" y="479700"/>
                </a:lnTo>
                <a:cubicBezTo>
                  <a:pt x="35796" y="479700"/>
                  <a:pt x="0" y="443904"/>
                  <a:pt x="0" y="399748"/>
                </a:cubicBezTo>
                <a:lnTo>
                  <a:pt x="0" y="79952"/>
                </a:lnTo>
                <a:close/>
              </a:path>
            </a:pathLst>
          </a:custGeom>
          <a:solidFill>
            <a:srgbClr val="20908D"/>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9617" tIns="99617" rIns="99617" bIns="99617" numCol="1" spcCol="1270" anchor="ctr" anchorCtr="0">
            <a:noAutofit/>
          </a:bodyPr>
          <a:lstStyle/>
          <a:p>
            <a:pPr algn="ctr" defTabSz="889000">
              <a:lnSpc>
                <a:spcPct val="90000"/>
              </a:lnSpc>
              <a:spcBef>
                <a:spcPct val="0"/>
              </a:spcBef>
              <a:spcAft>
                <a:spcPct val="35000"/>
              </a:spcAft>
            </a:pPr>
            <a:r>
              <a:rPr lang="en-GB" sz="2000" b="1" dirty="0">
                <a:solidFill>
                  <a:schemeClr val="bg1"/>
                </a:solidFill>
              </a:rPr>
              <a:t>Still conduct an evaluability assessment</a:t>
            </a:r>
          </a:p>
        </p:txBody>
      </p:sp>
      <p:sp>
        <p:nvSpPr>
          <p:cNvPr id="5" name="Slide Number Placeholder 2">
            <a:extLst>
              <a:ext uri="{FF2B5EF4-FFF2-40B4-BE49-F238E27FC236}">
                <a16:creationId xmlns:a16="http://schemas.microsoft.com/office/drawing/2014/main" id="{94BD461E-7A2A-804E-8E54-7B2846C11210}"/>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16</a:t>
            </a:fld>
            <a:endParaRPr lang="en-GB" dirty="0"/>
          </a:p>
        </p:txBody>
      </p:sp>
    </p:spTree>
    <p:extLst>
      <p:ext uri="{BB962C8B-B14F-4D97-AF65-F5344CB8AC3E}">
        <p14:creationId xmlns:p14="http://schemas.microsoft.com/office/powerpoint/2010/main" val="3032046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p:bldP spid="13" grpId="0" animBg="1"/>
      <p:bldP spid="14" grpId="0"/>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CC83B3-6429-4D75-9C24-B528FDA459D4}"/>
              </a:ext>
            </a:extLst>
          </p:cNvPr>
          <p:cNvSpPr>
            <a:spLocks noGrp="1"/>
          </p:cNvSpPr>
          <p:nvPr>
            <p:ph type="title"/>
          </p:nvPr>
        </p:nvSpPr>
        <p:spPr>
          <a:xfrm>
            <a:off x="838200" y="-47926"/>
            <a:ext cx="10515600" cy="1325563"/>
          </a:xfrm>
        </p:spPr>
        <p:txBody>
          <a:bodyPr/>
          <a:lstStyle/>
          <a:p>
            <a:r>
              <a:rPr lang="en-US" b="1" dirty="0"/>
              <a:t>Evaluation design</a:t>
            </a:r>
          </a:p>
        </p:txBody>
      </p:sp>
      <p:sp>
        <p:nvSpPr>
          <p:cNvPr id="4" name="Freeform: Shape 3">
            <a:extLst>
              <a:ext uri="{FF2B5EF4-FFF2-40B4-BE49-F238E27FC236}">
                <a16:creationId xmlns:a16="http://schemas.microsoft.com/office/drawing/2014/main" id="{1C53F0F3-2615-4BDA-B27B-997196839511}"/>
              </a:ext>
            </a:extLst>
          </p:cNvPr>
          <p:cNvSpPr/>
          <p:nvPr/>
        </p:nvSpPr>
        <p:spPr>
          <a:xfrm>
            <a:off x="2279576" y="1571931"/>
            <a:ext cx="6984776" cy="455715"/>
          </a:xfrm>
          <a:custGeom>
            <a:avLst/>
            <a:gdLst>
              <a:gd name="connsiteX0" fmla="*/ 0 w 6984776"/>
              <a:gd name="connsiteY0" fmla="*/ 75954 h 455715"/>
              <a:gd name="connsiteX1" fmla="*/ 75954 w 6984776"/>
              <a:gd name="connsiteY1" fmla="*/ 0 h 455715"/>
              <a:gd name="connsiteX2" fmla="*/ 6908822 w 6984776"/>
              <a:gd name="connsiteY2" fmla="*/ 0 h 455715"/>
              <a:gd name="connsiteX3" fmla="*/ 6984776 w 6984776"/>
              <a:gd name="connsiteY3" fmla="*/ 75954 h 455715"/>
              <a:gd name="connsiteX4" fmla="*/ 6984776 w 6984776"/>
              <a:gd name="connsiteY4" fmla="*/ 379761 h 455715"/>
              <a:gd name="connsiteX5" fmla="*/ 6908822 w 6984776"/>
              <a:gd name="connsiteY5" fmla="*/ 455715 h 455715"/>
              <a:gd name="connsiteX6" fmla="*/ 75954 w 6984776"/>
              <a:gd name="connsiteY6" fmla="*/ 455715 h 455715"/>
              <a:gd name="connsiteX7" fmla="*/ 0 w 6984776"/>
              <a:gd name="connsiteY7" fmla="*/ 379761 h 455715"/>
              <a:gd name="connsiteX8" fmla="*/ 0 w 6984776"/>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4776" h="455715">
                <a:moveTo>
                  <a:pt x="0" y="75954"/>
                </a:moveTo>
                <a:cubicBezTo>
                  <a:pt x="0" y="34006"/>
                  <a:pt x="34006" y="0"/>
                  <a:pt x="75954" y="0"/>
                </a:cubicBezTo>
                <a:lnTo>
                  <a:pt x="6908822" y="0"/>
                </a:lnTo>
                <a:cubicBezTo>
                  <a:pt x="6950770" y="0"/>
                  <a:pt x="6984776" y="34006"/>
                  <a:pt x="6984776" y="75954"/>
                </a:cubicBezTo>
                <a:lnTo>
                  <a:pt x="6984776" y="379761"/>
                </a:lnTo>
                <a:cubicBezTo>
                  <a:pt x="6984776" y="421709"/>
                  <a:pt x="6950770" y="455715"/>
                  <a:pt x="6908822" y="455715"/>
                </a:cubicBezTo>
                <a:lnTo>
                  <a:pt x="75954" y="455715"/>
                </a:lnTo>
                <a:cubicBezTo>
                  <a:pt x="34006" y="455715"/>
                  <a:pt x="0" y="421709"/>
                  <a:pt x="0" y="379761"/>
                </a:cubicBezTo>
                <a:lnTo>
                  <a:pt x="0" y="75954"/>
                </a:lnTo>
                <a:close/>
              </a:path>
            </a:pathLst>
          </a:custGeom>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4636" tIns="94636" rIns="94636" bIns="94636" numCol="1" spcCol="1270" anchor="ctr" anchorCtr="0">
            <a:noAutofit/>
          </a:bodyPr>
          <a:lstStyle/>
          <a:p>
            <a:pPr defTabSz="844550">
              <a:lnSpc>
                <a:spcPct val="90000"/>
              </a:lnSpc>
              <a:spcBef>
                <a:spcPct val="0"/>
              </a:spcBef>
              <a:spcAft>
                <a:spcPct val="35000"/>
              </a:spcAft>
            </a:pPr>
            <a:r>
              <a:rPr lang="en-US" sz="1900"/>
              <a:t>Major evaluation issue or questions </a:t>
            </a:r>
            <a:endParaRPr lang="en-GB" sz="1900"/>
          </a:p>
        </p:txBody>
      </p:sp>
      <p:sp>
        <p:nvSpPr>
          <p:cNvPr id="8" name="Freeform: Shape 7">
            <a:extLst>
              <a:ext uri="{FF2B5EF4-FFF2-40B4-BE49-F238E27FC236}">
                <a16:creationId xmlns:a16="http://schemas.microsoft.com/office/drawing/2014/main" id="{567263FA-BEBE-4D00-8837-EE387EC5D9C3}"/>
              </a:ext>
            </a:extLst>
          </p:cNvPr>
          <p:cNvSpPr/>
          <p:nvPr/>
        </p:nvSpPr>
        <p:spPr>
          <a:xfrm>
            <a:off x="2279576" y="2027645"/>
            <a:ext cx="6984776" cy="314640"/>
          </a:xfrm>
          <a:custGeom>
            <a:avLst/>
            <a:gdLst>
              <a:gd name="connsiteX0" fmla="*/ 0 w 6984776"/>
              <a:gd name="connsiteY0" fmla="*/ 0 h 314640"/>
              <a:gd name="connsiteX1" fmla="*/ 6984776 w 6984776"/>
              <a:gd name="connsiteY1" fmla="*/ 0 h 314640"/>
              <a:gd name="connsiteX2" fmla="*/ 6984776 w 6984776"/>
              <a:gd name="connsiteY2" fmla="*/ 314640 h 314640"/>
              <a:gd name="connsiteX3" fmla="*/ 0 w 6984776"/>
              <a:gd name="connsiteY3" fmla="*/ 314640 h 314640"/>
              <a:gd name="connsiteX4" fmla="*/ 0 w 6984776"/>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776" h="314640">
                <a:moveTo>
                  <a:pt x="0" y="0"/>
                </a:moveTo>
                <a:lnTo>
                  <a:pt x="6984776" y="0"/>
                </a:lnTo>
                <a:lnTo>
                  <a:pt x="6984776"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1767" tIns="24130" rIns="135128" bIns="24130" numCol="1" spcCol="1270" anchor="t" anchorCtr="0">
            <a:noAutofit/>
          </a:bodyPr>
          <a:lstStyle/>
          <a:p>
            <a:pPr marL="114300" lvl="1" indent="-114300" defTabSz="666750">
              <a:lnSpc>
                <a:spcPct val="90000"/>
              </a:lnSpc>
              <a:spcBef>
                <a:spcPct val="0"/>
              </a:spcBef>
              <a:spcAft>
                <a:spcPct val="20000"/>
              </a:spcAft>
              <a:buChar char="•"/>
            </a:pPr>
            <a:r>
              <a:rPr lang="en-US" sz="1500" dirty="0"/>
              <a:t>(Country/thematic/policy/what-why-how)</a:t>
            </a:r>
            <a:endParaRPr lang="en-GB" sz="1500" dirty="0"/>
          </a:p>
        </p:txBody>
      </p:sp>
      <p:sp>
        <p:nvSpPr>
          <p:cNvPr id="9" name="Freeform: Shape 8">
            <a:extLst>
              <a:ext uri="{FF2B5EF4-FFF2-40B4-BE49-F238E27FC236}">
                <a16:creationId xmlns:a16="http://schemas.microsoft.com/office/drawing/2014/main" id="{FD9E3424-8237-4545-A71A-813E3ED88D13}"/>
              </a:ext>
            </a:extLst>
          </p:cNvPr>
          <p:cNvSpPr/>
          <p:nvPr/>
        </p:nvSpPr>
        <p:spPr>
          <a:xfrm>
            <a:off x="2279576" y="2386090"/>
            <a:ext cx="6984776" cy="455715"/>
          </a:xfrm>
          <a:custGeom>
            <a:avLst/>
            <a:gdLst>
              <a:gd name="connsiteX0" fmla="*/ 0 w 6984776"/>
              <a:gd name="connsiteY0" fmla="*/ 75954 h 455715"/>
              <a:gd name="connsiteX1" fmla="*/ 75954 w 6984776"/>
              <a:gd name="connsiteY1" fmla="*/ 0 h 455715"/>
              <a:gd name="connsiteX2" fmla="*/ 6908822 w 6984776"/>
              <a:gd name="connsiteY2" fmla="*/ 0 h 455715"/>
              <a:gd name="connsiteX3" fmla="*/ 6984776 w 6984776"/>
              <a:gd name="connsiteY3" fmla="*/ 75954 h 455715"/>
              <a:gd name="connsiteX4" fmla="*/ 6984776 w 6984776"/>
              <a:gd name="connsiteY4" fmla="*/ 379761 h 455715"/>
              <a:gd name="connsiteX5" fmla="*/ 6908822 w 6984776"/>
              <a:gd name="connsiteY5" fmla="*/ 455715 h 455715"/>
              <a:gd name="connsiteX6" fmla="*/ 75954 w 6984776"/>
              <a:gd name="connsiteY6" fmla="*/ 455715 h 455715"/>
              <a:gd name="connsiteX7" fmla="*/ 0 w 6984776"/>
              <a:gd name="connsiteY7" fmla="*/ 379761 h 455715"/>
              <a:gd name="connsiteX8" fmla="*/ 0 w 6984776"/>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4776" h="455715">
                <a:moveTo>
                  <a:pt x="0" y="75954"/>
                </a:moveTo>
                <a:cubicBezTo>
                  <a:pt x="0" y="34006"/>
                  <a:pt x="34006" y="0"/>
                  <a:pt x="75954" y="0"/>
                </a:cubicBezTo>
                <a:lnTo>
                  <a:pt x="6908822" y="0"/>
                </a:lnTo>
                <a:cubicBezTo>
                  <a:pt x="6950770" y="0"/>
                  <a:pt x="6984776" y="34006"/>
                  <a:pt x="6984776" y="75954"/>
                </a:cubicBezTo>
                <a:lnTo>
                  <a:pt x="6984776" y="379761"/>
                </a:lnTo>
                <a:cubicBezTo>
                  <a:pt x="6984776" y="421709"/>
                  <a:pt x="6950770" y="455715"/>
                  <a:pt x="6908822" y="455715"/>
                </a:cubicBezTo>
                <a:lnTo>
                  <a:pt x="75954" y="455715"/>
                </a:lnTo>
                <a:cubicBezTo>
                  <a:pt x="34006" y="455715"/>
                  <a:pt x="0" y="421709"/>
                  <a:pt x="0" y="379761"/>
                </a:cubicBezTo>
                <a:lnTo>
                  <a:pt x="0" y="75954"/>
                </a:lnTo>
                <a:close/>
              </a:path>
            </a:pathLst>
          </a:custGeom>
          <a:solidFill>
            <a:srgbClr val="20908D"/>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4636" tIns="94636" rIns="94636" bIns="94636" numCol="1" spcCol="1270" anchor="ctr" anchorCtr="0">
            <a:noAutofit/>
          </a:bodyPr>
          <a:lstStyle/>
          <a:p>
            <a:pPr defTabSz="844550">
              <a:lnSpc>
                <a:spcPct val="90000"/>
              </a:lnSpc>
              <a:spcBef>
                <a:spcPct val="0"/>
              </a:spcBef>
              <a:spcAft>
                <a:spcPct val="35000"/>
              </a:spcAft>
            </a:pPr>
            <a:r>
              <a:rPr lang="en-US" sz="1900"/>
              <a:t>Evaluation approach</a:t>
            </a:r>
            <a:endParaRPr lang="en-GB" sz="1900"/>
          </a:p>
        </p:txBody>
      </p:sp>
      <p:sp>
        <p:nvSpPr>
          <p:cNvPr id="10" name="Freeform: Shape 9">
            <a:extLst>
              <a:ext uri="{FF2B5EF4-FFF2-40B4-BE49-F238E27FC236}">
                <a16:creationId xmlns:a16="http://schemas.microsoft.com/office/drawing/2014/main" id="{DE5F02AC-B16F-4501-B46E-0E4306556A2F}"/>
              </a:ext>
            </a:extLst>
          </p:cNvPr>
          <p:cNvSpPr/>
          <p:nvPr/>
        </p:nvSpPr>
        <p:spPr>
          <a:xfrm>
            <a:off x="2279576" y="2863705"/>
            <a:ext cx="6984776" cy="314640"/>
          </a:xfrm>
          <a:custGeom>
            <a:avLst/>
            <a:gdLst>
              <a:gd name="connsiteX0" fmla="*/ 0 w 6984776"/>
              <a:gd name="connsiteY0" fmla="*/ 0 h 314640"/>
              <a:gd name="connsiteX1" fmla="*/ 6984776 w 6984776"/>
              <a:gd name="connsiteY1" fmla="*/ 0 h 314640"/>
              <a:gd name="connsiteX2" fmla="*/ 6984776 w 6984776"/>
              <a:gd name="connsiteY2" fmla="*/ 314640 h 314640"/>
              <a:gd name="connsiteX3" fmla="*/ 0 w 6984776"/>
              <a:gd name="connsiteY3" fmla="*/ 314640 h 314640"/>
              <a:gd name="connsiteX4" fmla="*/ 0 w 6984776"/>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776" h="314640">
                <a:moveTo>
                  <a:pt x="0" y="0"/>
                </a:moveTo>
                <a:lnTo>
                  <a:pt x="6984776" y="0"/>
                </a:lnTo>
                <a:lnTo>
                  <a:pt x="6984776"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1767" tIns="24130" rIns="135128" bIns="24130" numCol="1" spcCol="1270" anchor="t" anchorCtr="0">
            <a:noAutofit/>
          </a:bodyPr>
          <a:lstStyle/>
          <a:p>
            <a:pPr marL="114300" lvl="1" indent="-114300" defTabSz="666750">
              <a:lnSpc>
                <a:spcPct val="90000"/>
              </a:lnSpc>
              <a:spcBef>
                <a:spcPct val="0"/>
              </a:spcBef>
              <a:spcAft>
                <a:spcPct val="20000"/>
              </a:spcAft>
              <a:buChar char="•"/>
            </a:pPr>
            <a:r>
              <a:rPr lang="en-US" sz="1500"/>
              <a:t>(</a:t>
            </a:r>
            <a:r>
              <a:rPr lang="en-US" sz="1500" b="1"/>
              <a:t>Results/programme/theory</a:t>
            </a:r>
            <a:r>
              <a:rPr lang="en-US" sz="1500"/>
              <a:t>/summative/formative/developmental/</a:t>
            </a:r>
            <a:r>
              <a:rPr lang="en-US" sz="1500" b="1"/>
              <a:t>realist/</a:t>
            </a:r>
            <a:r>
              <a:rPr lang="en-US" sz="1500"/>
              <a:t>…)</a:t>
            </a:r>
            <a:endParaRPr lang="en-GB" sz="1500" dirty="0"/>
          </a:p>
        </p:txBody>
      </p:sp>
      <p:sp>
        <p:nvSpPr>
          <p:cNvPr id="11" name="Freeform: Shape 10">
            <a:extLst>
              <a:ext uri="{FF2B5EF4-FFF2-40B4-BE49-F238E27FC236}">
                <a16:creationId xmlns:a16="http://schemas.microsoft.com/office/drawing/2014/main" id="{94FA6915-4876-4571-B095-F2CF7BB1FDDB}"/>
              </a:ext>
            </a:extLst>
          </p:cNvPr>
          <p:cNvSpPr/>
          <p:nvPr/>
        </p:nvSpPr>
        <p:spPr>
          <a:xfrm>
            <a:off x="2279576" y="3200079"/>
            <a:ext cx="6984776" cy="455715"/>
          </a:xfrm>
          <a:custGeom>
            <a:avLst/>
            <a:gdLst>
              <a:gd name="connsiteX0" fmla="*/ 0 w 6984776"/>
              <a:gd name="connsiteY0" fmla="*/ 75954 h 455715"/>
              <a:gd name="connsiteX1" fmla="*/ 75954 w 6984776"/>
              <a:gd name="connsiteY1" fmla="*/ 0 h 455715"/>
              <a:gd name="connsiteX2" fmla="*/ 6908822 w 6984776"/>
              <a:gd name="connsiteY2" fmla="*/ 0 h 455715"/>
              <a:gd name="connsiteX3" fmla="*/ 6984776 w 6984776"/>
              <a:gd name="connsiteY3" fmla="*/ 75954 h 455715"/>
              <a:gd name="connsiteX4" fmla="*/ 6984776 w 6984776"/>
              <a:gd name="connsiteY4" fmla="*/ 379761 h 455715"/>
              <a:gd name="connsiteX5" fmla="*/ 6908822 w 6984776"/>
              <a:gd name="connsiteY5" fmla="*/ 455715 h 455715"/>
              <a:gd name="connsiteX6" fmla="*/ 75954 w 6984776"/>
              <a:gd name="connsiteY6" fmla="*/ 455715 h 455715"/>
              <a:gd name="connsiteX7" fmla="*/ 0 w 6984776"/>
              <a:gd name="connsiteY7" fmla="*/ 379761 h 455715"/>
              <a:gd name="connsiteX8" fmla="*/ 0 w 6984776"/>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4776" h="455715">
                <a:moveTo>
                  <a:pt x="0" y="75954"/>
                </a:moveTo>
                <a:cubicBezTo>
                  <a:pt x="0" y="34006"/>
                  <a:pt x="34006" y="0"/>
                  <a:pt x="75954" y="0"/>
                </a:cubicBezTo>
                <a:lnTo>
                  <a:pt x="6908822" y="0"/>
                </a:lnTo>
                <a:cubicBezTo>
                  <a:pt x="6950770" y="0"/>
                  <a:pt x="6984776" y="34006"/>
                  <a:pt x="6984776" y="75954"/>
                </a:cubicBezTo>
                <a:lnTo>
                  <a:pt x="6984776" y="379761"/>
                </a:lnTo>
                <a:cubicBezTo>
                  <a:pt x="6984776" y="421709"/>
                  <a:pt x="6950770" y="455715"/>
                  <a:pt x="6908822" y="455715"/>
                </a:cubicBezTo>
                <a:lnTo>
                  <a:pt x="75954" y="455715"/>
                </a:lnTo>
                <a:cubicBezTo>
                  <a:pt x="34006" y="455715"/>
                  <a:pt x="0" y="421709"/>
                  <a:pt x="0" y="379761"/>
                </a:cubicBezTo>
                <a:lnTo>
                  <a:pt x="0" y="75954"/>
                </a:lnTo>
                <a:close/>
              </a:path>
            </a:pathLst>
          </a:custGeom>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4636" tIns="94636" rIns="94636" bIns="94636" numCol="1" spcCol="1270" anchor="ctr" anchorCtr="0">
            <a:noAutofit/>
          </a:bodyPr>
          <a:lstStyle/>
          <a:p>
            <a:pPr defTabSz="844550">
              <a:lnSpc>
                <a:spcPct val="90000"/>
              </a:lnSpc>
              <a:spcBef>
                <a:spcPct val="0"/>
              </a:spcBef>
              <a:spcAft>
                <a:spcPct val="35000"/>
              </a:spcAft>
            </a:pPr>
            <a:r>
              <a:rPr lang="en-US" sz="1900"/>
              <a:t>Specific evaluation questions </a:t>
            </a:r>
            <a:endParaRPr lang="en-GB" sz="1900"/>
          </a:p>
        </p:txBody>
      </p:sp>
      <p:sp>
        <p:nvSpPr>
          <p:cNvPr id="12" name="Freeform: Shape 11">
            <a:extLst>
              <a:ext uri="{FF2B5EF4-FFF2-40B4-BE49-F238E27FC236}">
                <a16:creationId xmlns:a16="http://schemas.microsoft.com/office/drawing/2014/main" id="{F5D5B103-53CC-4331-83AD-7F3FADCFD939}"/>
              </a:ext>
            </a:extLst>
          </p:cNvPr>
          <p:cNvSpPr/>
          <p:nvPr/>
        </p:nvSpPr>
        <p:spPr>
          <a:xfrm>
            <a:off x="2279576" y="3655793"/>
            <a:ext cx="6984776" cy="314640"/>
          </a:xfrm>
          <a:custGeom>
            <a:avLst/>
            <a:gdLst>
              <a:gd name="connsiteX0" fmla="*/ 0 w 6984776"/>
              <a:gd name="connsiteY0" fmla="*/ 0 h 314640"/>
              <a:gd name="connsiteX1" fmla="*/ 6984776 w 6984776"/>
              <a:gd name="connsiteY1" fmla="*/ 0 h 314640"/>
              <a:gd name="connsiteX2" fmla="*/ 6984776 w 6984776"/>
              <a:gd name="connsiteY2" fmla="*/ 314640 h 314640"/>
              <a:gd name="connsiteX3" fmla="*/ 0 w 6984776"/>
              <a:gd name="connsiteY3" fmla="*/ 314640 h 314640"/>
              <a:gd name="connsiteX4" fmla="*/ 0 w 6984776"/>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776" h="314640">
                <a:moveTo>
                  <a:pt x="0" y="0"/>
                </a:moveTo>
                <a:lnTo>
                  <a:pt x="6984776" y="0"/>
                </a:lnTo>
                <a:lnTo>
                  <a:pt x="6984776"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1767" tIns="24130" rIns="135128" bIns="24130" numCol="1" spcCol="1270" anchor="t" anchorCtr="0">
            <a:noAutofit/>
          </a:bodyPr>
          <a:lstStyle/>
          <a:p>
            <a:pPr marL="114300" lvl="1" indent="-114300" defTabSz="666750">
              <a:lnSpc>
                <a:spcPct val="90000"/>
              </a:lnSpc>
              <a:spcBef>
                <a:spcPct val="0"/>
              </a:spcBef>
              <a:spcAft>
                <a:spcPct val="20000"/>
              </a:spcAft>
              <a:buChar char="•"/>
            </a:pPr>
            <a:r>
              <a:rPr lang="en-US" sz="1500"/>
              <a:t>(Descriptive/normative/cause-effect…)</a:t>
            </a:r>
            <a:endParaRPr lang="en-GB" sz="1500"/>
          </a:p>
        </p:txBody>
      </p:sp>
      <p:sp>
        <p:nvSpPr>
          <p:cNvPr id="13" name="Freeform: Shape 12">
            <a:extLst>
              <a:ext uri="{FF2B5EF4-FFF2-40B4-BE49-F238E27FC236}">
                <a16:creationId xmlns:a16="http://schemas.microsoft.com/office/drawing/2014/main" id="{AF5B92C6-4ABA-4C85-BD65-DDE0908BFD88}"/>
              </a:ext>
            </a:extLst>
          </p:cNvPr>
          <p:cNvSpPr/>
          <p:nvPr/>
        </p:nvSpPr>
        <p:spPr>
          <a:xfrm>
            <a:off x="2279576" y="3970434"/>
            <a:ext cx="6984776" cy="455715"/>
          </a:xfrm>
          <a:custGeom>
            <a:avLst/>
            <a:gdLst>
              <a:gd name="connsiteX0" fmla="*/ 0 w 6984776"/>
              <a:gd name="connsiteY0" fmla="*/ 75954 h 455715"/>
              <a:gd name="connsiteX1" fmla="*/ 75954 w 6984776"/>
              <a:gd name="connsiteY1" fmla="*/ 0 h 455715"/>
              <a:gd name="connsiteX2" fmla="*/ 6908822 w 6984776"/>
              <a:gd name="connsiteY2" fmla="*/ 0 h 455715"/>
              <a:gd name="connsiteX3" fmla="*/ 6984776 w 6984776"/>
              <a:gd name="connsiteY3" fmla="*/ 75954 h 455715"/>
              <a:gd name="connsiteX4" fmla="*/ 6984776 w 6984776"/>
              <a:gd name="connsiteY4" fmla="*/ 379761 h 455715"/>
              <a:gd name="connsiteX5" fmla="*/ 6908822 w 6984776"/>
              <a:gd name="connsiteY5" fmla="*/ 455715 h 455715"/>
              <a:gd name="connsiteX6" fmla="*/ 75954 w 6984776"/>
              <a:gd name="connsiteY6" fmla="*/ 455715 h 455715"/>
              <a:gd name="connsiteX7" fmla="*/ 0 w 6984776"/>
              <a:gd name="connsiteY7" fmla="*/ 379761 h 455715"/>
              <a:gd name="connsiteX8" fmla="*/ 0 w 6984776"/>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4776" h="455715">
                <a:moveTo>
                  <a:pt x="0" y="75954"/>
                </a:moveTo>
                <a:cubicBezTo>
                  <a:pt x="0" y="34006"/>
                  <a:pt x="34006" y="0"/>
                  <a:pt x="75954" y="0"/>
                </a:cubicBezTo>
                <a:lnTo>
                  <a:pt x="6908822" y="0"/>
                </a:lnTo>
                <a:cubicBezTo>
                  <a:pt x="6950770" y="0"/>
                  <a:pt x="6984776" y="34006"/>
                  <a:pt x="6984776" y="75954"/>
                </a:cubicBezTo>
                <a:lnTo>
                  <a:pt x="6984776" y="379761"/>
                </a:lnTo>
                <a:cubicBezTo>
                  <a:pt x="6984776" y="421709"/>
                  <a:pt x="6950770" y="455715"/>
                  <a:pt x="6908822" y="455715"/>
                </a:cubicBezTo>
                <a:lnTo>
                  <a:pt x="75954" y="455715"/>
                </a:lnTo>
                <a:cubicBezTo>
                  <a:pt x="34006" y="455715"/>
                  <a:pt x="0" y="421709"/>
                  <a:pt x="0" y="379761"/>
                </a:cubicBezTo>
                <a:lnTo>
                  <a:pt x="0" y="75954"/>
                </a:lnTo>
                <a:close/>
              </a:path>
            </a:pathLst>
          </a:custGeom>
          <a:solidFill>
            <a:schemeClr val="accent2"/>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4636" tIns="94636" rIns="94636" bIns="94636" numCol="1" spcCol="1270" anchor="ctr" anchorCtr="0">
            <a:noAutofit/>
          </a:bodyPr>
          <a:lstStyle/>
          <a:p>
            <a:pPr defTabSz="844550">
              <a:lnSpc>
                <a:spcPct val="90000"/>
              </a:lnSpc>
              <a:spcBef>
                <a:spcPct val="0"/>
              </a:spcBef>
              <a:spcAft>
                <a:spcPct val="35000"/>
              </a:spcAft>
            </a:pPr>
            <a:r>
              <a:rPr lang="en-US" sz="1900"/>
              <a:t>Methodology </a:t>
            </a:r>
            <a:endParaRPr lang="en-GB" sz="1900"/>
          </a:p>
        </p:txBody>
      </p:sp>
      <p:sp>
        <p:nvSpPr>
          <p:cNvPr id="14" name="Freeform: Shape 13">
            <a:extLst>
              <a:ext uri="{FF2B5EF4-FFF2-40B4-BE49-F238E27FC236}">
                <a16:creationId xmlns:a16="http://schemas.microsoft.com/office/drawing/2014/main" id="{D93C9255-5133-42F0-B496-79D99B7BB51E}"/>
              </a:ext>
            </a:extLst>
          </p:cNvPr>
          <p:cNvSpPr/>
          <p:nvPr/>
        </p:nvSpPr>
        <p:spPr>
          <a:xfrm>
            <a:off x="2279576" y="4506586"/>
            <a:ext cx="6984776" cy="779485"/>
          </a:xfrm>
          <a:custGeom>
            <a:avLst/>
            <a:gdLst>
              <a:gd name="connsiteX0" fmla="*/ 0 w 6984776"/>
              <a:gd name="connsiteY0" fmla="*/ 0 h 314640"/>
              <a:gd name="connsiteX1" fmla="*/ 6984776 w 6984776"/>
              <a:gd name="connsiteY1" fmla="*/ 0 h 314640"/>
              <a:gd name="connsiteX2" fmla="*/ 6984776 w 6984776"/>
              <a:gd name="connsiteY2" fmla="*/ 314640 h 314640"/>
              <a:gd name="connsiteX3" fmla="*/ 0 w 6984776"/>
              <a:gd name="connsiteY3" fmla="*/ 314640 h 314640"/>
              <a:gd name="connsiteX4" fmla="*/ 0 w 6984776"/>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776" h="314640">
                <a:moveTo>
                  <a:pt x="0" y="0"/>
                </a:moveTo>
                <a:lnTo>
                  <a:pt x="6984776" y="0"/>
                </a:lnTo>
                <a:lnTo>
                  <a:pt x="6984776"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1767" tIns="24130" rIns="135128" bIns="24130" numCol="1" spcCol="1270" anchor="t" anchorCtr="0">
            <a:noAutofit/>
          </a:bodyPr>
          <a:lstStyle/>
          <a:p>
            <a:pPr marL="114300" lvl="1" indent="-114300" defTabSz="666750">
              <a:lnSpc>
                <a:spcPct val="90000"/>
              </a:lnSpc>
              <a:spcBef>
                <a:spcPct val="0"/>
              </a:spcBef>
              <a:spcAft>
                <a:spcPct val="20000"/>
              </a:spcAft>
              <a:buChar char="•"/>
            </a:pPr>
            <a:r>
              <a:rPr lang="en-US" sz="1500" dirty="0"/>
              <a:t>Data collection methods </a:t>
            </a:r>
          </a:p>
          <a:p>
            <a:pPr marL="114300" lvl="1" indent="-114300" defTabSz="666750">
              <a:lnSpc>
                <a:spcPct val="90000"/>
              </a:lnSpc>
              <a:spcBef>
                <a:spcPct val="0"/>
              </a:spcBef>
              <a:spcAft>
                <a:spcPct val="20000"/>
              </a:spcAft>
              <a:buChar char="•"/>
            </a:pPr>
            <a:r>
              <a:rPr lang="en-US" sz="1500" dirty="0"/>
              <a:t>Data analysis methods </a:t>
            </a:r>
          </a:p>
          <a:p>
            <a:pPr marL="0" lvl="1" defTabSz="666750">
              <a:lnSpc>
                <a:spcPct val="90000"/>
              </a:lnSpc>
              <a:spcBef>
                <a:spcPct val="0"/>
              </a:spcBef>
              <a:spcAft>
                <a:spcPct val="20000"/>
              </a:spcAft>
            </a:pPr>
            <a:r>
              <a:rPr lang="en-US" sz="1500" dirty="0"/>
              <a:t>(experimental/quasi/non-experimental/Quantitative/Qualitative/ Mixed/ Sampling)</a:t>
            </a:r>
            <a:endParaRPr lang="en-GB" sz="1500" dirty="0"/>
          </a:p>
        </p:txBody>
      </p:sp>
      <p:sp>
        <p:nvSpPr>
          <p:cNvPr id="15" name="Freeform: Shape 14">
            <a:extLst>
              <a:ext uri="{FF2B5EF4-FFF2-40B4-BE49-F238E27FC236}">
                <a16:creationId xmlns:a16="http://schemas.microsoft.com/office/drawing/2014/main" id="{B27CF526-1B84-40C2-B37F-8F46F63C1B1A}"/>
              </a:ext>
            </a:extLst>
          </p:cNvPr>
          <p:cNvSpPr/>
          <p:nvPr/>
        </p:nvSpPr>
        <p:spPr>
          <a:xfrm>
            <a:off x="2198244" y="5369299"/>
            <a:ext cx="6984776" cy="455715"/>
          </a:xfrm>
          <a:custGeom>
            <a:avLst/>
            <a:gdLst>
              <a:gd name="connsiteX0" fmla="*/ 0 w 6984776"/>
              <a:gd name="connsiteY0" fmla="*/ 75954 h 455715"/>
              <a:gd name="connsiteX1" fmla="*/ 75954 w 6984776"/>
              <a:gd name="connsiteY1" fmla="*/ 0 h 455715"/>
              <a:gd name="connsiteX2" fmla="*/ 6908822 w 6984776"/>
              <a:gd name="connsiteY2" fmla="*/ 0 h 455715"/>
              <a:gd name="connsiteX3" fmla="*/ 6984776 w 6984776"/>
              <a:gd name="connsiteY3" fmla="*/ 75954 h 455715"/>
              <a:gd name="connsiteX4" fmla="*/ 6984776 w 6984776"/>
              <a:gd name="connsiteY4" fmla="*/ 379761 h 455715"/>
              <a:gd name="connsiteX5" fmla="*/ 6908822 w 6984776"/>
              <a:gd name="connsiteY5" fmla="*/ 455715 h 455715"/>
              <a:gd name="connsiteX6" fmla="*/ 75954 w 6984776"/>
              <a:gd name="connsiteY6" fmla="*/ 455715 h 455715"/>
              <a:gd name="connsiteX7" fmla="*/ 0 w 6984776"/>
              <a:gd name="connsiteY7" fmla="*/ 379761 h 455715"/>
              <a:gd name="connsiteX8" fmla="*/ 0 w 6984776"/>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4776" h="455715">
                <a:moveTo>
                  <a:pt x="0" y="75954"/>
                </a:moveTo>
                <a:cubicBezTo>
                  <a:pt x="0" y="34006"/>
                  <a:pt x="34006" y="0"/>
                  <a:pt x="75954" y="0"/>
                </a:cubicBezTo>
                <a:lnTo>
                  <a:pt x="6908822" y="0"/>
                </a:lnTo>
                <a:cubicBezTo>
                  <a:pt x="6950770" y="0"/>
                  <a:pt x="6984776" y="34006"/>
                  <a:pt x="6984776" y="75954"/>
                </a:cubicBezTo>
                <a:lnTo>
                  <a:pt x="6984776" y="379761"/>
                </a:lnTo>
                <a:cubicBezTo>
                  <a:pt x="6984776" y="421709"/>
                  <a:pt x="6950770" y="455715"/>
                  <a:pt x="6908822" y="455715"/>
                </a:cubicBezTo>
                <a:lnTo>
                  <a:pt x="75954" y="455715"/>
                </a:lnTo>
                <a:cubicBezTo>
                  <a:pt x="34006" y="455715"/>
                  <a:pt x="0" y="421709"/>
                  <a:pt x="0" y="379761"/>
                </a:cubicBezTo>
                <a:lnTo>
                  <a:pt x="0" y="75954"/>
                </a:lnTo>
                <a:close/>
              </a:path>
            </a:pathLst>
          </a:custGeom>
          <a:solidFill>
            <a:srgbClr val="C89538"/>
          </a:solidFill>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4636" tIns="94636" rIns="94636" bIns="94636" numCol="1" spcCol="1270" anchor="ctr" anchorCtr="0">
            <a:noAutofit/>
          </a:bodyPr>
          <a:lstStyle/>
          <a:p>
            <a:pPr defTabSz="844550">
              <a:lnSpc>
                <a:spcPct val="90000"/>
              </a:lnSpc>
              <a:spcBef>
                <a:spcPct val="0"/>
              </a:spcBef>
              <a:spcAft>
                <a:spcPct val="35000"/>
              </a:spcAft>
            </a:pPr>
            <a:r>
              <a:rPr lang="en-US" sz="1900" dirty="0"/>
              <a:t>Reporting /Dissemination </a:t>
            </a:r>
            <a:endParaRPr lang="en-GB" sz="1900" dirty="0"/>
          </a:p>
        </p:txBody>
      </p:sp>
      <p:sp>
        <p:nvSpPr>
          <p:cNvPr id="16" name="Freeform: Shape 15">
            <a:extLst>
              <a:ext uri="{FF2B5EF4-FFF2-40B4-BE49-F238E27FC236}">
                <a16:creationId xmlns:a16="http://schemas.microsoft.com/office/drawing/2014/main" id="{E47C63F2-7B48-4B67-BE57-2CB448E3CCB5}"/>
              </a:ext>
            </a:extLst>
          </p:cNvPr>
          <p:cNvSpPr/>
          <p:nvPr/>
        </p:nvSpPr>
        <p:spPr>
          <a:xfrm>
            <a:off x="2279576" y="5788060"/>
            <a:ext cx="6984776" cy="370599"/>
          </a:xfrm>
          <a:custGeom>
            <a:avLst/>
            <a:gdLst>
              <a:gd name="connsiteX0" fmla="*/ 0 w 6984776"/>
              <a:gd name="connsiteY0" fmla="*/ 0 h 314640"/>
              <a:gd name="connsiteX1" fmla="*/ 6984776 w 6984776"/>
              <a:gd name="connsiteY1" fmla="*/ 0 h 314640"/>
              <a:gd name="connsiteX2" fmla="*/ 6984776 w 6984776"/>
              <a:gd name="connsiteY2" fmla="*/ 314640 h 314640"/>
              <a:gd name="connsiteX3" fmla="*/ 0 w 6984776"/>
              <a:gd name="connsiteY3" fmla="*/ 314640 h 314640"/>
              <a:gd name="connsiteX4" fmla="*/ 0 w 6984776"/>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776" h="314640">
                <a:moveTo>
                  <a:pt x="0" y="0"/>
                </a:moveTo>
                <a:lnTo>
                  <a:pt x="6984776" y="0"/>
                </a:lnTo>
                <a:lnTo>
                  <a:pt x="6984776"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1767" tIns="24130" rIns="135128" bIns="24130" numCol="1" spcCol="1270" anchor="t" anchorCtr="0">
            <a:noAutofit/>
          </a:bodyPr>
          <a:lstStyle/>
          <a:p>
            <a:pPr marL="114300" lvl="1" indent="-114300" defTabSz="666750">
              <a:lnSpc>
                <a:spcPct val="90000"/>
              </a:lnSpc>
              <a:spcBef>
                <a:spcPct val="0"/>
              </a:spcBef>
              <a:spcAft>
                <a:spcPct val="20000"/>
              </a:spcAft>
              <a:buChar char="•"/>
            </a:pPr>
            <a:r>
              <a:rPr lang="en-US" sz="1500" dirty="0"/>
              <a:t>(With/without recommendations)</a:t>
            </a:r>
            <a:endParaRPr lang="en-GB" sz="1500" dirty="0"/>
          </a:p>
        </p:txBody>
      </p:sp>
      <p:sp>
        <p:nvSpPr>
          <p:cNvPr id="7" name="Slide Number Placeholder 2">
            <a:extLst>
              <a:ext uri="{FF2B5EF4-FFF2-40B4-BE49-F238E27FC236}">
                <a16:creationId xmlns:a16="http://schemas.microsoft.com/office/drawing/2014/main" id="{99CDE4FC-F3EB-B049-A373-FF73F81758C9}"/>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17</a:t>
            </a:fld>
            <a:endParaRPr lang="en-GB" dirty="0"/>
          </a:p>
        </p:txBody>
      </p:sp>
      <p:sp>
        <p:nvSpPr>
          <p:cNvPr id="17" name="Freeform: Shape 16">
            <a:extLst>
              <a:ext uri="{FF2B5EF4-FFF2-40B4-BE49-F238E27FC236}">
                <a16:creationId xmlns:a16="http://schemas.microsoft.com/office/drawing/2014/main" id="{71DFFD24-8045-4E11-9C1E-A2DB9A5CFD2B}"/>
              </a:ext>
            </a:extLst>
          </p:cNvPr>
          <p:cNvSpPr/>
          <p:nvPr/>
        </p:nvSpPr>
        <p:spPr>
          <a:xfrm>
            <a:off x="1991544" y="1158270"/>
            <a:ext cx="6984776" cy="314640"/>
          </a:xfrm>
          <a:custGeom>
            <a:avLst/>
            <a:gdLst>
              <a:gd name="connsiteX0" fmla="*/ 0 w 6984776"/>
              <a:gd name="connsiteY0" fmla="*/ 0 h 314640"/>
              <a:gd name="connsiteX1" fmla="*/ 6984776 w 6984776"/>
              <a:gd name="connsiteY1" fmla="*/ 0 h 314640"/>
              <a:gd name="connsiteX2" fmla="*/ 6984776 w 6984776"/>
              <a:gd name="connsiteY2" fmla="*/ 314640 h 314640"/>
              <a:gd name="connsiteX3" fmla="*/ 0 w 6984776"/>
              <a:gd name="connsiteY3" fmla="*/ 314640 h 314640"/>
              <a:gd name="connsiteX4" fmla="*/ 0 w 6984776"/>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776" h="314640">
                <a:moveTo>
                  <a:pt x="0" y="0"/>
                </a:moveTo>
                <a:lnTo>
                  <a:pt x="6984776" y="0"/>
                </a:lnTo>
                <a:lnTo>
                  <a:pt x="6984776"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1767" tIns="24130" rIns="135128" bIns="24130" numCol="1" spcCol="1270" anchor="t" anchorCtr="0">
            <a:noAutofit/>
          </a:bodyPr>
          <a:lstStyle/>
          <a:p>
            <a:pPr marL="0" lvl="1" defTabSz="666750">
              <a:lnSpc>
                <a:spcPct val="90000"/>
              </a:lnSpc>
              <a:spcBef>
                <a:spcPct val="0"/>
              </a:spcBef>
              <a:spcAft>
                <a:spcPct val="20000"/>
              </a:spcAft>
            </a:pPr>
            <a:r>
              <a:rPr lang="en-GB" sz="1500" dirty="0"/>
              <a:t>A general evaluation design should include:</a:t>
            </a:r>
          </a:p>
        </p:txBody>
      </p:sp>
    </p:spTree>
    <p:extLst>
      <p:ext uri="{BB962C8B-B14F-4D97-AF65-F5344CB8AC3E}">
        <p14:creationId xmlns:p14="http://schemas.microsoft.com/office/powerpoint/2010/main" val="1069205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animBg="1"/>
      <p:bldP spid="10" grpId="0"/>
      <p:bldP spid="11" grpId="0" animBg="1"/>
      <p:bldP spid="12" grpId="0"/>
      <p:bldP spid="13" grpId="0" animBg="1"/>
      <p:bldP spid="14" grpId="0"/>
      <p:bldP spid="15"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D127-37AA-4D56-89E5-79085EB688B1}"/>
              </a:ext>
            </a:extLst>
          </p:cNvPr>
          <p:cNvSpPr>
            <a:spLocks noGrp="1"/>
          </p:cNvSpPr>
          <p:nvPr>
            <p:ph type="title"/>
          </p:nvPr>
        </p:nvSpPr>
        <p:spPr/>
        <p:txBody>
          <a:bodyPr/>
          <a:lstStyle/>
          <a:p>
            <a:r>
              <a:rPr lang="en-US" b="1" u="sng" dirty="0"/>
              <a:t>Example of </a:t>
            </a:r>
            <a:r>
              <a:rPr lang="en-US" b="1" u="sng" dirty="0">
                <a:hlinkClick r:id="rId3" action="ppaction://hlinkfile">
                  <a:extLst>
                    <a:ext uri="{A12FA001-AC4F-418D-AE19-62706E023703}">
                      <ahyp:hlinkClr xmlns:ahyp="http://schemas.microsoft.com/office/drawing/2018/hyperlinkcolor" val="tx"/>
                    </a:ext>
                  </a:extLst>
                </a:hlinkClick>
              </a:rPr>
              <a:t>evaluation matrix</a:t>
            </a:r>
            <a:endParaRPr lang="en-US" b="1" u="sng" dirty="0"/>
          </a:p>
        </p:txBody>
      </p:sp>
      <p:sp>
        <p:nvSpPr>
          <p:cNvPr id="6" name="Slide Number Placeholder 2">
            <a:extLst>
              <a:ext uri="{FF2B5EF4-FFF2-40B4-BE49-F238E27FC236}">
                <a16:creationId xmlns:a16="http://schemas.microsoft.com/office/drawing/2014/main" id="{B1F3BB87-03FC-A54A-8174-CAF0D5A22B7D}"/>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18</a:t>
            </a:fld>
            <a:endParaRPr lang="en-GB" dirty="0"/>
          </a:p>
        </p:txBody>
      </p:sp>
      <p:pic>
        <p:nvPicPr>
          <p:cNvPr id="3" name="Picture 2">
            <a:extLst>
              <a:ext uri="{FF2B5EF4-FFF2-40B4-BE49-F238E27FC236}">
                <a16:creationId xmlns:a16="http://schemas.microsoft.com/office/drawing/2014/main" id="{27D51684-9977-4609-B8F9-B6F09374EA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0720" y="1484784"/>
            <a:ext cx="8450560" cy="4181474"/>
          </a:xfrm>
          <a:prstGeom prst="rect">
            <a:avLst/>
          </a:prstGeom>
        </p:spPr>
      </p:pic>
    </p:spTree>
    <p:extLst>
      <p:ext uri="{BB962C8B-B14F-4D97-AF65-F5344CB8AC3E}">
        <p14:creationId xmlns:p14="http://schemas.microsoft.com/office/powerpoint/2010/main" val="2732590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7042-88DF-40E9-BEC5-ED16D29E743E}"/>
              </a:ext>
            </a:extLst>
          </p:cNvPr>
          <p:cNvSpPr>
            <a:spLocks noGrp="1"/>
          </p:cNvSpPr>
          <p:nvPr>
            <p:ph type="title"/>
          </p:nvPr>
        </p:nvSpPr>
        <p:spPr>
          <a:xfrm>
            <a:off x="1969477" y="1"/>
            <a:ext cx="9384322" cy="1690688"/>
          </a:xfrm>
        </p:spPr>
        <p:txBody>
          <a:bodyPr/>
          <a:lstStyle/>
          <a:p>
            <a:r>
              <a:rPr lang="en-US" b="1" u="sng" dirty="0"/>
              <a:t>Example of </a:t>
            </a:r>
            <a:r>
              <a:rPr lang="en-US" b="1" u="sng" dirty="0">
                <a:hlinkClick r:id="rId3" action="ppaction://hlinkfile">
                  <a:extLst>
                    <a:ext uri="{A12FA001-AC4F-418D-AE19-62706E023703}">
                      <ahyp:hlinkClr xmlns:ahyp="http://schemas.microsoft.com/office/drawing/2018/hyperlinkcolor" val="tx"/>
                    </a:ext>
                  </a:extLst>
                </a:hlinkClick>
              </a:rPr>
              <a:t>design matrix </a:t>
            </a:r>
            <a:endParaRPr lang="en-US" b="1" u="sng" dirty="0"/>
          </a:p>
        </p:txBody>
      </p:sp>
      <p:sp>
        <p:nvSpPr>
          <p:cNvPr id="6" name="Slide Number Placeholder 2">
            <a:extLst>
              <a:ext uri="{FF2B5EF4-FFF2-40B4-BE49-F238E27FC236}">
                <a16:creationId xmlns:a16="http://schemas.microsoft.com/office/drawing/2014/main" id="{9746BA3D-D077-E945-A028-AECB1658C515}"/>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19</a:t>
            </a:fld>
            <a:endParaRPr lang="en-GB" dirty="0"/>
          </a:p>
        </p:txBody>
      </p:sp>
      <p:pic>
        <p:nvPicPr>
          <p:cNvPr id="3" name="Picture 2">
            <a:extLst>
              <a:ext uri="{FF2B5EF4-FFF2-40B4-BE49-F238E27FC236}">
                <a16:creationId xmlns:a16="http://schemas.microsoft.com/office/drawing/2014/main" id="{BC554FAC-317C-4970-A0AA-17B4ED9A74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4372" y="1124744"/>
            <a:ext cx="7272808" cy="5202028"/>
          </a:xfrm>
          <a:prstGeom prst="rect">
            <a:avLst/>
          </a:prstGeom>
        </p:spPr>
      </p:pic>
    </p:spTree>
    <p:extLst>
      <p:ext uri="{BB962C8B-B14F-4D97-AF65-F5344CB8AC3E}">
        <p14:creationId xmlns:p14="http://schemas.microsoft.com/office/powerpoint/2010/main" val="910268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Introductions</a:t>
            </a:r>
          </a:p>
        </p:txBody>
      </p:sp>
      <p:sp>
        <p:nvSpPr>
          <p:cNvPr id="6" name="Straight Connector 5"/>
          <p:cNvSpPr/>
          <p:nvPr/>
        </p:nvSpPr>
        <p:spPr>
          <a:xfrm>
            <a:off x="4244322" y="1806721"/>
            <a:ext cx="3657601"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6"/>
          <p:cNvSpPr/>
          <p:nvPr/>
        </p:nvSpPr>
        <p:spPr>
          <a:xfrm>
            <a:off x="5396449" y="1806721"/>
            <a:ext cx="914400" cy="3048000"/>
          </a:xfrm>
          <a:custGeom>
            <a:avLst/>
            <a:gdLst>
              <a:gd name="connsiteX0" fmla="*/ 0 w 1219200"/>
              <a:gd name="connsiteY0" fmla="*/ 0 h 4064000"/>
              <a:gd name="connsiteX1" fmla="*/ 1219200 w 1219200"/>
              <a:gd name="connsiteY1" fmla="*/ 0 h 4064000"/>
              <a:gd name="connsiteX2" fmla="*/ 1219200 w 1219200"/>
              <a:gd name="connsiteY2" fmla="*/ 4064000 h 4064000"/>
              <a:gd name="connsiteX3" fmla="*/ 0 w 1219200"/>
              <a:gd name="connsiteY3" fmla="*/ 4064000 h 4064000"/>
              <a:gd name="connsiteX4" fmla="*/ 0 w 1219200"/>
              <a:gd name="connsiteY4" fmla="*/ 0 h 40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4064000">
                <a:moveTo>
                  <a:pt x="0" y="0"/>
                </a:moveTo>
                <a:lnTo>
                  <a:pt x="1219200" y="0"/>
                </a:lnTo>
                <a:lnTo>
                  <a:pt x="1219200" y="4064000"/>
                </a:lnTo>
                <a:lnTo>
                  <a:pt x="0" y="4064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013" tIns="100013" rIns="100013" bIns="100013" numCol="1" spcCol="1270" anchor="t" anchorCtr="0">
            <a:noAutofit/>
          </a:bodyPr>
          <a:lstStyle/>
          <a:p>
            <a:pPr defTabSz="1166813">
              <a:lnSpc>
                <a:spcPct val="90000"/>
              </a:lnSpc>
              <a:spcBef>
                <a:spcPct val="0"/>
              </a:spcBef>
              <a:spcAft>
                <a:spcPct val="35000"/>
              </a:spcAft>
            </a:pPr>
            <a:endParaRPr lang="en-US" sz="2625"/>
          </a:p>
        </p:txBody>
      </p:sp>
      <p:sp>
        <p:nvSpPr>
          <p:cNvPr id="8" name="Freeform 7"/>
          <p:cNvSpPr/>
          <p:nvPr/>
        </p:nvSpPr>
        <p:spPr>
          <a:xfrm>
            <a:off x="4301490" y="1844825"/>
            <a:ext cx="3589020" cy="716607"/>
          </a:xfrm>
          <a:custGeom>
            <a:avLst/>
            <a:gdLst>
              <a:gd name="connsiteX0" fmla="*/ 0 w 4785360"/>
              <a:gd name="connsiteY0" fmla="*/ 0 h 955476"/>
              <a:gd name="connsiteX1" fmla="*/ 4785360 w 4785360"/>
              <a:gd name="connsiteY1" fmla="*/ 0 h 955476"/>
              <a:gd name="connsiteX2" fmla="*/ 4785360 w 4785360"/>
              <a:gd name="connsiteY2" fmla="*/ 955476 h 955476"/>
              <a:gd name="connsiteX3" fmla="*/ 0 w 4785360"/>
              <a:gd name="connsiteY3" fmla="*/ 955476 h 955476"/>
              <a:gd name="connsiteX4" fmla="*/ 0 w 4785360"/>
              <a:gd name="connsiteY4" fmla="*/ 0 h 95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955476">
                <a:moveTo>
                  <a:pt x="0" y="0"/>
                </a:moveTo>
                <a:lnTo>
                  <a:pt x="4785360" y="0"/>
                </a:lnTo>
                <a:lnTo>
                  <a:pt x="4785360" y="955476"/>
                </a:lnTo>
                <a:lnTo>
                  <a:pt x="0" y="9554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293" tIns="54293" rIns="54293" bIns="54293" numCol="1" spcCol="1270" anchor="ctr" anchorCtr="0">
            <a:noAutofit/>
          </a:bodyPr>
          <a:lstStyle/>
          <a:p>
            <a:r>
              <a:rPr lang="en-US" sz="2700" dirty="0"/>
              <a:t>Your name</a:t>
            </a:r>
          </a:p>
        </p:txBody>
      </p:sp>
      <p:sp>
        <p:nvSpPr>
          <p:cNvPr id="9" name="Straight Connector 8"/>
          <p:cNvSpPr/>
          <p:nvPr/>
        </p:nvSpPr>
        <p:spPr>
          <a:xfrm>
            <a:off x="4244321" y="2559159"/>
            <a:ext cx="36576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4312903" y="2594991"/>
            <a:ext cx="3589020" cy="716607"/>
          </a:xfrm>
          <a:custGeom>
            <a:avLst/>
            <a:gdLst>
              <a:gd name="connsiteX0" fmla="*/ 0 w 4785360"/>
              <a:gd name="connsiteY0" fmla="*/ 0 h 955476"/>
              <a:gd name="connsiteX1" fmla="*/ 4785360 w 4785360"/>
              <a:gd name="connsiteY1" fmla="*/ 0 h 955476"/>
              <a:gd name="connsiteX2" fmla="*/ 4785360 w 4785360"/>
              <a:gd name="connsiteY2" fmla="*/ 955476 h 955476"/>
              <a:gd name="connsiteX3" fmla="*/ 0 w 4785360"/>
              <a:gd name="connsiteY3" fmla="*/ 955476 h 955476"/>
              <a:gd name="connsiteX4" fmla="*/ 0 w 4785360"/>
              <a:gd name="connsiteY4" fmla="*/ 0 h 95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955476">
                <a:moveTo>
                  <a:pt x="0" y="0"/>
                </a:moveTo>
                <a:lnTo>
                  <a:pt x="4785360" y="0"/>
                </a:lnTo>
                <a:lnTo>
                  <a:pt x="4785360" y="955476"/>
                </a:lnTo>
                <a:lnTo>
                  <a:pt x="0" y="9554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293" tIns="54293" rIns="54293" bIns="54293" numCol="1" spcCol="1270" anchor="ctr" anchorCtr="0">
            <a:noAutofit/>
          </a:bodyPr>
          <a:lstStyle/>
          <a:p>
            <a:r>
              <a:rPr lang="en-US" sz="2700" dirty="0"/>
              <a:t>Your institution</a:t>
            </a:r>
          </a:p>
        </p:txBody>
      </p:sp>
      <p:sp>
        <p:nvSpPr>
          <p:cNvPr id="11" name="Straight Connector 10"/>
          <p:cNvSpPr/>
          <p:nvPr/>
        </p:nvSpPr>
        <p:spPr>
          <a:xfrm>
            <a:off x="4244321" y="3311596"/>
            <a:ext cx="36576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312903" y="3347429"/>
            <a:ext cx="3589020" cy="716607"/>
          </a:xfrm>
          <a:custGeom>
            <a:avLst/>
            <a:gdLst>
              <a:gd name="connsiteX0" fmla="*/ 0 w 4785360"/>
              <a:gd name="connsiteY0" fmla="*/ 0 h 955476"/>
              <a:gd name="connsiteX1" fmla="*/ 4785360 w 4785360"/>
              <a:gd name="connsiteY1" fmla="*/ 0 h 955476"/>
              <a:gd name="connsiteX2" fmla="*/ 4785360 w 4785360"/>
              <a:gd name="connsiteY2" fmla="*/ 955476 h 955476"/>
              <a:gd name="connsiteX3" fmla="*/ 0 w 4785360"/>
              <a:gd name="connsiteY3" fmla="*/ 955476 h 955476"/>
              <a:gd name="connsiteX4" fmla="*/ 0 w 4785360"/>
              <a:gd name="connsiteY4" fmla="*/ 0 h 95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955476">
                <a:moveTo>
                  <a:pt x="0" y="0"/>
                </a:moveTo>
                <a:lnTo>
                  <a:pt x="4785360" y="0"/>
                </a:lnTo>
                <a:lnTo>
                  <a:pt x="4785360" y="955476"/>
                </a:lnTo>
                <a:lnTo>
                  <a:pt x="0" y="9554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293" tIns="54293" rIns="54293" bIns="54293" numCol="1" spcCol="1270" anchor="ctr" anchorCtr="0">
            <a:noAutofit/>
          </a:bodyPr>
          <a:lstStyle/>
          <a:p>
            <a:r>
              <a:rPr lang="en-US" sz="2700" dirty="0"/>
              <a:t>Your country </a:t>
            </a:r>
          </a:p>
        </p:txBody>
      </p:sp>
      <p:sp>
        <p:nvSpPr>
          <p:cNvPr id="13" name="Straight Connector 12"/>
          <p:cNvSpPr/>
          <p:nvPr/>
        </p:nvSpPr>
        <p:spPr>
          <a:xfrm>
            <a:off x="4244321" y="4064034"/>
            <a:ext cx="36576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312903" y="4099864"/>
            <a:ext cx="3769548" cy="1268399"/>
          </a:xfrm>
          <a:custGeom>
            <a:avLst/>
            <a:gdLst>
              <a:gd name="connsiteX0" fmla="*/ 0 w 4785360"/>
              <a:gd name="connsiteY0" fmla="*/ 0 h 955476"/>
              <a:gd name="connsiteX1" fmla="*/ 4785360 w 4785360"/>
              <a:gd name="connsiteY1" fmla="*/ 0 h 955476"/>
              <a:gd name="connsiteX2" fmla="*/ 4785360 w 4785360"/>
              <a:gd name="connsiteY2" fmla="*/ 955476 h 955476"/>
              <a:gd name="connsiteX3" fmla="*/ 0 w 4785360"/>
              <a:gd name="connsiteY3" fmla="*/ 955476 h 955476"/>
              <a:gd name="connsiteX4" fmla="*/ 0 w 4785360"/>
              <a:gd name="connsiteY4" fmla="*/ 0 h 95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955476">
                <a:moveTo>
                  <a:pt x="0" y="0"/>
                </a:moveTo>
                <a:lnTo>
                  <a:pt x="4785360" y="0"/>
                </a:lnTo>
                <a:lnTo>
                  <a:pt x="4785360" y="955476"/>
                </a:lnTo>
                <a:lnTo>
                  <a:pt x="0" y="9554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293" tIns="54293" rIns="54293" bIns="54293" numCol="1" spcCol="1270" anchor="ctr" anchorCtr="0">
            <a:noAutofit/>
          </a:bodyPr>
          <a:lstStyle/>
          <a:p>
            <a:endParaRPr lang="en-US" dirty="0"/>
          </a:p>
        </p:txBody>
      </p:sp>
      <p:sp>
        <p:nvSpPr>
          <p:cNvPr id="17" name="Slide Number Placeholder 2">
            <a:extLst>
              <a:ext uri="{FF2B5EF4-FFF2-40B4-BE49-F238E27FC236}">
                <a16:creationId xmlns:a16="http://schemas.microsoft.com/office/drawing/2014/main" id="{4E28095B-E36C-C94D-ACA6-E5CF3A45D060}"/>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2</a:t>
            </a:fld>
            <a:endParaRPr lang="en-GB" dirty="0"/>
          </a:p>
        </p:txBody>
      </p:sp>
    </p:spTree>
    <p:extLst>
      <p:ext uri="{BB962C8B-B14F-4D97-AF65-F5344CB8AC3E}">
        <p14:creationId xmlns:p14="http://schemas.microsoft.com/office/powerpoint/2010/main" val="136397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5A31-F410-4CDA-B584-E1CA6FFF9B20}"/>
              </a:ext>
            </a:extLst>
          </p:cNvPr>
          <p:cNvSpPr>
            <a:spLocks noGrp="1"/>
          </p:cNvSpPr>
          <p:nvPr>
            <p:ph type="title"/>
          </p:nvPr>
        </p:nvSpPr>
        <p:spPr>
          <a:xfrm>
            <a:off x="2207569" y="-264695"/>
            <a:ext cx="9146230" cy="1955383"/>
          </a:xfrm>
        </p:spPr>
        <p:txBody>
          <a:bodyPr/>
          <a:lstStyle/>
          <a:p>
            <a:r>
              <a:rPr lang="en-US" b="1" u="sng" dirty="0"/>
              <a:t>Example of a </a:t>
            </a:r>
            <a:r>
              <a:rPr lang="en-US" b="1" u="sng" dirty="0">
                <a:hlinkClick r:id="rId4" action="ppaction://hlinkfile">
                  <a:extLst>
                    <a:ext uri="{A12FA001-AC4F-418D-AE19-62706E023703}">
                      <ahyp:hlinkClr xmlns:ahyp="http://schemas.microsoft.com/office/drawing/2018/hyperlinkcolor" val="tx"/>
                    </a:ext>
                  </a:extLst>
                </a:hlinkClick>
              </a:rPr>
              <a:t>draft evaluation plan</a:t>
            </a:r>
            <a:endParaRPr lang="en-US" b="1" u="sng" dirty="0"/>
          </a:p>
        </p:txBody>
      </p:sp>
      <p:graphicFrame>
        <p:nvGraphicFramePr>
          <p:cNvPr id="5" name="Object 4">
            <a:extLst>
              <a:ext uri="{FF2B5EF4-FFF2-40B4-BE49-F238E27FC236}">
                <a16:creationId xmlns:a16="http://schemas.microsoft.com/office/drawing/2014/main" id="{C2380489-2F79-4396-B30B-19C604B00DA1}"/>
              </a:ext>
            </a:extLst>
          </p:cNvPr>
          <p:cNvGraphicFramePr>
            <a:graphicFrameLocks noChangeAspect="1"/>
          </p:cNvGraphicFramePr>
          <p:nvPr/>
        </p:nvGraphicFramePr>
        <p:xfrm>
          <a:off x="2207569" y="1177780"/>
          <a:ext cx="6562033" cy="4920100"/>
        </p:xfrm>
        <a:graphic>
          <a:graphicData uri="http://schemas.openxmlformats.org/presentationml/2006/ole">
            <mc:AlternateContent xmlns:mc="http://schemas.openxmlformats.org/markup-compatibility/2006">
              <mc:Choice xmlns:v="urn:schemas-microsoft-com:vml" Requires="v">
                <p:oleObj spid="_x0000_s1029" name="Document" r:id="rId5" imgW="9141751" imgH="6854680" progId="Word.Document.12">
                  <p:embed/>
                </p:oleObj>
              </mc:Choice>
              <mc:Fallback>
                <p:oleObj name="Document" r:id="rId5" imgW="9141751" imgH="6854680" progId="Word.Document.12">
                  <p:embed/>
                  <p:pic>
                    <p:nvPicPr>
                      <p:cNvPr id="5" name="Object 4">
                        <a:extLst>
                          <a:ext uri="{FF2B5EF4-FFF2-40B4-BE49-F238E27FC236}">
                            <a16:creationId xmlns:a16="http://schemas.microsoft.com/office/drawing/2014/main" id="{C2380489-2F79-4396-B30B-19C604B00DA1}"/>
                          </a:ext>
                        </a:extLst>
                      </p:cNvPr>
                      <p:cNvPicPr/>
                      <p:nvPr/>
                    </p:nvPicPr>
                    <p:blipFill>
                      <a:blip r:embed="rId6"/>
                      <a:stretch>
                        <a:fillRect/>
                      </a:stretch>
                    </p:blipFill>
                    <p:spPr>
                      <a:xfrm>
                        <a:off x="2207569" y="1177780"/>
                        <a:ext cx="6562033" cy="4920100"/>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96B29107-BDC4-324C-BEC5-55AF35CBB82C}"/>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20</a:t>
            </a:fld>
            <a:endParaRPr lang="en-GB" dirty="0"/>
          </a:p>
        </p:txBody>
      </p:sp>
    </p:spTree>
    <p:extLst>
      <p:ext uri="{BB962C8B-B14F-4D97-AF65-F5344CB8AC3E}">
        <p14:creationId xmlns:p14="http://schemas.microsoft.com/office/powerpoint/2010/main" val="715648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criteria – general questions </a:t>
            </a:r>
          </a:p>
        </p:txBody>
      </p:sp>
      <p:sp>
        <p:nvSpPr>
          <p:cNvPr id="5" name="Slide Number Placeholder 2">
            <a:extLst>
              <a:ext uri="{FF2B5EF4-FFF2-40B4-BE49-F238E27FC236}">
                <a16:creationId xmlns:a16="http://schemas.microsoft.com/office/drawing/2014/main" id="{605EAC38-394E-7E4E-9EC3-E750F1C834F3}"/>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21</a:t>
            </a:fld>
            <a:endParaRPr lang="en-GB" dirty="0"/>
          </a:p>
        </p:txBody>
      </p:sp>
      <p:graphicFrame>
        <p:nvGraphicFramePr>
          <p:cNvPr id="3" name="Content Placeholder 2">
            <a:extLst>
              <a:ext uri="{FF2B5EF4-FFF2-40B4-BE49-F238E27FC236}">
                <a16:creationId xmlns:a16="http://schemas.microsoft.com/office/drawing/2014/main" id="{2B48D453-8A66-4940-95D9-E26249CCD286}"/>
              </a:ext>
            </a:extLst>
          </p:cNvPr>
          <p:cNvGraphicFramePr>
            <a:graphicFrameLocks noGrp="1"/>
          </p:cNvGraphicFramePr>
          <p:nvPr>
            <p:ph idx="1"/>
          </p:nvPr>
        </p:nvGraphicFramePr>
        <p:xfrm>
          <a:off x="1780692" y="1259632"/>
          <a:ext cx="8507288" cy="51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80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5F925F8-C29B-44BE-8ED3-F6C185FFC42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AD94E2B-C02A-4DD4-A469-014E503FF69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B9D3AA7C-4EAC-4848-B390-9BCB76D7D29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72819D8E-B2B1-4017-A78A-0CB2339F5C5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430B0262-5BF6-4B08-84C1-E8700FA458E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2B4A1F9F-6EDB-411C-B2E4-516CF1C806D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B196FB64-3FFD-4291-9942-E03440142A1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92090E38-545F-4578-81E9-CC8392BC51C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9F2E-F566-46FA-B854-F06D6D94F214}"/>
              </a:ext>
            </a:extLst>
          </p:cNvPr>
          <p:cNvSpPr>
            <a:spLocks noGrp="1"/>
          </p:cNvSpPr>
          <p:nvPr>
            <p:ph type="title"/>
          </p:nvPr>
        </p:nvSpPr>
        <p:spPr>
          <a:xfrm>
            <a:off x="2512088" y="-348915"/>
            <a:ext cx="8841712" cy="2039604"/>
          </a:xfrm>
        </p:spPr>
        <p:txBody>
          <a:bodyPr/>
          <a:lstStyle/>
          <a:p>
            <a:r>
              <a:rPr lang="en-US" dirty="0"/>
              <a:t>Other criteria being explored</a:t>
            </a:r>
          </a:p>
        </p:txBody>
      </p:sp>
      <p:sp>
        <p:nvSpPr>
          <p:cNvPr id="3" name="Content Placeholder 2">
            <a:extLst>
              <a:ext uri="{FF2B5EF4-FFF2-40B4-BE49-F238E27FC236}">
                <a16:creationId xmlns:a16="http://schemas.microsoft.com/office/drawing/2014/main" id="{102550F9-992C-4C6F-BE78-8FCEA8B9FAC2}"/>
              </a:ext>
            </a:extLst>
          </p:cNvPr>
          <p:cNvSpPr>
            <a:spLocks noGrp="1"/>
          </p:cNvSpPr>
          <p:nvPr>
            <p:ph idx="1"/>
          </p:nvPr>
        </p:nvSpPr>
        <p:spPr>
          <a:xfrm>
            <a:off x="2639616" y="1600201"/>
            <a:ext cx="7571184" cy="4525963"/>
          </a:xfrm>
        </p:spPr>
        <p:txBody>
          <a:bodyPr>
            <a:noAutofit/>
          </a:bodyPr>
          <a:lstStyle/>
          <a:p>
            <a:r>
              <a:rPr lang="en-US" sz="2000" dirty="0"/>
              <a:t>Equity and gender, </a:t>
            </a:r>
          </a:p>
          <a:p>
            <a:r>
              <a:rPr lang="en-US" sz="2000" dirty="0"/>
              <a:t>human rights, </a:t>
            </a:r>
          </a:p>
          <a:p>
            <a:r>
              <a:rPr lang="en-US" sz="2000" dirty="0"/>
              <a:t>Partnerships, </a:t>
            </a:r>
          </a:p>
          <a:p>
            <a:r>
              <a:rPr lang="en-US" sz="2000" dirty="0"/>
              <a:t>synergies , </a:t>
            </a:r>
          </a:p>
          <a:p>
            <a:r>
              <a:rPr lang="en-US" sz="2000" dirty="0"/>
              <a:t> Inclusiveness, </a:t>
            </a:r>
          </a:p>
          <a:p>
            <a:r>
              <a:rPr lang="en-US" sz="2000" dirty="0"/>
              <a:t>stakeholder engagement , </a:t>
            </a:r>
          </a:p>
          <a:p>
            <a:r>
              <a:rPr lang="en-US" sz="2000" dirty="0"/>
              <a:t>Co-ordination,</a:t>
            </a:r>
          </a:p>
          <a:p>
            <a:r>
              <a:rPr lang="en-US" sz="2000" dirty="0"/>
              <a:t>Environment/climate change, </a:t>
            </a:r>
          </a:p>
          <a:p>
            <a:r>
              <a:rPr lang="en-US" sz="2000" dirty="0"/>
              <a:t>Design rigor, </a:t>
            </a:r>
          </a:p>
          <a:p>
            <a:r>
              <a:rPr lang="en-US" sz="2000" dirty="0"/>
              <a:t> Innovation, </a:t>
            </a:r>
          </a:p>
          <a:p>
            <a:r>
              <a:rPr lang="en-US" sz="2000" dirty="0"/>
              <a:t>Agility/adaptive management, </a:t>
            </a:r>
          </a:p>
          <a:p>
            <a:r>
              <a:rPr lang="en-US" sz="2000" dirty="0"/>
              <a:t>Scalability, replicability</a:t>
            </a:r>
          </a:p>
        </p:txBody>
      </p:sp>
      <p:sp>
        <p:nvSpPr>
          <p:cNvPr id="6" name="Slide Number Placeholder 2">
            <a:extLst>
              <a:ext uri="{FF2B5EF4-FFF2-40B4-BE49-F238E27FC236}">
                <a16:creationId xmlns:a16="http://schemas.microsoft.com/office/drawing/2014/main" id="{60EC41C4-990E-C24B-AE97-201E25B2DDB9}"/>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22</a:t>
            </a:fld>
            <a:endParaRPr lang="en-GB" dirty="0"/>
          </a:p>
        </p:txBody>
      </p:sp>
      <p:sp>
        <p:nvSpPr>
          <p:cNvPr id="7" name="TextBox 6">
            <a:extLst>
              <a:ext uri="{FF2B5EF4-FFF2-40B4-BE49-F238E27FC236}">
                <a16:creationId xmlns:a16="http://schemas.microsoft.com/office/drawing/2014/main" id="{C3991B59-F7EC-EE45-9281-7FABA449DB9E}"/>
              </a:ext>
            </a:extLst>
          </p:cNvPr>
          <p:cNvSpPr txBox="1"/>
          <p:nvPr/>
        </p:nvSpPr>
        <p:spPr>
          <a:xfrm>
            <a:off x="1641897" y="6507429"/>
            <a:ext cx="3417923" cy="230832"/>
          </a:xfrm>
          <a:prstGeom prst="rect">
            <a:avLst/>
          </a:prstGeom>
          <a:noFill/>
        </p:spPr>
        <p:txBody>
          <a:bodyPr wrap="none" rtlCol="0">
            <a:spAutoFit/>
          </a:bodyPr>
          <a:lstStyle/>
          <a:p>
            <a:r>
              <a:rPr lang="en-US" sz="900" dirty="0"/>
              <a:t>Source: https:OECD – DAC Network on development evaluation 2019</a:t>
            </a:r>
          </a:p>
        </p:txBody>
      </p:sp>
      <p:pic>
        <p:nvPicPr>
          <p:cNvPr id="8" name="Picture 7">
            <a:extLst>
              <a:ext uri="{FF2B5EF4-FFF2-40B4-BE49-F238E27FC236}">
                <a16:creationId xmlns:a16="http://schemas.microsoft.com/office/drawing/2014/main" id="{9A73AFB6-213A-45E6-8E10-76538CB3F17C}"/>
              </a:ext>
            </a:extLst>
          </p:cNvPr>
          <p:cNvPicPr>
            <a:picLocks noChangeAspect="1"/>
          </p:cNvPicPr>
          <p:nvPr/>
        </p:nvPicPr>
        <p:blipFill>
          <a:blip r:embed="rId3"/>
          <a:stretch>
            <a:fillRect/>
          </a:stretch>
        </p:blipFill>
        <p:spPr>
          <a:xfrm>
            <a:off x="1709562" y="1045036"/>
            <a:ext cx="8706918" cy="5509987"/>
          </a:xfrm>
          <a:prstGeom prst="rect">
            <a:avLst/>
          </a:prstGeom>
        </p:spPr>
      </p:pic>
    </p:spTree>
    <p:extLst>
      <p:ext uri="{BB962C8B-B14F-4D97-AF65-F5344CB8AC3E}">
        <p14:creationId xmlns:p14="http://schemas.microsoft.com/office/powerpoint/2010/main" val="1506212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521169-1740-4D5D-8751-33B69EA72361}"/>
              </a:ext>
            </a:extLst>
          </p:cNvPr>
          <p:cNvSpPr>
            <a:spLocks noGrp="1"/>
          </p:cNvSpPr>
          <p:nvPr>
            <p:ph type="body" idx="1"/>
          </p:nvPr>
        </p:nvSpPr>
        <p:spPr>
          <a:xfrm>
            <a:off x="2209800" y="4377086"/>
            <a:ext cx="7772400" cy="1500187"/>
          </a:xfrm>
        </p:spPr>
        <p:txBody>
          <a:bodyPr>
            <a:normAutofit/>
          </a:bodyPr>
          <a:lstStyle/>
          <a:p>
            <a:pPr>
              <a:spcBef>
                <a:spcPct val="0"/>
              </a:spcBef>
            </a:pPr>
            <a:r>
              <a:rPr lang="en-US" sz="4000" b="1" dirty="0">
                <a:solidFill>
                  <a:schemeClr val="accent1"/>
                </a:solidFill>
                <a:latin typeface="+mj-lt"/>
              </a:rPr>
              <a:t>PROGRAMME THEORY – BASED EVALUATION</a:t>
            </a:r>
            <a:endParaRPr lang="en-US" sz="4000" b="1" cap="all" dirty="0">
              <a:solidFill>
                <a:schemeClr val="accent1"/>
              </a:solidFill>
              <a:latin typeface="+mj-lt"/>
              <a:ea typeface="+mj-ea"/>
              <a:cs typeface="+mj-cs"/>
            </a:endParaRPr>
          </a:p>
        </p:txBody>
      </p:sp>
      <p:sp>
        <p:nvSpPr>
          <p:cNvPr id="6" name="Title 5">
            <a:extLst>
              <a:ext uri="{FF2B5EF4-FFF2-40B4-BE49-F238E27FC236}">
                <a16:creationId xmlns:a16="http://schemas.microsoft.com/office/drawing/2014/main" id="{510B44E0-4B38-429E-A16A-A9D74E5357CA}"/>
              </a:ext>
            </a:extLst>
          </p:cNvPr>
          <p:cNvSpPr>
            <a:spLocks noGrp="1"/>
          </p:cNvSpPr>
          <p:nvPr>
            <p:ph type="title"/>
          </p:nvPr>
        </p:nvSpPr>
        <p:spPr>
          <a:xfrm>
            <a:off x="2246313" y="4406901"/>
            <a:ext cx="7772400" cy="1362075"/>
          </a:xfrm>
        </p:spPr>
        <p:txBody>
          <a:bodyPr>
            <a:normAutofit fontScale="90000"/>
          </a:bodyPr>
          <a:lstStyle/>
          <a:p>
            <a:br>
              <a:rPr lang="en-US" dirty="0"/>
            </a:br>
            <a:endParaRPr lang="en-US" dirty="0"/>
          </a:p>
        </p:txBody>
      </p:sp>
      <p:cxnSp>
        <p:nvCxnSpPr>
          <p:cNvPr id="8" name="Gerade Verbindung 8">
            <a:extLst>
              <a:ext uri="{FF2B5EF4-FFF2-40B4-BE49-F238E27FC236}">
                <a16:creationId xmlns:a16="http://schemas.microsoft.com/office/drawing/2014/main" id="{5CA10863-AA5C-4C43-979B-A74E6673266B}"/>
              </a:ext>
            </a:extLst>
          </p:cNvPr>
          <p:cNvCxnSpPr/>
          <p:nvPr/>
        </p:nvCxnSpPr>
        <p:spPr>
          <a:xfrm>
            <a:off x="1524000" y="980728"/>
            <a:ext cx="7308304"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E9ACA684-6A4F-1546-97F0-32CFF2E5AE12}"/>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23</a:t>
            </a:fld>
            <a:endParaRPr lang="en-GB" dirty="0"/>
          </a:p>
        </p:txBody>
      </p:sp>
    </p:spTree>
    <p:extLst>
      <p:ext uri="{BB962C8B-B14F-4D97-AF65-F5344CB8AC3E}">
        <p14:creationId xmlns:p14="http://schemas.microsoft.com/office/powerpoint/2010/main" val="269494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230A463-C8AC-4D4A-8F7E-830B000F9CAB}"/>
              </a:ext>
            </a:extLst>
          </p:cNvPr>
          <p:cNvGraphicFramePr>
            <a:graphicFrameLocks noGrp="1"/>
          </p:cNvGraphicFramePr>
          <p:nvPr>
            <p:ph idx="1"/>
          </p:nvPr>
        </p:nvGraphicFramePr>
        <p:xfrm>
          <a:off x="2248744" y="980728"/>
          <a:ext cx="7571184" cy="4637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1">
            <a:extLst>
              <a:ext uri="{FF2B5EF4-FFF2-40B4-BE49-F238E27FC236}">
                <a16:creationId xmlns:a16="http://schemas.microsoft.com/office/drawing/2014/main" id="{7D616242-2BD4-D94E-8857-CB8DE02789A6}"/>
              </a:ext>
            </a:extLst>
          </p:cNvPr>
          <p:cNvSpPr>
            <a:spLocks noGrp="1"/>
          </p:cNvSpPr>
          <p:nvPr>
            <p:ph type="title"/>
          </p:nvPr>
        </p:nvSpPr>
        <p:spPr>
          <a:xfrm>
            <a:off x="1919536" y="116632"/>
            <a:ext cx="8229600" cy="1143000"/>
          </a:xfrm>
        </p:spPr>
        <p:txBody>
          <a:bodyPr>
            <a:noAutofit/>
          </a:bodyPr>
          <a:lstStyle>
            <a:lvl1pPr algn="l">
              <a:defRPr sz="3200" b="1" i="0">
                <a:solidFill>
                  <a:srgbClr val="800000"/>
                </a:solidFill>
              </a:defRPr>
            </a:lvl1pPr>
          </a:lstStyle>
          <a:p>
            <a:r>
              <a:rPr lang="en-US" dirty="0" err="1">
                <a:solidFill>
                  <a:schemeClr val="tx1"/>
                </a:solidFill>
              </a:rPr>
              <a:t>Programme</a:t>
            </a:r>
            <a:r>
              <a:rPr lang="en-US" dirty="0">
                <a:solidFill>
                  <a:schemeClr val="tx1"/>
                </a:solidFill>
              </a:rPr>
              <a:t> Theory</a:t>
            </a:r>
            <a:r>
              <a:rPr lang="en-US" i="1" dirty="0">
                <a:solidFill>
                  <a:schemeClr val="tx1"/>
                </a:solidFill>
              </a:rPr>
              <a:t> </a:t>
            </a:r>
            <a:r>
              <a:rPr lang="en-US" dirty="0">
                <a:solidFill>
                  <a:schemeClr val="tx1"/>
                </a:solidFill>
              </a:rPr>
              <a:t>Evaluation </a:t>
            </a:r>
          </a:p>
        </p:txBody>
      </p:sp>
      <p:sp>
        <p:nvSpPr>
          <p:cNvPr id="6" name="Slide Number Placeholder 2">
            <a:extLst>
              <a:ext uri="{FF2B5EF4-FFF2-40B4-BE49-F238E27FC236}">
                <a16:creationId xmlns:a16="http://schemas.microsoft.com/office/drawing/2014/main" id="{537C3730-462F-E645-8560-996FB21AD059}"/>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24</a:t>
            </a:fld>
            <a:endParaRPr lang="en-GB" dirty="0"/>
          </a:p>
        </p:txBody>
      </p:sp>
      <p:sp>
        <p:nvSpPr>
          <p:cNvPr id="3" name="Rectangle 2">
            <a:extLst>
              <a:ext uri="{FF2B5EF4-FFF2-40B4-BE49-F238E27FC236}">
                <a16:creationId xmlns:a16="http://schemas.microsoft.com/office/drawing/2014/main" id="{0951E53C-9012-4BC6-A61A-5CB77495767A}"/>
              </a:ext>
            </a:extLst>
          </p:cNvPr>
          <p:cNvSpPr/>
          <p:nvPr/>
        </p:nvSpPr>
        <p:spPr>
          <a:xfrm>
            <a:off x="2660204" y="4124688"/>
            <a:ext cx="6748264" cy="2400657"/>
          </a:xfrm>
          <a:prstGeom prst="rect">
            <a:avLst/>
          </a:prstGeom>
        </p:spPr>
        <p:txBody>
          <a:bodyPr wrap="square">
            <a:spAutoFit/>
          </a:bodyPr>
          <a:lstStyle/>
          <a:p>
            <a:pPr lvl="0">
              <a:defRPr/>
            </a:pPr>
            <a:r>
              <a:rPr lang="en-US" sz="2400" b="1" dirty="0">
                <a:solidFill>
                  <a:srgbClr val="C00000"/>
                </a:solidFill>
              </a:rPr>
              <a:t>The </a:t>
            </a:r>
            <a:r>
              <a:rPr lang="en-US" sz="2400" b="1" dirty="0" err="1">
                <a:solidFill>
                  <a:srgbClr val="C00000"/>
                </a:solidFill>
              </a:rPr>
              <a:t>programme’s</a:t>
            </a:r>
            <a:r>
              <a:rPr lang="en-US" sz="2400" b="1" dirty="0">
                <a:solidFill>
                  <a:srgbClr val="C00000"/>
                </a:solidFill>
              </a:rPr>
              <a:t> theory or the evaluator’s theory?</a:t>
            </a:r>
          </a:p>
          <a:p>
            <a:pPr lvl="0">
              <a:defRPr/>
            </a:pPr>
            <a:endParaRPr lang="en-US" b="1" dirty="0"/>
          </a:p>
          <a:p>
            <a:pPr lvl="0" algn="ctr">
              <a:defRPr/>
            </a:pPr>
            <a:r>
              <a:rPr lang="en-GB" dirty="0">
                <a:effectLst>
                  <a:outerShdw blurRad="38100" dist="38100" dir="2700000" algn="tl">
                    <a:srgbClr val="000000">
                      <a:alpha val="43137"/>
                    </a:srgbClr>
                  </a:outerShdw>
                </a:effectLst>
              </a:rPr>
              <a:t>BOTH!</a:t>
            </a:r>
          </a:p>
          <a:p>
            <a:pPr lvl="0" algn="ctr">
              <a:defRPr/>
            </a:pPr>
            <a:endParaRPr lang="en-GB" dirty="0">
              <a:effectLst>
                <a:outerShdw blurRad="38100" dist="38100" dir="2700000" algn="tl">
                  <a:srgbClr val="000000">
                    <a:alpha val="43137"/>
                  </a:srgbClr>
                </a:outerShdw>
              </a:effectLst>
              <a:highlight>
                <a:srgbClr val="FFFF00"/>
              </a:highlight>
            </a:endParaRPr>
          </a:p>
          <a:p>
            <a:pPr lvl="0" algn="ctr">
              <a:defRPr/>
            </a:pPr>
            <a:r>
              <a:rPr lang="en-GB" sz="2400" b="1" dirty="0"/>
              <a:t>Stakeholders expectations and assumptions</a:t>
            </a:r>
          </a:p>
          <a:p>
            <a:pPr lvl="0" algn="ctr">
              <a:defRPr/>
            </a:pPr>
            <a:r>
              <a:rPr lang="en-GB" sz="2400" b="1" dirty="0"/>
              <a:t>Substantive Academic theories</a:t>
            </a:r>
          </a:p>
          <a:p>
            <a:pPr lvl="0" algn="ctr">
              <a:defRPr/>
            </a:pPr>
            <a:r>
              <a:rPr lang="en-GB" sz="2400" b="1" dirty="0"/>
              <a:t>Empirical analysis</a:t>
            </a:r>
          </a:p>
        </p:txBody>
      </p:sp>
    </p:spTree>
    <p:extLst>
      <p:ext uri="{BB962C8B-B14F-4D97-AF65-F5344CB8AC3E}">
        <p14:creationId xmlns:p14="http://schemas.microsoft.com/office/powerpoint/2010/main" val="193293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47528" y="1259632"/>
            <a:ext cx="8208912" cy="5947782"/>
          </a:xfrm>
          <a:prstGeom prst="rect">
            <a:avLst/>
          </a:prstGeom>
          <a:noFill/>
          <a:ln w="9525">
            <a:noFill/>
            <a:miter lim="800000"/>
            <a:headEnd/>
            <a:tailEnd/>
          </a:ln>
        </p:spPr>
        <p:txBody>
          <a:bodyPr wrap="square">
            <a:spAutoFit/>
          </a:bodyPr>
          <a:lstStyle/>
          <a:p>
            <a:pPr lvl="0">
              <a:defRPr/>
            </a:pPr>
            <a:endParaRPr lang="de-CH" dirty="0">
              <a:solidFill>
                <a:prstClr val="black"/>
              </a:solidFill>
              <a:latin typeface="Calibri"/>
            </a:endParaRPr>
          </a:p>
          <a:p>
            <a:pPr lvl="0">
              <a:defRPr/>
            </a:pPr>
            <a:endParaRPr lang="de-CH" dirty="0">
              <a:solidFill>
                <a:prstClr val="black"/>
              </a:solidFill>
              <a:latin typeface="Calibri"/>
            </a:endParaRPr>
          </a:p>
          <a:p>
            <a:pPr lvl="0">
              <a:defRPr/>
            </a:pPr>
            <a:endParaRPr lang="de-CH" dirty="0">
              <a:solidFill>
                <a:prstClr val="black"/>
              </a:solidFill>
              <a:latin typeface="Calibri"/>
            </a:endParaRPr>
          </a:p>
          <a:p>
            <a:pPr algn="ctr">
              <a:defRPr/>
            </a:pPr>
            <a:r>
              <a:rPr lang="de-CH" sz="2000" b="1" dirty="0">
                <a:solidFill>
                  <a:prstClr val="black"/>
                </a:solidFill>
                <a:latin typeface="Calibri"/>
              </a:rPr>
              <a:t>Changes in conditions, behaviors, institutions and systems </a:t>
            </a:r>
            <a:r>
              <a:rPr lang="de-CH" b="1" dirty="0">
                <a:solidFill>
                  <a:prstClr val="black"/>
                </a:solidFill>
                <a:latin typeface="Calibri"/>
              </a:rPr>
              <a:t>			</a:t>
            </a:r>
            <a:endParaRPr lang="en-US" sz="2400" dirty="0"/>
          </a:p>
          <a:p>
            <a:pPr algn="ctr">
              <a:defRPr/>
            </a:pPr>
            <a:r>
              <a:rPr lang="en-US" sz="3200" dirty="0">
                <a:solidFill>
                  <a:srgbClr val="20908D"/>
                </a:solidFill>
              </a:rPr>
              <a:t>CANNOT BE ACHIEVED ALONE IT IS CONTRIBUTION-BASED</a:t>
            </a:r>
            <a:endParaRPr lang="en-US" sz="2800" dirty="0">
              <a:solidFill>
                <a:srgbClr val="20908D"/>
              </a:solidFill>
            </a:endParaRPr>
          </a:p>
          <a:p>
            <a:pPr>
              <a:defRPr/>
            </a:pPr>
            <a:endParaRPr lang="en-US" sz="2100" b="1" dirty="0"/>
          </a:p>
          <a:p>
            <a:pPr lvl="0" algn="ctr">
              <a:defRPr/>
            </a:pPr>
            <a:r>
              <a:rPr lang="en-US" sz="2000" b="1" dirty="0">
                <a:solidFill>
                  <a:prstClr val="black"/>
                </a:solidFill>
                <a:latin typeface="Calibri"/>
              </a:rPr>
              <a:t>Changes in skills, abilities, capacities of individuals or institutions </a:t>
            </a:r>
          </a:p>
          <a:p>
            <a:endParaRPr lang="en-US" sz="2100" dirty="0"/>
          </a:p>
          <a:p>
            <a:pPr algn="ctr"/>
            <a:endParaRPr lang="en-US" sz="3200" dirty="0">
              <a:solidFill>
                <a:srgbClr val="20908D"/>
              </a:solidFill>
            </a:endParaRPr>
          </a:p>
          <a:p>
            <a:pPr algn="ctr"/>
            <a:r>
              <a:rPr lang="en-US" sz="3200" dirty="0">
                <a:solidFill>
                  <a:srgbClr val="20908D"/>
                </a:solidFill>
              </a:rPr>
              <a:t>CAN BE “PRODUCED” BY ONE UN AGENCY/PARTER OR MORE </a:t>
            </a:r>
            <a:r>
              <a:rPr lang="en-US" sz="2100" dirty="0">
                <a:solidFill>
                  <a:srgbClr val="20908D"/>
                </a:solidFill>
              </a:rPr>
              <a:t>	</a:t>
            </a:r>
          </a:p>
          <a:p>
            <a:pPr>
              <a:defRPr/>
            </a:pPr>
            <a:endParaRPr lang="de-CH" dirty="0">
              <a:solidFill>
                <a:prstClr val="black"/>
              </a:solidFill>
              <a:latin typeface="Calibri"/>
            </a:endParaRPr>
          </a:p>
          <a:p>
            <a:pPr marL="0" lvl="1" eaLnBrk="0" hangingPunct="0">
              <a:spcBef>
                <a:spcPts val="450"/>
              </a:spcBef>
              <a:spcAft>
                <a:spcPts val="450"/>
              </a:spcAft>
              <a:defRPr/>
            </a:pPr>
            <a:endParaRPr lang="en-US" dirty="0">
              <a:solidFill>
                <a:srgbClr val="003399"/>
              </a:solidFill>
              <a:latin typeface="Calibri"/>
            </a:endParaRPr>
          </a:p>
          <a:p>
            <a:pPr marL="0" lvl="1" eaLnBrk="0" hangingPunct="0">
              <a:spcBef>
                <a:spcPts val="450"/>
              </a:spcBef>
              <a:spcAft>
                <a:spcPts val="450"/>
              </a:spcAft>
              <a:defRPr/>
            </a:pPr>
            <a:endParaRPr lang="en-US" dirty="0">
              <a:solidFill>
                <a:srgbClr val="003399"/>
              </a:solidFill>
              <a:latin typeface="Calibri"/>
            </a:endParaRPr>
          </a:p>
        </p:txBody>
      </p:sp>
      <p:sp>
        <p:nvSpPr>
          <p:cNvPr id="6" name="Titel 1">
            <a:extLst>
              <a:ext uri="{FF2B5EF4-FFF2-40B4-BE49-F238E27FC236}">
                <a16:creationId xmlns:a16="http://schemas.microsoft.com/office/drawing/2014/main" id="{B959873C-6CAD-A548-8408-9A5B9C88DD44}"/>
              </a:ext>
            </a:extLst>
          </p:cNvPr>
          <p:cNvSpPr>
            <a:spLocks noGrp="1"/>
          </p:cNvSpPr>
          <p:nvPr>
            <p:ph type="title"/>
          </p:nvPr>
        </p:nvSpPr>
        <p:spPr>
          <a:xfrm>
            <a:off x="1919536" y="116632"/>
            <a:ext cx="8229600" cy="1143000"/>
          </a:xfrm>
        </p:spPr>
        <p:txBody>
          <a:bodyPr>
            <a:noAutofit/>
          </a:bodyPr>
          <a:lstStyle>
            <a:lvl1pPr algn="l">
              <a:defRPr sz="3200" b="1" i="0">
                <a:solidFill>
                  <a:srgbClr val="800000"/>
                </a:solidFill>
              </a:defRPr>
            </a:lvl1pPr>
          </a:lstStyle>
          <a:p>
            <a:r>
              <a:rPr lang="en-US" dirty="0">
                <a:solidFill>
                  <a:schemeClr val="tx1"/>
                </a:solidFill>
              </a:rPr>
              <a:t>Results in the UN System</a:t>
            </a:r>
          </a:p>
        </p:txBody>
      </p:sp>
      <p:sp>
        <p:nvSpPr>
          <p:cNvPr id="7" name="Slide Number Placeholder 2">
            <a:extLst>
              <a:ext uri="{FF2B5EF4-FFF2-40B4-BE49-F238E27FC236}">
                <a16:creationId xmlns:a16="http://schemas.microsoft.com/office/drawing/2014/main" id="{7580D3D6-C567-A046-8A40-F054A84FF448}"/>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25</a:t>
            </a:fld>
            <a:endParaRPr lang="en-GB" dirty="0"/>
          </a:p>
        </p:txBody>
      </p:sp>
      <p:sp>
        <p:nvSpPr>
          <p:cNvPr id="8" name="Text Placeholder 11">
            <a:extLst>
              <a:ext uri="{FF2B5EF4-FFF2-40B4-BE49-F238E27FC236}">
                <a16:creationId xmlns:a16="http://schemas.microsoft.com/office/drawing/2014/main" id="{F0A6F628-3217-4A0F-8A68-7C248C22D4C3}"/>
              </a:ext>
            </a:extLst>
          </p:cNvPr>
          <p:cNvSpPr txBox="1">
            <a:spLocks/>
          </p:cNvSpPr>
          <p:nvPr/>
        </p:nvSpPr>
        <p:spPr>
          <a:xfrm>
            <a:off x="4006804" y="1319857"/>
            <a:ext cx="4178392" cy="626427"/>
          </a:xfrm>
          <a:prstGeom prst="rect">
            <a:avLst/>
          </a:prstGeom>
          <a:solidFill>
            <a:schemeClr val="accent6"/>
          </a:solidFill>
          <a:scene3d>
            <a:camera prst="orthographicFront"/>
            <a:lightRig rig="threePt" dir="t"/>
          </a:scene3d>
          <a:sp3d>
            <a:bevelT/>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chemeClr val="bg1"/>
                </a:solidFill>
              </a:rPr>
              <a:t>Outcome</a:t>
            </a:r>
          </a:p>
        </p:txBody>
      </p:sp>
      <p:sp>
        <p:nvSpPr>
          <p:cNvPr id="9" name="Text Placeholder 11">
            <a:extLst>
              <a:ext uri="{FF2B5EF4-FFF2-40B4-BE49-F238E27FC236}">
                <a16:creationId xmlns:a16="http://schemas.microsoft.com/office/drawing/2014/main" id="{C57DB8BD-6AA2-4C21-9746-ABBE8DC4C5A8}"/>
              </a:ext>
            </a:extLst>
          </p:cNvPr>
          <p:cNvSpPr txBox="1">
            <a:spLocks/>
          </p:cNvSpPr>
          <p:nvPr/>
        </p:nvSpPr>
        <p:spPr>
          <a:xfrm>
            <a:off x="4006804" y="4437113"/>
            <a:ext cx="4178392" cy="626427"/>
          </a:xfrm>
          <a:prstGeom prst="rect">
            <a:avLst/>
          </a:prstGeom>
          <a:solidFill>
            <a:schemeClr val="accent4"/>
          </a:solidFill>
          <a:scene3d>
            <a:camera prst="orthographicFront"/>
            <a:lightRig rig="threePt" dir="t"/>
          </a:scene3d>
          <a:sp3d>
            <a:bevelT/>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chemeClr val="bg1"/>
                </a:solidFill>
              </a:rPr>
              <a:t>Output</a:t>
            </a:r>
          </a:p>
        </p:txBody>
      </p:sp>
    </p:spTree>
    <p:extLst>
      <p:ext uri="{BB962C8B-B14F-4D97-AF65-F5344CB8AC3E}">
        <p14:creationId xmlns:p14="http://schemas.microsoft.com/office/powerpoint/2010/main" val="782431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ext Box 5"/>
          <p:cNvSpPr txBox="1">
            <a:spLocks noChangeArrowheads="1"/>
          </p:cNvSpPr>
          <p:nvPr/>
        </p:nvSpPr>
        <p:spPr bwMode="auto">
          <a:xfrm>
            <a:off x="1981200" y="3249359"/>
            <a:ext cx="1028700" cy="1538883"/>
          </a:xfrm>
          <a:prstGeom prst="rect">
            <a:avLst/>
          </a:prstGeom>
          <a:solidFill>
            <a:srgbClr val="20908D"/>
          </a:solidFill>
          <a:ln>
            <a:headEnd/>
            <a:tailEnd/>
          </a:ln>
          <a:scene3d>
            <a:camera prst="orthographicFront"/>
            <a:lightRig rig="threePt" dir="t"/>
          </a:scene3d>
          <a:sp3d>
            <a:bevelT w="139700" prst="cross"/>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dirty="0">
                <a:latin typeface="+mn-lt"/>
              </a:rPr>
              <a:t>Inputs</a:t>
            </a:r>
            <a:endParaRPr lang="en-US" altLang="en-US" sz="2800" b="1" dirty="0">
              <a:latin typeface="+mn-lt"/>
            </a:endParaRPr>
          </a:p>
          <a:p>
            <a:pPr algn="ctr"/>
            <a:endParaRPr lang="en-US" altLang="en-US" sz="1800" b="1" dirty="0">
              <a:latin typeface="+mn-lt"/>
            </a:endParaRPr>
          </a:p>
          <a:p>
            <a:pPr algn="ctr">
              <a:spcAft>
                <a:spcPct val="30000"/>
              </a:spcAft>
            </a:pPr>
            <a:r>
              <a:rPr lang="en-US" altLang="en-US" sz="1400" dirty="0">
                <a:latin typeface="+mn-lt"/>
              </a:rPr>
              <a:t>Financial, human and material resources</a:t>
            </a:r>
            <a:endParaRPr lang="en-GB" altLang="en-US" sz="1400" dirty="0">
              <a:latin typeface="+mn-lt"/>
            </a:endParaRPr>
          </a:p>
        </p:txBody>
      </p:sp>
      <p:sp>
        <p:nvSpPr>
          <p:cNvPr id="90121" name="Text Box 9"/>
          <p:cNvSpPr txBox="1">
            <a:spLocks noChangeArrowheads="1"/>
          </p:cNvSpPr>
          <p:nvPr/>
        </p:nvSpPr>
        <p:spPr bwMode="auto">
          <a:xfrm>
            <a:off x="3609975" y="3370545"/>
            <a:ext cx="1314450" cy="1631216"/>
          </a:xfrm>
          <a:prstGeom prst="rect">
            <a:avLst/>
          </a:prstGeom>
          <a:solidFill>
            <a:srgbClr val="20908D"/>
          </a:solidFill>
          <a:ln>
            <a:headEnd/>
            <a:tailEnd/>
          </a:ln>
          <a:scene3d>
            <a:camera prst="orthographicFront"/>
            <a:lightRig rig="threePt" dir="t"/>
          </a:scene3d>
          <a:sp3d>
            <a:bevelT w="114300" prst="artDeco"/>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dirty="0">
                <a:latin typeface="+mn-lt"/>
              </a:rPr>
              <a:t>Activities</a:t>
            </a:r>
            <a:endParaRPr lang="en-US" altLang="en-US" sz="2800" b="1" dirty="0">
              <a:latin typeface="+mn-lt"/>
            </a:endParaRPr>
          </a:p>
          <a:p>
            <a:pPr algn="ctr"/>
            <a:endParaRPr lang="en-US" altLang="en-US" sz="1000" b="1" dirty="0">
              <a:latin typeface="+mn-lt"/>
            </a:endParaRPr>
          </a:p>
          <a:p>
            <a:pPr algn="ctr">
              <a:spcAft>
                <a:spcPct val="30000"/>
              </a:spcAft>
            </a:pPr>
            <a:r>
              <a:rPr lang="en-US" altLang="en-US" sz="1400" dirty="0">
                <a:latin typeface="+mn-lt"/>
              </a:rPr>
              <a:t>Actions taken and  services mobilized to generate outputs</a:t>
            </a:r>
            <a:endParaRPr lang="en-GB" altLang="en-US" sz="1400" dirty="0">
              <a:latin typeface="+mn-lt"/>
            </a:endParaRPr>
          </a:p>
        </p:txBody>
      </p:sp>
      <p:sp>
        <p:nvSpPr>
          <p:cNvPr id="90122" name="Text Box 10"/>
          <p:cNvSpPr txBox="1">
            <a:spLocks noChangeArrowheads="1"/>
          </p:cNvSpPr>
          <p:nvPr/>
        </p:nvSpPr>
        <p:spPr bwMode="auto">
          <a:xfrm>
            <a:off x="5524500" y="3145483"/>
            <a:ext cx="1085850" cy="2185214"/>
          </a:xfrm>
          <a:prstGeom prst="rect">
            <a:avLst/>
          </a:prstGeom>
          <a:solidFill>
            <a:srgbClr val="20908D"/>
          </a:solidFill>
          <a:ln>
            <a:headEnd/>
            <a:tailEnd/>
          </a:ln>
          <a:scene3d>
            <a:camera prst="orthographicFront"/>
            <a:lightRig rig="threePt" dir="t"/>
          </a:scene3d>
          <a:sp3d>
            <a:bevelT w="114300" prst="artDeco"/>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dirty="0">
                <a:latin typeface="+mn-lt"/>
              </a:rPr>
              <a:t>Outputs</a:t>
            </a:r>
            <a:endParaRPr lang="en-US" altLang="en-US" sz="2400" b="1" dirty="0">
              <a:latin typeface="+mn-lt"/>
            </a:endParaRPr>
          </a:p>
          <a:p>
            <a:pPr algn="ctr"/>
            <a:endParaRPr lang="en-US" altLang="en-US" sz="1800" b="1" dirty="0">
              <a:latin typeface="+mn-lt"/>
            </a:endParaRPr>
          </a:p>
          <a:p>
            <a:pPr algn="ctr">
              <a:spcAft>
                <a:spcPct val="30000"/>
              </a:spcAft>
            </a:pPr>
            <a:r>
              <a:rPr lang="en-US" sz="1400" dirty="0">
                <a:latin typeface="+mn-lt"/>
              </a:rPr>
              <a:t>Results achieved from direct support (</a:t>
            </a:r>
            <a:r>
              <a:rPr lang="en-US" altLang="en-US" sz="1400" dirty="0">
                <a:latin typeface="+mn-lt"/>
              </a:rPr>
              <a:t>skills, abilities, capacities )</a:t>
            </a:r>
          </a:p>
        </p:txBody>
      </p:sp>
      <p:sp>
        <p:nvSpPr>
          <p:cNvPr id="90123" name="Text Box 11"/>
          <p:cNvSpPr txBox="1">
            <a:spLocks noChangeArrowheads="1"/>
          </p:cNvSpPr>
          <p:nvPr/>
        </p:nvSpPr>
        <p:spPr bwMode="auto">
          <a:xfrm>
            <a:off x="7210425" y="2914652"/>
            <a:ext cx="1314450" cy="2554545"/>
          </a:xfrm>
          <a:prstGeom prst="rect">
            <a:avLst/>
          </a:prstGeom>
          <a:solidFill>
            <a:srgbClr val="20908D"/>
          </a:solidFill>
          <a:ln>
            <a:headEnd/>
            <a:tailEnd/>
          </a:ln>
          <a:scene3d>
            <a:camera prst="orthographicFront"/>
            <a:lightRig rig="threePt" dir="t"/>
          </a:scene3d>
          <a:sp3d>
            <a:bevelT w="114300" prst="artDeco"/>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dirty="0">
                <a:latin typeface="+mn-lt"/>
              </a:rPr>
              <a:t>Outcome</a:t>
            </a:r>
            <a:endParaRPr lang="en-US" altLang="en-US" sz="900" b="1" dirty="0">
              <a:latin typeface="+mn-lt"/>
            </a:endParaRPr>
          </a:p>
          <a:p>
            <a:pPr algn="ctr">
              <a:spcAft>
                <a:spcPct val="30000"/>
              </a:spcAft>
            </a:pPr>
            <a:r>
              <a:rPr lang="en-US" sz="1400" dirty="0">
                <a:latin typeface="+mn-lt"/>
              </a:rPr>
              <a:t>Short-medium term </a:t>
            </a:r>
            <a:r>
              <a:rPr lang="en-US" altLang="en-US" sz="1400" dirty="0">
                <a:latin typeface="+mn-lt"/>
              </a:rPr>
              <a:t>changes in conditions , behavior, institutions, systems and lives </a:t>
            </a:r>
            <a:r>
              <a:rPr lang="en-US" sz="1400" dirty="0">
                <a:latin typeface="+mn-lt"/>
              </a:rPr>
              <a:t>achieved as a result of all partners involved </a:t>
            </a:r>
            <a:endParaRPr lang="en-GB" altLang="en-US" sz="1400" dirty="0">
              <a:latin typeface="+mn-lt"/>
            </a:endParaRPr>
          </a:p>
        </p:txBody>
      </p:sp>
      <p:sp>
        <p:nvSpPr>
          <p:cNvPr id="90124" name="Line 12"/>
          <p:cNvSpPr>
            <a:spLocks noChangeShapeType="1"/>
          </p:cNvSpPr>
          <p:nvPr/>
        </p:nvSpPr>
        <p:spPr bwMode="auto">
          <a:xfrm>
            <a:off x="3009901" y="3975720"/>
            <a:ext cx="61031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90125" name="Line 13"/>
          <p:cNvSpPr>
            <a:spLocks noChangeShapeType="1"/>
          </p:cNvSpPr>
          <p:nvPr/>
        </p:nvSpPr>
        <p:spPr bwMode="auto">
          <a:xfrm>
            <a:off x="4924425" y="3969060"/>
            <a:ext cx="628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90126" name="Line 14"/>
          <p:cNvSpPr>
            <a:spLocks noChangeShapeType="1"/>
          </p:cNvSpPr>
          <p:nvPr/>
        </p:nvSpPr>
        <p:spPr bwMode="auto">
          <a:xfrm>
            <a:off x="6616065" y="3969060"/>
            <a:ext cx="59436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2" name="Text Box 11"/>
          <p:cNvSpPr txBox="1">
            <a:spLocks noChangeArrowheads="1"/>
          </p:cNvSpPr>
          <p:nvPr/>
        </p:nvSpPr>
        <p:spPr bwMode="auto">
          <a:xfrm>
            <a:off x="9124950" y="3318608"/>
            <a:ext cx="1219522" cy="1477328"/>
          </a:xfrm>
          <a:prstGeom prst="rect">
            <a:avLst/>
          </a:prstGeom>
          <a:solidFill>
            <a:srgbClr val="20908D"/>
          </a:solidFill>
          <a:ln>
            <a:headEnd/>
            <a:tailEnd/>
          </a:ln>
          <a:scene3d>
            <a:camera prst="orthographicFront"/>
            <a:lightRig rig="threePt" dir="t"/>
          </a:scene3d>
          <a:sp3d>
            <a:bevelT w="114300" prst="artDeco"/>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dirty="0">
                <a:latin typeface="+mn-lt"/>
              </a:rPr>
              <a:t>Impact</a:t>
            </a:r>
            <a:endParaRPr lang="en-US" altLang="en-US" sz="3200" b="1" dirty="0">
              <a:latin typeface="+mn-lt"/>
            </a:endParaRPr>
          </a:p>
          <a:p>
            <a:pPr algn="ctr">
              <a:spcAft>
                <a:spcPct val="30000"/>
              </a:spcAft>
            </a:pPr>
            <a:r>
              <a:rPr lang="en-US" altLang="en-US" sz="1400" dirty="0">
                <a:latin typeface="+mn-lt"/>
              </a:rPr>
              <a:t>Long term development effects that benefit people </a:t>
            </a:r>
            <a:endParaRPr lang="en-GB" altLang="en-US" sz="1400" dirty="0">
              <a:latin typeface="+mn-lt"/>
            </a:endParaRPr>
          </a:p>
        </p:txBody>
      </p:sp>
      <p:sp>
        <p:nvSpPr>
          <p:cNvPr id="3" name="Line 14"/>
          <p:cNvSpPr>
            <a:spLocks noChangeShapeType="1"/>
          </p:cNvSpPr>
          <p:nvPr/>
        </p:nvSpPr>
        <p:spPr bwMode="auto">
          <a:xfrm>
            <a:off x="8544272" y="3969060"/>
            <a:ext cx="57496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86031" name="AutoShape 15"/>
          <p:cNvSpPr>
            <a:spLocks noChangeArrowheads="1"/>
          </p:cNvSpPr>
          <p:nvPr/>
        </p:nvSpPr>
        <p:spPr bwMode="auto">
          <a:xfrm>
            <a:off x="3067050" y="5765254"/>
            <a:ext cx="2228850" cy="400050"/>
          </a:xfrm>
          <a:prstGeom prst="leftRightArrowCallout">
            <a:avLst>
              <a:gd name="adj1" fmla="val 25000"/>
              <a:gd name="adj2" fmla="val 25000"/>
              <a:gd name="adj3" fmla="val 69643"/>
              <a:gd name="adj4" fmla="val 50000"/>
            </a:avLst>
          </a:prstGeom>
          <a:ln>
            <a:headEnd/>
            <a:tailE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900" dirty="0">
              <a:solidFill>
                <a:schemeClr val="bg1"/>
              </a:solidFill>
              <a:latin typeface="+mn-lt"/>
            </a:endParaRPr>
          </a:p>
        </p:txBody>
      </p:sp>
      <p:sp>
        <p:nvSpPr>
          <p:cNvPr id="86032" name="Text Box 16"/>
          <p:cNvSpPr txBox="1">
            <a:spLocks noChangeArrowheads="1"/>
          </p:cNvSpPr>
          <p:nvPr/>
        </p:nvSpPr>
        <p:spPr bwMode="auto">
          <a:xfrm>
            <a:off x="3695700" y="5793214"/>
            <a:ext cx="9715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350" dirty="0">
                <a:solidFill>
                  <a:schemeClr val="bg1"/>
                </a:solidFill>
                <a:latin typeface="+mn-lt"/>
              </a:rPr>
              <a:t>Resources</a:t>
            </a:r>
          </a:p>
        </p:txBody>
      </p:sp>
      <p:grpSp>
        <p:nvGrpSpPr>
          <p:cNvPr id="7" name="Group 6"/>
          <p:cNvGrpSpPr/>
          <p:nvPr/>
        </p:nvGrpSpPr>
        <p:grpSpPr>
          <a:xfrm>
            <a:off x="5553075" y="5759282"/>
            <a:ext cx="3886200" cy="406022"/>
            <a:chOff x="3733800" y="4876800"/>
            <a:chExt cx="5181600" cy="533400"/>
          </a:xfrm>
          <a:solidFill>
            <a:srgbClr val="800000"/>
          </a:solidFill>
          <a:effectLst>
            <a:outerShdw blurRad="50800" dist="38100" dir="2700000" algn="tl" rotWithShape="0">
              <a:prstClr val="black">
                <a:alpha val="40000"/>
              </a:prstClr>
            </a:outerShdw>
          </a:effectLst>
        </p:grpSpPr>
        <p:sp>
          <p:nvSpPr>
            <p:cNvPr id="86033" name="AutoShape 17"/>
            <p:cNvSpPr>
              <a:spLocks noChangeArrowheads="1"/>
            </p:cNvSpPr>
            <p:nvPr/>
          </p:nvSpPr>
          <p:spPr bwMode="auto">
            <a:xfrm>
              <a:off x="3733800" y="4876800"/>
              <a:ext cx="5181600" cy="533400"/>
            </a:xfrm>
            <a:prstGeom prst="leftRightArrowCallout">
              <a:avLst>
                <a:gd name="adj1" fmla="val 25000"/>
                <a:gd name="adj2" fmla="val 25000"/>
                <a:gd name="adj3" fmla="val 121429"/>
                <a:gd name="adj4"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1000">
                <a:solidFill>
                  <a:schemeClr val="bg1"/>
                </a:solidFill>
                <a:latin typeface="+mn-lt"/>
              </a:endParaRPr>
            </a:p>
          </p:txBody>
        </p:sp>
        <p:sp>
          <p:nvSpPr>
            <p:cNvPr id="86034" name="Text Box 18"/>
            <p:cNvSpPr txBox="1">
              <a:spLocks noChangeArrowheads="1"/>
            </p:cNvSpPr>
            <p:nvPr/>
          </p:nvSpPr>
          <p:spPr bwMode="auto">
            <a:xfrm>
              <a:off x="5372100" y="4938493"/>
              <a:ext cx="1905000" cy="410369"/>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400" dirty="0">
                  <a:solidFill>
                    <a:schemeClr val="bg1"/>
                  </a:solidFill>
                  <a:latin typeface="+mn-lt"/>
                </a:rPr>
                <a:t>Results</a:t>
              </a:r>
            </a:p>
          </p:txBody>
        </p:sp>
      </p:grpSp>
      <p:grpSp>
        <p:nvGrpSpPr>
          <p:cNvPr id="4" name="Group 3"/>
          <p:cNvGrpSpPr/>
          <p:nvPr/>
        </p:nvGrpSpPr>
        <p:grpSpPr>
          <a:xfrm>
            <a:off x="2861757" y="1563626"/>
            <a:ext cx="1740129" cy="1318655"/>
            <a:chOff x="845874" y="1784350"/>
            <a:chExt cx="1828800" cy="1371600"/>
          </a:xfrm>
          <a:solidFill>
            <a:srgbClr val="C89538"/>
          </a:solidFill>
          <a:effectLst>
            <a:outerShdw blurRad="50800" dist="38100" dir="2700000" algn="tl" rotWithShape="0">
              <a:prstClr val="black">
                <a:alpha val="40000"/>
              </a:prstClr>
            </a:outerShdw>
          </a:effectLst>
        </p:grpSpPr>
        <p:sp>
          <p:nvSpPr>
            <p:cNvPr id="86035" name="AutoShape 19"/>
            <p:cNvSpPr>
              <a:spLocks noChangeArrowheads="1"/>
            </p:cNvSpPr>
            <p:nvPr/>
          </p:nvSpPr>
          <p:spPr bwMode="auto">
            <a:xfrm>
              <a:off x="845874" y="1784350"/>
              <a:ext cx="1828800" cy="1371600"/>
            </a:xfrm>
            <a:prstGeom prst="irregularSeal1">
              <a:avLst/>
            </a:prstGeom>
            <a:grpFill/>
            <a:ln w="9525">
              <a:solidFill>
                <a:srgbClr val="856325"/>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1000">
                <a:latin typeface="+mn-lt"/>
              </a:endParaRPr>
            </a:p>
          </p:txBody>
        </p:sp>
        <p:sp>
          <p:nvSpPr>
            <p:cNvPr id="86036" name="Text Box 20"/>
            <p:cNvSpPr txBox="1">
              <a:spLocks noChangeArrowheads="1"/>
            </p:cNvSpPr>
            <p:nvPr/>
          </p:nvSpPr>
          <p:spPr bwMode="auto">
            <a:xfrm>
              <a:off x="1447801" y="2304523"/>
              <a:ext cx="838200" cy="320134"/>
            </a:xfrm>
            <a:prstGeom prst="rect">
              <a:avLst/>
            </a:prstGeom>
            <a:noFill/>
            <a:ln w="9525">
              <a:noFill/>
              <a:miter lim="800000"/>
              <a:headEnd/>
              <a:tailEnd/>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dirty="0">
                  <a:latin typeface="+mn-lt"/>
                </a:rPr>
                <a:t>How?</a:t>
              </a:r>
            </a:p>
          </p:txBody>
        </p:sp>
      </p:grpSp>
      <p:grpSp>
        <p:nvGrpSpPr>
          <p:cNvPr id="5" name="Group 4"/>
          <p:cNvGrpSpPr/>
          <p:nvPr/>
        </p:nvGrpSpPr>
        <p:grpSpPr>
          <a:xfrm>
            <a:off x="5069505" y="1303178"/>
            <a:ext cx="1995840" cy="1442448"/>
            <a:chOff x="4191000" y="1709548"/>
            <a:chExt cx="2209800" cy="1524000"/>
          </a:xfrm>
          <a:solidFill>
            <a:srgbClr val="C89538"/>
          </a:solidFill>
          <a:effectLst>
            <a:outerShdw blurRad="50800" dist="38100" dir="2700000" algn="tl" rotWithShape="0">
              <a:prstClr val="black">
                <a:alpha val="40000"/>
              </a:prstClr>
            </a:outerShdw>
          </a:effectLst>
        </p:grpSpPr>
        <p:sp>
          <p:nvSpPr>
            <p:cNvPr id="86037" name="AutoShape 21"/>
            <p:cNvSpPr>
              <a:spLocks noChangeArrowheads="1"/>
            </p:cNvSpPr>
            <p:nvPr/>
          </p:nvSpPr>
          <p:spPr bwMode="auto">
            <a:xfrm>
              <a:off x="4191000" y="1709548"/>
              <a:ext cx="2209800" cy="1524000"/>
            </a:xfrm>
            <a:prstGeom prst="irregularSeal1">
              <a:avLst/>
            </a:prstGeom>
            <a:grpFill/>
            <a:ln w="9525">
              <a:solidFill>
                <a:srgbClr val="856325"/>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1000">
                <a:latin typeface="+mn-lt"/>
              </a:endParaRPr>
            </a:p>
          </p:txBody>
        </p:sp>
        <p:sp>
          <p:nvSpPr>
            <p:cNvPr id="86038" name="Text Box 22"/>
            <p:cNvSpPr txBox="1">
              <a:spLocks noChangeArrowheads="1"/>
            </p:cNvSpPr>
            <p:nvPr/>
          </p:nvSpPr>
          <p:spPr bwMode="auto">
            <a:xfrm>
              <a:off x="4777748" y="2170879"/>
              <a:ext cx="1127752" cy="552801"/>
            </a:xfrm>
            <a:prstGeom prst="rect">
              <a:avLst/>
            </a:prstGeom>
            <a:noFill/>
            <a:ln w="9525">
              <a:noFill/>
              <a:miter lim="800000"/>
              <a:headEnd/>
              <a:tailEnd/>
            </a:ln>
          </p:spPr>
          <p:txBody>
            <a:bodyPr wrap="squar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400" dirty="0">
                  <a:latin typeface="+mn-lt"/>
                </a:rPr>
                <a:t>What do we want? </a:t>
              </a:r>
            </a:p>
          </p:txBody>
        </p:sp>
      </p:grpSp>
      <p:grpSp>
        <p:nvGrpSpPr>
          <p:cNvPr id="6" name="Group 5"/>
          <p:cNvGrpSpPr/>
          <p:nvPr/>
        </p:nvGrpSpPr>
        <p:grpSpPr>
          <a:xfrm>
            <a:off x="7611820" y="1469051"/>
            <a:ext cx="1759398" cy="1219855"/>
            <a:chOff x="7086600" y="1676400"/>
            <a:chExt cx="1828800" cy="1295400"/>
          </a:xfrm>
          <a:solidFill>
            <a:srgbClr val="C89538"/>
          </a:solidFill>
          <a:effectLst>
            <a:outerShdw blurRad="50800" dist="38100" dir="2700000" algn="tl" rotWithShape="0">
              <a:prstClr val="black">
                <a:alpha val="40000"/>
              </a:prstClr>
            </a:outerShdw>
          </a:effectLst>
        </p:grpSpPr>
        <p:sp>
          <p:nvSpPr>
            <p:cNvPr id="86039" name="AutoShape 23"/>
            <p:cNvSpPr>
              <a:spLocks noChangeArrowheads="1"/>
            </p:cNvSpPr>
            <p:nvPr/>
          </p:nvSpPr>
          <p:spPr bwMode="auto">
            <a:xfrm>
              <a:off x="7086600" y="1676400"/>
              <a:ext cx="1828800" cy="1295400"/>
            </a:xfrm>
            <a:prstGeom prst="irregularSeal1">
              <a:avLst/>
            </a:prstGeom>
            <a:grpFill/>
            <a:ln w="9525">
              <a:solidFill>
                <a:srgbClr val="856325"/>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1000">
                <a:latin typeface="+mn-lt"/>
              </a:endParaRPr>
            </a:p>
          </p:txBody>
        </p:sp>
        <p:sp>
          <p:nvSpPr>
            <p:cNvPr id="86040" name="Text Box 24"/>
            <p:cNvSpPr txBox="1">
              <a:spLocks noChangeArrowheads="1"/>
            </p:cNvSpPr>
            <p:nvPr/>
          </p:nvSpPr>
          <p:spPr bwMode="auto">
            <a:xfrm>
              <a:off x="7698412" y="2149923"/>
              <a:ext cx="729680" cy="326837"/>
            </a:xfrm>
            <a:prstGeom prst="rect">
              <a:avLst/>
            </a:prstGeom>
            <a:noFill/>
            <a:ln w="9525">
              <a:noFill/>
              <a:miter lim="800000"/>
              <a:headEnd/>
              <a:tailEnd/>
            </a:ln>
          </p:spPr>
          <p:txBody>
            <a:bodyPr wrap="squar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a:defRPr sz="1200">
                  <a:solidFill>
                    <a:schemeClr val="tx1"/>
                  </a:solidFill>
                  <a:latin typeface="Arial" panose="020B0604020202020204" pitchFamily="34" charset="0"/>
                  <a:ea typeface="ＭＳ Ｐゴシック" panose="020B0600070205080204" pitchFamily="34" charset="-128"/>
                </a:defRPr>
              </a:lvl3pPr>
              <a:lvl4pPr>
                <a:defRPr sz="1200">
                  <a:solidFill>
                    <a:schemeClr val="tx1"/>
                  </a:solidFill>
                  <a:latin typeface="Arial" panose="020B0604020202020204" pitchFamily="34" charset="0"/>
                  <a:ea typeface="ＭＳ Ｐゴシック" panose="020B0600070205080204" pitchFamily="34" charset="-128"/>
                </a:defRPr>
              </a:lvl4pPr>
              <a:lvl5pPr>
                <a:defRPr sz="1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dirty="0">
                  <a:latin typeface="+mn-lt"/>
                </a:rPr>
                <a:t>Why?</a:t>
              </a:r>
            </a:p>
          </p:txBody>
        </p:sp>
      </p:grpSp>
      <p:sp>
        <p:nvSpPr>
          <p:cNvPr id="26" name="Titel 1">
            <a:extLst>
              <a:ext uri="{FF2B5EF4-FFF2-40B4-BE49-F238E27FC236}">
                <a16:creationId xmlns:a16="http://schemas.microsoft.com/office/drawing/2014/main" id="{3A12F329-FF2C-F247-949E-8770ECBB67D6}"/>
              </a:ext>
            </a:extLst>
          </p:cNvPr>
          <p:cNvSpPr txBox="1">
            <a:spLocks/>
          </p:cNvSpPr>
          <p:nvPr/>
        </p:nvSpPr>
        <p:spPr>
          <a:xfrm>
            <a:off x="1919536" y="341784"/>
            <a:ext cx="8229600" cy="1143000"/>
          </a:xfrm>
          <a:prstGeom prst="rect">
            <a:avLst/>
          </a:prstGeom>
        </p:spPr>
        <p:txBody>
          <a:bodyPr>
            <a:noAutofit/>
          </a:bodyPr>
          <a:lstStyle>
            <a:lvl1pPr algn="l" defTabSz="914400" rtl="0" eaLnBrk="1" latinLnBrk="0" hangingPunct="1">
              <a:spcBef>
                <a:spcPct val="0"/>
              </a:spcBef>
              <a:buNone/>
              <a:defRPr sz="3200" b="1" i="0" kern="1200">
                <a:solidFill>
                  <a:srgbClr val="800000"/>
                </a:solidFill>
                <a:latin typeface="+mj-lt"/>
                <a:ea typeface="+mj-ea"/>
                <a:cs typeface="+mj-cs"/>
              </a:defRPr>
            </a:lvl1pPr>
          </a:lstStyle>
          <a:p>
            <a:r>
              <a:rPr lang="en-US" dirty="0">
                <a:solidFill>
                  <a:schemeClr val="tx1"/>
                </a:solidFill>
                <a:latin typeface="Tw Cen MT" panose="020B0602020104020603" pitchFamily="34" charset="0"/>
              </a:rPr>
              <a:t>Results chains – Logical Framework</a:t>
            </a:r>
          </a:p>
        </p:txBody>
      </p:sp>
      <p:sp>
        <p:nvSpPr>
          <p:cNvPr id="36" name="Slide Number Placeholder 2">
            <a:extLst>
              <a:ext uri="{FF2B5EF4-FFF2-40B4-BE49-F238E27FC236}">
                <a16:creationId xmlns:a16="http://schemas.microsoft.com/office/drawing/2014/main" id="{AE42366A-30B6-A14A-B874-494799672928}"/>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26</a:t>
            </a:fld>
            <a:endParaRPr lang="en-GB" dirty="0"/>
          </a:p>
        </p:txBody>
      </p:sp>
    </p:spTree>
    <p:extLst>
      <p:ext uri="{BB962C8B-B14F-4D97-AF65-F5344CB8AC3E}">
        <p14:creationId xmlns:p14="http://schemas.microsoft.com/office/powerpoint/2010/main" val="994472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1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1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1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1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60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9"/>
                                          </p:stCondLst>
                                        </p:cTn>
                                        <p:tgtEl>
                                          <p:spTgt spid="860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p:bldP spid="90121" grpId="0" animBg="1"/>
      <p:bldP spid="90122" grpId="0" animBg="1"/>
      <p:bldP spid="90123" grpId="0" animBg="1"/>
      <p:bldP spid="90124" grpId="0" animBg="1"/>
      <p:bldP spid="90125" grpId="0" animBg="1"/>
      <p:bldP spid="90126" grpId="0" animBg="1"/>
      <p:bldP spid="2" grpId="0" animBg="1"/>
      <p:bldP spid="3" grpId="0" animBg="1"/>
      <p:bldP spid="86031" grpId="0" animBg="1"/>
      <p:bldP spid="860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251B80-671E-4CB9-9264-A1197274504D}"/>
              </a:ext>
            </a:extLst>
          </p:cNvPr>
          <p:cNvSpPr>
            <a:spLocks noGrp="1"/>
          </p:cNvSpPr>
          <p:nvPr>
            <p:ph type="title"/>
          </p:nvPr>
        </p:nvSpPr>
        <p:spPr/>
        <p:txBody>
          <a:bodyPr>
            <a:normAutofit/>
          </a:bodyPr>
          <a:lstStyle/>
          <a:p>
            <a:r>
              <a:rPr lang="en-US" dirty="0"/>
              <a:t>From </a:t>
            </a:r>
            <a:r>
              <a:rPr lang="en-US" dirty="0" err="1"/>
              <a:t>Logframes</a:t>
            </a:r>
            <a:r>
              <a:rPr lang="en-US" dirty="0"/>
              <a:t> to programme Theories of Change</a:t>
            </a:r>
          </a:p>
        </p:txBody>
      </p:sp>
      <p:cxnSp>
        <p:nvCxnSpPr>
          <p:cNvPr id="9" name="Gerade Verbindung 8">
            <a:extLst>
              <a:ext uri="{FF2B5EF4-FFF2-40B4-BE49-F238E27FC236}">
                <a16:creationId xmlns:a16="http://schemas.microsoft.com/office/drawing/2014/main" id="{D5457FA0-A513-C842-B866-CB07D841ABFB}"/>
              </a:ext>
            </a:extLst>
          </p:cNvPr>
          <p:cNvCxnSpPr/>
          <p:nvPr/>
        </p:nvCxnSpPr>
        <p:spPr>
          <a:xfrm>
            <a:off x="1524000" y="980728"/>
            <a:ext cx="7308304"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0F60A6B7-E70B-694D-8487-A084249B8A11}"/>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27</a:t>
            </a:fld>
            <a:endParaRPr lang="en-GB" dirty="0"/>
          </a:p>
        </p:txBody>
      </p:sp>
    </p:spTree>
    <p:extLst>
      <p:ext uri="{BB962C8B-B14F-4D97-AF65-F5344CB8AC3E}">
        <p14:creationId xmlns:p14="http://schemas.microsoft.com/office/powerpoint/2010/main" val="310528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42C6-3F3C-480F-9E1A-70027104EF3D}"/>
              </a:ext>
            </a:extLst>
          </p:cNvPr>
          <p:cNvSpPr>
            <a:spLocks noGrp="1"/>
          </p:cNvSpPr>
          <p:nvPr>
            <p:ph type="title"/>
          </p:nvPr>
        </p:nvSpPr>
        <p:spPr/>
        <p:txBody>
          <a:bodyPr/>
          <a:lstStyle/>
          <a:p>
            <a:r>
              <a:rPr lang="en-US" dirty="0"/>
              <a:t>EXERCISE </a:t>
            </a:r>
          </a:p>
        </p:txBody>
      </p:sp>
      <p:sp>
        <p:nvSpPr>
          <p:cNvPr id="3" name="Content Placeholder 2">
            <a:extLst>
              <a:ext uri="{FF2B5EF4-FFF2-40B4-BE49-F238E27FC236}">
                <a16:creationId xmlns:a16="http://schemas.microsoft.com/office/drawing/2014/main" id="{FD92B90F-EC85-475E-8A83-4D8E20A363E0}"/>
              </a:ext>
            </a:extLst>
          </p:cNvPr>
          <p:cNvSpPr>
            <a:spLocks noGrp="1"/>
          </p:cNvSpPr>
          <p:nvPr>
            <p:ph idx="1"/>
          </p:nvPr>
        </p:nvSpPr>
        <p:spPr/>
        <p:txBody>
          <a:bodyPr>
            <a:normAutofit/>
          </a:bodyPr>
          <a:lstStyle/>
          <a:p>
            <a:r>
              <a:rPr lang="en-US" dirty="0">
                <a:solidFill>
                  <a:schemeClr val="tx1">
                    <a:lumMod val="75000"/>
                    <a:lumOff val="25000"/>
                  </a:schemeClr>
                </a:solidFill>
              </a:rPr>
              <a:t>Let’s split into groups of 5</a:t>
            </a:r>
          </a:p>
          <a:p>
            <a:r>
              <a:rPr lang="en-US" dirty="0">
                <a:solidFill>
                  <a:schemeClr val="tx1">
                    <a:lumMod val="75000"/>
                    <a:lumOff val="25000"/>
                  </a:schemeClr>
                </a:solidFill>
              </a:rPr>
              <a:t>Groups will receive a puzzle to complete </a:t>
            </a:r>
          </a:p>
          <a:p>
            <a:r>
              <a:rPr lang="en-US" dirty="0">
                <a:solidFill>
                  <a:schemeClr val="tx1">
                    <a:lumMod val="75000"/>
                    <a:lumOff val="25000"/>
                  </a:schemeClr>
                </a:solidFill>
              </a:rPr>
              <a:t>AND you will have to collaborate between teams to complete the exercise. </a:t>
            </a:r>
          </a:p>
          <a:p>
            <a:endParaRPr lang="en-US" dirty="0"/>
          </a:p>
          <a:p>
            <a:endParaRPr lang="en-US" dirty="0"/>
          </a:p>
        </p:txBody>
      </p:sp>
      <p:sp>
        <p:nvSpPr>
          <p:cNvPr id="5" name="Slide Number Placeholder 2">
            <a:extLst>
              <a:ext uri="{FF2B5EF4-FFF2-40B4-BE49-F238E27FC236}">
                <a16:creationId xmlns:a16="http://schemas.microsoft.com/office/drawing/2014/main" id="{7B1F5203-8A96-5C4C-8EC6-13228868A1C9}"/>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28</a:t>
            </a:fld>
            <a:endParaRPr lang="en-GB" dirty="0"/>
          </a:p>
        </p:txBody>
      </p:sp>
    </p:spTree>
    <p:extLst>
      <p:ext uri="{BB962C8B-B14F-4D97-AF65-F5344CB8AC3E}">
        <p14:creationId xmlns:p14="http://schemas.microsoft.com/office/powerpoint/2010/main" val="1497915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8E989-FB01-4089-9279-E59BC8700B75}"/>
              </a:ext>
            </a:extLst>
          </p:cNvPr>
          <p:cNvSpPr>
            <a:spLocks noGrp="1"/>
          </p:cNvSpPr>
          <p:nvPr>
            <p:ph type="body" idx="1"/>
          </p:nvPr>
        </p:nvSpPr>
        <p:spPr/>
        <p:txBody>
          <a:bodyPr/>
          <a:lstStyle/>
          <a:p>
            <a:r>
              <a:rPr lang="en-US" dirty="0"/>
              <a:t>Fitting squares into holes</a:t>
            </a:r>
          </a:p>
        </p:txBody>
      </p:sp>
      <p:sp>
        <p:nvSpPr>
          <p:cNvPr id="4" name="Content Placeholder 3">
            <a:extLst>
              <a:ext uri="{FF2B5EF4-FFF2-40B4-BE49-F238E27FC236}">
                <a16:creationId xmlns:a16="http://schemas.microsoft.com/office/drawing/2014/main" id="{4E505931-D699-470C-866A-E76DD0515CA2}"/>
              </a:ext>
            </a:extLst>
          </p:cNvPr>
          <p:cNvSpPr>
            <a:spLocks noGrp="1"/>
          </p:cNvSpPr>
          <p:nvPr>
            <p:ph sz="half" idx="2"/>
          </p:nvPr>
        </p:nvSpPr>
        <p:spPr/>
        <p:txBody>
          <a:bodyPr>
            <a:normAutofit fontScale="92500" lnSpcReduction="10000"/>
          </a:bodyPr>
          <a:lstStyle/>
          <a:p>
            <a:r>
              <a:rPr lang="en-US" dirty="0">
                <a:solidFill>
                  <a:schemeClr val="tx1">
                    <a:lumMod val="75000"/>
                    <a:lumOff val="25000"/>
                  </a:schemeClr>
                </a:solidFill>
              </a:rPr>
              <a:t>Opportunity focused</a:t>
            </a:r>
          </a:p>
          <a:p>
            <a:r>
              <a:rPr lang="en-US" dirty="0">
                <a:solidFill>
                  <a:schemeClr val="tx1">
                    <a:lumMod val="75000"/>
                    <a:lumOff val="25000"/>
                  </a:schemeClr>
                </a:solidFill>
              </a:rPr>
              <a:t>Demand driven </a:t>
            </a:r>
          </a:p>
          <a:p>
            <a:r>
              <a:rPr lang="en-US" dirty="0">
                <a:solidFill>
                  <a:schemeClr val="tx1">
                    <a:lumMod val="75000"/>
                    <a:lumOff val="25000"/>
                  </a:schemeClr>
                </a:solidFill>
              </a:rPr>
              <a:t>Project based </a:t>
            </a:r>
          </a:p>
          <a:p>
            <a:r>
              <a:rPr lang="en-US" dirty="0">
                <a:solidFill>
                  <a:schemeClr val="tx1">
                    <a:lumMod val="75000"/>
                    <a:lumOff val="25000"/>
                  </a:schemeClr>
                </a:solidFill>
              </a:rPr>
              <a:t>Philanthropy </a:t>
            </a:r>
          </a:p>
          <a:p>
            <a:r>
              <a:rPr lang="en-US" dirty="0">
                <a:solidFill>
                  <a:schemeClr val="tx1">
                    <a:lumMod val="75000"/>
                    <a:lumOff val="25000"/>
                  </a:schemeClr>
                </a:solidFill>
              </a:rPr>
              <a:t>Did they do it?</a:t>
            </a:r>
          </a:p>
        </p:txBody>
      </p:sp>
      <p:sp>
        <p:nvSpPr>
          <p:cNvPr id="5" name="Text Placeholder 4">
            <a:extLst>
              <a:ext uri="{FF2B5EF4-FFF2-40B4-BE49-F238E27FC236}">
                <a16:creationId xmlns:a16="http://schemas.microsoft.com/office/drawing/2014/main" id="{4DC4A396-5FDB-4F07-94BE-40B4A48CC864}"/>
              </a:ext>
            </a:extLst>
          </p:cNvPr>
          <p:cNvSpPr>
            <a:spLocks noGrp="1"/>
          </p:cNvSpPr>
          <p:nvPr>
            <p:ph type="body" sz="quarter" idx="3"/>
          </p:nvPr>
        </p:nvSpPr>
        <p:spPr/>
        <p:txBody>
          <a:bodyPr/>
          <a:lstStyle/>
          <a:p>
            <a:r>
              <a:rPr lang="en-US" dirty="0"/>
              <a:t>Puzzle</a:t>
            </a:r>
          </a:p>
        </p:txBody>
      </p:sp>
      <p:sp>
        <p:nvSpPr>
          <p:cNvPr id="6" name="Content Placeholder 5">
            <a:extLst>
              <a:ext uri="{FF2B5EF4-FFF2-40B4-BE49-F238E27FC236}">
                <a16:creationId xmlns:a16="http://schemas.microsoft.com/office/drawing/2014/main" id="{35159452-0FA7-4247-A37F-08DCFD4F1D9C}"/>
              </a:ext>
            </a:extLst>
          </p:cNvPr>
          <p:cNvSpPr>
            <a:spLocks noGrp="1"/>
          </p:cNvSpPr>
          <p:nvPr>
            <p:ph sz="quarter" idx="4"/>
          </p:nvPr>
        </p:nvSpPr>
        <p:spPr/>
        <p:txBody>
          <a:bodyPr>
            <a:normAutofit fontScale="92500" lnSpcReduction="10000"/>
          </a:bodyPr>
          <a:lstStyle/>
          <a:p>
            <a:r>
              <a:rPr lang="en-US" dirty="0">
                <a:solidFill>
                  <a:schemeClr val="tx1">
                    <a:lumMod val="75000"/>
                    <a:lumOff val="25000"/>
                  </a:schemeClr>
                </a:solidFill>
              </a:rPr>
              <a:t>Theory focused</a:t>
            </a:r>
          </a:p>
          <a:p>
            <a:r>
              <a:rPr lang="en-US" dirty="0">
                <a:solidFill>
                  <a:schemeClr val="tx1">
                    <a:lumMod val="75000"/>
                    <a:lumOff val="25000"/>
                  </a:schemeClr>
                </a:solidFill>
              </a:rPr>
              <a:t>Supply driven </a:t>
            </a:r>
          </a:p>
          <a:p>
            <a:r>
              <a:rPr lang="en-US" dirty="0">
                <a:solidFill>
                  <a:schemeClr val="tx1">
                    <a:lumMod val="75000"/>
                    <a:lumOff val="25000"/>
                  </a:schemeClr>
                </a:solidFill>
              </a:rPr>
              <a:t>Programme based </a:t>
            </a:r>
          </a:p>
          <a:p>
            <a:r>
              <a:rPr lang="en-US" dirty="0">
                <a:solidFill>
                  <a:schemeClr val="tx1">
                    <a:lumMod val="75000"/>
                    <a:lumOff val="25000"/>
                  </a:schemeClr>
                </a:solidFill>
              </a:rPr>
              <a:t>Integration</a:t>
            </a:r>
          </a:p>
          <a:p>
            <a:r>
              <a:rPr lang="en-US" dirty="0">
                <a:solidFill>
                  <a:schemeClr val="tx1">
                    <a:lumMod val="75000"/>
                    <a:lumOff val="25000"/>
                  </a:schemeClr>
                </a:solidFill>
              </a:rPr>
              <a:t>Partnerships</a:t>
            </a:r>
          </a:p>
          <a:p>
            <a:r>
              <a:rPr lang="en-US" dirty="0">
                <a:solidFill>
                  <a:schemeClr val="tx1">
                    <a:lumMod val="75000"/>
                    <a:lumOff val="25000"/>
                  </a:schemeClr>
                </a:solidFill>
              </a:rPr>
              <a:t>Synergy </a:t>
            </a:r>
          </a:p>
          <a:p>
            <a:r>
              <a:rPr lang="en-US" dirty="0">
                <a:solidFill>
                  <a:schemeClr val="tx1">
                    <a:lumMod val="75000"/>
                    <a:lumOff val="25000"/>
                  </a:schemeClr>
                </a:solidFill>
              </a:rPr>
              <a:t>Did they do the right thing?</a:t>
            </a:r>
          </a:p>
          <a:p>
            <a:r>
              <a:rPr lang="en-US" dirty="0">
                <a:solidFill>
                  <a:schemeClr val="tx1">
                    <a:lumMod val="75000"/>
                    <a:lumOff val="25000"/>
                  </a:schemeClr>
                </a:solidFill>
              </a:rPr>
              <a:t>Did they do it right?</a:t>
            </a:r>
          </a:p>
        </p:txBody>
      </p:sp>
      <p:pic>
        <p:nvPicPr>
          <p:cNvPr id="8" name="Picture 8" descr="Image result for inequality puzzle">
            <a:extLst>
              <a:ext uri="{FF2B5EF4-FFF2-40B4-BE49-F238E27FC236}">
                <a16:creationId xmlns:a16="http://schemas.microsoft.com/office/drawing/2014/main" id="{5F1FB7FD-7D6C-436C-B294-AE71299424F8}"/>
              </a:ext>
            </a:extLst>
          </p:cNvPr>
          <p:cNvPicPr>
            <a:picLocks noChangeAspect="1" noChangeArrowheads="1"/>
          </p:cNvPicPr>
          <p:nvPr/>
        </p:nvPicPr>
        <p:blipFill rotWithShape="1">
          <a:blip r:embed="rId3" cstate="email">
            <a:alphaModFix/>
            <a:extLst>
              <a:ext uri="{28A0092B-C50C-407E-A947-70E740481C1C}">
                <a14:useLocalDpi xmlns:a14="http://schemas.microsoft.com/office/drawing/2010/main"/>
              </a:ext>
            </a:extLst>
          </a:blip>
          <a:srcRect b="-4"/>
          <a:stretch/>
        </p:blipFill>
        <p:spPr bwMode="auto">
          <a:xfrm>
            <a:off x="8390135" y="3229481"/>
            <a:ext cx="2007242" cy="1714706"/>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9" name="Picture 4" descr="Image result for fitting square into circle">
            <a:extLst>
              <a:ext uri="{FF2B5EF4-FFF2-40B4-BE49-F238E27FC236}">
                <a16:creationId xmlns:a16="http://schemas.microsoft.com/office/drawing/2014/main" id="{8FE29B60-EC95-4BE8-A068-52587E6BA871}"/>
              </a:ext>
            </a:extLst>
          </p:cNvPr>
          <p:cNvPicPr>
            <a:picLocks noChangeAspect="1" noChangeArrowheads="1"/>
          </p:cNvPicPr>
          <p:nvPr/>
        </p:nvPicPr>
        <p:blipFill rotWithShape="1">
          <a:blip r:embed="rId4" cstate="email">
            <a:alphaModFix/>
            <a:extLst>
              <a:ext uri="{28A0092B-C50C-407E-A947-70E740481C1C}">
                <a14:useLocalDpi xmlns:a14="http://schemas.microsoft.com/office/drawing/2010/main"/>
              </a:ext>
            </a:extLst>
          </a:blip>
          <a:srcRect r="-4" b="-4"/>
          <a:stretch/>
        </p:blipFill>
        <p:spPr bwMode="auto">
          <a:xfrm>
            <a:off x="2351584" y="4509122"/>
            <a:ext cx="2088232" cy="2088230"/>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10" name="Titel 1">
            <a:extLst>
              <a:ext uri="{FF2B5EF4-FFF2-40B4-BE49-F238E27FC236}">
                <a16:creationId xmlns:a16="http://schemas.microsoft.com/office/drawing/2014/main" id="{F31AF41D-6762-4B43-8822-CCEA4DB94F97}"/>
              </a:ext>
            </a:extLst>
          </p:cNvPr>
          <p:cNvSpPr txBox="1">
            <a:spLocks/>
          </p:cNvSpPr>
          <p:nvPr/>
        </p:nvSpPr>
        <p:spPr>
          <a:xfrm>
            <a:off x="1919536" y="116632"/>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i="0" kern="1200">
                <a:solidFill>
                  <a:srgbClr val="800000"/>
                </a:solidFill>
                <a:latin typeface="+mj-lt"/>
                <a:ea typeface="+mj-ea"/>
                <a:cs typeface="+mj-cs"/>
              </a:defRPr>
            </a:lvl1pPr>
          </a:lstStyle>
          <a:p>
            <a:r>
              <a:rPr lang="de-DE" sz="4400" dirty="0">
                <a:solidFill>
                  <a:schemeClr val="accent1"/>
                </a:solidFill>
              </a:rPr>
              <a:t>Logframes versus TOC</a:t>
            </a:r>
          </a:p>
        </p:txBody>
      </p:sp>
      <p:sp>
        <p:nvSpPr>
          <p:cNvPr id="15" name="Slide Number Placeholder 2">
            <a:extLst>
              <a:ext uri="{FF2B5EF4-FFF2-40B4-BE49-F238E27FC236}">
                <a16:creationId xmlns:a16="http://schemas.microsoft.com/office/drawing/2014/main" id="{57766E69-97BF-934E-A5A9-4FD6CA63DC8F}"/>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29</a:t>
            </a:fld>
            <a:endParaRPr lang="en-GB" dirty="0"/>
          </a:p>
        </p:txBody>
      </p:sp>
    </p:spTree>
    <p:extLst>
      <p:ext uri="{BB962C8B-B14F-4D97-AF65-F5344CB8AC3E}">
        <p14:creationId xmlns:p14="http://schemas.microsoft.com/office/powerpoint/2010/main" val="215330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8C44EF-2AB1-459A-8B78-0E6BFBEA6C27}"/>
              </a:ext>
            </a:extLst>
          </p:cNvPr>
          <p:cNvSpPr>
            <a:spLocks noGrp="1"/>
          </p:cNvSpPr>
          <p:nvPr>
            <p:ph type="title"/>
          </p:nvPr>
        </p:nvSpPr>
        <p:spPr>
          <a:xfrm>
            <a:off x="1895871" y="-82301"/>
            <a:ext cx="9542149" cy="1325563"/>
          </a:xfrm>
        </p:spPr>
        <p:txBody>
          <a:bodyPr/>
          <a:lstStyle/>
          <a:p>
            <a:r>
              <a:rPr lang="en-US" b="1"/>
              <a:t>Overview of the course </a:t>
            </a:r>
          </a:p>
        </p:txBody>
      </p:sp>
      <p:graphicFrame>
        <p:nvGraphicFramePr>
          <p:cNvPr id="2" name="Content Placeholder 1">
            <a:extLst>
              <a:ext uri="{FF2B5EF4-FFF2-40B4-BE49-F238E27FC236}">
                <a16:creationId xmlns:a16="http://schemas.microsoft.com/office/drawing/2014/main" id="{35466D32-77E0-4F0F-98B2-0212323F04DB}"/>
              </a:ext>
            </a:extLst>
          </p:cNvPr>
          <p:cNvGraphicFramePr>
            <a:graphicFrameLocks noGrp="1"/>
          </p:cNvGraphicFramePr>
          <p:nvPr>
            <p:ph idx="1"/>
          </p:nvPr>
        </p:nvGraphicFramePr>
        <p:xfrm>
          <a:off x="1895872" y="1230850"/>
          <a:ext cx="7715200" cy="4138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2">
            <a:extLst>
              <a:ext uri="{FF2B5EF4-FFF2-40B4-BE49-F238E27FC236}">
                <a16:creationId xmlns:a16="http://schemas.microsoft.com/office/drawing/2014/main" id="{5066F7CC-B7F0-274B-A648-836D7C9DEC8D}"/>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3</a:t>
            </a:fld>
            <a:endParaRPr lang="en-GB"/>
          </a:p>
        </p:txBody>
      </p:sp>
      <p:grpSp>
        <p:nvGrpSpPr>
          <p:cNvPr id="5" name="Group 4">
            <a:extLst>
              <a:ext uri="{FF2B5EF4-FFF2-40B4-BE49-F238E27FC236}">
                <a16:creationId xmlns:a16="http://schemas.microsoft.com/office/drawing/2014/main" id="{80B75F4F-30A3-499F-AF61-7FE43072F8D9}"/>
              </a:ext>
            </a:extLst>
          </p:cNvPr>
          <p:cNvGrpSpPr/>
          <p:nvPr/>
        </p:nvGrpSpPr>
        <p:grpSpPr>
          <a:xfrm>
            <a:off x="1895872" y="5369406"/>
            <a:ext cx="7715200" cy="954719"/>
            <a:chOff x="0" y="2103838"/>
            <a:chExt cx="7715200" cy="954719"/>
          </a:xfrm>
        </p:grpSpPr>
        <p:sp>
          <p:nvSpPr>
            <p:cNvPr id="7" name="Rectangle: Rounded Corners 6">
              <a:extLst>
                <a:ext uri="{FF2B5EF4-FFF2-40B4-BE49-F238E27FC236}">
                  <a16:creationId xmlns:a16="http://schemas.microsoft.com/office/drawing/2014/main" id="{90B52EDD-8341-4AA3-B9B8-5A8FBE0DDBE0}"/>
                </a:ext>
              </a:extLst>
            </p:cNvPr>
            <p:cNvSpPr/>
            <p:nvPr/>
          </p:nvSpPr>
          <p:spPr>
            <a:xfrm>
              <a:off x="0" y="2103838"/>
              <a:ext cx="7715200" cy="954719"/>
            </a:xfrm>
            <a:prstGeom prst="roundRect">
              <a:avLst/>
            </a:prstGeom>
            <a:solidFill>
              <a:srgbClr val="20908D"/>
            </a:solidFill>
            <a:effectLst>
              <a:outerShdw blurRad="50800" dist="38100" algn="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8" name="Rectangle: Rounded Corners 4">
              <a:extLst>
                <a:ext uri="{FF2B5EF4-FFF2-40B4-BE49-F238E27FC236}">
                  <a16:creationId xmlns:a16="http://schemas.microsoft.com/office/drawing/2014/main" id="{14A4A62D-4679-4313-8BA1-FF0A3EE0FFAC}"/>
                </a:ext>
              </a:extLst>
            </p:cNvPr>
            <p:cNvSpPr txBox="1"/>
            <p:nvPr/>
          </p:nvSpPr>
          <p:spPr>
            <a:xfrm>
              <a:off x="46606" y="2150444"/>
              <a:ext cx="7621988" cy="861507"/>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Becoming an evaluator in the UN</a:t>
              </a:r>
              <a:endParaRPr lang="en-GB" sz="2400" kern="1200"/>
            </a:p>
          </p:txBody>
        </p:sp>
      </p:grpSp>
    </p:spTree>
    <p:extLst>
      <p:ext uri="{BB962C8B-B14F-4D97-AF65-F5344CB8AC3E}">
        <p14:creationId xmlns:p14="http://schemas.microsoft.com/office/powerpoint/2010/main" val="1092782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B394-E95B-41E3-965D-83C0AF19D0D1}"/>
              </a:ext>
            </a:extLst>
          </p:cNvPr>
          <p:cNvSpPr>
            <a:spLocks noGrp="1"/>
          </p:cNvSpPr>
          <p:nvPr>
            <p:ph type="title"/>
          </p:nvPr>
        </p:nvSpPr>
        <p:spPr>
          <a:xfrm>
            <a:off x="2626659" y="-830179"/>
            <a:ext cx="8727140" cy="2520867"/>
          </a:xfrm>
        </p:spPr>
        <p:txBody>
          <a:bodyPr/>
          <a:lstStyle/>
          <a:p>
            <a:r>
              <a:rPr lang="en-US" b="1" dirty="0"/>
              <a:t>Aligning squares into holes </a:t>
            </a:r>
          </a:p>
        </p:txBody>
      </p:sp>
      <p:pic>
        <p:nvPicPr>
          <p:cNvPr id="8" name="Content Placeholder 7" descr="A close up of text on a white background&#10;&#10;Description generated with high confidence">
            <a:extLst>
              <a:ext uri="{FF2B5EF4-FFF2-40B4-BE49-F238E27FC236}">
                <a16:creationId xmlns:a16="http://schemas.microsoft.com/office/drawing/2014/main" id="{FD03BB74-E04D-43EF-8910-B878F10AFD7F}"/>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87378" y="1024015"/>
            <a:ext cx="9625263" cy="5667326"/>
          </a:xfrm>
        </p:spPr>
      </p:pic>
      <p:sp>
        <p:nvSpPr>
          <p:cNvPr id="6" name="Slide Number Placeholder 2">
            <a:extLst>
              <a:ext uri="{FF2B5EF4-FFF2-40B4-BE49-F238E27FC236}">
                <a16:creationId xmlns:a16="http://schemas.microsoft.com/office/drawing/2014/main" id="{56375A8A-B638-7244-A7C4-70E1EFF7D2F6}"/>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30</a:t>
            </a:fld>
            <a:endParaRPr lang="en-GB" dirty="0"/>
          </a:p>
        </p:txBody>
      </p:sp>
    </p:spTree>
    <p:extLst>
      <p:ext uri="{BB962C8B-B14F-4D97-AF65-F5344CB8AC3E}">
        <p14:creationId xmlns:p14="http://schemas.microsoft.com/office/powerpoint/2010/main" val="1617716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3322-17C5-490D-A736-405774362FCD}"/>
              </a:ext>
            </a:extLst>
          </p:cNvPr>
          <p:cNvSpPr>
            <a:spLocks noGrp="1"/>
          </p:cNvSpPr>
          <p:nvPr>
            <p:ph type="title"/>
          </p:nvPr>
        </p:nvSpPr>
        <p:spPr>
          <a:xfrm>
            <a:off x="1918026" y="189644"/>
            <a:ext cx="8229600" cy="1143000"/>
          </a:xfrm>
        </p:spPr>
        <p:txBody>
          <a:bodyPr>
            <a:normAutofit fontScale="90000"/>
          </a:bodyPr>
          <a:lstStyle/>
          <a:p>
            <a:r>
              <a:rPr lang="en-US" b="1" dirty="0"/>
              <a:t>Puzzle  - malaria burden reduced map</a:t>
            </a:r>
          </a:p>
        </p:txBody>
      </p:sp>
      <p:sp>
        <p:nvSpPr>
          <p:cNvPr id="5" name="Slide Number Placeholder 2">
            <a:extLst>
              <a:ext uri="{FF2B5EF4-FFF2-40B4-BE49-F238E27FC236}">
                <a16:creationId xmlns:a16="http://schemas.microsoft.com/office/drawing/2014/main" id="{8D990486-FC43-D54E-9960-000B9FEA53CA}"/>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31</a:t>
            </a:fld>
            <a:endParaRPr lang="en-GB" dirty="0"/>
          </a:p>
        </p:txBody>
      </p:sp>
      <p:grpSp>
        <p:nvGrpSpPr>
          <p:cNvPr id="124" name="Group 123">
            <a:extLst>
              <a:ext uri="{FF2B5EF4-FFF2-40B4-BE49-F238E27FC236}">
                <a16:creationId xmlns:a16="http://schemas.microsoft.com/office/drawing/2014/main" id="{89CA08BB-A052-0C47-9203-7A6BBF9E4216}"/>
              </a:ext>
            </a:extLst>
          </p:cNvPr>
          <p:cNvGrpSpPr/>
          <p:nvPr/>
        </p:nvGrpSpPr>
        <p:grpSpPr>
          <a:xfrm>
            <a:off x="2580929" y="1412777"/>
            <a:ext cx="7056231" cy="5045325"/>
            <a:chOff x="2320236" y="2201366"/>
            <a:chExt cx="4314039" cy="3449931"/>
          </a:xfrm>
          <a:scene3d>
            <a:camera prst="orthographicFront">
              <a:rot lat="0" lon="0" rev="0"/>
            </a:camera>
            <a:lightRig rig="brightRoom" dir="t">
              <a:rot lat="0" lon="0" rev="600000"/>
            </a:lightRig>
          </a:scene3d>
        </p:grpSpPr>
        <p:sp>
          <p:nvSpPr>
            <p:cNvPr id="119" name="Freeform 118">
              <a:extLst>
                <a:ext uri="{FF2B5EF4-FFF2-40B4-BE49-F238E27FC236}">
                  <a16:creationId xmlns:a16="http://schemas.microsoft.com/office/drawing/2014/main" id="{54EBC869-7609-DB4B-A385-916B923D1C20}"/>
                </a:ext>
              </a:extLst>
            </p:cNvPr>
            <p:cNvSpPr/>
            <p:nvPr/>
          </p:nvSpPr>
          <p:spPr>
            <a:xfrm>
              <a:off x="2320236" y="2878744"/>
              <a:ext cx="864096" cy="1044116"/>
            </a:xfrm>
            <a:custGeom>
              <a:avLst/>
              <a:gdLst>
                <a:gd name="connsiteX0" fmla="*/ 438131 w 864096"/>
                <a:gd name="connsiteY0" fmla="*/ 0 h 1044116"/>
                <a:gd name="connsiteX1" fmla="*/ 618151 w 864096"/>
                <a:gd name="connsiteY1" fmla="*/ 180020 h 1044116"/>
                <a:gd name="connsiteX2" fmla="*/ 864096 w 864096"/>
                <a:gd name="connsiteY2" fmla="*/ 180020 h 1044116"/>
                <a:gd name="connsiteX3" fmla="*/ 864096 w 864096"/>
                <a:gd name="connsiteY3" fmla="*/ 1044116 h 1044116"/>
                <a:gd name="connsiteX4" fmla="*/ 0 w 864096"/>
                <a:gd name="connsiteY4" fmla="*/ 1044116 h 1044116"/>
                <a:gd name="connsiteX5" fmla="*/ 0 w 864096"/>
                <a:gd name="connsiteY5" fmla="*/ 180020 h 1044116"/>
                <a:gd name="connsiteX6" fmla="*/ 258111 w 864096"/>
                <a:gd name="connsiteY6" fmla="*/ 180020 h 1044116"/>
                <a:gd name="connsiteX7" fmla="*/ 438131 w 864096"/>
                <a:gd name="connsiteY7" fmla="*/ 0 h 10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96" h="1044116">
                  <a:moveTo>
                    <a:pt x="438131" y="0"/>
                  </a:moveTo>
                  <a:cubicBezTo>
                    <a:pt x="537553" y="0"/>
                    <a:pt x="618151" y="80598"/>
                    <a:pt x="618151" y="180020"/>
                  </a:cubicBezTo>
                  <a:lnTo>
                    <a:pt x="864096" y="180020"/>
                  </a:lnTo>
                  <a:lnTo>
                    <a:pt x="864096" y="1044116"/>
                  </a:lnTo>
                  <a:lnTo>
                    <a:pt x="0" y="1044116"/>
                  </a:lnTo>
                  <a:lnTo>
                    <a:pt x="0" y="180020"/>
                  </a:lnTo>
                  <a:lnTo>
                    <a:pt x="258111" y="180020"/>
                  </a:lnTo>
                  <a:cubicBezTo>
                    <a:pt x="258111" y="80598"/>
                    <a:pt x="338709" y="0"/>
                    <a:pt x="438131" y="0"/>
                  </a:cubicBez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8" name="Freeform 117">
              <a:extLst>
                <a:ext uri="{FF2B5EF4-FFF2-40B4-BE49-F238E27FC236}">
                  <a16:creationId xmlns:a16="http://schemas.microsoft.com/office/drawing/2014/main" id="{06E0C653-C1A1-AC4A-965D-73997228380B}"/>
                </a:ext>
              </a:extLst>
            </p:cNvPr>
            <p:cNvSpPr/>
            <p:nvPr/>
          </p:nvSpPr>
          <p:spPr>
            <a:xfrm>
              <a:off x="2320236" y="3742727"/>
              <a:ext cx="864096" cy="1044116"/>
            </a:xfrm>
            <a:custGeom>
              <a:avLst/>
              <a:gdLst>
                <a:gd name="connsiteX0" fmla="*/ 438131 w 864096"/>
                <a:gd name="connsiteY0" fmla="*/ 0 h 1044116"/>
                <a:gd name="connsiteX1" fmla="*/ 618151 w 864096"/>
                <a:gd name="connsiteY1" fmla="*/ 180020 h 1044116"/>
                <a:gd name="connsiteX2" fmla="*/ 864096 w 864096"/>
                <a:gd name="connsiteY2" fmla="*/ 180020 h 1044116"/>
                <a:gd name="connsiteX3" fmla="*/ 864096 w 864096"/>
                <a:gd name="connsiteY3" fmla="*/ 1044116 h 1044116"/>
                <a:gd name="connsiteX4" fmla="*/ 0 w 864096"/>
                <a:gd name="connsiteY4" fmla="*/ 1044116 h 1044116"/>
                <a:gd name="connsiteX5" fmla="*/ 0 w 864096"/>
                <a:gd name="connsiteY5" fmla="*/ 180020 h 1044116"/>
                <a:gd name="connsiteX6" fmla="*/ 258111 w 864096"/>
                <a:gd name="connsiteY6" fmla="*/ 180020 h 1044116"/>
                <a:gd name="connsiteX7" fmla="*/ 438131 w 864096"/>
                <a:gd name="connsiteY7" fmla="*/ 0 h 10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96" h="1044116">
                  <a:moveTo>
                    <a:pt x="438131" y="0"/>
                  </a:moveTo>
                  <a:cubicBezTo>
                    <a:pt x="537553" y="0"/>
                    <a:pt x="618151" y="80598"/>
                    <a:pt x="618151" y="180020"/>
                  </a:cubicBezTo>
                  <a:lnTo>
                    <a:pt x="864096" y="180020"/>
                  </a:lnTo>
                  <a:lnTo>
                    <a:pt x="864096" y="1044116"/>
                  </a:lnTo>
                  <a:lnTo>
                    <a:pt x="0" y="1044116"/>
                  </a:lnTo>
                  <a:lnTo>
                    <a:pt x="0" y="180020"/>
                  </a:lnTo>
                  <a:lnTo>
                    <a:pt x="258111" y="180020"/>
                  </a:lnTo>
                  <a:cubicBezTo>
                    <a:pt x="258111" y="80598"/>
                    <a:pt x="338709" y="0"/>
                    <a:pt x="438131" y="0"/>
                  </a:cubicBez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4" name="Freeform 113">
              <a:extLst>
                <a:ext uri="{FF2B5EF4-FFF2-40B4-BE49-F238E27FC236}">
                  <a16:creationId xmlns:a16="http://schemas.microsoft.com/office/drawing/2014/main" id="{9D5144D1-3763-F946-BDD5-214D09AA0758}"/>
                </a:ext>
              </a:extLst>
            </p:cNvPr>
            <p:cNvSpPr/>
            <p:nvPr/>
          </p:nvSpPr>
          <p:spPr>
            <a:xfrm rot="16200000">
              <a:off x="3089818" y="2958817"/>
              <a:ext cx="864096" cy="1044116"/>
            </a:xfrm>
            <a:custGeom>
              <a:avLst/>
              <a:gdLst>
                <a:gd name="connsiteX0" fmla="*/ 438131 w 864096"/>
                <a:gd name="connsiteY0" fmla="*/ 0 h 1044116"/>
                <a:gd name="connsiteX1" fmla="*/ 618151 w 864096"/>
                <a:gd name="connsiteY1" fmla="*/ 180020 h 1044116"/>
                <a:gd name="connsiteX2" fmla="*/ 864096 w 864096"/>
                <a:gd name="connsiteY2" fmla="*/ 180020 h 1044116"/>
                <a:gd name="connsiteX3" fmla="*/ 864096 w 864096"/>
                <a:gd name="connsiteY3" fmla="*/ 1044116 h 1044116"/>
                <a:gd name="connsiteX4" fmla="*/ 0 w 864096"/>
                <a:gd name="connsiteY4" fmla="*/ 1044116 h 1044116"/>
                <a:gd name="connsiteX5" fmla="*/ 0 w 864096"/>
                <a:gd name="connsiteY5" fmla="*/ 180020 h 1044116"/>
                <a:gd name="connsiteX6" fmla="*/ 258111 w 864096"/>
                <a:gd name="connsiteY6" fmla="*/ 180020 h 1044116"/>
                <a:gd name="connsiteX7" fmla="*/ 438131 w 864096"/>
                <a:gd name="connsiteY7" fmla="*/ 0 h 10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96" h="1044116">
                  <a:moveTo>
                    <a:pt x="438131" y="0"/>
                  </a:moveTo>
                  <a:cubicBezTo>
                    <a:pt x="537553" y="0"/>
                    <a:pt x="618151" y="80598"/>
                    <a:pt x="618151" y="180020"/>
                  </a:cubicBezTo>
                  <a:lnTo>
                    <a:pt x="864096" y="180020"/>
                  </a:lnTo>
                  <a:lnTo>
                    <a:pt x="864096" y="1044116"/>
                  </a:lnTo>
                  <a:lnTo>
                    <a:pt x="0" y="1044116"/>
                  </a:lnTo>
                  <a:lnTo>
                    <a:pt x="0" y="180020"/>
                  </a:lnTo>
                  <a:lnTo>
                    <a:pt x="258111" y="180020"/>
                  </a:lnTo>
                  <a:cubicBezTo>
                    <a:pt x="258111" y="80598"/>
                    <a:pt x="338709" y="0"/>
                    <a:pt x="438131" y="0"/>
                  </a:cubicBez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Freeform 115">
              <a:extLst>
                <a:ext uri="{FF2B5EF4-FFF2-40B4-BE49-F238E27FC236}">
                  <a16:creationId xmlns:a16="http://schemas.microsoft.com/office/drawing/2014/main" id="{3494BCC5-0B48-7647-8987-9F85B4B73EA1}"/>
                </a:ext>
              </a:extLst>
            </p:cNvPr>
            <p:cNvSpPr/>
            <p:nvPr/>
          </p:nvSpPr>
          <p:spPr>
            <a:xfrm rot="16200000">
              <a:off x="3954843" y="2958818"/>
              <a:ext cx="864096" cy="1044116"/>
            </a:xfrm>
            <a:custGeom>
              <a:avLst/>
              <a:gdLst>
                <a:gd name="connsiteX0" fmla="*/ 438131 w 864096"/>
                <a:gd name="connsiteY0" fmla="*/ 0 h 1044116"/>
                <a:gd name="connsiteX1" fmla="*/ 618151 w 864096"/>
                <a:gd name="connsiteY1" fmla="*/ 180020 h 1044116"/>
                <a:gd name="connsiteX2" fmla="*/ 864096 w 864096"/>
                <a:gd name="connsiteY2" fmla="*/ 180020 h 1044116"/>
                <a:gd name="connsiteX3" fmla="*/ 864096 w 864096"/>
                <a:gd name="connsiteY3" fmla="*/ 1044116 h 1044116"/>
                <a:gd name="connsiteX4" fmla="*/ 0 w 864096"/>
                <a:gd name="connsiteY4" fmla="*/ 1044116 h 1044116"/>
                <a:gd name="connsiteX5" fmla="*/ 0 w 864096"/>
                <a:gd name="connsiteY5" fmla="*/ 180020 h 1044116"/>
                <a:gd name="connsiteX6" fmla="*/ 258111 w 864096"/>
                <a:gd name="connsiteY6" fmla="*/ 180020 h 1044116"/>
                <a:gd name="connsiteX7" fmla="*/ 438131 w 864096"/>
                <a:gd name="connsiteY7" fmla="*/ 0 h 104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96" h="1044116">
                  <a:moveTo>
                    <a:pt x="438131" y="0"/>
                  </a:moveTo>
                  <a:cubicBezTo>
                    <a:pt x="537553" y="0"/>
                    <a:pt x="618151" y="80598"/>
                    <a:pt x="618151" y="180020"/>
                  </a:cubicBezTo>
                  <a:lnTo>
                    <a:pt x="864096" y="180020"/>
                  </a:lnTo>
                  <a:lnTo>
                    <a:pt x="864096" y="1044116"/>
                  </a:lnTo>
                  <a:lnTo>
                    <a:pt x="0" y="1044116"/>
                  </a:lnTo>
                  <a:lnTo>
                    <a:pt x="0" y="180020"/>
                  </a:lnTo>
                  <a:lnTo>
                    <a:pt x="258111" y="180020"/>
                  </a:lnTo>
                  <a:cubicBezTo>
                    <a:pt x="258111" y="80598"/>
                    <a:pt x="338709" y="0"/>
                    <a:pt x="438131" y="0"/>
                  </a:cubicBez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F4C98517-5A6E-764C-91E3-1C3463F88764}"/>
                </a:ext>
              </a:extLst>
            </p:cNvPr>
            <p:cNvSpPr/>
            <p:nvPr/>
          </p:nvSpPr>
          <p:spPr>
            <a:xfrm>
              <a:off x="4046474" y="4787200"/>
              <a:ext cx="864096" cy="864096"/>
            </a:xfrm>
            <a:prstGeom prst="rect">
              <a:avLst/>
            </a:prstGeom>
            <a:ln>
              <a:noFill/>
            </a:ln>
            <a:effectLst>
              <a:outerShdw blurRad="57785" dist="33020" dir="3180000" algn="ctr">
                <a:srgbClr val="000000">
                  <a:alpha val="30000"/>
                </a:srgbClr>
              </a:outerShdw>
            </a:effectLst>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3E8F82-ACE9-FE40-A5BB-0B026A507528}"/>
                </a:ext>
              </a:extLst>
            </p:cNvPr>
            <p:cNvSpPr/>
            <p:nvPr/>
          </p:nvSpPr>
          <p:spPr>
            <a:xfrm>
              <a:off x="4902394" y="3937198"/>
              <a:ext cx="864096" cy="864096"/>
            </a:xfrm>
            <a:prstGeom prst="rect">
              <a:avLst/>
            </a:prstGeom>
            <a:ln>
              <a:noFill/>
            </a:ln>
            <a:effectLst>
              <a:outerShdw blurRad="57785" dist="33020" dir="3180000" algn="ctr">
                <a:srgbClr val="000000">
                  <a:alpha val="30000"/>
                </a:srgbClr>
              </a:outerShdw>
            </a:effectLst>
            <a:sp3d prstMaterial="metal">
              <a:bevelT w="38100" h="57150"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9" name="Freeform 108">
              <a:extLst>
                <a:ext uri="{FF2B5EF4-FFF2-40B4-BE49-F238E27FC236}">
                  <a16:creationId xmlns:a16="http://schemas.microsoft.com/office/drawing/2014/main" id="{9C6484C9-BD61-A54D-A95A-38387D87220F}"/>
                </a:ext>
              </a:extLst>
            </p:cNvPr>
            <p:cNvSpPr/>
            <p:nvPr/>
          </p:nvSpPr>
          <p:spPr>
            <a:xfrm rot="5400000">
              <a:off x="4728891" y="4607371"/>
              <a:ext cx="1043734" cy="1044117"/>
            </a:xfrm>
            <a:custGeom>
              <a:avLst/>
              <a:gdLst>
                <a:gd name="connsiteX0" fmla="*/ 179637 w 1043734"/>
                <a:gd name="connsiteY0" fmla="*/ 0 h 1044117"/>
                <a:gd name="connsiteX1" fmla="*/ 1043734 w 1043734"/>
                <a:gd name="connsiteY1" fmla="*/ 0 h 1044117"/>
                <a:gd name="connsiteX2" fmla="*/ 1043734 w 1043734"/>
                <a:gd name="connsiteY2" fmla="*/ 864097 h 1044117"/>
                <a:gd name="connsiteX3" fmla="*/ 804215 w 1043734"/>
                <a:gd name="connsiteY3" fmla="*/ 864097 h 1044117"/>
                <a:gd name="connsiteX4" fmla="*/ 804215 w 1043734"/>
                <a:gd name="connsiteY4" fmla="*/ 864097 h 1044117"/>
                <a:gd name="connsiteX5" fmla="*/ 624195 w 1043734"/>
                <a:gd name="connsiteY5" fmla="*/ 1044117 h 1044117"/>
                <a:gd name="connsiteX6" fmla="*/ 444175 w 1043734"/>
                <a:gd name="connsiteY6" fmla="*/ 864097 h 1044117"/>
                <a:gd name="connsiteX7" fmla="*/ 444175 w 1043734"/>
                <a:gd name="connsiteY7" fmla="*/ 864097 h 1044117"/>
                <a:gd name="connsiteX8" fmla="*/ 179637 w 1043734"/>
                <a:gd name="connsiteY8" fmla="*/ 864097 h 1044117"/>
                <a:gd name="connsiteX9" fmla="*/ 179637 w 1043734"/>
                <a:gd name="connsiteY9" fmla="*/ 612029 h 1044117"/>
                <a:gd name="connsiteX10" fmla="*/ 143740 w 1043734"/>
                <a:gd name="connsiteY10" fmla="*/ 608410 h 1044117"/>
                <a:gd name="connsiteX11" fmla="*/ 0 w 1043734"/>
                <a:gd name="connsiteY11" fmla="*/ 432048 h 1044117"/>
                <a:gd name="connsiteX12" fmla="*/ 143740 w 1043734"/>
                <a:gd name="connsiteY12" fmla="*/ 255685 h 1044117"/>
                <a:gd name="connsiteX13" fmla="*/ 179637 w 1043734"/>
                <a:gd name="connsiteY13" fmla="*/ 252066 h 10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734" h="1044117">
                  <a:moveTo>
                    <a:pt x="179637" y="0"/>
                  </a:moveTo>
                  <a:lnTo>
                    <a:pt x="1043734" y="0"/>
                  </a:lnTo>
                  <a:lnTo>
                    <a:pt x="1043734" y="864097"/>
                  </a:lnTo>
                  <a:lnTo>
                    <a:pt x="804215" y="864097"/>
                  </a:lnTo>
                  <a:lnTo>
                    <a:pt x="804215" y="864097"/>
                  </a:lnTo>
                  <a:cubicBezTo>
                    <a:pt x="804215" y="963519"/>
                    <a:pt x="723617" y="1044117"/>
                    <a:pt x="624195" y="1044117"/>
                  </a:cubicBezTo>
                  <a:cubicBezTo>
                    <a:pt x="524773" y="1044117"/>
                    <a:pt x="444175" y="963519"/>
                    <a:pt x="444175" y="864097"/>
                  </a:cubicBezTo>
                  <a:lnTo>
                    <a:pt x="444175" y="864097"/>
                  </a:lnTo>
                  <a:lnTo>
                    <a:pt x="179637" y="864097"/>
                  </a:lnTo>
                  <a:lnTo>
                    <a:pt x="179637" y="612029"/>
                  </a:lnTo>
                  <a:lnTo>
                    <a:pt x="143740" y="608410"/>
                  </a:lnTo>
                  <a:cubicBezTo>
                    <a:pt x="61708" y="591624"/>
                    <a:pt x="0" y="519042"/>
                    <a:pt x="0" y="432048"/>
                  </a:cubicBezTo>
                  <a:cubicBezTo>
                    <a:pt x="0" y="345053"/>
                    <a:pt x="61708" y="272471"/>
                    <a:pt x="143740" y="255685"/>
                  </a:cubicBezTo>
                  <a:lnTo>
                    <a:pt x="179637" y="252066"/>
                  </a:ln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08" name="Freeform 107">
              <a:extLst>
                <a:ext uri="{FF2B5EF4-FFF2-40B4-BE49-F238E27FC236}">
                  <a16:creationId xmlns:a16="http://schemas.microsoft.com/office/drawing/2014/main" id="{3FE7B4BF-64FF-1A42-9721-6EAE9F0AC6EA}"/>
                </a:ext>
              </a:extLst>
            </p:cNvPr>
            <p:cNvSpPr/>
            <p:nvPr/>
          </p:nvSpPr>
          <p:spPr>
            <a:xfrm rot="5400000">
              <a:off x="5689902" y="4706924"/>
              <a:ext cx="864096" cy="1024648"/>
            </a:xfrm>
            <a:custGeom>
              <a:avLst/>
              <a:gdLst>
                <a:gd name="connsiteX0" fmla="*/ 0 w 864096"/>
                <a:gd name="connsiteY0" fmla="*/ 0 h 1024648"/>
                <a:gd name="connsiteX1" fmla="*/ 864096 w 864096"/>
                <a:gd name="connsiteY1" fmla="*/ 0 h 1024648"/>
                <a:gd name="connsiteX2" fmla="*/ 864096 w 864096"/>
                <a:gd name="connsiteY2" fmla="*/ 864096 h 1024648"/>
                <a:gd name="connsiteX3" fmla="*/ 610105 w 864096"/>
                <a:gd name="connsiteY3" fmla="*/ 864096 h 1024648"/>
                <a:gd name="connsiteX4" fmla="*/ 608411 w 864096"/>
                <a:gd name="connsiteY4" fmla="*/ 880908 h 1024648"/>
                <a:gd name="connsiteX5" fmla="*/ 432048 w 864096"/>
                <a:gd name="connsiteY5" fmla="*/ 1024648 h 1024648"/>
                <a:gd name="connsiteX6" fmla="*/ 255686 w 864096"/>
                <a:gd name="connsiteY6" fmla="*/ 880908 h 1024648"/>
                <a:gd name="connsiteX7" fmla="*/ 253991 w 864096"/>
                <a:gd name="connsiteY7" fmla="*/ 864096 h 1024648"/>
                <a:gd name="connsiteX8" fmla="*/ 0 w 864096"/>
                <a:gd name="connsiteY8" fmla="*/ 864096 h 102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096" h="1024648">
                  <a:moveTo>
                    <a:pt x="0" y="0"/>
                  </a:moveTo>
                  <a:lnTo>
                    <a:pt x="864096" y="0"/>
                  </a:lnTo>
                  <a:lnTo>
                    <a:pt x="864096" y="864096"/>
                  </a:lnTo>
                  <a:lnTo>
                    <a:pt x="610105" y="864096"/>
                  </a:lnTo>
                  <a:lnTo>
                    <a:pt x="608411" y="880908"/>
                  </a:lnTo>
                  <a:cubicBezTo>
                    <a:pt x="591624" y="962940"/>
                    <a:pt x="519042" y="1024648"/>
                    <a:pt x="432048" y="1024648"/>
                  </a:cubicBezTo>
                  <a:cubicBezTo>
                    <a:pt x="345054" y="1024648"/>
                    <a:pt x="272472" y="962940"/>
                    <a:pt x="255686" y="880908"/>
                  </a:cubicBezTo>
                  <a:lnTo>
                    <a:pt x="253991" y="864096"/>
                  </a:lnTo>
                  <a:lnTo>
                    <a:pt x="0" y="864096"/>
                  </a:ln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M&amp;E</a:t>
              </a:r>
            </a:p>
          </p:txBody>
        </p:sp>
        <p:sp>
          <p:nvSpPr>
            <p:cNvPr id="104" name="Freeform 103">
              <a:extLst>
                <a:ext uri="{FF2B5EF4-FFF2-40B4-BE49-F238E27FC236}">
                  <a16:creationId xmlns:a16="http://schemas.microsoft.com/office/drawing/2014/main" id="{FEBA82E4-DD10-C84B-96BA-59DCD72F5C07}"/>
                </a:ext>
              </a:extLst>
            </p:cNvPr>
            <p:cNvSpPr/>
            <p:nvPr/>
          </p:nvSpPr>
          <p:spPr>
            <a:xfrm>
              <a:off x="5590541" y="3937198"/>
              <a:ext cx="1043734" cy="1044117"/>
            </a:xfrm>
            <a:custGeom>
              <a:avLst/>
              <a:gdLst>
                <a:gd name="connsiteX0" fmla="*/ 179637 w 1043734"/>
                <a:gd name="connsiteY0" fmla="*/ 0 h 1044117"/>
                <a:gd name="connsiteX1" fmla="*/ 1043734 w 1043734"/>
                <a:gd name="connsiteY1" fmla="*/ 0 h 1044117"/>
                <a:gd name="connsiteX2" fmla="*/ 1043734 w 1043734"/>
                <a:gd name="connsiteY2" fmla="*/ 864097 h 1044117"/>
                <a:gd name="connsiteX3" fmla="*/ 804215 w 1043734"/>
                <a:gd name="connsiteY3" fmla="*/ 864097 h 1044117"/>
                <a:gd name="connsiteX4" fmla="*/ 804215 w 1043734"/>
                <a:gd name="connsiteY4" fmla="*/ 864097 h 1044117"/>
                <a:gd name="connsiteX5" fmla="*/ 624195 w 1043734"/>
                <a:gd name="connsiteY5" fmla="*/ 1044117 h 1044117"/>
                <a:gd name="connsiteX6" fmla="*/ 444175 w 1043734"/>
                <a:gd name="connsiteY6" fmla="*/ 864097 h 1044117"/>
                <a:gd name="connsiteX7" fmla="*/ 444175 w 1043734"/>
                <a:gd name="connsiteY7" fmla="*/ 864097 h 1044117"/>
                <a:gd name="connsiteX8" fmla="*/ 179637 w 1043734"/>
                <a:gd name="connsiteY8" fmla="*/ 864097 h 1044117"/>
                <a:gd name="connsiteX9" fmla="*/ 179637 w 1043734"/>
                <a:gd name="connsiteY9" fmla="*/ 612029 h 1044117"/>
                <a:gd name="connsiteX10" fmla="*/ 143740 w 1043734"/>
                <a:gd name="connsiteY10" fmla="*/ 608410 h 1044117"/>
                <a:gd name="connsiteX11" fmla="*/ 0 w 1043734"/>
                <a:gd name="connsiteY11" fmla="*/ 432048 h 1044117"/>
                <a:gd name="connsiteX12" fmla="*/ 143740 w 1043734"/>
                <a:gd name="connsiteY12" fmla="*/ 255685 h 1044117"/>
                <a:gd name="connsiteX13" fmla="*/ 179637 w 1043734"/>
                <a:gd name="connsiteY13" fmla="*/ 252066 h 10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734" h="1044117">
                  <a:moveTo>
                    <a:pt x="179637" y="0"/>
                  </a:moveTo>
                  <a:lnTo>
                    <a:pt x="1043734" y="0"/>
                  </a:lnTo>
                  <a:lnTo>
                    <a:pt x="1043734" y="864097"/>
                  </a:lnTo>
                  <a:lnTo>
                    <a:pt x="804215" y="864097"/>
                  </a:lnTo>
                  <a:lnTo>
                    <a:pt x="804215" y="864097"/>
                  </a:lnTo>
                  <a:cubicBezTo>
                    <a:pt x="804215" y="963519"/>
                    <a:pt x="723617" y="1044117"/>
                    <a:pt x="624195" y="1044117"/>
                  </a:cubicBezTo>
                  <a:cubicBezTo>
                    <a:pt x="524773" y="1044117"/>
                    <a:pt x="444175" y="963519"/>
                    <a:pt x="444175" y="864097"/>
                  </a:cubicBezTo>
                  <a:lnTo>
                    <a:pt x="444175" y="864097"/>
                  </a:lnTo>
                  <a:lnTo>
                    <a:pt x="179637" y="864097"/>
                  </a:lnTo>
                  <a:lnTo>
                    <a:pt x="179637" y="612029"/>
                  </a:lnTo>
                  <a:lnTo>
                    <a:pt x="143740" y="608410"/>
                  </a:lnTo>
                  <a:cubicBezTo>
                    <a:pt x="61708" y="591624"/>
                    <a:pt x="0" y="519042"/>
                    <a:pt x="0" y="432048"/>
                  </a:cubicBezTo>
                  <a:cubicBezTo>
                    <a:pt x="0" y="345053"/>
                    <a:pt x="61708" y="272471"/>
                    <a:pt x="143740" y="255685"/>
                  </a:cubicBezTo>
                  <a:lnTo>
                    <a:pt x="179637" y="252066"/>
                  </a:ln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9C240E0-6D88-CC4E-A51B-329FE63FCE12}"/>
                </a:ext>
              </a:extLst>
            </p:cNvPr>
            <p:cNvSpPr/>
            <p:nvPr/>
          </p:nvSpPr>
          <p:spPr>
            <a:xfrm>
              <a:off x="4904621" y="2201366"/>
              <a:ext cx="864096" cy="864096"/>
            </a:xfrm>
            <a:prstGeom prst="rect">
              <a:avLst/>
            </a:prstGeom>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a:extLst>
                <a:ext uri="{FF2B5EF4-FFF2-40B4-BE49-F238E27FC236}">
                  <a16:creationId xmlns:a16="http://schemas.microsoft.com/office/drawing/2014/main" id="{F3B9D547-893E-8543-A6CD-AB5578F4E46C}"/>
                </a:ext>
              </a:extLst>
            </p:cNvPr>
            <p:cNvSpPr/>
            <p:nvPr/>
          </p:nvSpPr>
          <p:spPr>
            <a:xfrm>
              <a:off x="5770179" y="3068081"/>
              <a:ext cx="864096" cy="1024648"/>
            </a:xfrm>
            <a:custGeom>
              <a:avLst/>
              <a:gdLst>
                <a:gd name="connsiteX0" fmla="*/ 0 w 864096"/>
                <a:gd name="connsiteY0" fmla="*/ 0 h 1024648"/>
                <a:gd name="connsiteX1" fmla="*/ 864096 w 864096"/>
                <a:gd name="connsiteY1" fmla="*/ 0 h 1024648"/>
                <a:gd name="connsiteX2" fmla="*/ 864096 w 864096"/>
                <a:gd name="connsiteY2" fmla="*/ 864096 h 1024648"/>
                <a:gd name="connsiteX3" fmla="*/ 610105 w 864096"/>
                <a:gd name="connsiteY3" fmla="*/ 864096 h 1024648"/>
                <a:gd name="connsiteX4" fmla="*/ 608411 w 864096"/>
                <a:gd name="connsiteY4" fmla="*/ 880908 h 1024648"/>
                <a:gd name="connsiteX5" fmla="*/ 432048 w 864096"/>
                <a:gd name="connsiteY5" fmla="*/ 1024648 h 1024648"/>
                <a:gd name="connsiteX6" fmla="*/ 255686 w 864096"/>
                <a:gd name="connsiteY6" fmla="*/ 880908 h 1024648"/>
                <a:gd name="connsiteX7" fmla="*/ 253991 w 864096"/>
                <a:gd name="connsiteY7" fmla="*/ 864096 h 1024648"/>
                <a:gd name="connsiteX8" fmla="*/ 0 w 864096"/>
                <a:gd name="connsiteY8" fmla="*/ 864096 h 102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096" h="1024648">
                  <a:moveTo>
                    <a:pt x="0" y="0"/>
                  </a:moveTo>
                  <a:lnTo>
                    <a:pt x="864096" y="0"/>
                  </a:lnTo>
                  <a:lnTo>
                    <a:pt x="864096" y="864096"/>
                  </a:lnTo>
                  <a:lnTo>
                    <a:pt x="610105" y="864096"/>
                  </a:lnTo>
                  <a:lnTo>
                    <a:pt x="608411" y="880908"/>
                  </a:lnTo>
                  <a:cubicBezTo>
                    <a:pt x="591624" y="962940"/>
                    <a:pt x="519042" y="1024648"/>
                    <a:pt x="432048" y="1024648"/>
                  </a:cubicBezTo>
                  <a:cubicBezTo>
                    <a:pt x="345054" y="1024648"/>
                    <a:pt x="272472" y="962940"/>
                    <a:pt x="255686" y="880908"/>
                  </a:cubicBezTo>
                  <a:lnTo>
                    <a:pt x="253991" y="864096"/>
                  </a:lnTo>
                  <a:lnTo>
                    <a:pt x="0" y="864096"/>
                  </a:ln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3" name="Freeform 102">
              <a:extLst>
                <a:ext uri="{FF2B5EF4-FFF2-40B4-BE49-F238E27FC236}">
                  <a16:creationId xmlns:a16="http://schemas.microsoft.com/office/drawing/2014/main" id="{C5387BB6-5D36-6F49-8F42-4AA5BCED84F5}"/>
                </a:ext>
              </a:extLst>
            </p:cNvPr>
            <p:cNvSpPr/>
            <p:nvPr/>
          </p:nvSpPr>
          <p:spPr>
            <a:xfrm>
              <a:off x="4720907" y="2869189"/>
              <a:ext cx="1241190" cy="1228575"/>
            </a:xfrm>
            <a:custGeom>
              <a:avLst/>
              <a:gdLst>
                <a:gd name="connsiteX0" fmla="*/ 619685 w 1241190"/>
                <a:gd name="connsiteY0" fmla="*/ 0 h 1228575"/>
                <a:gd name="connsiteX1" fmla="*/ 799705 w 1241190"/>
                <a:gd name="connsiteY1" fmla="*/ 180020 h 1228575"/>
                <a:gd name="connsiteX2" fmla="*/ 795250 w 1241190"/>
                <a:gd name="connsiteY2" fmla="*/ 202089 h 1228575"/>
                <a:gd name="connsiteX3" fmla="*/ 1047631 w 1241190"/>
                <a:gd name="connsiteY3" fmla="*/ 202089 h 1228575"/>
                <a:gd name="connsiteX4" fmla="*/ 1047631 w 1241190"/>
                <a:gd name="connsiteY4" fmla="*/ 455482 h 1228575"/>
                <a:gd name="connsiteX5" fmla="*/ 1061170 w 1241190"/>
                <a:gd name="connsiteY5" fmla="*/ 454117 h 1228575"/>
                <a:gd name="connsiteX6" fmla="*/ 1241190 w 1241190"/>
                <a:gd name="connsiteY6" fmla="*/ 634137 h 1228575"/>
                <a:gd name="connsiteX7" fmla="*/ 1061170 w 1241190"/>
                <a:gd name="connsiteY7" fmla="*/ 814157 h 1228575"/>
                <a:gd name="connsiteX8" fmla="*/ 1047631 w 1241190"/>
                <a:gd name="connsiteY8" fmla="*/ 812792 h 1228575"/>
                <a:gd name="connsiteX9" fmla="*/ 1047631 w 1241190"/>
                <a:gd name="connsiteY9" fmla="*/ 1066185 h 1228575"/>
                <a:gd name="connsiteX10" fmla="*/ 792223 w 1241190"/>
                <a:gd name="connsiteY10" fmla="*/ 1066185 h 1228575"/>
                <a:gd name="connsiteX11" fmla="*/ 781635 w 1241190"/>
                <a:gd name="connsiteY11" fmla="*/ 1118627 h 1228575"/>
                <a:gd name="connsiteX12" fmla="*/ 615762 w 1241190"/>
                <a:gd name="connsiteY12" fmla="*/ 1228575 h 1228575"/>
                <a:gd name="connsiteX13" fmla="*/ 449889 w 1241190"/>
                <a:gd name="connsiteY13" fmla="*/ 1118627 h 1228575"/>
                <a:gd name="connsiteX14" fmla="*/ 439302 w 1241190"/>
                <a:gd name="connsiteY14" fmla="*/ 1066185 h 1228575"/>
                <a:gd name="connsiteX15" fmla="*/ 183535 w 1241190"/>
                <a:gd name="connsiteY15" fmla="*/ 1066185 h 1228575"/>
                <a:gd name="connsiteX16" fmla="*/ 183535 w 1241190"/>
                <a:gd name="connsiteY16" fmla="*/ 811335 h 1228575"/>
                <a:gd name="connsiteX17" fmla="*/ 180020 w 1241190"/>
                <a:gd name="connsiteY17" fmla="*/ 811689 h 1228575"/>
                <a:gd name="connsiteX18" fmla="*/ 0 w 1241190"/>
                <a:gd name="connsiteY18" fmla="*/ 631669 h 1228575"/>
                <a:gd name="connsiteX19" fmla="*/ 180020 w 1241190"/>
                <a:gd name="connsiteY19" fmla="*/ 451649 h 1228575"/>
                <a:gd name="connsiteX20" fmla="*/ 183535 w 1241190"/>
                <a:gd name="connsiteY20" fmla="*/ 452004 h 1228575"/>
                <a:gd name="connsiteX21" fmla="*/ 183535 w 1241190"/>
                <a:gd name="connsiteY21" fmla="*/ 202089 h 1228575"/>
                <a:gd name="connsiteX22" fmla="*/ 444121 w 1241190"/>
                <a:gd name="connsiteY22" fmla="*/ 202089 h 1228575"/>
                <a:gd name="connsiteX23" fmla="*/ 439665 w 1241190"/>
                <a:gd name="connsiteY23" fmla="*/ 180020 h 1228575"/>
                <a:gd name="connsiteX24" fmla="*/ 619685 w 1241190"/>
                <a:gd name="connsiteY24" fmla="*/ 0 h 12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1190" h="1228575">
                  <a:moveTo>
                    <a:pt x="619685" y="0"/>
                  </a:moveTo>
                  <a:cubicBezTo>
                    <a:pt x="719107" y="0"/>
                    <a:pt x="799705" y="80598"/>
                    <a:pt x="799705" y="180020"/>
                  </a:cubicBezTo>
                  <a:lnTo>
                    <a:pt x="795250" y="202089"/>
                  </a:lnTo>
                  <a:lnTo>
                    <a:pt x="1047631" y="202089"/>
                  </a:lnTo>
                  <a:lnTo>
                    <a:pt x="1047631" y="455482"/>
                  </a:lnTo>
                  <a:lnTo>
                    <a:pt x="1061170" y="454117"/>
                  </a:lnTo>
                  <a:cubicBezTo>
                    <a:pt x="1160592" y="454117"/>
                    <a:pt x="1241190" y="534715"/>
                    <a:pt x="1241190" y="634137"/>
                  </a:cubicBezTo>
                  <a:cubicBezTo>
                    <a:pt x="1241190" y="733559"/>
                    <a:pt x="1160592" y="814157"/>
                    <a:pt x="1061170" y="814157"/>
                  </a:cubicBezTo>
                  <a:lnTo>
                    <a:pt x="1047631" y="812792"/>
                  </a:lnTo>
                  <a:lnTo>
                    <a:pt x="1047631" y="1066185"/>
                  </a:lnTo>
                  <a:lnTo>
                    <a:pt x="792223" y="1066185"/>
                  </a:lnTo>
                  <a:lnTo>
                    <a:pt x="781635" y="1118627"/>
                  </a:lnTo>
                  <a:cubicBezTo>
                    <a:pt x="754307" y="1183239"/>
                    <a:pt x="690329" y="1228575"/>
                    <a:pt x="615762" y="1228575"/>
                  </a:cubicBezTo>
                  <a:cubicBezTo>
                    <a:pt x="541196" y="1228575"/>
                    <a:pt x="477218" y="1183239"/>
                    <a:pt x="449889" y="1118627"/>
                  </a:cubicBezTo>
                  <a:lnTo>
                    <a:pt x="439302" y="1066185"/>
                  </a:lnTo>
                  <a:lnTo>
                    <a:pt x="183535" y="1066185"/>
                  </a:lnTo>
                  <a:lnTo>
                    <a:pt x="183535" y="811335"/>
                  </a:lnTo>
                  <a:lnTo>
                    <a:pt x="180020" y="811689"/>
                  </a:lnTo>
                  <a:cubicBezTo>
                    <a:pt x="80598" y="811689"/>
                    <a:pt x="0" y="731091"/>
                    <a:pt x="0" y="631669"/>
                  </a:cubicBezTo>
                  <a:cubicBezTo>
                    <a:pt x="0" y="532247"/>
                    <a:pt x="80598" y="451649"/>
                    <a:pt x="180020" y="451649"/>
                  </a:cubicBezTo>
                  <a:lnTo>
                    <a:pt x="183535" y="452004"/>
                  </a:lnTo>
                  <a:lnTo>
                    <a:pt x="183535" y="202089"/>
                  </a:lnTo>
                  <a:lnTo>
                    <a:pt x="444121" y="202089"/>
                  </a:lnTo>
                  <a:lnTo>
                    <a:pt x="439665" y="180020"/>
                  </a:lnTo>
                  <a:cubicBezTo>
                    <a:pt x="439665" y="80598"/>
                    <a:pt x="520263" y="0"/>
                    <a:pt x="619685" y="0"/>
                  </a:cubicBez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5" name="Freeform 94">
              <a:extLst>
                <a:ext uri="{FF2B5EF4-FFF2-40B4-BE49-F238E27FC236}">
                  <a16:creationId xmlns:a16="http://schemas.microsoft.com/office/drawing/2014/main" id="{5AF83A54-62C8-FE44-88DA-2C082B0AABBD}"/>
                </a:ext>
              </a:extLst>
            </p:cNvPr>
            <p:cNvSpPr/>
            <p:nvPr/>
          </p:nvSpPr>
          <p:spPr>
            <a:xfrm>
              <a:off x="5590541" y="2201366"/>
              <a:ext cx="1043734" cy="1044117"/>
            </a:xfrm>
            <a:custGeom>
              <a:avLst/>
              <a:gdLst>
                <a:gd name="connsiteX0" fmla="*/ 179637 w 1043734"/>
                <a:gd name="connsiteY0" fmla="*/ 0 h 1044117"/>
                <a:gd name="connsiteX1" fmla="*/ 1043734 w 1043734"/>
                <a:gd name="connsiteY1" fmla="*/ 0 h 1044117"/>
                <a:gd name="connsiteX2" fmla="*/ 1043734 w 1043734"/>
                <a:gd name="connsiteY2" fmla="*/ 864097 h 1044117"/>
                <a:gd name="connsiteX3" fmla="*/ 804215 w 1043734"/>
                <a:gd name="connsiteY3" fmla="*/ 864097 h 1044117"/>
                <a:gd name="connsiteX4" fmla="*/ 804215 w 1043734"/>
                <a:gd name="connsiteY4" fmla="*/ 864097 h 1044117"/>
                <a:gd name="connsiteX5" fmla="*/ 624195 w 1043734"/>
                <a:gd name="connsiteY5" fmla="*/ 1044117 h 1044117"/>
                <a:gd name="connsiteX6" fmla="*/ 444175 w 1043734"/>
                <a:gd name="connsiteY6" fmla="*/ 864097 h 1044117"/>
                <a:gd name="connsiteX7" fmla="*/ 444175 w 1043734"/>
                <a:gd name="connsiteY7" fmla="*/ 864097 h 1044117"/>
                <a:gd name="connsiteX8" fmla="*/ 179637 w 1043734"/>
                <a:gd name="connsiteY8" fmla="*/ 864097 h 1044117"/>
                <a:gd name="connsiteX9" fmla="*/ 179637 w 1043734"/>
                <a:gd name="connsiteY9" fmla="*/ 612029 h 1044117"/>
                <a:gd name="connsiteX10" fmla="*/ 143740 w 1043734"/>
                <a:gd name="connsiteY10" fmla="*/ 608410 h 1044117"/>
                <a:gd name="connsiteX11" fmla="*/ 0 w 1043734"/>
                <a:gd name="connsiteY11" fmla="*/ 432048 h 1044117"/>
                <a:gd name="connsiteX12" fmla="*/ 143740 w 1043734"/>
                <a:gd name="connsiteY12" fmla="*/ 255685 h 1044117"/>
                <a:gd name="connsiteX13" fmla="*/ 179637 w 1043734"/>
                <a:gd name="connsiteY13" fmla="*/ 252066 h 10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734" h="1044117">
                  <a:moveTo>
                    <a:pt x="179637" y="0"/>
                  </a:moveTo>
                  <a:lnTo>
                    <a:pt x="1043734" y="0"/>
                  </a:lnTo>
                  <a:lnTo>
                    <a:pt x="1043734" y="864097"/>
                  </a:lnTo>
                  <a:lnTo>
                    <a:pt x="804215" y="864097"/>
                  </a:lnTo>
                  <a:lnTo>
                    <a:pt x="804215" y="864097"/>
                  </a:lnTo>
                  <a:cubicBezTo>
                    <a:pt x="804215" y="963519"/>
                    <a:pt x="723617" y="1044117"/>
                    <a:pt x="624195" y="1044117"/>
                  </a:cubicBezTo>
                  <a:cubicBezTo>
                    <a:pt x="524773" y="1044117"/>
                    <a:pt x="444175" y="963519"/>
                    <a:pt x="444175" y="864097"/>
                  </a:cubicBezTo>
                  <a:lnTo>
                    <a:pt x="444175" y="864097"/>
                  </a:lnTo>
                  <a:lnTo>
                    <a:pt x="179637" y="864097"/>
                  </a:lnTo>
                  <a:lnTo>
                    <a:pt x="179637" y="612029"/>
                  </a:lnTo>
                  <a:lnTo>
                    <a:pt x="143740" y="608410"/>
                  </a:lnTo>
                  <a:cubicBezTo>
                    <a:pt x="61708" y="591624"/>
                    <a:pt x="0" y="519042"/>
                    <a:pt x="0" y="432048"/>
                  </a:cubicBezTo>
                  <a:cubicBezTo>
                    <a:pt x="0" y="345053"/>
                    <a:pt x="61708" y="272471"/>
                    <a:pt x="143740" y="255685"/>
                  </a:cubicBezTo>
                  <a:lnTo>
                    <a:pt x="179637" y="252066"/>
                  </a:ln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bg1"/>
                  </a:solidFill>
                </a:rPr>
                <a:t>     Language </a:t>
              </a:r>
            </a:p>
            <a:p>
              <a:pPr algn="ctr"/>
              <a:r>
                <a:rPr lang="en-US" sz="1600" dirty="0">
                  <a:solidFill>
                    <a:schemeClr val="bg1"/>
                  </a:solidFill>
                </a:rPr>
                <a:t>     skills </a:t>
              </a:r>
            </a:p>
            <a:p>
              <a:pPr algn="ctr"/>
              <a:endParaRPr lang="en-US" dirty="0"/>
            </a:p>
          </p:txBody>
        </p:sp>
        <p:sp>
          <p:nvSpPr>
            <p:cNvPr id="101" name="Freeform 100">
              <a:extLst>
                <a:ext uri="{FF2B5EF4-FFF2-40B4-BE49-F238E27FC236}">
                  <a16:creationId xmlns:a16="http://schemas.microsoft.com/office/drawing/2014/main" id="{CB2B7047-2266-6244-ADAC-24DA3CEFBC4B}"/>
                </a:ext>
              </a:extLst>
            </p:cNvPr>
            <p:cNvSpPr/>
            <p:nvPr/>
          </p:nvSpPr>
          <p:spPr>
            <a:xfrm rot="16200000">
              <a:off x="4039255" y="2201175"/>
              <a:ext cx="1043734" cy="1044117"/>
            </a:xfrm>
            <a:custGeom>
              <a:avLst/>
              <a:gdLst>
                <a:gd name="connsiteX0" fmla="*/ 179637 w 1043734"/>
                <a:gd name="connsiteY0" fmla="*/ 0 h 1044117"/>
                <a:gd name="connsiteX1" fmla="*/ 1043734 w 1043734"/>
                <a:gd name="connsiteY1" fmla="*/ 0 h 1044117"/>
                <a:gd name="connsiteX2" fmla="*/ 1043734 w 1043734"/>
                <a:gd name="connsiteY2" fmla="*/ 864097 h 1044117"/>
                <a:gd name="connsiteX3" fmla="*/ 804215 w 1043734"/>
                <a:gd name="connsiteY3" fmla="*/ 864097 h 1044117"/>
                <a:gd name="connsiteX4" fmla="*/ 804215 w 1043734"/>
                <a:gd name="connsiteY4" fmla="*/ 864097 h 1044117"/>
                <a:gd name="connsiteX5" fmla="*/ 624195 w 1043734"/>
                <a:gd name="connsiteY5" fmla="*/ 1044117 h 1044117"/>
                <a:gd name="connsiteX6" fmla="*/ 444175 w 1043734"/>
                <a:gd name="connsiteY6" fmla="*/ 864097 h 1044117"/>
                <a:gd name="connsiteX7" fmla="*/ 444175 w 1043734"/>
                <a:gd name="connsiteY7" fmla="*/ 864097 h 1044117"/>
                <a:gd name="connsiteX8" fmla="*/ 179637 w 1043734"/>
                <a:gd name="connsiteY8" fmla="*/ 864097 h 1044117"/>
                <a:gd name="connsiteX9" fmla="*/ 179637 w 1043734"/>
                <a:gd name="connsiteY9" fmla="*/ 612029 h 1044117"/>
                <a:gd name="connsiteX10" fmla="*/ 143740 w 1043734"/>
                <a:gd name="connsiteY10" fmla="*/ 608410 h 1044117"/>
                <a:gd name="connsiteX11" fmla="*/ 0 w 1043734"/>
                <a:gd name="connsiteY11" fmla="*/ 432048 h 1044117"/>
                <a:gd name="connsiteX12" fmla="*/ 143740 w 1043734"/>
                <a:gd name="connsiteY12" fmla="*/ 255685 h 1044117"/>
                <a:gd name="connsiteX13" fmla="*/ 179637 w 1043734"/>
                <a:gd name="connsiteY13" fmla="*/ 252066 h 10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734" h="1044117">
                  <a:moveTo>
                    <a:pt x="179637" y="0"/>
                  </a:moveTo>
                  <a:lnTo>
                    <a:pt x="1043734" y="0"/>
                  </a:lnTo>
                  <a:lnTo>
                    <a:pt x="1043734" y="864097"/>
                  </a:lnTo>
                  <a:lnTo>
                    <a:pt x="804215" y="864097"/>
                  </a:lnTo>
                  <a:lnTo>
                    <a:pt x="804215" y="864097"/>
                  </a:lnTo>
                  <a:cubicBezTo>
                    <a:pt x="804215" y="963519"/>
                    <a:pt x="723617" y="1044117"/>
                    <a:pt x="624195" y="1044117"/>
                  </a:cubicBezTo>
                  <a:cubicBezTo>
                    <a:pt x="524773" y="1044117"/>
                    <a:pt x="444175" y="963519"/>
                    <a:pt x="444175" y="864097"/>
                  </a:cubicBezTo>
                  <a:lnTo>
                    <a:pt x="444175" y="864097"/>
                  </a:lnTo>
                  <a:lnTo>
                    <a:pt x="179637" y="864097"/>
                  </a:lnTo>
                  <a:lnTo>
                    <a:pt x="179637" y="612029"/>
                  </a:lnTo>
                  <a:lnTo>
                    <a:pt x="143740" y="608410"/>
                  </a:lnTo>
                  <a:cubicBezTo>
                    <a:pt x="61708" y="591624"/>
                    <a:pt x="0" y="519042"/>
                    <a:pt x="0" y="432048"/>
                  </a:cubicBezTo>
                  <a:cubicBezTo>
                    <a:pt x="0" y="345053"/>
                    <a:pt x="61708" y="272471"/>
                    <a:pt x="143740" y="255685"/>
                  </a:cubicBezTo>
                  <a:lnTo>
                    <a:pt x="179637" y="252066"/>
                  </a:ln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5" name="Freeform 114">
              <a:extLst>
                <a:ext uri="{FF2B5EF4-FFF2-40B4-BE49-F238E27FC236}">
                  <a16:creationId xmlns:a16="http://schemas.microsoft.com/office/drawing/2014/main" id="{A7BAED2D-DDD0-1446-A18E-3FA755B689BA}"/>
                </a:ext>
              </a:extLst>
            </p:cNvPr>
            <p:cNvSpPr/>
            <p:nvPr/>
          </p:nvSpPr>
          <p:spPr>
            <a:xfrm rot="16200000">
              <a:off x="3178070" y="2201175"/>
              <a:ext cx="1043734" cy="1044117"/>
            </a:xfrm>
            <a:custGeom>
              <a:avLst/>
              <a:gdLst>
                <a:gd name="connsiteX0" fmla="*/ 179637 w 1043734"/>
                <a:gd name="connsiteY0" fmla="*/ 0 h 1044117"/>
                <a:gd name="connsiteX1" fmla="*/ 1043734 w 1043734"/>
                <a:gd name="connsiteY1" fmla="*/ 0 h 1044117"/>
                <a:gd name="connsiteX2" fmla="*/ 1043734 w 1043734"/>
                <a:gd name="connsiteY2" fmla="*/ 864097 h 1044117"/>
                <a:gd name="connsiteX3" fmla="*/ 804215 w 1043734"/>
                <a:gd name="connsiteY3" fmla="*/ 864097 h 1044117"/>
                <a:gd name="connsiteX4" fmla="*/ 804215 w 1043734"/>
                <a:gd name="connsiteY4" fmla="*/ 864097 h 1044117"/>
                <a:gd name="connsiteX5" fmla="*/ 624195 w 1043734"/>
                <a:gd name="connsiteY5" fmla="*/ 1044117 h 1044117"/>
                <a:gd name="connsiteX6" fmla="*/ 444175 w 1043734"/>
                <a:gd name="connsiteY6" fmla="*/ 864097 h 1044117"/>
                <a:gd name="connsiteX7" fmla="*/ 444175 w 1043734"/>
                <a:gd name="connsiteY7" fmla="*/ 864097 h 1044117"/>
                <a:gd name="connsiteX8" fmla="*/ 179637 w 1043734"/>
                <a:gd name="connsiteY8" fmla="*/ 864097 h 1044117"/>
                <a:gd name="connsiteX9" fmla="*/ 179637 w 1043734"/>
                <a:gd name="connsiteY9" fmla="*/ 612029 h 1044117"/>
                <a:gd name="connsiteX10" fmla="*/ 143740 w 1043734"/>
                <a:gd name="connsiteY10" fmla="*/ 608410 h 1044117"/>
                <a:gd name="connsiteX11" fmla="*/ 0 w 1043734"/>
                <a:gd name="connsiteY11" fmla="*/ 432048 h 1044117"/>
                <a:gd name="connsiteX12" fmla="*/ 143740 w 1043734"/>
                <a:gd name="connsiteY12" fmla="*/ 255685 h 1044117"/>
                <a:gd name="connsiteX13" fmla="*/ 179637 w 1043734"/>
                <a:gd name="connsiteY13" fmla="*/ 252066 h 10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734" h="1044117">
                  <a:moveTo>
                    <a:pt x="179637" y="0"/>
                  </a:moveTo>
                  <a:lnTo>
                    <a:pt x="1043734" y="0"/>
                  </a:lnTo>
                  <a:lnTo>
                    <a:pt x="1043734" y="864097"/>
                  </a:lnTo>
                  <a:lnTo>
                    <a:pt x="804215" y="864097"/>
                  </a:lnTo>
                  <a:lnTo>
                    <a:pt x="804215" y="864097"/>
                  </a:lnTo>
                  <a:cubicBezTo>
                    <a:pt x="804215" y="963519"/>
                    <a:pt x="723617" y="1044117"/>
                    <a:pt x="624195" y="1044117"/>
                  </a:cubicBezTo>
                  <a:cubicBezTo>
                    <a:pt x="524773" y="1044117"/>
                    <a:pt x="444175" y="963519"/>
                    <a:pt x="444175" y="864097"/>
                  </a:cubicBezTo>
                  <a:lnTo>
                    <a:pt x="444175" y="864097"/>
                  </a:lnTo>
                  <a:lnTo>
                    <a:pt x="179637" y="864097"/>
                  </a:lnTo>
                  <a:lnTo>
                    <a:pt x="179637" y="612029"/>
                  </a:lnTo>
                  <a:lnTo>
                    <a:pt x="143740" y="608410"/>
                  </a:lnTo>
                  <a:cubicBezTo>
                    <a:pt x="61708" y="591624"/>
                    <a:pt x="0" y="519042"/>
                    <a:pt x="0" y="432048"/>
                  </a:cubicBezTo>
                  <a:cubicBezTo>
                    <a:pt x="0" y="345053"/>
                    <a:pt x="61708" y="272471"/>
                    <a:pt x="143740" y="255685"/>
                  </a:cubicBezTo>
                  <a:lnTo>
                    <a:pt x="179637" y="252066"/>
                  </a:ln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3" name="Freeform 112">
              <a:extLst>
                <a:ext uri="{FF2B5EF4-FFF2-40B4-BE49-F238E27FC236}">
                  <a16:creationId xmlns:a16="http://schemas.microsoft.com/office/drawing/2014/main" id="{7691C477-2F98-2E46-8E0A-541F89CC8C53}"/>
                </a:ext>
              </a:extLst>
            </p:cNvPr>
            <p:cNvSpPr/>
            <p:nvPr/>
          </p:nvSpPr>
          <p:spPr>
            <a:xfrm rot="5400000">
              <a:off x="3002165" y="3737713"/>
              <a:ext cx="1043734" cy="1044117"/>
            </a:xfrm>
            <a:custGeom>
              <a:avLst/>
              <a:gdLst>
                <a:gd name="connsiteX0" fmla="*/ 179637 w 1043734"/>
                <a:gd name="connsiteY0" fmla="*/ 0 h 1044117"/>
                <a:gd name="connsiteX1" fmla="*/ 1043734 w 1043734"/>
                <a:gd name="connsiteY1" fmla="*/ 0 h 1044117"/>
                <a:gd name="connsiteX2" fmla="*/ 1043734 w 1043734"/>
                <a:gd name="connsiteY2" fmla="*/ 864097 h 1044117"/>
                <a:gd name="connsiteX3" fmla="*/ 804215 w 1043734"/>
                <a:gd name="connsiteY3" fmla="*/ 864097 h 1044117"/>
                <a:gd name="connsiteX4" fmla="*/ 804215 w 1043734"/>
                <a:gd name="connsiteY4" fmla="*/ 864097 h 1044117"/>
                <a:gd name="connsiteX5" fmla="*/ 624195 w 1043734"/>
                <a:gd name="connsiteY5" fmla="*/ 1044117 h 1044117"/>
                <a:gd name="connsiteX6" fmla="*/ 444175 w 1043734"/>
                <a:gd name="connsiteY6" fmla="*/ 864097 h 1044117"/>
                <a:gd name="connsiteX7" fmla="*/ 444175 w 1043734"/>
                <a:gd name="connsiteY7" fmla="*/ 864097 h 1044117"/>
                <a:gd name="connsiteX8" fmla="*/ 179637 w 1043734"/>
                <a:gd name="connsiteY8" fmla="*/ 864097 h 1044117"/>
                <a:gd name="connsiteX9" fmla="*/ 179637 w 1043734"/>
                <a:gd name="connsiteY9" fmla="*/ 612029 h 1044117"/>
                <a:gd name="connsiteX10" fmla="*/ 143740 w 1043734"/>
                <a:gd name="connsiteY10" fmla="*/ 608410 h 1044117"/>
                <a:gd name="connsiteX11" fmla="*/ 0 w 1043734"/>
                <a:gd name="connsiteY11" fmla="*/ 432048 h 1044117"/>
                <a:gd name="connsiteX12" fmla="*/ 143740 w 1043734"/>
                <a:gd name="connsiteY12" fmla="*/ 255685 h 1044117"/>
                <a:gd name="connsiteX13" fmla="*/ 179637 w 1043734"/>
                <a:gd name="connsiteY13" fmla="*/ 252066 h 10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734" h="1044117">
                  <a:moveTo>
                    <a:pt x="179637" y="0"/>
                  </a:moveTo>
                  <a:lnTo>
                    <a:pt x="1043734" y="0"/>
                  </a:lnTo>
                  <a:lnTo>
                    <a:pt x="1043734" y="864097"/>
                  </a:lnTo>
                  <a:lnTo>
                    <a:pt x="804215" y="864097"/>
                  </a:lnTo>
                  <a:lnTo>
                    <a:pt x="804215" y="864097"/>
                  </a:lnTo>
                  <a:cubicBezTo>
                    <a:pt x="804215" y="963519"/>
                    <a:pt x="723617" y="1044117"/>
                    <a:pt x="624195" y="1044117"/>
                  </a:cubicBezTo>
                  <a:cubicBezTo>
                    <a:pt x="524773" y="1044117"/>
                    <a:pt x="444175" y="963519"/>
                    <a:pt x="444175" y="864097"/>
                  </a:cubicBezTo>
                  <a:lnTo>
                    <a:pt x="444175" y="864097"/>
                  </a:lnTo>
                  <a:lnTo>
                    <a:pt x="179637" y="864097"/>
                  </a:lnTo>
                  <a:lnTo>
                    <a:pt x="179637" y="612029"/>
                  </a:lnTo>
                  <a:lnTo>
                    <a:pt x="143740" y="608410"/>
                  </a:lnTo>
                  <a:cubicBezTo>
                    <a:pt x="61708" y="591624"/>
                    <a:pt x="0" y="519042"/>
                    <a:pt x="0" y="432048"/>
                  </a:cubicBezTo>
                  <a:cubicBezTo>
                    <a:pt x="0" y="345053"/>
                    <a:pt x="61708" y="272471"/>
                    <a:pt x="143740" y="255685"/>
                  </a:cubicBezTo>
                  <a:lnTo>
                    <a:pt x="179637" y="252066"/>
                  </a:ln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0" name="Freeform 109">
              <a:extLst>
                <a:ext uri="{FF2B5EF4-FFF2-40B4-BE49-F238E27FC236}">
                  <a16:creationId xmlns:a16="http://schemas.microsoft.com/office/drawing/2014/main" id="{2241AFAF-4E60-0B47-98B9-CB31E7F7174D}"/>
                </a:ext>
              </a:extLst>
            </p:cNvPr>
            <p:cNvSpPr/>
            <p:nvPr/>
          </p:nvSpPr>
          <p:spPr>
            <a:xfrm>
              <a:off x="3863871" y="3715263"/>
              <a:ext cx="1241190" cy="1228575"/>
            </a:xfrm>
            <a:custGeom>
              <a:avLst/>
              <a:gdLst>
                <a:gd name="connsiteX0" fmla="*/ 619685 w 1241190"/>
                <a:gd name="connsiteY0" fmla="*/ 0 h 1228575"/>
                <a:gd name="connsiteX1" fmla="*/ 799705 w 1241190"/>
                <a:gd name="connsiteY1" fmla="*/ 180020 h 1228575"/>
                <a:gd name="connsiteX2" fmla="*/ 795250 w 1241190"/>
                <a:gd name="connsiteY2" fmla="*/ 202089 h 1228575"/>
                <a:gd name="connsiteX3" fmla="*/ 1047631 w 1241190"/>
                <a:gd name="connsiteY3" fmla="*/ 202089 h 1228575"/>
                <a:gd name="connsiteX4" fmla="*/ 1047631 w 1241190"/>
                <a:gd name="connsiteY4" fmla="*/ 455482 h 1228575"/>
                <a:gd name="connsiteX5" fmla="*/ 1061170 w 1241190"/>
                <a:gd name="connsiteY5" fmla="*/ 454117 h 1228575"/>
                <a:gd name="connsiteX6" fmla="*/ 1241190 w 1241190"/>
                <a:gd name="connsiteY6" fmla="*/ 634137 h 1228575"/>
                <a:gd name="connsiteX7" fmla="*/ 1061170 w 1241190"/>
                <a:gd name="connsiteY7" fmla="*/ 814157 h 1228575"/>
                <a:gd name="connsiteX8" fmla="*/ 1047631 w 1241190"/>
                <a:gd name="connsiteY8" fmla="*/ 812792 h 1228575"/>
                <a:gd name="connsiteX9" fmla="*/ 1047631 w 1241190"/>
                <a:gd name="connsiteY9" fmla="*/ 1066185 h 1228575"/>
                <a:gd name="connsiteX10" fmla="*/ 792223 w 1241190"/>
                <a:gd name="connsiteY10" fmla="*/ 1066185 h 1228575"/>
                <a:gd name="connsiteX11" fmla="*/ 781635 w 1241190"/>
                <a:gd name="connsiteY11" fmla="*/ 1118627 h 1228575"/>
                <a:gd name="connsiteX12" fmla="*/ 615762 w 1241190"/>
                <a:gd name="connsiteY12" fmla="*/ 1228575 h 1228575"/>
                <a:gd name="connsiteX13" fmla="*/ 449889 w 1241190"/>
                <a:gd name="connsiteY13" fmla="*/ 1118627 h 1228575"/>
                <a:gd name="connsiteX14" fmla="*/ 439302 w 1241190"/>
                <a:gd name="connsiteY14" fmla="*/ 1066185 h 1228575"/>
                <a:gd name="connsiteX15" fmla="*/ 183535 w 1241190"/>
                <a:gd name="connsiteY15" fmla="*/ 1066185 h 1228575"/>
                <a:gd name="connsiteX16" fmla="*/ 183535 w 1241190"/>
                <a:gd name="connsiteY16" fmla="*/ 811335 h 1228575"/>
                <a:gd name="connsiteX17" fmla="*/ 180020 w 1241190"/>
                <a:gd name="connsiteY17" fmla="*/ 811689 h 1228575"/>
                <a:gd name="connsiteX18" fmla="*/ 0 w 1241190"/>
                <a:gd name="connsiteY18" fmla="*/ 631669 h 1228575"/>
                <a:gd name="connsiteX19" fmla="*/ 180020 w 1241190"/>
                <a:gd name="connsiteY19" fmla="*/ 451649 h 1228575"/>
                <a:gd name="connsiteX20" fmla="*/ 183535 w 1241190"/>
                <a:gd name="connsiteY20" fmla="*/ 452004 h 1228575"/>
                <a:gd name="connsiteX21" fmla="*/ 183535 w 1241190"/>
                <a:gd name="connsiteY21" fmla="*/ 202089 h 1228575"/>
                <a:gd name="connsiteX22" fmla="*/ 444121 w 1241190"/>
                <a:gd name="connsiteY22" fmla="*/ 202089 h 1228575"/>
                <a:gd name="connsiteX23" fmla="*/ 439665 w 1241190"/>
                <a:gd name="connsiteY23" fmla="*/ 180020 h 1228575"/>
                <a:gd name="connsiteX24" fmla="*/ 619685 w 1241190"/>
                <a:gd name="connsiteY24" fmla="*/ 0 h 12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1190" h="1228575">
                  <a:moveTo>
                    <a:pt x="619685" y="0"/>
                  </a:moveTo>
                  <a:cubicBezTo>
                    <a:pt x="719107" y="0"/>
                    <a:pt x="799705" y="80598"/>
                    <a:pt x="799705" y="180020"/>
                  </a:cubicBezTo>
                  <a:lnTo>
                    <a:pt x="795250" y="202089"/>
                  </a:lnTo>
                  <a:lnTo>
                    <a:pt x="1047631" y="202089"/>
                  </a:lnTo>
                  <a:lnTo>
                    <a:pt x="1047631" y="455482"/>
                  </a:lnTo>
                  <a:lnTo>
                    <a:pt x="1061170" y="454117"/>
                  </a:lnTo>
                  <a:cubicBezTo>
                    <a:pt x="1160592" y="454117"/>
                    <a:pt x="1241190" y="534715"/>
                    <a:pt x="1241190" y="634137"/>
                  </a:cubicBezTo>
                  <a:cubicBezTo>
                    <a:pt x="1241190" y="733559"/>
                    <a:pt x="1160592" y="814157"/>
                    <a:pt x="1061170" y="814157"/>
                  </a:cubicBezTo>
                  <a:lnTo>
                    <a:pt x="1047631" y="812792"/>
                  </a:lnTo>
                  <a:lnTo>
                    <a:pt x="1047631" y="1066185"/>
                  </a:lnTo>
                  <a:lnTo>
                    <a:pt x="792223" y="1066185"/>
                  </a:lnTo>
                  <a:lnTo>
                    <a:pt x="781635" y="1118627"/>
                  </a:lnTo>
                  <a:cubicBezTo>
                    <a:pt x="754307" y="1183239"/>
                    <a:pt x="690329" y="1228575"/>
                    <a:pt x="615762" y="1228575"/>
                  </a:cubicBezTo>
                  <a:cubicBezTo>
                    <a:pt x="541196" y="1228575"/>
                    <a:pt x="477218" y="1183239"/>
                    <a:pt x="449889" y="1118627"/>
                  </a:cubicBezTo>
                  <a:lnTo>
                    <a:pt x="439302" y="1066185"/>
                  </a:lnTo>
                  <a:lnTo>
                    <a:pt x="183535" y="1066185"/>
                  </a:lnTo>
                  <a:lnTo>
                    <a:pt x="183535" y="811335"/>
                  </a:lnTo>
                  <a:lnTo>
                    <a:pt x="180020" y="811689"/>
                  </a:lnTo>
                  <a:cubicBezTo>
                    <a:pt x="80598" y="811689"/>
                    <a:pt x="0" y="731091"/>
                    <a:pt x="0" y="631669"/>
                  </a:cubicBezTo>
                  <a:cubicBezTo>
                    <a:pt x="0" y="532247"/>
                    <a:pt x="80598" y="451649"/>
                    <a:pt x="180020" y="451649"/>
                  </a:cubicBezTo>
                  <a:lnTo>
                    <a:pt x="183535" y="452004"/>
                  </a:lnTo>
                  <a:lnTo>
                    <a:pt x="183535" y="202089"/>
                  </a:lnTo>
                  <a:lnTo>
                    <a:pt x="444121" y="202089"/>
                  </a:lnTo>
                  <a:lnTo>
                    <a:pt x="439665" y="180020"/>
                  </a:lnTo>
                  <a:cubicBezTo>
                    <a:pt x="439665" y="80598"/>
                    <a:pt x="520263" y="0"/>
                    <a:pt x="619685" y="0"/>
                  </a:cubicBez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1" name="Freeform 110">
              <a:extLst>
                <a:ext uri="{FF2B5EF4-FFF2-40B4-BE49-F238E27FC236}">
                  <a16:creationId xmlns:a16="http://schemas.microsoft.com/office/drawing/2014/main" id="{C55267DA-5070-4F4B-820B-18663D061B70}"/>
                </a:ext>
              </a:extLst>
            </p:cNvPr>
            <p:cNvSpPr/>
            <p:nvPr/>
          </p:nvSpPr>
          <p:spPr>
            <a:xfrm rot="10800000">
              <a:off x="3181164" y="4607179"/>
              <a:ext cx="1043734" cy="1044117"/>
            </a:xfrm>
            <a:custGeom>
              <a:avLst/>
              <a:gdLst>
                <a:gd name="connsiteX0" fmla="*/ 179637 w 1043734"/>
                <a:gd name="connsiteY0" fmla="*/ 0 h 1044117"/>
                <a:gd name="connsiteX1" fmla="*/ 1043734 w 1043734"/>
                <a:gd name="connsiteY1" fmla="*/ 0 h 1044117"/>
                <a:gd name="connsiteX2" fmla="*/ 1043734 w 1043734"/>
                <a:gd name="connsiteY2" fmla="*/ 864097 h 1044117"/>
                <a:gd name="connsiteX3" fmla="*/ 804215 w 1043734"/>
                <a:gd name="connsiteY3" fmla="*/ 864097 h 1044117"/>
                <a:gd name="connsiteX4" fmla="*/ 804215 w 1043734"/>
                <a:gd name="connsiteY4" fmla="*/ 864097 h 1044117"/>
                <a:gd name="connsiteX5" fmla="*/ 624195 w 1043734"/>
                <a:gd name="connsiteY5" fmla="*/ 1044117 h 1044117"/>
                <a:gd name="connsiteX6" fmla="*/ 444175 w 1043734"/>
                <a:gd name="connsiteY6" fmla="*/ 864097 h 1044117"/>
                <a:gd name="connsiteX7" fmla="*/ 444175 w 1043734"/>
                <a:gd name="connsiteY7" fmla="*/ 864097 h 1044117"/>
                <a:gd name="connsiteX8" fmla="*/ 179637 w 1043734"/>
                <a:gd name="connsiteY8" fmla="*/ 864097 h 1044117"/>
                <a:gd name="connsiteX9" fmla="*/ 179637 w 1043734"/>
                <a:gd name="connsiteY9" fmla="*/ 612029 h 1044117"/>
                <a:gd name="connsiteX10" fmla="*/ 143740 w 1043734"/>
                <a:gd name="connsiteY10" fmla="*/ 608410 h 1044117"/>
                <a:gd name="connsiteX11" fmla="*/ 0 w 1043734"/>
                <a:gd name="connsiteY11" fmla="*/ 432048 h 1044117"/>
                <a:gd name="connsiteX12" fmla="*/ 143740 w 1043734"/>
                <a:gd name="connsiteY12" fmla="*/ 255685 h 1044117"/>
                <a:gd name="connsiteX13" fmla="*/ 179637 w 1043734"/>
                <a:gd name="connsiteY13" fmla="*/ 252066 h 10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734" h="1044117">
                  <a:moveTo>
                    <a:pt x="179637" y="0"/>
                  </a:moveTo>
                  <a:lnTo>
                    <a:pt x="1043734" y="0"/>
                  </a:lnTo>
                  <a:lnTo>
                    <a:pt x="1043734" y="864097"/>
                  </a:lnTo>
                  <a:lnTo>
                    <a:pt x="804215" y="864097"/>
                  </a:lnTo>
                  <a:lnTo>
                    <a:pt x="804215" y="864097"/>
                  </a:lnTo>
                  <a:cubicBezTo>
                    <a:pt x="804215" y="963519"/>
                    <a:pt x="723617" y="1044117"/>
                    <a:pt x="624195" y="1044117"/>
                  </a:cubicBezTo>
                  <a:cubicBezTo>
                    <a:pt x="524773" y="1044117"/>
                    <a:pt x="444175" y="963519"/>
                    <a:pt x="444175" y="864097"/>
                  </a:cubicBezTo>
                  <a:lnTo>
                    <a:pt x="444175" y="864097"/>
                  </a:lnTo>
                  <a:lnTo>
                    <a:pt x="179637" y="864097"/>
                  </a:lnTo>
                  <a:lnTo>
                    <a:pt x="179637" y="612029"/>
                  </a:lnTo>
                  <a:lnTo>
                    <a:pt x="143740" y="608410"/>
                  </a:lnTo>
                  <a:cubicBezTo>
                    <a:pt x="61708" y="591624"/>
                    <a:pt x="0" y="519042"/>
                    <a:pt x="0" y="432048"/>
                  </a:cubicBezTo>
                  <a:cubicBezTo>
                    <a:pt x="0" y="345053"/>
                    <a:pt x="61708" y="272471"/>
                    <a:pt x="143740" y="255685"/>
                  </a:cubicBezTo>
                  <a:lnTo>
                    <a:pt x="179637" y="252066"/>
                  </a:ln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7" name="Freeform 116">
              <a:extLst>
                <a:ext uri="{FF2B5EF4-FFF2-40B4-BE49-F238E27FC236}">
                  <a16:creationId xmlns:a16="http://schemas.microsoft.com/office/drawing/2014/main" id="{E1EE4DEE-06A6-8B40-A45B-59DD19B38CDE}"/>
                </a:ext>
              </a:extLst>
            </p:cNvPr>
            <p:cNvSpPr/>
            <p:nvPr/>
          </p:nvSpPr>
          <p:spPr>
            <a:xfrm rot="10800000">
              <a:off x="2320236" y="4607179"/>
              <a:ext cx="1043734" cy="1044117"/>
            </a:xfrm>
            <a:custGeom>
              <a:avLst/>
              <a:gdLst>
                <a:gd name="connsiteX0" fmla="*/ 179637 w 1043734"/>
                <a:gd name="connsiteY0" fmla="*/ 0 h 1044117"/>
                <a:gd name="connsiteX1" fmla="*/ 1043734 w 1043734"/>
                <a:gd name="connsiteY1" fmla="*/ 0 h 1044117"/>
                <a:gd name="connsiteX2" fmla="*/ 1043734 w 1043734"/>
                <a:gd name="connsiteY2" fmla="*/ 864097 h 1044117"/>
                <a:gd name="connsiteX3" fmla="*/ 804215 w 1043734"/>
                <a:gd name="connsiteY3" fmla="*/ 864097 h 1044117"/>
                <a:gd name="connsiteX4" fmla="*/ 804215 w 1043734"/>
                <a:gd name="connsiteY4" fmla="*/ 864097 h 1044117"/>
                <a:gd name="connsiteX5" fmla="*/ 624195 w 1043734"/>
                <a:gd name="connsiteY5" fmla="*/ 1044117 h 1044117"/>
                <a:gd name="connsiteX6" fmla="*/ 444175 w 1043734"/>
                <a:gd name="connsiteY6" fmla="*/ 864097 h 1044117"/>
                <a:gd name="connsiteX7" fmla="*/ 444175 w 1043734"/>
                <a:gd name="connsiteY7" fmla="*/ 864097 h 1044117"/>
                <a:gd name="connsiteX8" fmla="*/ 179637 w 1043734"/>
                <a:gd name="connsiteY8" fmla="*/ 864097 h 1044117"/>
                <a:gd name="connsiteX9" fmla="*/ 179637 w 1043734"/>
                <a:gd name="connsiteY9" fmla="*/ 612029 h 1044117"/>
                <a:gd name="connsiteX10" fmla="*/ 143740 w 1043734"/>
                <a:gd name="connsiteY10" fmla="*/ 608410 h 1044117"/>
                <a:gd name="connsiteX11" fmla="*/ 0 w 1043734"/>
                <a:gd name="connsiteY11" fmla="*/ 432048 h 1044117"/>
                <a:gd name="connsiteX12" fmla="*/ 143740 w 1043734"/>
                <a:gd name="connsiteY12" fmla="*/ 255685 h 1044117"/>
                <a:gd name="connsiteX13" fmla="*/ 179637 w 1043734"/>
                <a:gd name="connsiteY13" fmla="*/ 252066 h 10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734" h="1044117">
                  <a:moveTo>
                    <a:pt x="179637" y="0"/>
                  </a:moveTo>
                  <a:lnTo>
                    <a:pt x="1043734" y="0"/>
                  </a:lnTo>
                  <a:lnTo>
                    <a:pt x="1043734" y="864097"/>
                  </a:lnTo>
                  <a:lnTo>
                    <a:pt x="804215" y="864097"/>
                  </a:lnTo>
                  <a:lnTo>
                    <a:pt x="804215" y="864097"/>
                  </a:lnTo>
                  <a:cubicBezTo>
                    <a:pt x="804215" y="963519"/>
                    <a:pt x="723617" y="1044117"/>
                    <a:pt x="624195" y="1044117"/>
                  </a:cubicBezTo>
                  <a:cubicBezTo>
                    <a:pt x="524773" y="1044117"/>
                    <a:pt x="444175" y="963519"/>
                    <a:pt x="444175" y="864097"/>
                  </a:cubicBezTo>
                  <a:lnTo>
                    <a:pt x="444175" y="864097"/>
                  </a:lnTo>
                  <a:lnTo>
                    <a:pt x="179637" y="864097"/>
                  </a:lnTo>
                  <a:lnTo>
                    <a:pt x="179637" y="612029"/>
                  </a:lnTo>
                  <a:lnTo>
                    <a:pt x="143740" y="608410"/>
                  </a:lnTo>
                  <a:cubicBezTo>
                    <a:pt x="61708" y="591624"/>
                    <a:pt x="0" y="519042"/>
                    <a:pt x="0" y="432048"/>
                  </a:cubicBezTo>
                  <a:cubicBezTo>
                    <a:pt x="0" y="345053"/>
                    <a:pt x="61708" y="272471"/>
                    <a:pt x="143740" y="255685"/>
                  </a:cubicBezTo>
                  <a:lnTo>
                    <a:pt x="179637" y="252066"/>
                  </a:ln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Freeform 120">
              <a:extLst>
                <a:ext uri="{FF2B5EF4-FFF2-40B4-BE49-F238E27FC236}">
                  <a16:creationId xmlns:a16="http://schemas.microsoft.com/office/drawing/2014/main" id="{C2793C2B-F4B1-DE46-867F-CE34BD206778}"/>
                </a:ext>
              </a:extLst>
            </p:cNvPr>
            <p:cNvSpPr/>
            <p:nvPr/>
          </p:nvSpPr>
          <p:spPr>
            <a:xfrm rot="16200000">
              <a:off x="2320428" y="2201174"/>
              <a:ext cx="1043734" cy="1044117"/>
            </a:xfrm>
            <a:custGeom>
              <a:avLst/>
              <a:gdLst>
                <a:gd name="connsiteX0" fmla="*/ 179637 w 1043734"/>
                <a:gd name="connsiteY0" fmla="*/ 0 h 1044117"/>
                <a:gd name="connsiteX1" fmla="*/ 1043734 w 1043734"/>
                <a:gd name="connsiteY1" fmla="*/ 0 h 1044117"/>
                <a:gd name="connsiteX2" fmla="*/ 1043734 w 1043734"/>
                <a:gd name="connsiteY2" fmla="*/ 864097 h 1044117"/>
                <a:gd name="connsiteX3" fmla="*/ 804215 w 1043734"/>
                <a:gd name="connsiteY3" fmla="*/ 864097 h 1044117"/>
                <a:gd name="connsiteX4" fmla="*/ 804215 w 1043734"/>
                <a:gd name="connsiteY4" fmla="*/ 864097 h 1044117"/>
                <a:gd name="connsiteX5" fmla="*/ 624195 w 1043734"/>
                <a:gd name="connsiteY5" fmla="*/ 1044117 h 1044117"/>
                <a:gd name="connsiteX6" fmla="*/ 444175 w 1043734"/>
                <a:gd name="connsiteY6" fmla="*/ 864097 h 1044117"/>
                <a:gd name="connsiteX7" fmla="*/ 444175 w 1043734"/>
                <a:gd name="connsiteY7" fmla="*/ 864097 h 1044117"/>
                <a:gd name="connsiteX8" fmla="*/ 179637 w 1043734"/>
                <a:gd name="connsiteY8" fmla="*/ 864097 h 1044117"/>
                <a:gd name="connsiteX9" fmla="*/ 179637 w 1043734"/>
                <a:gd name="connsiteY9" fmla="*/ 612029 h 1044117"/>
                <a:gd name="connsiteX10" fmla="*/ 143740 w 1043734"/>
                <a:gd name="connsiteY10" fmla="*/ 608410 h 1044117"/>
                <a:gd name="connsiteX11" fmla="*/ 0 w 1043734"/>
                <a:gd name="connsiteY11" fmla="*/ 432048 h 1044117"/>
                <a:gd name="connsiteX12" fmla="*/ 143740 w 1043734"/>
                <a:gd name="connsiteY12" fmla="*/ 255685 h 1044117"/>
                <a:gd name="connsiteX13" fmla="*/ 179637 w 1043734"/>
                <a:gd name="connsiteY13" fmla="*/ 252066 h 10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734" h="1044117">
                  <a:moveTo>
                    <a:pt x="179637" y="0"/>
                  </a:moveTo>
                  <a:lnTo>
                    <a:pt x="1043734" y="0"/>
                  </a:lnTo>
                  <a:lnTo>
                    <a:pt x="1043734" y="864097"/>
                  </a:lnTo>
                  <a:lnTo>
                    <a:pt x="804215" y="864097"/>
                  </a:lnTo>
                  <a:lnTo>
                    <a:pt x="804215" y="864097"/>
                  </a:lnTo>
                  <a:cubicBezTo>
                    <a:pt x="804215" y="963519"/>
                    <a:pt x="723617" y="1044117"/>
                    <a:pt x="624195" y="1044117"/>
                  </a:cubicBezTo>
                  <a:cubicBezTo>
                    <a:pt x="524773" y="1044117"/>
                    <a:pt x="444175" y="963519"/>
                    <a:pt x="444175" y="864097"/>
                  </a:cubicBezTo>
                  <a:lnTo>
                    <a:pt x="444175" y="864097"/>
                  </a:lnTo>
                  <a:lnTo>
                    <a:pt x="179637" y="864097"/>
                  </a:lnTo>
                  <a:lnTo>
                    <a:pt x="179637" y="612029"/>
                  </a:lnTo>
                  <a:lnTo>
                    <a:pt x="143740" y="608410"/>
                  </a:lnTo>
                  <a:cubicBezTo>
                    <a:pt x="61708" y="591624"/>
                    <a:pt x="0" y="519042"/>
                    <a:pt x="0" y="432048"/>
                  </a:cubicBezTo>
                  <a:cubicBezTo>
                    <a:pt x="0" y="345053"/>
                    <a:pt x="61708" y="272471"/>
                    <a:pt x="143740" y="255685"/>
                  </a:cubicBezTo>
                  <a:lnTo>
                    <a:pt x="179637" y="252066"/>
                  </a:lnTo>
                  <a:close/>
                </a:path>
              </a:pathLst>
            </a:custGeom>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70704D84-631C-6C49-900D-B78643C9F7AC}"/>
              </a:ext>
            </a:extLst>
          </p:cNvPr>
          <p:cNvSpPr txBox="1"/>
          <p:nvPr/>
        </p:nvSpPr>
        <p:spPr>
          <a:xfrm>
            <a:off x="3935761" y="3033560"/>
            <a:ext cx="1152127" cy="338554"/>
          </a:xfrm>
          <a:prstGeom prst="rect">
            <a:avLst/>
          </a:prstGeom>
          <a:noFill/>
        </p:spPr>
        <p:txBody>
          <a:bodyPr wrap="square" rtlCol="0">
            <a:spAutoFit/>
          </a:bodyPr>
          <a:lstStyle/>
          <a:p>
            <a:pPr algn="ctr"/>
            <a:r>
              <a:rPr lang="en-US" sz="1600" dirty="0">
                <a:solidFill>
                  <a:schemeClr val="bg1"/>
                </a:solidFill>
              </a:rPr>
              <a:t>Prophylaxis</a:t>
            </a:r>
          </a:p>
        </p:txBody>
      </p:sp>
      <p:sp>
        <p:nvSpPr>
          <p:cNvPr id="27" name="TextBox 26">
            <a:extLst>
              <a:ext uri="{FF2B5EF4-FFF2-40B4-BE49-F238E27FC236}">
                <a16:creationId xmlns:a16="http://schemas.microsoft.com/office/drawing/2014/main" id="{F37F6149-C130-0640-A9F8-90EF6484CD5A}"/>
              </a:ext>
            </a:extLst>
          </p:cNvPr>
          <p:cNvSpPr txBox="1"/>
          <p:nvPr/>
        </p:nvSpPr>
        <p:spPr>
          <a:xfrm>
            <a:off x="4223794" y="1661900"/>
            <a:ext cx="1152127" cy="830997"/>
          </a:xfrm>
          <a:prstGeom prst="rect">
            <a:avLst/>
          </a:prstGeom>
          <a:noFill/>
        </p:spPr>
        <p:txBody>
          <a:bodyPr wrap="square" rtlCol="0">
            <a:spAutoFit/>
          </a:bodyPr>
          <a:lstStyle/>
          <a:p>
            <a:pPr algn="ctr"/>
            <a:r>
              <a:rPr lang="en-US" sz="1600" dirty="0">
                <a:solidFill>
                  <a:schemeClr val="bg1"/>
                </a:solidFill>
              </a:rPr>
              <a:t>Visits to pregnant ladies</a:t>
            </a:r>
          </a:p>
        </p:txBody>
      </p:sp>
      <p:sp>
        <p:nvSpPr>
          <p:cNvPr id="28" name="TextBox 27">
            <a:extLst>
              <a:ext uri="{FF2B5EF4-FFF2-40B4-BE49-F238E27FC236}">
                <a16:creationId xmlns:a16="http://schemas.microsoft.com/office/drawing/2014/main" id="{FD91E139-1125-4846-81A7-058BBBB46A7F}"/>
              </a:ext>
            </a:extLst>
          </p:cNvPr>
          <p:cNvSpPr txBox="1"/>
          <p:nvPr/>
        </p:nvSpPr>
        <p:spPr>
          <a:xfrm>
            <a:off x="2678671" y="2986508"/>
            <a:ext cx="1152127" cy="584775"/>
          </a:xfrm>
          <a:prstGeom prst="rect">
            <a:avLst/>
          </a:prstGeom>
          <a:noFill/>
        </p:spPr>
        <p:txBody>
          <a:bodyPr wrap="square" rtlCol="0">
            <a:spAutoFit/>
          </a:bodyPr>
          <a:lstStyle/>
          <a:p>
            <a:pPr algn="ctr"/>
            <a:r>
              <a:rPr lang="en-US" sz="1600" dirty="0">
                <a:solidFill>
                  <a:schemeClr val="bg1"/>
                </a:solidFill>
              </a:rPr>
              <a:t>Vector control</a:t>
            </a:r>
          </a:p>
        </p:txBody>
      </p:sp>
      <p:sp>
        <p:nvSpPr>
          <p:cNvPr id="29" name="TextBox 28">
            <a:extLst>
              <a:ext uri="{FF2B5EF4-FFF2-40B4-BE49-F238E27FC236}">
                <a16:creationId xmlns:a16="http://schemas.microsoft.com/office/drawing/2014/main" id="{6CD21E91-3C73-6747-AFC2-5565171995F9}"/>
              </a:ext>
            </a:extLst>
          </p:cNvPr>
          <p:cNvSpPr txBox="1"/>
          <p:nvPr/>
        </p:nvSpPr>
        <p:spPr>
          <a:xfrm>
            <a:off x="6920525" y="1745735"/>
            <a:ext cx="1152127" cy="584775"/>
          </a:xfrm>
          <a:prstGeom prst="rect">
            <a:avLst/>
          </a:prstGeom>
          <a:noFill/>
        </p:spPr>
        <p:txBody>
          <a:bodyPr wrap="square" rtlCol="0">
            <a:spAutoFit/>
          </a:bodyPr>
          <a:lstStyle/>
          <a:p>
            <a:pPr algn="ctr"/>
            <a:r>
              <a:rPr lang="en-US" sz="1600" dirty="0">
                <a:solidFill>
                  <a:schemeClr val="bg1"/>
                </a:solidFill>
              </a:rPr>
              <a:t>Supply chain</a:t>
            </a:r>
          </a:p>
        </p:txBody>
      </p:sp>
      <p:sp>
        <p:nvSpPr>
          <p:cNvPr id="31" name="TextBox 30">
            <a:extLst>
              <a:ext uri="{FF2B5EF4-FFF2-40B4-BE49-F238E27FC236}">
                <a16:creationId xmlns:a16="http://schemas.microsoft.com/office/drawing/2014/main" id="{479B32A7-E0C3-084D-BFB9-5806CE1A4639}"/>
              </a:ext>
            </a:extLst>
          </p:cNvPr>
          <p:cNvSpPr txBox="1"/>
          <p:nvPr/>
        </p:nvSpPr>
        <p:spPr>
          <a:xfrm>
            <a:off x="2695338" y="1905119"/>
            <a:ext cx="1152127" cy="338554"/>
          </a:xfrm>
          <a:prstGeom prst="rect">
            <a:avLst/>
          </a:prstGeom>
          <a:noFill/>
        </p:spPr>
        <p:txBody>
          <a:bodyPr wrap="square" rtlCol="0">
            <a:spAutoFit/>
          </a:bodyPr>
          <a:lstStyle/>
          <a:p>
            <a:pPr algn="ctr"/>
            <a:r>
              <a:rPr lang="en-US" sz="1600" dirty="0">
                <a:solidFill>
                  <a:schemeClr val="bg1"/>
                </a:solidFill>
              </a:rPr>
              <a:t>Prevention</a:t>
            </a:r>
          </a:p>
        </p:txBody>
      </p:sp>
      <p:sp>
        <p:nvSpPr>
          <p:cNvPr id="32" name="TextBox 31">
            <a:extLst>
              <a:ext uri="{FF2B5EF4-FFF2-40B4-BE49-F238E27FC236}">
                <a16:creationId xmlns:a16="http://schemas.microsoft.com/office/drawing/2014/main" id="{4850E071-00C5-634F-A928-81A7D3DBD011}"/>
              </a:ext>
            </a:extLst>
          </p:cNvPr>
          <p:cNvSpPr txBox="1"/>
          <p:nvPr/>
        </p:nvSpPr>
        <p:spPr>
          <a:xfrm>
            <a:off x="5663954" y="1912941"/>
            <a:ext cx="1152127" cy="338554"/>
          </a:xfrm>
          <a:prstGeom prst="rect">
            <a:avLst/>
          </a:prstGeom>
          <a:noFill/>
        </p:spPr>
        <p:txBody>
          <a:bodyPr wrap="square" rtlCol="0">
            <a:spAutoFit/>
          </a:bodyPr>
          <a:lstStyle/>
          <a:p>
            <a:pPr algn="ctr"/>
            <a:r>
              <a:rPr lang="en-US" sz="1600" dirty="0">
                <a:solidFill>
                  <a:schemeClr val="bg1"/>
                </a:solidFill>
              </a:rPr>
              <a:t>Treatment</a:t>
            </a:r>
          </a:p>
        </p:txBody>
      </p:sp>
      <p:sp>
        <p:nvSpPr>
          <p:cNvPr id="34" name="TextBox 33">
            <a:extLst>
              <a:ext uri="{FF2B5EF4-FFF2-40B4-BE49-F238E27FC236}">
                <a16:creationId xmlns:a16="http://schemas.microsoft.com/office/drawing/2014/main" id="{5D54F205-02D2-B04D-8B08-F2F9F8458CCB}"/>
              </a:ext>
            </a:extLst>
          </p:cNvPr>
          <p:cNvSpPr txBox="1"/>
          <p:nvPr/>
        </p:nvSpPr>
        <p:spPr>
          <a:xfrm>
            <a:off x="6850565" y="2977613"/>
            <a:ext cx="1287718" cy="830997"/>
          </a:xfrm>
          <a:prstGeom prst="rect">
            <a:avLst/>
          </a:prstGeom>
          <a:noFill/>
        </p:spPr>
        <p:txBody>
          <a:bodyPr wrap="square" rtlCol="0">
            <a:spAutoFit/>
          </a:bodyPr>
          <a:lstStyle/>
          <a:p>
            <a:pPr algn="ctr"/>
            <a:r>
              <a:rPr lang="en-US" sz="1600" dirty="0">
                <a:solidFill>
                  <a:schemeClr val="bg1"/>
                </a:solidFill>
              </a:rPr>
              <a:t>Stock management</a:t>
            </a:r>
          </a:p>
          <a:p>
            <a:pPr algn="ctr"/>
            <a:endParaRPr lang="en-US" sz="1600" dirty="0">
              <a:solidFill>
                <a:schemeClr val="bg1"/>
              </a:solidFill>
            </a:endParaRPr>
          </a:p>
        </p:txBody>
      </p:sp>
      <p:sp>
        <p:nvSpPr>
          <p:cNvPr id="36" name="TextBox 35">
            <a:extLst>
              <a:ext uri="{FF2B5EF4-FFF2-40B4-BE49-F238E27FC236}">
                <a16:creationId xmlns:a16="http://schemas.microsoft.com/office/drawing/2014/main" id="{8362EA80-D6A2-E54B-B249-FF75AD130502}"/>
              </a:ext>
            </a:extLst>
          </p:cNvPr>
          <p:cNvSpPr txBox="1"/>
          <p:nvPr/>
        </p:nvSpPr>
        <p:spPr>
          <a:xfrm>
            <a:off x="8371912" y="3204266"/>
            <a:ext cx="1152127" cy="584775"/>
          </a:xfrm>
          <a:prstGeom prst="rect">
            <a:avLst/>
          </a:prstGeom>
          <a:noFill/>
        </p:spPr>
        <p:txBody>
          <a:bodyPr wrap="square" rtlCol="0">
            <a:spAutoFit/>
          </a:bodyPr>
          <a:lstStyle/>
          <a:p>
            <a:pPr algn="ctr"/>
            <a:r>
              <a:rPr lang="en-US" sz="1600" dirty="0">
                <a:solidFill>
                  <a:schemeClr val="bg1"/>
                </a:solidFill>
              </a:rPr>
              <a:t> Roads</a:t>
            </a:r>
          </a:p>
          <a:p>
            <a:pPr algn="ctr"/>
            <a:endParaRPr lang="en-US" sz="1600" dirty="0">
              <a:solidFill>
                <a:schemeClr val="bg1"/>
              </a:solidFill>
            </a:endParaRPr>
          </a:p>
        </p:txBody>
      </p:sp>
      <p:sp>
        <p:nvSpPr>
          <p:cNvPr id="37" name="TextBox 36">
            <a:extLst>
              <a:ext uri="{FF2B5EF4-FFF2-40B4-BE49-F238E27FC236}">
                <a16:creationId xmlns:a16="http://schemas.microsoft.com/office/drawing/2014/main" id="{4D9A2F0B-E1F2-CC45-9013-8187B1C25081}"/>
              </a:ext>
            </a:extLst>
          </p:cNvPr>
          <p:cNvSpPr txBox="1"/>
          <p:nvPr/>
        </p:nvSpPr>
        <p:spPr>
          <a:xfrm>
            <a:off x="5518259" y="5617404"/>
            <a:ext cx="1152127" cy="338554"/>
          </a:xfrm>
          <a:prstGeom prst="rect">
            <a:avLst/>
          </a:prstGeom>
          <a:noFill/>
        </p:spPr>
        <p:txBody>
          <a:bodyPr wrap="square" rtlCol="0">
            <a:spAutoFit/>
          </a:bodyPr>
          <a:lstStyle/>
          <a:p>
            <a:pPr algn="ctr"/>
            <a:r>
              <a:rPr lang="en-US" sz="1600" dirty="0">
                <a:solidFill>
                  <a:schemeClr val="bg1"/>
                </a:solidFill>
              </a:rPr>
              <a:t>Doctors+</a:t>
            </a:r>
          </a:p>
        </p:txBody>
      </p:sp>
      <p:sp>
        <p:nvSpPr>
          <p:cNvPr id="38" name="TextBox 37">
            <a:extLst>
              <a:ext uri="{FF2B5EF4-FFF2-40B4-BE49-F238E27FC236}">
                <a16:creationId xmlns:a16="http://schemas.microsoft.com/office/drawing/2014/main" id="{829E5EFD-55F8-F143-AA79-307A0A5CD330}"/>
              </a:ext>
            </a:extLst>
          </p:cNvPr>
          <p:cNvSpPr txBox="1"/>
          <p:nvPr/>
        </p:nvSpPr>
        <p:spPr>
          <a:xfrm>
            <a:off x="2590629" y="4310275"/>
            <a:ext cx="1152127" cy="338554"/>
          </a:xfrm>
          <a:prstGeom prst="rect">
            <a:avLst/>
          </a:prstGeom>
          <a:noFill/>
        </p:spPr>
        <p:txBody>
          <a:bodyPr wrap="square" rtlCol="0">
            <a:spAutoFit/>
          </a:bodyPr>
          <a:lstStyle/>
          <a:p>
            <a:pPr algn="ctr"/>
            <a:r>
              <a:rPr lang="en-US" sz="1600" dirty="0">
                <a:solidFill>
                  <a:schemeClr val="bg1"/>
                </a:solidFill>
              </a:rPr>
              <a:t>Campaigns</a:t>
            </a:r>
          </a:p>
        </p:txBody>
      </p:sp>
      <p:sp>
        <p:nvSpPr>
          <p:cNvPr id="39" name="TextBox 38">
            <a:extLst>
              <a:ext uri="{FF2B5EF4-FFF2-40B4-BE49-F238E27FC236}">
                <a16:creationId xmlns:a16="http://schemas.microsoft.com/office/drawing/2014/main" id="{2C324BBC-F773-CF41-992B-5A9A2E627DF8}"/>
              </a:ext>
            </a:extLst>
          </p:cNvPr>
          <p:cNvSpPr txBox="1"/>
          <p:nvPr/>
        </p:nvSpPr>
        <p:spPr>
          <a:xfrm>
            <a:off x="5462339" y="3084711"/>
            <a:ext cx="1152127" cy="338554"/>
          </a:xfrm>
          <a:prstGeom prst="rect">
            <a:avLst/>
          </a:prstGeom>
          <a:noFill/>
        </p:spPr>
        <p:txBody>
          <a:bodyPr wrap="square" rtlCol="0">
            <a:spAutoFit/>
          </a:bodyPr>
          <a:lstStyle/>
          <a:p>
            <a:pPr algn="ctr"/>
            <a:r>
              <a:rPr lang="en-US" sz="1600" dirty="0">
                <a:solidFill>
                  <a:schemeClr val="bg1"/>
                </a:solidFill>
              </a:rPr>
              <a:t>Tests</a:t>
            </a:r>
          </a:p>
        </p:txBody>
      </p:sp>
      <p:sp>
        <p:nvSpPr>
          <p:cNvPr id="40" name="TextBox 39">
            <a:extLst>
              <a:ext uri="{FF2B5EF4-FFF2-40B4-BE49-F238E27FC236}">
                <a16:creationId xmlns:a16="http://schemas.microsoft.com/office/drawing/2014/main" id="{4724ADF8-0775-3749-AD8B-76242DCFAB0F}"/>
              </a:ext>
            </a:extLst>
          </p:cNvPr>
          <p:cNvSpPr txBox="1"/>
          <p:nvPr/>
        </p:nvSpPr>
        <p:spPr>
          <a:xfrm>
            <a:off x="3994282" y="4282750"/>
            <a:ext cx="1152127" cy="584775"/>
          </a:xfrm>
          <a:prstGeom prst="rect">
            <a:avLst/>
          </a:prstGeom>
          <a:noFill/>
        </p:spPr>
        <p:txBody>
          <a:bodyPr wrap="square" rtlCol="0">
            <a:spAutoFit/>
          </a:bodyPr>
          <a:lstStyle/>
          <a:p>
            <a:pPr algn="ctr"/>
            <a:r>
              <a:rPr lang="en-US" sz="1600" dirty="0">
                <a:solidFill>
                  <a:schemeClr val="bg1"/>
                </a:solidFill>
              </a:rPr>
              <a:t>Mosquito nets</a:t>
            </a:r>
          </a:p>
        </p:txBody>
      </p:sp>
      <p:sp>
        <p:nvSpPr>
          <p:cNvPr id="41" name="TextBox 40">
            <a:extLst>
              <a:ext uri="{FF2B5EF4-FFF2-40B4-BE49-F238E27FC236}">
                <a16:creationId xmlns:a16="http://schemas.microsoft.com/office/drawing/2014/main" id="{BB9E0CD5-1E58-E64A-AAD2-AC1507A6BA9E}"/>
              </a:ext>
            </a:extLst>
          </p:cNvPr>
          <p:cNvSpPr txBox="1"/>
          <p:nvPr/>
        </p:nvSpPr>
        <p:spPr>
          <a:xfrm>
            <a:off x="6750721" y="4328280"/>
            <a:ext cx="1520749" cy="584775"/>
          </a:xfrm>
          <a:prstGeom prst="rect">
            <a:avLst/>
          </a:prstGeom>
          <a:noFill/>
        </p:spPr>
        <p:txBody>
          <a:bodyPr wrap="square" rtlCol="0">
            <a:spAutoFit/>
          </a:bodyPr>
          <a:lstStyle/>
          <a:p>
            <a:pPr algn="ctr"/>
            <a:r>
              <a:rPr lang="en-US" sz="1600" dirty="0">
                <a:solidFill>
                  <a:schemeClr val="bg1"/>
                </a:solidFill>
              </a:rPr>
              <a:t>Trucks</a:t>
            </a:r>
          </a:p>
          <a:p>
            <a:pPr algn="ctr"/>
            <a:endParaRPr lang="en-US" sz="1600" dirty="0">
              <a:solidFill>
                <a:schemeClr val="bg1"/>
              </a:solidFill>
            </a:endParaRPr>
          </a:p>
        </p:txBody>
      </p:sp>
      <p:sp>
        <p:nvSpPr>
          <p:cNvPr id="42" name="TextBox 41">
            <a:extLst>
              <a:ext uri="{FF2B5EF4-FFF2-40B4-BE49-F238E27FC236}">
                <a16:creationId xmlns:a16="http://schemas.microsoft.com/office/drawing/2014/main" id="{9971E68D-2B15-A542-9975-A69770EEC7F3}"/>
              </a:ext>
            </a:extLst>
          </p:cNvPr>
          <p:cNvSpPr txBox="1"/>
          <p:nvPr/>
        </p:nvSpPr>
        <p:spPr>
          <a:xfrm>
            <a:off x="8298605" y="4329791"/>
            <a:ext cx="1152127" cy="830997"/>
          </a:xfrm>
          <a:prstGeom prst="rect">
            <a:avLst/>
          </a:prstGeom>
          <a:noFill/>
        </p:spPr>
        <p:txBody>
          <a:bodyPr wrap="square" rtlCol="0">
            <a:spAutoFit/>
          </a:bodyPr>
          <a:lstStyle/>
          <a:p>
            <a:pPr algn="ctr"/>
            <a:r>
              <a:rPr lang="en-US" sz="1600" dirty="0">
                <a:solidFill>
                  <a:schemeClr val="bg1"/>
                </a:solidFill>
              </a:rPr>
              <a:t>Warehouse</a:t>
            </a:r>
          </a:p>
          <a:p>
            <a:pPr algn="ctr"/>
            <a:r>
              <a:rPr lang="en-US" sz="1600" dirty="0">
                <a:solidFill>
                  <a:schemeClr val="bg1"/>
                </a:solidFill>
              </a:rPr>
              <a:t>system</a:t>
            </a:r>
          </a:p>
          <a:p>
            <a:pPr algn="ctr"/>
            <a:endParaRPr lang="en-US" sz="1600" dirty="0">
              <a:solidFill>
                <a:schemeClr val="bg1"/>
              </a:solidFill>
            </a:endParaRPr>
          </a:p>
        </p:txBody>
      </p:sp>
      <p:sp>
        <p:nvSpPr>
          <p:cNvPr id="43" name="TextBox 42">
            <a:extLst>
              <a:ext uri="{FF2B5EF4-FFF2-40B4-BE49-F238E27FC236}">
                <a16:creationId xmlns:a16="http://schemas.microsoft.com/office/drawing/2014/main" id="{6E407B9C-0728-B446-BFAC-02537805977E}"/>
              </a:ext>
            </a:extLst>
          </p:cNvPr>
          <p:cNvSpPr txBox="1"/>
          <p:nvPr/>
        </p:nvSpPr>
        <p:spPr>
          <a:xfrm>
            <a:off x="2711626" y="5517233"/>
            <a:ext cx="1152127" cy="584775"/>
          </a:xfrm>
          <a:prstGeom prst="rect">
            <a:avLst/>
          </a:prstGeom>
          <a:noFill/>
        </p:spPr>
        <p:txBody>
          <a:bodyPr wrap="square" rtlCol="0">
            <a:spAutoFit/>
          </a:bodyPr>
          <a:lstStyle/>
          <a:p>
            <a:pPr algn="ctr"/>
            <a:r>
              <a:rPr lang="en-US" sz="1600" dirty="0">
                <a:solidFill>
                  <a:schemeClr val="bg1"/>
                </a:solidFill>
              </a:rPr>
              <a:t>Behavior change</a:t>
            </a:r>
          </a:p>
        </p:txBody>
      </p:sp>
      <p:sp>
        <p:nvSpPr>
          <p:cNvPr id="44" name="TextBox 43">
            <a:extLst>
              <a:ext uri="{FF2B5EF4-FFF2-40B4-BE49-F238E27FC236}">
                <a16:creationId xmlns:a16="http://schemas.microsoft.com/office/drawing/2014/main" id="{55391415-7FC2-9D49-9CF1-3292ABC0C445}"/>
              </a:ext>
            </a:extLst>
          </p:cNvPr>
          <p:cNvSpPr txBox="1"/>
          <p:nvPr/>
        </p:nvSpPr>
        <p:spPr>
          <a:xfrm>
            <a:off x="4181828" y="5469438"/>
            <a:ext cx="1152127" cy="584775"/>
          </a:xfrm>
          <a:prstGeom prst="rect">
            <a:avLst/>
          </a:prstGeom>
          <a:noFill/>
        </p:spPr>
        <p:txBody>
          <a:bodyPr wrap="square" rtlCol="0">
            <a:spAutoFit/>
          </a:bodyPr>
          <a:lstStyle/>
          <a:p>
            <a:pPr algn="ctr"/>
            <a:r>
              <a:rPr lang="en-US" sz="1600" b="1" u="sng" dirty="0">
                <a:solidFill>
                  <a:srgbClr val="FF0000"/>
                </a:solidFill>
                <a:effectLst>
                  <a:outerShdw blurRad="38100" dist="38100" dir="2700000" algn="tl">
                    <a:srgbClr val="000000">
                      <a:alpha val="43137"/>
                    </a:srgbClr>
                  </a:outerShdw>
                </a:effectLst>
              </a:rPr>
              <a:t>Strategic patience</a:t>
            </a:r>
          </a:p>
        </p:txBody>
      </p:sp>
      <p:sp>
        <p:nvSpPr>
          <p:cNvPr id="45" name="TextBox 44">
            <a:extLst>
              <a:ext uri="{FF2B5EF4-FFF2-40B4-BE49-F238E27FC236}">
                <a16:creationId xmlns:a16="http://schemas.microsoft.com/office/drawing/2014/main" id="{E9F243B5-8A1E-C245-AA56-7917C21F0DD3}"/>
              </a:ext>
            </a:extLst>
          </p:cNvPr>
          <p:cNvSpPr txBox="1"/>
          <p:nvPr/>
        </p:nvSpPr>
        <p:spPr>
          <a:xfrm>
            <a:off x="5532235" y="4159792"/>
            <a:ext cx="1152127" cy="830997"/>
          </a:xfrm>
          <a:prstGeom prst="rect">
            <a:avLst/>
          </a:prstGeom>
          <a:noFill/>
        </p:spPr>
        <p:txBody>
          <a:bodyPr wrap="square" rtlCol="0">
            <a:spAutoFit/>
          </a:bodyPr>
          <a:lstStyle/>
          <a:p>
            <a:pPr algn="ctr"/>
            <a:r>
              <a:rPr lang="en-US" sz="1600" dirty="0">
                <a:solidFill>
                  <a:schemeClr val="bg1"/>
                </a:solidFill>
              </a:rPr>
              <a:t>Training knowledge transfer</a:t>
            </a:r>
          </a:p>
        </p:txBody>
      </p:sp>
      <p:sp>
        <p:nvSpPr>
          <p:cNvPr id="46" name="TextBox 45">
            <a:extLst>
              <a:ext uri="{FF2B5EF4-FFF2-40B4-BE49-F238E27FC236}">
                <a16:creationId xmlns:a16="http://schemas.microsoft.com/office/drawing/2014/main" id="{65A8BBD0-A57E-0A44-87C9-09FCC21B4B46}"/>
              </a:ext>
            </a:extLst>
          </p:cNvPr>
          <p:cNvSpPr txBox="1"/>
          <p:nvPr/>
        </p:nvSpPr>
        <p:spPr>
          <a:xfrm>
            <a:off x="6855348" y="5667283"/>
            <a:ext cx="1152127" cy="338554"/>
          </a:xfrm>
          <a:prstGeom prst="rect">
            <a:avLst/>
          </a:prstGeom>
          <a:noFill/>
        </p:spPr>
        <p:txBody>
          <a:bodyPr wrap="square" rtlCol="0">
            <a:spAutoFit/>
          </a:bodyPr>
          <a:lstStyle/>
          <a:p>
            <a:pPr algn="ctr"/>
            <a:r>
              <a:rPr lang="en-US" sz="1600" dirty="0">
                <a:solidFill>
                  <a:schemeClr val="bg1"/>
                </a:solidFill>
              </a:rPr>
              <a:t>Meds</a:t>
            </a:r>
          </a:p>
        </p:txBody>
      </p:sp>
    </p:spTree>
    <p:extLst>
      <p:ext uri="{BB962C8B-B14F-4D97-AF65-F5344CB8AC3E}">
        <p14:creationId xmlns:p14="http://schemas.microsoft.com/office/powerpoint/2010/main" val="993921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5D33-E2F6-4100-B317-ECB81BB5AC71}"/>
              </a:ext>
            </a:extLst>
          </p:cNvPr>
          <p:cNvSpPr>
            <a:spLocks noGrp="1"/>
          </p:cNvSpPr>
          <p:nvPr>
            <p:ph type="title"/>
          </p:nvPr>
        </p:nvSpPr>
        <p:spPr>
          <a:xfrm>
            <a:off x="3142184" y="-518145"/>
            <a:ext cx="8211616" cy="2208833"/>
          </a:xfrm>
        </p:spPr>
        <p:txBody>
          <a:bodyPr/>
          <a:lstStyle/>
          <a:p>
            <a:r>
              <a:rPr lang="en-US" b="1" dirty="0"/>
              <a:t>Abridged TOC with stakeholders</a:t>
            </a:r>
          </a:p>
        </p:txBody>
      </p:sp>
      <p:sp>
        <p:nvSpPr>
          <p:cNvPr id="6" name="Rectangle 5">
            <a:extLst>
              <a:ext uri="{FF2B5EF4-FFF2-40B4-BE49-F238E27FC236}">
                <a16:creationId xmlns:a16="http://schemas.microsoft.com/office/drawing/2014/main" id="{40DC284A-5AEB-454D-A3C9-0F428D245CBC}"/>
              </a:ext>
            </a:extLst>
          </p:cNvPr>
          <p:cNvSpPr/>
          <p:nvPr/>
        </p:nvSpPr>
        <p:spPr>
          <a:xfrm>
            <a:off x="4745641" y="1924688"/>
            <a:ext cx="2763289" cy="640217"/>
          </a:xfrm>
          <a:prstGeom prst="rect">
            <a:avLst/>
          </a:prstGeom>
          <a:solidFill>
            <a:srgbClr val="C89538"/>
          </a:solidFill>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Supply chain</a:t>
            </a:r>
          </a:p>
        </p:txBody>
      </p:sp>
      <p:sp>
        <p:nvSpPr>
          <p:cNvPr id="9" name="Rectangle 8">
            <a:extLst>
              <a:ext uri="{FF2B5EF4-FFF2-40B4-BE49-F238E27FC236}">
                <a16:creationId xmlns:a16="http://schemas.microsoft.com/office/drawing/2014/main" id="{E5FD1794-4046-4663-ABB4-E23DED061B05}"/>
              </a:ext>
            </a:extLst>
          </p:cNvPr>
          <p:cNvSpPr/>
          <p:nvPr/>
        </p:nvSpPr>
        <p:spPr>
          <a:xfrm>
            <a:off x="7626896" y="5292038"/>
            <a:ext cx="1253636" cy="771682"/>
          </a:xfrm>
          <a:prstGeom prst="rect">
            <a:avLst/>
          </a:prstGeom>
          <a:solidFill>
            <a:schemeClr val="accent4"/>
          </a:solidFill>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Roads</a:t>
            </a:r>
          </a:p>
          <a:p>
            <a:pPr algn="ctr"/>
            <a:r>
              <a:rPr lang="en-US" dirty="0"/>
              <a:t>Bank</a:t>
            </a:r>
          </a:p>
        </p:txBody>
      </p:sp>
      <p:sp>
        <p:nvSpPr>
          <p:cNvPr id="14" name="Rectangle: Rounded Corners 13">
            <a:extLst>
              <a:ext uri="{FF2B5EF4-FFF2-40B4-BE49-F238E27FC236}">
                <a16:creationId xmlns:a16="http://schemas.microsoft.com/office/drawing/2014/main" id="{B964E6DC-0225-42DB-83AB-CAF2DA842929}"/>
              </a:ext>
            </a:extLst>
          </p:cNvPr>
          <p:cNvSpPr/>
          <p:nvPr/>
        </p:nvSpPr>
        <p:spPr>
          <a:xfrm>
            <a:off x="3040650" y="2683451"/>
            <a:ext cx="5839882" cy="673622"/>
          </a:xfrm>
          <a:prstGeom prst="roundRect">
            <a:avLst/>
          </a:prstGeom>
          <a:solidFill>
            <a:schemeClr val="accent4"/>
          </a:solidFill>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Procurement - UNDP</a:t>
            </a:r>
          </a:p>
        </p:txBody>
      </p:sp>
      <p:sp>
        <p:nvSpPr>
          <p:cNvPr id="16" name="Rectangle 15">
            <a:extLst>
              <a:ext uri="{FF2B5EF4-FFF2-40B4-BE49-F238E27FC236}">
                <a16:creationId xmlns:a16="http://schemas.microsoft.com/office/drawing/2014/main" id="{62BA12CD-3402-48FE-A205-A008762155E0}"/>
              </a:ext>
            </a:extLst>
          </p:cNvPr>
          <p:cNvSpPr/>
          <p:nvPr/>
        </p:nvSpPr>
        <p:spPr>
          <a:xfrm>
            <a:off x="4872421" y="4976188"/>
            <a:ext cx="2422127" cy="704026"/>
          </a:xfrm>
          <a:prstGeom prst="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distribution</a:t>
            </a:r>
          </a:p>
        </p:txBody>
      </p:sp>
      <p:sp>
        <p:nvSpPr>
          <p:cNvPr id="17" name="Rectangle 16">
            <a:extLst>
              <a:ext uri="{FF2B5EF4-FFF2-40B4-BE49-F238E27FC236}">
                <a16:creationId xmlns:a16="http://schemas.microsoft.com/office/drawing/2014/main" id="{EB211936-B243-4789-8EAE-F985323BB27E}"/>
              </a:ext>
            </a:extLst>
          </p:cNvPr>
          <p:cNvSpPr/>
          <p:nvPr/>
        </p:nvSpPr>
        <p:spPr>
          <a:xfrm>
            <a:off x="3089113" y="5292038"/>
            <a:ext cx="1566728" cy="813502"/>
          </a:xfrm>
          <a:prstGeom prst="rect">
            <a:avLst/>
          </a:prstGeom>
          <a:solidFill>
            <a:schemeClr val="accent4"/>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Trucks</a:t>
            </a:r>
          </a:p>
          <a:p>
            <a:pPr algn="ctr"/>
            <a:r>
              <a:rPr lang="en-US" dirty="0">
                <a:solidFill>
                  <a:schemeClr val="bg1"/>
                </a:solidFill>
              </a:rPr>
              <a:t>GOV</a:t>
            </a:r>
          </a:p>
        </p:txBody>
      </p:sp>
      <p:sp>
        <p:nvSpPr>
          <p:cNvPr id="19" name="Rectangle 18">
            <a:extLst>
              <a:ext uri="{FF2B5EF4-FFF2-40B4-BE49-F238E27FC236}">
                <a16:creationId xmlns:a16="http://schemas.microsoft.com/office/drawing/2014/main" id="{BD54DC16-F1A4-4AF3-AFD6-40F78ABD1B72}"/>
              </a:ext>
            </a:extLst>
          </p:cNvPr>
          <p:cNvSpPr/>
          <p:nvPr/>
        </p:nvSpPr>
        <p:spPr>
          <a:xfrm>
            <a:off x="3094160" y="4305665"/>
            <a:ext cx="5880350" cy="524750"/>
          </a:xfrm>
          <a:prstGeom prst="rect">
            <a:avLst/>
          </a:prstGeom>
          <a:solidFill>
            <a:srgbClr val="C8953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Visits to pregnant women - UNICEF</a:t>
            </a:r>
          </a:p>
        </p:txBody>
      </p:sp>
      <p:sp>
        <p:nvSpPr>
          <p:cNvPr id="20" name="Slide Number Placeholder 2">
            <a:extLst>
              <a:ext uri="{FF2B5EF4-FFF2-40B4-BE49-F238E27FC236}">
                <a16:creationId xmlns:a16="http://schemas.microsoft.com/office/drawing/2014/main" id="{43C897E8-8477-6B48-9393-1D56AE8853D6}"/>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32</a:t>
            </a:fld>
            <a:endParaRPr lang="en-GB" dirty="0"/>
          </a:p>
        </p:txBody>
      </p:sp>
      <p:sp>
        <p:nvSpPr>
          <p:cNvPr id="4" name="Callout: Up Arrow 3">
            <a:extLst>
              <a:ext uri="{FF2B5EF4-FFF2-40B4-BE49-F238E27FC236}">
                <a16:creationId xmlns:a16="http://schemas.microsoft.com/office/drawing/2014/main" id="{18C8C9BE-9770-4F4D-88F7-5390D42A928F}"/>
              </a:ext>
            </a:extLst>
          </p:cNvPr>
          <p:cNvSpPr/>
          <p:nvPr/>
        </p:nvSpPr>
        <p:spPr>
          <a:xfrm rot="16200000">
            <a:off x="7567499" y="3070723"/>
            <a:ext cx="4710600" cy="1275394"/>
          </a:xfrm>
          <a:prstGeom prst="up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Risks</a:t>
            </a:r>
          </a:p>
        </p:txBody>
      </p:sp>
      <p:sp>
        <p:nvSpPr>
          <p:cNvPr id="8" name="Callout: Down Arrow 7">
            <a:extLst>
              <a:ext uri="{FF2B5EF4-FFF2-40B4-BE49-F238E27FC236}">
                <a16:creationId xmlns:a16="http://schemas.microsoft.com/office/drawing/2014/main" id="{B99D0772-FF87-42C0-B661-868514A46C02}"/>
              </a:ext>
            </a:extLst>
          </p:cNvPr>
          <p:cNvSpPr/>
          <p:nvPr/>
        </p:nvSpPr>
        <p:spPr>
          <a:xfrm rot="16200000">
            <a:off x="-172168" y="3272275"/>
            <a:ext cx="4812185" cy="973875"/>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Assumptions </a:t>
            </a:r>
          </a:p>
          <a:p>
            <a:pPr algn="ctr"/>
            <a:endParaRPr lang="en-US" dirty="0"/>
          </a:p>
        </p:txBody>
      </p:sp>
      <p:sp>
        <p:nvSpPr>
          <p:cNvPr id="12" name="Rectangle: Rounded Corners 11">
            <a:extLst>
              <a:ext uri="{FF2B5EF4-FFF2-40B4-BE49-F238E27FC236}">
                <a16:creationId xmlns:a16="http://schemas.microsoft.com/office/drawing/2014/main" id="{7EB1230A-3973-4DB3-8494-28124147FF0C}"/>
              </a:ext>
            </a:extLst>
          </p:cNvPr>
          <p:cNvSpPr/>
          <p:nvPr/>
        </p:nvSpPr>
        <p:spPr>
          <a:xfrm>
            <a:off x="4604098" y="3560953"/>
            <a:ext cx="1333128" cy="639379"/>
          </a:xfrm>
          <a:prstGeom prst="roundRect">
            <a:avLst/>
          </a:prstGeom>
          <a:solidFill>
            <a:srgbClr val="20908D"/>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nets</a:t>
            </a:r>
          </a:p>
          <a:p>
            <a:pPr algn="ctr"/>
            <a:r>
              <a:rPr lang="en-US" dirty="0"/>
              <a:t>UNDP</a:t>
            </a:r>
          </a:p>
        </p:txBody>
      </p:sp>
      <p:sp>
        <p:nvSpPr>
          <p:cNvPr id="21" name="Rectangle: Rounded Corners 20">
            <a:extLst>
              <a:ext uri="{FF2B5EF4-FFF2-40B4-BE49-F238E27FC236}">
                <a16:creationId xmlns:a16="http://schemas.microsoft.com/office/drawing/2014/main" id="{D8A1E89C-340F-4255-BC53-8A3D4FF5F322}"/>
              </a:ext>
            </a:extLst>
          </p:cNvPr>
          <p:cNvSpPr/>
          <p:nvPr/>
        </p:nvSpPr>
        <p:spPr>
          <a:xfrm>
            <a:off x="6137353" y="3560952"/>
            <a:ext cx="1333128" cy="639379"/>
          </a:xfrm>
          <a:prstGeom prst="roundRect">
            <a:avLst/>
          </a:prstGeom>
          <a:solidFill>
            <a:srgbClr val="20908D"/>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Meds</a:t>
            </a:r>
          </a:p>
          <a:p>
            <a:pPr algn="ctr"/>
            <a:r>
              <a:rPr lang="en-US" dirty="0"/>
              <a:t>UNDP</a:t>
            </a:r>
          </a:p>
        </p:txBody>
      </p:sp>
      <p:sp>
        <p:nvSpPr>
          <p:cNvPr id="22" name="Rectangle: Rounded Corners 21">
            <a:extLst>
              <a:ext uri="{FF2B5EF4-FFF2-40B4-BE49-F238E27FC236}">
                <a16:creationId xmlns:a16="http://schemas.microsoft.com/office/drawing/2014/main" id="{6F9EDAB7-BFE4-4D07-9174-750B0144CF13}"/>
              </a:ext>
            </a:extLst>
          </p:cNvPr>
          <p:cNvSpPr/>
          <p:nvPr/>
        </p:nvSpPr>
        <p:spPr>
          <a:xfrm>
            <a:off x="7611671" y="3547740"/>
            <a:ext cx="1333128" cy="639379"/>
          </a:xfrm>
          <a:prstGeom prst="roundRect">
            <a:avLst/>
          </a:prstGeom>
          <a:solidFill>
            <a:srgbClr val="20908D"/>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Profilaxis meds</a:t>
            </a:r>
          </a:p>
        </p:txBody>
      </p:sp>
      <p:sp>
        <p:nvSpPr>
          <p:cNvPr id="23" name="Rectangle: Rounded Corners 22">
            <a:extLst>
              <a:ext uri="{FF2B5EF4-FFF2-40B4-BE49-F238E27FC236}">
                <a16:creationId xmlns:a16="http://schemas.microsoft.com/office/drawing/2014/main" id="{A23DA57F-ADCE-450F-869A-C9B205A30807}"/>
              </a:ext>
            </a:extLst>
          </p:cNvPr>
          <p:cNvSpPr/>
          <p:nvPr/>
        </p:nvSpPr>
        <p:spPr>
          <a:xfrm>
            <a:off x="3102084" y="3547740"/>
            <a:ext cx="1333128" cy="639379"/>
          </a:xfrm>
          <a:prstGeom prst="roundRect">
            <a:avLst/>
          </a:prstGeom>
          <a:solidFill>
            <a:srgbClr val="20908D"/>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Tests</a:t>
            </a:r>
          </a:p>
          <a:p>
            <a:pPr algn="ctr"/>
            <a:r>
              <a:rPr lang="en-US" dirty="0"/>
              <a:t>UNDP</a:t>
            </a:r>
          </a:p>
        </p:txBody>
      </p:sp>
      <p:sp>
        <p:nvSpPr>
          <p:cNvPr id="15" name="Left Bracket 14">
            <a:extLst>
              <a:ext uri="{FF2B5EF4-FFF2-40B4-BE49-F238E27FC236}">
                <a16:creationId xmlns:a16="http://schemas.microsoft.com/office/drawing/2014/main" id="{15F53CCE-1B98-4D6E-B5EC-32F1ACFE2F0F}"/>
              </a:ext>
            </a:extLst>
          </p:cNvPr>
          <p:cNvSpPr/>
          <p:nvPr/>
        </p:nvSpPr>
        <p:spPr>
          <a:xfrm>
            <a:off x="2783632" y="1353120"/>
            <a:ext cx="358552" cy="4812184"/>
          </a:xfrm>
          <a:prstGeom prst="lef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4CBE4A1F-4168-48C6-95AF-FABD17E68294}"/>
              </a:ext>
            </a:extLst>
          </p:cNvPr>
          <p:cNvSpPr/>
          <p:nvPr/>
        </p:nvSpPr>
        <p:spPr>
          <a:xfrm>
            <a:off x="8951993" y="1251537"/>
            <a:ext cx="190186" cy="4812184"/>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8" name="Rectangle 17">
            <a:extLst>
              <a:ext uri="{FF2B5EF4-FFF2-40B4-BE49-F238E27FC236}">
                <a16:creationId xmlns:a16="http://schemas.microsoft.com/office/drawing/2014/main" id="{B4A118D4-F157-4B2D-A284-6326DF9BE2C3}"/>
              </a:ext>
            </a:extLst>
          </p:cNvPr>
          <p:cNvSpPr/>
          <p:nvPr/>
        </p:nvSpPr>
        <p:spPr>
          <a:xfrm>
            <a:off x="3246016" y="1194689"/>
            <a:ext cx="5791325" cy="640217"/>
          </a:xfrm>
          <a:prstGeom prst="rect">
            <a:avLst/>
          </a:prstGeom>
          <a:solidFill>
            <a:srgbClr val="20908D"/>
          </a:solidFill>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Malaria burden reduced</a:t>
            </a:r>
          </a:p>
        </p:txBody>
      </p:sp>
    </p:spTree>
    <p:extLst>
      <p:ext uri="{BB962C8B-B14F-4D97-AF65-F5344CB8AC3E}">
        <p14:creationId xmlns:p14="http://schemas.microsoft.com/office/powerpoint/2010/main" val="1969117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926E-D2BD-4CAA-93C5-94B0CBACD681}"/>
              </a:ext>
            </a:extLst>
          </p:cNvPr>
          <p:cNvSpPr>
            <a:spLocks noGrp="1"/>
          </p:cNvSpPr>
          <p:nvPr>
            <p:ph type="title"/>
          </p:nvPr>
        </p:nvSpPr>
        <p:spPr>
          <a:xfrm>
            <a:off x="2210637" y="-601579"/>
            <a:ext cx="9143163" cy="2292267"/>
          </a:xfrm>
        </p:spPr>
        <p:txBody>
          <a:bodyPr/>
          <a:lstStyle/>
          <a:p>
            <a:r>
              <a:rPr lang="en-US" b="1" dirty="0"/>
              <a:t>How do evaluators use TOC? </a:t>
            </a:r>
          </a:p>
        </p:txBody>
      </p:sp>
      <p:sp>
        <p:nvSpPr>
          <p:cNvPr id="7" name="Freeform: Shape 6">
            <a:extLst>
              <a:ext uri="{FF2B5EF4-FFF2-40B4-BE49-F238E27FC236}">
                <a16:creationId xmlns:a16="http://schemas.microsoft.com/office/drawing/2014/main" id="{54939524-A575-4650-B83B-48B5928DAB3B}"/>
              </a:ext>
            </a:extLst>
          </p:cNvPr>
          <p:cNvSpPr/>
          <p:nvPr/>
        </p:nvSpPr>
        <p:spPr>
          <a:xfrm>
            <a:off x="2031122" y="1308614"/>
            <a:ext cx="8229600" cy="834228"/>
          </a:xfrm>
          <a:custGeom>
            <a:avLst/>
            <a:gdLst>
              <a:gd name="connsiteX0" fmla="*/ 0 w 8229600"/>
              <a:gd name="connsiteY0" fmla="*/ 139041 h 834228"/>
              <a:gd name="connsiteX1" fmla="*/ 139041 w 8229600"/>
              <a:gd name="connsiteY1" fmla="*/ 0 h 834228"/>
              <a:gd name="connsiteX2" fmla="*/ 8090559 w 8229600"/>
              <a:gd name="connsiteY2" fmla="*/ 0 h 834228"/>
              <a:gd name="connsiteX3" fmla="*/ 8229600 w 8229600"/>
              <a:gd name="connsiteY3" fmla="*/ 139041 h 834228"/>
              <a:gd name="connsiteX4" fmla="*/ 8229600 w 8229600"/>
              <a:gd name="connsiteY4" fmla="*/ 695187 h 834228"/>
              <a:gd name="connsiteX5" fmla="*/ 8090559 w 8229600"/>
              <a:gd name="connsiteY5" fmla="*/ 834228 h 834228"/>
              <a:gd name="connsiteX6" fmla="*/ 139041 w 8229600"/>
              <a:gd name="connsiteY6" fmla="*/ 834228 h 834228"/>
              <a:gd name="connsiteX7" fmla="*/ 0 w 8229600"/>
              <a:gd name="connsiteY7" fmla="*/ 695187 h 834228"/>
              <a:gd name="connsiteX8" fmla="*/ 0 w 8229600"/>
              <a:gd name="connsiteY8" fmla="*/ 139041 h 83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834228">
                <a:moveTo>
                  <a:pt x="0" y="139041"/>
                </a:moveTo>
                <a:cubicBezTo>
                  <a:pt x="0" y="62251"/>
                  <a:pt x="62251" y="0"/>
                  <a:pt x="139041" y="0"/>
                </a:cubicBezTo>
                <a:lnTo>
                  <a:pt x="8090559" y="0"/>
                </a:lnTo>
                <a:cubicBezTo>
                  <a:pt x="8167349" y="0"/>
                  <a:pt x="8229600" y="62251"/>
                  <a:pt x="8229600" y="139041"/>
                </a:cubicBezTo>
                <a:lnTo>
                  <a:pt x="8229600" y="695187"/>
                </a:lnTo>
                <a:cubicBezTo>
                  <a:pt x="8229600" y="771977"/>
                  <a:pt x="8167349" y="834228"/>
                  <a:pt x="8090559" y="834228"/>
                </a:cubicBezTo>
                <a:lnTo>
                  <a:pt x="139041" y="834228"/>
                </a:lnTo>
                <a:cubicBezTo>
                  <a:pt x="62251" y="834228"/>
                  <a:pt x="0" y="771977"/>
                  <a:pt x="0" y="695187"/>
                </a:cubicBezTo>
                <a:lnTo>
                  <a:pt x="0" y="139041"/>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0734" tIns="120734" rIns="120734" bIns="120734" numCol="1" spcCol="1270" anchor="ctr" anchorCtr="0">
            <a:noAutofit/>
          </a:bodyPr>
          <a:lstStyle/>
          <a:p>
            <a:pPr defTabSz="933450">
              <a:lnSpc>
                <a:spcPct val="90000"/>
              </a:lnSpc>
              <a:spcBef>
                <a:spcPct val="0"/>
              </a:spcBef>
              <a:spcAft>
                <a:spcPct val="35000"/>
              </a:spcAft>
            </a:pPr>
            <a:r>
              <a:rPr lang="en-US" sz="2100"/>
              <a:t>TOC - Sense-making evidence mapping framework</a:t>
            </a:r>
            <a:endParaRPr lang="en-GB" sz="2100"/>
          </a:p>
        </p:txBody>
      </p:sp>
      <p:sp>
        <p:nvSpPr>
          <p:cNvPr id="8" name="Freeform: Shape 7">
            <a:extLst>
              <a:ext uri="{FF2B5EF4-FFF2-40B4-BE49-F238E27FC236}">
                <a16:creationId xmlns:a16="http://schemas.microsoft.com/office/drawing/2014/main" id="{306C23DD-E666-4F16-9C48-DBC0C082B55E}"/>
              </a:ext>
            </a:extLst>
          </p:cNvPr>
          <p:cNvSpPr/>
          <p:nvPr/>
        </p:nvSpPr>
        <p:spPr>
          <a:xfrm>
            <a:off x="2031122" y="2203323"/>
            <a:ext cx="8229600" cy="834228"/>
          </a:xfrm>
          <a:custGeom>
            <a:avLst/>
            <a:gdLst>
              <a:gd name="connsiteX0" fmla="*/ 0 w 8229600"/>
              <a:gd name="connsiteY0" fmla="*/ 139041 h 834228"/>
              <a:gd name="connsiteX1" fmla="*/ 139041 w 8229600"/>
              <a:gd name="connsiteY1" fmla="*/ 0 h 834228"/>
              <a:gd name="connsiteX2" fmla="*/ 8090559 w 8229600"/>
              <a:gd name="connsiteY2" fmla="*/ 0 h 834228"/>
              <a:gd name="connsiteX3" fmla="*/ 8229600 w 8229600"/>
              <a:gd name="connsiteY3" fmla="*/ 139041 h 834228"/>
              <a:gd name="connsiteX4" fmla="*/ 8229600 w 8229600"/>
              <a:gd name="connsiteY4" fmla="*/ 695187 h 834228"/>
              <a:gd name="connsiteX5" fmla="*/ 8090559 w 8229600"/>
              <a:gd name="connsiteY5" fmla="*/ 834228 h 834228"/>
              <a:gd name="connsiteX6" fmla="*/ 139041 w 8229600"/>
              <a:gd name="connsiteY6" fmla="*/ 834228 h 834228"/>
              <a:gd name="connsiteX7" fmla="*/ 0 w 8229600"/>
              <a:gd name="connsiteY7" fmla="*/ 695187 h 834228"/>
              <a:gd name="connsiteX8" fmla="*/ 0 w 8229600"/>
              <a:gd name="connsiteY8" fmla="*/ 139041 h 83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834228">
                <a:moveTo>
                  <a:pt x="0" y="139041"/>
                </a:moveTo>
                <a:cubicBezTo>
                  <a:pt x="0" y="62251"/>
                  <a:pt x="62251" y="0"/>
                  <a:pt x="139041" y="0"/>
                </a:cubicBezTo>
                <a:lnTo>
                  <a:pt x="8090559" y="0"/>
                </a:lnTo>
                <a:cubicBezTo>
                  <a:pt x="8167349" y="0"/>
                  <a:pt x="8229600" y="62251"/>
                  <a:pt x="8229600" y="139041"/>
                </a:cubicBezTo>
                <a:lnTo>
                  <a:pt x="8229600" y="695187"/>
                </a:lnTo>
                <a:cubicBezTo>
                  <a:pt x="8229600" y="771977"/>
                  <a:pt x="8167349" y="834228"/>
                  <a:pt x="8090559" y="834228"/>
                </a:cubicBezTo>
                <a:lnTo>
                  <a:pt x="139041" y="834228"/>
                </a:lnTo>
                <a:cubicBezTo>
                  <a:pt x="62251" y="834228"/>
                  <a:pt x="0" y="771977"/>
                  <a:pt x="0" y="695187"/>
                </a:cubicBezTo>
                <a:lnTo>
                  <a:pt x="0" y="139041"/>
                </a:lnTo>
                <a:close/>
              </a:path>
            </a:pathLst>
          </a:custGeom>
          <a:solidFill>
            <a:srgbClr val="20908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0734" tIns="120734" rIns="120734" bIns="120734" numCol="1" spcCol="1270" anchor="ctr" anchorCtr="0">
            <a:noAutofit/>
          </a:bodyPr>
          <a:lstStyle/>
          <a:p>
            <a:pPr defTabSz="933450">
              <a:lnSpc>
                <a:spcPct val="90000"/>
              </a:lnSpc>
              <a:spcBef>
                <a:spcPct val="0"/>
              </a:spcBef>
              <a:spcAft>
                <a:spcPct val="35000"/>
              </a:spcAft>
            </a:pPr>
            <a:r>
              <a:rPr lang="en-US" sz="2100"/>
              <a:t>Use to map of what evidence to look for considering:</a:t>
            </a:r>
            <a:endParaRPr lang="en-GB" sz="2100"/>
          </a:p>
        </p:txBody>
      </p:sp>
      <p:sp>
        <p:nvSpPr>
          <p:cNvPr id="9" name="Freeform: Shape 8">
            <a:extLst>
              <a:ext uri="{FF2B5EF4-FFF2-40B4-BE49-F238E27FC236}">
                <a16:creationId xmlns:a16="http://schemas.microsoft.com/office/drawing/2014/main" id="{C841ABFD-6AA0-467F-86F5-AFB93515CEA2}"/>
              </a:ext>
            </a:extLst>
          </p:cNvPr>
          <p:cNvSpPr/>
          <p:nvPr/>
        </p:nvSpPr>
        <p:spPr>
          <a:xfrm>
            <a:off x="2031122" y="3037552"/>
            <a:ext cx="8229600" cy="1369305"/>
          </a:xfrm>
          <a:custGeom>
            <a:avLst/>
            <a:gdLst>
              <a:gd name="connsiteX0" fmla="*/ 0 w 8229600"/>
              <a:gd name="connsiteY0" fmla="*/ 0 h 1369305"/>
              <a:gd name="connsiteX1" fmla="*/ 8229600 w 8229600"/>
              <a:gd name="connsiteY1" fmla="*/ 0 h 1369305"/>
              <a:gd name="connsiteX2" fmla="*/ 8229600 w 8229600"/>
              <a:gd name="connsiteY2" fmla="*/ 1369305 h 1369305"/>
              <a:gd name="connsiteX3" fmla="*/ 0 w 8229600"/>
              <a:gd name="connsiteY3" fmla="*/ 1369305 h 1369305"/>
              <a:gd name="connsiteX4" fmla="*/ 0 w 8229600"/>
              <a:gd name="connsiteY4" fmla="*/ 0 h 1369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369305">
                <a:moveTo>
                  <a:pt x="0" y="0"/>
                </a:moveTo>
                <a:lnTo>
                  <a:pt x="8229600" y="0"/>
                </a:lnTo>
                <a:lnTo>
                  <a:pt x="8229600" y="1369305"/>
                </a:lnTo>
                <a:lnTo>
                  <a:pt x="0" y="13693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1290" tIns="26670" rIns="149352" bIns="26670" numCol="1" spcCol="1270" anchor="t" anchorCtr="0">
            <a:noAutofit/>
          </a:bodyPr>
          <a:lstStyle/>
          <a:p>
            <a:pPr marL="0" lvl="1" defTabSz="711200">
              <a:lnSpc>
                <a:spcPct val="90000"/>
              </a:lnSpc>
              <a:spcBef>
                <a:spcPct val="0"/>
              </a:spcBef>
              <a:spcAft>
                <a:spcPct val="20000"/>
              </a:spcAft>
            </a:pPr>
            <a:r>
              <a:rPr lang="en-US" sz="1600" dirty="0"/>
              <a:t>Assumptions  IF-THEN-DEPENDING </a:t>
            </a:r>
            <a:endParaRPr lang="en-GB" sz="1600" dirty="0"/>
          </a:p>
          <a:p>
            <a:pPr marL="342900" lvl="2" indent="-171450" defTabSz="711200">
              <a:lnSpc>
                <a:spcPct val="90000"/>
              </a:lnSpc>
              <a:spcBef>
                <a:spcPct val="0"/>
              </a:spcBef>
              <a:spcAft>
                <a:spcPct val="20000"/>
              </a:spcAft>
              <a:buFont typeface="Wingdings" panose="05000000000000000000" pitchFamily="2" charset="2"/>
              <a:buChar char="ü"/>
            </a:pPr>
            <a:r>
              <a:rPr lang="en-US" sz="1600" dirty="0"/>
              <a:t>Context, Negative and positive feedback loops, </a:t>
            </a:r>
            <a:endParaRPr lang="en-GB" sz="1600" dirty="0"/>
          </a:p>
          <a:p>
            <a:pPr marL="342900" lvl="2" indent="-171450" defTabSz="711200">
              <a:lnSpc>
                <a:spcPct val="90000"/>
              </a:lnSpc>
              <a:spcBef>
                <a:spcPct val="0"/>
              </a:spcBef>
              <a:spcAft>
                <a:spcPct val="20000"/>
              </a:spcAft>
              <a:buFont typeface="Wingdings" panose="05000000000000000000" pitchFamily="2" charset="2"/>
              <a:buChar char="ü"/>
            </a:pPr>
            <a:r>
              <a:rPr lang="en-US" sz="1600" dirty="0"/>
              <a:t>Instruments (sticks and carrots) (how); </a:t>
            </a:r>
            <a:endParaRPr lang="en-GB" sz="1600" dirty="0"/>
          </a:p>
          <a:p>
            <a:pPr marL="342900" lvl="2" indent="-171450" defTabSz="711200">
              <a:lnSpc>
                <a:spcPct val="90000"/>
              </a:lnSpc>
              <a:spcBef>
                <a:spcPct val="0"/>
              </a:spcBef>
              <a:spcAft>
                <a:spcPct val="20000"/>
              </a:spcAft>
              <a:buFont typeface="Wingdings" panose="05000000000000000000" pitchFamily="2" charset="2"/>
              <a:buChar char="ü"/>
            </a:pPr>
            <a:r>
              <a:rPr lang="en-US" sz="1600" dirty="0"/>
              <a:t>Mechanisms (social norms, incentives, patterns, determinants, triggers of change…(why)</a:t>
            </a:r>
            <a:endParaRPr lang="en-GB" sz="1600" dirty="0"/>
          </a:p>
          <a:p>
            <a:pPr marL="342900" lvl="2" indent="-171450" defTabSz="711200">
              <a:lnSpc>
                <a:spcPct val="90000"/>
              </a:lnSpc>
              <a:spcBef>
                <a:spcPct val="0"/>
              </a:spcBef>
              <a:spcAft>
                <a:spcPct val="20000"/>
              </a:spcAft>
              <a:buFont typeface="Wingdings" panose="05000000000000000000" pitchFamily="2" charset="2"/>
              <a:buChar char="ü"/>
            </a:pPr>
            <a:r>
              <a:rPr lang="en-US" sz="1600" dirty="0"/>
              <a:t>SDG integration, synergy</a:t>
            </a:r>
            <a:endParaRPr lang="en-GB" sz="1600" dirty="0"/>
          </a:p>
        </p:txBody>
      </p:sp>
      <p:sp>
        <p:nvSpPr>
          <p:cNvPr id="10" name="Freeform: Shape 9">
            <a:extLst>
              <a:ext uri="{FF2B5EF4-FFF2-40B4-BE49-F238E27FC236}">
                <a16:creationId xmlns:a16="http://schemas.microsoft.com/office/drawing/2014/main" id="{99EC6352-7A49-4CB6-93FB-9EC29DDD596C}"/>
              </a:ext>
            </a:extLst>
          </p:cNvPr>
          <p:cNvSpPr/>
          <p:nvPr/>
        </p:nvSpPr>
        <p:spPr>
          <a:xfrm>
            <a:off x="2031122" y="4406856"/>
            <a:ext cx="8229600" cy="834228"/>
          </a:xfrm>
          <a:custGeom>
            <a:avLst/>
            <a:gdLst>
              <a:gd name="connsiteX0" fmla="*/ 0 w 8229600"/>
              <a:gd name="connsiteY0" fmla="*/ 139041 h 834228"/>
              <a:gd name="connsiteX1" fmla="*/ 139041 w 8229600"/>
              <a:gd name="connsiteY1" fmla="*/ 0 h 834228"/>
              <a:gd name="connsiteX2" fmla="*/ 8090559 w 8229600"/>
              <a:gd name="connsiteY2" fmla="*/ 0 h 834228"/>
              <a:gd name="connsiteX3" fmla="*/ 8229600 w 8229600"/>
              <a:gd name="connsiteY3" fmla="*/ 139041 h 834228"/>
              <a:gd name="connsiteX4" fmla="*/ 8229600 w 8229600"/>
              <a:gd name="connsiteY4" fmla="*/ 695187 h 834228"/>
              <a:gd name="connsiteX5" fmla="*/ 8090559 w 8229600"/>
              <a:gd name="connsiteY5" fmla="*/ 834228 h 834228"/>
              <a:gd name="connsiteX6" fmla="*/ 139041 w 8229600"/>
              <a:gd name="connsiteY6" fmla="*/ 834228 h 834228"/>
              <a:gd name="connsiteX7" fmla="*/ 0 w 8229600"/>
              <a:gd name="connsiteY7" fmla="*/ 695187 h 834228"/>
              <a:gd name="connsiteX8" fmla="*/ 0 w 8229600"/>
              <a:gd name="connsiteY8" fmla="*/ 139041 h 83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834228">
                <a:moveTo>
                  <a:pt x="0" y="139041"/>
                </a:moveTo>
                <a:cubicBezTo>
                  <a:pt x="0" y="62251"/>
                  <a:pt x="62251" y="0"/>
                  <a:pt x="139041" y="0"/>
                </a:cubicBezTo>
                <a:lnTo>
                  <a:pt x="8090559" y="0"/>
                </a:lnTo>
                <a:cubicBezTo>
                  <a:pt x="8167349" y="0"/>
                  <a:pt x="8229600" y="62251"/>
                  <a:pt x="8229600" y="139041"/>
                </a:cubicBezTo>
                <a:lnTo>
                  <a:pt x="8229600" y="695187"/>
                </a:lnTo>
                <a:cubicBezTo>
                  <a:pt x="8229600" y="771977"/>
                  <a:pt x="8167349" y="834228"/>
                  <a:pt x="8090559" y="834228"/>
                </a:cubicBezTo>
                <a:lnTo>
                  <a:pt x="139041" y="834228"/>
                </a:lnTo>
                <a:cubicBezTo>
                  <a:pt x="62251" y="834228"/>
                  <a:pt x="0" y="771977"/>
                  <a:pt x="0" y="695187"/>
                </a:cubicBezTo>
                <a:lnTo>
                  <a:pt x="0" y="139041"/>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0734" tIns="120734" rIns="120734" bIns="120734" numCol="1" spcCol="1270" anchor="ctr" anchorCtr="0">
            <a:noAutofit/>
          </a:bodyPr>
          <a:lstStyle/>
          <a:p>
            <a:pPr defTabSz="933450">
              <a:lnSpc>
                <a:spcPct val="90000"/>
              </a:lnSpc>
              <a:spcBef>
                <a:spcPct val="0"/>
              </a:spcBef>
              <a:spcAft>
                <a:spcPct val="35000"/>
              </a:spcAft>
            </a:pPr>
            <a:r>
              <a:rPr lang="en-US" sz="2100"/>
              <a:t>The evidence you find should indicate if the theory worked or not, how and why.</a:t>
            </a:r>
            <a:endParaRPr lang="en-GB" sz="2100"/>
          </a:p>
        </p:txBody>
      </p:sp>
      <p:sp>
        <p:nvSpPr>
          <p:cNvPr id="11" name="Freeform: Shape 10">
            <a:extLst>
              <a:ext uri="{FF2B5EF4-FFF2-40B4-BE49-F238E27FC236}">
                <a16:creationId xmlns:a16="http://schemas.microsoft.com/office/drawing/2014/main" id="{AFA08F15-9474-4B4D-9348-6729758853CD}"/>
              </a:ext>
            </a:extLst>
          </p:cNvPr>
          <p:cNvSpPr/>
          <p:nvPr/>
        </p:nvSpPr>
        <p:spPr>
          <a:xfrm>
            <a:off x="2031122" y="5301564"/>
            <a:ext cx="8229600" cy="834228"/>
          </a:xfrm>
          <a:custGeom>
            <a:avLst/>
            <a:gdLst>
              <a:gd name="connsiteX0" fmla="*/ 0 w 8229600"/>
              <a:gd name="connsiteY0" fmla="*/ 139041 h 834228"/>
              <a:gd name="connsiteX1" fmla="*/ 139041 w 8229600"/>
              <a:gd name="connsiteY1" fmla="*/ 0 h 834228"/>
              <a:gd name="connsiteX2" fmla="*/ 8090559 w 8229600"/>
              <a:gd name="connsiteY2" fmla="*/ 0 h 834228"/>
              <a:gd name="connsiteX3" fmla="*/ 8229600 w 8229600"/>
              <a:gd name="connsiteY3" fmla="*/ 139041 h 834228"/>
              <a:gd name="connsiteX4" fmla="*/ 8229600 w 8229600"/>
              <a:gd name="connsiteY4" fmla="*/ 695187 h 834228"/>
              <a:gd name="connsiteX5" fmla="*/ 8090559 w 8229600"/>
              <a:gd name="connsiteY5" fmla="*/ 834228 h 834228"/>
              <a:gd name="connsiteX6" fmla="*/ 139041 w 8229600"/>
              <a:gd name="connsiteY6" fmla="*/ 834228 h 834228"/>
              <a:gd name="connsiteX7" fmla="*/ 0 w 8229600"/>
              <a:gd name="connsiteY7" fmla="*/ 695187 h 834228"/>
              <a:gd name="connsiteX8" fmla="*/ 0 w 8229600"/>
              <a:gd name="connsiteY8" fmla="*/ 139041 h 83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834228">
                <a:moveTo>
                  <a:pt x="0" y="139041"/>
                </a:moveTo>
                <a:cubicBezTo>
                  <a:pt x="0" y="62251"/>
                  <a:pt x="62251" y="0"/>
                  <a:pt x="139041" y="0"/>
                </a:cubicBezTo>
                <a:lnTo>
                  <a:pt x="8090559" y="0"/>
                </a:lnTo>
                <a:cubicBezTo>
                  <a:pt x="8167349" y="0"/>
                  <a:pt x="8229600" y="62251"/>
                  <a:pt x="8229600" y="139041"/>
                </a:cubicBezTo>
                <a:lnTo>
                  <a:pt x="8229600" y="695187"/>
                </a:lnTo>
                <a:cubicBezTo>
                  <a:pt x="8229600" y="771977"/>
                  <a:pt x="8167349" y="834228"/>
                  <a:pt x="8090559" y="834228"/>
                </a:cubicBezTo>
                <a:lnTo>
                  <a:pt x="139041" y="834228"/>
                </a:lnTo>
                <a:cubicBezTo>
                  <a:pt x="62251" y="834228"/>
                  <a:pt x="0" y="771977"/>
                  <a:pt x="0" y="695187"/>
                </a:cubicBezTo>
                <a:lnTo>
                  <a:pt x="0" y="139041"/>
                </a:lnTo>
                <a:close/>
              </a:path>
            </a:pathLst>
          </a:custGeom>
          <a:solidFill>
            <a:srgbClr val="C89538"/>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0734" tIns="120734" rIns="120734" bIns="120734" numCol="1" spcCol="1270" anchor="ctr" anchorCtr="0">
            <a:noAutofit/>
          </a:bodyPr>
          <a:lstStyle/>
          <a:p>
            <a:pPr defTabSz="933450">
              <a:lnSpc>
                <a:spcPct val="90000"/>
              </a:lnSpc>
              <a:spcBef>
                <a:spcPct val="0"/>
              </a:spcBef>
              <a:spcAft>
                <a:spcPct val="35000"/>
              </a:spcAft>
            </a:pPr>
            <a:r>
              <a:rPr lang="en-US" sz="2100" dirty="0"/>
              <a:t>BUT, be mindful of implementation failure X theory failure </a:t>
            </a:r>
            <a:endParaRPr lang="en-GB" sz="2100" dirty="0"/>
          </a:p>
        </p:txBody>
      </p:sp>
      <p:sp>
        <p:nvSpPr>
          <p:cNvPr id="5" name="Slide Number Placeholder 2">
            <a:extLst>
              <a:ext uri="{FF2B5EF4-FFF2-40B4-BE49-F238E27FC236}">
                <a16:creationId xmlns:a16="http://schemas.microsoft.com/office/drawing/2014/main" id="{394B2E37-953F-5D4A-9FBC-5BFBAD9FF991}"/>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33</a:t>
            </a:fld>
            <a:endParaRPr lang="en-GB" dirty="0"/>
          </a:p>
        </p:txBody>
      </p:sp>
    </p:spTree>
    <p:extLst>
      <p:ext uri="{BB962C8B-B14F-4D97-AF65-F5344CB8AC3E}">
        <p14:creationId xmlns:p14="http://schemas.microsoft.com/office/powerpoint/2010/main" val="1962877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down)">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wipe(down)">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down)">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C9B5-185B-40D7-80A2-B91253442E80}"/>
              </a:ext>
            </a:extLst>
          </p:cNvPr>
          <p:cNvSpPr>
            <a:spLocks noGrp="1"/>
          </p:cNvSpPr>
          <p:nvPr>
            <p:ph type="title"/>
          </p:nvPr>
        </p:nvSpPr>
        <p:spPr/>
        <p:txBody>
          <a:bodyPr/>
          <a:lstStyle/>
          <a:p>
            <a:r>
              <a:rPr lang="en-US" b="1" dirty="0"/>
              <a:t>IF-THEN-DEPENDING </a:t>
            </a:r>
          </a:p>
        </p:txBody>
      </p:sp>
      <p:sp>
        <p:nvSpPr>
          <p:cNvPr id="8" name="Slide Number Placeholder 2">
            <a:extLst>
              <a:ext uri="{FF2B5EF4-FFF2-40B4-BE49-F238E27FC236}">
                <a16:creationId xmlns:a16="http://schemas.microsoft.com/office/drawing/2014/main" id="{5C514D9C-0352-A047-83BC-CA8DF4CAF866}"/>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34</a:t>
            </a:fld>
            <a:endParaRPr lang="en-GB" dirty="0"/>
          </a:p>
        </p:txBody>
      </p:sp>
      <p:sp>
        <p:nvSpPr>
          <p:cNvPr id="3" name="TextBox 2">
            <a:extLst>
              <a:ext uri="{FF2B5EF4-FFF2-40B4-BE49-F238E27FC236}">
                <a16:creationId xmlns:a16="http://schemas.microsoft.com/office/drawing/2014/main" id="{F33733F6-FD5C-EB43-A65F-CB133EF43672}"/>
              </a:ext>
            </a:extLst>
          </p:cNvPr>
          <p:cNvSpPr txBox="1"/>
          <p:nvPr/>
        </p:nvSpPr>
        <p:spPr>
          <a:xfrm>
            <a:off x="1499645" y="2875840"/>
            <a:ext cx="1144721" cy="584775"/>
          </a:xfrm>
          <a:prstGeom prst="rect">
            <a:avLst/>
          </a:prstGeom>
          <a:noFill/>
        </p:spPr>
        <p:txBody>
          <a:bodyPr wrap="square" rtlCol="0">
            <a:spAutoFit/>
          </a:bodyPr>
          <a:lstStyle/>
          <a:p>
            <a:r>
              <a:rPr lang="en-US" sz="800" dirty="0"/>
              <a:t>IF beneficiaries:</a:t>
            </a:r>
          </a:p>
          <a:p>
            <a:pPr marL="285750" indent="-285750">
              <a:buFont typeface="Arial" panose="020B0604020202020204" pitchFamily="34" charset="0"/>
              <a:buChar char="•"/>
            </a:pPr>
            <a:r>
              <a:rPr lang="en-US" sz="800" dirty="0"/>
              <a:t>Are motivated</a:t>
            </a:r>
          </a:p>
          <a:p>
            <a:pPr marL="285750" indent="-285750">
              <a:buFont typeface="Arial" panose="020B0604020202020204" pitchFamily="34" charset="0"/>
              <a:buChar char="•"/>
            </a:pPr>
            <a:r>
              <a:rPr lang="en-US" sz="800" dirty="0"/>
              <a:t>Receive incentives</a:t>
            </a:r>
          </a:p>
        </p:txBody>
      </p:sp>
      <p:sp>
        <p:nvSpPr>
          <p:cNvPr id="9" name="TextBox 8">
            <a:extLst>
              <a:ext uri="{FF2B5EF4-FFF2-40B4-BE49-F238E27FC236}">
                <a16:creationId xmlns:a16="http://schemas.microsoft.com/office/drawing/2014/main" id="{13890885-7D54-3F40-85E9-3D7C8EBA303B}"/>
              </a:ext>
            </a:extLst>
          </p:cNvPr>
          <p:cNvSpPr txBox="1"/>
          <p:nvPr/>
        </p:nvSpPr>
        <p:spPr>
          <a:xfrm>
            <a:off x="5955114" y="2875840"/>
            <a:ext cx="1144721" cy="954107"/>
          </a:xfrm>
          <a:prstGeom prst="rect">
            <a:avLst/>
          </a:prstGeom>
          <a:noFill/>
        </p:spPr>
        <p:txBody>
          <a:bodyPr wrap="square" rtlCol="0">
            <a:spAutoFit/>
          </a:bodyPr>
          <a:lstStyle/>
          <a:p>
            <a:r>
              <a:rPr lang="en-US" sz="800" dirty="0"/>
              <a:t>beneficiaries will apply the imparted knowledge on their own business</a:t>
            </a:r>
          </a:p>
          <a:p>
            <a:pPr marL="171450" indent="-171450">
              <a:buFont typeface="Arial" panose="020B0604020202020204" pitchFamily="34" charset="0"/>
              <a:buChar char="•"/>
            </a:pPr>
            <a:r>
              <a:rPr lang="en-US" sz="800" dirty="0"/>
              <a:t>Newly earned Practices</a:t>
            </a:r>
          </a:p>
          <a:p>
            <a:pPr marL="171450" indent="-171450">
              <a:buFont typeface="Arial" panose="020B0604020202020204" pitchFamily="34" charset="0"/>
              <a:buChar char="•"/>
            </a:pPr>
            <a:r>
              <a:rPr lang="en-US" sz="800" dirty="0"/>
              <a:t>Cultural practices</a:t>
            </a:r>
          </a:p>
        </p:txBody>
      </p:sp>
      <p:sp>
        <p:nvSpPr>
          <p:cNvPr id="10" name="TextBox 9">
            <a:extLst>
              <a:ext uri="{FF2B5EF4-FFF2-40B4-BE49-F238E27FC236}">
                <a16:creationId xmlns:a16="http://schemas.microsoft.com/office/drawing/2014/main" id="{CD3E4C7A-C201-3242-A570-DEB7EA4571F1}"/>
              </a:ext>
            </a:extLst>
          </p:cNvPr>
          <p:cNvSpPr txBox="1"/>
          <p:nvPr/>
        </p:nvSpPr>
        <p:spPr>
          <a:xfrm>
            <a:off x="7489586" y="2875840"/>
            <a:ext cx="1051462" cy="830997"/>
          </a:xfrm>
          <a:prstGeom prst="rect">
            <a:avLst/>
          </a:prstGeom>
          <a:noFill/>
        </p:spPr>
        <p:txBody>
          <a:bodyPr wrap="square" rtlCol="0">
            <a:spAutoFit/>
          </a:bodyPr>
          <a:lstStyle/>
          <a:p>
            <a:r>
              <a:rPr lang="en-US" sz="800" dirty="0"/>
              <a:t>Beneficiaries will adapt their business system from conventional to newly learned methods</a:t>
            </a:r>
          </a:p>
        </p:txBody>
      </p:sp>
      <p:sp>
        <p:nvSpPr>
          <p:cNvPr id="11" name="TextBox 10">
            <a:extLst>
              <a:ext uri="{FF2B5EF4-FFF2-40B4-BE49-F238E27FC236}">
                <a16:creationId xmlns:a16="http://schemas.microsoft.com/office/drawing/2014/main" id="{76A24F40-1162-9341-882D-0153E7FE1EDE}"/>
              </a:ext>
            </a:extLst>
          </p:cNvPr>
          <p:cNvSpPr txBox="1"/>
          <p:nvPr/>
        </p:nvSpPr>
        <p:spPr>
          <a:xfrm>
            <a:off x="9996350" y="3488200"/>
            <a:ext cx="636154" cy="338554"/>
          </a:xfrm>
          <a:prstGeom prst="rect">
            <a:avLst/>
          </a:prstGeom>
          <a:noFill/>
        </p:spPr>
        <p:txBody>
          <a:bodyPr wrap="square" rtlCol="0">
            <a:spAutoFit/>
          </a:bodyPr>
          <a:lstStyle/>
          <a:p>
            <a:r>
              <a:rPr lang="en-US" sz="800" dirty="0"/>
              <a:t>More  income</a:t>
            </a:r>
          </a:p>
        </p:txBody>
      </p:sp>
      <p:sp>
        <p:nvSpPr>
          <p:cNvPr id="12" name="TextBox 11">
            <a:extLst>
              <a:ext uri="{FF2B5EF4-FFF2-40B4-BE49-F238E27FC236}">
                <a16:creationId xmlns:a16="http://schemas.microsoft.com/office/drawing/2014/main" id="{EC2ABA04-607E-D54E-ABB9-88E44D1C4A16}"/>
              </a:ext>
            </a:extLst>
          </p:cNvPr>
          <p:cNvSpPr txBox="1"/>
          <p:nvPr/>
        </p:nvSpPr>
        <p:spPr>
          <a:xfrm>
            <a:off x="8911720" y="3482632"/>
            <a:ext cx="1144721" cy="338554"/>
          </a:xfrm>
          <a:prstGeom prst="rect">
            <a:avLst/>
          </a:prstGeom>
          <a:noFill/>
        </p:spPr>
        <p:txBody>
          <a:bodyPr wrap="square" rtlCol="0">
            <a:spAutoFit/>
          </a:bodyPr>
          <a:lstStyle/>
          <a:p>
            <a:pPr marL="171450" indent="-171450">
              <a:buFont typeface="Arial" panose="020B0604020202020204" pitchFamily="34" charset="0"/>
              <a:buChar char="•"/>
            </a:pPr>
            <a:r>
              <a:rPr lang="en-US" sz="800" dirty="0"/>
              <a:t>Less failure</a:t>
            </a:r>
          </a:p>
          <a:p>
            <a:pPr marL="171450" indent="-171450">
              <a:buFont typeface="Arial" panose="020B0604020202020204" pitchFamily="34" charset="0"/>
              <a:buChar char="•"/>
            </a:pPr>
            <a:r>
              <a:rPr lang="en-US" sz="800" dirty="0"/>
              <a:t>Improved results</a:t>
            </a:r>
          </a:p>
        </p:txBody>
      </p:sp>
      <p:sp>
        <p:nvSpPr>
          <p:cNvPr id="13" name="TextBox 12">
            <a:extLst>
              <a:ext uri="{FF2B5EF4-FFF2-40B4-BE49-F238E27FC236}">
                <a16:creationId xmlns:a16="http://schemas.microsoft.com/office/drawing/2014/main" id="{0368D91F-4358-BB4C-BA3F-CA736D3ACAEC}"/>
              </a:ext>
            </a:extLst>
          </p:cNvPr>
          <p:cNvSpPr txBox="1"/>
          <p:nvPr/>
        </p:nvSpPr>
        <p:spPr>
          <a:xfrm>
            <a:off x="8930802" y="2875840"/>
            <a:ext cx="1341662" cy="584775"/>
          </a:xfrm>
          <a:prstGeom prst="rect">
            <a:avLst/>
          </a:prstGeom>
          <a:noFill/>
        </p:spPr>
        <p:txBody>
          <a:bodyPr wrap="square" rtlCol="0">
            <a:spAutoFit/>
          </a:bodyPr>
          <a:lstStyle/>
          <a:p>
            <a:r>
              <a:rPr lang="en-US" sz="800" dirty="0"/>
              <a:t>The full benefits associated with the different practices and integrated application of practices will appear</a:t>
            </a:r>
          </a:p>
        </p:txBody>
      </p:sp>
      <p:sp>
        <p:nvSpPr>
          <p:cNvPr id="14" name="TextBox 13">
            <a:extLst>
              <a:ext uri="{FF2B5EF4-FFF2-40B4-BE49-F238E27FC236}">
                <a16:creationId xmlns:a16="http://schemas.microsoft.com/office/drawing/2014/main" id="{DBEBBCB3-66D1-434C-B57F-E6C9914DD091}"/>
              </a:ext>
            </a:extLst>
          </p:cNvPr>
          <p:cNvSpPr txBox="1"/>
          <p:nvPr/>
        </p:nvSpPr>
        <p:spPr>
          <a:xfrm>
            <a:off x="4675721" y="1383323"/>
            <a:ext cx="996772" cy="338554"/>
          </a:xfrm>
          <a:prstGeom prst="rect">
            <a:avLst/>
          </a:prstGeom>
          <a:noFill/>
        </p:spPr>
        <p:txBody>
          <a:bodyPr wrap="square" rtlCol="0">
            <a:spAutoFit/>
          </a:bodyPr>
          <a:lstStyle/>
          <a:p>
            <a:r>
              <a:rPr lang="en-US" sz="800" dirty="0"/>
              <a:t>beneficiaries more capable to changed</a:t>
            </a:r>
          </a:p>
        </p:txBody>
      </p:sp>
      <p:sp>
        <p:nvSpPr>
          <p:cNvPr id="15" name="TextBox 14">
            <a:extLst>
              <a:ext uri="{FF2B5EF4-FFF2-40B4-BE49-F238E27FC236}">
                <a16:creationId xmlns:a16="http://schemas.microsoft.com/office/drawing/2014/main" id="{8EDE76D0-E28F-4543-AFB2-8A0E99D9FBE0}"/>
              </a:ext>
            </a:extLst>
          </p:cNvPr>
          <p:cNvSpPr txBox="1"/>
          <p:nvPr/>
        </p:nvSpPr>
        <p:spPr>
          <a:xfrm>
            <a:off x="5622456" y="5706043"/>
            <a:ext cx="955872" cy="584775"/>
          </a:xfrm>
          <a:prstGeom prst="rect">
            <a:avLst/>
          </a:prstGeom>
          <a:noFill/>
        </p:spPr>
        <p:txBody>
          <a:bodyPr wrap="square" rtlCol="0">
            <a:spAutoFit/>
          </a:bodyPr>
          <a:lstStyle/>
          <a:p>
            <a:r>
              <a:rPr lang="en-US" sz="800" dirty="0"/>
              <a:t>Companies will be able to work with beneficiaries groups</a:t>
            </a:r>
          </a:p>
        </p:txBody>
      </p:sp>
      <p:sp>
        <p:nvSpPr>
          <p:cNvPr id="16" name="TextBox 15">
            <a:extLst>
              <a:ext uri="{FF2B5EF4-FFF2-40B4-BE49-F238E27FC236}">
                <a16:creationId xmlns:a16="http://schemas.microsoft.com/office/drawing/2014/main" id="{1F66DB03-60F3-C346-822D-118A9B91F7D2}"/>
              </a:ext>
            </a:extLst>
          </p:cNvPr>
          <p:cNvSpPr txBox="1"/>
          <p:nvPr/>
        </p:nvSpPr>
        <p:spPr>
          <a:xfrm>
            <a:off x="5600361" y="4822455"/>
            <a:ext cx="1212351" cy="584775"/>
          </a:xfrm>
          <a:prstGeom prst="rect">
            <a:avLst/>
          </a:prstGeom>
          <a:noFill/>
        </p:spPr>
        <p:txBody>
          <a:bodyPr wrap="square" rtlCol="0">
            <a:spAutoFit/>
          </a:bodyPr>
          <a:lstStyle/>
          <a:p>
            <a:r>
              <a:rPr lang="en-US" sz="800" dirty="0"/>
              <a:t>Beneficiaries will organize themselves to exchange ideas and experiences</a:t>
            </a:r>
          </a:p>
        </p:txBody>
      </p:sp>
      <p:sp>
        <p:nvSpPr>
          <p:cNvPr id="18" name="TextBox 17">
            <a:extLst>
              <a:ext uri="{FF2B5EF4-FFF2-40B4-BE49-F238E27FC236}">
                <a16:creationId xmlns:a16="http://schemas.microsoft.com/office/drawing/2014/main" id="{B29B0C23-1F13-E347-A6CD-31D7BF73A05B}"/>
              </a:ext>
            </a:extLst>
          </p:cNvPr>
          <p:cNvSpPr txBox="1"/>
          <p:nvPr/>
        </p:nvSpPr>
        <p:spPr>
          <a:xfrm>
            <a:off x="4568591" y="2875839"/>
            <a:ext cx="996771" cy="707886"/>
          </a:xfrm>
          <a:prstGeom prst="rect">
            <a:avLst/>
          </a:prstGeom>
          <a:noFill/>
        </p:spPr>
        <p:txBody>
          <a:bodyPr wrap="square" rtlCol="0">
            <a:spAutoFit/>
          </a:bodyPr>
          <a:lstStyle/>
          <a:p>
            <a:r>
              <a:rPr lang="en-US" sz="800" dirty="0"/>
              <a:t>beneficiaries will better understand their production system and the problems they face</a:t>
            </a:r>
          </a:p>
        </p:txBody>
      </p:sp>
      <p:sp>
        <p:nvSpPr>
          <p:cNvPr id="19" name="TextBox 18">
            <a:extLst>
              <a:ext uri="{FF2B5EF4-FFF2-40B4-BE49-F238E27FC236}">
                <a16:creationId xmlns:a16="http://schemas.microsoft.com/office/drawing/2014/main" id="{FF55D82A-370F-354A-8CBA-AD19CD635F64}"/>
              </a:ext>
            </a:extLst>
          </p:cNvPr>
          <p:cNvSpPr txBox="1"/>
          <p:nvPr/>
        </p:nvSpPr>
        <p:spPr>
          <a:xfrm>
            <a:off x="3034118" y="2875840"/>
            <a:ext cx="1144721" cy="830997"/>
          </a:xfrm>
          <a:prstGeom prst="rect">
            <a:avLst/>
          </a:prstGeom>
          <a:noFill/>
        </p:spPr>
        <p:txBody>
          <a:bodyPr wrap="square" rtlCol="0">
            <a:spAutoFit/>
          </a:bodyPr>
          <a:lstStyle/>
          <a:p>
            <a:r>
              <a:rPr lang="en-US" sz="800" dirty="0"/>
              <a:t>Beneficiaries participate in the programme</a:t>
            </a:r>
          </a:p>
          <a:p>
            <a:pPr marL="171450" indent="-171450">
              <a:buFont typeface="Arial" panose="020B0604020202020204" pitchFamily="34" charset="0"/>
              <a:buChar char="•"/>
            </a:pPr>
            <a:r>
              <a:rPr lang="en-US" sz="800" dirty="0"/>
              <a:t>Attend courses</a:t>
            </a:r>
          </a:p>
          <a:p>
            <a:pPr marL="171450" indent="-171450">
              <a:buFont typeface="Arial" panose="020B0604020202020204" pitchFamily="34" charset="0"/>
              <a:buChar char="•"/>
            </a:pPr>
            <a:r>
              <a:rPr lang="en-US" sz="800" dirty="0"/>
              <a:t>Receive technical assistance</a:t>
            </a:r>
          </a:p>
        </p:txBody>
      </p:sp>
      <p:sp>
        <p:nvSpPr>
          <p:cNvPr id="20" name="TextBox 19">
            <a:extLst>
              <a:ext uri="{FF2B5EF4-FFF2-40B4-BE49-F238E27FC236}">
                <a16:creationId xmlns:a16="http://schemas.microsoft.com/office/drawing/2014/main" id="{0183EF00-1162-3E43-B6F4-E188A5AB835B}"/>
              </a:ext>
            </a:extLst>
          </p:cNvPr>
          <p:cNvSpPr txBox="1"/>
          <p:nvPr/>
        </p:nvSpPr>
        <p:spPr>
          <a:xfrm>
            <a:off x="5733253" y="1695627"/>
            <a:ext cx="1512168" cy="215444"/>
          </a:xfrm>
          <a:prstGeom prst="rect">
            <a:avLst/>
          </a:prstGeom>
          <a:noFill/>
        </p:spPr>
        <p:txBody>
          <a:bodyPr wrap="square" rtlCol="0">
            <a:spAutoFit/>
          </a:bodyPr>
          <a:lstStyle/>
          <a:p>
            <a:pPr algn="ctr"/>
            <a:r>
              <a:rPr lang="en-US" sz="800" u="sng" dirty="0"/>
              <a:t>financial constraints</a:t>
            </a:r>
          </a:p>
        </p:txBody>
      </p:sp>
      <p:sp>
        <p:nvSpPr>
          <p:cNvPr id="21" name="TextBox 20">
            <a:extLst>
              <a:ext uri="{FF2B5EF4-FFF2-40B4-BE49-F238E27FC236}">
                <a16:creationId xmlns:a16="http://schemas.microsoft.com/office/drawing/2014/main" id="{C1280DB6-7248-4B42-8FE7-F0E26A9E453E}"/>
              </a:ext>
            </a:extLst>
          </p:cNvPr>
          <p:cNvSpPr txBox="1"/>
          <p:nvPr/>
        </p:nvSpPr>
        <p:spPr>
          <a:xfrm>
            <a:off x="5691194" y="2148484"/>
            <a:ext cx="1512168" cy="215444"/>
          </a:xfrm>
          <a:prstGeom prst="rect">
            <a:avLst/>
          </a:prstGeom>
          <a:noFill/>
        </p:spPr>
        <p:txBody>
          <a:bodyPr wrap="square" rtlCol="0">
            <a:spAutoFit/>
          </a:bodyPr>
          <a:lstStyle/>
          <a:p>
            <a:pPr algn="ctr"/>
            <a:r>
              <a:rPr lang="en-US" sz="800" u="sng" dirty="0"/>
              <a:t>Opportunity costs </a:t>
            </a:r>
          </a:p>
        </p:txBody>
      </p:sp>
      <p:sp>
        <p:nvSpPr>
          <p:cNvPr id="22" name="TextBox 21">
            <a:extLst>
              <a:ext uri="{FF2B5EF4-FFF2-40B4-BE49-F238E27FC236}">
                <a16:creationId xmlns:a16="http://schemas.microsoft.com/office/drawing/2014/main" id="{4C467954-6918-7044-9FC0-1A003B70C54B}"/>
              </a:ext>
            </a:extLst>
          </p:cNvPr>
          <p:cNvSpPr txBox="1"/>
          <p:nvPr/>
        </p:nvSpPr>
        <p:spPr>
          <a:xfrm>
            <a:off x="2478653" y="2768117"/>
            <a:ext cx="517939" cy="215444"/>
          </a:xfrm>
          <a:prstGeom prst="rect">
            <a:avLst/>
          </a:prstGeom>
          <a:noFill/>
        </p:spPr>
        <p:txBody>
          <a:bodyPr wrap="square" rtlCol="0">
            <a:spAutoFit/>
          </a:bodyPr>
          <a:lstStyle/>
          <a:p>
            <a:r>
              <a:rPr lang="en-US" sz="800" dirty="0"/>
              <a:t>THEN 1</a:t>
            </a:r>
          </a:p>
        </p:txBody>
      </p:sp>
      <p:sp>
        <p:nvSpPr>
          <p:cNvPr id="24" name="TextBox 23">
            <a:extLst>
              <a:ext uri="{FF2B5EF4-FFF2-40B4-BE49-F238E27FC236}">
                <a16:creationId xmlns:a16="http://schemas.microsoft.com/office/drawing/2014/main" id="{F1A85AEC-A926-D640-B253-155E97C0EDED}"/>
              </a:ext>
            </a:extLst>
          </p:cNvPr>
          <p:cNvSpPr txBox="1"/>
          <p:nvPr/>
        </p:nvSpPr>
        <p:spPr>
          <a:xfrm>
            <a:off x="5660192" y="4250320"/>
            <a:ext cx="1092691" cy="461665"/>
          </a:xfrm>
          <a:prstGeom prst="rect">
            <a:avLst/>
          </a:prstGeom>
          <a:noFill/>
        </p:spPr>
        <p:txBody>
          <a:bodyPr wrap="square" rtlCol="0">
            <a:spAutoFit/>
          </a:bodyPr>
          <a:lstStyle/>
          <a:p>
            <a:r>
              <a:rPr lang="en-US" sz="800" dirty="0"/>
              <a:t>Beneficiaries will share the knowledge with their neighbors </a:t>
            </a:r>
          </a:p>
        </p:txBody>
      </p:sp>
      <p:sp>
        <p:nvSpPr>
          <p:cNvPr id="25" name="TextBox 24">
            <a:extLst>
              <a:ext uri="{FF2B5EF4-FFF2-40B4-BE49-F238E27FC236}">
                <a16:creationId xmlns:a16="http://schemas.microsoft.com/office/drawing/2014/main" id="{1FB89741-739F-EA4A-A607-A2F767A8E7BD}"/>
              </a:ext>
            </a:extLst>
          </p:cNvPr>
          <p:cNvSpPr txBox="1"/>
          <p:nvPr/>
        </p:nvSpPr>
        <p:spPr>
          <a:xfrm>
            <a:off x="3794030" y="4758937"/>
            <a:ext cx="994229" cy="338554"/>
          </a:xfrm>
          <a:prstGeom prst="rect">
            <a:avLst/>
          </a:prstGeom>
          <a:noFill/>
        </p:spPr>
        <p:txBody>
          <a:bodyPr wrap="square" rtlCol="0">
            <a:spAutoFit/>
          </a:bodyPr>
          <a:lstStyle/>
          <a:p>
            <a:r>
              <a:rPr lang="en-US" sz="800" u="sng" dirty="0"/>
              <a:t>Characteristics social structure</a:t>
            </a:r>
          </a:p>
        </p:txBody>
      </p:sp>
      <p:sp>
        <p:nvSpPr>
          <p:cNvPr id="26" name="TextBox 25">
            <a:extLst>
              <a:ext uri="{FF2B5EF4-FFF2-40B4-BE49-F238E27FC236}">
                <a16:creationId xmlns:a16="http://schemas.microsoft.com/office/drawing/2014/main" id="{3140006B-C21C-044E-A6A5-D1BD1FD6256B}"/>
              </a:ext>
            </a:extLst>
          </p:cNvPr>
          <p:cNvSpPr txBox="1"/>
          <p:nvPr/>
        </p:nvSpPr>
        <p:spPr>
          <a:xfrm>
            <a:off x="2742382" y="3810427"/>
            <a:ext cx="833339" cy="338554"/>
          </a:xfrm>
          <a:prstGeom prst="rect">
            <a:avLst/>
          </a:prstGeom>
          <a:noFill/>
        </p:spPr>
        <p:txBody>
          <a:bodyPr wrap="square" rtlCol="0">
            <a:spAutoFit/>
          </a:bodyPr>
          <a:lstStyle/>
          <a:p>
            <a:pPr algn="ctr"/>
            <a:r>
              <a:rPr lang="en-US" sz="800" u="sng" dirty="0"/>
              <a:t>Distance and travelling costs</a:t>
            </a:r>
          </a:p>
        </p:txBody>
      </p:sp>
      <p:sp>
        <p:nvSpPr>
          <p:cNvPr id="27" name="TextBox 26">
            <a:extLst>
              <a:ext uri="{FF2B5EF4-FFF2-40B4-BE49-F238E27FC236}">
                <a16:creationId xmlns:a16="http://schemas.microsoft.com/office/drawing/2014/main" id="{2DC85052-5D86-F449-9A22-E001D78EFD88}"/>
              </a:ext>
            </a:extLst>
          </p:cNvPr>
          <p:cNvSpPr txBox="1"/>
          <p:nvPr/>
        </p:nvSpPr>
        <p:spPr>
          <a:xfrm>
            <a:off x="2059608" y="3810427"/>
            <a:ext cx="714710" cy="338554"/>
          </a:xfrm>
          <a:prstGeom prst="rect">
            <a:avLst/>
          </a:prstGeom>
          <a:noFill/>
        </p:spPr>
        <p:txBody>
          <a:bodyPr wrap="square" rtlCol="0">
            <a:spAutoFit/>
          </a:bodyPr>
          <a:lstStyle/>
          <a:p>
            <a:pPr algn="ctr"/>
            <a:r>
              <a:rPr lang="en-US" sz="800" u="sng" dirty="0"/>
              <a:t>Selection mechanisms</a:t>
            </a:r>
          </a:p>
        </p:txBody>
      </p:sp>
      <p:sp>
        <p:nvSpPr>
          <p:cNvPr id="40" name="TextBox 39">
            <a:extLst>
              <a:ext uri="{FF2B5EF4-FFF2-40B4-BE49-F238E27FC236}">
                <a16:creationId xmlns:a16="http://schemas.microsoft.com/office/drawing/2014/main" id="{27E6C310-2833-B746-9293-622A1604394B}"/>
              </a:ext>
            </a:extLst>
          </p:cNvPr>
          <p:cNvSpPr txBox="1"/>
          <p:nvPr/>
        </p:nvSpPr>
        <p:spPr>
          <a:xfrm>
            <a:off x="4143229" y="2768117"/>
            <a:ext cx="517939" cy="215444"/>
          </a:xfrm>
          <a:prstGeom prst="rect">
            <a:avLst/>
          </a:prstGeom>
          <a:noFill/>
        </p:spPr>
        <p:txBody>
          <a:bodyPr wrap="square" rtlCol="0">
            <a:spAutoFit/>
          </a:bodyPr>
          <a:lstStyle/>
          <a:p>
            <a:r>
              <a:rPr lang="en-US" sz="800" dirty="0"/>
              <a:t>THEN 2</a:t>
            </a:r>
          </a:p>
        </p:txBody>
      </p:sp>
      <p:sp>
        <p:nvSpPr>
          <p:cNvPr id="41" name="TextBox 40">
            <a:extLst>
              <a:ext uri="{FF2B5EF4-FFF2-40B4-BE49-F238E27FC236}">
                <a16:creationId xmlns:a16="http://schemas.microsoft.com/office/drawing/2014/main" id="{69E5AAC0-2E86-744B-950F-F6467AEE48AC}"/>
              </a:ext>
            </a:extLst>
          </p:cNvPr>
          <p:cNvSpPr txBox="1"/>
          <p:nvPr/>
        </p:nvSpPr>
        <p:spPr>
          <a:xfrm>
            <a:off x="4661168" y="2581034"/>
            <a:ext cx="517939" cy="215444"/>
          </a:xfrm>
          <a:prstGeom prst="rect">
            <a:avLst/>
          </a:prstGeom>
          <a:noFill/>
        </p:spPr>
        <p:txBody>
          <a:bodyPr wrap="square" rtlCol="0">
            <a:spAutoFit/>
          </a:bodyPr>
          <a:lstStyle/>
          <a:p>
            <a:r>
              <a:rPr lang="en-US" sz="800" dirty="0"/>
              <a:t>THEN 3</a:t>
            </a:r>
          </a:p>
        </p:txBody>
      </p:sp>
      <p:sp>
        <p:nvSpPr>
          <p:cNvPr id="42" name="TextBox 41">
            <a:extLst>
              <a:ext uri="{FF2B5EF4-FFF2-40B4-BE49-F238E27FC236}">
                <a16:creationId xmlns:a16="http://schemas.microsoft.com/office/drawing/2014/main" id="{CD25B9D2-04CB-F144-B03C-E48B4BEDF423}"/>
              </a:ext>
            </a:extLst>
          </p:cNvPr>
          <p:cNvSpPr txBox="1"/>
          <p:nvPr/>
        </p:nvSpPr>
        <p:spPr>
          <a:xfrm>
            <a:off x="5516398" y="2768117"/>
            <a:ext cx="517939" cy="215444"/>
          </a:xfrm>
          <a:prstGeom prst="rect">
            <a:avLst/>
          </a:prstGeom>
          <a:noFill/>
        </p:spPr>
        <p:txBody>
          <a:bodyPr wrap="square" rtlCol="0">
            <a:spAutoFit/>
          </a:bodyPr>
          <a:lstStyle/>
          <a:p>
            <a:r>
              <a:rPr lang="en-US" sz="800" dirty="0"/>
              <a:t>THEN 4</a:t>
            </a:r>
          </a:p>
        </p:txBody>
      </p:sp>
      <p:sp>
        <p:nvSpPr>
          <p:cNvPr id="43" name="TextBox 42">
            <a:extLst>
              <a:ext uri="{FF2B5EF4-FFF2-40B4-BE49-F238E27FC236}">
                <a16:creationId xmlns:a16="http://schemas.microsoft.com/office/drawing/2014/main" id="{FF65449D-139B-1D4E-B32B-2B6599F71576}"/>
              </a:ext>
            </a:extLst>
          </p:cNvPr>
          <p:cNvSpPr txBox="1"/>
          <p:nvPr/>
        </p:nvSpPr>
        <p:spPr>
          <a:xfrm>
            <a:off x="5325080" y="3773790"/>
            <a:ext cx="517939" cy="215444"/>
          </a:xfrm>
          <a:prstGeom prst="rect">
            <a:avLst/>
          </a:prstGeom>
          <a:noFill/>
        </p:spPr>
        <p:txBody>
          <a:bodyPr wrap="square" rtlCol="0">
            <a:spAutoFit/>
          </a:bodyPr>
          <a:lstStyle/>
          <a:p>
            <a:r>
              <a:rPr lang="en-US" sz="800" dirty="0"/>
              <a:t>THEN 5</a:t>
            </a:r>
          </a:p>
        </p:txBody>
      </p:sp>
      <p:sp>
        <p:nvSpPr>
          <p:cNvPr id="44" name="TextBox 43">
            <a:extLst>
              <a:ext uri="{FF2B5EF4-FFF2-40B4-BE49-F238E27FC236}">
                <a16:creationId xmlns:a16="http://schemas.microsoft.com/office/drawing/2014/main" id="{CF54C43C-6D1F-604D-AA75-71E4D8D3AB7A}"/>
              </a:ext>
            </a:extLst>
          </p:cNvPr>
          <p:cNvSpPr txBox="1"/>
          <p:nvPr/>
        </p:nvSpPr>
        <p:spPr>
          <a:xfrm>
            <a:off x="5113599" y="4387311"/>
            <a:ext cx="517939" cy="215444"/>
          </a:xfrm>
          <a:prstGeom prst="rect">
            <a:avLst/>
          </a:prstGeom>
          <a:noFill/>
        </p:spPr>
        <p:txBody>
          <a:bodyPr wrap="square" rtlCol="0">
            <a:spAutoFit/>
          </a:bodyPr>
          <a:lstStyle/>
          <a:p>
            <a:r>
              <a:rPr lang="en-US" sz="800" dirty="0"/>
              <a:t>THEN 6</a:t>
            </a:r>
          </a:p>
        </p:txBody>
      </p:sp>
      <p:sp>
        <p:nvSpPr>
          <p:cNvPr id="45" name="TextBox 44">
            <a:extLst>
              <a:ext uri="{FF2B5EF4-FFF2-40B4-BE49-F238E27FC236}">
                <a16:creationId xmlns:a16="http://schemas.microsoft.com/office/drawing/2014/main" id="{00BAA7AB-2427-F747-A3DB-DA1F798D3653}"/>
              </a:ext>
            </a:extLst>
          </p:cNvPr>
          <p:cNvSpPr txBox="1"/>
          <p:nvPr/>
        </p:nvSpPr>
        <p:spPr>
          <a:xfrm>
            <a:off x="6009535" y="5401133"/>
            <a:ext cx="517939" cy="215444"/>
          </a:xfrm>
          <a:prstGeom prst="rect">
            <a:avLst/>
          </a:prstGeom>
          <a:noFill/>
        </p:spPr>
        <p:txBody>
          <a:bodyPr wrap="square" rtlCol="0">
            <a:spAutoFit/>
          </a:bodyPr>
          <a:lstStyle/>
          <a:p>
            <a:r>
              <a:rPr lang="en-US" sz="800" dirty="0"/>
              <a:t>THEN 7</a:t>
            </a:r>
          </a:p>
        </p:txBody>
      </p:sp>
      <p:sp>
        <p:nvSpPr>
          <p:cNvPr id="46" name="TextBox 45">
            <a:extLst>
              <a:ext uri="{FF2B5EF4-FFF2-40B4-BE49-F238E27FC236}">
                <a16:creationId xmlns:a16="http://schemas.microsoft.com/office/drawing/2014/main" id="{88040A11-85C8-9842-B782-55719E227F6F}"/>
              </a:ext>
            </a:extLst>
          </p:cNvPr>
          <p:cNvSpPr txBox="1"/>
          <p:nvPr/>
        </p:nvSpPr>
        <p:spPr>
          <a:xfrm>
            <a:off x="7015384" y="2768117"/>
            <a:ext cx="517939" cy="215444"/>
          </a:xfrm>
          <a:prstGeom prst="rect">
            <a:avLst/>
          </a:prstGeom>
          <a:noFill/>
        </p:spPr>
        <p:txBody>
          <a:bodyPr wrap="square" rtlCol="0">
            <a:spAutoFit/>
          </a:bodyPr>
          <a:lstStyle/>
          <a:p>
            <a:r>
              <a:rPr lang="en-US" sz="800" dirty="0"/>
              <a:t>THEN 8</a:t>
            </a:r>
          </a:p>
        </p:txBody>
      </p:sp>
      <p:sp>
        <p:nvSpPr>
          <p:cNvPr id="47" name="TextBox 46">
            <a:extLst>
              <a:ext uri="{FF2B5EF4-FFF2-40B4-BE49-F238E27FC236}">
                <a16:creationId xmlns:a16="http://schemas.microsoft.com/office/drawing/2014/main" id="{430F5206-D4BB-8343-B531-FD68B1AE7569}"/>
              </a:ext>
            </a:extLst>
          </p:cNvPr>
          <p:cNvSpPr txBox="1"/>
          <p:nvPr/>
        </p:nvSpPr>
        <p:spPr>
          <a:xfrm>
            <a:off x="8524140" y="2768508"/>
            <a:ext cx="517939" cy="215444"/>
          </a:xfrm>
          <a:prstGeom prst="rect">
            <a:avLst/>
          </a:prstGeom>
          <a:noFill/>
        </p:spPr>
        <p:txBody>
          <a:bodyPr wrap="square" rtlCol="0">
            <a:spAutoFit/>
          </a:bodyPr>
          <a:lstStyle/>
          <a:p>
            <a:r>
              <a:rPr lang="en-US" sz="800" dirty="0"/>
              <a:t>THEN 9</a:t>
            </a:r>
          </a:p>
        </p:txBody>
      </p:sp>
      <p:cxnSp>
        <p:nvCxnSpPr>
          <p:cNvPr id="49" name="Straight Arrow Connector 48">
            <a:extLst>
              <a:ext uri="{FF2B5EF4-FFF2-40B4-BE49-F238E27FC236}">
                <a16:creationId xmlns:a16="http://schemas.microsoft.com/office/drawing/2014/main" id="{DE845821-EDBE-4146-952F-C8FE3556F02B}"/>
              </a:ext>
            </a:extLst>
          </p:cNvPr>
          <p:cNvCxnSpPr>
            <a:cxnSpLocks/>
            <a:stCxn id="26" idx="0"/>
          </p:cNvCxnSpPr>
          <p:nvPr/>
        </p:nvCxnSpPr>
        <p:spPr>
          <a:xfrm flipH="1" flipV="1">
            <a:off x="2794900" y="3168227"/>
            <a:ext cx="248069" cy="642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04741C02-93AD-7046-9FDD-4A70AF95E531}"/>
              </a:ext>
            </a:extLst>
          </p:cNvPr>
          <p:cNvCxnSpPr>
            <a:cxnSpLocks/>
            <a:stCxn id="27" idx="0"/>
            <a:endCxn id="3" idx="3"/>
          </p:cNvCxnSpPr>
          <p:nvPr/>
        </p:nvCxnSpPr>
        <p:spPr>
          <a:xfrm flipV="1">
            <a:off x="2317405" y="3168227"/>
            <a:ext cx="326960" cy="642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6C59B709-2537-EF48-B154-2DE75AB498AD}"/>
              </a:ext>
            </a:extLst>
          </p:cNvPr>
          <p:cNvCxnSpPr>
            <a:cxnSpLocks/>
            <a:stCxn id="25" idx="0"/>
            <a:endCxn id="43" idx="1"/>
          </p:cNvCxnSpPr>
          <p:nvPr/>
        </p:nvCxnSpPr>
        <p:spPr>
          <a:xfrm flipV="1">
            <a:off x="4152650" y="3943067"/>
            <a:ext cx="1172431" cy="8158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68D936F8-2949-AB41-A214-9F0DB043AEB9}"/>
              </a:ext>
            </a:extLst>
          </p:cNvPr>
          <p:cNvCxnSpPr>
            <a:cxnSpLocks/>
            <a:stCxn id="25" idx="0"/>
            <a:endCxn id="44" idx="1"/>
          </p:cNvCxnSpPr>
          <p:nvPr/>
        </p:nvCxnSpPr>
        <p:spPr>
          <a:xfrm flipV="1">
            <a:off x="4152649" y="4556589"/>
            <a:ext cx="960950" cy="2023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60A3AE7A-3DBA-FA4A-8681-079FE63750F3}"/>
              </a:ext>
            </a:extLst>
          </p:cNvPr>
          <p:cNvCxnSpPr>
            <a:cxnSpLocks/>
            <a:stCxn id="13" idx="2"/>
            <a:endCxn id="11" idx="1"/>
          </p:cNvCxnSpPr>
          <p:nvPr/>
        </p:nvCxnSpPr>
        <p:spPr>
          <a:xfrm flipV="1">
            <a:off x="9414742" y="3719034"/>
            <a:ext cx="581609" cy="234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52B415B2-79D5-3A4F-B63E-D45DD4225AB2}"/>
              </a:ext>
            </a:extLst>
          </p:cNvPr>
          <p:cNvCxnSpPr>
            <a:cxnSpLocks/>
            <a:endCxn id="11" idx="1"/>
          </p:cNvCxnSpPr>
          <p:nvPr/>
        </p:nvCxnSpPr>
        <p:spPr>
          <a:xfrm flipV="1">
            <a:off x="9798992" y="3719033"/>
            <a:ext cx="197359" cy="3694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91" name="Group 90">
            <a:extLst>
              <a:ext uri="{FF2B5EF4-FFF2-40B4-BE49-F238E27FC236}">
                <a16:creationId xmlns:a16="http://schemas.microsoft.com/office/drawing/2014/main" id="{1C40DE75-7DE7-F141-A970-D94567E3BB43}"/>
              </a:ext>
            </a:extLst>
          </p:cNvPr>
          <p:cNvGrpSpPr/>
          <p:nvPr/>
        </p:nvGrpSpPr>
        <p:grpSpPr>
          <a:xfrm>
            <a:off x="8184474" y="2700518"/>
            <a:ext cx="1144721" cy="1144721"/>
            <a:chOff x="7516169" y="2026910"/>
            <a:chExt cx="914400" cy="914400"/>
          </a:xfrm>
        </p:grpSpPr>
        <p:sp>
          <p:nvSpPr>
            <p:cNvPr id="89" name="Arc 88">
              <a:extLst>
                <a:ext uri="{FF2B5EF4-FFF2-40B4-BE49-F238E27FC236}">
                  <a16:creationId xmlns:a16="http://schemas.microsoft.com/office/drawing/2014/main" id="{B859C453-8614-5F43-B594-EB803A4DA206}"/>
                </a:ext>
              </a:extLst>
            </p:cNvPr>
            <p:cNvSpPr/>
            <p:nvPr/>
          </p:nvSpPr>
          <p:spPr>
            <a:xfrm rot="18989003">
              <a:off x="7516169" y="2026910"/>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0" name="Right Triangle 89">
              <a:extLst>
                <a:ext uri="{FF2B5EF4-FFF2-40B4-BE49-F238E27FC236}">
                  <a16:creationId xmlns:a16="http://schemas.microsoft.com/office/drawing/2014/main" id="{2DC41607-02C2-9449-85CA-EEA297442DB5}"/>
                </a:ext>
              </a:extLst>
            </p:cNvPr>
            <p:cNvSpPr/>
            <p:nvPr/>
          </p:nvSpPr>
          <p:spPr>
            <a:xfrm rot="15825895">
              <a:off x="8265244" y="2132513"/>
              <a:ext cx="65154" cy="67522"/>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07556146-A2FC-E04F-9E59-E5D3549186ED}"/>
              </a:ext>
            </a:extLst>
          </p:cNvPr>
          <p:cNvGrpSpPr/>
          <p:nvPr/>
        </p:nvGrpSpPr>
        <p:grpSpPr>
          <a:xfrm>
            <a:off x="6668843" y="2666645"/>
            <a:ext cx="1144721" cy="1144721"/>
            <a:chOff x="7516169" y="2026910"/>
            <a:chExt cx="914400" cy="914400"/>
          </a:xfrm>
        </p:grpSpPr>
        <p:sp>
          <p:nvSpPr>
            <p:cNvPr id="93" name="Arc 92">
              <a:extLst>
                <a:ext uri="{FF2B5EF4-FFF2-40B4-BE49-F238E27FC236}">
                  <a16:creationId xmlns:a16="http://schemas.microsoft.com/office/drawing/2014/main" id="{ADDA6101-C811-2840-A22C-D1787983483A}"/>
                </a:ext>
              </a:extLst>
            </p:cNvPr>
            <p:cNvSpPr/>
            <p:nvPr/>
          </p:nvSpPr>
          <p:spPr>
            <a:xfrm rot="18989003">
              <a:off x="7516169" y="2026910"/>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4" name="Right Triangle 93">
              <a:extLst>
                <a:ext uri="{FF2B5EF4-FFF2-40B4-BE49-F238E27FC236}">
                  <a16:creationId xmlns:a16="http://schemas.microsoft.com/office/drawing/2014/main" id="{84B6AB30-C949-6041-95BB-99CCBB03851D}"/>
                </a:ext>
              </a:extLst>
            </p:cNvPr>
            <p:cNvSpPr/>
            <p:nvPr/>
          </p:nvSpPr>
          <p:spPr>
            <a:xfrm rot="15825895">
              <a:off x="8265244" y="2132513"/>
              <a:ext cx="65154" cy="67522"/>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35E94AD-4A9E-CD46-91BD-634A052C0923}"/>
              </a:ext>
            </a:extLst>
          </p:cNvPr>
          <p:cNvGrpSpPr/>
          <p:nvPr/>
        </p:nvGrpSpPr>
        <p:grpSpPr>
          <a:xfrm>
            <a:off x="5149765" y="2678441"/>
            <a:ext cx="1144721" cy="1144721"/>
            <a:chOff x="7516169" y="2026910"/>
            <a:chExt cx="914400" cy="914400"/>
          </a:xfrm>
        </p:grpSpPr>
        <p:sp>
          <p:nvSpPr>
            <p:cNvPr id="96" name="Arc 95">
              <a:extLst>
                <a:ext uri="{FF2B5EF4-FFF2-40B4-BE49-F238E27FC236}">
                  <a16:creationId xmlns:a16="http://schemas.microsoft.com/office/drawing/2014/main" id="{9CCA20C7-ED91-564F-9C0A-24B9896C1D4A}"/>
                </a:ext>
              </a:extLst>
            </p:cNvPr>
            <p:cNvSpPr/>
            <p:nvPr/>
          </p:nvSpPr>
          <p:spPr>
            <a:xfrm rot="18989003">
              <a:off x="7516169" y="2026910"/>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7" name="Right Triangle 96">
              <a:extLst>
                <a:ext uri="{FF2B5EF4-FFF2-40B4-BE49-F238E27FC236}">
                  <a16:creationId xmlns:a16="http://schemas.microsoft.com/office/drawing/2014/main" id="{9BBDC372-CDBE-F146-8BB6-F4C52636F44A}"/>
                </a:ext>
              </a:extLst>
            </p:cNvPr>
            <p:cNvSpPr/>
            <p:nvPr/>
          </p:nvSpPr>
          <p:spPr>
            <a:xfrm rot="15825895">
              <a:off x="8265244" y="2132513"/>
              <a:ext cx="65154" cy="67522"/>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B288A79C-22D3-C342-92F7-0E8CE55CDABE}"/>
              </a:ext>
            </a:extLst>
          </p:cNvPr>
          <p:cNvGrpSpPr/>
          <p:nvPr/>
        </p:nvGrpSpPr>
        <p:grpSpPr>
          <a:xfrm>
            <a:off x="3764531" y="2696732"/>
            <a:ext cx="1144721" cy="1144721"/>
            <a:chOff x="7516169" y="2026910"/>
            <a:chExt cx="914400" cy="914400"/>
          </a:xfrm>
        </p:grpSpPr>
        <p:sp>
          <p:nvSpPr>
            <p:cNvPr id="99" name="Arc 98">
              <a:extLst>
                <a:ext uri="{FF2B5EF4-FFF2-40B4-BE49-F238E27FC236}">
                  <a16:creationId xmlns:a16="http://schemas.microsoft.com/office/drawing/2014/main" id="{A9D092B4-246F-7046-A4F1-3166065DFC40}"/>
                </a:ext>
              </a:extLst>
            </p:cNvPr>
            <p:cNvSpPr/>
            <p:nvPr/>
          </p:nvSpPr>
          <p:spPr>
            <a:xfrm rot="18989003">
              <a:off x="7516169" y="2026910"/>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0" name="Right Triangle 99">
              <a:extLst>
                <a:ext uri="{FF2B5EF4-FFF2-40B4-BE49-F238E27FC236}">
                  <a16:creationId xmlns:a16="http://schemas.microsoft.com/office/drawing/2014/main" id="{F7C6BAB9-96F9-9247-8B00-E55840025F89}"/>
                </a:ext>
              </a:extLst>
            </p:cNvPr>
            <p:cNvSpPr/>
            <p:nvPr/>
          </p:nvSpPr>
          <p:spPr>
            <a:xfrm rot="15825895">
              <a:off x="8265244" y="2132513"/>
              <a:ext cx="65154" cy="67522"/>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AF0BF17E-0EBF-324C-9AD9-E4EF37043E1E}"/>
              </a:ext>
            </a:extLst>
          </p:cNvPr>
          <p:cNvGrpSpPr/>
          <p:nvPr/>
        </p:nvGrpSpPr>
        <p:grpSpPr>
          <a:xfrm>
            <a:off x="2146262" y="2677821"/>
            <a:ext cx="1144721" cy="1144721"/>
            <a:chOff x="7516169" y="2026910"/>
            <a:chExt cx="914400" cy="914400"/>
          </a:xfrm>
        </p:grpSpPr>
        <p:sp>
          <p:nvSpPr>
            <p:cNvPr id="102" name="Arc 101">
              <a:extLst>
                <a:ext uri="{FF2B5EF4-FFF2-40B4-BE49-F238E27FC236}">
                  <a16:creationId xmlns:a16="http://schemas.microsoft.com/office/drawing/2014/main" id="{3CBDF405-AB9F-644B-83BA-5B9A9E4D90C7}"/>
                </a:ext>
              </a:extLst>
            </p:cNvPr>
            <p:cNvSpPr/>
            <p:nvPr/>
          </p:nvSpPr>
          <p:spPr>
            <a:xfrm rot="18989003">
              <a:off x="7516169" y="2026910"/>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3" name="Right Triangle 102">
              <a:extLst>
                <a:ext uri="{FF2B5EF4-FFF2-40B4-BE49-F238E27FC236}">
                  <a16:creationId xmlns:a16="http://schemas.microsoft.com/office/drawing/2014/main" id="{2FAE1146-236A-B243-8FEE-8180503737FD}"/>
                </a:ext>
              </a:extLst>
            </p:cNvPr>
            <p:cNvSpPr/>
            <p:nvPr/>
          </p:nvSpPr>
          <p:spPr>
            <a:xfrm rot="15825895">
              <a:off x="8265244" y="2132513"/>
              <a:ext cx="65154" cy="67522"/>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0DEC9D48-58C4-794B-9A21-F4A02291ADE1}"/>
              </a:ext>
            </a:extLst>
          </p:cNvPr>
          <p:cNvGrpSpPr/>
          <p:nvPr/>
        </p:nvGrpSpPr>
        <p:grpSpPr>
          <a:xfrm rot="16747273">
            <a:off x="4670173" y="2073598"/>
            <a:ext cx="1043062" cy="1045821"/>
            <a:chOff x="7516169" y="2026910"/>
            <a:chExt cx="914400" cy="914400"/>
          </a:xfrm>
        </p:grpSpPr>
        <p:sp>
          <p:nvSpPr>
            <p:cNvPr id="105" name="Arc 104">
              <a:extLst>
                <a:ext uri="{FF2B5EF4-FFF2-40B4-BE49-F238E27FC236}">
                  <a16:creationId xmlns:a16="http://schemas.microsoft.com/office/drawing/2014/main" id="{2F0B4FDC-7F7F-B744-99F2-EAA980A95F7E}"/>
                </a:ext>
              </a:extLst>
            </p:cNvPr>
            <p:cNvSpPr/>
            <p:nvPr/>
          </p:nvSpPr>
          <p:spPr>
            <a:xfrm rot="18989003">
              <a:off x="7516169" y="2026910"/>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6" name="Right Triangle 105">
              <a:extLst>
                <a:ext uri="{FF2B5EF4-FFF2-40B4-BE49-F238E27FC236}">
                  <a16:creationId xmlns:a16="http://schemas.microsoft.com/office/drawing/2014/main" id="{06DC23E5-5783-5C4A-B47C-C488828448F9}"/>
                </a:ext>
              </a:extLst>
            </p:cNvPr>
            <p:cNvSpPr/>
            <p:nvPr/>
          </p:nvSpPr>
          <p:spPr>
            <a:xfrm rot="15825895">
              <a:off x="8265244" y="2132513"/>
              <a:ext cx="65154" cy="67522"/>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62031377-CB68-7042-BA82-217DB2F2455F}"/>
              </a:ext>
            </a:extLst>
          </p:cNvPr>
          <p:cNvGrpSpPr/>
          <p:nvPr/>
        </p:nvGrpSpPr>
        <p:grpSpPr>
          <a:xfrm rot="5400000">
            <a:off x="5824984" y="5137446"/>
            <a:ext cx="762226" cy="762226"/>
            <a:chOff x="7516169" y="2026910"/>
            <a:chExt cx="914400" cy="914400"/>
          </a:xfrm>
        </p:grpSpPr>
        <p:sp>
          <p:nvSpPr>
            <p:cNvPr id="108" name="Arc 107">
              <a:extLst>
                <a:ext uri="{FF2B5EF4-FFF2-40B4-BE49-F238E27FC236}">
                  <a16:creationId xmlns:a16="http://schemas.microsoft.com/office/drawing/2014/main" id="{6BA122CC-FEA7-F54F-94B4-BC111B96FB66}"/>
                </a:ext>
              </a:extLst>
            </p:cNvPr>
            <p:cNvSpPr/>
            <p:nvPr/>
          </p:nvSpPr>
          <p:spPr>
            <a:xfrm rot="18989003">
              <a:off x="7516169" y="2026910"/>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9" name="Right Triangle 108">
              <a:extLst>
                <a:ext uri="{FF2B5EF4-FFF2-40B4-BE49-F238E27FC236}">
                  <a16:creationId xmlns:a16="http://schemas.microsoft.com/office/drawing/2014/main" id="{54120669-0C9A-884C-AA71-ED5DBA013484}"/>
                </a:ext>
              </a:extLst>
            </p:cNvPr>
            <p:cNvSpPr/>
            <p:nvPr/>
          </p:nvSpPr>
          <p:spPr>
            <a:xfrm rot="15825895">
              <a:off x="8265244" y="2132513"/>
              <a:ext cx="65154" cy="67522"/>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2C75763B-1F5E-814D-942A-22AF51FA770B}"/>
              </a:ext>
            </a:extLst>
          </p:cNvPr>
          <p:cNvGrpSpPr/>
          <p:nvPr/>
        </p:nvGrpSpPr>
        <p:grpSpPr>
          <a:xfrm rot="3123515">
            <a:off x="6157758" y="1764757"/>
            <a:ext cx="1376876" cy="1376876"/>
            <a:chOff x="7516169" y="2026910"/>
            <a:chExt cx="914400" cy="914400"/>
          </a:xfrm>
        </p:grpSpPr>
        <p:sp>
          <p:nvSpPr>
            <p:cNvPr id="111" name="Arc 110">
              <a:extLst>
                <a:ext uri="{FF2B5EF4-FFF2-40B4-BE49-F238E27FC236}">
                  <a16:creationId xmlns:a16="http://schemas.microsoft.com/office/drawing/2014/main" id="{5B718D07-C480-9248-88FF-2A47A66897F5}"/>
                </a:ext>
              </a:extLst>
            </p:cNvPr>
            <p:cNvSpPr/>
            <p:nvPr/>
          </p:nvSpPr>
          <p:spPr>
            <a:xfrm rot="18989003">
              <a:off x="7516169" y="2026910"/>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2" name="Right Triangle 111">
              <a:extLst>
                <a:ext uri="{FF2B5EF4-FFF2-40B4-BE49-F238E27FC236}">
                  <a16:creationId xmlns:a16="http://schemas.microsoft.com/office/drawing/2014/main" id="{C462F39D-AD60-B14D-BA06-74646837B9FA}"/>
                </a:ext>
              </a:extLst>
            </p:cNvPr>
            <p:cNvSpPr/>
            <p:nvPr/>
          </p:nvSpPr>
          <p:spPr>
            <a:xfrm rot="15825895">
              <a:off x="8265244" y="2132513"/>
              <a:ext cx="65154" cy="67522"/>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25406EF7-A951-6C41-BAE8-0F783D5DE9E6}"/>
              </a:ext>
            </a:extLst>
          </p:cNvPr>
          <p:cNvGrpSpPr/>
          <p:nvPr/>
        </p:nvGrpSpPr>
        <p:grpSpPr>
          <a:xfrm rot="2639644">
            <a:off x="4663057" y="3535143"/>
            <a:ext cx="1224113" cy="1224113"/>
            <a:chOff x="7516169" y="2026910"/>
            <a:chExt cx="914400" cy="914400"/>
          </a:xfrm>
        </p:grpSpPr>
        <p:sp>
          <p:nvSpPr>
            <p:cNvPr id="114" name="Arc 113">
              <a:extLst>
                <a:ext uri="{FF2B5EF4-FFF2-40B4-BE49-F238E27FC236}">
                  <a16:creationId xmlns:a16="http://schemas.microsoft.com/office/drawing/2014/main" id="{B477F4E4-0709-4847-A0AB-1D10668EFC82}"/>
                </a:ext>
              </a:extLst>
            </p:cNvPr>
            <p:cNvSpPr/>
            <p:nvPr/>
          </p:nvSpPr>
          <p:spPr>
            <a:xfrm rot="18989003">
              <a:off x="7516169" y="2026910"/>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5" name="Right Triangle 114">
              <a:extLst>
                <a:ext uri="{FF2B5EF4-FFF2-40B4-BE49-F238E27FC236}">
                  <a16:creationId xmlns:a16="http://schemas.microsoft.com/office/drawing/2014/main" id="{0C6D1FE9-2485-5E46-8216-BBBC3E17A843}"/>
                </a:ext>
              </a:extLst>
            </p:cNvPr>
            <p:cNvSpPr/>
            <p:nvPr/>
          </p:nvSpPr>
          <p:spPr>
            <a:xfrm rot="15825895">
              <a:off x="8265244" y="2132513"/>
              <a:ext cx="65154" cy="67522"/>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745C9A85-C8C1-D44D-8346-42B2CFA19EDA}"/>
              </a:ext>
            </a:extLst>
          </p:cNvPr>
          <p:cNvGrpSpPr/>
          <p:nvPr/>
        </p:nvGrpSpPr>
        <p:grpSpPr>
          <a:xfrm rot="14799737">
            <a:off x="4771726" y="3089006"/>
            <a:ext cx="1874321" cy="1874321"/>
            <a:chOff x="7421190" y="1740804"/>
            <a:chExt cx="1191974" cy="1191974"/>
          </a:xfrm>
        </p:grpSpPr>
        <p:sp>
          <p:nvSpPr>
            <p:cNvPr id="86" name="Arc 85">
              <a:extLst>
                <a:ext uri="{FF2B5EF4-FFF2-40B4-BE49-F238E27FC236}">
                  <a16:creationId xmlns:a16="http://schemas.microsoft.com/office/drawing/2014/main" id="{726E8E84-F29C-8D4E-BB33-F1B50757CDD3}"/>
                </a:ext>
              </a:extLst>
            </p:cNvPr>
            <p:cNvSpPr/>
            <p:nvPr/>
          </p:nvSpPr>
          <p:spPr>
            <a:xfrm rot="18989003">
              <a:off x="7421190" y="1740804"/>
              <a:ext cx="1191974" cy="1191974"/>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3" name="Right Triangle 122">
              <a:extLst>
                <a:ext uri="{FF2B5EF4-FFF2-40B4-BE49-F238E27FC236}">
                  <a16:creationId xmlns:a16="http://schemas.microsoft.com/office/drawing/2014/main" id="{FDC346C5-4696-6B43-BC8F-9D213976BC77}"/>
                </a:ext>
              </a:extLst>
            </p:cNvPr>
            <p:cNvSpPr/>
            <p:nvPr/>
          </p:nvSpPr>
          <p:spPr>
            <a:xfrm>
              <a:off x="7603190" y="1844824"/>
              <a:ext cx="65154" cy="67522"/>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6A87D8EF-FD21-B448-A60E-C838DD9C6679}"/>
              </a:ext>
            </a:extLst>
          </p:cNvPr>
          <p:cNvGrpSpPr/>
          <p:nvPr/>
        </p:nvGrpSpPr>
        <p:grpSpPr>
          <a:xfrm rot="17829568">
            <a:off x="5495722" y="1734281"/>
            <a:ext cx="1293962" cy="1345733"/>
            <a:chOff x="7872055" y="2460264"/>
            <a:chExt cx="914400" cy="914400"/>
          </a:xfrm>
        </p:grpSpPr>
        <p:sp>
          <p:nvSpPr>
            <p:cNvPr id="128" name="Right Triangle 127">
              <a:extLst>
                <a:ext uri="{FF2B5EF4-FFF2-40B4-BE49-F238E27FC236}">
                  <a16:creationId xmlns:a16="http://schemas.microsoft.com/office/drawing/2014/main" id="{75EE9AC1-754D-3A4D-B9A8-C53DADD8D8BB}"/>
                </a:ext>
              </a:extLst>
            </p:cNvPr>
            <p:cNvSpPr/>
            <p:nvPr/>
          </p:nvSpPr>
          <p:spPr>
            <a:xfrm>
              <a:off x="7990442" y="2545697"/>
              <a:ext cx="65154" cy="67522"/>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Arc 128">
              <a:extLst>
                <a:ext uri="{FF2B5EF4-FFF2-40B4-BE49-F238E27FC236}">
                  <a16:creationId xmlns:a16="http://schemas.microsoft.com/office/drawing/2014/main" id="{B39836EB-457E-784C-93AC-E13942530FD2}"/>
                </a:ext>
              </a:extLst>
            </p:cNvPr>
            <p:cNvSpPr/>
            <p:nvPr/>
          </p:nvSpPr>
          <p:spPr>
            <a:xfrm rot="18989003">
              <a:off x="7872055" y="2460264"/>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3CD4A5FF-725F-7746-A6AD-B4C0F237957A}"/>
              </a:ext>
            </a:extLst>
          </p:cNvPr>
          <p:cNvGrpSpPr/>
          <p:nvPr/>
        </p:nvGrpSpPr>
        <p:grpSpPr>
          <a:xfrm rot="3123515">
            <a:off x="6211202" y="1971248"/>
            <a:ext cx="1101624" cy="1134139"/>
            <a:chOff x="7516169" y="2026910"/>
            <a:chExt cx="914400" cy="914400"/>
          </a:xfrm>
        </p:grpSpPr>
        <p:sp>
          <p:nvSpPr>
            <p:cNvPr id="132" name="Arc 131">
              <a:extLst>
                <a:ext uri="{FF2B5EF4-FFF2-40B4-BE49-F238E27FC236}">
                  <a16:creationId xmlns:a16="http://schemas.microsoft.com/office/drawing/2014/main" id="{95EADF2C-F59F-F34E-9DAB-22CBB2C1AD9C}"/>
                </a:ext>
              </a:extLst>
            </p:cNvPr>
            <p:cNvSpPr/>
            <p:nvPr/>
          </p:nvSpPr>
          <p:spPr>
            <a:xfrm rot="18989003">
              <a:off x="7516169" y="2026910"/>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3" name="Right Triangle 132">
              <a:extLst>
                <a:ext uri="{FF2B5EF4-FFF2-40B4-BE49-F238E27FC236}">
                  <a16:creationId xmlns:a16="http://schemas.microsoft.com/office/drawing/2014/main" id="{0D1255AA-33BB-0C45-ACAD-D96703608E10}"/>
                </a:ext>
              </a:extLst>
            </p:cNvPr>
            <p:cNvSpPr/>
            <p:nvPr/>
          </p:nvSpPr>
          <p:spPr>
            <a:xfrm rot="15825895">
              <a:off x="8265244" y="2132513"/>
              <a:ext cx="65154" cy="67522"/>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D86A097C-2305-A44D-8647-91AEF04B621E}"/>
              </a:ext>
            </a:extLst>
          </p:cNvPr>
          <p:cNvGrpSpPr/>
          <p:nvPr/>
        </p:nvGrpSpPr>
        <p:grpSpPr>
          <a:xfrm rot="17829568">
            <a:off x="5672684" y="1905762"/>
            <a:ext cx="1059190" cy="1179964"/>
            <a:chOff x="7872055" y="2460264"/>
            <a:chExt cx="914400" cy="914400"/>
          </a:xfrm>
        </p:grpSpPr>
        <p:sp>
          <p:nvSpPr>
            <p:cNvPr id="135" name="Right Triangle 134">
              <a:extLst>
                <a:ext uri="{FF2B5EF4-FFF2-40B4-BE49-F238E27FC236}">
                  <a16:creationId xmlns:a16="http://schemas.microsoft.com/office/drawing/2014/main" id="{84A6B805-4CBB-1946-8549-9A8579C33093}"/>
                </a:ext>
              </a:extLst>
            </p:cNvPr>
            <p:cNvSpPr/>
            <p:nvPr/>
          </p:nvSpPr>
          <p:spPr>
            <a:xfrm>
              <a:off x="7970903" y="2531092"/>
              <a:ext cx="65154" cy="67522"/>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6" name="Arc 135">
              <a:extLst>
                <a:ext uri="{FF2B5EF4-FFF2-40B4-BE49-F238E27FC236}">
                  <a16:creationId xmlns:a16="http://schemas.microsoft.com/office/drawing/2014/main" id="{62805A66-95F3-C94D-84F4-A4C75F24FC8A}"/>
                </a:ext>
              </a:extLst>
            </p:cNvPr>
            <p:cNvSpPr/>
            <p:nvPr/>
          </p:nvSpPr>
          <p:spPr>
            <a:xfrm rot="18989003">
              <a:off x="7872055" y="2460264"/>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cxnSp>
        <p:nvCxnSpPr>
          <p:cNvPr id="138" name="Straight Arrow Connector 137">
            <a:extLst>
              <a:ext uri="{FF2B5EF4-FFF2-40B4-BE49-F238E27FC236}">
                <a16:creationId xmlns:a16="http://schemas.microsoft.com/office/drawing/2014/main" id="{30649DF4-2E77-0D4B-9E21-84B87BC5C34B}"/>
              </a:ext>
            </a:extLst>
          </p:cNvPr>
          <p:cNvCxnSpPr>
            <a:cxnSpLocks/>
          </p:cNvCxnSpPr>
          <p:nvPr/>
        </p:nvCxnSpPr>
        <p:spPr>
          <a:xfrm>
            <a:off x="6968344" y="2337836"/>
            <a:ext cx="263821" cy="3236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1" name="Straight Arrow Connector 140">
            <a:extLst>
              <a:ext uri="{FF2B5EF4-FFF2-40B4-BE49-F238E27FC236}">
                <a16:creationId xmlns:a16="http://schemas.microsoft.com/office/drawing/2014/main" id="{A7AAB582-B937-2D4C-B7FF-68FD96535EC5}"/>
              </a:ext>
            </a:extLst>
          </p:cNvPr>
          <p:cNvCxnSpPr>
            <a:cxnSpLocks/>
          </p:cNvCxnSpPr>
          <p:nvPr/>
        </p:nvCxnSpPr>
        <p:spPr>
          <a:xfrm flipH="1">
            <a:off x="5718890" y="2326785"/>
            <a:ext cx="198912" cy="3499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8859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F4C6-A85D-4B65-8C08-397957E1454C}"/>
              </a:ext>
            </a:extLst>
          </p:cNvPr>
          <p:cNvSpPr>
            <a:spLocks noGrp="1"/>
          </p:cNvSpPr>
          <p:nvPr>
            <p:ph type="title"/>
          </p:nvPr>
        </p:nvSpPr>
        <p:spPr>
          <a:xfrm>
            <a:off x="2079812" y="-577516"/>
            <a:ext cx="9085492" cy="1837148"/>
          </a:xfrm>
        </p:spPr>
        <p:txBody>
          <a:bodyPr>
            <a:normAutofit/>
          </a:bodyPr>
          <a:lstStyle/>
          <a:p>
            <a:r>
              <a:rPr lang="en-US" b="1" dirty="0"/>
              <a:t>Map evidence to look for/report findings</a:t>
            </a:r>
          </a:p>
        </p:txBody>
      </p:sp>
      <p:pic>
        <p:nvPicPr>
          <p:cNvPr id="4" name="Content Placeholder 3">
            <a:extLst>
              <a:ext uri="{FF2B5EF4-FFF2-40B4-BE49-F238E27FC236}">
                <a16:creationId xmlns:a16="http://schemas.microsoft.com/office/drawing/2014/main" id="{7F4FEC7B-F19B-4A90-82CE-60656270AF00}"/>
              </a:ext>
            </a:extLst>
          </p:cNvPr>
          <p:cNvPicPr>
            <a:picLocks noGrp="1" noChangeAspect="1"/>
          </p:cNvPicPr>
          <p:nvPr>
            <p:ph idx="1"/>
          </p:nvPr>
        </p:nvPicPr>
        <p:blipFill>
          <a:blip r:embed="rId3"/>
          <a:stretch>
            <a:fillRect/>
          </a:stretch>
        </p:blipFill>
        <p:spPr>
          <a:xfrm>
            <a:off x="2505944" y="1071169"/>
            <a:ext cx="6614392" cy="5537055"/>
          </a:xfrm>
          <a:prstGeom prst="rect">
            <a:avLst/>
          </a:prstGeom>
        </p:spPr>
      </p:pic>
      <p:sp>
        <p:nvSpPr>
          <p:cNvPr id="5" name="Slide Number Placeholder 2">
            <a:extLst>
              <a:ext uri="{FF2B5EF4-FFF2-40B4-BE49-F238E27FC236}">
                <a16:creationId xmlns:a16="http://schemas.microsoft.com/office/drawing/2014/main" id="{11CFFD85-F399-2B46-AA09-2B94F947255C}"/>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35</a:t>
            </a:fld>
            <a:endParaRPr lang="en-GB" dirty="0"/>
          </a:p>
        </p:txBody>
      </p:sp>
    </p:spTree>
    <p:extLst>
      <p:ext uri="{BB962C8B-B14F-4D97-AF65-F5344CB8AC3E}">
        <p14:creationId xmlns:p14="http://schemas.microsoft.com/office/powerpoint/2010/main" val="131462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BF31-76BC-4133-8169-C96D2A17658D}"/>
              </a:ext>
            </a:extLst>
          </p:cNvPr>
          <p:cNvSpPr>
            <a:spLocks noGrp="1"/>
          </p:cNvSpPr>
          <p:nvPr>
            <p:ph type="title"/>
          </p:nvPr>
        </p:nvSpPr>
        <p:spPr>
          <a:xfrm>
            <a:off x="2447365" y="-806115"/>
            <a:ext cx="8906435" cy="2496804"/>
          </a:xfrm>
        </p:spPr>
        <p:txBody>
          <a:bodyPr/>
          <a:lstStyle/>
          <a:p>
            <a:r>
              <a:rPr lang="en-US" b="1" dirty="0"/>
              <a:t>Map way forward - recommendation </a:t>
            </a:r>
          </a:p>
        </p:txBody>
      </p:sp>
      <p:graphicFrame>
        <p:nvGraphicFramePr>
          <p:cNvPr id="5" name="Diagram 4">
            <a:extLst>
              <a:ext uri="{FF2B5EF4-FFF2-40B4-BE49-F238E27FC236}">
                <a16:creationId xmlns:a16="http://schemas.microsoft.com/office/drawing/2014/main" id="{F9A53F1F-F942-483A-A094-3A250880B9D2}"/>
              </a:ext>
            </a:extLst>
          </p:cNvPr>
          <p:cNvGraphicFramePr/>
          <p:nvPr/>
        </p:nvGraphicFramePr>
        <p:xfrm>
          <a:off x="1599314" y="1534703"/>
          <a:ext cx="7343714" cy="446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F8CEAF2-D449-4EDF-A56E-2A1CC3ED137F}"/>
              </a:ext>
            </a:extLst>
          </p:cNvPr>
          <p:cNvSpPr/>
          <p:nvPr/>
        </p:nvSpPr>
        <p:spPr>
          <a:xfrm>
            <a:off x="9120336" y="1469176"/>
            <a:ext cx="1281420" cy="484662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solidFill>
                  <a:schemeClr val="bg1"/>
                </a:solidFill>
              </a:rPr>
              <a:t>If enabling environment (political stability), then…</a:t>
            </a:r>
          </a:p>
          <a:p>
            <a:r>
              <a:rPr lang="en-US" sz="1400" dirty="0">
                <a:solidFill>
                  <a:schemeClr val="bg1"/>
                </a:solidFill>
              </a:rPr>
              <a:t>Upstream policies and laws</a:t>
            </a:r>
          </a:p>
          <a:p>
            <a:r>
              <a:rPr lang="en-US" sz="1400" dirty="0">
                <a:solidFill>
                  <a:schemeClr val="bg1"/>
                </a:solidFill>
              </a:rPr>
              <a:t>Functioning professional public service</a:t>
            </a:r>
          </a:p>
          <a:p>
            <a:pPr lvl="1"/>
            <a:endParaRPr lang="en-US" sz="1400" dirty="0">
              <a:solidFill>
                <a:schemeClr val="bg1"/>
              </a:solidFill>
            </a:endParaRPr>
          </a:p>
          <a:p>
            <a:pPr lvl="0"/>
            <a:r>
              <a:rPr lang="en-US" sz="1400" b="1" dirty="0">
                <a:solidFill>
                  <a:schemeClr val="bg1"/>
                </a:solidFill>
              </a:rPr>
              <a:t>If reforms and stability are in place, then…</a:t>
            </a:r>
          </a:p>
          <a:p>
            <a:r>
              <a:rPr lang="en-US" sz="1400" dirty="0">
                <a:solidFill>
                  <a:schemeClr val="bg1"/>
                </a:solidFill>
              </a:rPr>
              <a:t>Central government trainings and study tours</a:t>
            </a:r>
          </a:p>
          <a:p>
            <a:pPr lvl="1"/>
            <a:endParaRPr lang="en-US" sz="1400" dirty="0">
              <a:solidFill>
                <a:srgbClr val="FF0000"/>
              </a:solidFill>
            </a:endParaRPr>
          </a:p>
        </p:txBody>
      </p:sp>
      <p:sp>
        <p:nvSpPr>
          <p:cNvPr id="7" name="Slide Number Placeholder 2">
            <a:extLst>
              <a:ext uri="{FF2B5EF4-FFF2-40B4-BE49-F238E27FC236}">
                <a16:creationId xmlns:a16="http://schemas.microsoft.com/office/drawing/2014/main" id="{81259209-38C4-0F41-9773-0E9A7EEDD94B}"/>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36</a:t>
            </a:fld>
            <a:endParaRPr lang="en-GB" dirty="0"/>
          </a:p>
        </p:txBody>
      </p:sp>
      <p:sp>
        <p:nvSpPr>
          <p:cNvPr id="3" name="Arrow: Right 2">
            <a:extLst>
              <a:ext uri="{FF2B5EF4-FFF2-40B4-BE49-F238E27FC236}">
                <a16:creationId xmlns:a16="http://schemas.microsoft.com/office/drawing/2014/main" id="{FE25266C-90B6-4CEA-B3EA-E37B4EBB3600}"/>
              </a:ext>
            </a:extLst>
          </p:cNvPr>
          <p:cNvSpPr/>
          <p:nvPr/>
        </p:nvSpPr>
        <p:spPr>
          <a:xfrm>
            <a:off x="2012400" y="1102655"/>
            <a:ext cx="1584176" cy="86409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Guinea Bissau</a:t>
            </a:r>
          </a:p>
        </p:txBody>
      </p:sp>
    </p:spTree>
    <p:extLst>
      <p:ext uri="{BB962C8B-B14F-4D97-AF65-F5344CB8AC3E}">
        <p14:creationId xmlns:p14="http://schemas.microsoft.com/office/powerpoint/2010/main" val="3119887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B51B-5D1A-4A74-86C5-B7A99DC85151}"/>
              </a:ext>
            </a:extLst>
          </p:cNvPr>
          <p:cNvSpPr>
            <a:spLocks noGrp="1"/>
          </p:cNvSpPr>
          <p:nvPr>
            <p:ph type="title"/>
          </p:nvPr>
        </p:nvSpPr>
        <p:spPr>
          <a:xfrm>
            <a:off x="838200" y="3325398"/>
            <a:ext cx="10515600" cy="2852737"/>
          </a:xfrm>
        </p:spPr>
        <p:txBody>
          <a:bodyPr/>
          <a:lstStyle/>
          <a:p>
            <a:r>
              <a:rPr lang="en-US" dirty="0">
                <a:solidFill>
                  <a:schemeClr val="tx1"/>
                </a:solidFill>
              </a:rPr>
              <a:t>Step 2: Data Collection </a:t>
            </a:r>
          </a:p>
        </p:txBody>
      </p:sp>
      <p:cxnSp>
        <p:nvCxnSpPr>
          <p:cNvPr id="7" name="Gerade Verbindung 8">
            <a:extLst>
              <a:ext uri="{FF2B5EF4-FFF2-40B4-BE49-F238E27FC236}">
                <a16:creationId xmlns:a16="http://schemas.microsoft.com/office/drawing/2014/main" id="{9EB18A4F-5BF5-AA48-97EF-7766BB8A23FD}"/>
              </a:ext>
            </a:extLst>
          </p:cNvPr>
          <p:cNvCxnSpPr/>
          <p:nvPr/>
        </p:nvCxnSpPr>
        <p:spPr>
          <a:xfrm>
            <a:off x="1524000" y="980728"/>
            <a:ext cx="7308304"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B15710A5-45AC-9D40-86C4-5E71CE288054}"/>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37</a:t>
            </a:fld>
            <a:endParaRPr lang="en-GB" dirty="0"/>
          </a:p>
        </p:txBody>
      </p:sp>
      <p:pic>
        <p:nvPicPr>
          <p:cNvPr id="5" name="Picture 4" descr="A screenshot of a cell phone&#10;&#10;Description generated with high confidence">
            <a:extLst>
              <a:ext uri="{FF2B5EF4-FFF2-40B4-BE49-F238E27FC236}">
                <a16:creationId xmlns:a16="http://schemas.microsoft.com/office/drawing/2014/main" id="{932B5213-86AA-49FA-8297-8739B78BC8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0357" y="1169382"/>
            <a:ext cx="5315578" cy="3984885"/>
          </a:xfrm>
          <a:prstGeom prst="rect">
            <a:avLst/>
          </a:prstGeom>
        </p:spPr>
      </p:pic>
    </p:spTree>
    <p:extLst>
      <p:ext uri="{BB962C8B-B14F-4D97-AF65-F5344CB8AC3E}">
        <p14:creationId xmlns:p14="http://schemas.microsoft.com/office/powerpoint/2010/main" val="756303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1991544" y="299492"/>
            <a:ext cx="6858000" cy="1257300"/>
          </a:xfrm>
        </p:spPr>
        <p:txBody>
          <a:bodyPr>
            <a:normAutofit/>
          </a:bodyPr>
          <a:lstStyle/>
          <a:p>
            <a:r>
              <a:rPr lang="en-US" dirty="0">
                <a:latin typeface="Calibri" panose="020F0502020204030204" pitchFamily="34" charset="0"/>
              </a:rPr>
              <a:t>Evalophobia</a:t>
            </a:r>
            <a:br>
              <a:rPr lang="en-US" sz="3000" dirty="0">
                <a:latin typeface="Calibri" panose="020F0502020204030204" pitchFamily="34" charset="0"/>
              </a:rPr>
            </a:br>
            <a:endParaRPr lang="en-US" sz="3000" dirty="0">
              <a:latin typeface="Calibri" panose="020F0502020204030204" pitchFamily="34" charset="0"/>
            </a:endParaRPr>
          </a:p>
        </p:txBody>
      </p:sp>
      <p:sp>
        <p:nvSpPr>
          <p:cNvPr id="6" name="Slide Number Placeholder 2">
            <a:extLst>
              <a:ext uri="{FF2B5EF4-FFF2-40B4-BE49-F238E27FC236}">
                <a16:creationId xmlns:a16="http://schemas.microsoft.com/office/drawing/2014/main" id="{DBAD4855-64BE-3640-8DE8-021D9F1B674B}"/>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38</a:t>
            </a:fld>
            <a:endParaRPr lang="en-GB" dirty="0"/>
          </a:p>
        </p:txBody>
      </p:sp>
      <p:sp>
        <p:nvSpPr>
          <p:cNvPr id="7" name="Content Placeholder 3">
            <a:extLst>
              <a:ext uri="{FF2B5EF4-FFF2-40B4-BE49-F238E27FC236}">
                <a16:creationId xmlns:a16="http://schemas.microsoft.com/office/drawing/2014/main" id="{2ED387A7-099E-0648-9066-34E5E07D60F6}"/>
              </a:ext>
            </a:extLst>
          </p:cNvPr>
          <p:cNvSpPr txBox="1">
            <a:spLocks/>
          </p:cNvSpPr>
          <p:nvPr/>
        </p:nvSpPr>
        <p:spPr>
          <a:xfrm>
            <a:off x="1970856" y="1556793"/>
            <a:ext cx="7293496" cy="465574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3833" indent="0">
              <a:lnSpc>
                <a:spcPct val="110000"/>
              </a:lnSpc>
              <a:spcBef>
                <a:spcPct val="0"/>
              </a:spcBef>
              <a:buNone/>
            </a:pPr>
            <a:r>
              <a:rPr lang="en-US" b="1" i="1" dirty="0">
                <a:latin typeface="Calibri" panose="020F0502020204030204" pitchFamily="34" charset="0"/>
              </a:rPr>
              <a:t>Fear of evaluation, often manifested in unreasonably strong dislike of, or opposition to, evaluation. </a:t>
            </a:r>
          </a:p>
          <a:p>
            <a:pPr marL="183833" indent="0">
              <a:lnSpc>
                <a:spcPct val="110000"/>
              </a:lnSpc>
              <a:spcBef>
                <a:spcPct val="0"/>
              </a:spcBef>
              <a:buNone/>
            </a:pPr>
            <a:endParaRPr lang="en-US" dirty="0">
              <a:solidFill>
                <a:schemeClr val="tx1">
                  <a:lumMod val="65000"/>
                  <a:lumOff val="35000"/>
                </a:schemeClr>
              </a:solidFill>
              <a:latin typeface="Calibri" panose="020F0502020204030204" pitchFamily="34" charset="0"/>
            </a:endParaRPr>
          </a:p>
          <a:p>
            <a:pPr marL="641033" indent="-457200">
              <a:lnSpc>
                <a:spcPct val="110000"/>
              </a:lnSpc>
              <a:spcBef>
                <a:spcPct val="0"/>
              </a:spcBef>
            </a:pPr>
            <a:r>
              <a:rPr lang="en-US" dirty="0">
                <a:solidFill>
                  <a:schemeClr val="tx1">
                    <a:lumMod val="65000"/>
                    <a:lumOff val="35000"/>
                  </a:schemeClr>
                </a:solidFill>
                <a:latin typeface="Calibri" panose="020F0502020204030204" pitchFamily="34" charset="0"/>
                <a:cs typeface="Arial" charset="0"/>
              </a:rPr>
              <a:t>Evaluators will not understand us</a:t>
            </a:r>
          </a:p>
          <a:p>
            <a:pPr marL="641033" indent="-457200">
              <a:lnSpc>
                <a:spcPct val="110000"/>
              </a:lnSpc>
              <a:spcBef>
                <a:spcPct val="0"/>
              </a:spcBef>
            </a:pPr>
            <a:r>
              <a:rPr lang="en-US" dirty="0">
                <a:solidFill>
                  <a:schemeClr val="tx1">
                    <a:lumMod val="65000"/>
                    <a:lumOff val="35000"/>
                  </a:schemeClr>
                </a:solidFill>
                <a:latin typeface="Calibri" panose="020F0502020204030204" pitchFamily="34" charset="0"/>
                <a:cs typeface="Arial" charset="0"/>
              </a:rPr>
              <a:t>Evaluation is too expensive, takes too long</a:t>
            </a:r>
          </a:p>
          <a:p>
            <a:pPr marL="641033" indent="-457200">
              <a:lnSpc>
                <a:spcPct val="110000"/>
              </a:lnSpc>
              <a:spcBef>
                <a:spcPct val="0"/>
              </a:spcBef>
            </a:pPr>
            <a:r>
              <a:rPr lang="en-US" dirty="0">
                <a:solidFill>
                  <a:schemeClr val="tx1">
                    <a:lumMod val="65000"/>
                    <a:lumOff val="35000"/>
                  </a:schemeClr>
                </a:solidFill>
                <a:latin typeface="Calibri" panose="020F0502020204030204" pitchFamily="34" charset="0"/>
                <a:cs typeface="Arial" charset="0"/>
              </a:rPr>
              <a:t>We have enough monitoring and reviews</a:t>
            </a:r>
          </a:p>
          <a:p>
            <a:pPr marL="641033" indent="-457200">
              <a:lnSpc>
                <a:spcPct val="110000"/>
              </a:lnSpc>
              <a:spcBef>
                <a:spcPct val="0"/>
              </a:spcBef>
            </a:pPr>
            <a:r>
              <a:rPr lang="en-US" dirty="0">
                <a:solidFill>
                  <a:schemeClr val="tx1">
                    <a:lumMod val="65000"/>
                    <a:lumOff val="35000"/>
                  </a:schemeClr>
                </a:solidFill>
                <a:latin typeface="Calibri" panose="020F0502020204030204" pitchFamily="34" charset="0"/>
                <a:cs typeface="Arial" charset="0"/>
              </a:rPr>
              <a:t>We have extensive knowledge and experience </a:t>
            </a:r>
          </a:p>
          <a:p>
            <a:pPr marL="641033" indent="-457200">
              <a:lnSpc>
                <a:spcPct val="110000"/>
              </a:lnSpc>
              <a:spcBef>
                <a:spcPct val="0"/>
              </a:spcBef>
            </a:pPr>
            <a:r>
              <a:rPr lang="en-US" dirty="0">
                <a:solidFill>
                  <a:schemeClr val="tx1">
                    <a:lumMod val="65000"/>
                    <a:lumOff val="35000"/>
                  </a:schemeClr>
                </a:solidFill>
                <a:latin typeface="Calibri" panose="020F0502020204030204" pitchFamily="34" charset="0"/>
                <a:cs typeface="Arial" charset="0"/>
              </a:rPr>
              <a:t>Information will be abused, hurt us</a:t>
            </a:r>
          </a:p>
          <a:p>
            <a:pPr marL="641033" indent="-457200">
              <a:lnSpc>
                <a:spcPct val="110000"/>
              </a:lnSpc>
              <a:spcBef>
                <a:spcPct val="0"/>
              </a:spcBef>
            </a:pPr>
            <a:r>
              <a:rPr lang="en-US" dirty="0" err="1">
                <a:solidFill>
                  <a:schemeClr val="tx1">
                    <a:lumMod val="65000"/>
                    <a:lumOff val="35000"/>
                  </a:schemeClr>
                </a:solidFill>
                <a:latin typeface="Calibri" panose="020F0502020204030204" pitchFamily="34" charset="0"/>
                <a:cs typeface="Arial" charset="0"/>
              </a:rPr>
              <a:t>Programme</a:t>
            </a:r>
            <a:r>
              <a:rPr lang="en-US" dirty="0">
                <a:solidFill>
                  <a:schemeClr val="tx1">
                    <a:lumMod val="65000"/>
                    <a:lumOff val="35000"/>
                  </a:schemeClr>
                </a:solidFill>
                <a:latin typeface="Calibri" panose="020F0502020204030204" pitchFamily="34" charset="0"/>
                <a:cs typeface="Arial" charset="0"/>
              </a:rPr>
              <a:t> will be terminated</a:t>
            </a:r>
          </a:p>
          <a:p>
            <a:pPr marL="641033" indent="-457200">
              <a:lnSpc>
                <a:spcPct val="110000"/>
              </a:lnSpc>
              <a:spcBef>
                <a:spcPct val="0"/>
              </a:spcBef>
            </a:pPr>
            <a:r>
              <a:rPr lang="en-US" dirty="0">
                <a:solidFill>
                  <a:schemeClr val="tx1">
                    <a:lumMod val="65000"/>
                    <a:lumOff val="35000"/>
                  </a:schemeClr>
                </a:solidFill>
                <a:latin typeface="Calibri" panose="020F0502020204030204" pitchFamily="34" charset="0"/>
                <a:cs typeface="Arial" charset="0"/>
              </a:rPr>
              <a:t>It will inhibit innovation</a:t>
            </a:r>
            <a:endParaRPr lang="en-US" i="1" dirty="0">
              <a:solidFill>
                <a:schemeClr val="tx1">
                  <a:lumMod val="65000"/>
                  <a:lumOff val="35000"/>
                </a:schemeClr>
              </a:solidFill>
              <a:latin typeface="Calibri" panose="020F0502020204030204" pitchFamily="34" charset="0"/>
              <a:cs typeface="Arial" charset="0"/>
            </a:endParaRPr>
          </a:p>
          <a:p>
            <a:pPr marL="641033" indent="-457200">
              <a:lnSpc>
                <a:spcPct val="110000"/>
              </a:lnSpc>
              <a:spcBef>
                <a:spcPct val="0"/>
              </a:spcBef>
            </a:pPr>
            <a:r>
              <a:rPr lang="en-US" dirty="0">
                <a:solidFill>
                  <a:schemeClr val="tx1">
                    <a:lumMod val="65000"/>
                    <a:lumOff val="35000"/>
                  </a:schemeClr>
                </a:solidFill>
                <a:latin typeface="Calibri" panose="020F0502020204030204" pitchFamily="34" charset="0"/>
                <a:cs typeface="Arial" charset="0"/>
              </a:rPr>
              <a:t>It will not be used</a:t>
            </a:r>
          </a:p>
          <a:p>
            <a:pPr marL="641033" indent="-457200">
              <a:lnSpc>
                <a:spcPct val="110000"/>
              </a:lnSpc>
              <a:spcBef>
                <a:spcPct val="0"/>
              </a:spcBef>
            </a:pPr>
            <a:r>
              <a:rPr lang="en-US" dirty="0">
                <a:solidFill>
                  <a:schemeClr val="tx1">
                    <a:lumMod val="65000"/>
                    <a:lumOff val="35000"/>
                  </a:schemeClr>
                </a:solidFill>
                <a:latin typeface="Calibri" panose="020F0502020204030204" pitchFamily="34" charset="0"/>
                <a:cs typeface="Arial" charset="0"/>
              </a:rPr>
              <a:t>Don’t give me bad news</a:t>
            </a:r>
          </a:p>
          <a:p>
            <a:pPr marL="641033" indent="-457200">
              <a:lnSpc>
                <a:spcPct val="110000"/>
              </a:lnSpc>
              <a:spcBef>
                <a:spcPct val="0"/>
              </a:spcBef>
            </a:pPr>
            <a:endParaRPr lang="en-US" dirty="0">
              <a:latin typeface="Calibri" panose="020F0502020204030204" pitchFamily="34" charset="0"/>
              <a:cs typeface="Arial" charset="0"/>
            </a:endParaRPr>
          </a:p>
          <a:p>
            <a:pPr>
              <a:lnSpc>
                <a:spcPct val="110000"/>
              </a:lnSpc>
              <a:buNone/>
            </a:pPr>
            <a:endParaRPr lang="en-US" sz="3600" dirty="0"/>
          </a:p>
        </p:txBody>
      </p:sp>
      <p:pic>
        <p:nvPicPr>
          <p:cNvPr id="5" name="Picture 2" descr="C:\Users\azusa.kubota\Pictures\Microsoft Clip Organizer\j0414033.jpg">
            <a:extLst>
              <a:ext uri="{FF2B5EF4-FFF2-40B4-BE49-F238E27FC236}">
                <a16:creationId xmlns:a16="http://schemas.microsoft.com/office/drawing/2014/main" id="{97553CC4-0C20-4934-BD32-7AD0A7330444}"/>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4829" b="99688" l="0" r="99604">
                        <a14:foregroundMark x1="34653" y1="15576" x2="66337" y2="14798"/>
                        <a14:foregroundMark x1="66337" y1="14798" x2="68119" y2="18069"/>
                        <a14:foregroundMark x1="38020" y1="7944" x2="64950" y2="8100"/>
                        <a14:foregroundMark x1="45149" y1="6542" x2="48911" y2="5140"/>
                        <a14:foregroundMark x1="15644" y1="59969" x2="3366" y2="81931"/>
                        <a14:foregroundMark x1="3366" y1="81931" x2="33069" y2="98754"/>
                        <a14:foregroundMark x1="33069" y1="98754" x2="41188" y2="98442"/>
                        <a14:foregroundMark x1="21980" y1="77259" x2="6139" y2="99377"/>
                        <a14:foregroundMark x1="6139" y1="99377" x2="6139" y2="99377"/>
                        <a14:foregroundMark x1="61782" y1="59969" x2="60396" y2="63551"/>
                        <a14:foregroundMark x1="62178" y1="60436" x2="60000" y2="62928"/>
                        <a14:foregroundMark x1="54455" y1="63240" x2="41188" y2="60280"/>
                        <a14:foregroundMark x1="70495" y1="53583" x2="96040" y2="71184"/>
                        <a14:foregroundMark x1="96040" y1="71184" x2="98614" y2="94081"/>
                        <a14:foregroundMark x1="76832" y1="71495" x2="77228" y2="99377"/>
                        <a14:foregroundMark x1="81386" y1="88006" x2="81386" y2="99377"/>
                        <a14:foregroundMark x1="79604" y1="90187" x2="99604" y2="99844"/>
                        <a14:foregroundMark x1="12871" y1="82243" x2="0" y2="99065"/>
                        <a14:backgroundMark x1="74653" y1="50156" x2="74653" y2="50156"/>
                        <a14:backgroundMark x1="77030" y1="40031" x2="77030" y2="40031"/>
                      </a14:backgroundRemoval>
                    </a14:imgEffect>
                  </a14:imgLayer>
                </a14:imgProps>
              </a:ext>
              <a:ext uri="{28A0092B-C50C-407E-A947-70E740481C1C}">
                <a14:useLocalDpi xmlns:a14="http://schemas.microsoft.com/office/drawing/2010/main"/>
              </a:ext>
            </a:extLst>
          </a:blip>
          <a:srcRect/>
          <a:stretch>
            <a:fillRect/>
          </a:stretch>
        </p:blipFill>
        <p:spPr bwMode="auto">
          <a:xfrm>
            <a:off x="8690367" y="4239358"/>
            <a:ext cx="1841411" cy="2338300"/>
          </a:xfrm>
          <a:prstGeom prst="rect">
            <a:avLst/>
          </a:prstGeom>
          <a:noFill/>
          <a:ln w="9525">
            <a:noFill/>
            <a:miter lim="800000"/>
            <a:headEnd/>
            <a:tailEnd/>
          </a:ln>
        </p:spPr>
      </p:pic>
    </p:spTree>
    <p:extLst>
      <p:ext uri="{BB962C8B-B14F-4D97-AF65-F5344CB8AC3E}">
        <p14:creationId xmlns:p14="http://schemas.microsoft.com/office/powerpoint/2010/main" val="907396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E5C0-E011-4B63-A595-7E43278CC134}"/>
              </a:ext>
            </a:extLst>
          </p:cNvPr>
          <p:cNvSpPr>
            <a:spLocks noGrp="1"/>
          </p:cNvSpPr>
          <p:nvPr>
            <p:ph type="title"/>
          </p:nvPr>
        </p:nvSpPr>
        <p:spPr/>
        <p:txBody>
          <a:bodyPr/>
          <a:lstStyle/>
          <a:p>
            <a:r>
              <a:rPr lang="en-US" b="1" dirty="0"/>
              <a:t>Data collection</a:t>
            </a:r>
          </a:p>
        </p:txBody>
      </p:sp>
      <p:graphicFrame>
        <p:nvGraphicFramePr>
          <p:cNvPr id="4" name="Content Placeholder 3">
            <a:extLst>
              <a:ext uri="{FF2B5EF4-FFF2-40B4-BE49-F238E27FC236}">
                <a16:creationId xmlns:a16="http://schemas.microsoft.com/office/drawing/2014/main" id="{18EF18FA-5C7C-4B91-AFBE-0BA9C2B270F1}"/>
              </a:ext>
            </a:extLst>
          </p:cNvPr>
          <p:cNvGraphicFramePr>
            <a:graphicFrameLocks noGrp="1"/>
          </p:cNvGraphicFramePr>
          <p:nvPr>
            <p:ph idx="1"/>
          </p:nvPr>
        </p:nvGraphicFramePr>
        <p:xfrm>
          <a:off x="2063552" y="1629507"/>
          <a:ext cx="778720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FB3024B3-04C7-6849-9D1B-8BD7E2A3C96F}"/>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39</a:t>
            </a:fld>
            <a:endParaRPr lang="en-GB" dirty="0"/>
          </a:p>
        </p:txBody>
      </p:sp>
    </p:spTree>
    <p:extLst>
      <p:ext uri="{BB962C8B-B14F-4D97-AF65-F5344CB8AC3E}">
        <p14:creationId xmlns:p14="http://schemas.microsoft.com/office/powerpoint/2010/main" val="642723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778886E-03E4-4555-BDBA-D94D37C2DBB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D93C6C7-0199-47B3-8E30-91A67D460AB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677FA5A8-9BC5-47AD-9378-F67041D6531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FAEC71C-C737-4299-A864-86F1B9F4B06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A8420B8-80DE-40AE-9330-893DE8767EF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34EA30DE-A99A-479A-A0B3-838797BE174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05934014-DB59-4D92-9595-1AAF51F1F04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26EA127E-DE71-4E81-ABCC-A56B20A10CE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46313" y="4194660"/>
            <a:ext cx="7772400" cy="212240"/>
          </a:xfrm>
        </p:spPr>
        <p:txBody>
          <a:bodyPr>
            <a:normAutofit fontScale="25000" lnSpcReduction="20000"/>
          </a:bodyPr>
          <a:lstStyle/>
          <a:p>
            <a:endParaRPr lang="en-US" sz="5400" dirty="0"/>
          </a:p>
        </p:txBody>
      </p:sp>
      <p:sp>
        <p:nvSpPr>
          <p:cNvPr id="5" name="Title 4"/>
          <p:cNvSpPr>
            <a:spLocks noGrp="1"/>
          </p:cNvSpPr>
          <p:nvPr>
            <p:ph type="title"/>
          </p:nvPr>
        </p:nvSpPr>
        <p:spPr>
          <a:xfrm>
            <a:off x="1624263" y="4406901"/>
            <a:ext cx="9516979" cy="1362075"/>
          </a:xfrm>
        </p:spPr>
        <p:txBody>
          <a:bodyPr>
            <a:normAutofit fontScale="90000"/>
          </a:bodyPr>
          <a:lstStyle/>
          <a:p>
            <a:r>
              <a:rPr lang="en-US" dirty="0"/>
              <a:t>Evaluations in the UN – Norms and Standards and Ethical Guidelines</a:t>
            </a:r>
          </a:p>
        </p:txBody>
      </p:sp>
      <p:cxnSp>
        <p:nvCxnSpPr>
          <p:cNvPr id="12" name="Gerade Verbindung 8">
            <a:extLst>
              <a:ext uri="{FF2B5EF4-FFF2-40B4-BE49-F238E27FC236}">
                <a16:creationId xmlns:a16="http://schemas.microsoft.com/office/drawing/2014/main" id="{1C8BA2F4-0ADE-0D4D-9099-4DBC4289E576}"/>
              </a:ext>
            </a:extLst>
          </p:cNvPr>
          <p:cNvCxnSpPr/>
          <p:nvPr/>
        </p:nvCxnSpPr>
        <p:spPr>
          <a:xfrm>
            <a:off x="1524000" y="980728"/>
            <a:ext cx="7308304"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13" name="Slide Number Placeholder 2">
            <a:extLst>
              <a:ext uri="{FF2B5EF4-FFF2-40B4-BE49-F238E27FC236}">
                <a16:creationId xmlns:a16="http://schemas.microsoft.com/office/drawing/2014/main" id="{73A854B6-B785-7942-A8F2-2B40D57DCE8F}"/>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4</a:t>
            </a:fld>
            <a:endParaRPr lang="en-GB" dirty="0"/>
          </a:p>
        </p:txBody>
      </p:sp>
    </p:spTree>
    <p:extLst>
      <p:ext uri="{BB962C8B-B14F-4D97-AF65-F5344CB8AC3E}">
        <p14:creationId xmlns:p14="http://schemas.microsoft.com/office/powerpoint/2010/main" val="2001578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B51B-5D1A-4A74-86C5-B7A99DC85151}"/>
              </a:ext>
            </a:extLst>
          </p:cNvPr>
          <p:cNvSpPr>
            <a:spLocks noGrp="1"/>
          </p:cNvSpPr>
          <p:nvPr>
            <p:ph type="title"/>
          </p:nvPr>
        </p:nvSpPr>
        <p:spPr/>
        <p:txBody>
          <a:bodyPr/>
          <a:lstStyle/>
          <a:p>
            <a:r>
              <a:rPr lang="en-US" b="1" dirty="0"/>
              <a:t>Stakeholder mapping /analysis</a:t>
            </a:r>
          </a:p>
        </p:txBody>
      </p:sp>
      <p:graphicFrame>
        <p:nvGraphicFramePr>
          <p:cNvPr id="3" name="Content Placeholder 2">
            <a:extLst>
              <a:ext uri="{FF2B5EF4-FFF2-40B4-BE49-F238E27FC236}">
                <a16:creationId xmlns:a16="http://schemas.microsoft.com/office/drawing/2014/main" id="{BA0A0541-FED3-4892-A28B-D258531A1DA8}"/>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2">
            <a:extLst>
              <a:ext uri="{FF2B5EF4-FFF2-40B4-BE49-F238E27FC236}">
                <a16:creationId xmlns:a16="http://schemas.microsoft.com/office/drawing/2014/main" id="{C5622109-BC1D-0147-9921-BB1086D18E00}"/>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40</a:t>
            </a:fld>
            <a:endParaRPr lang="en-GB" dirty="0"/>
          </a:p>
        </p:txBody>
      </p:sp>
    </p:spTree>
    <p:extLst>
      <p:ext uri="{BB962C8B-B14F-4D97-AF65-F5344CB8AC3E}">
        <p14:creationId xmlns:p14="http://schemas.microsoft.com/office/powerpoint/2010/main" val="232952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7E26B753-6348-417F-AF04-E8F3D2DD146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E4CCE249-B99A-40F1-B647-B705DE8E935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69AF7D11-72B7-4A0F-A019-60E4BA47571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9F08553-2CFB-48FD-9111-6ABC1F6BE85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6A64-D3B5-4855-A2BC-EE3DEA6AFB9B}"/>
              </a:ext>
            </a:extLst>
          </p:cNvPr>
          <p:cNvSpPr>
            <a:spLocks noGrp="1"/>
          </p:cNvSpPr>
          <p:nvPr>
            <p:ph type="title"/>
          </p:nvPr>
        </p:nvSpPr>
        <p:spPr>
          <a:xfrm>
            <a:off x="1919536" y="160337"/>
            <a:ext cx="8229600" cy="1143000"/>
          </a:xfrm>
        </p:spPr>
        <p:txBody>
          <a:bodyPr/>
          <a:lstStyle/>
          <a:p>
            <a:r>
              <a:rPr lang="en-US" b="1" dirty="0"/>
              <a:t>Agenda</a:t>
            </a:r>
            <a:r>
              <a:rPr lang="en-US" dirty="0"/>
              <a:t> </a:t>
            </a:r>
          </a:p>
        </p:txBody>
      </p:sp>
      <p:graphicFrame>
        <p:nvGraphicFramePr>
          <p:cNvPr id="5" name="Content Placeholder 4">
            <a:extLst>
              <a:ext uri="{FF2B5EF4-FFF2-40B4-BE49-F238E27FC236}">
                <a16:creationId xmlns:a16="http://schemas.microsoft.com/office/drawing/2014/main" id="{FA817DA1-DEF8-4B70-9666-0AE69E4BD2FE}"/>
              </a:ext>
            </a:extLst>
          </p:cNvPr>
          <p:cNvGraphicFramePr>
            <a:graphicFrameLocks noGrp="1"/>
          </p:cNvGraphicFramePr>
          <p:nvPr>
            <p:ph idx="1"/>
          </p:nvPr>
        </p:nvGraphicFramePr>
        <p:xfrm>
          <a:off x="2207568" y="1494076"/>
          <a:ext cx="6552728"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DEA6228-4807-4E21-8498-0560BE14B37C}"/>
              </a:ext>
            </a:extLst>
          </p:cNvPr>
          <p:cNvSpPr txBox="1"/>
          <p:nvPr/>
        </p:nvSpPr>
        <p:spPr>
          <a:xfrm>
            <a:off x="2207568" y="1124744"/>
            <a:ext cx="3888432" cy="369332"/>
          </a:xfrm>
          <a:prstGeom prst="rect">
            <a:avLst/>
          </a:prstGeom>
          <a:noFill/>
        </p:spPr>
        <p:txBody>
          <a:bodyPr wrap="square" rtlCol="0">
            <a:spAutoFit/>
          </a:bodyPr>
          <a:lstStyle/>
          <a:p>
            <a:r>
              <a:rPr lang="en-US" b="1" dirty="0">
                <a:solidFill>
                  <a:schemeClr val="tx1">
                    <a:lumMod val="65000"/>
                    <a:lumOff val="35000"/>
                  </a:schemeClr>
                </a:solidFill>
              </a:rPr>
              <a:t>Ensure you have for each meeting: </a:t>
            </a:r>
          </a:p>
        </p:txBody>
      </p:sp>
      <p:graphicFrame>
        <p:nvGraphicFramePr>
          <p:cNvPr id="9" name="Diagram 8">
            <a:extLst>
              <a:ext uri="{FF2B5EF4-FFF2-40B4-BE49-F238E27FC236}">
                <a16:creationId xmlns:a16="http://schemas.microsoft.com/office/drawing/2014/main" id="{B6DB3ADB-B415-41D8-BD07-1E1CF6A62AA7}"/>
              </a:ext>
            </a:extLst>
          </p:cNvPr>
          <p:cNvGraphicFramePr/>
          <p:nvPr/>
        </p:nvGraphicFramePr>
        <p:xfrm>
          <a:off x="2207568" y="5212577"/>
          <a:ext cx="6408712" cy="1200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47055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18237E2-6581-4B40-8B9F-FAA5193E6A8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5065296-B273-43CF-A339-3719300A2F9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EA44C3B-5786-4FE3-8AB5-DC12D612CC5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A3B6D6B-E32E-4F82-8B11-BF36CA26572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9B2161E-4031-40D3-A125-44CCF414A30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C8092D75-5E3D-4274-B946-20D4F1567AB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51E37C23-A46E-491E-ACBA-FF659D6F6B5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5BCF18E1-4778-4E41-9752-694B240B373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9383-3065-4C61-935E-5E82F2C53640}"/>
              </a:ext>
            </a:extLst>
          </p:cNvPr>
          <p:cNvSpPr>
            <a:spLocks noGrp="1"/>
          </p:cNvSpPr>
          <p:nvPr>
            <p:ph type="title"/>
          </p:nvPr>
        </p:nvSpPr>
        <p:spPr>
          <a:xfrm>
            <a:off x="1756610" y="179512"/>
            <a:ext cx="8356431" cy="864096"/>
          </a:xfrm>
        </p:spPr>
        <p:txBody>
          <a:bodyPr>
            <a:normAutofit fontScale="90000"/>
          </a:bodyPr>
          <a:lstStyle/>
          <a:p>
            <a:r>
              <a:rPr lang="en-GB" b="1" dirty="0"/>
              <a:t>Map how different stakeholders </a:t>
            </a:r>
            <a:br>
              <a:rPr lang="en-GB" b="1" dirty="0"/>
            </a:br>
            <a:r>
              <a:rPr lang="en-GB" b="1" dirty="0"/>
              <a:t>contribute to a result</a:t>
            </a:r>
            <a:endParaRPr lang="en-US" b="1" dirty="0"/>
          </a:p>
        </p:txBody>
      </p:sp>
      <p:sp>
        <p:nvSpPr>
          <p:cNvPr id="5" name="Slide Number Placeholder 2">
            <a:extLst>
              <a:ext uri="{FF2B5EF4-FFF2-40B4-BE49-F238E27FC236}">
                <a16:creationId xmlns:a16="http://schemas.microsoft.com/office/drawing/2014/main" id="{3D329E2A-7B52-BA4B-8516-E262EA417AF8}"/>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42</a:t>
            </a:fld>
            <a:endParaRPr lang="en-GB" dirty="0"/>
          </a:p>
        </p:txBody>
      </p:sp>
      <p:sp>
        <p:nvSpPr>
          <p:cNvPr id="6" name="Rectangle 5">
            <a:extLst>
              <a:ext uri="{FF2B5EF4-FFF2-40B4-BE49-F238E27FC236}">
                <a16:creationId xmlns:a16="http://schemas.microsoft.com/office/drawing/2014/main" id="{42EB5C7B-031A-49D5-9F13-2E5E9BD6119A}"/>
              </a:ext>
            </a:extLst>
          </p:cNvPr>
          <p:cNvSpPr/>
          <p:nvPr/>
        </p:nvSpPr>
        <p:spPr>
          <a:xfrm>
            <a:off x="2937711" y="1433185"/>
            <a:ext cx="6120680" cy="86409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 chain</a:t>
            </a:r>
          </a:p>
        </p:txBody>
      </p:sp>
      <p:sp>
        <p:nvSpPr>
          <p:cNvPr id="7" name="Rectangle 6">
            <a:extLst>
              <a:ext uri="{FF2B5EF4-FFF2-40B4-BE49-F238E27FC236}">
                <a16:creationId xmlns:a16="http://schemas.microsoft.com/office/drawing/2014/main" id="{35453D05-0BDC-4F33-93EF-2F469CE506E7}"/>
              </a:ext>
            </a:extLst>
          </p:cNvPr>
          <p:cNvSpPr/>
          <p:nvPr/>
        </p:nvSpPr>
        <p:spPr>
          <a:xfrm>
            <a:off x="3863752" y="3492592"/>
            <a:ext cx="1152128" cy="720080"/>
          </a:xfrm>
          <a:prstGeom prst="rect">
            <a:avLst/>
          </a:prstGeom>
          <a:solidFill>
            <a:srgbClr val="2090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Nets</a:t>
            </a:r>
          </a:p>
          <a:p>
            <a:pPr algn="ctr"/>
            <a:r>
              <a:rPr lang="en-US" sz="2400" dirty="0">
                <a:solidFill>
                  <a:schemeClr val="accent4">
                    <a:lumMod val="20000"/>
                    <a:lumOff val="80000"/>
                  </a:schemeClr>
                </a:solidFill>
              </a:rPr>
              <a:t>UNDP</a:t>
            </a:r>
          </a:p>
        </p:txBody>
      </p:sp>
      <p:sp>
        <p:nvSpPr>
          <p:cNvPr id="11" name="Rectangle: Rounded Corners 10">
            <a:extLst>
              <a:ext uri="{FF2B5EF4-FFF2-40B4-BE49-F238E27FC236}">
                <a16:creationId xmlns:a16="http://schemas.microsoft.com/office/drawing/2014/main" id="{2861E84E-0B86-4390-A3E9-8E02BFF13CC3}"/>
              </a:ext>
            </a:extLst>
          </p:cNvPr>
          <p:cNvSpPr/>
          <p:nvPr/>
        </p:nvSpPr>
        <p:spPr>
          <a:xfrm>
            <a:off x="4064968" y="2481980"/>
            <a:ext cx="3899007" cy="808302"/>
          </a:xfrm>
          <a:prstGeom prst="roundRect">
            <a:avLst/>
          </a:prstGeom>
          <a:solidFill>
            <a:srgbClr val="2090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Procurement chain - </a:t>
            </a:r>
            <a:r>
              <a:rPr lang="en-US" sz="2400" dirty="0">
                <a:solidFill>
                  <a:schemeClr val="accent4">
                    <a:lumMod val="20000"/>
                    <a:lumOff val="80000"/>
                  </a:schemeClr>
                </a:solidFill>
              </a:rPr>
              <a:t>UNDP</a:t>
            </a:r>
            <a:endParaRPr lang="en-US" dirty="0">
              <a:solidFill>
                <a:schemeClr val="accent4">
                  <a:lumMod val="20000"/>
                  <a:lumOff val="80000"/>
                </a:schemeClr>
              </a:solidFill>
            </a:endParaRPr>
          </a:p>
        </p:txBody>
      </p:sp>
      <p:sp>
        <p:nvSpPr>
          <p:cNvPr id="12" name="Rectangle 11">
            <a:extLst>
              <a:ext uri="{FF2B5EF4-FFF2-40B4-BE49-F238E27FC236}">
                <a16:creationId xmlns:a16="http://schemas.microsoft.com/office/drawing/2014/main" id="{D39E7E1C-B6C5-4871-9CCF-EB41E6FD0E48}"/>
              </a:ext>
            </a:extLst>
          </p:cNvPr>
          <p:cNvSpPr/>
          <p:nvPr/>
        </p:nvSpPr>
        <p:spPr>
          <a:xfrm>
            <a:off x="4062474" y="5124808"/>
            <a:ext cx="3838314" cy="444123"/>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distribution</a:t>
            </a:r>
          </a:p>
        </p:txBody>
      </p:sp>
      <p:sp>
        <p:nvSpPr>
          <p:cNvPr id="15" name="Rectangle 14">
            <a:extLst>
              <a:ext uri="{FF2B5EF4-FFF2-40B4-BE49-F238E27FC236}">
                <a16:creationId xmlns:a16="http://schemas.microsoft.com/office/drawing/2014/main" id="{CE24CE30-13EF-4588-9687-D2684C75AE00}"/>
              </a:ext>
            </a:extLst>
          </p:cNvPr>
          <p:cNvSpPr/>
          <p:nvPr/>
        </p:nvSpPr>
        <p:spPr>
          <a:xfrm>
            <a:off x="4062474" y="4397685"/>
            <a:ext cx="3838314" cy="651956"/>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Prophylaxis pregnant women/children </a:t>
            </a:r>
            <a:r>
              <a:rPr lang="en-US" sz="2400" dirty="0">
                <a:solidFill>
                  <a:schemeClr val="accent5">
                    <a:lumMod val="60000"/>
                    <a:lumOff val="40000"/>
                  </a:schemeClr>
                </a:solidFill>
              </a:rPr>
              <a:t>UNICEF</a:t>
            </a:r>
            <a:endParaRPr lang="en-US" dirty="0">
              <a:solidFill>
                <a:schemeClr val="accent5">
                  <a:lumMod val="60000"/>
                  <a:lumOff val="40000"/>
                </a:schemeClr>
              </a:solidFill>
            </a:endParaRPr>
          </a:p>
        </p:txBody>
      </p:sp>
      <p:sp>
        <p:nvSpPr>
          <p:cNvPr id="4" name="Rectangle: Rounded Corners 3">
            <a:extLst>
              <a:ext uri="{FF2B5EF4-FFF2-40B4-BE49-F238E27FC236}">
                <a16:creationId xmlns:a16="http://schemas.microsoft.com/office/drawing/2014/main" id="{D50F31E7-02C4-4809-AFC0-997674D8A4FD}"/>
              </a:ext>
            </a:extLst>
          </p:cNvPr>
          <p:cNvSpPr/>
          <p:nvPr/>
        </p:nvSpPr>
        <p:spPr>
          <a:xfrm>
            <a:off x="3255540" y="5758335"/>
            <a:ext cx="1949793" cy="720080"/>
          </a:xfrm>
          <a:prstGeom prst="roundRect">
            <a:avLst/>
          </a:prstGeom>
          <a:solidFill>
            <a:srgbClr val="C895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Trucks</a:t>
            </a:r>
          </a:p>
          <a:p>
            <a:pPr algn="ctr"/>
            <a:r>
              <a:rPr lang="en-US" sz="2400" dirty="0">
                <a:solidFill>
                  <a:schemeClr val="tx2">
                    <a:lumMod val="75000"/>
                  </a:schemeClr>
                </a:solidFill>
              </a:rPr>
              <a:t>GOV</a:t>
            </a:r>
            <a:endParaRPr lang="en-US" dirty="0">
              <a:solidFill>
                <a:schemeClr val="tx2">
                  <a:lumMod val="75000"/>
                </a:schemeClr>
              </a:solidFill>
            </a:endParaRPr>
          </a:p>
        </p:txBody>
      </p:sp>
      <p:sp>
        <p:nvSpPr>
          <p:cNvPr id="16" name="Rectangle: Rounded Corners 15">
            <a:extLst>
              <a:ext uri="{FF2B5EF4-FFF2-40B4-BE49-F238E27FC236}">
                <a16:creationId xmlns:a16="http://schemas.microsoft.com/office/drawing/2014/main" id="{BC192E5C-1DA1-40A0-ADFD-02F94B79E1D8}"/>
              </a:ext>
            </a:extLst>
          </p:cNvPr>
          <p:cNvSpPr/>
          <p:nvPr/>
        </p:nvSpPr>
        <p:spPr>
          <a:xfrm>
            <a:off x="6760304" y="5760519"/>
            <a:ext cx="1586151" cy="720080"/>
          </a:xfrm>
          <a:prstGeom prst="roundRect">
            <a:avLst/>
          </a:prstGeom>
          <a:solidFill>
            <a:srgbClr val="C895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Roads</a:t>
            </a:r>
          </a:p>
          <a:p>
            <a:pPr algn="ctr"/>
            <a:r>
              <a:rPr lang="en-US" dirty="0"/>
              <a:t>BANK</a:t>
            </a:r>
          </a:p>
        </p:txBody>
      </p:sp>
      <p:sp>
        <p:nvSpPr>
          <p:cNvPr id="17" name="Rectangle 16">
            <a:extLst>
              <a:ext uri="{FF2B5EF4-FFF2-40B4-BE49-F238E27FC236}">
                <a16:creationId xmlns:a16="http://schemas.microsoft.com/office/drawing/2014/main" id="{B089191D-4D61-4D71-86EF-EEBE3C395C43}"/>
              </a:ext>
            </a:extLst>
          </p:cNvPr>
          <p:cNvSpPr/>
          <p:nvPr/>
        </p:nvSpPr>
        <p:spPr>
          <a:xfrm>
            <a:off x="5421987" y="3509724"/>
            <a:ext cx="1152128" cy="720080"/>
          </a:xfrm>
          <a:prstGeom prst="rect">
            <a:avLst/>
          </a:prstGeom>
          <a:solidFill>
            <a:srgbClr val="2090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Meds</a:t>
            </a:r>
          </a:p>
          <a:p>
            <a:pPr algn="ctr"/>
            <a:r>
              <a:rPr lang="en-US" sz="2400" dirty="0">
                <a:solidFill>
                  <a:schemeClr val="accent4">
                    <a:lumMod val="20000"/>
                    <a:lumOff val="80000"/>
                  </a:schemeClr>
                </a:solidFill>
              </a:rPr>
              <a:t>UNDP</a:t>
            </a:r>
          </a:p>
        </p:txBody>
      </p:sp>
      <p:sp>
        <p:nvSpPr>
          <p:cNvPr id="18" name="Rectangle 17">
            <a:extLst>
              <a:ext uri="{FF2B5EF4-FFF2-40B4-BE49-F238E27FC236}">
                <a16:creationId xmlns:a16="http://schemas.microsoft.com/office/drawing/2014/main" id="{5933AAC3-1B78-462D-8061-AF5D9D6E7ECE}"/>
              </a:ext>
            </a:extLst>
          </p:cNvPr>
          <p:cNvSpPr/>
          <p:nvPr/>
        </p:nvSpPr>
        <p:spPr>
          <a:xfrm>
            <a:off x="6977314" y="3509724"/>
            <a:ext cx="1152128" cy="720080"/>
          </a:xfrm>
          <a:prstGeom prst="rect">
            <a:avLst/>
          </a:prstGeom>
          <a:solidFill>
            <a:srgbClr val="2090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Tests</a:t>
            </a:r>
          </a:p>
          <a:p>
            <a:pPr algn="ctr"/>
            <a:r>
              <a:rPr lang="en-US" sz="2400" dirty="0">
                <a:solidFill>
                  <a:schemeClr val="accent4">
                    <a:lumMod val="20000"/>
                    <a:lumOff val="80000"/>
                  </a:schemeClr>
                </a:solidFill>
              </a:rPr>
              <a:t>UNDP</a:t>
            </a:r>
          </a:p>
        </p:txBody>
      </p:sp>
    </p:spTree>
    <p:extLst>
      <p:ext uri="{BB962C8B-B14F-4D97-AF65-F5344CB8AC3E}">
        <p14:creationId xmlns:p14="http://schemas.microsoft.com/office/powerpoint/2010/main" val="3257210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5143-45A1-4D2A-ACAF-1F15FEACEF2A}"/>
              </a:ext>
            </a:extLst>
          </p:cNvPr>
          <p:cNvSpPr>
            <a:spLocks noGrp="1"/>
          </p:cNvSpPr>
          <p:nvPr>
            <p:ph type="title"/>
          </p:nvPr>
        </p:nvSpPr>
        <p:spPr>
          <a:xfrm>
            <a:off x="2223246" y="-177490"/>
            <a:ext cx="8565069" cy="1940768"/>
          </a:xfrm>
        </p:spPr>
        <p:txBody>
          <a:bodyPr>
            <a:normAutofit/>
          </a:bodyPr>
          <a:lstStyle/>
          <a:p>
            <a:r>
              <a:rPr lang="en-GB" b="1" dirty="0"/>
              <a:t>Map how your agency engages /contributes - for value added</a:t>
            </a:r>
            <a:br>
              <a:rPr lang="en-GB" b="1" i="1" dirty="0"/>
            </a:br>
            <a:endParaRPr lang="en-US" b="1" dirty="0"/>
          </a:p>
        </p:txBody>
      </p:sp>
      <p:sp>
        <p:nvSpPr>
          <p:cNvPr id="5" name="Slide Number Placeholder 2">
            <a:extLst>
              <a:ext uri="{FF2B5EF4-FFF2-40B4-BE49-F238E27FC236}">
                <a16:creationId xmlns:a16="http://schemas.microsoft.com/office/drawing/2014/main" id="{DAF3FA66-21BF-0E4C-B687-52C9884826FA}"/>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43</a:t>
            </a:fld>
            <a:endParaRPr lang="en-GB" dirty="0"/>
          </a:p>
        </p:txBody>
      </p:sp>
      <p:sp>
        <p:nvSpPr>
          <p:cNvPr id="3" name="Rectangle 2">
            <a:extLst>
              <a:ext uri="{FF2B5EF4-FFF2-40B4-BE49-F238E27FC236}">
                <a16:creationId xmlns:a16="http://schemas.microsoft.com/office/drawing/2014/main" id="{234B1814-90A8-414E-896E-726F59055481}"/>
              </a:ext>
            </a:extLst>
          </p:cNvPr>
          <p:cNvSpPr/>
          <p:nvPr/>
        </p:nvSpPr>
        <p:spPr>
          <a:xfrm>
            <a:off x="1612379" y="1188886"/>
            <a:ext cx="1371600" cy="640080"/>
          </a:xfrm>
          <a:prstGeom prst="rect">
            <a:avLst/>
          </a:prstGeom>
          <a:ln/>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Trucks</a:t>
            </a:r>
          </a:p>
        </p:txBody>
      </p:sp>
      <p:sp>
        <p:nvSpPr>
          <p:cNvPr id="6" name="Rectangle 5">
            <a:extLst>
              <a:ext uri="{FF2B5EF4-FFF2-40B4-BE49-F238E27FC236}">
                <a16:creationId xmlns:a16="http://schemas.microsoft.com/office/drawing/2014/main" id="{5FFAF051-D3FA-4037-955F-BA258F22D27F}"/>
              </a:ext>
            </a:extLst>
          </p:cNvPr>
          <p:cNvSpPr/>
          <p:nvPr/>
        </p:nvSpPr>
        <p:spPr>
          <a:xfrm>
            <a:off x="3863752" y="2477613"/>
            <a:ext cx="1371600" cy="640080"/>
          </a:xfrm>
          <a:prstGeom prst="rect">
            <a:avLst/>
          </a:prstGeom>
          <a:solidFill>
            <a:srgbClr val="20908D"/>
          </a:solidFill>
          <a:ln w="22225" cap="rnd"/>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Ministry of health</a:t>
            </a:r>
          </a:p>
        </p:txBody>
      </p:sp>
      <p:sp>
        <p:nvSpPr>
          <p:cNvPr id="7" name="Rectangle 6">
            <a:extLst>
              <a:ext uri="{FF2B5EF4-FFF2-40B4-BE49-F238E27FC236}">
                <a16:creationId xmlns:a16="http://schemas.microsoft.com/office/drawing/2014/main" id="{67B0433F-1C2D-4DAD-BCDC-020E0ECCC4A4}"/>
              </a:ext>
            </a:extLst>
          </p:cNvPr>
          <p:cNvSpPr/>
          <p:nvPr/>
        </p:nvSpPr>
        <p:spPr>
          <a:xfrm>
            <a:off x="3395250" y="1188886"/>
            <a:ext cx="1371600" cy="640080"/>
          </a:xfrm>
          <a:prstGeom prst="rect">
            <a:avLst/>
          </a:prstGeom>
          <a:ln/>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Warehouse</a:t>
            </a:r>
          </a:p>
        </p:txBody>
      </p:sp>
      <p:sp>
        <p:nvSpPr>
          <p:cNvPr id="8" name="Rectangle 7">
            <a:extLst>
              <a:ext uri="{FF2B5EF4-FFF2-40B4-BE49-F238E27FC236}">
                <a16:creationId xmlns:a16="http://schemas.microsoft.com/office/drawing/2014/main" id="{580659C5-39D3-442D-B034-FB28D40D0CE9}"/>
              </a:ext>
            </a:extLst>
          </p:cNvPr>
          <p:cNvSpPr/>
          <p:nvPr/>
        </p:nvSpPr>
        <p:spPr>
          <a:xfrm>
            <a:off x="6960992" y="1188886"/>
            <a:ext cx="1371600" cy="640080"/>
          </a:xfrm>
          <a:prstGeom prst="rect">
            <a:avLst/>
          </a:prstGeom>
          <a:solidFill>
            <a:srgbClr val="C89538"/>
          </a:solidFill>
          <a:ln/>
          <a:scene3d>
            <a:camera prst="orthographicFront"/>
            <a:lightRig rig="threePt" dir="t"/>
          </a:scene3d>
          <a:sp3d>
            <a:bevelT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bg1"/>
                </a:solidFill>
                <a:effectLst>
                  <a:outerShdw blurRad="38100" dist="25400" dir="5400000" algn="ctr" rotWithShape="0">
                    <a:srgbClr val="6E747A">
                      <a:alpha val="43000"/>
                    </a:srgbClr>
                  </a:outerShdw>
                </a:effectLst>
              </a:rPr>
              <a:t>M&amp;E</a:t>
            </a:r>
          </a:p>
        </p:txBody>
      </p:sp>
      <p:sp>
        <p:nvSpPr>
          <p:cNvPr id="9" name="Rectangle 8">
            <a:extLst>
              <a:ext uri="{FF2B5EF4-FFF2-40B4-BE49-F238E27FC236}">
                <a16:creationId xmlns:a16="http://schemas.microsoft.com/office/drawing/2014/main" id="{50EF66F9-E257-40F6-901D-49A1328AA266}"/>
              </a:ext>
            </a:extLst>
          </p:cNvPr>
          <p:cNvSpPr/>
          <p:nvPr/>
        </p:nvSpPr>
        <p:spPr>
          <a:xfrm>
            <a:off x="8743861" y="2345182"/>
            <a:ext cx="1371600" cy="640080"/>
          </a:xfrm>
          <a:prstGeom prst="rect">
            <a:avLst/>
          </a:prstGeom>
          <a:solidFill>
            <a:srgbClr val="C89538"/>
          </a:solidFill>
          <a:ln/>
          <a:scene3d>
            <a:camera prst="orthographicFront"/>
            <a:lightRig rig="threePt" dir="t"/>
          </a:scene3d>
          <a:sp3d>
            <a:bevelT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bg1"/>
                </a:solidFill>
                <a:effectLst>
                  <a:outerShdw blurRad="38100" dist="25400" dir="5400000" algn="ctr" rotWithShape="0">
                    <a:srgbClr val="6E747A">
                      <a:alpha val="43000"/>
                    </a:srgbClr>
                  </a:outerShdw>
                </a:effectLst>
              </a:rPr>
              <a:t>Meds</a:t>
            </a:r>
          </a:p>
        </p:txBody>
      </p:sp>
      <p:sp>
        <p:nvSpPr>
          <p:cNvPr id="10" name="Rectangle 9">
            <a:extLst>
              <a:ext uri="{FF2B5EF4-FFF2-40B4-BE49-F238E27FC236}">
                <a16:creationId xmlns:a16="http://schemas.microsoft.com/office/drawing/2014/main" id="{6ACFC6F4-02D1-4524-BBE9-D1CFE50970C1}"/>
              </a:ext>
            </a:extLst>
          </p:cNvPr>
          <p:cNvSpPr/>
          <p:nvPr/>
        </p:nvSpPr>
        <p:spPr>
          <a:xfrm>
            <a:off x="1612379" y="2321608"/>
            <a:ext cx="1371600" cy="640080"/>
          </a:xfrm>
          <a:prstGeom prst="rect">
            <a:avLst/>
          </a:prstGeom>
          <a:ln/>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Distribution</a:t>
            </a:r>
          </a:p>
        </p:txBody>
      </p:sp>
      <p:sp>
        <p:nvSpPr>
          <p:cNvPr id="11" name="Rectangle 10">
            <a:extLst>
              <a:ext uri="{FF2B5EF4-FFF2-40B4-BE49-F238E27FC236}">
                <a16:creationId xmlns:a16="http://schemas.microsoft.com/office/drawing/2014/main" id="{2A781EAB-4833-4BA7-85F1-09F1AFA78B03}"/>
              </a:ext>
            </a:extLst>
          </p:cNvPr>
          <p:cNvSpPr/>
          <p:nvPr/>
        </p:nvSpPr>
        <p:spPr>
          <a:xfrm>
            <a:off x="8743861" y="1188886"/>
            <a:ext cx="1371600" cy="640080"/>
          </a:xfrm>
          <a:prstGeom prst="rect">
            <a:avLst/>
          </a:prstGeom>
          <a:solidFill>
            <a:srgbClr val="C89538"/>
          </a:solidFill>
          <a:ln/>
          <a:scene3d>
            <a:camera prst="orthographicFront"/>
            <a:lightRig rig="threePt" dir="t"/>
          </a:scene3d>
          <a:sp3d>
            <a:bevelT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bg1"/>
                </a:solidFill>
                <a:effectLst>
                  <a:outerShdw blurRad="38100" dist="25400" dir="5400000" algn="ctr" rotWithShape="0">
                    <a:srgbClr val="6E747A">
                      <a:alpha val="43000"/>
                    </a:srgbClr>
                  </a:outerShdw>
                </a:effectLst>
              </a:rPr>
              <a:t>Nets</a:t>
            </a:r>
          </a:p>
        </p:txBody>
      </p:sp>
      <p:sp>
        <p:nvSpPr>
          <p:cNvPr id="13" name="Rectangle 12">
            <a:extLst>
              <a:ext uri="{FF2B5EF4-FFF2-40B4-BE49-F238E27FC236}">
                <a16:creationId xmlns:a16="http://schemas.microsoft.com/office/drawing/2014/main" id="{CB700548-54F1-4D46-ADAC-F712FE4B96BC}"/>
              </a:ext>
            </a:extLst>
          </p:cNvPr>
          <p:cNvSpPr/>
          <p:nvPr/>
        </p:nvSpPr>
        <p:spPr>
          <a:xfrm>
            <a:off x="5178121" y="1188886"/>
            <a:ext cx="1371600" cy="640080"/>
          </a:xfrm>
          <a:prstGeom prst="rect">
            <a:avLst/>
          </a:prstGeom>
          <a:ln/>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Campaign</a:t>
            </a:r>
          </a:p>
        </p:txBody>
      </p:sp>
      <p:sp>
        <p:nvSpPr>
          <p:cNvPr id="16" name="Rectangle 15">
            <a:extLst>
              <a:ext uri="{FF2B5EF4-FFF2-40B4-BE49-F238E27FC236}">
                <a16:creationId xmlns:a16="http://schemas.microsoft.com/office/drawing/2014/main" id="{9CB935B8-2DF9-4884-857A-141E178172B8}"/>
              </a:ext>
            </a:extLst>
          </p:cNvPr>
          <p:cNvSpPr/>
          <p:nvPr/>
        </p:nvSpPr>
        <p:spPr>
          <a:xfrm>
            <a:off x="6847909" y="5124150"/>
            <a:ext cx="1371600" cy="640080"/>
          </a:xfrm>
          <a:prstGeom prst="rect">
            <a:avLst/>
          </a:prstGeom>
          <a:solidFill>
            <a:srgbClr val="20908D"/>
          </a:solidFill>
          <a:ln w="22225" cap="rnd"/>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World Bank Group</a:t>
            </a:r>
          </a:p>
        </p:txBody>
      </p:sp>
      <p:sp>
        <p:nvSpPr>
          <p:cNvPr id="17" name="Rectangle 16">
            <a:extLst>
              <a:ext uri="{FF2B5EF4-FFF2-40B4-BE49-F238E27FC236}">
                <a16:creationId xmlns:a16="http://schemas.microsoft.com/office/drawing/2014/main" id="{A47D6F9C-CA22-4D9B-94A6-516F44DDF7C3}"/>
              </a:ext>
            </a:extLst>
          </p:cNvPr>
          <p:cNvSpPr/>
          <p:nvPr/>
        </p:nvSpPr>
        <p:spPr>
          <a:xfrm>
            <a:off x="8757917" y="3501478"/>
            <a:ext cx="1371600" cy="640080"/>
          </a:xfrm>
          <a:prstGeom prst="rect">
            <a:avLst/>
          </a:prstGeom>
          <a:solidFill>
            <a:srgbClr val="C89538"/>
          </a:solidFill>
          <a:ln/>
          <a:scene3d>
            <a:camera prst="orthographicFront"/>
            <a:lightRig rig="threePt" dir="t"/>
          </a:scene3d>
          <a:sp3d>
            <a:bevelT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bg1"/>
                </a:solidFill>
                <a:effectLst>
                  <a:outerShdw blurRad="38100" dist="25400" dir="5400000" algn="ctr" rotWithShape="0">
                    <a:srgbClr val="6E747A">
                      <a:alpha val="43000"/>
                    </a:srgbClr>
                  </a:outerShdw>
                </a:effectLst>
              </a:rPr>
              <a:t>Tests</a:t>
            </a:r>
          </a:p>
        </p:txBody>
      </p:sp>
      <p:sp>
        <p:nvSpPr>
          <p:cNvPr id="21" name="Rectangle 20">
            <a:extLst>
              <a:ext uri="{FF2B5EF4-FFF2-40B4-BE49-F238E27FC236}">
                <a16:creationId xmlns:a16="http://schemas.microsoft.com/office/drawing/2014/main" id="{6907D16A-FE12-4FC8-95B8-7BC49B4A9797}"/>
              </a:ext>
            </a:extLst>
          </p:cNvPr>
          <p:cNvSpPr/>
          <p:nvPr/>
        </p:nvSpPr>
        <p:spPr>
          <a:xfrm>
            <a:off x="1612379" y="3729423"/>
            <a:ext cx="1914042" cy="640080"/>
          </a:xfrm>
          <a:prstGeom prst="rect">
            <a:avLst/>
          </a:prstGeom>
          <a:ln/>
          <a:scene3d>
            <a:camera prst="orthographicFront"/>
            <a:lightRig rig="threePt" dir="t"/>
          </a:scene3d>
          <a:sp3d>
            <a:bevelT prst="angle"/>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Visits to pregnant women</a:t>
            </a:r>
          </a:p>
        </p:txBody>
      </p:sp>
      <p:sp>
        <p:nvSpPr>
          <p:cNvPr id="22" name="Rectangle 21">
            <a:extLst>
              <a:ext uri="{FF2B5EF4-FFF2-40B4-BE49-F238E27FC236}">
                <a16:creationId xmlns:a16="http://schemas.microsoft.com/office/drawing/2014/main" id="{472CF938-7F15-4F6B-B03F-EB86091BD889}"/>
              </a:ext>
            </a:extLst>
          </p:cNvPr>
          <p:cNvSpPr/>
          <p:nvPr/>
        </p:nvSpPr>
        <p:spPr>
          <a:xfrm>
            <a:off x="1612379" y="4804552"/>
            <a:ext cx="1823058" cy="640080"/>
          </a:xfrm>
          <a:prstGeom prst="rect">
            <a:avLst/>
          </a:prstGeom>
          <a:ln/>
          <a:scene3d>
            <a:camera prst="orthographicFront"/>
            <a:lightRig rig="threePt" dir="t"/>
          </a:scene3d>
          <a:sp3d>
            <a:bevelT prst="angle"/>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M&amp;E of women/children</a:t>
            </a:r>
          </a:p>
        </p:txBody>
      </p:sp>
      <p:sp>
        <p:nvSpPr>
          <p:cNvPr id="23" name="Rectangle 22">
            <a:extLst>
              <a:ext uri="{FF2B5EF4-FFF2-40B4-BE49-F238E27FC236}">
                <a16:creationId xmlns:a16="http://schemas.microsoft.com/office/drawing/2014/main" id="{B806E64E-30E9-4B5F-8790-369A9B5F4C8A}"/>
              </a:ext>
            </a:extLst>
          </p:cNvPr>
          <p:cNvSpPr/>
          <p:nvPr/>
        </p:nvSpPr>
        <p:spPr>
          <a:xfrm>
            <a:off x="1612379" y="5879680"/>
            <a:ext cx="1371600" cy="640080"/>
          </a:xfrm>
          <a:prstGeom prst="rect">
            <a:avLst/>
          </a:prstGeom>
          <a:ln/>
          <a:scene3d>
            <a:camera prst="orthographicFront"/>
            <a:lightRig rig="threePt" dir="t"/>
          </a:scene3d>
          <a:sp3d>
            <a:bevelT prst="angle"/>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Treatment</a:t>
            </a:r>
          </a:p>
        </p:txBody>
      </p:sp>
      <p:sp>
        <p:nvSpPr>
          <p:cNvPr id="24" name="Rectangle 23">
            <a:extLst>
              <a:ext uri="{FF2B5EF4-FFF2-40B4-BE49-F238E27FC236}">
                <a16:creationId xmlns:a16="http://schemas.microsoft.com/office/drawing/2014/main" id="{0D19C1C4-5723-426A-8D7E-CE44739C83E6}"/>
              </a:ext>
            </a:extLst>
          </p:cNvPr>
          <p:cNvSpPr/>
          <p:nvPr/>
        </p:nvSpPr>
        <p:spPr>
          <a:xfrm>
            <a:off x="3863752" y="5124150"/>
            <a:ext cx="1371600" cy="640080"/>
          </a:xfrm>
          <a:prstGeom prst="rect">
            <a:avLst/>
          </a:prstGeom>
          <a:solidFill>
            <a:srgbClr val="20908D"/>
          </a:solidFill>
          <a:ln w="22225" cap="rnd"/>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UNICEF</a:t>
            </a:r>
          </a:p>
        </p:txBody>
      </p:sp>
      <p:sp>
        <p:nvSpPr>
          <p:cNvPr id="25" name="Rectangle 24">
            <a:extLst>
              <a:ext uri="{FF2B5EF4-FFF2-40B4-BE49-F238E27FC236}">
                <a16:creationId xmlns:a16="http://schemas.microsoft.com/office/drawing/2014/main" id="{D6329F36-C065-4467-B042-589C4883F829}"/>
              </a:ext>
            </a:extLst>
          </p:cNvPr>
          <p:cNvSpPr/>
          <p:nvPr/>
        </p:nvSpPr>
        <p:spPr>
          <a:xfrm>
            <a:off x="5273817" y="3333524"/>
            <a:ext cx="1598559" cy="975988"/>
          </a:xfrm>
          <a:prstGeom prst="rect">
            <a:avLst/>
          </a:prstGeom>
          <a:ln>
            <a:solidFill>
              <a:schemeClr val="tx1"/>
            </a:solidFill>
          </a:ln>
          <a:scene3d>
            <a:camera prst="orthographicFront"/>
            <a:lightRig rig="threePt" dir="t"/>
          </a:scene3d>
          <a:sp3d>
            <a:bevelT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tx1"/>
                </a:solidFill>
              </a:rPr>
              <a:t>UNDP</a:t>
            </a:r>
          </a:p>
        </p:txBody>
      </p:sp>
      <p:sp>
        <p:nvSpPr>
          <p:cNvPr id="26" name="Rectangle 25">
            <a:extLst>
              <a:ext uri="{FF2B5EF4-FFF2-40B4-BE49-F238E27FC236}">
                <a16:creationId xmlns:a16="http://schemas.microsoft.com/office/drawing/2014/main" id="{BB86D5EF-98F8-4EAC-9064-7893B217A7A6}"/>
              </a:ext>
            </a:extLst>
          </p:cNvPr>
          <p:cNvSpPr/>
          <p:nvPr/>
        </p:nvSpPr>
        <p:spPr>
          <a:xfrm>
            <a:off x="8743861" y="5444632"/>
            <a:ext cx="1371600" cy="640080"/>
          </a:xfrm>
          <a:prstGeom prst="rect">
            <a:avLst/>
          </a:prstGeom>
          <a:solidFill>
            <a:srgbClr val="C89538"/>
          </a:solidFill>
          <a:ln/>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Roads</a:t>
            </a:r>
          </a:p>
        </p:txBody>
      </p:sp>
      <p:cxnSp>
        <p:nvCxnSpPr>
          <p:cNvPr id="27" name="Straight Arrow Connector 26">
            <a:extLst>
              <a:ext uri="{FF2B5EF4-FFF2-40B4-BE49-F238E27FC236}">
                <a16:creationId xmlns:a16="http://schemas.microsoft.com/office/drawing/2014/main" id="{99CE8C7B-04DC-46DF-BDB6-C1F77B2CF241}"/>
              </a:ext>
            </a:extLst>
          </p:cNvPr>
          <p:cNvCxnSpPr>
            <a:stCxn id="6" idx="1"/>
            <a:endCxn id="10" idx="3"/>
          </p:cNvCxnSpPr>
          <p:nvPr/>
        </p:nvCxnSpPr>
        <p:spPr>
          <a:xfrm flipH="1" flipV="1">
            <a:off x="2983980" y="2641649"/>
            <a:ext cx="879773" cy="156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490A6041-53F9-40CB-9E35-0CE345FBAFE0}"/>
              </a:ext>
            </a:extLst>
          </p:cNvPr>
          <p:cNvCxnSpPr>
            <a:cxnSpLocks/>
            <a:endCxn id="7" idx="2"/>
          </p:cNvCxnSpPr>
          <p:nvPr/>
        </p:nvCxnSpPr>
        <p:spPr>
          <a:xfrm flipH="1" flipV="1">
            <a:off x="4081050" y="1828966"/>
            <a:ext cx="274320" cy="6482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F110FF69-31EC-446A-8476-EB69129EFC1A}"/>
              </a:ext>
            </a:extLst>
          </p:cNvPr>
          <p:cNvCxnSpPr>
            <a:stCxn id="6" idx="0"/>
            <a:endCxn id="13" idx="2"/>
          </p:cNvCxnSpPr>
          <p:nvPr/>
        </p:nvCxnSpPr>
        <p:spPr>
          <a:xfrm flipV="1">
            <a:off x="4549553" y="1828967"/>
            <a:ext cx="1314369" cy="6486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D09E6946-3B19-4C3B-856C-ADA693BA6D6A}"/>
              </a:ext>
            </a:extLst>
          </p:cNvPr>
          <p:cNvCxnSpPr>
            <a:cxnSpLocks/>
          </p:cNvCxnSpPr>
          <p:nvPr/>
        </p:nvCxnSpPr>
        <p:spPr>
          <a:xfrm flipH="1" flipV="1">
            <a:off x="2983770" y="1858459"/>
            <a:ext cx="918446" cy="6191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8B5ADF76-E26F-4160-91A3-54C643C22A71}"/>
              </a:ext>
            </a:extLst>
          </p:cNvPr>
          <p:cNvCxnSpPr>
            <a:cxnSpLocks/>
            <a:endCxn id="8" idx="2"/>
          </p:cNvCxnSpPr>
          <p:nvPr/>
        </p:nvCxnSpPr>
        <p:spPr>
          <a:xfrm flipV="1">
            <a:off x="6506800" y="1828966"/>
            <a:ext cx="1139992" cy="1485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DD544C0B-1AD0-486A-9F5C-EEA296457224}"/>
              </a:ext>
            </a:extLst>
          </p:cNvPr>
          <p:cNvCxnSpPr>
            <a:cxnSpLocks/>
          </p:cNvCxnSpPr>
          <p:nvPr/>
        </p:nvCxnSpPr>
        <p:spPr>
          <a:xfrm flipV="1">
            <a:off x="6877854" y="1510606"/>
            <a:ext cx="1866219" cy="18209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089C5014-7F53-4927-8C42-0DDC8CFD5AB1}"/>
              </a:ext>
            </a:extLst>
          </p:cNvPr>
          <p:cNvCxnSpPr>
            <a:cxnSpLocks/>
            <a:stCxn id="25" idx="3"/>
            <a:endCxn id="9" idx="1"/>
          </p:cNvCxnSpPr>
          <p:nvPr/>
        </p:nvCxnSpPr>
        <p:spPr>
          <a:xfrm flipV="1">
            <a:off x="6872375" y="2665222"/>
            <a:ext cx="1871486" cy="11562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02956F9A-4B1A-4BBE-A42E-E37F9962768E}"/>
              </a:ext>
            </a:extLst>
          </p:cNvPr>
          <p:cNvCxnSpPr>
            <a:cxnSpLocks/>
          </p:cNvCxnSpPr>
          <p:nvPr/>
        </p:nvCxnSpPr>
        <p:spPr>
          <a:xfrm flipV="1">
            <a:off x="6872375" y="3772142"/>
            <a:ext cx="1866104" cy="18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D7F8E8A0-24D3-4CAD-A97C-6ED0586AF282}"/>
              </a:ext>
            </a:extLst>
          </p:cNvPr>
          <p:cNvCxnSpPr>
            <a:cxnSpLocks/>
            <a:stCxn id="16" idx="3"/>
            <a:endCxn id="26" idx="1"/>
          </p:cNvCxnSpPr>
          <p:nvPr/>
        </p:nvCxnSpPr>
        <p:spPr>
          <a:xfrm>
            <a:off x="8219509" y="5444190"/>
            <a:ext cx="524352" cy="3204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B1B8ED8F-B198-490F-AC78-27BEBEE663C4}"/>
              </a:ext>
            </a:extLst>
          </p:cNvPr>
          <p:cNvCxnSpPr>
            <a:cxnSpLocks/>
          </p:cNvCxnSpPr>
          <p:nvPr/>
        </p:nvCxnSpPr>
        <p:spPr>
          <a:xfrm flipH="1">
            <a:off x="2983979" y="5764231"/>
            <a:ext cx="918238" cy="102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CC1CC5AE-B212-4F7C-B204-7E3F43653BEF}"/>
              </a:ext>
            </a:extLst>
          </p:cNvPr>
          <p:cNvCxnSpPr>
            <a:cxnSpLocks/>
            <a:stCxn id="24" idx="1"/>
            <a:endCxn id="22" idx="3"/>
          </p:cNvCxnSpPr>
          <p:nvPr/>
        </p:nvCxnSpPr>
        <p:spPr>
          <a:xfrm flipH="1" flipV="1">
            <a:off x="3435438" y="5124592"/>
            <a:ext cx="428315" cy="319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96" name="Straight Arrow Connector 4095">
            <a:extLst>
              <a:ext uri="{FF2B5EF4-FFF2-40B4-BE49-F238E27FC236}">
                <a16:creationId xmlns:a16="http://schemas.microsoft.com/office/drawing/2014/main" id="{6591AE7F-F776-4134-90FE-F8A9A8EE2BDF}"/>
              </a:ext>
            </a:extLst>
          </p:cNvPr>
          <p:cNvCxnSpPr>
            <a:cxnSpLocks/>
          </p:cNvCxnSpPr>
          <p:nvPr/>
        </p:nvCxnSpPr>
        <p:spPr>
          <a:xfrm flipH="1" flipV="1">
            <a:off x="3537329" y="4369503"/>
            <a:ext cx="742125" cy="7546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99" name="Straight Arrow Connector 4098">
            <a:extLst>
              <a:ext uri="{FF2B5EF4-FFF2-40B4-BE49-F238E27FC236}">
                <a16:creationId xmlns:a16="http://schemas.microsoft.com/office/drawing/2014/main" id="{EB2407A5-7A2B-441D-9EF8-E2CC095B8B30}"/>
              </a:ext>
            </a:extLst>
          </p:cNvPr>
          <p:cNvCxnSpPr>
            <a:cxnSpLocks/>
            <a:stCxn id="25" idx="1"/>
            <a:endCxn id="24" idx="0"/>
          </p:cNvCxnSpPr>
          <p:nvPr/>
        </p:nvCxnSpPr>
        <p:spPr>
          <a:xfrm flipH="1">
            <a:off x="4549552" y="3821518"/>
            <a:ext cx="724264" cy="1302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01" name="Straight Arrow Connector 4100">
            <a:extLst>
              <a:ext uri="{FF2B5EF4-FFF2-40B4-BE49-F238E27FC236}">
                <a16:creationId xmlns:a16="http://schemas.microsoft.com/office/drawing/2014/main" id="{7AEF8CD4-E8EF-4F72-939F-F2175CB56B22}"/>
              </a:ext>
            </a:extLst>
          </p:cNvPr>
          <p:cNvCxnSpPr>
            <a:cxnSpLocks/>
            <a:stCxn id="25" idx="1"/>
            <a:endCxn id="6" idx="2"/>
          </p:cNvCxnSpPr>
          <p:nvPr/>
        </p:nvCxnSpPr>
        <p:spPr>
          <a:xfrm flipH="1" flipV="1">
            <a:off x="4549552" y="3117694"/>
            <a:ext cx="724264" cy="7038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04" name="Straight Arrow Connector 4103">
            <a:extLst>
              <a:ext uri="{FF2B5EF4-FFF2-40B4-BE49-F238E27FC236}">
                <a16:creationId xmlns:a16="http://schemas.microsoft.com/office/drawing/2014/main" id="{BF8A3A88-BDC3-4B5C-A43C-EBED3CFA6617}"/>
              </a:ext>
            </a:extLst>
          </p:cNvPr>
          <p:cNvCxnSpPr>
            <a:cxnSpLocks/>
            <a:stCxn id="6" idx="3"/>
            <a:endCxn id="25" idx="0"/>
          </p:cNvCxnSpPr>
          <p:nvPr/>
        </p:nvCxnSpPr>
        <p:spPr>
          <a:xfrm>
            <a:off x="5235352" y="2797654"/>
            <a:ext cx="837744" cy="535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06" name="Straight Arrow Connector 4105">
            <a:extLst>
              <a:ext uri="{FF2B5EF4-FFF2-40B4-BE49-F238E27FC236}">
                <a16:creationId xmlns:a16="http://schemas.microsoft.com/office/drawing/2014/main" id="{42DE76FC-B47F-4E59-A5C9-7D0CF1F081F4}"/>
              </a:ext>
            </a:extLst>
          </p:cNvPr>
          <p:cNvCxnSpPr>
            <a:cxnSpLocks/>
            <a:endCxn id="16" idx="0"/>
          </p:cNvCxnSpPr>
          <p:nvPr/>
        </p:nvCxnSpPr>
        <p:spPr>
          <a:xfrm>
            <a:off x="6746019" y="4293526"/>
            <a:ext cx="787691" cy="830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5904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1B50-31D0-43CA-BCF0-99CFDC01D09E}"/>
              </a:ext>
            </a:extLst>
          </p:cNvPr>
          <p:cNvSpPr>
            <a:spLocks noGrp="1"/>
          </p:cNvSpPr>
          <p:nvPr>
            <p:ph type="title"/>
          </p:nvPr>
        </p:nvSpPr>
        <p:spPr>
          <a:xfrm>
            <a:off x="1947414" y="367578"/>
            <a:ext cx="8229600" cy="1143000"/>
          </a:xfrm>
        </p:spPr>
        <p:txBody>
          <a:bodyPr>
            <a:normAutofit fontScale="90000"/>
          </a:bodyPr>
          <a:lstStyle/>
          <a:p>
            <a:r>
              <a:rPr lang="en-GB" b="1" dirty="0"/>
              <a:t>Map integration/synergy/silos</a:t>
            </a:r>
            <a:br>
              <a:rPr lang="en-GB" i="1" dirty="0"/>
            </a:br>
            <a:endParaRPr lang="en-US" dirty="0"/>
          </a:p>
        </p:txBody>
      </p:sp>
      <p:sp>
        <p:nvSpPr>
          <p:cNvPr id="5" name="Slide Number Placeholder 2">
            <a:extLst>
              <a:ext uri="{FF2B5EF4-FFF2-40B4-BE49-F238E27FC236}">
                <a16:creationId xmlns:a16="http://schemas.microsoft.com/office/drawing/2014/main" id="{D3EF5BF3-8FC6-C742-BEF6-31864009CC38}"/>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44</a:t>
            </a:fld>
            <a:endParaRPr lang="en-GB" dirty="0"/>
          </a:p>
        </p:txBody>
      </p:sp>
      <p:sp>
        <p:nvSpPr>
          <p:cNvPr id="8" name="Oval 7">
            <a:extLst>
              <a:ext uri="{FF2B5EF4-FFF2-40B4-BE49-F238E27FC236}">
                <a16:creationId xmlns:a16="http://schemas.microsoft.com/office/drawing/2014/main" id="{EE2C56D4-9906-0B47-9DBA-157DF4852410}"/>
              </a:ext>
            </a:extLst>
          </p:cNvPr>
          <p:cNvSpPr/>
          <p:nvPr/>
        </p:nvSpPr>
        <p:spPr>
          <a:xfrm>
            <a:off x="2999656" y="1628800"/>
            <a:ext cx="144016" cy="144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065B24-2393-AC4E-AB59-D8C66CF6E1D2}"/>
              </a:ext>
            </a:extLst>
          </p:cNvPr>
          <p:cNvSpPr/>
          <p:nvPr/>
        </p:nvSpPr>
        <p:spPr>
          <a:xfrm>
            <a:off x="1990939" y="2596262"/>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443EA43-DD97-8449-9321-968894D00D4B}"/>
              </a:ext>
            </a:extLst>
          </p:cNvPr>
          <p:cNvSpPr/>
          <p:nvPr/>
        </p:nvSpPr>
        <p:spPr>
          <a:xfrm>
            <a:off x="2489823" y="3683399"/>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A414D87-4221-3048-8DD2-5A442A34ACEA}"/>
              </a:ext>
            </a:extLst>
          </p:cNvPr>
          <p:cNvSpPr/>
          <p:nvPr/>
        </p:nvSpPr>
        <p:spPr>
          <a:xfrm>
            <a:off x="2345807" y="4738651"/>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280A9E-3D15-8F4C-8494-FE9BAEA9D069}"/>
              </a:ext>
            </a:extLst>
          </p:cNvPr>
          <p:cNvSpPr/>
          <p:nvPr/>
        </p:nvSpPr>
        <p:spPr>
          <a:xfrm>
            <a:off x="3626968" y="4869160"/>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1FCA0BF-79C7-1040-9348-3038AA5BE04D}"/>
              </a:ext>
            </a:extLst>
          </p:cNvPr>
          <p:cNvSpPr/>
          <p:nvPr/>
        </p:nvSpPr>
        <p:spPr>
          <a:xfrm>
            <a:off x="3431704" y="2852936"/>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D433586-544F-D841-98EE-44234430797D}"/>
              </a:ext>
            </a:extLst>
          </p:cNvPr>
          <p:cNvSpPr/>
          <p:nvPr/>
        </p:nvSpPr>
        <p:spPr>
          <a:xfrm>
            <a:off x="5019328" y="1833414"/>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F72FA28-DC61-E04F-961B-190A544E58B3}"/>
              </a:ext>
            </a:extLst>
          </p:cNvPr>
          <p:cNvSpPr/>
          <p:nvPr/>
        </p:nvSpPr>
        <p:spPr>
          <a:xfrm>
            <a:off x="3575720" y="6062896"/>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18A5D2D-0486-C546-8EC7-3BF88B7014E7}"/>
              </a:ext>
            </a:extLst>
          </p:cNvPr>
          <p:cNvSpPr/>
          <p:nvPr/>
        </p:nvSpPr>
        <p:spPr>
          <a:xfrm>
            <a:off x="4583832" y="5085184"/>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0836955-6368-9046-8709-CE1D1E1CB395}"/>
              </a:ext>
            </a:extLst>
          </p:cNvPr>
          <p:cNvSpPr/>
          <p:nvPr/>
        </p:nvSpPr>
        <p:spPr>
          <a:xfrm>
            <a:off x="4151784" y="3429000"/>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AB373ED-600D-2E45-AEFB-9A6EDA811324}"/>
              </a:ext>
            </a:extLst>
          </p:cNvPr>
          <p:cNvSpPr/>
          <p:nvPr/>
        </p:nvSpPr>
        <p:spPr>
          <a:xfrm>
            <a:off x="5345328" y="3874297"/>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F930FA9-FBB2-1B49-A3FE-8600646BA504}"/>
              </a:ext>
            </a:extLst>
          </p:cNvPr>
          <p:cNvSpPr/>
          <p:nvPr/>
        </p:nvSpPr>
        <p:spPr>
          <a:xfrm>
            <a:off x="6246862" y="2899076"/>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9E3337-4BAA-4F41-887A-8C5290D71AA1}"/>
              </a:ext>
            </a:extLst>
          </p:cNvPr>
          <p:cNvSpPr/>
          <p:nvPr/>
        </p:nvSpPr>
        <p:spPr>
          <a:xfrm>
            <a:off x="5620362" y="6309320"/>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7958D57-BF53-9643-B021-A3F302209B64}"/>
              </a:ext>
            </a:extLst>
          </p:cNvPr>
          <p:cNvSpPr/>
          <p:nvPr/>
        </p:nvSpPr>
        <p:spPr>
          <a:xfrm>
            <a:off x="6936904" y="4378657"/>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B6496E-1460-5D43-B5D8-F7686AC91F96}"/>
              </a:ext>
            </a:extLst>
          </p:cNvPr>
          <p:cNvSpPr/>
          <p:nvPr/>
        </p:nvSpPr>
        <p:spPr>
          <a:xfrm>
            <a:off x="6621131" y="5460641"/>
            <a:ext cx="144016" cy="1440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3575EE5-EB6D-DF4E-A6C5-49CC59A8C99E}"/>
              </a:ext>
            </a:extLst>
          </p:cNvPr>
          <p:cNvSpPr/>
          <p:nvPr/>
        </p:nvSpPr>
        <p:spPr>
          <a:xfrm>
            <a:off x="8064252" y="2564904"/>
            <a:ext cx="144016" cy="1440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59CA111-A4E7-394D-90D7-FA7884718DD5}"/>
              </a:ext>
            </a:extLst>
          </p:cNvPr>
          <p:cNvSpPr/>
          <p:nvPr/>
        </p:nvSpPr>
        <p:spPr>
          <a:xfrm>
            <a:off x="9437752" y="1903326"/>
            <a:ext cx="144016" cy="1440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4060EBA-B48B-B14F-A243-894CB67A6EC2}"/>
              </a:ext>
            </a:extLst>
          </p:cNvPr>
          <p:cNvSpPr/>
          <p:nvPr/>
        </p:nvSpPr>
        <p:spPr>
          <a:xfrm>
            <a:off x="9840416" y="3212976"/>
            <a:ext cx="144016" cy="1440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EE24940-DBA6-8B4A-B795-7704512EE4C5}"/>
              </a:ext>
            </a:extLst>
          </p:cNvPr>
          <p:cNvSpPr/>
          <p:nvPr/>
        </p:nvSpPr>
        <p:spPr>
          <a:xfrm>
            <a:off x="8400256" y="1632929"/>
            <a:ext cx="144016" cy="1440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C7F62D3-1978-8F48-A89A-DDCE6A4B11D6}"/>
              </a:ext>
            </a:extLst>
          </p:cNvPr>
          <p:cNvSpPr/>
          <p:nvPr/>
        </p:nvSpPr>
        <p:spPr>
          <a:xfrm>
            <a:off x="9886744" y="5019170"/>
            <a:ext cx="144016" cy="1440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D0D1FF4-B42A-5146-AA16-259947E85F8A}"/>
              </a:ext>
            </a:extLst>
          </p:cNvPr>
          <p:cNvSpPr/>
          <p:nvPr/>
        </p:nvSpPr>
        <p:spPr>
          <a:xfrm>
            <a:off x="8223549" y="3577328"/>
            <a:ext cx="144016" cy="1440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62CCAB6-074D-D947-9BCD-D039F2E4C506}"/>
              </a:ext>
            </a:extLst>
          </p:cNvPr>
          <p:cNvSpPr/>
          <p:nvPr/>
        </p:nvSpPr>
        <p:spPr>
          <a:xfrm>
            <a:off x="8209757" y="5855280"/>
            <a:ext cx="144016" cy="1440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910D42A-9327-4D45-8B1D-B22D2CB0EA9F}"/>
              </a:ext>
            </a:extLst>
          </p:cNvPr>
          <p:cNvSpPr/>
          <p:nvPr/>
        </p:nvSpPr>
        <p:spPr>
          <a:xfrm>
            <a:off x="7080920" y="1833414"/>
            <a:ext cx="144016" cy="1440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47ACF8E-C8A4-0C4E-B544-DCE1A0F4ABDC}"/>
              </a:ext>
            </a:extLst>
          </p:cNvPr>
          <p:cNvSpPr/>
          <p:nvPr/>
        </p:nvSpPr>
        <p:spPr>
          <a:xfrm>
            <a:off x="9130058" y="4509618"/>
            <a:ext cx="144016" cy="1440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id="{CBDDDB76-A073-AA44-B8A4-E9F31985A863}"/>
              </a:ext>
            </a:extLst>
          </p:cNvPr>
          <p:cNvCxnSpPr>
            <a:cxnSpLocks/>
            <a:stCxn id="30" idx="4"/>
            <a:endCxn id="26" idx="2"/>
          </p:cNvCxnSpPr>
          <p:nvPr/>
        </p:nvCxnSpPr>
        <p:spPr>
          <a:xfrm flipV="1">
            <a:off x="7152928" y="1704938"/>
            <a:ext cx="1247328" cy="272493"/>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74" name="Straight Arrow Connector 73">
            <a:extLst>
              <a:ext uri="{FF2B5EF4-FFF2-40B4-BE49-F238E27FC236}">
                <a16:creationId xmlns:a16="http://schemas.microsoft.com/office/drawing/2014/main" id="{E365B795-4788-174A-A83C-56E29B83DBBC}"/>
              </a:ext>
            </a:extLst>
          </p:cNvPr>
          <p:cNvCxnSpPr>
            <a:cxnSpLocks/>
            <a:endCxn id="18" idx="1"/>
          </p:cNvCxnSpPr>
          <p:nvPr/>
        </p:nvCxnSpPr>
        <p:spPr>
          <a:xfrm flipH="1">
            <a:off x="5366419" y="3177906"/>
            <a:ext cx="728408" cy="717482"/>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80" name="Straight Arrow Connector 79">
            <a:extLst>
              <a:ext uri="{FF2B5EF4-FFF2-40B4-BE49-F238E27FC236}">
                <a16:creationId xmlns:a16="http://schemas.microsoft.com/office/drawing/2014/main" id="{60390D80-8510-804A-B801-CEDC534C9267}"/>
              </a:ext>
            </a:extLst>
          </p:cNvPr>
          <p:cNvCxnSpPr>
            <a:cxnSpLocks/>
            <a:stCxn id="21" idx="3"/>
            <a:endCxn id="18" idx="5"/>
          </p:cNvCxnSpPr>
          <p:nvPr/>
        </p:nvCxnSpPr>
        <p:spPr>
          <a:xfrm flipH="1" flipV="1">
            <a:off x="5468253" y="3997222"/>
            <a:ext cx="1489742" cy="504360"/>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89" name="Straight Arrow Connector 88">
            <a:extLst>
              <a:ext uri="{FF2B5EF4-FFF2-40B4-BE49-F238E27FC236}">
                <a16:creationId xmlns:a16="http://schemas.microsoft.com/office/drawing/2014/main" id="{C7206CAB-D740-C54B-B857-EC28A0C4C544}"/>
              </a:ext>
            </a:extLst>
          </p:cNvPr>
          <p:cNvCxnSpPr>
            <a:cxnSpLocks/>
            <a:stCxn id="12" idx="5"/>
            <a:endCxn id="15" idx="7"/>
          </p:cNvCxnSpPr>
          <p:nvPr/>
        </p:nvCxnSpPr>
        <p:spPr>
          <a:xfrm flipH="1">
            <a:off x="3698645" y="4992085"/>
            <a:ext cx="51248" cy="1091902"/>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92" name="Straight Arrow Connector 91">
            <a:extLst>
              <a:ext uri="{FF2B5EF4-FFF2-40B4-BE49-F238E27FC236}">
                <a16:creationId xmlns:a16="http://schemas.microsoft.com/office/drawing/2014/main" id="{3754BA57-57C4-664B-BC56-D828B8AE83AE}"/>
              </a:ext>
            </a:extLst>
          </p:cNvPr>
          <p:cNvCxnSpPr>
            <a:cxnSpLocks/>
            <a:stCxn id="11" idx="5"/>
            <a:endCxn id="15" idx="1"/>
          </p:cNvCxnSpPr>
          <p:nvPr/>
        </p:nvCxnSpPr>
        <p:spPr>
          <a:xfrm>
            <a:off x="2468733" y="4861577"/>
            <a:ext cx="1128079" cy="1222411"/>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95" name="Straight Arrow Connector 94">
            <a:extLst>
              <a:ext uri="{FF2B5EF4-FFF2-40B4-BE49-F238E27FC236}">
                <a16:creationId xmlns:a16="http://schemas.microsoft.com/office/drawing/2014/main" id="{35E41237-351E-F04B-AD2F-042AE82E53DF}"/>
              </a:ext>
            </a:extLst>
          </p:cNvPr>
          <p:cNvCxnSpPr>
            <a:cxnSpLocks/>
            <a:stCxn id="11" idx="6"/>
            <a:endCxn id="12" idx="2"/>
          </p:cNvCxnSpPr>
          <p:nvPr/>
        </p:nvCxnSpPr>
        <p:spPr>
          <a:xfrm>
            <a:off x="2489824" y="4810660"/>
            <a:ext cx="1137145" cy="130509"/>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04" name="Straight Arrow Connector 103">
            <a:extLst>
              <a:ext uri="{FF2B5EF4-FFF2-40B4-BE49-F238E27FC236}">
                <a16:creationId xmlns:a16="http://schemas.microsoft.com/office/drawing/2014/main" id="{84985C31-F558-7941-A364-81510E153353}"/>
              </a:ext>
            </a:extLst>
          </p:cNvPr>
          <p:cNvCxnSpPr>
            <a:cxnSpLocks/>
            <a:stCxn id="9" idx="5"/>
            <a:endCxn id="10" idx="1"/>
          </p:cNvCxnSpPr>
          <p:nvPr/>
        </p:nvCxnSpPr>
        <p:spPr>
          <a:xfrm>
            <a:off x="2113864" y="2719188"/>
            <a:ext cx="397050" cy="985303"/>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07" name="Straight Arrow Connector 106">
            <a:extLst>
              <a:ext uri="{FF2B5EF4-FFF2-40B4-BE49-F238E27FC236}">
                <a16:creationId xmlns:a16="http://schemas.microsoft.com/office/drawing/2014/main" id="{73905766-CA86-ED43-A354-40B99827BD04}"/>
              </a:ext>
            </a:extLst>
          </p:cNvPr>
          <p:cNvCxnSpPr>
            <a:cxnSpLocks/>
            <a:stCxn id="13" idx="2"/>
            <a:endCxn id="9" idx="6"/>
          </p:cNvCxnSpPr>
          <p:nvPr/>
        </p:nvCxnSpPr>
        <p:spPr>
          <a:xfrm flipH="1" flipV="1">
            <a:off x="2134956" y="2668270"/>
            <a:ext cx="1296749" cy="256674"/>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17" name="Straight Arrow Connector 116">
            <a:extLst>
              <a:ext uri="{FF2B5EF4-FFF2-40B4-BE49-F238E27FC236}">
                <a16:creationId xmlns:a16="http://schemas.microsoft.com/office/drawing/2014/main" id="{5790F5CB-DE5A-DF4E-8812-E2FF14B98C9D}"/>
              </a:ext>
            </a:extLst>
          </p:cNvPr>
          <p:cNvCxnSpPr>
            <a:cxnSpLocks/>
            <a:stCxn id="23" idx="6"/>
            <a:endCxn id="25" idx="2"/>
          </p:cNvCxnSpPr>
          <p:nvPr/>
        </p:nvCxnSpPr>
        <p:spPr>
          <a:xfrm>
            <a:off x="8208268" y="2636912"/>
            <a:ext cx="1632148" cy="648072"/>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26" name="Straight Arrow Connector 125">
            <a:extLst>
              <a:ext uri="{FF2B5EF4-FFF2-40B4-BE49-F238E27FC236}">
                <a16:creationId xmlns:a16="http://schemas.microsoft.com/office/drawing/2014/main" id="{DED052BE-427C-824A-8B93-0810F5CB2875}"/>
              </a:ext>
            </a:extLst>
          </p:cNvPr>
          <p:cNvCxnSpPr>
            <a:cxnSpLocks/>
          </p:cNvCxnSpPr>
          <p:nvPr/>
        </p:nvCxnSpPr>
        <p:spPr>
          <a:xfrm flipV="1">
            <a:off x="8280071" y="3371124"/>
            <a:ext cx="1616867" cy="364352"/>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29" name="Straight Arrow Connector 128">
            <a:extLst>
              <a:ext uri="{FF2B5EF4-FFF2-40B4-BE49-F238E27FC236}">
                <a16:creationId xmlns:a16="http://schemas.microsoft.com/office/drawing/2014/main" id="{EDFAF583-5588-7644-BE1E-D5CD0B52BB62}"/>
              </a:ext>
            </a:extLst>
          </p:cNvPr>
          <p:cNvCxnSpPr>
            <a:cxnSpLocks/>
            <a:stCxn id="28" idx="2"/>
            <a:endCxn id="19" idx="5"/>
          </p:cNvCxnSpPr>
          <p:nvPr/>
        </p:nvCxnSpPr>
        <p:spPr>
          <a:xfrm flipH="1" flipV="1">
            <a:off x="6369787" y="3022002"/>
            <a:ext cx="1853762" cy="627335"/>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32" name="Straight Arrow Connector 131">
            <a:extLst>
              <a:ext uri="{FF2B5EF4-FFF2-40B4-BE49-F238E27FC236}">
                <a16:creationId xmlns:a16="http://schemas.microsoft.com/office/drawing/2014/main" id="{25E163F0-BA6C-8C49-8087-7CC23E8CEBBA}"/>
              </a:ext>
            </a:extLst>
          </p:cNvPr>
          <p:cNvCxnSpPr>
            <a:cxnSpLocks/>
            <a:stCxn id="19" idx="7"/>
            <a:endCxn id="23" idx="2"/>
          </p:cNvCxnSpPr>
          <p:nvPr/>
        </p:nvCxnSpPr>
        <p:spPr>
          <a:xfrm flipV="1">
            <a:off x="6369788" y="2636913"/>
            <a:ext cx="1694465" cy="283255"/>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35" name="Straight Arrow Connector 134">
            <a:extLst>
              <a:ext uri="{FF2B5EF4-FFF2-40B4-BE49-F238E27FC236}">
                <a16:creationId xmlns:a16="http://schemas.microsoft.com/office/drawing/2014/main" id="{FD81D749-D610-1F43-B6E4-C3003342CD60}"/>
              </a:ext>
            </a:extLst>
          </p:cNvPr>
          <p:cNvCxnSpPr>
            <a:cxnSpLocks/>
            <a:stCxn id="29" idx="1"/>
            <a:endCxn id="22" idx="6"/>
          </p:cNvCxnSpPr>
          <p:nvPr/>
        </p:nvCxnSpPr>
        <p:spPr>
          <a:xfrm flipH="1" flipV="1">
            <a:off x="6765148" y="5532649"/>
            <a:ext cx="1465701" cy="343722"/>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38" name="Straight Arrow Connector 137">
            <a:extLst>
              <a:ext uri="{FF2B5EF4-FFF2-40B4-BE49-F238E27FC236}">
                <a16:creationId xmlns:a16="http://schemas.microsoft.com/office/drawing/2014/main" id="{76C634B6-850E-724B-A28E-F07597942520}"/>
              </a:ext>
            </a:extLst>
          </p:cNvPr>
          <p:cNvCxnSpPr>
            <a:cxnSpLocks/>
            <a:stCxn id="29" idx="3"/>
            <a:endCxn id="20" idx="6"/>
          </p:cNvCxnSpPr>
          <p:nvPr/>
        </p:nvCxnSpPr>
        <p:spPr>
          <a:xfrm flipH="1">
            <a:off x="5764378" y="5978206"/>
            <a:ext cx="2466470" cy="403123"/>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52" name="Straight Arrow Connector 151">
            <a:extLst>
              <a:ext uri="{FF2B5EF4-FFF2-40B4-BE49-F238E27FC236}">
                <a16:creationId xmlns:a16="http://schemas.microsoft.com/office/drawing/2014/main" id="{FDB62FBF-8902-DF4C-8C8C-82049F5DAEC8}"/>
              </a:ext>
            </a:extLst>
          </p:cNvPr>
          <p:cNvCxnSpPr>
            <a:cxnSpLocks/>
            <a:stCxn id="31" idx="6"/>
            <a:endCxn id="27" idx="1"/>
          </p:cNvCxnSpPr>
          <p:nvPr/>
        </p:nvCxnSpPr>
        <p:spPr>
          <a:xfrm>
            <a:off x="9274075" y="4581627"/>
            <a:ext cx="633761" cy="458635"/>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55" name="Straight Arrow Connector 154">
            <a:extLst>
              <a:ext uri="{FF2B5EF4-FFF2-40B4-BE49-F238E27FC236}">
                <a16:creationId xmlns:a16="http://schemas.microsoft.com/office/drawing/2014/main" id="{02F470FE-9B96-7044-9579-F88F4D907585}"/>
              </a:ext>
            </a:extLst>
          </p:cNvPr>
          <p:cNvCxnSpPr>
            <a:cxnSpLocks/>
            <a:stCxn id="31" idx="1"/>
            <a:endCxn id="28" idx="5"/>
          </p:cNvCxnSpPr>
          <p:nvPr/>
        </p:nvCxnSpPr>
        <p:spPr>
          <a:xfrm flipH="1" flipV="1">
            <a:off x="8346475" y="3700253"/>
            <a:ext cx="804675" cy="830456"/>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59" name="Straight Arrow Connector 158">
            <a:extLst>
              <a:ext uri="{FF2B5EF4-FFF2-40B4-BE49-F238E27FC236}">
                <a16:creationId xmlns:a16="http://schemas.microsoft.com/office/drawing/2014/main" id="{F26D8793-71BF-534D-8C9D-E33225DCA965}"/>
              </a:ext>
            </a:extLst>
          </p:cNvPr>
          <p:cNvCxnSpPr>
            <a:cxnSpLocks/>
            <a:stCxn id="31" idx="7"/>
            <a:endCxn id="25" idx="4"/>
          </p:cNvCxnSpPr>
          <p:nvPr/>
        </p:nvCxnSpPr>
        <p:spPr>
          <a:xfrm flipV="1">
            <a:off x="9252984" y="3356993"/>
            <a:ext cx="659441" cy="1173717"/>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62" name="Straight Arrow Connector 161">
            <a:extLst>
              <a:ext uri="{FF2B5EF4-FFF2-40B4-BE49-F238E27FC236}">
                <a16:creationId xmlns:a16="http://schemas.microsoft.com/office/drawing/2014/main" id="{4F224D74-F426-6045-8FE6-2AAE605F7A29}"/>
              </a:ext>
            </a:extLst>
          </p:cNvPr>
          <p:cNvCxnSpPr>
            <a:cxnSpLocks/>
          </p:cNvCxnSpPr>
          <p:nvPr/>
        </p:nvCxnSpPr>
        <p:spPr>
          <a:xfrm flipH="1" flipV="1">
            <a:off x="8160486" y="2747763"/>
            <a:ext cx="156162" cy="813508"/>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71" name="Straight Arrow Connector 170">
            <a:extLst>
              <a:ext uri="{FF2B5EF4-FFF2-40B4-BE49-F238E27FC236}">
                <a16:creationId xmlns:a16="http://schemas.microsoft.com/office/drawing/2014/main" id="{95A8FCA3-D21B-854B-BDB1-10DC9E3E15C1}"/>
              </a:ext>
            </a:extLst>
          </p:cNvPr>
          <p:cNvCxnSpPr>
            <a:cxnSpLocks/>
            <a:stCxn id="19" idx="4"/>
            <a:endCxn id="22" idx="0"/>
          </p:cNvCxnSpPr>
          <p:nvPr/>
        </p:nvCxnSpPr>
        <p:spPr>
          <a:xfrm>
            <a:off x="6318871" y="3043093"/>
            <a:ext cx="374269" cy="2417549"/>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74" name="Straight Arrow Connector 173">
            <a:extLst>
              <a:ext uri="{FF2B5EF4-FFF2-40B4-BE49-F238E27FC236}">
                <a16:creationId xmlns:a16="http://schemas.microsoft.com/office/drawing/2014/main" id="{06423115-3742-BB4A-A2AF-D87EF6ADF864}"/>
              </a:ext>
            </a:extLst>
          </p:cNvPr>
          <p:cNvCxnSpPr>
            <a:cxnSpLocks/>
            <a:stCxn id="19" idx="3"/>
            <a:endCxn id="13" idx="6"/>
          </p:cNvCxnSpPr>
          <p:nvPr/>
        </p:nvCxnSpPr>
        <p:spPr>
          <a:xfrm flipH="1" flipV="1">
            <a:off x="3575721" y="2924945"/>
            <a:ext cx="2692233" cy="97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3" name="Straight Arrow Connector 202">
            <a:extLst>
              <a:ext uri="{FF2B5EF4-FFF2-40B4-BE49-F238E27FC236}">
                <a16:creationId xmlns:a16="http://schemas.microsoft.com/office/drawing/2014/main" id="{2B647085-609F-764C-B193-5456F3E6B268}"/>
              </a:ext>
            </a:extLst>
          </p:cNvPr>
          <p:cNvCxnSpPr>
            <a:cxnSpLocks/>
            <a:stCxn id="20" idx="6"/>
            <a:endCxn id="22" idx="3"/>
          </p:cNvCxnSpPr>
          <p:nvPr/>
        </p:nvCxnSpPr>
        <p:spPr>
          <a:xfrm flipV="1">
            <a:off x="5764378" y="5583566"/>
            <a:ext cx="877844" cy="797762"/>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206" name="Straight Arrow Connector 205">
            <a:extLst>
              <a:ext uri="{FF2B5EF4-FFF2-40B4-BE49-F238E27FC236}">
                <a16:creationId xmlns:a16="http://schemas.microsoft.com/office/drawing/2014/main" id="{A8EFEF7B-C682-5C45-A264-AD8F52ACDEAA}"/>
              </a:ext>
            </a:extLst>
          </p:cNvPr>
          <p:cNvCxnSpPr>
            <a:cxnSpLocks/>
            <a:stCxn id="22" idx="7"/>
            <a:endCxn id="21" idx="4"/>
          </p:cNvCxnSpPr>
          <p:nvPr/>
        </p:nvCxnSpPr>
        <p:spPr>
          <a:xfrm flipV="1">
            <a:off x="6744056" y="4522674"/>
            <a:ext cx="264856" cy="959059"/>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209" name="Straight Arrow Connector 208">
            <a:extLst>
              <a:ext uri="{FF2B5EF4-FFF2-40B4-BE49-F238E27FC236}">
                <a16:creationId xmlns:a16="http://schemas.microsoft.com/office/drawing/2014/main" id="{EFF9F38C-CDA8-B949-A1B4-37A8FCA05373}"/>
              </a:ext>
            </a:extLst>
          </p:cNvPr>
          <p:cNvCxnSpPr>
            <a:cxnSpLocks/>
            <a:stCxn id="30" idx="3"/>
            <a:endCxn id="14" idx="6"/>
          </p:cNvCxnSpPr>
          <p:nvPr/>
        </p:nvCxnSpPr>
        <p:spPr>
          <a:xfrm flipH="1" flipV="1">
            <a:off x="5163345" y="1905423"/>
            <a:ext cx="1938667" cy="50917"/>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221" name="Straight Arrow Connector 220">
            <a:extLst>
              <a:ext uri="{FF2B5EF4-FFF2-40B4-BE49-F238E27FC236}">
                <a16:creationId xmlns:a16="http://schemas.microsoft.com/office/drawing/2014/main" id="{77E1D05F-07DE-8043-9DF1-531C195264DC}"/>
              </a:ext>
            </a:extLst>
          </p:cNvPr>
          <p:cNvCxnSpPr>
            <a:cxnSpLocks/>
            <a:stCxn id="27" idx="3"/>
            <a:endCxn id="19" idx="4"/>
          </p:cNvCxnSpPr>
          <p:nvPr/>
        </p:nvCxnSpPr>
        <p:spPr>
          <a:xfrm flipH="1" flipV="1">
            <a:off x="6318871" y="3043093"/>
            <a:ext cx="3588965" cy="2099003"/>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229" name="Straight Arrow Connector 228">
            <a:extLst>
              <a:ext uri="{FF2B5EF4-FFF2-40B4-BE49-F238E27FC236}">
                <a16:creationId xmlns:a16="http://schemas.microsoft.com/office/drawing/2014/main" id="{B6C42A4A-748F-5947-8D1C-BF21BFA634D2}"/>
              </a:ext>
            </a:extLst>
          </p:cNvPr>
          <p:cNvCxnSpPr>
            <a:cxnSpLocks/>
            <a:stCxn id="25" idx="7"/>
            <a:endCxn id="27" idx="7"/>
          </p:cNvCxnSpPr>
          <p:nvPr/>
        </p:nvCxnSpPr>
        <p:spPr>
          <a:xfrm>
            <a:off x="9963341" y="3234067"/>
            <a:ext cx="46328" cy="1806194"/>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239" name="Straight Arrow Connector 238">
            <a:extLst>
              <a:ext uri="{FF2B5EF4-FFF2-40B4-BE49-F238E27FC236}">
                <a16:creationId xmlns:a16="http://schemas.microsoft.com/office/drawing/2014/main" id="{C2B174C1-E6FD-E24A-B7E7-852B0E5A6C51}"/>
              </a:ext>
            </a:extLst>
          </p:cNvPr>
          <p:cNvCxnSpPr>
            <a:cxnSpLocks/>
            <a:stCxn id="20" idx="0"/>
            <a:endCxn id="19" idx="3"/>
          </p:cNvCxnSpPr>
          <p:nvPr/>
        </p:nvCxnSpPr>
        <p:spPr>
          <a:xfrm flipV="1">
            <a:off x="5692371" y="3022002"/>
            <a:ext cx="575583" cy="3287319"/>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251" name="Straight Arrow Connector 250">
            <a:extLst>
              <a:ext uri="{FF2B5EF4-FFF2-40B4-BE49-F238E27FC236}">
                <a16:creationId xmlns:a16="http://schemas.microsoft.com/office/drawing/2014/main" id="{9172712F-190A-2A41-A425-BE91626B558D}"/>
              </a:ext>
            </a:extLst>
          </p:cNvPr>
          <p:cNvCxnSpPr>
            <a:cxnSpLocks/>
            <a:stCxn id="21" idx="5"/>
            <a:endCxn id="31" idx="1"/>
          </p:cNvCxnSpPr>
          <p:nvPr/>
        </p:nvCxnSpPr>
        <p:spPr>
          <a:xfrm>
            <a:off x="7059829" y="4501583"/>
            <a:ext cx="2091320" cy="29127"/>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sp>
        <p:nvSpPr>
          <p:cNvPr id="36" name="TextBox 35">
            <a:extLst>
              <a:ext uri="{FF2B5EF4-FFF2-40B4-BE49-F238E27FC236}">
                <a16:creationId xmlns:a16="http://schemas.microsoft.com/office/drawing/2014/main" id="{E034F671-0996-7045-A232-8A1898A1471C}"/>
              </a:ext>
            </a:extLst>
          </p:cNvPr>
          <p:cNvSpPr txBox="1"/>
          <p:nvPr/>
        </p:nvSpPr>
        <p:spPr>
          <a:xfrm>
            <a:off x="2095168" y="3284984"/>
            <a:ext cx="976496" cy="369332"/>
          </a:xfrm>
          <a:prstGeom prst="rect">
            <a:avLst/>
          </a:prstGeom>
          <a:solidFill>
            <a:schemeClr val="bg1"/>
          </a:solidFill>
          <a:ln>
            <a:solidFill>
              <a:schemeClr val="bg1"/>
            </a:solidFill>
          </a:ln>
        </p:spPr>
        <p:txBody>
          <a:bodyPr wrap="square" rtlCol="0">
            <a:spAutoFit/>
          </a:bodyPr>
          <a:lstStyle/>
          <a:p>
            <a:r>
              <a:rPr lang="en-US" dirty="0" err="1"/>
              <a:t>Seo-jun</a:t>
            </a:r>
            <a:endParaRPr lang="en-US" dirty="0"/>
          </a:p>
        </p:txBody>
      </p:sp>
      <p:sp>
        <p:nvSpPr>
          <p:cNvPr id="37" name="TextBox 36">
            <a:extLst>
              <a:ext uri="{FF2B5EF4-FFF2-40B4-BE49-F238E27FC236}">
                <a16:creationId xmlns:a16="http://schemas.microsoft.com/office/drawing/2014/main" id="{3362C0B9-718E-584B-AAB7-D6EA80097AD2}"/>
              </a:ext>
            </a:extLst>
          </p:cNvPr>
          <p:cNvSpPr txBox="1"/>
          <p:nvPr/>
        </p:nvSpPr>
        <p:spPr>
          <a:xfrm>
            <a:off x="9759238" y="2776740"/>
            <a:ext cx="976495" cy="369332"/>
          </a:xfrm>
          <a:prstGeom prst="rect">
            <a:avLst/>
          </a:prstGeom>
          <a:solidFill>
            <a:schemeClr val="bg1"/>
          </a:solidFill>
          <a:ln>
            <a:solidFill>
              <a:schemeClr val="bg1"/>
            </a:solidFill>
          </a:ln>
        </p:spPr>
        <p:txBody>
          <a:bodyPr wrap="square" rtlCol="0">
            <a:spAutoFit/>
          </a:bodyPr>
          <a:lstStyle/>
          <a:p>
            <a:r>
              <a:rPr lang="en-US" dirty="0"/>
              <a:t>Richard</a:t>
            </a:r>
          </a:p>
        </p:txBody>
      </p:sp>
      <p:sp>
        <p:nvSpPr>
          <p:cNvPr id="38" name="TextBox 37">
            <a:extLst>
              <a:ext uri="{FF2B5EF4-FFF2-40B4-BE49-F238E27FC236}">
                <a16:creationId xmlns:a16="http://schemas.microsoft.com/office/drawing/2014/main" id="{FB45E885-48A5-454C-97AE-426A918B8A3C}"/>
              </a:ext>
            </a:extLst>
          </p:cNvPr>
          <p:cNvSpPr txBox="1"/>
          <p:nvPr/>
        </p:nvSpPr>
        <p:spPr>
          <a:xfrm>
            <a:off x="4702524" y="1387127"/>
            <a:ext cx="886262" cy="369332"/>
          </a:xfrm>
          <a:prstGeom prst="rect">
            <a:avLst/>
          </a:prstGeom>
          <a:solidFill>
            <a:schemeClr val="bg1"/>
          </a:solidFill>
          <a:ln>
            <a:solidFill>
              <a:schemeClr val="bg1"/>
            </a:solidFill>
          </a:ln>
        </p:spPr>
        <p:txBody>
          <a:bodyPr wrap="square" rtlCol="0">
            <a:spAutoFit/>
          </a:bodyPr>
          <a:lstStyle/>
          <a:p>
            <a:r>
              <a:rPr lang="en-US" dirty="0"/>
              <a:t>Erika</a:t>
            </a:r>
          </a:p>
        </p:txBody>
      </p:sp>
      <p:sp>
        <p:nvSpPr>
          <p:cNvPr id="39" name="TextBox 38">
            <a:extLst>
              <a:ext uri="{FF2B5EF4-FFF2-40B4-BE49-F238E27FC236}">
                <a16:creationId xmlns:a16="http://schemas.microsoft.com/office/drawing/2014/main" id="{ADD07730-4AC2-F84A-9480-0F47265EFDAA}"/>
              </a:ext>
            </a:extLst>
          </p:cNvPr>
          <p:cNvSpPr txBox="1"/>
          <p:nvPr/>
        </p:nvSpPr>
        <p:spPr>
          <a:xfrm>
            <a:off x="3344802" y="4427820"/>
            <a:ext cx="709736" cy="369332"/>
          </a:xfrm>
          <a:prstGeom prst="rect">
            <a:avLst/>
          </a:prstGeom>
          <a:solidFill>
            <a:schemeClr val="bg1"/>
          </a:solidFill>
          <a:ln>
            <a:solidFill>
              <a:schemeClr val="bg1"/>
            </a:solidFill>
          </a:ln>
        </p:spPr>
        <p:txBody>
          <a:bodyPr wrap="square" rtlCol="0">
            <a:spAutoFit/>
          </a:bodyPr>
          <a:lstStyle/>
          <a:p>
            <a:r>
              <a:rPr lang="en-US" dirty="0"/>
              <a:t>Li Na</a:t>
            </a:r>
          </a:p>
        </p:txBody>
      </p:sp>
      <p:sp>
        <p:nvSpPr>
          <p:cNvPr id="40" name="TextBox 39">
            <a:extLst>
              <a:ext uri="{FF2B5EF4-FFF2-40B4-BE49-F238E27FC236}">
                <a16:creationId xmlns:a16="http://schemas.microsoft.com/office/drawing/2014/main" id="{7EC890A9-2FFA-3F40-880B-FC66D6E73766}"/>
              </a:ext>
            </a:extLst>
          </p:cNvPr>
          <p:cNvSpPr txBox="1"/>
          <p:nvPr/>
        </p:nvSpPr>
        <p:spPr>
          <a:xfrm>
            <a:off x="8847199" y="4090710"/>
            <a:ext cx="926987" cy="369332"/>
          </a:xfrm>
          <a:prstGeom prst="rect">
            <a:avLst/>
          </a:prstGeom>
          <a:solidFill>
            <a:schemeClr val="bg1"/>
          </a:solidFill>
          <a:ln>
            <a:solidFill>
              <a:schemeClr val="bg1"/>
            </a:solidFill>
          </a:ln>
        </p:spPr>
        <p:txBody>
          <a:bodyPr wrap="square" rtlCol="0">
            <a:spAutoFit/>
          </a:bodyPr>
          <a:lstStyle/>
          <a:p>
            <a:r>
              <a:rPr lang="en-US" dirty="0"/>
              <a:t>Rachid</a:t>
            </a:r>
          </a:p>
        </p:txBody>
      </p:sp>
      <p:sp>
        <p:nvSpPr>
          <p:cNvPr id="41" name="TextBox 40">
            <a:extLst>
              <a:ext uri="{FF2B5EF4-FFF2-40B4-BE49-F238E27FC236}">
                <a16:creationId xmlns:a16="http://schemas.microsoft.com/office/drawing/2014/main" id="{32DD4103-8D23-D943-BB14-91EE81CD4E80}"/>
              </a:ext>
            </a:extLst>
          </p:cNvPr>
          <p:cNvSpPr txBox="1"/>
          <p:nvPr/>
        </p:nvSpPr>
        <p:spPr>
          <a:xfrm>
            <a:off x="1834137" y="4416341"/>
            <a:ext cx="709736" cy="369332"/>
          </a:xfrm>
          <a:prstGeom prst="rect">
            <a:avLst/>
          </a:prstGeom>
          <a:solidFill>
            <a:schemeClr val="bg1"/>
          </a:solidFill>
          <a:ln>
            <a:solidFill>
              <a:schemeClr val="bg1"/>
            </a:solidFill>
          </a:ln>
        </p:spPr>
        <p:txBody>
          <a:bodyPr wrap="square" rtlCol="0">
            <a:spAutoFit/>
          </a:bodyPr>
          <a:lstStyle/>
          <a:p>
            <a:r>
              <a:rPr lang="en-US" dirty="0"/>
              <a:t>Karl</a:t>
            </a:r>
          </a:p>
        </p:txBody>
      </p:sp>
      <p:sp>
        <p:nvSpPr>
          <p:cNvPr id="42" name="TextBox 41">
            <a:extLst>
              <a:ext uri="{FF2B5EF4-FFF2-40B4-BE49-F238E27FC236}">
                <a16:creationId xmlns:a16="http://schemas.microsoft.com/office/drawing/2014/main" id="{BB8AA40C-E87E-DE44-A993-3733107791E2}"/>
              </a:ext>
            </a:extLst>
          </p:cNvPr>
          <p:cNvSpPr txBox="1"/>
          <p:nvPr/>
        </p:nvSpPr>
        <p:spPr>
          <a:xfrm>
            <a:off x="6693140" y="1397359"/>
            <a:ext cx="923337" cy="369332"/>
          </a:xfrm>
          <a:prstGeom prst="rect">
            <a:avLst/>
          </a:prstGeom>
          <a:solidFill>
            <a:schemeClr val="bg1"/>
          </a:solidFill>
          <a:ln>
            <a:solidFill>
              <a:schemeClr val="bg1"/>
            </a:solidFill>
          </a:ln>
        </p:spPr>
        <p:txBody>
          <a:bodyPr wrap="square" rtlCol="0">
            <a:spAutoFit/>
          </a:bodyPr>
          <a:lstStyle/>
          <a:p>
            <a:r>
              <a:rPr lang="en-US" dirty="0"/>
              <a:t>Aline</a:t>
            </a:r>
          </a:p>
        </p:txBody>
      </p:sp>
      <p:sp>
        <p:nvSpPr>
          <p:cNvPr id="43" name="TextBox 42">
            <a:extLst>
              <a:ext uri="{FF2B5EF4-FFF2-40B4-BE49-F238E27FC236}">
                <a16:creationId xmlns:a16="http://schemas.microsoft.com/office/drawing/2014/main" id="{BCD734B2-252C-2F4D-937F-8520C31D6FE8}"/>
              </a:ext>
            </a:extLst>
          </p:cNvPr>
          <p:cNvSpPr txBox="1"/>
          <p:nvPr/>
        </p:nvSpPr>
        <p:spPr>
          <a:xfrm>
            <a:off x="5382273" y="5890159"/>
            <a:ext cx="864589" cy="369332"/>
          </a:xfrm>
          <a:prstGeom prst="rect">
            <a:avLst/>
          </a:prstGeom>
          <a:solidFill>
            <a:schemeClr val="bg1"/>
          </a:solidFill>
          <a:ln>
            <a:solidFill>
              <a:schemeClr val="bg1"/>
            </a:solidFill>
          </a:ln>
        </p:spPr>
        <p:txBody>
          <a:bodyPr wrap="square" rtlCol="0">
            <a:spAutoFit/>
          </a:bodyPr>
          <a:lstStyle/>
          <a:p>
            <a:r>
              <a:rPr lang="en-US" dirty="0"/>
              <a:t>Flavio</a:t>
            </a:r>
          </a:p>
        </p:txBody>
      </p:sp>
      <p:sp>
        <p:nvSpPr>
          <p:cNvPr id="44" name="TextBox 43">
            <a:extLst>
              <a:ext uri="{FF2B5EF4-FFF2-40B4-BE49-F238E27FC236}">
                <a16:creationId xmlns:a16="http://schemas.microsoft.com/office/drawing/2014/main" id="{0DAEBE51-2A63-BB4F-8F54-6251F21E4E5B}"/>
              </a:ext>
            </a:extLst>
          </p:cNvPr>
          <p:cNvSpPr txBox="1"/>
          <p:nvPr/>
        </p:nvSpPr>
        <p:spPr>
          <a:xfrm>
            <a:off x="9768408" y="5215694"/>
            <a:ext cx="792088" cy="369332"/>
          </a:xfrm>
          <a:prstGeom prst="rect">
            <a:avLst/>
          </a:prstGeom>
          <a:solidFill>
            <a:schemeClr val="bg1"/>
          </a:solidFill>
          <a:ln>
            <a:solidFill>
              <a:schemeClr val="bg1"/>
            </a:solidFill>
          </a:ln>
        </p:spPr>
        <p:txBody>
          <a:bodyPr wrap="square" rtlCol="0">
            <a:spAutoFit/>
          </a:bodyPr>
          <a:lstStyle/>
          <a:p>
            <a:r>
              <a:rPr lang="en-US" dirty="0"/>
              <a:t>John </a:t>
            </a:r>
          </a:p>
        </p:txBody>
      </p:sp>
      <p:sp>
        <p:nvSpPr>
          <p:cNvPr id="45" name="TextBox 44">
            <a:extLst>
              <a:ext uri="{FF2B5EF4-FFF2-40B4-BE49-F238E27FC236}">
                <a16:creationId xmlns:a16="http://schemas.microsoft.com/office/drawing/2014/main" id="{0CF7B28A-FBD9-0D49-8938-41320CCE05EF}"/>
              </a:ext>
            </a:extLst>
          </p:cNvPr>
          <p:cNvSpPr txBox="1"/>
          <p:nvPr/>
        </p:nvSpPr>
        <p:spPr>
          <a:xfrm>
            <a:off x="7887726" y="3122194"/>
            <a:ext cx="1076430" cy="369332"/>
          </a:xfrm>
          <a:prstGeom prst="rect">
            <a:avLst/>
          </a:prstGeom>
          <a:solidFill>
            <a:schemeClr val="bg1"/>
          </a:solidFill>
          <a:ln>
            <a:solidFill>
              <a:schemeClr val="bg1"/>
            </a:solidFill>
          </a:ln>
        </p:spPr>
        <p:txBody>
          <a:bodyPr wrap="square" rtlCol="0">
            <a:spAutoFit/>
          </a:bodyPr>
          <a:lstStyle/>
          <a:p>
            <a:r>
              <a:rPr lang="en-US" dirty="0"/>
              <a:t>Genta</a:t>
            </a:r>
          </a:p>
        </p:txBody>
      </p:sp>
      <p:sp>
        <p:nvSpPr>
          <p:cNvPr id="46" name="TextBox 45">
            <a:extLst>
              <a:ext uri="{FF2B5EF4-FFF2-40B4-BE49-F238E27FC236}">
                <a16:creationId xmlns:a16="http://schemas.microsoft.com/office/drawing/2014/main" id="{DD3B3AD5-5D3B-C649-8280-F18CCA211DB0}"/>
              </a:ext>
            </a:extLst>
          </p:cNvPr>
          <p:cNvSpPr txBox="1"/>
          <p:nvPr/>
        </p:nvSpPr>
        <p:spPr>
          <a:xfrm>
            <a:off x="1487488" y="2163438"/>
            <a:ext cx="922192" cy="369332"/>
          </a:xfrm>
          <a:prstGeom prst="rect">
            <a:avLst/>
          </a:prstGeom>
          <a:solidFill>
            <a:schemeClr val="bg1"/>
          </a:solidFill>
          <a:ln>
            <a:solidFill>
              <a:schemeClr val="bg1"/>
            </a:solidFill>
          </a:ln>
        </p:spPr>
        <p:txBody>
          <a:bodyPr wrap="square" rtlCol="0">
            <a:spAutoFit/>
          </a:bodyPr>
          <a:lstStyle/>
          <a:p>
            <a:r>
              <a:rPr lang="en-US" dirty="0"/>
              <a:t>Carlos</a:t>
            </a:r>
          </a:p>
        </p:txBody>
      </p:sp>
      <p:sp>
        <p:nvSpPr>
          <p:cNvPr id="47" name="TextBox 46">
            <a:extLst>
              <a:ext uri="{FF2B5EF4-FFF2-40B4-BE49-F238E27FC236}">
                <a16:creationId xmlns:a16="http://schemas.microsoft.com/office/drawing/2014/main" id="{26ED7E39-F932-BB40-8953-87430B1F5438}"/>
              </a:ext>
            </a:extLst>
          </p:cNvPr>
          <p:cNvSpPr txBox="1"/>
          <p:nvPr/>
        </p:nvSpPr>
        <p:spPr>
          <a:xfrm>
            <a:off x="3208130" y="2405545"/>
            <a:ext cx="993993" cy="369332"/>
          </a:xfrm>
          <a:prstGeom prst="rect">
            <a:avLst/>
          </a:prstGeom>
          <a:solidFill>
            <a:schemeClr val="bg1"/>
          </a:solidFill>
          <a:ln>
            <a:solidFill>
              <a:schemeClr val="bg1"/>
            </a:solidFill>
          </a:ln>
        </p:spPr>
        <p:txBody>
          <a:bodyPr wrap="square" rtlCol="0">
            <a:spAutoFit/>
          </a:bodyPr>
          <a:lstStyle/>
          <a:p>
            <a:r>
              <a:rPr lang="en-US" dirty="0"/>
              <a:t>Caroline</a:t>
            </a:r>
          </a:p>
        </p:txBody>
      </p:sp>
      <p:sp>
        <p:nvSpPr>
          <p:cNvPr id="48" name="TextBox 47">
            <a:extLst>
              <a:ext uri="{FF2B5EF4-FFF2-40B4-BE49-F238E27FC236}">
                <a16:creationId xmlns:a16="http://schemas.microsoft.com/office/drawing/2014/main" id="{2963F6B8-6082-E74A-9D50-E97E351B166F}"/>
              </a:ext>
            </a:extLst>
          </p:cNvPr>
          <p:cNvSpPr txBox="1"/>
          <p:nvPr/>
        </p:nvSpPr>
        <p:spPr>
          <a:xfrm>
            <a:off x="7748500" y="2132411"/>
            <a:ext cx="980134" cy="369332"/>
          </a:xfrm>
          <a:prstGeom prst="rect">
            <a:avLst/>
          </a:prstGeom>
          <a:solidFill>
            <a:schemeClr val="bg1"/>
          </a:solidFill>
          <a:ln>
            <a:solidFill>
              <a:schemeClr val="bg1"/>
            </a:solidFill>
          </a:ln>
        </p:spPr>
        <p:txBody>
          <a:bodyPr wrap="square" rtlCol="0">
            <a:spAutoFit/>
          </a:bodyPr>
          <a:lstStyle/>
          <a:p>
            <a:r>
              <a:rPr lang="en-US" dirty="0"/>
              <a:t>Heather</a:t>
            </a:r>
          </a:p>
        </p:txBody>
      </p:sp>
      <p:sp>
        <p:nvSpPr>
          <p:cNvPr id="49" name="TextBox 48">
            <a:extLst>
              <a:ext uri="{FF2B5EF4-FFF2-40B4-BE49-F238E27FC236}">
                <a16:creationId xmlns:a16="http://schemas.microsoft.com/office/drawing/2014/main" id="{8AA7F867-59F3-1649-A0E9-0C70708F8330}"/>
              </a:ext>
            </a:extLst>
          </p:cNvPr>
          <p:cNvSpPr txBox="1"/>
          <p:nvPr/>
        </p:nvSpPr>
        <p:spPr>
          <a:xfrm>
            <a:off x="8067221" y="5437424"/>
            <a:ext cx="1232942" cy="369332"/>
          </a:xfrm>
          <a:prstGeom prst="rect">
            <a:avLst/>
          </a:prstGeom>
          <a:solidFill>
            <a:schemeClr val="bg1"/>
          </a:solidFill>
          <a:ln>
            <a:solidFill>
              <a:schemeClr val="bg1"/>
            </a:solidFill>
          </a:ln>
        </p:spPr>
        <p:txBody>
          <a:bodyPr wrap="square" rtlCol="0">
            <a:spAutoFit/>
          </a:bodyPr>
          <a:lstStyle/>
          <a:p>
            <a:r>
              <a:rPr lang="en-US" dirty="0"/>
              <a:t>Ieva</a:t>
            </a:r>
          </a:p>
        </p:txBody>
      </p:sp>
      <p:sp>
        <p:nvSpPr>
          <p:cNvPr id="50" name="TextBox 49">
            <a:extLst>
              <a:ext uri="{FF2B5EF4-FFF2-40B4-BE49-F238E27FC236}">
                <a16:creationId xmlns:a16="http://schemas.microsoft.com/office/drawing/2014/main" id="{9B3248AF-4F2D-B941-B476-5B1DD1D2E9A5}"/>
              </a:ext>
            </a:extLst>
          </p:cNvPr>
          <p:cNvSpPr txBox="1"/>
          <p:nvPr/>
        </p:nvSpPr>
        <p:spPr>
          <a:xfrm>
            <a:off x="8117396" y="1256121"/>
            <a:ext cx="886262" cy="369332"/>
          </a:xfrm>
          <a:prstGeom prst="rect">
            <a:avLst/>
          </a:prstGeom>
          <a:solidFill>
            <a:schemeClr val="bg1"/>
          </a:solidFill>
          <a:ln>
            <a:solidFill>
              <a:schemeClr val="bg1"/>
            </a:solidFill>
          </a:ln>
        </p:spPr>
        <p:txBody>
          <a:bodyPr wrap="square" rtlCol="0">
            <a:spAutoFit/>
          </a:bodyPr>
          <a:lstStyle/>
          <a:p>
            <a:r>
              <a:rPr lang="en-US" dirty="0"/>
              <a:t>Denise</a:t>
            </a:r>
          </a:p>
        </p:txBody>
      </p:sp>
      <p:sp>
        <p:nvSpPr>
          <p:cNvPr id="51" name="TextBox 50">
            <a:extLst>
              <a:ext uri="{FF2B5EF4-FFF2-40B4-BE49-F238E27FC236}">
                <a16:creationId xmlns:a16="http://schemas.microsoft.com/office/drawing/2014/main" id="{BC989D12-FD2B-D846-BEA2-04824C6D48CD}"/>
              </a:ext>
            </a:extLst>
          </p:cNvPr>
          <p:cNvSpPr txBox="1"/>
          <p:nvPr/>
        </p:nvSpPr>
        <p:spPr>
          <a:xfrm>
            <a:off x="9382593" y="1481486"/>
            <a:ext cx="996634" cy="369332"/>
          </a:xfrm>
          <a:prstGeom prst="rect">
            <a:avLst/>
          </a:prstGeom>
          <a:solidFill>
            <a:schemeClr val="bg1"/>
          </a:solidFill>
          <a:ln>
            <a:solidFill>
              <a:schemeClr val="bg1"/>
            </a:solidFill>
          </a:ln>
        </p:spPr>
        <p:txBody>
          <a:bodyPr wrap="square" rtlCol="0">
            <a:spAutoFit/>
          </a:bodyPr>
          <a:lstStyle/>
          <a:p>
            <a:r>
              <a:rPr lang="en-US" dirty="0"/>
              <a:t>Jin</a:t>
            </a:r>
          </a:p>
        </p:txBody>
      </p:sp>
      <p:sp>
        <p:nvSpPr>
          <p:cNvPr id="52" name="TextBox 51">
            <a:extLst>
              <a:ext uri="{FF2B5EF4-FFF2-40B4-BE49-F238E27FC236}">
                <a16:creationId xmlns:a16="http://schemas.microsoft.com/office/drawing/2014/main" id="{76E7B945-9035-AD48-93F8-9A05B8733A04}"/>
              </a:ext>
            </a:extLst>
          </p:cNvPr>
          <p:cNvSpPr txBox="1"/>
          <p:nvPr/>
        </p:nvSpPr>
        <p:spPr>
          <a:xfrm>
            <a:off x="2583417" y="1192163"/>
            <a:ext cx="1430989" cy="369332"/>
          </a:xfrm>
          <a:prstGeom prst="rect">
            <a:avLst/>
          </a:prstGeom>
          <a:solidFill>
            <a:schemeClr val="bg1"/>
          </a:solidFill>
          <a:ln>
            <a:solidFill>
              <a:schemeClr val="bg1"/>
            </a:solidFill>
          </a:ln>
        </p:spPr>
        <p:txBody>
          <a:bodyPr wrap="square" rtlCol="0">
            <a:spAutoFit/>
          </a:bodyPr>
          <a:lstStyle/>
          <a:p>
            <a:r>
              <a:rPr lang="en-US" dirty="0"/>
              <a:t>Antonio</a:t>
            </a:r>
          </a:p>
        </p:txBody>
      </p:sp>
      <p:sp>
        <p:nvSpPr>
          <p:cNvPr id="53" name="TextBox 52">
            <a:extLst>
              <a:ext uri="{FF2B5EF4-FFF2-40B4-BE49-F238E27FC236}">
                <a16:creationId xmlns:a16="http://schemas.microsoft.com/office/drawing/2014/main" id="{88D5FDFB-ACE9-644A-A362-50F0F32CC127}"/>
              </a:ext>
            </a:extLst>
          </p:cNvPr>
          <p:cNvSpPr txBox="1"/>
          <p:nvPr/>
        </p:nvSpPr>
        <p:spPr>
          <a:xfrm>
            <a:off x="3108028" y="6235958"/>
            <a:ext cx="1181899" cy="369332"/>
          </a:xfrm>
          <a:prstGeom prst="rect">
            <a:avLst/>
          </a:prstGeom>
          <a:solidFill>
            <a:schemeClr val="bg1"/>
          </a:solidFill>
          <a:ln>
            <a:solidFill>
              <a:schemeClr val="bg1"/>
            </a:solidFill>
          </a:ln>
        </p:spPr>
        <p:txBody>
          <a:bodyPr wrap="square" rtlCol="0">
            <a:spAutoFit/>
          </a:bodyPr>
          <a:lstStyle/>
          <a:p>
            <a:r>
              <a:rPr lang="en-US" dirty="0"/>
              <a:t>Mamadou</a:t>
            </a:r>
          </a:p>
        </p:txBody>
      </p:sp>
      <p:sp>
        <p:nvSpPr>
          <p:cNvPr id="54" name="TextBox 53">
            <a:extLst>
              <a:ext uri="{FF2B5EF4-FFF2-40B4-BE49-F238E27FC236}">
                <a16:creationId xmlns:a16="http://schemas.microsoft.com/office/drawing/2014/main" id="{B11C66FB-3110-D845-A9B8-72484DE634BA}"/>
              </a:ext>
            </a:extLst>
          </p:cNvPr>
          <p:cNvSpPr txBox="1"/>
          <p:nvPr/>
        </p:nvSpPr>
        <p:spPr>
          <a:xfrm>
            <a:off x="5978833" y="2403266"/>
            <a:ext cx="714047" cy="369332"/>
          </a:xfrm>
          <a:prstGeom prst="rect">
            <a:avLst/>
          </a:prstGeom>
          <a:solidFill>
            <a:schemeClr val="bg1"/>
          </a:solidFill>
          <a:ln>
            <a:solidFill>
              <a:schemeClr val="bg1"/>
            </a:solidFill>
          </a:ln>
        </p:spPr>
        <p:txBody>
          <a:bodyPr wrap="square" rtlCol="0">
            <a:spAutoFit/>
          </a:bodyPr>
          <a:lstStyle/>
          <a:p>
            <a:r>
              <a:rPr lang="en-US" dirty="0"/>
              <a:t>Ana</a:t>
            </a:r>
          </a:p>
        </p:txBody>
      </p:sp>
      <p:sp>
        <p:nvSpPr>
          <p:cNvPr id="55" name="TextBox 54">
            <a:extLst>
              <a:ext uri="{FF2B5EF4-FFF2-40B4-BE49-F238E27FC236}">
                <a16:creationId xmlns:a16="http://schemas.microsoft.com/office/drawing/2014/main" id="{3E37749D-1F57-AC42-B8DC-4965EAA48BDA}"/>
              </a:ext>
            </a:extLst>
          </p:cNvPr>
          <p:cNvSpPr txBox="1"/>
          <p:nvPr/>
        </p:nvSpPr>
        <p:spPr>
          <a:xfrm>
            <a:off x="3710725" y="3602437"/>
            <a:ext cx="979531" cy="369332"/>
          </a:xfrm>
          <a:prstGeom prst="rect">
            <a:avLst/>
          </a:prstGeom>
          <a:solidFill>
            <a:schemeClr val="bg1"/>
          </a:solidFill>
          <a:ln>
            <a:solidFill>
              <a:schemeClr val="bg1"/>
            </a:solidFill>
          </a:ln>
        </p:spPr>
        <p:txBody>
          <a:bodyPr wrap="square" rtlCol="0">
            <a:spAutoFit/>
          </a:bodyPr>
          <a:lstStyle/>
          <a:p>
            <a:r>
              <a:rPr lang="en-US" dirty="0" err="1"/>
              <a:t>Rogerio</a:t>
            </a:r>
            <a:endParaRPr lang="en-US" dirty="0"/>
          </a:p>
        </p:txBody>
      </p:sp>
      <p:sp>
        <p:nvSpPr>
          <p:cNvPr id="56" name="TextBox 55">
            <a:extLst>
              <a:ext uri="{FF2B5EF4-FFF2-40B4-BE49-F238E27FC236}">
                <a16:creationId xmlns:a16="http://schemas.microsoft.com/office/drawing/2014/main" id="{1BDC9EDA-48A6-E044-8E49-4122273D7AE5}"/>
              </a:ext>
            </a:extLst>
          </p:cNvPr>
          <p:cNvSpPr txBox="1"/>
          <p:nvPr/>
        </p:nvSpPr>
        <p:spPr>
          <a:xfrm>
            <a:off x="4422044" y="3977175"/>
            <a:ext cx="872289" cy="369332"/>
          </a:xfrm>
          <a:prstGeom prst="rect">
            <a:avLst/>
          </a:prstGeom>
          <a:solidFill>
            <a:schemeClr val="bg1"/>
          </a:solidFill>
          <a:ln>
            <a:solidFill>
              <a:schemeClr val="bg1"/>
            </a:solidFill>
          </a:ln>
        </p:spPr>
        <p:txBody>
          <a:bodyPr wrap="square" rtlCol="0">
            <a:spAutoFit/>
          </a:bodyPr>
          <a:lstStyle/>
          <a:p>
            <a:r>
              <a:rPr lang="en-US" dirty="0"/>
              <a:t>Fumika</a:t>
            </a:r>
          </a:p>
        </p:txBody>
      </p:sp>
      <p:sp>
        <p:nvSpPr>
          <p:cNvPr id="57" name="TextBox 56">
            <a:extLst>
              <a:ext uri="{FF2B5EF4-FFF2-40B4-BE49-F238E27FC236}">
                <a16:creationId xmlns:a16="http://schemas.microsoft.com/office/drawing/2014/main" id="{E778B8FA-4126-324E-97CE-818F61106083}"/>
              </a:ext>
            </a:extLst>
          </p:cNvPr>
          <p:cNvSpPr txBox="1"/>
          <p:nvPr/>
        </p:nvSpPr>
        <p:spPr>
          <a:xfrm>
            <a:off x="4310151" y="4716017"/>
            <a:ext cx="709736" cy="369332"/>
          </a:xfrm>
          <a:prstGeom prst="rect">
            <a:avLst/>
          </a:prstGeom>
          <a:solidFill>
            <a:schemeClr val="bg1"/>
          </a:solidFill>
          <a:ln>
            <a:solidFill>
              <a:schemeClr val="bg1"/>
            </a:solidFill>
          </a:ln>
        </p:spPr>
        <p:txBody>
          <a:bodyPr wrap="square" rtlCol="0">
            <a:spAutoFit/>
          </a:bodyPr>
          <a:lstStyle/>
          <a:p>
            <a:r>
              <a:rPr lang="en-US" dirty="0"/>
              <a:t>John</a:t>
            </a:r>
          </a:p>
        </p:txBody>
      </p:sp>
      <p:sp>
        <p:nvSpPr>
          <p:cNvPr id="58" name="TextBox 57">
            <a:extLst>
              <a:ext uri="{FF2B5EF4-FFF2-40B4-BE49-F238E27FC236}">
                <a16:creationId xmlns:a16="http://schemas.microsoft.com/office/drawing/2014/main" id="{2550F30E-84F4-994C-A767-40D48EAE5055}"/>
              </a:ext>
            </a:extLst>
          </p:cNvPr>
          <p:cNvSpPr txBox="1"/>
          <p:nvPr/>
        </p:nvSpPr>
        <p:spPr>
          <a:xfrm>
            <a:off x="6567658" y="3915963"/>
            <a:ext cx="882508" cy="369332"/>
          </a:xfrm>
          <a:prstGeom prst="rect">
            <a:avLst/>
          </a:prstGeom>
          <a:solidFill>
            <a:schemeClr val="bg1"/>
          </a:solidFill>
          <a:ln>
            <a:solidFill>
              <a:schemeClr val="bg1"/>
            </a:solidFill>
          </a:ln>
        </p:spPr>
        <p:txBody>
          <a:bodyPr wrap="square" rtlCol="0">
            <a:spAutoFit/>
          </a:bodyPr>
          <a:lstStyle/>
          <a:p>
            <a:r>
              <a:rPr lang="en-US" dirty="0"/>
              <a:t>Alan</a:t>
            </a:r>
          </a:p>
        </p:txBody>
      </p:sp>
      <p:sp>
        <p:nvSpPr>
          <p:cNvPr id="60" name="TextBox 59">
            <a:extLst>
              <a:ext uri="{FF2B5EF4-FFF2-40B4-BE49-F238E27FC236}">
                <a16:creationId xmlns:a16="http://schemas.microsoft.com/office/drawing/2014/main" id="{32E15359-6C2F-F841-8534-19AA7FC6BDB7}"/>
              </a:ext>
            </a:extLst>
          </p:cNvPr>
          <p:cNvSpPr txBox="1"/>
          <p:nvPr/>
        </p:nvSpPr>
        <p:spPr>
          <a:xfrm>
            <a:off x="6246863" y="5031027"/>
            <a:ext cx="965419" cy="369332"/>
          </a:xfrm>
          <a:prstGeom prst="rect">
            <a:avLst/>
          </a:prstGeom>
          <a:solidFill>
            <a:schemeClr val="bg1"/>
          </a:solidFill>
          <a:ln>
            <a:solidFill>
              <a:schemeClr val="bg1"/>
            </a:solidFill>
          </a:ln>
        </p:spPr>
        <p:txBody>
          <a:bodyPr wrap="square" rtlCol="0">
            <a:spAutoFit/>
          </a:bodyPr>
          <a:lstStyle/>
          <a:p>
            <a:r>
              <a:rPr lang="en-US" dirty="0"/>
              <a:t>Glayson</a:t>
            </a:r>
          </a:p>
        </p:txBody>
      </p:sp>
      <p:cxnSp>
        <p:nvCxnSpPr>
          <p:cNvPr id="128" name="Straight Arrow Connector 127">
            <a:extLst>
              <a:ext uri="{FF2B5EF4-FFF2-40B4-BE49-F238E27FC236}">
                <a16:creationId xmlns:a16="http://schemas.microsoft.com/office/drawing/2014/main" id="{161C880F-47B6-4495-98A8-88EB16AB88A7}"/>
              </a:ext>
            </a:extLst>
          </p:cNvPr>
          <p:cNvCxnSpPr>
            <a:cxnSpLocks/>
          </p:cNvCxnSpPr>
          <p:nvPr/>
        </p:nvCxnSpPr>
        <p:spPr>
          <a:xfrm flipV="1">
            <a:off x="5516263" y="2727906"/>
            <a:ext cx="2485177" cy="1170375"/>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215" name="Straight Arrow Connector 214">
            <a:extLst>
              <a:ext uri="{FF2B5EF4-FFF2-40B4-BE49-F238E27FC236}">
                <a16:creationId xmlns:a16="http://schemas.microsoft.com/office/drawing/2014/main" id="{2EF49173-05B7-8346-B07D-06108C10984D}"/>
              </a:ext>
            </a:extLst>
          </p:cNvPr>
          <p:cNvCxnSpPr>
            <a:cxnSpLocks/>
            <a:stCxn id="13" idx="3"/>
            <a:endCxn id="11" idx="0"/>
          </p:cNvCxnSpPr>
          <p:nvPr/>
        </p:nvCxnSpPr>
        <p:spPr>
          <a:xfrm flipH="1">
            <a:off x="2417815" y="2975861"/>
            <a:ext cx="1034980" cy="1762790"/>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01" name="Straight Arrow Connector 100">
            <a:extLst>
              <a:ext uri="{FF2B5EF4-FFF2-40B4-BE49-F238E27FC236}">
                <a16:creationId xmlns:a16="http://schemas.microsoft.com/office/drawing/2014/main" id="{875D500B-ADFA-5541-B23B-6A7881F34209}"/>
              </a:ext>
            </a:extLst>
          </p:cNvPr>
          <p:cNvCxnSpPr>
            <a:cxnSpLocks/>
            <a:stCxn id="11" idx="2"/>
            <a:endCxn id="10" idx="3"/>
          </p:cNvCxnSpPr>
          <p:nvPr/>
        </p:nvCxnSpPr>
        <p:spPr>
          <a:xfrm flipV="1">
            <a:off x="2345808" y="3806325"/>
            <a:ext cx="165107" cy="1004335"/>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86" name="Straight Arrow Connector 85">
            <a:extLst>
              <a:ext uri="{FF2B5EF4-FFF2-40B4-BE49-F238E27FC236}">
                <a16:creationId xmlns:a16="http://schemas.microsoft.com/office/drawing/2014/main" id="{0EDF9C74-2F4F-0D48-9359-68FF2FD61AEF}"/>
              </a:ext>
            </a:extLst>
          </p:cNvPr>
          <p:cNvCxnSpPr>
            <a:cxnSpLocks/>
            <a:stCxn id="13" idx="6"/>
            <a:endCxn id="17" idx="2"/>
          </p:cNvCxnSpPr>
          <p:nvPr/>
        </p:nvCxnSpPr>
        <p:spPr>
          <a:xfrm>
            <a:off x="3575720" y="2924944"/>
            <a:ext cx="576064" cy="576064"/>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90" name="Straight Arrow Connector 189">
            <a:extLst>
              <a:ext uri="{FF2B5EF4-FFF2-40B4-BE49-F238E27FC236}">
                <a16:creationId xmlns:a16="http://schemas.microsoft.com/office/drawing/2014/main" id="{87C98511-C34E-5343-9D04-33BA90126586}"/>
              </a:ext>
            </a:extLst>
          </p:cNvPr>
          <p:cNvCxnSpPr>
            <a:cxnSpLocks/>
            <a:stCxn id="14" idx="3"/>
            <a:endCxn id="17" idx="7"/>
          </p:cNvCxnSpPr>
          <p:nvPr/>
        </p:nvCxnSpPr>
        <p:spPr>
          <a:xfrm flipH="1">
            <a:off x="4274709" y="1956339"/>
            <a:ext cx="765710" cy="1493752"/>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257" name="Straight Arrow Connector 256">
            <a:extLst>
              <a:ext uri="{FF2B5EF4-FFF2-40B4-BE49-F238E27FC236}">
                <a16:creationId xmlns:a16="http://schemas.microsoft.com/office/drawing/2014/main" id="{F2F216E5-8B61-0C42-B27B-BCB174E68B3A}"/>
              </a:ext>
            </a:extLst>
          </p:cNvPr>
          <p:cNvCxnSpPr>
            <a:cxnSpLocks/>
            <a:stCxn id="17" idx="6"/>
            <a:endCxn id="19" idx="3"/>
          </p:cNvCxnSpPr>
          <p:nvPr/>
        </p:nvCxnSpPr>
        <p:spPr>
          <a:xfrm flipV="1">
            <a:off x="4295801" y="3022002"/>
            <a:ext cx="1972153" cy="479007"/>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242" name="Straight Arrow Connector 241">
            <a:extLst>
              <a:ext uri="{FF2B5EF4-FFF2-40B4-BE49-F238E27FC236}">
                <a16:creationId xmlns:a16="http://schemas.microsoft.com/office/drawing/2014/main" id="{378847D0-7107-9049-BB11-46FB56DDD1ED}"/>
              </a:ext>
            </a:extLst>
          </p:cNvPr>
          <p:cNvCxnSpPr>
            <a:cxnSpLocks/>
            <a:stCxn id="8" idx="5"/>
            <a:endCxn id="9" idx="7"/>
          </p:cNvCxnSpPr>
          <p:nvPr/>
        </p:nvCxnSpPr>
        <p:spPr>
          <a:xfrm flipH="1">
            <a:off x="2113865" y="1751725"/>
            <a:ext cx="1008717" cy="865628"/>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15" name="Straight Arrow Connector 114">
            <a:extLst>
              <a:ext uri="{FF2B5EF4-FFF2-40B4-BE49-F238E27FC236}">
                <a16:creationId xmlns:a16="http://schemas.microsoft.com/office/drawing/2014/main" id="{78B4A22D-F9D1-4236-B104-2129EED4048B}"/>
              </a:ext>
            </a:extLst>
          </p:cNvPr>
          <p:cNvCxnSpPr>
            <a:cxnSpLocks/>
          </p:cNvCxnSpPr>
          <p:nvPr/>
        </p:nvCxnSpPr>
        <p:spPr>
          <a:xfrm flipH="1">
            <a:off x="4076679" y="1912958"/>
            <a:ext cx="968108" cy="674974"/>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23" name="Straight Arrow Connector 122">
            <a:extLst>
              <a:ext uri="{FF2B5EF4-FFF2-40B4-BE49-F238E27FC236}">
                <a16:creationId xmlns:a16="http://schemas.microsoft.com/office/drawing/2014/main" id="{E0E23AC0-B1A1-3F48-8BB8-FE561CC2A7C8}"/>
              </a:ext>
            </a:extLst>
          </p:cNvPr>
          <p:cNvCxnSpPr>
            <a:cxnSpLocks/>
            <a:stCxn id="24" idx="5"/>
            <a:endCxn id="25" idx="1"/>
          </p:cNvCxnSpPr>
          <p:nvPr/>
        </p:nvCxnSpPr>
        <p:spPr>
          <a:xfrm>
            <a:off x="9560677" y="2026251"/>
            <a:ext cx="300830" cy="1207816"/>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68" name="Straight Arrow Connector 67">
            <a:extLst>
              <a:ext uri="{FF2B5EF4-FFF2-40B4-BE49-F238E27FC236}">
                <a16:creationId xmlns:a16="http://schemas.microsoft.com/office/drawing/2014/main" id="{EBACFDC9-8FC2-CA4D-A196-C1B5A3EC01E5}"/>
              </a:ext>
            </a:extLst>
          </p:cNvPr>
          <p:cNvCxnSpPr>
            <a:cxnSpLocks/>
            <a:stCxn id="23" idx="4"/>
            <a:endCxn id="21" idx="7"/>
          </p:cNvCxnSpPr>
          <p:nvPr/>
        </p:nvCxnSpPr>
        <p:spPr>
          <a:xfrm flipH="1">
            <a:off x="7059830" y="2708920"/>
            <a:ext cx="1076431" cy="1690828"/>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248" name="Straight Arrow Connector 247">
            <a:extLst>
              <a:ext uri="{FF2B5EF4-FFF2-40B4-BE49-F238E27FC236}">
                <a16:creationId xmlns:a16="http://schemas.microsoft.com/office/drawing/2014/main" id="{D87F4DC9-AF8A-6F48-B30D-E8C821ACEBFD}"/>
              </a:ext>
            </a:extLst>
          </p:cNvPr>
          <p:cNvCxnSpPr>
            <a:cxnSpLocks/>
            <a:stCxn id="21" idx="6"/>
            <a:endCxn id="28" idx="3"/>
          </p:cNvCxnSpPr>
          <p:nvPr/>
        </p:nvCxnSpPr>
        <p:spPr>
          <a:xfrm flipV="1">
            <a:off x="7080920" y="3700253"/>
            <a:ext cx="1163720" cy="750412"/>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254" name="Straight Arrow Connector 253">
            <a:extLst>
              <a:ext uri="{FF2B5EF4-FFF2-40B4-BE49-F238E27FC236}">
                <a16:creationId xmlns:a16="http://schemas.microsoft.com/office/drawing/2014/main" id="{1808D997-EEDF-1F45-8F3E-22C433AF741D}"/>
              </a:ext>
            </a:extLst>
          </p:cNvPr>
          <p:cNvCxnSpPr>
            <a:cxnSpLocks/>
            <a:stCxn id="26" idx="5"/>
            <a:endCxn id="31" idx="0"/>
          </p:cNvCxnSpPr>
          <p:nvPr/>
        </p:nvCxnSpPr>
        <p:spPr>
          <a:xfrm>
            <a:off x="8523182" y="1755854"/>
            <a:ext cx="678885" cy="2753764"/>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245" name="Straight Arrow Connector 244">
            <a:extLst>
              <a:ext uri="{FF2B5EF4-FFF2-40B4-BE49-F238E27FC236}">
                <a16:creationId xmlns:a16="http://schemas.microsoft.com/office/drawing/2014/main" id="{999A5C51-34D4-6444-8422-8D17B92181C0}"/>
              </a:ext>
            </a:extLst>
          </p:cNvPr>
          <p:cNvCxnSpPr>
            <a:cxnSpLocks/>
            <a:stCxn id="19" idx="7"/>
            <a:endCxn id="30" idx="3"/>
          </p:cNvCxnSpPr>
          <p:nvPr/>
        </p:nvCxnSpPr>
        <p:spPr>
          <a:xfrm flipV="1">
            <a:off x="6369787" y="1956339"/>
            <a:ext cx="732224" cy="963828"/>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62" name="Straight Arrow Connector 61">
            <a:extLst>
              <a:ext uri="{FF2B5EF4-FFF2-40B4-BE49-F238E27FC236}">
                <a16:creationId xmlns:a16="http://schemas.microsoft.com/office/drawing/2014/main" id="{80E16773-A263-C84F-8A46-E0F1202EA150}"/>
              </a:ext>
            </a:extLst>
          </p:cNvPr>
          <p:cNvCxnSpPr>
            <a:cxnSpLocks/>
            <a:stCxn id="14" idx="4"/>
            <a:endCxn id="19" idx="2"/>
          </p:cNvCxnSpPr>
          <p:nvPr/>
        </p:nvCxnSpPr>
        <p:spPr>
          <a:xfrm>
            <a:off x="5091336" y="1977430"/>
            <a:ext cx="1155526" cy="993654"/>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13" name="Straight Arrow Connector 112">
            <a:extLst>
              <a:ext uri="{FF2B5EF4-FFF2-40B4-BE49-F238E27FC236}">
                <a16:creationId xmlns:a16="http://schemas.microsoft.com/office/drawing/2014/main" id="{420B2110-677E-164F-AF1F-13B7A1475D8C}"/>
              </a:ext>
            </a:extLst>
          </p:cNvPr>
          <p:cNvCxnSpPr>
            <a:cxnSpLocks/>
            <a:stCxn id="12" idx="7"/>
            <a:endCxn id="16" idx="2"/>
          </p:cNvCxnSpPr>
          <p:nvPr/>
        </p:nvCxnSpPr>
        <p:spPr>
          <a:xfrm>
            <a:off x="3749894" y="4890252"/>
            <a:ext cx="833939" cy="266941"/>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spTree>
    <p:extLst>
      <p:ext uri="{BB962C8B-B14F-4D97-AF65-F5344CB8AC3E}">
        <p14:creationId xmlns:p14="http://schemas.microsoft.com/office/powerpoint/2010/main" val="3072926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9E7FD-7658-4CD2-9572-B38387F5D9B9}"/>
              </a:ext>
            </a:extLst>
          </p:cNvPr>
          <p:cNvSpPr>
            <a:spLocks noGrp="1"/>
          </p:cNvSpPr>
          <p:nvPr>
            <p:ph type="title"/>
          </p:nvPr>
        </p:nvSpPr>
        <p:spPr/>
        <p:txBody>
          <a:bodyPr/>
          <a:lstStyle/>
          <a:p>
            <a:r>
              <a:rPr lang="en-US" b="1" dirty="0"/>
              <a:t>Field data collection</a:t>
            </a:r>
          </a:p>
        </p:txBody>
      </p:sp>
      <p:sp>
        <p:nvSpPr>
          <p:cNvPr id="3" name="Content Placeholder 2">
            <a:extLst>
              <a:ext uri="{FF2B5EF4-FFF2-40B4-BE49-F238E27FC236}">
                <a16:creationId xmlns:a16="http://schemas.microsoft.com/office/drawing/2014/main" id="{968E2E13-8B1E-44F4-9E5D-C37F72324167}"/>
              </a:ext>
            </a:extLst>
          </p:cNvPr>
          <p:cNvSpPr>
            <a:spLocks noGrp="1"/>
          </p:cNvSpPr>
          <p:nvPr>
            <p:ph idx="1"/>
          </p:nvPr>
        </p:nvSpPr>
        <p:spPr>
          <a:xfrm>
            <a:off x="482322" y="1473907"/>
            <a:ext cx="8309696" cy="5018968"/>
          </a:xfrm>
        </p:spPr>
        <p:txBody>
          <a:bodyPr>
            <a:noAutofit/>
          </a:bodyPr>
          <a:lstStyle/>
          <a:p>
            <a:pPr lvl="0"/>
            <a:r>
              <a:rPr lang="en-US" sz="2000" dirty="0">
                <a:effectLst>
                  <a:outerShdw blurRad="38100" dist="38100" dir="2700000" algn="tl">
                    <a:srgbClr val="000000">
                      <a:alpha val="43137"/>
                    </a:srgbClr>
                  </a:outerShdw>
                </a:effectLst>
              </a:rPr>
              <a:t>Use ethical guidance – Ask permission </a:t>
            </a:r>
            <a:r>
              <a:rPr lang="en-US" sz="2000" dirty="0"/>
              <a:t>to use </a:t>
            </a:r>
            <a:r>
              <a:rPr lang="en-US" sz="2000" dirty="0">
                <a:effectLst>
                  <a:outerShdw blurRad="38100" dist="38100" dir="2700000" algn="tl">
                    <a:srgbClr val="000000">
                      <a:alpha val="43137"/>
                    </a:srgbClr>
                  </a:outerShdw>
                </a:effectLst>
              </a:rPr>
              <a:t>recording devise and even to approach and ask questions </a:t>
            </a:r>
          </a:p>
          <a:p>
            <a:pPr lvl="0"/>
            <a:r>
              <a:rPr lang="en-US" sz="2000" dirty="0">
                <a:effectLst>
                  <a:outerShdw blurRad="38100" dist="38100" dir="2700000" algn="tl">
                    <a:srgbClr val="000000">
                      <a:alpha val="43137"/>
                    </a:srgbClr>
                  </a:outerShdw>
                </a:effectLst>
              </a:rPr>
              <a:t>h</a:t>
            </a:r>
            <a:r>
              <a:rPr lang="en-US" sz="2000" dirty="0"/>
              <a:t>ighlight anonymity – not confidentiality – </a:t>
            </a:r>
            <a:r>
              <a:rPr lang="en-US" sz="2000" dirty="0">
                <a:effectLst>
                  <a:outerShdw blurRad="38100" dist="38100" dir="2700000" algn="tl">
                    <a:srgbClr val="000000">
                      <a:alpha val="43137"/>
                    </a:srgbClr>
                  </a:outerShdw>
                </a:effectLst>
              </a:rPr>
              <a:t>you ARE on record</a:t>
            </a:r>
          </a:p>
          <a:p>
            <a:pPr lvl="0"/>
            <a:r>
              <a:rPr lang="en-US" sz="2000" dirty="0">
                <a:effectLst>
                  <a:outerShdw blurRad="38100" dist="38100" dir="2700000" algn="tl">
                    <a:srgbClr val="000000">
                      <a:alpha val="43137"/>
                    </a:srgbClr>
                  </a:outerShdw>
                </a:effectLst>
              </a:rPr>
              <a:t>Explain</a:t>
            </a:r>
            <a:r>
              <a:rPr lang="en-US" sz="2000" dirty="0"/>
              <a:t> the evaluation, responsibilities and final results’ purpose</a:t>
            </a:r>
          </a:p>
          <a:p>
            <a:r>
              <a:rPr lang="en-US" sz="2000" dirty="0"/>
              <a:t>Do not repeat </a:t>
            </a:r>
            <a:r>
              <a:rPr lang="en-US" sz="2000" dirty="0">
                <a:effectLst>
                  <a:outerShdw blurRad="38100" dist="38100" dir="2700000" algn="tl">
                    <a:srgbClr val="000000">
                      <a:alpha val="43137"/>
                    </a:srgbClr>
                  </a:outerShdw>
                </a:effectLst>
              </a:rPr>
              <a:t>information from another interview </a:t>
            </a:r>
            <a:endParaRPr lang="en-US" sz="2000" dirty="0"/>
          </a:p>
          <a:p>
            <a:pPr lvl="0"/>
            <a:r>
              <a:rPr lang="en-US" sz="2000" dirty="0"/>
              <a:t>Be careful with </a:t>
            </a:r>
            <a:r>
              <a:rPr lang="en-US" sz="2000" dirty="0">
                <a:effectLst>
                  <a:outerShdw blurRad="38100" dist="38100" dir="2700000" algn="tl">
                    <a:srgbClr val="000000">
                      <a:alpha val="43137"/>
                    </a:srgbClr>
                  </a:outerShdw>
                </a:effectLst>
              </a:rPr>
              <a:t>leading questions, face expressions, nodding</a:t>
            </a:r>
          </a:p>
          <a:p>
            <a:pPr lvl="0"/>
            <a:r>
              <a:rPr lang="en-US" sz="2000" dirty="0"/>
              <a:t>Perception is not enough, </a:t>
            </a:r>
            <a:r>
              <a:rPr lang="en-US" sz="2000" dirty="0">
                <a:effectLst>
                  <a:outerShdw blurRad="38100" dist="38100" dir="2700000" algn="tl">
                    <a:srgbClr val="000000">
                      <a:alpha val="43137"/>
                    </a:srgbClr>
                  </a:outerShdw>
                </a:effectLst>
              </a:rPr>
              <a:t>ask for evidence</a:t>
            </a:r>
            <a:r>
              <a:rPr lang="en-US" sz="2000" dirty="0"/>
              <a:t>/examples </a:t>
            </a:r>
          </a:p>
          <a:p>
            <a:pPr marL="0" indent="0">
              <a:buNone/>
            </a:pPr>
            <a:r>
              <a:rPr lang="en-US" sz="2000" dirty="0"/>
              <a:t> - what evidence is there of what you perceived?</a:t>
            </a:r>
          </a:p>
          <a:p>
            <a:pPr lvl="0"/>
            <a:r>
              <a:rPr lang="en-US" sz="2000" dirty="0">
                <a:effectLst>
                  <a:outerShdw blurRad="38100" dist="38100" dir="2700000" algn="tl">
                    <a:srgbClr val="000000">
                      <a:alpha val="43137"/>
                    </a:srgbClr>
                  </a:outerShdw>
                </a:effectLst>
              </a:rPr>
              <a:t>Interview Protocol </a:t>
            </a:r>
            <a:r>
              <a:rPr lang="en-US" sz="2000" dirty="0"/>
              <a:t>- set minimum questions and coding</a:t>
            </a:r>
          </a:p>
          <a:p>
            <a:pPr lvl="0"/>
            <a:r>
              <a:rPr lang="en-US" sz="2000" b="1" dirty="0">
                <a:solidFill>
                  <a:schemeClr val="accent2"/>
                </a:solidFill>
              </a:rPr>
              <a:t>Can’t get </a:t>
            </a:r>
            <a:r>
              <a:rPr lang="en-US" sz="2000" b="1" dirty="0">
                <a:solidFill>
                  <a:schemeClr val="accent2"/>
                </a:solidFill>
                <a:effectLst>
                  <a:outerShdw blurRad="38100" dist="38100" dir="2700000" algn="tl">
                    <a:srgbClr val="000000">
                      <a:alpha val="43137"/>
                    </a:srgbClr>
                  </a:outerShdw>
                </a:effectLst>
              </a:rPr>
              <a:t>critical comments</a:t>
            </a:r>
            <a:r>
              <a:rPr lang="en-US" sz="2000" b="1" dirty="0">
                <a:solidFill>
                  <a:schemeClr val="accent2"/>
                </a:solidFill>
              </a:rPr>
              <a:t>? 	</a:t>
            </a:r>
          </a:p>
          <a:p>
            <a:pPr lvl="1"/>
            <a:r>
              <a:rPr lang="en-US" sz="2000" b="1" dirty="0">
                <a:solidFill>
                  <a:schemeClr val="accent2"/>
                </a:solidFill>
                <a:effectLst>
                  <a:outerShdw blurRad="38100" dist="38100" dir="2700000" algn="tl">
                    <a:srgbClr val="000000">
                      <a:alpha val="43137"/>
                    </a:srgbClr>
                  </a:outerShdw>
                </a:effectLst>
              </a:rPr>
              <a:t>Ask for recommendations to better position/improve the agency/</a:t>
            </a:r>
            <a:br>
              <a:rPr lang="en-US" sz="2000" b="1" dirty="0">
                <a:solidFill>
                  <a:schemeClr val="accent2"/>
                </a:solidFill>
                <a:effectLst>
                  <a:outerShdw blurRad="38100" dist="38100" dir="2700000" algn="tl">
                    <a:srgbClr val="000000">
                      <a:alpha val="43137"/>
                    </a:srgbClr>
                  </a:outerShdw>
                </a:effectLst>
              </a:rPr>
            </a:br>
            <a:r>
              <a:rPr lang="en-US" sz="2000" b="1" dirty="0" err="1">
                <a:solidFill>
                  <a:schemeClr val="accent2"/>
                </a:solidFill>
                <a:effectLst>
                  <a:outerShdw blurRad="38100" dist="38100" dir="2700000" algn="tl">
                    <a:srgbClr val="000000">
                      <a:alpha val="43137"/>
                    </a:srgbClr>
                  </a:outerShdw>
                </a:effectLst>
              </a:rPr>
              <a:t>programme</a:t>
            </a:r>
            <a:endParaRPr lang="en-US" sz="2000" b="1" dirty="0">
              <a:solidFill>
                <a:schemeClr val="accent2"/>
              </a:solidFill>
              <a:effectLst>
                <a:outerShdw blurRad="38100" dist="38100" dir="2700000" algn="tl">
                  <a:srgbClr val="000000">
                    <a:alpha val="43137"/>
                  </a:srgbClr>
                </a:outerShdw>
              </a:effectLst>
            </a:endParaRPr>
          </a:p>
        </p:txBody>
      </p:sp>
      <p:sp>
        <p:nvSpPr>
          <p:cNvPr id="5" name="Slide Number Placeholder 2">
            <a:extLst>
              <a:ext uri="{FF2B5EF4-FFF2-40B4-BE49-F238E27FC236}">
                <a16:creationId xmlns:a16="http://schemas.microsoft.com/office/drawing/2014/main" id="{93FBD6CC-A26F-4E48-8EAB-9C83FDE0AFD5}"/>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45</a:t>
            </a:fld>
            <a:endParaRPr lang="en-GB" dirty="0"/>
          </a:p>
        </p:txBody>
      </p:sp>
      <p:pic>
        <p:nvPicPr>
          <p:cNvPr id="6" name="Picture 5" descr="A picture containing sky, outdoor, ground, tree&#10;&#10;Description generated with very high confidence">
            <a:extLst>
              <a:ext uri="{FF2B5EF4-FFF2-40B4-BE49-F238E27FC236}">
                <a16:creationId xmlns:a16="http://schemas.microsoft.com/office/drawing/2014/main" id="{FA7499B2-DA86-456F-886E-21A550B079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1524" y="2628900"/>
            <a:ext cx="2133601" cy="1600200"/>
          </a:xfrm>
          <a:prstGeom prst="rect">
            <a:avLst/>
          </a:prstGeom>
        </p:spPr>
      </p:pic>
      <p:pic>
        <p:nvPicPr>
          <p:cNvPr id="10" name="Picture 9" descr="A picture containing text, map&#10;&#10;Description generated with very high confidence">
            <a:extLst>
              <a:ext uri="{FF2B5EF4-FFF2-40B4-BE49-F238E27FC236}">
                <a16:creationId xmlns:a16="http://schemas.microsoft.com/office/drawing/2014/main" id="{13D4CD2C-0D25-450F-B2CF-EA7A335058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580534" y="1601582"/>
            <a:ext cx="2984747" cy="2229348"/>
          </a:xfrm>
          <a:prstGeom prst="rect">
            <a:avLst/>
          </a:prstGeom>
        </p:spPr>
      </p:pic>
      <p:pic>
        <p:nvPicPr>
          <p:cNvPr id="12" name="Picture 11" descr="A dining room table&#10;&#10;Description generated with very high confidence">
            <a:extLst>
              <a:ext uri="{FF2B5EF4-FFF2-40B4-BE49-F238E27FC236}">
                <a16:creationId xmlns:a16="http://schemas.microsoft.com/office/drawing/2014/main" id="{6F80C254-F862-4619-B18E-8E502A87B7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71021" y="4686217"/>
            <a:ext cx="2418831" cy="1806658"/>
          </a:xfrm>
          <a:prstGeom prst="rect">
            <a:avLst/>
          </a:prstGeom>
        </p:spPr>
      </p:pic>
    </p:spTree>
    <p:extLst>
      <p:ext uri="{BB962C8B-B14F-4D97-AF65-F5344CB8AC3E}">
        <p14:creationId xmlns:p14="http://schemas.microsoft.com/office/powerpoint/2010/main" val="742096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par>
                                <p:cTn id="46" presetID="22" presetClass="entr" presetSubtype="4"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par>
                                <p:cTn id="49" presetID="2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9E7FD-7658-4CD2-9572-B38387F5D9B9}"/>
              </a:ext>
            </a:extLst>
          </p:cNvPr>
          <p:cNvSpPr>
            <a:spLocks noGrp="1"/>
          </p:cNvSpPr>
          <p:nvPr>
            <p:ph type="title"/>
          </p:nvPr>
        </p:nvSpPr>
        <p:spPr>
          <a:xfrm>
            <a:off x="3504928" y="0"/>
            <a:ext cx="7776864" cy="1325563"/>
          </a:xfrm>
        </p:spPr>
        <p:txBody>
          <a:bodyPr/>
          <a:lstStyle/>
          <a:p>
            <a:r>
              <a:rPr lang="en-US" b="1" dirty="0"/>
              <a:t>Out there in the field …</a:t>
            </a:r>
          </a:p>
        </p:txBody>
      </p:sp>
      <p:sp>
        <p:nvSpPr>
          <p:cNvPr id="3" name="Content Placeholder 2">
            <a:extLst>
              <a:ext uri="{FF2B5EF4-FFF2-40B4-BE49-F238E27FC236}">
                <a16:creationId xmlns:a16="http://schemas.microsoft.com/office/drawing/2014/main" id="{968E2E13-8B1E-44F4-9E5D-C37F72324167}"/>
              </a:ext>
            </a:extLst>
          </p:cNvPr>
          <p:cNvSpPr>
            <a:spLocks noGrp="1"/>
          </p:cNvSpPr>
          <p:nvPr>
            <p:ph idx="1"/>
          </p:nvPr>
        </p:nvSpPr>
        <p:spPr>
          <a:xfrm>
            <a:off x="2135560" y="1340768"/>
            <a:ext cx="7776864" cy="3556992"/>
          </a:xfrm>
        </p:spPr>
        <p:txBody>
          <a:bodyPr>
            <a:noAutofit/>
          </a:bodyPr>
          <a:lstStyle/>
          <a:p>
            <a:r>
              <a:rPr lang="en-US" sz="1800" dirty="0">
                <a:effectLst>
                  <a:outerShdw blurRad="38100" dist="38100" dir="2700000" algn="tl">
                    <a:srgbClr val="000000">
                      <a:alpha val="43137"/>
                    </a:srgbClr>
                  </a:outerShdw>
                </a:effectLst>
              </a:rPr>
              <a:t>Vaccines/prophylaxis, </a:t>
            </a:r>
            <a:r>
              <a:rPr lang="en-US" sz="1800" dirty="0"/>
              <a:t>repellent, phone, radio, water pills, boots/hills</a:t>
            </a:r>
            <a:endParaRPr lang="en-US" sz="1800" dirty="0">
              <a:effectLst>
                <a:outerShdw blurRad="38100" dist="38100" dir="2700000" algn="tl">
                  <a:srgbClr val="000000">
                    <a:alpha val="43137"/>
                  </a:srgbClr>
                </a:outerShdw>
              </a:effectLst>
            </a:endParaRPr>
          </a:p>
          <a:p>
            <a:r>
              <a:rPr lang="en-US" sz="1800" dirty="0">
                <a:effectLst>
                  <a:outerShdw blurRad="38100" dist="38100" dir="2700000" algn="tl">
                    <a:srgbClr val="000000">
                      <a:alpha val="43137"/>
                    </a:srgbClr>
                  </a:outerShdw>
                </a:effectLst>
              </a:rPr>
              <a:t>Security </a:t>
            </a:r>
            <a:r>
              <a:rPr lang="en-US" sz="1800" dirty="0"/>
              <a:t>training/clearance</a:t>
            </a:r>
          </a:p>
          <a:p>
            <a:r>
              <a:rPr lang="en-US" sz="1800" dirty="0"/>
              <a:t>Protocolary meetings  – </a:t>
            </a:r>
            <a:r>
              <a:rPr lang="en-US" sz="1800" dirty="0">
                <a:effectLst>
                  <a:outerShdw blurRad="38100" dist="38100" dir="2700000" algn="tl">
                    <a:srgbClr val="000000">
                      <a:alpha val="43137"/>
                    </a:srgbClr>
                  </a:outerShdw>
                </a:effectLst>
              </a:rPr>
              <a:t>do no harm</a:t>
            </a:r>
          </a:p>
          <a:p>
            <a:r>
              <a:rPr lang="en-US" sz="1800" dirty="0">
                <a:effectLst>
                  <a:outerShdw blurRad="38100" dist="38100" dir="2700000" algn="tl">
                    <a:srgbClr val="000000">
                      <a:alpha val="43137"/>
                    </a:srgbClr>
                  </a:outerShdw>
                </a:effectLst>
              </a:rPr>
              <a:t>Respect culture</a:t>
            </a:r>
            <a:r>
              <a:rPr lang="en-US" sz="1800" dirty="0"/>
              <a:t>, ask about it  (words, attire, seating, touching)</a:t>
            </a:r>
          </a:p>
          <a:p>
            <a:r>
              <a:rPr lang="en-US" sz="1800" dirty="0">
                <a:effectLst>
                  <a:outerShdw blurRad="38100" dist="38100" dir="2700000" algn="tl">
                    <a:srgbClr val="000000">
                      <a:alpha val="43137"/>
                    </a:srgbClr>
                  </a:outerShdw>
                </a:effectLst>
              </a:rPr>
              <a:t>Assess familiarity and adapt </a:t>
            </a:r>
          </a:p>
          <a:p>
            <a:r>
              <a:rPr lang="en-US" sz="1800" dirty="0">
                <a:effectLst>
                  <a:outerShdw blurRad="38100" dist="38100" dir="2700000" algn="tl">
                    <a:srgbClr val="000000">
                      <a:alpha val="43137"/>
                    </a:srgbClr>
                  </a:outerShdw>
                </a:effectLst>
              </a:rPr>
              <a:t>Do not create expectations. </a:t>
            </a:r>
            <a:endParaRPr lang="en-US" sz="1800" dirty="0"/>
          </a:p>
          <a:p>
            <a:pPr lvl="0"/>
            <a:r>
              <a:rPr lang="en-US" sz="1800" dirty="0">
                <a:effectLst>
                  <a:outerShdw blurRad="38100" dist="38100" dir="2700000" algn="tl">
                    <a:srgbClr val="000000">
                      <a:alpha val="43137"/>
                    </a:srgbClr>
                  </a:outerShdw>
                </a:effectLst>
              </a:rPr>
              <a:t>Observation</a:t>
            </a:r>
            <a:r>
              <a:rPr lang="en-US" sz="1800" dirty="0"/>
              <a:t> (be ready to take pictures, but ask first)</a:t>
            </a:r>
          </a:p>
          <a:p>
            <a:r>
              <a:rPr lang="en-US" sz="1800" dirty="0">
                <a:effectLst>
                  <a:outerShdw blurRad="38100" dist="38100" dir="2700000" algn="tl">
                    <a:srgbClr val="000000">
                      <a:alpha val="43137"/>
                    </a:srgbClr>
                  </a:outerShdw>
                </a:effectLst>
              </a:rPr>
              <a:t>Independence</a:t>
            </a:r>
            <a:r>
              <a:rPr lang="en-US" sz="1800" dirty="0"/>
              <a:t>  - </a:t>
            </a:r>
            <a:r>
              <a:rPr lang="en-US" sz="1800" dirty="0" err="1"/>
              <a:t>Programme</a:t>
            </a:r>
            <a:r>
              <a:rPr lang="en-US" sz="1800" dirty="0"/>
              <a:t> staff step out during interviews</a:t>
            </a:r>
          </a:p>
          <a:p>
            <a:r>
              <a:rPr lang="en-US" sz="1800" dirty="0"/>
              <a:t>Get contacts for </a:t>
            </a:r>
            <a:r>
              <a:rPr lang="en-US" sz="1800" dirty="0">
                <a:effectLst>
                  <a:outerShdw blurRad="38100" dist="38100" dir="2700000" algn="tl">
                    <a:srgbClr val="000000">
                      <a:alpha val="43137"/>
                    </a:srgbClr>
                  </a:outerShdw>
                </a:effectLst>
              </a:rPr>
              <a:t>additional document </a:t>
            </a:r>
            <a:r>
              <a:rPr lang="en-US" sz="1800" dirty="0"/>
              <a:t>collection </a:t>
            </a:r>
          </a:p>
          <a:p>
            <a:r>
              <a:rPr lang="en-US" sz="1800" dirty="0"/>
              <a:t>Ensure enough </a:t>
            </a:r>
            <a:r>
              <a:rPr lang="en-US" sz="1800" dirty="0">
                <a:effectLst>
                  <a:outerShdw blurRad="38100" dist="38100" dir="2700000" algn="tl">
                    <a:srgbClr val="000000">
                      <a:alpha val="43137"/>
                    </a:srgbClr>
                  </a:outerShdw>
                </a:effectLst>
              </a:rPr>
              <a:t>time </a:t>
            </a:r>
            <a:r>
              <a:rPr lang="en-US" sz="1800" dirty="0"/>
              <a:t>between meetings, </a:t>
            </a:r>
            <a:r>
              <a:rPr lang="en-US" sz="1800" dirty="0">
                <a:effectLst>
                  <a:outerShdw blurRad="38100" dist="38100" dir="2700000" algn="tl">
                    <a:srgbClr val="000000">
                      <a:alpha val="43137"/>
                    </a:srgbClr>
                  </a:outerShdw>
                </a:effectLst>
              </a:rPr>
              <a:t>do NOT be late</a:t>
            </a:r>
          </a:p>
          <a:p>
            <a:pPr lvl="0"/>
            <a:endParaRPr lang="en-US" sz="2000" dirty="0"/>
          </a:p>
        </p:txBody>
      </p:sp>
      <p:sp>
        <p:nvSpPr>
          <p:cNvPr id="5" name="Slide Number Placeholder 2">
            <a:extLst>
              <a:ext uri="{FF2B5EF4-FFF2-40B4-BE49-F238E27FC236}">
                <a16:creationId xmlns:a16="http://schemas.microsoft.com/office/drawing/2014/main" id="{93FBD6CC-A26F-4E48-8EAB-9C83FDE0AFD5}"/>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46</a:t>
            </a:fld>
            <a:endParaRPr lang="en-GB" dirty="0"/>
          </a:p>
        </p:txBody>
      </p:sp>
      <p:pic>
        <p:nvPicPr>
          <p:cNvPr id="6" name="Picture 5" descr="A group of people standing next to a tree&#10;&#10;Description generated with very high confidence">
            <a:extLst>
              <a:ext uri="{FF2B5EF4-FFF2-40B4-BE49-F238E27FC236}">
                <a16:creationId xmlns:a16="http://schemas.microsoft.com/office/drawing/2014/main" id="{0C02EF16-AF82-4866-BA8B-74D93F87DD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8022" y="4964495"/>
            <a:ext cx="2411760" cy="1808820"/>
          </a:xfrm>
          <a:prstGeom prst="rect">
            <a:avLst/>
          </a:prstGeom>
        </p:spPr>
      </p:pic>
      <p:pic>
        <p:nvPicPr>
          <p:cNvPr id="7" name="Picture 6">
            <a:extLst>
              <a:ext uri="{FF2B5EF4-FFF2-40B4-BE49-F238E27FC236}">
                <a16:creationId xmlns:a16="http://schemas.microsoft.com/office/drawing/2014/main" id="{5746C79F-191F-4BC8-8D9B-DEC3FAF4C7B7}"/>
              </a:ext>
            </a:extLst>
          </p:cNvPr>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8403784" y="4978896"/>
            <a:ext cx="2133600" cy="1808820"/>
          </a:xfrm>
          <a:prstGeom prst="rect">
            <a:avLst/>
          </a:prstGeom>
          <a:noFill/>
          <a:ln>
            <a:noFill/>
          </a:ln>
        </p:spPr>
      </p:pic>
      <p:pic>
        <p:nvPicPr>
          <p:cNvPr id="11" name="Picture 10" descr="A group of people in a room&#10;&#10;Description generated with very high confidence">
            <a:extLst>
              <a:ext uri="{FF2B5EF4-FFF2-40B4-BE49-F238E27FC236}">
                <a16:creationId xmlns:a16="http://schemas.microsoft.com/office/drawing/2014/main" id="{0A140389-1598-4052-9839-C383B8C9BE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2920" y="4984901"/>
            <a:ext cx="2411760" cy="1808820"/>
          </a:xfrm>
          <a:prstGeom prst="rect">
            <a:avLst/>
          </a:prstGeom>
        </p:spPr>
      </p:pic>
      <p:pic>
        <p:nvPicPr>
          <p:cNvPr id="13" name="Picture 12" descr="A group of people sitting on a bench in a park&#10;&#10;Description generated with very high confidence">
            <a:extLst>
              <a:ext uri="{FF2B5EF4-FFF2-40B4-BE49-F238E27FC236}">
                <a16:creationId xmlns:a16="http://schemas.microsoft.com/office/drawing/2014/main" id="{8A238F00-4C95-4EC3-88A4-432C16A5DF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04913" y="5002704"/>
            <a:ext cx="1338760" cy="1785013"/>
          </a:xfrm>
          <a:prstGeom prst="rect">
            <a:avLst/>
          </a:prstGeom>
        </p:spPr>
      </p:pic>
    </p:spTree>
    <p:extLst>
      <p:ext uri="{BB962C8B-B14F-4D97-AF65-F5344CB8AC3E}">
        <p14:creationId xmlns:p14="http://schemas.microsoft.com/office/powerpoint/2010/main" val="3569525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71F9-BB65-446B-9114-8493F22688E9}"/>
              </a:ext>
            </a:extLst>
          </p:cNvPr>
          <p:cNvSpPr>
            <a:spLocks noGrp="1"/>
          </p:cNvSpPr>
          <p:nvPr>
            <p:ph type="title"/>
          </p:nvPr>
        </p:nvSpPr>
        <p:spPr/>
        <p:txBody>
          <a:bodyPr/>
          <a:lstStyle/>
          <a:p>
            <a:r>
              <a:rPr lang="en-US" b="1" dirty="0"/>
              <a:t>Data collection debriefing</a:t>
            </a:r>
          </a:p>
        </p:txBody>
      </p:sp>
      <p:graphicFrame>
        <p:nvGraphicFramePr>
          <p:cNvPr id="6" name="Content Placeholder 5">
            <a:extLst>
              <a:ext uri="{FF2B5EF4-FFF2-40B4-BE49-F238E27FC236}">
                <a16:creationId xmlns:a16="http://schemas.microsoft.com/office/drawing/2014/main" id="{6C42EDFE-EB13-460D-8B22-B8F740034A55}"/>
              </a:ext>
            </a:extLst>
          </p:cNvPr>
          <p:cNvGraphicFramePr>
            <a:graphicFrameLocks noGrp="1"/>
          </p:cNvGraphicFramePr>
          <p:nvPr>
            <p:ph idx="1"/>
          </p:nvPr>
        </p:nvGraphicFramePr>
        <p:xfrm>
          <a:off x="1919536" y="1610179"/>
          <a:ext cx="8229600"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6D048CB4-B46A-724A-8EAA-FD4233E3312C}"/>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47</a:t>
            </a:fld>
            <a:endParaRPr lang="en-GB" dirty="0"/>
          </a:p>
        </p:txBody>
      </p:sp>
    </p:spTree>
    <p:extLst>
      <p:ext uri="{BB962C8B-B14F-4D97-AF65-F5344CB8AC3E}">
        <p14:creationId xmlns:p14="http://schemas.microsoft.com/office/powerpoint/2010/main" val="3862484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CF8637F6-2CFF-4ED8-A5CF-D70E51C785B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E526F28-42E8-424D-AD08-C03764A93B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8DC1347-A92B-4592-A422-15E21B7696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4C7E72A-0FF8-4AF0-A5B9-80578CDA80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8B7B71-5D9C-4701-BE21-5925F2B2E5B4}"/>
              </a:ext>
            </a:extLst>
          </p:cNvPr>
          <p:cNvSpPr>
            <a:spLocks noGrp="1"/>
          </p:cNvSpPr>
          <p:nvPr>
            <p:ph type="title"/>
          </p:nvPr>
        </p:nvSpPr>
        <p:spPr>
          <a:xfrm>
            <a:off x="998620" y="1709738"/>
            <a:ext cx="10348829" cy="1542325"/>
          </a:xfrm>
        </p:spPr>
        <p:txBody>
          <a:bodyPr/>
          <a:lstStyle/>
          <a:p>
            <a:r>
              <a:rPr lang="en-US" dirty="0">
                <a:solidFill>
                  <a:schemeClr val="tx1"/>
                </a:solidFill>
              </a:rPr>
              <a:t>Step 3: Analysis</a:t>
            </a:r>
          </a:p>
        </p:txBody>
      </p:sp>
      <p:cxnSp>
        <p:nvCxnSpPr>
          <p:cNvPr id="9" name="Gerade Verbindung 8">
            <a:extLst>
              <a:ext uri="{FF2B5EF4-FFF2-40B4-BE49-F238E27FC236}">
                <a16:creationId xmlns:a16="http://schemas.microsoft.com/office/drawing/2014/main" id="{AE0A9349-1595-6342-965F-B08519FCAC9D}"/>
              </a:ext>
            </a:extLst>
          </p:cNvPr>
          <p:cNvCxnSpPr/>
          <p:nvPr/>
        </p:nvCxnSpPr>
        <p:spPr>
          <a:xfrm>
            <a:off x="1524000" y="980728"/>
            <a:ext cx="7308304"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B818E2DD-31C9-384B-897F-58CF88DAA2D2}"/>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48</a:t>
            </a:fld>
            <a:endParaRPr lang="en-GB" dirty="0"/>
          </a:p>
        </p:txBody>
      </p:sp>
      <p:pic>
        <p:nvPicPr>
          <p:cNvPr id="6" name="Picture 4" descr="Image result for fitting square into circle">
            <a:extLst>
              <a:ext uri="{FF2B5EF4-FFF2-40B4-BE49-F238E27FC236}">
                <a16:creationId xmlns:a16="http://schemas.microsoft.com/office/drawing/2014/main" id="{7D1F31A5-CA9E-4A5B-8125-F1EFFC76D292}"/>
              </a:ext>
            </a:extLst>
          </p:cNvPr>
          <p:cNvPicPr>
            <a:picLocks noChangeAspect="1" noChangeArrowheads="1"/>
          </p:cNvPicPr>
          <p:nvPr/>
        </p:nvPicPr>
        <p:blipFill rotWithShape="1">
          <a:blip r:embed="rId3" cstate="email">
            <a:alphaModFix/>
            <a:extLst>
              <a:ext uri="{28A0092B-C50C-407E-A947-70E740481C1C}">
                <a14:useLocalDpi xmlns:a14="http://schemas.microsoft.com/office/drawing/2010/main"/>
              </a:ext>
            </a:extLst>
          </a:blip>
          <a:srcRect r="-4" b="-4"/>
          <a:stretch/>
        </p:blipFill>
        <p:spPr bwMode="auto">
          <a:xfrm>
            <a:off x="6310285" y="4277101"/>
            <a:ext cx="2016822" cy="2016822"/>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 name="Picture 8" descr="Image result for inequality puzzle">
            <a:extLst>
              <a:ext uri="{FF2B5EF4-FFF2-40B4-BE49-F238E27FC236}">
                <a16:creationId xmlns:a16="http://schemas.microsoft.com/office/drawing/2014/main" id="{09953D3F-2DAB-4B5D-8576-06F7A38B7F74}"/>
              </a:ext>
            </a:extLst>
          </p:cNvPr>
          <p:cNvPicPr>
            <a:picLocks noChangeAspect="1" noChangeArrowheads="1"/>
          </p:cNvPicPr>
          <p:nvPr/>
        </p:nvPicPr>
        <p:blipFill rotWithShape="1">
          <a:blip r:embed="rId4" cstate="email">
            <a:alphaModFix/>
            <a:extLst>
              <a:ext uri="{28A0092B-C50C-407E-A947-70E740481C1C}">
                <a14:useLocalDpi xmlns:a14="http://schemas.microsoft.com/office/drawing/2010/main"/>
              </a:ext>
            </a:extLst>
          </a:blip>
          <a:srcRect b="-4"/>
          <a:stretch/>
        </p:blipFill>
        <p:spPr bwMode="auto">
          <a:xfrm>
            <a:off x="9230285" y="4193784"/>
            <a:ext cx="2234629" cy="190895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18965B-4E6B-46E5-BC70-CBF463B7EB63}"/>
              </a:ext>
            </a:extLst>
          </p:cNvPr>
          <p:cNvSpPr txBox="1"/>
          <p:nvPr/>
        </p:nvSpPr>
        <p:spPr>
          <a:xfrm>
            <a:off x="6310285" y="3727931"/>
            <a:ext cx="1811031" cy="369332"/>
          </a:xfrm>
          <a:prstGeom prst="rect">
            <a:avLst/>
          </a:prstGeom>
          <a:noFill/>
        </p:spPr>
        <p:txBody>
          <a:bodyPr wrap="square">
            <a:spAutoFit/>
          </a:bodyPr>
          <a:lstStyle/>
          <a:p>
            <a:r>
              <a:rPr lang="en-US" dirty="0">
                <a:solidFill>
                  <a:schemeClr val="tx1">
                    <a:lumMod val="65000"/>
                    <a:lumOff val="35000"/>
                  </a:schemeClr>
                </a:solidFill>
              </a:rPr>
              <a:t>Align to organize</a:t>
            </a:r>
          </a:p>
        </p:txBody>
      </p:sp>
      <p:sp>
        <p:nvSpPr>
          <p:cNvPr id="11" name="TextBox 10">
            <a:extLst>
              <a:ext uri="{FF2B5EF4-FFF2-40B4-BE49-F238E27FC236}">
                <a16:creationId xmlns:a16="http://schemas.microsoft.com/office/drawing/2014/main" id="{102FDEA2-0286-46D4-8682-5E822A559F0B}"/>
              </a:ext>
            </a:extLst>
          </p:cNvPr>
          <p:cNvSpPr txBox="1"/>
          <p:nvPr/>
        </p:nvSpPr>
        <p:spPr>
          <a:xfrm>
            <a:off x="9109035" y="3727931"/>
            <a:ext cx="2162677" cy="369332"/>
          </a:xfrm>
          <a:prstGeom prst="rect">
            <a:avLst/>
          </a:prstGeom>
          <a:noFill/>
        </p:spPr>
        <p:txBody>
          <a:bodyPr wrap="square">
            <a:spAutoFit/>
          </a:bodyPr>
          <a:lstStyle/>
          <a:p>
            <a:r>
              <a:rPr lang="en-US" dirty="0">
                <a:solidFill>
                  <a:schemeClr val="tx1">
                    <a:lumMod val="65000"/>
                    <a:lumOff val="35000"/>
                  </a:schemeClr>
                </a:solidFill>
              </a:rPr>
              <a:t>Aggregate to analyze</a:t>
            </a:r>
          </a:p>
        </p:txBody>
      </p:sp>
    </p:spTree>
    <p:extLst>
      <p:ext uri="{BB962C8B-B14F-4D97-AF65-F5344CB8AC3E}">
        <p14:creationId xmlns:p14="http://schemas.microsoft.com/office/powerpoint/2010/main" val="1247846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ABC6-7975-4D7B-976C-24F20024337A}"/>
              </a:ext>
            </a:extLst>
          </p:cNvPr>
          <p:cNvSpPr>
            <a:spLocks noGrp="1"/>
          </p:cNvSpPr>
          <p:nvPr>
            <p:ph type="title"/>
          </p:nvPr>
        </p:nvSpPr>
        <p:spPr/>
        <p:txBody>
          <a:bodyPr>
            <a:normAutofit/>
          </a:bodyPr>
          <a:lstStyle/>
          <a:p>
            <a:r>
              <a:rPr lang="en-US" b="1" dirty="0"/>
              <a:t>Align to organize</a:t>
            </a:r>
          </a:p>
        </p:txBody>
      </p:sp>
      <p:sp>
        <p:nvSpPr>
          <p:cNvPr id="3" name="Content Placeholder 2">
            <a:extLst>
              <a:ext uri="{FF2B5EF4-FFF2-40B4-BE49-F238E27FC236}">
                <a16:creationId xmlns:a16="http://schemas.microsoft.com/office/drawing/2014/main" id="{4E1535C0-84E4-4CC5-A320-4F06C3073016}"/>
              </a:ext>
            </a:extLst>
          </p:cNvPr>
          <p:cNvSpPr>
            <a:spLocks noGrp="1"/>
          </p:cNvSpPr>
          <p:nvPr>
            <p:ph idx="1"/>
          </p:nvPr>
        </p:nvSpPr>
        <p:spPr>
          <a:xfrm>
            <a:off x="1981200" y="1600200"/>
            <a:ext cx="8229600" cy="4709120"/>
          </a:xfrm>
        </p:spPr>
        <p:txBody>
          <a:bodyPr>
            <a:normAutofit fontScale="55000" lnSpcReduction="20000"/>
          </a:bodyPr>
          <a:lstStyle/>
          <a:p>
            <a:r>
              <a:rPr lang="en-US" sz="4400" dirty="0">
                <a:solidFill>
                  <a:schemeClr val="tx1">
                    <a:lumMod val="65000"/>
                    <a:lumOff val="35000"/>
                  </a:schemeClr>
                </a:solidFill>
              </a:rPr>
              <a:t>Thematic area (if more than one outcome associated)</a:t>
            </a:r>
          </a:p>
          <a:p>
            <a:pPr marL="914400" lvl="2" indent="0">
              <a:buNone/>
            </a:pPr>
            <a:r>
              <a:rPr lang="en-US" sz="4400" dirty="0">
                <a:solidFill>
                  <a:schemeClr val="tx1">
                    <a:lumMod val="65000"/>
                    <a:lumOff val="35000"/>
                  </a:schemeClr>
                </a:solidFill>
              </a:rPr>
              <a:t>Outcomes</a:t>
            </a:r>
          </a:p>
          <a:p>
            <a:pPr marL="1371600" lvl="3" indent="0">
              <a:buNone/>
            </a:pPr>
            <a:r>
              <a:rPr lang="en-US" sz="4400" dirty="0">
                <a:solidFill>
                  <a:schemeClr val="tx1">
                    <a:lumMod val="65000"/>
                    <a:lumOff val="35000"/>
                  </a:schemeClr>
                </a:solidFill>
              </a:rPr>
              <a:t>Projects/interventions/initiatives</a:t>
            </a:r>
          </a:p>
          <a:p>
            <a:pPr marL="1828800" lvl="4" indent="0">
              <a:buNone/>
            </a:pPr>
            <a:r>
              <a:rPr lang="en-US" sz="4400" dirty="0">
                <a:solidFill>
                  <a:schemeClr val="tx1">
                    <a:lumMod val="65000"/>
                    <a:lumOff val="35000"/>
                  </a:schemeClr>
                </a:solidFill>
              </a:rPr>
              <a:t>stakeholder/partnership.</a:t>
            </a:r>
          </a:p>
          <a:p>
            <a:pPr marL="1828800" lvl="4" indent="0">
              <a:buNone/>
            </a:pPr>
            <a:endParaRPr lang="en-US" sz="4400" dirty="0">
              <a:solidFill>
                <a:schemeClr val="tx1">
                  <a:lumMod val="65000"/>
                  <a:lumOff val="35000"/>
                </a:schemeClr>
              </a:solidFill>
            </a:endParaRPr>
          </a:p>
          <a:p>
            <a:r>
              <a:rPr lang="en-US" sz="4400" dirty="0">
                <a:solidFill>
                  <a:schemeClr val="tx1">
                    <a:lumMod val="65000"/>
                    <a:lumOff val="35000"/>
                  </a:schemeClr>
                </a:solidFill>
              </a:rPr>
              <a:t>Issue/problem - map integration/systems</a:t>
            </a:r>
          </a:p>
          <a:p>
            <a:endParaRPr lang="en-US" sz="4400" dirty="0">
              <a:solidFill>
                <a:schemeClr val="tx1">
                  <a:lumMod val="65000"/>
                  <a:lumOff val="35000"/>
                </a:schemeClr>
              </a:solidFill>
            </a:endParaRPr>
          </a:p>
          <a:p>
            <a:r>
              <a:rPr lang="en-US" sz="4400" dirty="0">
                <a:solidFill>
                  <a:schemeClr val="tx1">
                    <a:lumMod val="65000"/>
                    <a:lumOff val="35000"/>
                  </a:schemeClr>
                </a:solidFill>
              </a:rPr>
              <a:t>Solution/outcome (if outcomes are not integrated)</a:t>
            </a:r>
          </a:p>
          <a:p>
            <a:endParaRPr lang="en-US" sz="4400" dirty="0">
              <a:solidFill>
                <a:schemeClr val="tx1">
                  <a:lumMod val="65000"/>
                  <a:lumOff val="35000"/>
                </a:schemeClr>
              </a:solidFill>
            </a:endParaRPr>
          </a:p>
          <a:p>
            <a:r>
              <a:rPr lang="en-US" sz="4400" dirty="0">
                <a:solidFill>
                  <a:schemeClr val="tx1">
                    <a:lumMod val="65000"/>
                    <a:lumOff val="35000"/>
                  </a:schemeClr>
                </a:solidFill>
              </a:rPr>
              <a:t>Stakeholders/partnership - many projects with few partner(s</a:t>
            </a:r>
            <a:r>
              <a:rPr lang="en-US" dirty="0">
                <a:solidFill>
                  <a:schemeClr val="tx1">
                    <a:lumMod val="65000"/>
                    <a:lumOff val="35000"/>
                  </a:schemeClr>
                </a:solidFill>
              </a:rPr>
              <a:t>)</a:t>
            </a:r>
          </a:p>
          <a:p>
            <a:pPr marL="514350" indent="-514350">
              <a:buFont typeface="Arial" panose="020B0604020202020204" pitchFamily="34" charset="0"/>
              <a:buAutoNum type="arabicParenR"/>
            </a:pPr>
            <a:endParaRPr lang="en-US" dirty="0"/>
          </a:p>
          <a:p>
            <a:pPr marL="514350" indent="-514350">
              <a:buAutoNum type="arabicParenR"/>
            </a:pPr>
            <a:endParaRPr lang="en-US" dirty="0"/>
          </a:p>
          <a:p>
            <a:pPr marL="914400" lvl="2" indent="0">
              <a:buNone/>
            </a:pPr>
            <a:r>
              <a:rPr lang="en-US" sz="3100" dirty="0"/>
              <a:t>  </a:t>
            </a:r>
          </a:p>
        </p:txBody>
      </p:sp>
      <p:sp>
        <p:nvSpPr>
          <p:cNvPr id="5" name="Slide Number Placeholder 2">
            <a:extLst>
              <a:ext uri="{FF2B5EF4-FFF2-40B4-BE49-F238E27FC236}">
                <a16:creationId xmlns:a16="http://schemas.microsoft.com/office/drawing/2014/main" id="{8544017F-2394-974A-956D-7163975D506E}"/>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49</a:t>
            </a:fld>
            <a:endParaRPr lang="en-GB" dirty="0"/>
          </a:p>
        </p:txBody>
      </p:sp>
      <p:pic>
        <p:nvPicPr>
          <p:cNvPr id="7" name="Picture 4" descr="Image result for fitting square into circle">
            <a:extLst>
              <a:ext uri="{FF2B5EF4-FFF2-40B4-BE49-F238E27FC236}">
                <a16:creationId xmlns:a16="http://schemas.microsoft.com/office/drawing/2014/main" id="{353F6609-F228-46F9-9B8F-494F16F8F7A7}"/>
              </a:ext>
            </a:extLst>
          </p:cNvPr>
          <p:cNvPicPr>
            <a:picLocks noChangeAspect="1" noChangeArrowheads="1"/>
          </p:cNvPicPr>
          <p:nvPr/>
        </p:nvPicPr>
        <p:blipFill rotWithShape="1">
          <a:blip r:embed="rId3" cstate="email">
            <a:alphaModFix/>
            <a:extLst>
              <a:ext uri="{28A0092B-C50C-407E-A947-70E740481C1C}">
                <a14:useLocalDpi xmlns:a14="http://schemas.microsoft.com/office/drawing/2010/main"/>
              </a:ext>
            </a:extLst>
          </a:blip>
          <a:srcRect r="-4" b="-4"/>
          <a:stretch/>
        </p:blipFill>
        <p:spPr bwMode="auto">
          <a:xfrm>
            <a:off x="7968208" y="2276872"/>
            <a:ext cx="1512168" cy="1512168"/>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061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9E82-AF0E-4305-88E4-4FC046FBF798}"/>
              </a:ext>
            </a:extLst>
          </p:cNvPr>
          <p:cNvSpPr>
            <a:spLocks noGrp="1"/>
          </p:cNvSpPr>
          <p:nvPr>
            <p:ph type="title"/>
          </p:nvPr>
        </p:nvSpPr>
        <p:spPr>
          <a:xfrm>
            <a:off x="1995791" y="18255"/>
            <a:ext cx="10563761" cy="1325563"/>
          </a:xfrm>
        </p:spPr>
        <p:txBody>
          <a:bodyPr>
            <a:normAutofit/>
          </a:bodyPr>
          <a:lstStyle/>
          <a:p>
            <a:r>
              <a:rPr lang="en-US" b="1" dirty="0"/>
              <a:t>United Nations Evaluation Group</a:t>
            </a:r>
            <a:br>
              <a:rPr lang="en-US" b="1" dirty="0"/>
            </a:br>
            <a:r>
              <a:rPr lang="en-US" b="1" dirty="0"/>
              <a:t>Norms and standards for Evaluation </a:t>
            </a:r>
          </a:p>
        </p:txBody>
      </p:sp>
      <p:sp>
        <p:nvSpPr>
          <p:cNvPr id="3" name="Content Placeholder 2">
            <a:extLst>
              <a:ext uri="{FF2B5EF4-FFF2-40B4-BE49-F238E27FC236}">
                <a16:creationId xmlns:a16="http://schemas.microsoft.com/office/drawing/2014/main" id="{B89A423E-0DEF-4737-A421-EB9C3FF712A0}"/>
              </a:ext>
            </a:extLst>
          </p:cNvPr>
          <p:cNvSpPr>
            <a:spLocks noGrp="1"/>
          </p:cNvSpPr>
          <p:nvPr>
            <p:ph sz="half" idx="1"/>
          </p:nvPr>
        </p:nvSpPr>
        <p:spPr/>
        <p:txBody>
          <a:bodyPr>
            <a:normAutofit fontScale="77500" lnSpcReduction="20000"/>
          </a:bodyPr>
          <a:lstStyle/>
          <a:p>
            <a:pPr marL="0" indent="0">
              <a:buNone/>
            </a:pPr>
            <a:r>
              <a:rPr lang="en-US" sz="2800" b="1" u="sng" dirty="0"/>
              <a:t>Norms</a:t>
            </a:r>
          </a:p>
          <a:p>
            <a:pPr marL="0" indent="0">
              <a:buNone/>
            </a:pPr>
            <a:r>
              <a:rPr lang="en-US" sz="2800" dirty="0"/>
              <a:t>1 - Internationally agreed principles, goals and targets</a:t>
            </a:r>
          </a:p>
          <a:p>
            <a:pPr marL="0" indent="0">
              <a:buNone/>
            </a:pPr>
            <a:r>
              <a:rPr lang="en-US" sz="2800" dirty="0"/>
              <a:t>2 – Utility</a:t>
            </a:r>
          </a:p>
          <a:p>
            <a:pPr marL="0" indent="0">
              <a:buNone/>
            </a:pPr>
            <a:r>
              <a:rPr lang="en-US" sz="2800" dirty="0"/>
              <a:t>3 – Credibility</a:t>
            </a:r>
          </a:p>
          <a:p>
            <a:pPr marL="0" indent="0">
              <a:buNone/>
            </a:pPr>
            <a:r>
              <a:rPr lang="en-US" sz="2800" dirty="0"/>
              <a:t>4 – independence</a:t>
            </a:r>
          </a:p>
          <a:p>
            <a:pPr marL="0" indent="0">
              <a:buNone/>
            </a:pPr>
            <a:r>
              <a:rPr lang="en-US" sz="2800" dirty="0"/>
              <a:t>5 – Impartiality</a:t>
            </a:r>
          </a:p>
          <a:p>
            <a:pPr marL="0" indent="0">
              <a:buNone/>
            </a:pPr>
            <a:r>
              <a:rPr lang="en-US" sz="2800" dirty="0"/>
              <a:t>6 – Ethics</a:t>
            </a:r>
          </a:p>
          <a:p>
            <a:pPr marL="0" indent="0">
              <a:buNone/>
            </a:pPr>
            <a:r>
              <a:rPr lang="en-US" sz="2800" dirty="0"/>
              <a:t>7 – Transparency</a:t>
            </a:r>
          </a:p>
          <a:p>
            <a:pPr marL="0" indent="0">
              <a:buNone/>
            </a:pPr>
            <a:r>
              <a:rPr lang="en-US" sz="2800" dirty="0"/>
              <a:t>8 - Human Rights &amp; Gender Equality </a:t>
            </a:r>
          </a:p>
          <a:p>
            <a:pPr marL="0" indent="0">
              <a:buNone/>
            </a:pPr>
            <a:r>
              <a:rPr lang="en-US" sz="2800" dirty="0"/>
              <a:t>9 – National Evaluation Capacities</a:t>
            </a:r>
          </a:p>
          <a:p>
            <a:pPr marL="0" indent="0">
              <a:buNone/>
            </a:pPr>
            <a:r>
              <a:rPr lang="en-US" sz="2800" dirty="0"/>
              <a:t>10 - Professionalism</a:t>
            </a:r>
          </a:p>
          <a:p>
            <a:endParaRPr lang="en-US" dirty="0"/>
          </a:p>
        </p:txBody>
      </p:sp>
      <p:sp>
        <p:nvSpPr>
          <p:cNvPr id="4" name="Content Placeholder 3">
            <a:extLst>
              <a:ext uri="{FF2B5EF4-FFF2-40B4-BE49-F238E27FC236}">
                <a16:creationId xmlns:a16="http://schemas.microsoft.com/office/drawing/2014/main" id="{C8F93D3D-3D23-474C-8527-D0D1F302C8CF}"/>
              </a:ext>
            </a:extLst>
          </p:cNvPr>
          <p:cNvSpPr>
            <a:spLocks noGrp="1"/>
          </p:cNvSpPr>
          <p:nvPr>
            <p:ph sz="half" idx="2"/>
          </p:nvPr>
        </p:nvSpPr>
        <p:spPr/>
        <p:txBody>
          <a:bodyPr>
            <a:normAutofit/>
          </a:bodyPr>
          <a:lstStyle/>
          <a:p>
            <a:pPr marL="0" indent="0">
              <a:buNone/>
            </a:pPr>
            <a:r>
              <a:rPr lang="en-US" sz="2200" b="1" u="sng" dirty="0"/>
              <a:t>Standards</a:t>
            </a:r>
          </a:p>
          <a:p>
            <a:pPr marL="514350" indent="-514350">
              <a:buFont typeface="+mj-lt"/>
              <a:buAutoNum type="arabicPeriod"/>
            </a:pPr>
            <a:r>
              <a:rPr lang="en-US" sz="2200" dirty="0"/>
              <a:t>Institutional Framework</a:t>
            </a:r>
          </a:p>
          <a:p>
            <a:pPr marL="514350" indent="-514350">
              <a:buFont typeface="+mj-lt"/>
              <a:buAutoNum type="arabicPeriod"/>
            </a:pPr>
            <a:r>
              <a:rPr lang="en-US" sz="2200" dirty="0"/>
              <a:t>Management of the Evaluation Function  </a:t>
            </a:r>
          </a:p>
          <a:p>
            <a:pPr marL="514350" indent="-514350">
              <a:buFont typeface="+mj-lt"/>
              <a:buAutoNum type="arabicPeriod"/>
            </a:pPr>
            <a:r>
              <a:rPr lang="en-US" sz="2200" dirty="0"/>
              <a:t>Evaluation Competencies </a:t>
            </a:r>
          </a:p>
          <a:p>
            <a:pPr marL="514350" indent="-514350">
              <a:buFont typeface="+mj-lt"/>
              <a:buAutoNum type="arabicPeriod"/>
            </a:pPr>
            <a:r>
              <a:rPr lang="en-US" sz="2200" dirty="0"/>
              <a:t>Conduct of Evaluations</a:t>
            </a:r>
          </a:p>
          <a:p>
            <a:pPr marL="514350" indent="-514350">
              <a:buFont typeface="+mj-lt"/>
              <a:buAutoNum type="arabicPeriod"/>
            </a:pPr>
            <a:r>
              <a:rPr lang="en-US" sz="2200" dirty="0"/>
              <a:t>Quality </a:t>
            </a:r>
          </a:p>
          <a:p>
            <a:endParaRPr lang="en-US" dirty="0"/>
          </a:p>
        </p:txBody>
      </p:sp>
      <p:pic>
        <p:nvPicPr>
          <p:cNvPr id="5" name="Picture 4">
            <a:extLst>
              <a:ext uri="{FF2B5EF4-FFF2-40B4-BE49-F238E27FC236}">
                <a16:creationId xmlns:a16="http://schemas.microsoft.com/office/drawing/2014/main" id="{26A769BA-4C41-47C3-B4D2-08E2BEFAC5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1658" y="3557578"/>
            <a:ext cx="3007894" cy="3677170"/>
          </a:xfrm>
          <a:prstGeom prst="rect">
            <a:avLst/>
          </a:prstGeom>
        </p:spPr>
      </p:pic>
    </p:spTree>
    <p:extLst>
      <p:ext uri="{BB962C8B-B14F-4D97-AF65-F5344CB8AC3E}">
        <p14:creationId xmlns:p14="http://schemas.microsoft.com/office/powerpoint/2010/main" val="3949682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ABC6-7975-4D7B-976C-24F20024337A}"/>
              </a:ext>
            </a:extLst>
          </p:cNvPr>
          <p:cNvSpPr>
            <a:spLocks noGrp="1"/>
          </p:cNvSpPr>
          <p:nvPr>
            <p:ph type="title"/>
          </p:nvPr>
        </p:nvSpPr>
        <p:spPr/>
        <p:txBody>
          <a:bodyPr>
            <a:normAutofit/>
          </a:bodyPr>
          <a:lstStyle/>
          <a:p>
            <a:r>
              <a:rPr lang="en-US" b="1" dirty="0"/>
              <a:t>Aggregate to analyze </a:t>
            </a:r>
          </a:p>
        </p:txBody>
      </p:sp>
      <p:graphicFrame>
        <p:nvGraphicFramePr>
          <p:cNvPr id="9" name="Content Placeholder 8">
            <a:extLst>
              <a:ext uri="{FF2B5EF4-FFF2-40B4-BE49-F238E27FC236}">
                <a16:creationId xmlns:a16="http://schemas.microsoft.com/office/drawing/2014/main" id="{CB484312-34AE-471E-B07C-9BA96734AB07}"/>
              </a:ext>
            </a:extLst>
          </p:cNvPr>
          <p:cNvGraphicFramePr>
            <a:graphicFrameLocks noGrp="1"/>
          </p:cNvGraphicFramePr>
          <p:nvPr>
            <p:ph idx="1"/>
          </p:nvPr>
        </p:nvGraphicFramePr>
        <p:xfrm>
          <a:off x="2250980" y="1650376"/>
          <a:ext cx="8229600" cy="4874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8544017F-2394-974A-956D-7163975D506E}"/>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50</a:t>
            </a:fld>
            <a:endParaRPr lang="en-GB" dirty="0"/>
          </a:p>
        </p:txBody>
      </p:sp>
      <p:pic>
        <p:nvPicPr>
          <p:cNvPr id="10" name="Picture 8" descr="Image result for inequality puzzle">
            <a:extLst>
              <a:ext uri="{FF2B5EF4-FFF2-40B4-BE49-F238E27FC236}">
                <a16:creationId xmlns:a16="http://schemas.microsoft.com/office/drawing/2014/main" id="{8556CEB1-1160-41E1-B161-5D61A4ED8604}"/>
              </a:ext>
            </a:extLst>
          </p:cNvPr>
          <p:cNvPicPr>
            <a:picLocks noChangeAspect="1" noChangeArrowheads="1"/>
          </p:cNvPicPr>
          <p:nvPr/>
        </p:nvPicPr>
        <p:blipFill rotWithShape="1">
          <a:blip r:embed="rId8" cstate="email">
            <a:alphaModFix/>
            <a:extLst>
              <a:ext uri="{28A0092B-C50C-407E-A947-70E740481C1C}">
                <a14:useLocalDpi xmlns:a14="http://schemas.microsoft.com/office/drawing/2010/main"/>
              </a:ext>
            </a:extLst>
          </a:blip>
          <a:srcRect b="-4"/>
          <a:stretch/>
        </p:blipFill>
        <p:spPr bwMode="auto">
          <a:xfrm>
            <a:off x="8146263" y="4869160"/>
            <a:ext cx="1811931" cy="1547860"/>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841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ABC6-7975-4D7B-976C-24F20024337A}"/>
              </a:ext>
            </a:extLst>
          </p:cNvPr>
          <p:cNvSpPr>
            <a:spLocks noGrp="1"/>
          </p:cNvSpPr>
          <p:nvPr>
            <p:ph type="title"/>
          </p:nvPr>
        </p:nvSpPr>
        <p:spPr>
          <a:xfrm>
            <a:off x="2250140" y="-733925"/>
            <a:ext cx="9103659" cy="2424614"/>
          </a:xfrm>
        </p:spPr>
        <p:txBody>
          <a:bodyPr>
            <a:normAutofit/>
          </a:bodyPr>
          <a:lstStyle/>
          <a:p>
            <a:r>
              <a:rPr lang="en-US" b="1" dirty="0"/>
              <a:t>Map analysis results against TOC</a:t>
            </a:r>
          </a:p>
        </p:txBody>
      </p:sp>
      <p:sp>
        <p:nvSpPr>
          <p:cNvPr id="5" name="Slide Number Placeholder 2">
            <a:extLst>
              <a:ext uri="{FF2B5EF4-FFF2-40B4-BE49-F238E27FC236}">
                <a16:creationId xmlns:a16="http://schemas.microsoft.com/office/drawing/2014/main" id="{8544017F-2394-974A-956D-7163975D506E}"/>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51</a:t>
            </a:fld>
            <a:endParaRPr lang="en-GB" dirty="0"/>
          </a:p>
        </p:txBody>
      </p:sp>
      <p:graphicFrame>
        <p:nvGraphicFramePr>
          <p:cNvPr id="12" name="Diagram 11">
            <a:extLst>
              <a:ext uri="{FF2B5EF4-FFF2-40B4-BE49-F238E27FC236}">
                <a16:creationId xmlns:a16="http://schemas.microsoft.com/office/drawing/2014/main" id="{935EF66E-F636-49E9-A1FA-883CB82C38D9}"/>
              </a:ext>
            </a:extLst>
          </p:cNvPr>
          <p:cNvGraphicFramePr/>
          <p:nvPr>
            <p:extLst>
              <p:ext uri="{D42A27DB-BD31-4B8C-83A1-F6EECF244321}">
                <p14:modId xmlns:p14="http://schemas.microsoft.com/office/powerpoint/2010/main" val="1672074710"/>
              </p:ext>
            </p:extLst>
          </p:nvPr>
        </p:nvGraphicFramePr>
        <p:xfrm>
          <a:off x="1929284" y="5747657"/>
          <a:ext cx="7667422" cy="949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Content Placeholder 3">
            <a:extLst>
              <a:ext uri="{FF2B5EF4-FFF2-40B4-BE49-F238E27FC236}">
                <a16:creationId xmlns:a16="http://schemas.microsoft.com/office/drawing/2014/main" id="{D908F3A4-2D3E-45D9-B434-AEEF35F17E57}"/>
              </a:ext>
            </a:extLst>
          </p:cNvPr>
          <p:cNvPicPr>
            <a:picLocks noChangeAspect="1"/>
          </p:cNvPicPr>
          <p:nvPr/>
        </p:nvPicPr>
        <p:blipFill>
          <a:blip r:embed="rId8"/>
          <a:stretch>
            <a:fillRect/>
          </a:stretch>
        </p:blipFill>
        <p:spPr>
          <a:xfrm>
            <a:off x="2190023" y="914401"/>
            <a:ext cx="7645057" cy="4639926"/>
          </a:xfrm>
          <a:prstGeom prst="rect">
            <a:avLst/>
          </a:prstGeom>
        </p:spPr>
      </p:pic>
    </p:spTree>
    <p:extLst>
      <p:ext uri="{BB962C8B-B14F-4D97-AF65-F5344CB8AC3E}">
        <p14:creationId xmlns:p14="http://schemas.microsoft.com/office/powerpoint/2010/main" val="2507596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E4E0-C3D9-44D5-8810-AA4C52CDB272}"/>
              </a:ext>
            </a:extLst>
          </p:cNvPr>
          <p:cNvSpPr>
            <a:spLocks noGrp="1"/>
          </p:cNvSpPr>
          <p:nvPr>
            <p:ph type="title"/>
          </p:nvPr>
        </p:nvSpPr>
        <p:spPr/>
        <p:txBody>
          <a:bodyPr/>
          <a:lstStyle/>
          <a:p>
            <a:r>
              <a:rPr lang="en-US" b="1" dirty="0"/>
              <a:t>Testing quality of evidence - Validity</a:t>
            </a:r>
          </a:p>
        </p:txBody>
      </p:sp>
      <p:graphicFrame>
        <p:nvGraphicFramePr>
          <p:cNvPr id="4" name="Content Placeholder 3">
            <a:extLst>
              <a:ext uri="{FF2B5EF4-FFF2-40B4-BE49-F238E27FC236}">
                <a16:creationId xmlns:a16="http://schemas.microsoft.com/office/drawing/2014/main" id="{AA595C95-AFB4-4F5E-B4A3-EFE3F9E5A5D0}"/>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D542563C-79D9-2C44-B8DF-8087580CCBB6}"/>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52</a:t>
            </a:fld>
            <a:endParaRPr lang="en-GB" dirty="0"/>
          </a:p>
        </p:txBody>
      </p:sp>
    </p:spTree>
    <p:extLst>
      <p:ext uri="{BB962C8B-B14F-4D97-AF65-F5344CB8AC3E}">
        <p14:creationId xmlns:p14="http://schemas.microsoft.com/office/powerpoint/2010/main" val="314729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96D075F-A1E0-43BE-BCF7-075CAFFDA93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2C50284-2E67-42E6-B03E-3FCFBBFA5C0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E5C0-E011-4B63-A595-7E43278CC134}"/>
              </a:ext>
            </a:extLst>
          </p:cNvPr>
          <p:cNvSpPr>
            <a:spLocks noGrp="1"/>
          </p:cNvSpPr>
          <p:nvPr>
            <p:ph type="title"/>
          </p:nvPr>
        </p:nvSpPr>
        <p:spPr>
          <a:xfrm>
            <a:off x="1981200" y="-120315"/>
            <a:ext cx="9372600" cy="1811004"/>
          </a:xfrm>
        </p:spPr>
        <p:txBody>
          <a:bodyPr/>
          <a:lstStyle/>
          <a:p>
            <a:r>
              <a:rPr lang="en-US" b="1" dirty="0"/>
              <a:t>Testing quality of evidence – Validity</a:t>
            </a:r>
          </a:p>
        </p:txBody>
      </p:sp>
      <p:graphicFrame>
        <p:nvGraphicFramePr>
          <p:cNvPr id="4" name="Content Placeholder 3">
            <a:extLst>
              <a:ext uri="{FF2B5EF4-FFF2-40B4-BE49-F238E27FC236}">
                <a16:creationId xmlns:a16="http://schemas.microsoft.com/office/drawing/2014/main" id="{BAFF5C1B-3F2A-41A5-97FD-70D3ED4E9DFC}"/>
              </a:ext>
            </a:extLst>
          </p:cNvPr>
          <p:cNvGraphicFramePr>
            <a:graphicFrameLocks noGrp="1"/>
          </p:cNvGraphicFramePr>
          <p:nvPr>
            <p:ph idx="1"/>
          </p:nvPr>
        </p:nvGraphicFramePr>
        <p:xfrm>
          <a:off x="1981200" y="1259632"/>
          <a:ext cx="8229600" cy="5265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860DBA25-4F0E-1043-AA25-3A095983CE46}"/>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53</a:t>
            </a:fld>
            <a:endParaRPr lang="en-GB" dirty="0"/>
          </a:p>
        </p:txBody>
      </p:sp>
    </p:spTree>
    <p:extLst>
      <p:ext uri="{BB962C8B-B14F-4D97-AF65-F5344CB8AC3E}">
        <p14:creationId xmlns:p14="http://schemas.microsoft.com/office/powerpoint/2010/main" val="38002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F96E494-BFF2-4729-88C0-DFCA8897652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CB6FAB6-3B81-4890-A6D8-2E81102B56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38B404C-7DB2-4C84-845F-40A351A48B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4672A5F-0C4D-4F32-ACA7-41F10F185B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15C4-3298-4127-9E44-73C473C8063D}"/>
              </a:ext>
            </a:extLst>
          </p:cNvPr>
          <p:cNvSpPr>
            <a:spLocks noGrp="1"/>
          </p:cNvSpPr>
          <p:nvPr>
            <p:ph type="title"/>
          </p:nvPr>
        </p:nvSpPr>
        <p:spPr>
          <a:xfrm>
            <a:off x="1968706" y="-160920"/>
            <a:ext cx="9156493" cy="1325563"/>
          </a:xfrm>
        </p:spPr>
        <p:txBody>
          <a:bodyPr/>
          <a:lstStyle/>
          <a:p>
            <a:r>
              <a:rPr lang="en-US" b="1" dirty="0"/>
              <a:t>Checking triangulation of evidence </a:t>
            </a:r>
          </a:p>
        </p:txBody>
      </p:sp>
      <p:grpSp>
        <p:nvGrpSpPr>
          <p:cNvPr id="3" name="Group 2">
            <a:extLst>
              <a:ext uri="{FF2B5EF4-FFF2-40B4-BE49-F238E27FC236}">
                <a16:creationId xmlns:a16="http://schemas.microsoft.com/office/drawing/2014/main" id="{CC5E5B78-4677-9F43-A702-6F0220B61331}"/>
              </a:ext>
            </a:extLst>
          </p:cNvPr>
          <p:cNvGrpSpPr/>
          <p:nvPr/>
        </p:nvGrpSpPr>
        <p:grpSpPr>
          <a:xfrm>
            <a:off x="2360103" y="1740957"/>
            <a:ext cx="7307379" cy="2887340"/>
            <a:chOff x="1269385" y="2407370"/>
            <a:chExt cx="5154707" cy="2036762"/>
          </a:xfrm>
        </p:grpSpPr>
        <p:sp>
          <p:nvSpPr>
            <p:cNvPr id="26" name="Text Box 40">
              <a:extLst>
                <a:ext uri="{FF2B5EF4-FFF2-40B4-BE49-F238E27FC236}">
                  <a16:creationId xmlns:a16="http://schemas.microsoft.com/office/drawing/2014/main" id="{B49B10DA-7A01-4AA1-A555-F68DFD7BA2A1}"/>
                </a:ext>
              </a:extLst>
            </p:cNvPr>
            <p:cNvSpPr txBox="1">
              <a:spLocks noChangeArrowheads="1"/>
            </p:cNvSpPr>
            <p:nvPr/>
          </p:nvSpPr>
          <p:spPr bwMode="auto">
            <a:xfrm>
              <a:off x="1269385" y="3040018"/>
              <a:ext cx="771525" cy="434975"/>
            </a:xfrm>
            <a:prstGeom prst="rect">
              <a:avLst/>
            </a:prstGeom>
            <a:solidFill>
              <a:schemeClr val="accent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GB" altLang="en-US" sz="1600" dirty="0">
                  <a:latin typeface="Calibri" panose="020F0502020204030204" pitchFamily="34" charset="0"/>
                  <a:ea typeface="MS Mincho" panose="02020609040205080304" pitchFamily="49" charset="-128"/>
                  <a:cs typeface="Calibri" panose="020F0502020204030204" pitchFamily="34" charset="0"/>
                </a:rPr>
                <a:t>Method / Source  A</a:t>
              </a:r>
              <a:endParaRPr lang="en-GB" altLang="en-US" sz="1600" dirty="0">
                <a:latin typeface="Arial" panose="020B0604020202020204" pitchFamily="34" charset="0"/>
              </a:endParaRPr>
            </a:p>
          </p:txBody>
        </p:sp>
        <p:sp>
          <p:nvSpPr>
            <p:cNvPr id="27" name="Text Box 28">
              <a:extLst>
                <a:ext uri="{FF2B5EF4-FFF2-40B4-BE49-F238E27FC236}">
                  <a16:creationId xmlns:a16="http://schemas.microsoft.com/office/drawing/2014/main" id="{13A3BDFB-FD74-4663-8805-392B35A824EE}"/>
                </a:ext>
              </a:extLst>
            </p:cNvPr>
            <p:cNvSpPr txBox="1">
              <a:spLocks noChangeArrowheads="1"/>
            </p:cNvSpPr>
            <p:nvPr/>
          </p:nvSpPr>
          <p:spPr bwMode="auto">
            <a:xfrm>
              <a:off x="2444230" y="3047132"/>
              <a:ext cx="771525" cy="434975"/>
            </a:xfrm>
            <a:prstGeom prst="rect">
              <a:avLst/>
            </a:prstGeom>
            <a:solidFill>
              <a:srgbClr val="20908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GB" altLang="en-US" sz="1600" dirty="0">
                  <a:latin typeface="Calibri" panose="020F0502020204030204" pitchFamily="34" charset="0"/>
                  <a:ea typeface="MS Mincho" panose="02020609040205080304" pitchFamily="49" charset="-128"/>
                  <a:cs typeface="Calibri" panose="020F0502020204030204" pitchFamily="34" charset="0"/>
                </a:rPr>
                <a:t>Method / Source B </a:t>
              </a:r>
              <a:endParaRPr lang="en-GB" altLang="en-US" sz="1600" dirty="0">
                <a:latin typeface="Arial" panose="020B0604020202020204" pitchFamily="34" charset="0"/>
              </a:endParaRPr>
            </a:p>
          </p:txBody>
        </p:sp>
        <p:sp>
          <p:nvSpPr>
            <p:cNvPr id="28" name="Text Box 39">
              <a:extLst>
                <a:ext uri="{FF2B5EF4-FFF2-40B4-BE49-F238E27FC236}">
                  <a16:creationId xmlns:a16="http://schemas.microsoft.com/office/drawing/2014/main" id="{D4663F89-14EC-4943-B44B-79D179A45C2A}"/>
                </a:ext>
              </a:extLst>
            </p:cNvPr>
            <p:cNvSpPr txBox="1">
              <a:spLocks noChangeArrowheads="1"/>
            </p:cNvSpPr>
            <p:nvPr/>
          </p:nvSpPr>
          <p:spPr bwMode="auto">
            <a:xfrm>
              <a:off x="3485630" y="3047132"/>
              <a:ext cx="860873" cy="434975"/>
            </a:xfrm>
            <a:prstGeom prst="rect">
              <a:avLst/>
            </a:prstGeom>
            <a:solidFill>
              <a:srgbClr val="C8953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GB" altLang="en-US" sz="1600" dirty="0">
                  <a:latin typeface="Calibri" panose="020F0502020204030204" pitchFamily="34" charset="0"/>
                  <a:ea typeface="MS Mincho" panose="02020609040205080304" pitchFamily="49" charset="-128"/>
                  <a:cs typeface="Calibri" panose="020F0502020204030204" pitchFamily="34" charset="0"/>
                </a:rPr>
                <a:t>Method / Source   C</a:t>
              </a:r>
              <a:endParaRPr lang="en-GB" altLang="en-US" sz="1600" dirty="0">
                <a:latin typeface="Arial" panose="020B0604020202020204" pitchFamily="34" charset="0"/>
              </a:endParaRPr>
            </a:p>
          </p:txBody>
        </p:sp>
        <p:sp>
          <p:nvSpPr>
            <p:cNvPr id="29" name="AutoShape 29">
              <a:extLst>
                <a:ext uri="{FF2B5EF4-FFF2-40B4-BE49-F238E27FC236}">
                  <a16:creationId xmlns:a16="http://schemas.microsoft.com/office/drawing/2014/main" id="{4DF357CC-23EE-487A-8799-B66095E1BA86}"/>
                </a:ext>
              </a:extLst>
            </p:cNvPr>
            <p:cNvSpPr>
              <a:spLocks noChangeShapeType="1"/>
            </p:cNvSpPr>
            <p:nvPr/>
          </p:nvSpPr>
          <p:spPr bwMode="auto">
            <a:xfrm rot="16200000" flipH="1">
              <a:off x="1569472" y="3561168"/>
              <a:ext cx="457195" cy="285845"/>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AutoShape 38">
              <a:extLst>
                <a:ext uri="{FF2B5EF4-FFF2-40B4-BE49-F238E27FC236}">
                  <a16:creationId xmlns:a16="http://schemas.microsoft.com/office/drawing/2014/main" id="{A4139D5D-EBE3-4DE5-85A6-7FCD6D64BD4F}"/>
                </a:ext>
              </a:extLst>
            </p:cNvPr>
            <p:cNvSpPr>
              <a:spLocks noChangeShapeType="1"/>
            </p:cNvSpPr>
            <p:nvPr/>
          </p:nvSpPr>
          <p:spPr bwMode="auto">
            <a:xfrm rot="16200000" flipH="1">
              <a:off x="2754894" y="3552702"/>
              <a:ext cx="457196" cy="316007"/>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30">
              <a:extLst>
                <a:ext uri="{FF2B5EF4-FFF2-40B4-BE49-F238E27FC236}">
                  <a16:creationId xmlns:a16="http://schemas.microsoft.com/office/drawing/2014/main" id="{FF298411-50D0-4AD9-B326-2A5ED9CB0480}"/>
                </a:ext>
              </a:extLst>
            </p:cNvPr>
            <p:cNvSpPr>
              <a:spLocks noChangeShapeType="1"/>
            </p:cNvSpPr>
            <p:nvPr/>
          </p:nvSpPr>
          <p:spPr bwMode="auto">
            <a:xfrm rot="16200000" flipH="1">
              <a:off x="3815787" y="3520254"/>
              <a:ext cx="457197" cy="38090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AutoShape 32">
              <a:extLst>
                <a:ext uri="{FF2B5EF4-FFF2-40B4-BE49-F238E27FC236}">
                  <a16:creationId xmlns:a16="http://schemas.microsoft.com/office/drawing/2014/main" id="{CA0EEA54-7077-496C-804B-C9DA4B71EE83}"/>
                </a:ext>
              </a:extLst>
            </p:cNvPr>
            <p:cNvSpPr>
              <a:spLocks noChangeShapeType="1"/>
            </p:cNvSpPr>
            <p:nvPr/>
          </p:nvSpPr>
          <p:spPr bwMode="auto">
            <a:xfrm>
              <a:off x="1940992" y="3939307"/>
              <a:ext cx="27908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AutoShape 37">
              <a:extLst>
                <a:ext uri="{FF2B5EF4-FFF2-40B4-BE49-F238E27FC236}">
                  <a16:creationId xmlns:a16="http://schemas.microsoft.com/office/drawing/2014/main" id="{1ADB2299-59BC-4E2A-9C81-BE81A59645CE}"/>
                </a:ext>
              </a:extLst>
            </p:cNvPr>
            <p:cNvSpPr>
              <a:spLocks noChangeShapeType="1"/>
            </p:cNvSpPr>
            <p:nvPr/>
          </p:nvSpPr>
          <p:spPr bwMode="auto">
            <a:xfrm flipV="1">
              <a:off x="4731817" y="3599581"/>
              <a:ext cx="438150" cy="33972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AutoShape 31">
              <a:extLst>
                <a:ext uri="{FF2B5EF4-FFF2-40B4-BE49-F238E27FC236}">
                  <a16:creationId xmlns:a16="http://schemas.microsoft.com/office/drawing/2014/main" id="{377E47BA-1DEB-41E1-B4EA-37CFB804DF93}"/>
                </a:ext>
              </a:extLst>
            </p:cNvPr>
            <p:cNvSpPr>
              <a:spLocks noChangeShapeType="1"/>
            </p:cNvSpPr>
            <p:nvPr/>
          </p:nvSpPr>
          <p:spPr bwMode="auto">
            <a:xfrm>
              <a:off x="4731817" y="3939307"/>
              <a:ext cx="438150" cy="2222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Text Box 36">
              <a:extLst>
                <a:ext uri="{FF2B5EF4-FFF2-40B4-BE49-F238E27FC236}">
                  <a16:creationId xmlns:a16="http://schemas.microsoft.com/office/drawing/2014/main" id="{217C138D-EE16-480C-A197-112EAC6C22B5}"/>
                </a:ext>
              </a:extLst>
            </p:cNvPr>
            <p:cNvSpPr txBox="1">
              <a:spLocks noChangeArrowheads="1"/>
            </p:cNvSpPr>
            <p:nvPr/>
          </p:nvSpPr>
          <p:spPr bwMode="auto">
            <a:xfrm>
              <a:off x="5439842" y="3310657"/>
              <a:ext cx="644525" cy="4222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GB" altLang="en-US" sz="1600" dirty="0">
                  <a:solidFill>
                    <a:srgbClr val="C00000"/>
                  </a:solidFill>
                  <a:latin typeface="Calibri" panose="020F0502020204030204" pitchFamily="34" charset="0"/>
                  <a:ea typeface="MS Mincho" panose="02020609040205080304" pitchFamily="49" charset="-128"/>
                  <a:cs typeface="Calibri" panose="020F0502020204030204" pitchFamily="34" charset="0"/>
                </a:rPr>
                <a:t>Results diverge</a:t>
              </a:r>
              <a:endParaRPr lang="en-GB" altLang="en-US" sz="1600" dirty="0">
                <a:solidFill>
                  <a:srgbClr val="C00000"/>
                </a:solidFill>
                <a:latin typeface="Arial" panose="020B0604020202020204" pitchFamily="34" charset="0"/>
              </a:endParaRPr>
            </a:p>
          </p:txBody>
        </p:sp>
        <p:sp>
          <p:nvSpPr>
            <p:cNvPr id="36" name="Text Box 33">
              <a:extLst>
                <a:ext uri="{FF2B5EF4-FFF2-40B4-BE49-F238E27FC236}">
                  <a16:creationId xmlns:a16="http://schemas.microsoft.com/office/drawing/2014/main" id="{76519C95-BED9-489A-A8D8-BA27CFA9214F}"/>
                </a:ext>
              </a:extLst>
            </p:cNvPr>
            <p:cNvSpPr txBox="1">
              <a:spLocks noChangeArrowheads="1"/>
            </p:cNvSpPr>
            <p:nvPr/>
          </p:nvSpPr>
          <p:spPr bwMode="auto">
            <a:xfrm>
              <a:off x="5369992" y="4079007"/>
              <a:ext cx="714376" cy="3651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GB" altLang="en-US" sz="1600" dirty="0">
                  <a:solidFill>
                    <a:schemeClr val="accent4"/>
                  </a:solidFill>
                  <a:latin typeface="Calibri" panose="020F0502020204030204" pitchFamily="34" charset="0"/>
                  <a:ea typeface="MS Mincho" panose="02020609040205080304" pitchFamily="49" charset="-128"/>
                  <a:cs typeface="Calibri" panose="020F0502020204030204" pitchFamily="34" charset="0"/>
                </a:rPr>
                <a:t>Results converge</a:t>
              </a:r>
              <a:endParaRPr lang="en-GB" altLang="en-US" sz="1600" dirty="0">
                <a:solidFill>
                  <a:schemeClr val="accent4"/>
                </a:solidFill>
                <a:latin typeface="Arial" panose="020B0604020202020204" pitchFamily="34" charset="0"/>
              </a:endParaRPr>
            </a:p>
          </p:txBody>
        </p:sp>
        <p:sp>
          <p:nvSpPr>
            <p:cNvPr id="37" name="Text Box 35">
              <a:extLst>
                <a:ext uri="{FF2B5EF4-FFF2-40B4-BE49-F238E27FC236}">
                  <a16:creationId xmlns:a16="http://schemas.microsoft.com/office/drawing/2014/main" id="{2516A5DD-CE81-4C39-8458-5341503794BB}"/>
                </a:ext>
              </a:extLst>
            </p:cNvPr>
            <p:cNvSpPr txBox="1">
              <a:spLocks noChangeArrowheads="1"/>
            </p:cNvSpPr>
            <p:nvPr/>
          </p:nvSpPr>
          <p:spPr bwMode="auto">
            <a:xfrm>
              <a:off x="4373042" y="2407370"/>
              <a:ext cx="2051050" cy="3587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GB" altLang="en-US" sz="1400" dirty="0">
                  <a:latin typeface="Calibri" panose="020F0502020204030204" pitchFamily="34" charset="0"/>
                  <a:ea typeface="MS Mincho" panose="02020609040205080304" pitchFamily="49" charset="-128"/>
                  <a:cs typeface="Calibri" panose="020F0502020204030204" pitchFamily="34" charset="0"/>
                </a:rPr>
                <a:t>Understand reasons for conflicting results, try other methods / sources</a:t>
              </a:r>
              <a:endParaRPr lang="en-GB" altLang="en-US" sz="1400" dirty="0">
                <a:latin typeface="Arial" panose="020B0604020202020204" pitchFamily="34" charset="0"/>
              </a:endParaRPr>
            </a:p>
          </p:txBody>
        </p:sp>
        <p:sp>
          <p:nvSpPr>
            <p:cNvPr id="38" name="AutoShape 34">
              <a:extLst>
                <a:ext uri="{FF2B5EF4-FFF2-40B4-BE49-F238E27FC236}">
                  <a16:creationId xmlns:a16="http://schemas.microsoft.com/office/drawing/2014/main" id="{8418738E-E87C-4972-AE4D-6ED67DB9F4D8}"/>
                </a:ext>
              </a:extLst>
            </p:cNvPr>
            <p:cNvSpPr>
              <a:spLocks noChangeArrowheads="1"/>
            </p:cNvSpPr>
            <p:nvPr/>
          </p:nvSpPr>
          <p:spPr bwMode="auto">
            <a:xfrm rot="-5400000">
              <a:off x="5439049" y="2716138"/>
              <a:ext cx="374650" cy="5127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Rectangle 41">
            <a:extLst>
              <a:ext uri="{FF2B5EF4-FFF2-40B4-BE49-F238E27FC236}">
                <a16:creationId xmlns:a16="http://schemas.microsoft.com/office/drawing/2014/main" id="{8B82CAF2-71C8-47E7-A9F7-7611E2EC38D5}"/>
              </a:ext>
            </a:extLst>
          </p:cNvPr>
          <p:cNvSpPr>
            <a:spLocks noChangeArrowheads="1"/>
          </p:cNvSpPr>
          <p:nvPr/>
        </p:nvSpPr>
        <p:spPr bwMode="auto">
          <a:xfrm>
            <a:off x="2397061" y="1129304"/>
            <a:ext cx="59913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b="1" dirty="0">
                <a:latin typeface="Calibri" panose="020F0502020204030204" pitchFamily="34" charset="0"/>
                <a:ea typeface="Times New Roman" panose="02020603050405020304" pitchFamily="18" charset="0"/>
                <a:cs typeface="Calibri" panose="020F0502020204030204" pitchFamily="34" charset="0"/>
              </a:rPr>
              <a:t>Compare data between different methods and sources</a:t>
            </a:r>
          </a:p>
          <a:p>
            <a:pPr eaLnBrk="0" fontAlgn="base" hangingPunct="0">
              <a:spcBef>
                <a:spcPct val="0"/>
              </a:spcBef>
              <a:spcAft>
                <a:spcPct val="0"/>
              </a:spcAft>
            </a:pPr>
            <a:endParaRPr lang="en-US" altLang="en-US" sz="2000" dirty="0">
              <a:latin typeface="Arial" panose="020B0604020202020204" pitchFamily="34" charset="0"/>
            </a:endParaRPr>
          </a:p>
        </p:txBody>
      </p:sp>
      <p:sp>
        <p:nvSpPr>
          <p:cNvPr id="40" name="Rectangle 48">
            <a:extLst>
              <a:ext uri="{FF2B5EF4-FFF2-40B4-BE49-F238E27FC236}">
                <a16:creationId xmlns:a16="http://schemas.microsoft.com/office/drawing/2014/main" id="{CF4C76D3-8990-475E-A2F8-111F9452170F}"/>
              </a:ext>
            </a:extLst>
          </p:cNvPr>
          <p:cNvSpPr>
            <a:spLocks noChangeArrowheads="1"/>
          </p:cNvSpPr>
          <p:nvPr/>
        </p:nvSpPr>
        <p:spPr bwMode="auto">
          <a:xfrm>
            <a:off x="2423593" y="1866202"/>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600"/>
          </a:p>
          <a:p>
            <a:pPr eaLnBrk="0" fontAlgn="base" hangingPunct="0">
              <a:spcBef>
                <a:spcPct val="0"/>
              </a:spcBef>
              <a:spcAft>
                <a:spcPct val="0"/>
              </a:spcAft>
            </a:pPr>
            <a:br>
              <a:rPr lang="en-US" altLang="en-US">
                <a:latin typeface="Arial" panose="020B0604020202020204" pitchFamily="34" charset="0"/>
              </a:rPr>
            </a:br>
            <a:endParaRPr lang="en-US" altLang="en-US">
              <a:latin typeface="Arial" panose="020B0604020202020204" pitchFamily="34" charset="0"/>
            </a:endParaRPr>
          </a:p>
          <a:p>
            <a:pPr eaLnBrk="0" fontAlgn="base" hangingPunct="0">
              <a:spcBef>
                <a:spcPct val="0"/>
              </a:spcBef>
              <a:spcAft>
                <a:spcPct val="0"/>
              </a:spcAft>
            </a:pPr>
            <a:endParaRPr lang="en-US" altLang="en-US">
              <a:latin typeface="Arial" panose="020B0604020202020204" pitchFamily="34" charset="0"/>
            </a:endParaRPr>
          </a:p>
        </p:txBody>
      </p:sp>
      <p:sp>
        <p:nvSpPr>
          <p:cNvPr id="41" name="Rectangle 49">
            <a:extLst>
              <a:ext uri="{FF2B5EF4-FFF2-40B4-BE49-F238E27FC236}">
                <a16:creationId xmlns:a16="http://schemas.microsoft.com/office/drawing/2014/main" id="{287135CD-E23E-45FA-B285-86C186A2CD2D}"/>
              </a:ext>
            </a:extLst>
          </p:cNvPr>
          <p:cNvSpPr>
            <a:spLocks noChangeArrowheads="1"/>
          </p:cNvSpPr>
          <p:nvPr/>
        </p:nvSpPr>
        <p:spPr bwMode="auto">
          <a:xfrm>
            <a:off x="2423593" y="1773869"/>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a:latin typeface="Arial" panose="020B0604020202020204" pitchFamily="34" charset="0"/>
            </a:endParaRPr>
          </a:p>
          <a:p>
            <a:pPr eaLnBrk="0" fontAlgn="base" hangingPunct="0">
              <a:spcBef>
                <a:spcPct val="0"/>
              </a:spcBef>
              <a:spcAft>
                <a:spcPct val="0"/>
              </a:spcAft>
            </a:pPr>
            <a:br>
              <a:rPr lang="en-US" altLang="en-US">
                <a:latin typeface="Arial" panose="020B0604020202020204" pitchFamily="34" charset="0"/>
              </a:rPr>
            </a:br>
            <a:endParaRPr lang="en-US" altLang="en-US">
              <a:latin typeface="Arial" panose="020B0604020202020204" pitchFamily="34" charset="0"/>
            </a:endParaRPr>
          </a:p>
          <a:p>
            <a:pPr eaLnBrk="0" fontAlgn="base" hangingPunct="0">
              <a:spcBef>
                <a:spcPct val="0"/>
              </a:spcBef>
              <a:spcAft>
                <a:spcPct val="0"/>
              </a:spcAft>
            </a:pPr>
            <a:endParaRPr lang="en-US" altLang="en-US">
              <a:latin typeface="Arial" panose="020B0604020202020204" pitchFamily="34" charset="0"/>
            </a:endParaRPr>
          </a:p>
        </p:txBody>
      </p:sp>
      <p:sp>
        <p:nvSpPr>
          <p:cNvPr id="42" name="Rectangle 50">
            <a:extLst>
              <a:ext uri="{FF2B5EF4-FFF2-40B4-BE49-F238E27FC236}">
                <a16:creationId xmlns:a16="http://schemas.microsoft.com/office/drawing/2014/main" id="{E436B6F0-F0BB-4A4B-82BD-0079BFCBA2E1}"/>
              </a:ext>
            </a:extLst>
          </p:cNvPr>
          <p:cNvSpPr>
            <a:spLocks noChangeArrowheads="1"/>
          </p:cNvSpPr>
          <p:nvPr/>
        </p:nvSpPr>
        <p:spPr bwMode="auto">
          <a:xfrm>
            <a:off x="2423593" y="1160080"/>
            <a:ext cx="72438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dirty="0">
              <a:latin typeface="Arial" panose="020B0604020202020204" pitchFamily="34" charset="0"/>
            </a:endParaRPr>
          </a:p>
          <a:p>
            <a:pPr eaLnBrk="0" fontAlgn="base" hangingPunct="0">
              <a:spcBef>
                <a:spcPct val="0"/>
              </a:spcBef>
              <a:spcAft>
                <a:spcPct val="0"/>
              </a:spcAft>
            </a:pPr>
            <a:endParaRPr lang="en-US" altLang="en-US" dirty="0">
              <a:latin typeface="Arial" panose="020B0604020202020204" pitchFamily="34" charset="0"/>
            </a:endParaRPr>
          </a:p>
        </p:txBody>
      </p:sp>
      <p:sp>
        <p:nvSpPr>
          <p:cNvPr id="43" name="Slide Number Placeholder 2">
            <a:extLst>
              <a:ext uri="{FF2B5EF4-FFF2-40B4-BE49-F238E27FC236}">
                <a16:creationId xmlns:a16="http://schemas.microsoft.com/office/drawing/2014/main" id="{DA74682B-556C-D74A-823B-A7CCA315C585}"/>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54</a:t>
            </a:fld>
            <a:endParaRPr lang="en-GB" dirty="0"/>
          </a:p>
        </p:txBody>
      </p:sp>
      <p:sp>
        <p:nvSpPr>
          <p:cNvPr id="45" name="Content Placeholder 2">
            <a:extLst>
              <a:ext uri="{FF2B5EF4-FFF2-40B4-BE49-F238E27FC236}">
                <a16:creationId xmlns:a16="http://schemas.microsoft.com/office/drawing/2014/main" id="{D4CC82BD-6816-B443-8895-EFD9AC5C6B9C}"/>
              </a:ext>
            </a:extLst>
          </p:cNvPr>
          <p:cNvSpPr>
            <a:spLocks noGrp="1"/>
          </p:cNvSpPr>
          <p:nvPr>
            <p:ph idx="1"/>
          </p:nvPr>
        </p:nvSpPr>
        <p:spPr>
          <a:xfrm>
            <a:off x="2141017" y="4628297"/>
            <a:ext cx="8229600" cy="1196182"/>
          </a:xfrm>
        </p:spPr>
        <p:txBody>
          <a:bodyPr>
            <a:normAutofit fontScale="92500" lnSpcReduction="10000"/>
          </a:bodyPr>
          <a:lstStyle/>
          <a:p>
            <a:pPr marL="457200" lvl="1" indent="0">
              <a:buNone/>
            </a:pPr>
            <a:endParaRPr lang="en-US" dirty="0"/>
          </a:p>
          <a:p>
            <a:pPr marL="0" indent="0" algn="ctr">
              <a:buNone/>
            </a:pPr>
            <a:r>
              <a:rPr lang="en-US" dirty="0">
                <a:solidFill>
                  <a:srgbClr val="20908D"/>
                </a:solidFill>
              </a:rPr>
              <a:t>The greater variation the more complex the theory, not necessarily indication of failure</a:t>
            </a:r>
          </a:p>
          <a:p>
            <a:endParaRPr lang="en-US" dirty="0"/>
          </a:p>
        </p:txBody>
      </p:sp>
      <p:pic>
        <p:nvPicPr>
          <p:cNvPr id="2050" name="Picture 2" descr="Image result for remember">
            <a:extLst>
              <a:ext uri="{FF2B5EF4-FFF2-40B4-BE49-F238E27FC236}">
                <a16:creationId xmlns:a16="http://schemas.microsoft.com/office/drawing/2014/main" id="{BEF6B600-4193-47A6-805A-08ABA4BDFC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5121" y="5635320"/>
            <a:ext cx="1490456" cy="106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33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6A64-D3B5-4855-A2BC-EE3DEA6AFB9B}"/>
              </a:ext>
            </a:extLst>
          </p:cNvPr>
          <p:cNvSpPr>
            <a:spLocks noGrp="1"/>
          </p:cNvSpPr>
          <p:nvPr>
            <p:ph type="title"/>
          </p:nvPr>
        </p:nvSpPr>
        <p:spPr>
          <a:xfrm>
            <a:off x="2133600" y="-324853"/>
            <a:ext cx="8015536" cy="1628190"/>
          </a:xfrm>
        </p:spPr>
        <p:txBody>
          <a:bodyPr/>
          <a:lstStyle/>
          <a:p>
            <a:r>
              <a:rPr lang="en-US" dirty="0"/>
              <a:t>Contribution analysis steps</a:t>
            </a:r>
          </a:p>
        </p:txBody>
      </p:sp>
      <p:graphicFrame>
        <p:nvGraphicFramePr>
          <p:cNvPr id="5" name="Content Placeholder 4">
            <a:extLst>
              <a:ext uri="{FF2B5EF4-FFF2-40B4-BE49-F238E27FC236}">
                <a16:creationId xmlns:a16="http://schemas.microsoft.com/office/drawing/2014/main" id="{FA817DA1-DEF8-4B70-9666-0AE69E4BD2FE}"/>
              </a:ext>
            </a:extLst>
          </p:cNvPr>
          <p:cNvGraphicFramePr>
            <a:graphicFrameLocks noGrp="1"/>
          </p:cNvGraphicFramePr>
          <p:nvPr>
            <p:ph idx="1"/>
          </p:nvPr>
        </p:nvGraphicFramePr>
        <p:xfrm>
          <a:off x="2207568" y="1678742"/>
          <a:ext cx="7941568" cy="4630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B8260B31-67F4-46A1-AD83-3EBCEB8F7AB3}"/>
              </a:ext>
            </a:extLst>
          </p:cNvPr>
          <p:cNvSpPr/>
          <p:nvPr/>
        </p:nvSpPr>
        <p:spPr>
          <a:xfrm>
            <a:off x="2207568" y="1032412"/>
            <a:ext cx="7128792" cy="646331"/>
          </a:xfrm>
          <a:prstGeom prst="rect">
            <a:avLst/>
          </a:prstGeom>
        </p:spPr>
        <p:txBody>
          <a:bodyPr wrap="square">
            <a:spAutoFit/>
          </a:bodyPr>
          <a:lstStyle/>
          <a:p>
            <a:pPr lvl="0"/>
            <a:r>
              <a:rPr lang="en-GB" dirty="0"/>
              <a:t>Contribution analysis does not expect to firmly establish causality but rather seeks to achieve a plausible association. </a:t>
            </a:r>
          </a:p>
        </p:txBody>
      </p:sp>
    </p:spTree>
    <p:extLst>
      <p:ext uri="{BB962C8B-B14F-4D97-AF65-F5344CB8AC3E}">
        <p14:creationId xmlns:p14="http://schemas.microsoft.com/office/powerpoint/2010/main" val="2428646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18237E2-6581-4B40-8B9F-FAA5193E6A8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5065296-B273-43CF-A339-3719300A2F9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EA44C3B-5786-4FE3-8AB5-DC12D612CC5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A3B6D6B-E32E-4F82-8B11-BF36CA26572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9B2161E-4031-40D3-A125-44CCF414A30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C8092D75-5E3D-4274-B946-20D4F1567AB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51E37C23-A46E-491E-ACBA-FF659D6F6B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B5EB37-97BE-45F2-B129-44C58E470CEC}"/>
              </a:ext>
            </a:extLst>
          </p:cNvPr>
          <p:cNvSpPr>
            <a:spLocks noGrp="1"/>
          </p:cNvSpPr>
          <p:nvPr>
            <p:ph type="title"/>
          </p:nvPr>
        </p:nvSpPr>
        <p:spPr/>
        <p:txBody>
          <a:bodyPr>
            <a:normAutofit/>
          </a:bodyPr>
          <a:lstStyle/>
          <a:p>
            <a:r>
              <a:rPr lang="en-US" dirty="0">
                <a:solidFill>
                  <a:schemeClr val="tx1"/>
                </a:solidFill>
              </a:rPr>
              <a:t>Step 4: Reporting</a:t>
            </a:r>
          </a:p>
        </p:txBody>
      </p:sp>
      <p:sp>
        <p:nvSpPr>
          <p:cNvPr id="6" name="Text Placeholder 5">
            <a:extLst>
              <a:ext uri="{FF2B5EF4-FFF2-40B4-BE49-F238E27FC236}">
                <a16:creationId xmlns:a16="http://schemas.microsoft.com/office/drawing/2014/main" id="{09B40E24-F958-4DC8-AEBA-C8DF03DEA4E6}"/>
              </a:ext>
            </a:extLst>
          </p:cNvPr>
          <p:cNvSpPr>
            <a:spLocks noGrp="1"/>
          </p:cNvSpPr>
          <p:nvPr>
            <p:ph type="body" idx="1"/>
          </p:nvPr>
        </p:nvSpPr>
        <p:spPr/>
        <p:txBody>
          <a:bodyPr/>
          <a:lstStyle/>
          <a:p>
            <a:endParaRPr lang="en-US" dirty="0">
              <a:solidFill>
                <a:srgbClr val="FF0000"/>
              </a:solidFill>
            </a:endParaRPr>
          </a:p>
        </p:txBody>
      </p:sp>
      <p:cxnSp>
        <p:nvCxnSpPr>
          <p:cNvPr id="9" name="Gerade Verbindung 8">
            <a:extLst>
              <a:ext uri="{FF2B5EF4-FFF2-40B4-BE49-F238E27FC236}">
                <a16:creationId xmlns:a16="http://schemas.microsoft.com/office/drawing/2014/main" id="{F127C9A4-DA1A-BF4A-9BCB-B8467D1D8010}"/>
              </a:ext>
            </a:extLst>
          </p:cNvPr>
          <p:cNvCxnSpPr/>
          <p:nvPr/>
        </p:nvCxnSpPr>
        <p:spPr>
          <a:xfrm>
            <a:off x="1524000" y="980728"/>
            <a:ext cx="7308304"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C56808F5-7A6F-9543-A65D-9F9D029024E2}"/>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56</a:t>
            </a:fld>
            <a:endParaRPr lang="en-GB" dirty="0"/>
          </a:p>
        </p:txBody>
      </p:sp>
    </p:spTree>
    <p:extLst>
      <p:ext uri="{BB962C8B-B14F-4D97-AF65-F5344CB8AC3E}">
        <p14:creationId xmlns:p14="http://schemas.microsoft.com/office/powerpoint/2010/main" val="263547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0A5E-1453-4A88-8E52-0EB84094B76C}"/>
              </a:ext>
            </a:extLst>
          </p:cNvPr>
          <p:cNvSpPr>
            <a:spLocks noGrp="1"/>
          </p:cNvSpPr>
          <p:nvPr>
            <p:ph type="title"/>
          </p:nvPr>
        </p:nvSpPr>
        <p:spPr/>
        <p:txBody>
          <a:bodyPr/>
          <a:lstStyle/>
          <a:p>
            <a:r>
              <a:rPr lang="en-US" dirty="0"/>
              <a:t>Passing palatable messages</a:t>
            </a:r>
          </a:p>
        </p:txBody>
      </p:sp>
      <p:pic>
        <p:nvPicPr>
          <p:cNvPr id="13314" name="Picture 2" descr="Page 34">
            <a:extLst>
              <a:ext uri="{FF2B5EF4-FFF2-40B4-BE49-F238E27FC236}">
                <a16:creationId xmlns:a16="http://schemas.microsoft.com/office/drawing/2014/main" id="{063598E9-1AD7-49BA-8582-3CD0580947BD}"/>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072922" y="1600201"/>
            <a:ext cx="8046156"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a:extLst>
              <a:ext uri="{FF2B5EF4-FFF2-40B4-BE49-F238E27FC236}">
                <a16:creationId xmlns:a16="http://schemas.microsoft.com/office/drawing/2014/main" id="{4677AA31-4151-8947-A0E7-9F9915093394}"/>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57</a:t>
            </a:fld>
            <a:endParaRPr lang="en-GB" dirty="0"/>
          </a:p>
        </p:txBody>
      </p:sp>
      <p:pic>
        <p:nvPicPr>
          <p:cNvPr id="6" name="Picture 2" descr="Amygdala.">
            <a:extLst>
              <a:ext uri="{FF2B5EF4-FFF2-40B4-BE49-F238E27FC236}">
                <a16:creationId xmlns:a16="http://schemas.microsoft.com/office/drawing/2014/main" id="{C67A4B93-6CFF-4526-9861-26D7E9B14682}"/>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9719" b="91816" l="9000" r="90000">
                        <a14:foregroundMark x1="9000" y1="51918" x2="9400" y2="39130"/>
                        <a14:foregroundMark x1="40600" y1="10230" x2="61600" y2="10997"/>
                        <a14:foregroundMark x1="88800" y1="45269" x2="88600" y2="49872"/>
                        <a14:foregroundMark x1="88800" y1="44501" x2="88800" y2="51918"/>
                        <a14:foregroundMark x1="67000" y1="90537" x2="71400" y2="91816"/>
                        <a14:foregroundMark x1="26400" y1="73657" x2="45200" y2="73146"/>
                        <a14:foregroundMark x1="26000" y1="72123" x2="45400" y2="72890"/>
                        <a14:foregroundMark x1="25200" y1="70844" x2="42000" y2="67775"/>
                        <a14:foregroundMark x1="37400" y1="73402" x2="46200" y2="73657"/>
                        <a14:foregroundMark x1="25800" y1="74425" x2="40800" y2="74680"/>
                        <a14:foregroundMark x1="39200" y1="71100" x2="47000" y2="71867"/>
                        <a14:foregroundMark x1="45800" y1="71867" x2="47200" y2="75959"/>
                        <a14:foregroundMark x1="42400" y1="70077" x2="45400" y2="70588"/>
                        <a14:foregroundMark x1="46600" y1="71100" x2="46600" y2="75192"/>
                        <a14:foregroundMark x1="38600" y1="70077" x2="41200" y2="66240"/>
                        <a14:foregroundMark x1="88800" y1="44246" x2="88800" y2="54476"/>
                        <a14:foregroundMark x1="89400" y1="45013" x2="89200" y2="52685"/>
                        <a14:foregroundMark x1="89400" y1="43734" x2="89200" y2="54220"/>
                      </a14:backgroundRemoval>
                    </a14:imgEffect>
                  </a14:imgLayer>
                </a14:imgProps>
              </a:ext>
              <a:ext uri="{28A0092B-C50C-407E-A947-70E740481C1C}">
                <a14:useLocalDpi xmlns:a14="http://schemas.microsoft.com/office/drawing/2010/main"/>
              </a:ext>
            </a:extLst>
          </a:blip>
          <a:srcRect/>
          <a:stretch>
            <a:fillRect/>
          </a:stretch>
        </p:blipFill>
        <p:spPr bwMode="auto">
          <a:xfrm>
            <a:off x="8179224" y="1600201"/>
            <a:ext cx="2040626" cy="159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54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549374-42B2-440D-B220-BAE0E3F9A8E6}"/>
              </a:ext>
            </a:extLst>
          </p:cNvPr>
          <p:cNvSpPr>
            <a:spLocks noGrp="1"/>
          </p:cNvSpPr>
          <p:nvPr>
            <p:ph type="title"/>
          </p:nvPr>
        </p:nvSpPr>
        <p:spPr>
          <a:xfrm>
            <a:off x="1919536" y="341784"/>
            <a:ext cx="8229600" cy="1143000"/>
          </a:xfrm>
        </p:spPr>
        <p:txBody>
          <a:bodyPr>
            <a:normAutofit fontScale="90000"/>
          </a:bodyPr>
          <a:lstStyle/>
          <a:p>
            <a:r>
              <a:rPr lang="en-US" dirty="0"/>
              <a:t>Passing palatable messages</a:t>
            </a:r>
            <a:br>
              <a:rPr lang="en-US" dirty="0"/>
            </a:br>
            <a:endParaRPr lang="en-US" dirty="0"/>
          </a:p>
        </p:txBody>
      </p:sp>
      <p:sp>
        <p:nvSpPr>
          <p:cNvPr id="6" name="Content Placeholder 5">
            <a:extLst>
              <a:ext uri="{FF2B5EF4-FFF2-40B4-BE49-F238E27FC236}">
                <a16:creationId xmlns:a16="http://schemas.microsoft.com/office/drawing/2014/main" id="{D526A8A6-57C5-4907-864F-D42AFB4C30A8}"/>
              </a:ext>
            </a:extLst>
          </p:cNvPr>
          <p:cNvSpPr>
            <a:spLocks noGrp="1"/>
          </p:cNvSpPr>
          <p:nvPr>
            <p:ph idx="1"/>
          </p:nvPr>
        </p:nvSpPr>
        <p:spPr>
          <a:xfrm>
            <a:off x="1946034" y="1600200"/>
            <a:ext cx="7606351" cy="4421088"/>
          </a:xfrm>
        </p:spPr>
        <p:txBody>
          <a:bodyPr>
            <a:normAutofit fontScale="62500" lnSpcReduction="20000"/>
          </a:bodyPr>
          <a:lstStyle/>
          <a:p>
            <a:pPr>
              <a:lnSpc>
                <a:spcPct val="120000"/>
              </a:lnSpc>
            </a:pPr>
            <a:r>
              <a:rPr lang="en-US" dirty="0">
                <a:solidFill>
                  <a:schemeClr val="tx1">
                    <a:lumMod val="75000"/>
                    <a:lumOff val="25000"/>
                  </a:schemeClr>
                </a:solidFill>
              </a:rPr>
              <a:t>Be aware of the fear factor that affects collaboration and use of evaluation</a:t>
            </a:r>
          </a:p>
          <a:p>
            <a:pPr>
              <a:lnSpc>
                <a:spcPct val="120000"/>
              </a:lnSpc>
            </a:pPr>
            <a:r>
              <a:rPr lang="en-US" dirty="0">
                <a:solidFill>
                  <a:schemeClr val="tx1">
                    <a:lumMod val="75000"/>
                    <a:lumOff val="25000"/>
                  </a:schemeClr>
                </a:solidFill>
              </a:rPr>
              <a:t>Avoid words such as: failed/failure, unless you want a particular attention (amygdala frenzy)</a:t>
            </a:r>
          </a:p>
          <a:p>
            <a:pPr>
              <a:lnSpc>
                <a:spcPct val="120000"/>
              </a:lnSpc>
            </a:pPr>
            <a:r>
              <a:rPr lang="en-US" dirty="0">
                <a:solidFill>
                  <a:schemeClr val="tx1">
                    <a:lumMod val="75000"/>
                    <a:lumOff val="25000"/>
                  </a:schemeClr>
                </a:solidFill>
              </a:rPr>
              <a:t>Present weaknesses as opportunities</a:t>
            </a:r>
          </a:p>
          <a:p>
            <a:pPr>
              <a:lnSpc>
                <a:spcPct val="120000"/>
              </a:lnSpc>
            </a:pPr>
            <a:r>
              <a:rPr lang="en-US" dirty="0">
                <a:solidFill>
                  <a:schemeClr val="tx1">
                    <a:lumMod val="75000"/>
                    <a:lumOff val="25000"/>
                  </a:schemeClr>
                </a:solidFill>
              </a:rPr>
              <a:t>Accountability x learning</a:t>
            </a:r>
          </a:p>
          <a:p>
            <a:pPr>
              <a:lnSpc>
                <a:spcPct val="120000"/>
              </a:lnSpc>
            </a:pPr>
            <a:r>
              <a:rPr lang="en-US" dirty="0">
                <a:solidFill>
                  <a:schemeClr val="tx1">
                    <a:lumMod val="75000"/>
                    <a:lumOff val="25000"/>
                  </a:schemeClr>
                </a:solidFill>
              </a:rPr>
              <a:t>Constructive but not </a:t>
            </a:r>
            <a:r>
              <a:rPr lang="en-US" i="1" dirty="0">
                <a:solidFill>
                  <a:schemeClr val="tx1">
                    <a:lumMod val="75000"/>
                    <a:lumOff val="25000"/>
                  </a:schemeClr>
                </a:solidFill>
              </a:rPr>
              <a:t>sanitized</a:t>
            </a:r>
            <a:r>
              <a:rPr lang="en-US" dirty="0">
                <a:solidFill>
                  <a:schemeClr val="tx1">
                    <a:lumMod val="75000"/>
                    <a:lumOff val="25000"/>
                  </a:schemeClr>
                </a:solidFill>
              </a:rPr>
              <a:t> that it loses credibility</a:t>
            </a:r>
          </a:p>
          <a:p>
            <a:pPr>
              <a:lnSpc>
                <a:spcPct val="120000"/>
              </a:lnSpc>
            </a:pPr>
            <a:r>
              <a:rPr lang="en-US" dirty="0">
                <a:solidFill>
                  <a:schemeClr val="tx1">
                    <a:lumMod val="75000"/>
                    <a:lumOff val="25000"/>
                  </a:schemeClr>
                </a:solidFill>
              </a:rPr>
              <a:t>Be objective but explain complexity works with subjectivity</a:t>
            </a:r>
          </a:p>
          <a:p>
            <a:pPr>
              <a:lnSpc>
                <a:spcPct val="120000"/>
              </a:lnSpc>
            </a:pPr>
            <a:r>
              <a:rPr lang="en-US" dirty="0">
                <a:solidFill>
                  <a:schemeClr val="tx1">
                    <a:lumMod val="75000"/>
                    <a:lumOff val="25000"/>
                  </a:schemeClr>
                </a:solidFill>
              </a:rPr>
              <a:t>Engage, empathize but keep impartiality </a:t>
            </a:r>
          </a:p>
          <a:p>
            <a:pPr>
              <a:lnSpc>
                <a:spcPct val="120000"/>
              </a:lnSpc>
            </a:pPr>
            <a:r>
              <a:rPr lang="en-US" dirty="0">
                <a:solidFill>
                  <a:schemeClr val="tx1">
                    <a:lumMod val="75000"/>
                    <a:lumOff val="25000"/>
                  </a:schemeClr>
                </a:solidFill>
              </a:rPr>
              <a:t>Provide nuanced analysis of why findings are so negative</a:t>
            </a:r>
          </a:p>
          <a:p>
            <a:pPr>
              <a:lnSpc>
                <a:spcPct val="120000"/>
              </a:lnSpc>
            </a:pPr>
            <a:r>
              <a:rPr lang="en-US" dirty="0">
                <a:solidFill>
                  <a:schemeClr val="tx1">
                    <a:lumMod val="75000"/>
                    <a:lumOff val="25000"/>
                  </a:schemeClr>
                </a:solidFill>
              </a:rPr>
              <a:t>Present what would have been possible otherwise/if</a:t>
            </a:r>
          </a:p>
          <a:p>
            <a:pPr marL="0" indent="0">
              <a:lnSpc>
                <a:spcPct val="120000"/>
              </a:lnSpc>
              <a:buNone/>
            </a:pPr>
            <a:endParaRPr lang="en-US" dirty="0"/>
          </a:p>
        </p:txBody>
      </p:sp>
      <p:sp>
        <p:nvSpPr>
          <p:cNvPr id="7" name="Slide Number Placeholder 2">
            <a:extLst>
              <a:ext uri="{FF2B5EF4-FFF2-40B4-BE49-F238E27FC236}">
                <a16:creationId xmlns:a16="http://schemas.microsoft.com/office/drawing/2014/main" id="{9E6E2A27-4962-D449-ADE3-97DD8C40BA8B}"/>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58</a:t>
            </a:fld>
            <a:endParaRPr lang="en-GB" dirty="0"/>
          </a:p>
        </p:txBody>
      </p:sp>
    </p:spTree>
    <p:extLst>
      <p:ext uri="{BB962C8B-B14F-4D97-AF65-F5344CB8AC3E}">
        <p14:creationId xmlns:p14="http://schemas.microsoft.com/office/powerpoint/2010/main" val="3028580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D6DF-7325-401F-BA0F-EC824C570589}"/>
              </a:ext>
            </a:extLst>
          </p:cNvPr>
          <p:cNvSpPr>
            <a:spLocks noGrp="1"/>
          </p:cNvSpPr>
          <p:nvPr>
            <p:ph type="title"/>
          </p:nvPr>
        </p:nvSpPr>
        <p:spPr/>
        <p:txBody>
          <a:bodyPr/>
          <a:lstStyle/>
          <a:p>
            <a:r>
              <a:rPr lang="en-US" dirty="0"/>
              <a:t>Report writing</a:t>
            </a:r>
          </a:p>
        </p:txBody>
      </p:sp>
      <p:graphicFrame>
        <p:nvGraphicFramePr>
          <p:cNvPr id="4" name="Content Placeholder 3">
            <a:extLst>
              <a:ext uri="{FF2B5EF4-FFF2-40B4-BE49-F238E27FC236}">
                <a16:creationId xmlns:a16="http://schemas.microsoft.com/office/drawing/2014/main" id="{B559A7B1-8739-49A8-8ADB-7F8E1556B0F6}"/>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561244F7-9BEA-FB46-87F5-E4DF710D31FB}"/>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59</a:t>
            </a:fld>
            <a:endParaRPr lang="en-GB" dirty="0"/>
          </a:p>
        </p:txBody>
      </p:sp>
    </p:spTree>
    <p:extLst>
      <p:ext uri="{BB962C8B-B14F-4D97-AF65-F5344CB8AC3E}">
        <p14:creationId xmlns:p14="http://schemas.microsoft.com/office/powerpoint/2010/main" val="1415957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D4BD-B996-47A3-8BDA-E58791DBD33D}"/>
              </a:ext>
            </a:extLst>
          </p:cNvPr>
          <p:cNvSpPr>
            <a:spLocks noGrp="1"/>
          </p:cNvSpPr>
          <p:nvPr>
            <p:ph type="title"/>
          </p:nvPr>
        </p:nvSpPr>
        <p:spPr>
          <a:xfrm>
            <a:off x="922869" y="890745"/>
            <a:ext cx="11139854" cy="930447"/>
          </a:xfrm>
        </p:spPr>
        <p:txBody>
          <a:bodyPr vert="horz" lIns="91440" tIns="45720" rIns="91440" bIns="45720" rtlCol="0" anchor="b">
            <a:normAutofit fontScale="90000"/>
          </a:bodyPr>
          <a:lstStyle/>
          <a:p>
            <a:pPr algn="ctr"/>
            <a:r>
              <a:rPr lang="en-US" sz="5400" dirty="0"/>
              <a:t>UNEG Ethical Guidelines for Evaluation</a:t>
            </a:r>
          </a:p>
        </p:txBody>
      </p:sp>
      <p:pic>
        <p:nvPicPr>
          <p:cNvPr id="5" name="Google Shape;270;p34">
            <a:extLst>
              <a:ext uri="{FF2B5EF4-FFF2-40B4-BE49-F238E27FC236}">
                <a16:creationId xmlns:a16="http://schemas.microsoft.com/office/drawing/2014/main" id="{89AC0B09-B4A2-4AD8-A924-AAA428570E71}"/>
              </a:ext>
            </a:extLst>
          </p:cNvPr>
          <p:cNvPicPr preferRelativeResize="0">
            <a:picLocks noGrp="1"/>
          </p:cNvPicPr>
          <p:nvPr>
            <p:ph idx="1"/>
          </p:nvPr>
        </p:nvPicPr>
        <p:blipFill rotWithShape="1">
          <a:blip r:embed="rId3"/>
          <a:srcRect b="4743"/>
          <a:stretch/>
        </p:blipFill>
        <p:spPr>
          <a:xfrm>
            <a:off x="6235963" y="2426818"/>
            <a:ext cx="5450242" cy="3997637"/>
          </a:xfrm>
          <a:prstGeom prst="rect">
            <a:avLst/>
          </a:prstGeom>
          <a:noFill/>
        </p:spPr>
      </p:pic>
      <p:pic>
        <p:nvPicPr>
          <p:cNvPr id="4" name="Picture 3">
            <a:extLst>
              <a:ext uri="{FF2B5EF4-FFF2-40B4-BE49-F238E27FC236}">
                <a16:creationId xmlns:a16="http://schemas.microsoft.com/office/drawing/2014/main" id="{EB936D54-AFCA-483E-A6FD-535F4D5F0B7F}"/>
              </a:ext>
            </a:extLst>
          </p:cNvPr>
          <p:cNvPicPr>
            <a:picLocks noChangeAspect="1"/>
          </p:cNvPicPr>
          <p:nvPr/>
        </p:nvPicPr>
        <p:blipFill>
          <a:blip r:embed="rId4"/>
          <a:stretch>
            <a:fillRect/>
          </a:stretch>
        </p:blipFill>
        <p:spPr>
          <a:xfrm>
            <a:off x="546351" y="2426817"/>
            <a:ext cx="5225669" cy="3997637"/>
          </a:xfrm>
          <a:prstGeom prst="rect">
            <a:avLst/>
          </a:prstGeom>
        </p:spPr>
      </p:pic>
    </p:spTree>
    <p:extLst>
      <p:ext uri="{BB962C8B-B14F-4D97-AF65-F5344CB8AC3E}">
        <p14:creationId xmlns:p14="http://schemas.microsoft.com/office/powerpoint/2010/main" val="37057256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C021-42DE-4ECE-A0A1-C7C7C23747F4}"/>
              </a:ext>
            </a:extLst>
          </p:cNvPr>
          <p:cNvSpPr>
            <a:spLocks noGrp="1"/>
          </p:cNvSpPr>
          <p:nvPr>
            <p:ph type="title"/>
          </p:nvPr>
        </p:nvSpPr>
        <p:spPr/>
        <p:txBody>
          <a:bodyPr/>
          <a:lstStyle/>
          <a:p>
            <a:r>
              <a:rPr lang="en-US" dirty="0"/>
              <a:t>Findings </a:t>
            </a:r>
          </a:p>
        </p:txBody>
      </p:sp>
      <p:graphicFrame>
        <p:nvGraphicFramePr>
          <p:cNvPr id="4" name="Content Placeholder 3">
            <a:extLst>
              <a:ext uri="{FF2B5EF4-FFF2-40B4-BE49-F238E27FC236}">
                <a16:creationId xmlns:a16="http://schemas.microsoft.com/office/drawing/2014/main" id="{3ECC5B92-4E1B-41DE-AE47-4BEF836B199B}"/>
              </a:ext>
            </a:extLst>
          </p:cNvPr>
          <p:cNvGraphicFramePr>
            <a:graphicFrameLocks noGrp="1"/>
          </p:cNvGraphicFramePr>
          <p:nvPr>
            <p:ph idx="1"/>
          </p:nvPr>
        </p:nvGraphicFramePr>
        <p:xfrm>
          <a:off x="1981200" y="1600200"/>
          <a:ext cx="8167936"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3205328D-A76F-404B-A0C1-EE74E5A90E0C}"/>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60</a:t>
            </a:fld>
            <a:endParaRPr lang="en-GB" dirty="0"/>
          </a:p>
        </p:txBody>
      </p:sp>
    </p:spTree>
    <p:extLst>
      <p:ext uri="{BB962C8B-B14F-4D97-AF65-F5344CB8AC3E}">
        <p14:creationId xmlns:p14="http://schemas.microsoft.com/office/powerpoint/2010/main" val="3812077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8EF2A2B-8A68-4FCA-895C-F07D58265FA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5AB5594-A4B3-4195-B9CB-7107090F624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5EAD3A3-AD07-4148-8255-873BB78769C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2E8AD85-5652-450D-B8B2-FC76170EBE4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0DF0AC6-9CD8-47F9-9F4F-87FB3DF724B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0D8957F7-7306-4D04-AF8B-118F00BD87A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2E24-E2D7-4D87-B4DC-60F1B9E38E53}"/>
              </a:ext>
            </a:extLst>
          </p:cNvPr>
          <p:cNvSpPr>
            <a:spLocks noGrp="1"/>
          </p:cNvSpPr>
          <p:nvPr>
            <p:ph type="title"/>
          </p:nvPr>
        </p:nvSpPr>
        <p:spPr/>
        <p:txBody>
          <a:bodyPr/>
          <a:lstStyle/>
          <a:p>
            <a:r>
              <a:rPr lang="en-US" dirty="0"/>
              <a:t>Conclusions </a:t>
            </a:r>
          </a:p>
        </p:txBody>
      </p:sp>
      <p:graphicFrame>
        <p:nvGraphicFramePr>
          <p:cNvPr id="6" name="Content Placeholder 5">
            <a:extLst>
              <a:ext uri="{FF2B5EF4-FFF2-40B4-BE49-F238E27FC236}">
                <a16:creationId xmlns:a16="http://schemas.microsoft.com/office/drawing/2014/main" id="{0DB0C367-DB61-4C65-B4EC-8CA7B2429B04}"/>
              </a:ext>
            </a:extLst>
          </p:cNvPr>
          <p:cNvGraphicFramePr>
            <a:graphicFrameLocks noGrp="1"/>
          </p:cNvGraphicFramePr>
          <p:nvPr>
            <p:ph idx="1"/>
          </p:nvPr>
        </p:nvGraphicFramePr>
        <p:xfrm>
          <a:off x="1919536" y="2305690"/>
          <a:ext cx="8229600" cy="4219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8D0041E5-3EC2-FE4A-88C6-A955211EA8F4}"/>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61</a:t>
            </a:fld>
            <a:endParaRPr lang="en-GB" dirty="0"/>
          </a:p>
        </p:txBody>
      </p:sp>
      <p:sp>
        <p:nvSpPr>
          <p:cNvPr id="4" name="TextBox 3">
            <a:extLst>
              <a:ext uri="{FF2B5EF4-FFF2-40B4-BE49-F238E27FC236}">
                <a16:creationId xmlns:a16="http://schemas.microsoft.com/office/drawing/2014/main" id="{6C41ADA3-0979-428C-AAE6-EBC28A1D048B}"/>
              </a:ext>
            </a:extLst>
          </p:cNvPr>
          <p:cNvSpPr txBox="1"/>
          <p:nvPr/>
        </p:nvSpPr>
        <p:spPr>
          <a:xfrm>
            <a:off x="2135560" y="1412777"/>
            <a:ext cx="7848872" cy="1200329"/>
          </a:xfrm>
          <a:prstGeom prst="rect">
            <a:avLst/>
          </a:prstGeom>
          <a:noFill/>
        </p:spPr>
        <p:txBody>
          <a:bodyPr wrap="square" rtlCol="0">
            <a:spAutoFit/>
          </a:bodyPr>
          <a:lstStyle/>
          <a:p>
            <a:r>
              <a:rPr lang="en-GB" b="1" i="1" dirty="0"/>
              <a:t>Be substantiated by findings consistent with data collected and methodology, and represent insights into identification and/or solutions of important problems or issues.</a:t>
            </a:r>
            <a:endParaRPr lang="en-US" dirty="0"/>
          </a:p>
          <a:p>
            <a:endParaRPr lang="en-US" dirty="0"/>
          </a:p>
        </p:txBody>
      </p:sp>
    </p:spTree>
    <p:extLst>
      <p:ext uri="{BB962C8B-B14F-4D97-AF65-F5344CB8AC3E}">
        <p14:creationId xmlns:p14="http://schemas.microsoft.com/office/powerpoint/2010/main" val="2305493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graphicEl>
                                              <a:dgm id="{76850E3D-B0DE-40FA-9EF4-28B6CB799A29}"/>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graphicEl>
                                              <a:dgm id="{14EB611F-8FCD-4632-8ADD-5C6F4F2D9947}"/>
                                            </p:graphic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graphicEl>
                                              <a:dgm id="{F5E67067-9818-4810-B35C-0D1B127F51F5}"/>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graphicEl>
                                              <a:dgm id="{11545413-58BB-46CF-BB37-E7646BBF63AB}"/>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graphicEl>
                                              <a:dgm id="{D0005AA5-549A-47B7-9E25-55F862EF09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446D-6006-4D36-A64B-4B51204FB6C2}"/>
              </a:ext>
            </a:extLst>
          </p:cNvPr>
          <p:cNvSpPr>
            <a:spLocks noGrp="1"/>
          </p:cNvSpPr>
          <p:nvPr>
            <p:ph type="title"/>
          </p:nvPr>
        </p:nvSpPr>
        <p:spPr/>
        <p:txBody>
          <a:bodyPr/>
          <a:lstStyle/>
          <a:p>
            <a:r>
              <a:rPr lang="en-US" dirty="0"/>
              <a:t>Recommendations </a:t>
            </a:r>
          </a:p>
        </p:txBody>
      </p:sp>
      <p:graphicFrame>
        <p:nvGraphicFramePr>
          <p:cNvPr id="7" name="Content Placeholder 6">
            <a:extLst>
              <a:ext uri="{FF2B5EF4-FFF2-40B4-BE49-F238E27FC236}">
                <a16:creationId xmlns:a16="http://schemas.microsoft.com/office/drawing/2014/main" id="{D2DA7D22-C7E1-45A1-AAB3-1B3FAEA0531B}"/>
              </a:ext>
            </a:extLst>
          </p:cNvPr>
          <p:cNvGraphicFramePr>
            <a:graphicFrameLocks noGrp="1"/>
          </p:cNvGraphicFramePr>
          <p:nvPr>
            <p:ph idx="1"/>
          </p:nvPr>
        </p:nvGraphicFramePr>
        <p:xfrm>
          <a:off x="1981200" y="221324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5406BC86-E0A1-9646-B9C1-7960C3FABE72}"/>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62</a:t>
            </a:fld>
            <a:endParaRPr lang="en-GB" dirty="0"/>
          </a:p>
        </p:txBody>
      </p:sp>
      <p:sp>
        <p:nvSpPr>
          <p:cNvPr id="6" name="TextBox 5">
            <a:extLst>
              <a:ext uri="{FF2B5EF4-FFF2-40B4-BE49-F238E27FC236}">
                <a16:creationId xmlns:a16="http://schemas.microsoft.com/office/drawing/2014/main" id="{909BCDD4-327E-4A49-A054-4B63C5D1A177}"/>
              </a:ext>
            </a:extLst>
          </p:cNvPr>
          <p:cNvSpPr txBox="1"/>
          <p:nvPr/>
        </p:nvSpPr>
        <p:spPr>
          <a:xfrm>
            <a:off x="1641896" y="6507429"/>
            <a:ext cx="5958682" cy="230832"/>
          </a:xfrm>
          <a:prstGeom prst="rect">
            <a:avLst/>
          </a:prstGeom>
          <a:noFill/>
        </p:spPr>
        <p:txBody>
          <a:bodyPr wrap="none" rtlCol="0">
            <a:spAutoFit/>
          </a:bodyPr>
          <a:lstStyle/>
          <a:p>
            <a:r>
              <a:rPr lang="en-US" sz="900" dirty="0"/>
              <a:t>Source: </a:t>
            </a:r>
            <a:r>
              <a:rPr lang="en-US" sz="900" dirty="0">
                <a:hlinkClick r:id="rId8"/>
              </a:rPr>
              <a:t>file:///C:/Users/ana.soares/Downloads/Checklist%20on%20Quality%20fo%20Evaluation%20recommendations..pdf</a:t>
            </a:r>
            <a:endParaRPr lang="en-US" sz="900" dirty="0"/>
          </a:p>
        </p:txBody>
      </p:sp>
      <p:sp>
        <p:nvSpPr>
          <p:cNvPr id="4" name="TextBox 3">
            <a:extLst>
              <a:ext uri="{FF2B5EF4-FFF2-40B4-BE49-F238E27FC236}">
                <a16:creationId xmlns:a16="http://schemas.microsoft.com/office/drawing/2014/main" id="{BF3AEB2A-EE76-41D8-AE30-EAB1F93AFDD3}"/>
              </a:ext>
            </a:extLst>
          </p:cNvPr>
          <p:cNvSpPr txBox="1"/>
          <p:nvPr/>
        </p:nvSpPr>
        <p:spPr>
          <a:xfrm>
            <a:off x="2135560" y="1340769"/>
            <a:ext cx="7920880" cy="646331"/>
          </a:xfrm>
          <a:prstGeom prst="rect">
            <a:avLst/>
          </a:prstGeom>
          <a:noFill/>
        </p:spPr>
        <p:txBody>
          <a:bodyPr wrap="square" rtlCol="0">
            <a:spAutoFit/>
          </a:bodyPr>
          <a:lstStyle/>
          <a:p>
            <a:r>
              <a:rPr lang="en-GB" b="1" i="1" dirty="0"/>
              <a:t>Firmly based on evidence and analysis, be relevant and realistic, with priorities for action made clear</a:t>
            </a:r>
            <a:endParaRPr lang="en-US" dirty="0"/>
          </a:p>
        </p:txBody>
      </p:sp>
    </p:spTree>
    <p:extLst>
      <p:ext uri="{BB962C8B-B14F-4D97-AF65-F5344CB8AC3E}">
        <p14:creationId xmlns:p14="http://schemas.microsoft.com/office/powerpoint/2010/main" val="4060876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graphicEl>
                                              <a:dgm id="{E21B6825-1B88-4CF1-BFE2-B31204518840}"/>
                                            </p:graphicEl>
                                          </p:spTgt>
                                        </p:tgtEl>
                                        <p:attrNameLst>
                                          <p:attrName>style.visibility</p:attrName>
                                        </p:attrNameLst>
                                      </p:cBhvr>
                                      <p:to>
                                        <p:strVal val="visible"/>
                                      </p:to>
                                    </p:set>
                                    <p:animEffect transition="in" filter="fade">
                                      <p:cBhvr>
                                        <p:cTn id="11" dur="500"/>
                                        <p:tgtEl>
                                          <p:spTgt spid="7">
                                            <p:graphicEl>
                                              <a:dgm id="{E21B6825-1B88-4CF1-BFE2-B31204518840}"/>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graphicEl>
                                              <a:dgm id="{D24DAFC9-E82C-42DD-9500-3D72E69D7CA2}"/>
                                            </p:graphicEl>
                                          </p:spTgt>
                                        </p:tgtEl>
                                        <p:attrNameLst>
                                          <p:attrName>style.visibility</p:attrName>
                                        </p:attrNameLst>
                                      </p:cBhvr>
                                      <p:to>
                                        <p:strVal val="visible"/>
                                      </p:to>
                                    </p:set>
                                    <p:animEffect transition="in" filter="fade">
                                      <p:cBhvr>
                                        <p:cTn id="16" dur="500"/>
                                        <p:tgtEl>
                                          <p:spTgt spid="7">
                                            <p:graphicEl>
                                              <a:dgm id="{D24DAFC9-E82C-42DD-9500-3D72E69D7CA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graphicEl>
                                              <a:dgm id="{16C8D132-D147-4BEC-98EF-814B9E459DED}"/>
                                            </p:graphicEl>
                                          </p:spTgt>
                                        </p:tgtEl>
                                        <p:attrNameLst>
                                          <p:attrName>style.visibility</p:attrName>
                                        </p:attrNameLst>
                                      </p:cBhvr>
                                      <p:to>
                                        <p:strVal val="visible"/>
                                      </p:to>
                                    </p:set>
                                    <p:animEffect transition="in" filter="fade">
                                      <p:cBhvr>
                                        <p:cTn id="21" dur="500"/>
                                        <p:tgtEl>
                                          <p:spTgt spid="7">
                                            <p:graphicEl>
                                              <a:dgm id="{16C8D132-D147-4BEC-98EF-814B9E459DE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graphicEl>
                                              <a:dgm id="{71712473-796A-4200-8FE8-2BAE07201312}"/>
                                            </p:graphicEl>
                                          </p:spTgt>
                                        </p:tgtEl>
                                        <p:attrNameLst>
                                          <p:attrName>style.visibility</p:attrName>
                                        </p:attrNameLst>
                                      </p:cBhvr>
                                      <p:to>
                                        <p:strVal val="visible"/>
                                      </p:to>
                                    </p:set>
                                    <p:animEffect transition="in" filter="fade">
                                      <p:cBhvr>
                                        <p:cTn id="26" dur="500"/>
                                        <p:tgtEl>
                                          <p:spTgt spid="7">
                                            <p:graphicEl>
                                              <a:dgm id="{71712473-796A-4200-8FE8-2BAE0720131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graphicEl>
                                              <a:dgm id="{94DC4F1D-781C-42A9-988C-749DC2429B66}"/>
                                            </p:graphicEl>
                                          </p:spTgt>
                                        </p:tgtEl>
                                        <p:attrNameLst>
                                          <p:attrName>style.visibility</p:attrName>
                                        </p:attrNameLst>
                                      </p:cBhvr>
                                      <p:to>
                                        <p:strVal val="visible"/>
                                      </p:to>
                                    </p:set>
                                    <p:animEffect transition="in" filter="fade">
                                      <p:cBhvr>
                                        <p:cTn id="31" dur="500"/>
                                        <p:tgtEl>
                                          <p:spTgt spid="7">
                                            <p:graphicEl>
                                              <a:dgm id="{94DC4F1D-781C-42A9-988C-749DC2429B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46313" y="4194660"/>
            <a:ext cx="7772400" cy="212240"/>
          </a:xfrm>
        </p:spPr>
        <p:txBody>
          <a:bodyPr>
            <a:normAutofit fontScale="25000" lnSpcReduction="20000"/>
          </a:bodyPr>
          <a:lstStyle/>
          <a:p>
            <a:endParaRPr lang="en-US" sz="5400" dirty="0"/>
          </a:p>
        </p:txBody>
      </p:sp>
      <p:sp>
        <p:nvSpPr>
          <p:cNvPr id="5" name="Title 4"/>
          <p:cNvSpPr>
            <a:spLocks noGrp="1"/>
          </p:cNvSpPr>
          <p:nvPr>
            <p:ph type="title"/>
          </p:nvPr>
        </p:nvSpPr>
        <p:spPr>
          <a:xfrm>
            <a:off x="1524000" y="3044825"/>
            <a:ext cx="9516979" cy="1362075"/>
          </a:xfrm>
        </p:spPr>
        <p:txBody>
          <a:bodyPr>
            <a:normAutofit fontScale="90000"/>
          </a:bodyPr>
          <a:lstStyle/>
          <a:p>
            <a:r>
              <a:rPr lang="en-US" dirty="0">
                <a:solidFill>
                  <a:schemeClr val="tx1"/>
                </a:solidFill>
              </a:rPr>
              <a:t>Rights-Based and Inclusive Approaches to Evaluation </a:t>
            </a:r>
          </a:p>
        </p:txBody>
      </p:sp>
      <p:cxnSp>
        <p:nvCxnSpPr>
          <p:cNvPr id="12" name="Gerade Verbindung 8">
            <a:extLst>
              <a:ext uri="{FF2B5EF4-FFF2-40B4-BE49-F238E27FC236}">
                <a16:creationId xmlns:a16="http://schemas.microsoft.com/office/drawing/2014/main" id="{1C8BA2F4-0ADE-0D4D-9099-4DBC4289E576}"/>
              </a:ext>
            </a:extLst>
          </p:cNvPr>
          <p:cNvCxnSpPr/>
          <p:nvPr/>
        </p:nvCxnSpPr>
        <p:spPr>
          <a:xfrm>
            <a:off x="1524000" y="980728"/>
            <a:ext cx="7308304"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13" name="Slide Number Placeholder 2">
            <a:extLst>
              <a:ext uri="{FF2B5EF4-FFF2-40B4-BE49-F238E27FC236}">
                <a16:creationId xmlns:a16="http://schemas.microsoft.com/office/drawing/2014/main" id="{73A854B6-B785-7942-A8F2-2B40D57DCE8F}"/>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63</a:t>
            </a:fld>
            <a:endParaRPr lang="en-GB" dirty="0"/>
          </a:p>
        </p:txBody>
      </p:sp>
    </p:spTree>
    <p:extLst>
      <p:ext uri="{BB962C8B-B14F-4D97-AF65-F5344CB8AC3E}">
        <p14:creationId xmlns:p14="http://schemas.microsoft.com/office/powerpoint/2010/main" val="893406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BFDB-A6AD-410F-BD9B-2868B6CD0EFA}"/>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94C1398F-7E0B-4C09-9EA9-A735AA871C63}"/>
              </a:ext>
            </a:extLst>
          </p:cNvPr>
          <p:cNvSpPr>
            <a:spLocks noGrp="1"/>
          </p:cNvSpPr>
          <p:nvPr>
            <p:ph idx="1"/>
          </p:nvPr>
        </p:nvSpPr>
        <p:spPr/>
        <p:txBody>
          <a:bodyPr>
            <a:normAutofit/>
          </a:bodyPr>
          <a:lstStyle/>
          <a:p>
            <a:r>
              <a:rPr lang="en-US" dirty="0"/>
              <a:t>Imagine now you are switching sexes, or gender identity – if you prefer (and know the difference) AND you are visually impaired </a:t>
            </a:r>
          </a:p>
          <a:p>
            <a:r>
              <a:rPr lang="en-US" dirty="0"/>
              <a:t>You will now be tele transported to a desert island with a group from the other sex</a:t>
            </a:r>
            <a:r>
              <a:rPr lang="en-US"/>
              <a:t> who are not living with a disability</a:t>
            </a:r>
            <a:endParaRPr lang="en-US" dirty="0"/>
          </a:p>
          <a:p>
            <a:pPr marL="0" indent="0">
              <a:buNone/>
            </a:pPr>
            <a:endParaRPr lang="en-US" dirty="0"/>
          </a:p>
          <a:p>
            <a:pPr lvl="1"/>
            <a:r>
              <a:rPr lang="en-US" dirty="0">
                <a:solidFill>
                  <a:srgbClr val="FF0000"/>
                </a:solidFill>
              </a:rPr>
              <a:t>Reflect on, what would you </a:t>
            </a:r>
            <a:r>
              <a:rPr lang="en-US" u="sng">
                <a:solidFill>
                  <a:srgbClr val="FF0000"/>
                </a:solidFill>
              </a:rPr>
              <a:t>fear most </a:t>
            </a:r>
            <a:r>
              <a:rPr lang="en-US" dirty="0">
                <a:solidFill>
                  <a:srgbClr val="FF0000"/>
                </a:solidFill>
              </a:rPr>
              <a:t>now that you are the other sex</a:t>
            </a:r>
            <a:r>
              <a:rPr lang="en-US">
                <a:solidFill>
                  <a:srgbClr val="FF0000"/>
                </a:solidFill>
              </a:rPr>
              <a:t> and visually impaired</a:t>
            </a:r>
            <a:r>
              <a:rPr lang="en-US" dirty="0">
                <a:solidFill>
                  <a:srgbClr val="FF0000"/>
                </a:solidFill>
              </a:rPr>
              <a:t>?</a:t>
            </a:r>
            <a:endParaRPr lang="en-US">
              <a:solidFill>
                <a:srgbClr val="FF0000"/>
              </a:solidFill>
            </a:endParaRPr>
          </a:p>
          <a:p>
            <a:pPr lvl="1"/>
            <a:endParaRPr lang="en-US"/>
          </a:p>
          <a:p>
            <a:pPr lvl="1"/>
            <a:r>
              <a:rPr lang="en-US" dirty="0">
                <a:solidFill>
                  <a:srgbClr val="FF0000"/>
                </a:solidFill>
              </a:rPr>
              <a:t>Write down, what would you </a:t>
            </a:r>
            <a:r>
              <a:rPr lang="en-US" u="sng">
                <a:solidFill>
                  <a:srgbClr val="FF0000"/>
                </a:solidFill>
              </a:rPr>
              <a:t>like most </a:t>
            </a:r>
            <a:r>
              <a:rPr lang="en-US" dirty="0">
                <a:solidFill>
                  <a:srgbClr val="FF0000"/>
                </a:solidFill>
              </a:rPr>
              <a:t>now that you are the other sex</a:t>
            </a:r>
            <a:r>
              <a:rPr lang="en-US">
                <a:solidFill>
                  <a:srgbClr val="FF0000"/>
                </a:solidFill>
              </a:rPr>
              <a:t> and visually impaired</a:t>
            </a:r>
            <a:r>
              <a:rPr lang="en-US" dirty="0">
                <a:solidFill>
                  <a:srgbClr val="FF0000"/>
                </a:solidFill>
              </a:rPr>
              <a:t>?</a:t>
            </a:r>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412829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D6AB-E153-4697-B433-271B4CC03522}"/>
              </a:ext>
            </a:extLst>
          </p:cNvPr>
          <p:cNvSpPr>
            <a:spLocks noGrp="1"/>
          </p:cNvSpPr>
          <p:nvPr>
            <p:ph type="title"/>
          </p:nvPr>
        </p:nvSpPr>
        <p:spPr>
          <a:xfrm>
            <a:off x="648931" y="1604205"/>
            <a:ext cx="3990127" cy="1622321"/>
          </a:xfrm>
        </p:spPr>
        <p:txBody>
          <a:bodyPr vert="horz" lIns="91440" tIns="45720" rIns="91440" bIns="45720" rtlCol="0" anchor="ctr">
            <a:normAutofit fontScale="90000"/>
          </a:bodyPr>
          <a:lstStyle/>
          <a:p>
            <a:r>
              <a:rPr lang="en-US" sz="4400" kern="1200" dirty="0">
                <a:solidFill>
                  <a:schemeClr val="tx1"/>
                </a:solidFill>
                <a:latin typeface="+mj-lt"/>
                <a:ea typeface="+mj-ea"/>
                <a:cs typeface="+mj-cs"/>
              </a:rPr>
              <a:t>A five-branch tree of evaluation approaches</a:t>
            </a:r>
          </a:p>
        </p:txBody>
      </p:sp>
      <p:sp>
        <p:nvSpPr>
          <p:cNvPr id="8" name="Content Placeholder 7">
            <a:extLst>
              <a:ext uri="{FF2B5EF4-FFF2-40B4-BE49-F238E27FC236}">
                <a16:creationId xmlns:a16="http://schemas.microsoft.com/office/drawing/2014/main" id="{2A220E06-5693-0419-9E25-80E9CBAAA34C}"/>
              </a:ext>
            </a:extLst>
          </p:cNvPr>
          <p:cNvSpPr>
            <a:spLocks noGrp="1"/>
          </p:cNvSpPr>
          <p:nvPr>
            <p:ph idx="1"/>
          </p:nvPr>
        </p:nvSpPr>
        <p:spPr>
          <a:xfrm>
            <a:off x="648931" y="3631474"/>
            <a:ext cx="3505494" cy="2592345"/>
          </a:xfrm>
        </p:spPr>
        <p:txBody>
          <a:bodyPr vert="horz" lIns="91440" tIns="45720" rIns="91440" bIns="45720" rtlCol="0">
            <a:normAutofit/>
          </a:bodyPr>
          <a:lstStyle/>
          <a:p>
            <a:pPr marL="0" indent="0">
              <a:buNone/>
            </a:pPr>
            <a:r>
              <a:rPr lang="en-US" sz="2000" dirty="0"/>
              <a:t>Focus on social justice and people-</a:t>
            </a:r>
            <a:r>
              <a:rPr lang="en-US" sz="2000" dirty="0" err="1"/>
              <a:t>centred</a:t>
            </a:r>
            <a:r>
              <a:rPr lang="en-US" sz="2000" dirty="0"/>
              <a:t> approaches </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DA625B41-3DCA-4C65-B359-9BB92E99F527}"/>
              </a:ext>
            </a:extLst>
          </p:cNvPr>
          <p:cNvPicPr>
            <a:picLocks noChangeAspect="1"/>
          </p:cNvPicPr>
          <p:nvPr/>
        </p:nvPicPr>
        <p:blipFill rotWithShape="1">
          <a:blip r:embed="rId3">
            <a:extLst>
              <a:ext uri="{28A0092B-C50C-407E-A947-70E740481C1C}">
                <a14:useLocalDpi xmlns:a14="http://schemas.microsoft.com/office/drawing/2010/main" val="0"/>
              </a:ext>
            </a:extLst>
          </a:blip>
          <a:srcRect l="11299" t="5661" r="3452"/>
          <a:stretch/>
        </p:blipFill>
        <p:spPr bwMode="auto">
          <a:xfrm>
            <a:off x="5405862" y="1137600"/>
            <a:ext cx="6019331" cy="4579553"/>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497785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7C35-E5A2-4940-ACBD-CB6538F55927}"/>
              </a:ext>
            </a:extLst>
          </p:cNvPr>
          <p:cNvSpPr>
            <a:spLocks noGrp="1"/>
          </p:cNvSpPr>
          <p:nvPr>
            <p:ph type="title"/>
          </p:nvPr>
        </p:nvSpPr>
        <p:spPr/>
        <p:txBody>
          <a:bodyPr/>
          <a:lstStyle/>
          <a:p>
            <a:r>
              <a:rPr lang="en-US" dirty="0"/>
              <a:t>Intersectionality</a:t>
            </a:r>
          </a:p>
        </p:txBody>
      </p:sp>
      <p:sp>
        <p:nvSpPr>
          <p:cNvPr id="3" name="Content Placeholder 2">
            <a:extLst>
              <a:ext uri="{FF2B5EF4-FFF2-40B4-BE49-F238E27FC236}">
                <a16:creationId xmlns:a16="http://schemas.microsoft.com/office/drawing/2014/main" id="{5D78C380-B223-4DFA-99EE-A687997CCB12}"/>
              </a:ext>
            </a:extLst>
          </p:cNvPr>
          <p:cNvSpPr>
            <a:spLocks noGrp="1"/>
          </p:cNvSpPr>
          <p:nvPr>
            <p:ph idx="1"/>
          </p:nvPr>
        </p:nvSpPr>
        <p:spPr/>
        <p:txBody>
          <a:bodyPr>
            <a:normAutofit fontScale="85000" lnSpcReduction="10000"/>
          </a:bodyPr>
          <a:lstStyle/>
          <a:p>
            <a:r>
              <a:rPr lang="en-US" dirty="0"/>
              <a:t>Intersectionality calls for recognizing the experience of overlapping, simultaneous systems of oppression</a:t>
            </a:r>
          </a:p>
          <a:p>
            <a:r>
              <a:rPr lang="en-US" dirty="0"/>
              <a:t>Taking an intersectional approach requires a focus on the multiple identities of those left behind, and on context (historical, social, etc.)</a:t>
            </a:r>
          </a:p>
          <a:p>
            <a:r>
              <a:rPr lang="en-US" dirty="0" err="1"/>
              <a:t>Kimberlé</a:t>
            </a:r>
            <a:r>
              <a:rPr lang="en-US" dirty="0"/>
              <a:t> Crenshaw’s original example: racism + sexism = one whole, simultaneous effect on experience</a:t>
            </a:r>
          </a:p>
          <a:p>
            <a:endParaRPr lang="en-US" dirty="0"/>
          </a:p>
          <a:p>
            <a:pPr marL="0" indent="0">
              <a:buNone/>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Crenshaw,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Kimberle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‘Demarginalizing the Intersection of Race and Sex: A Black Feminist Critique of Antidiscrimination Doctrine, Feminist Theory and Antiracist Policies’, University of Chicago Legal Forum 1989, pg. 139-167.</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pPr marL="914400" lvl="2" indent="0">
              <a:buNone/>
            </a:pPr>
            <a:r>
              <a:rPr lang="en-US" dirty="0"/>
              <a:t> </a:t>
            </a:r>
            <a:r>
              <a:rPr lang="en-US" sz="2800" dirty="0"/>
              <a:t>It makes more sense to concurrently consider all factors that potentially leave people behind, and assess how they interplay to create disadvantage  </a:t>
            </a:r>
          </a:p>
        </p:txBody>
      </p:sp>
      <p:sp>
        <p:nvSpPr>
          <p:cNvPr id="4" name="Arrow: Right 3">
            <a:extLst>
              <a:ext uri="{FF2B5EF4-FFF2-40B4-BE49-F238E27FC236}">
                <a16:creationId xmlns:a16="http://schemas.microsoft.com/office/drawing/2014/main" id="{F9995E10-3F81-4A82-996D-ECB626D146AF}"/>
              </a:ext>
            </a:extLst>
          </p:cNvPr>
          <p:cNvSpPr/>
          <p:nvPr/>
        </p:nvSpPr>
        <p:spPr>
          <a:xfrm>
            <a:off x="590006" y="5199015"/>
            <a:ext cx="978408" cy="432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683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28321C-EEB5-472E-9EA0-AB902A3A580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Intersectionality Levers</a:t>
            </a:r>
            <a:br>
              <a:rPr lang="en-US" sz="2800" kern="1200" dirty="0">
                <a:solidFill>
                  <a:srgbClr val="FFFFFF"/>
                </a:solidFill>
                <a:latin typeface="+mj-lt"/>
                <a:ea typeface="+mj-ea"/>
                <a:cs typeface="+mj-cs"/>
              </a:rPr>
            </a:br>
            <a:r>
              <a:rPr lang="en-US" sz="2000" kern="1200" dirty="0">
                <a:solidFill>
                  <a:srgbClr val="FFFFFF"/>
                </a:solidFill>
                <a:latin typeface="+mj-lt"/>
                <a:ea typeface="+mj-ea"/>
                <a:cs typeface="+mj-cs"/>
              </a:rPr>
              <a:t>Help assess the extent to which an intersectional approach was employed in </a:t>
            </a:r>
            <a:r>
              <a:rPr lang="en-US" sz="2000" kern="1200" dirty="0" err="1">
                <a:solidFill>
                  <a:srgbClr val="FFFFFF"/>
                </a:solidFill>
                <a:latin typeface="+mj-lt"/>
                <a:ea typeface="+mj-ea"/>
                <a:cs typeface="+mj-cs"/>
              </a:rPr>
              <a:t>programme</a:t>
            </a:r>
            <a:r>
              <a:rPr lang="en-US" sz="2000" kern="1200" dirty="0">
                <a:solidFill>
                  <a:srgbClr val="FFFFFF"/>
                </a:solidFill>
                <a:latin typeface="+mj-lt"/>
                <a:ea typeface="+mj-ea"/>
                <a:cs typeface="+mj-cs"/>
              </a:rPr>
              <a:t> design and implementation </a:t>
            </a:r>
          </a:p>
        </p:txBody>
      </p:sp>
      <p:pic>
        <p:nvPicPr>
          <p:cNvPr id="4" name="Content Placeholder 3">
            <a:extLst>
              <a:ext uri="{FF2B5EF4-FFF2-40B4-BE49-F238E27FC236}">
                <a16:creationId xmlns:a16="http://schemas.microsoft.com/office/drawing/2014/main" id="{25AD079A-BB5C-494C-97C2-A120222BEE8F}"/>
              </a:ext>
            </a:extLst>
          </p:cNvPr>
          <p:cNvPicPr>
            <a:picLocks noGrp="1" noChangeAspect="1"/>
          </p:cNvPicPr>
          <p:nvPr>
            <p:ph idx="1"/>
          </p:nvPr>
        </p:nvPicPr>
        <p:blipFill>
          <a:blip r:embed="rId3"/>
          <a:stretch>
            <a:fillRect/>
          </a:stretch>
        </p:blipFill>
        <p:spPr>
          <a:xfrm>
            <a:off x="4207145" y="813959"/>
            <a:ext cx="7984855" cy="5230081"/>
          </a:xfrm>
          <a:prstGeom prst="rect">
            <a:avLst/>
          </a:prstGeom>
        </p:spPr>
      </p:pic>
      <p:sp>
        <p:nvSpPr>
          <p:cNvPr id="7" name="TextBox 6">
            <a:extLst>
              <a:ext uri="{FF2B5EF4-FFF2-40B4-BE49-F238E27FC236}">
                <a16:creationId xmlns:a16="http://schemas.microsoft.com/office/drawing/2014/main" id="{BB488353-19C5-4968-8ED4-89D25B37DB02}"/>
              </a:ext>
            </a:extLst>
          </p:cNvPr>
          <p:cNvSpPr txBox="1"/>
          <p:nvPr/>
        </p:nvSpPr>
        <p:spPr>
          <a:xfrm>
            <a:off x="173136" y="6058422"/>
            <a:ext cx="12018864" cy="799578"/>
          </a:xfrm>
          <a:prstGeom prst="rect">
            <a:avLst/>
          </a:prstGeom>
          <a:noFill/>
        </p:spPr>
        <p:txBody>
          <a:bodyPr wrap="square">
            <a:spAutoFit/>
          </a:bodyPr>
          <a:lstStyle/>
          <a:p>
            <a:pPr marL="228600" marR="0">
              <a:lnSpc>
                <a:spcPct val="112000"/>
              </a:lnSpc>
              <a:spcBef>
                <a:spcPts val="0"/>
              </a:spcBef>
              <a:spcAft>
                <a:spcPts val="800"/>
              </a:spcAft>
              <a:tabLst>
                <a:tab pos="5715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Intersectionality enablers as per</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UN Women,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Intersectionality Resource Guide and Toolkit: An Intersectional Approach to Leave No One Behind</a:t>
            </a:r>
            <a:r>
              <a:rPr lang="en-GB" sz="1800" dirty="0">
                <a:effectLst/>
                <a:latin typeface="Calibri" panose="020F0502020204030204" pitchFamily="34" charset="0"/>
                <a:ea typeface="Calibri" panose="020F0502020204030204" pitchFamily="34" charset="0"/>
                <a:cs typeface="Calibri" panose="020F0502020204030204" pitchFamily="34" charset="0"/>
              </a:rPr>
              <a:t>’, UN Women 2021, page 17.</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1105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CC3D-DEA0-4FCB-AE77-9FC2038957E7}"/>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dirty="0">
                <a:solidFill>
                  <a:schemeClr val="tx1"/>
                </a:solidFill>
                <a:latin typeface="+mj-lt"/>
              </a:rPr>
              <a:t>F</a:t>
            </a:r>
            <a:r>
              <a:rPr lang="en-US" kern="1200" dirty="0">
                <a:solidFill>
                  <a:schemeClr val="tx1"/>
                </a:solidFill>
                <a:latin typeface="+mj-lt"/>
                <a:ea typeface="+mj-ea"/>
                <a:cs typeface="+mj-cs"/>
              </a:rPr>
              <a:t>ive factor framework</a:t>
            </a:r>
          </a:p>
        </p:txBody>
      </p:sp>
      <p:sp>
        <p:nvSpPr>
          <p:cNvPr id="8" name="Content Placeholder 7">
            <a:extLst>
              <a:ext uri="{FF2B5EF4-FFF2-40B4-BE49-F238E27FC236}">
                <a16:creationId xmlns:a16="http://schemas.microsoft.com/office/drawing/2014/main" id="{9851DEBB-838D-A172-A2E4-2ACC29313C2B}"/>
              </a:ext>
            </a:extLst>
          </p:cNvPr>
          <p:cNvSpPr>
            <a:spLocks noGrp="1"/>
          </p:cNvSpPr>
          <p:nvPr>
            <p:ph idx="1"/>
          </p:nvPr>
        </p:nvSpPr>
        <p:spPr>
          <a:xfrm>
            <a:off x="648931" y="2438400"/>
            <a:ext cx="3505494" cy="3785419"/>
          </a:xfrm>
        </p:spPr>
        <p:txBody>
          <a:bodyPr vert="horz" lIns="91440" tIns="45720" rIns="91440" bIns="45720" rtlCol="0">
            <a:normAutofit/>
          </a:bodyPr>
          <a:lstStyle/>
          <a:p>
            <a:pPr marL="0" indent="0">
              <a:buNone/>
            </a:pPr>
            <a:r>
              <a:rPr lang="en-US" sz="1800" b="1" dirty="0">
                <a:effectLst/>
                <a:latin typeface="Calibri" panose="020F0502020204030204" pitchFamily="34" charset="0"/>
                <a:ea typeface="Calibri" panose="020F0502020204030204" pitchFamily="34" charset="0"/>
                <a:cs typeface="Arial" panose="020B0604020202020204" pitchFamily="34" charset="0"/>
              </a:rPr>
              <a:t>Helps assess how factors intersect to produce disadvantage and deprivation.</a:t>
            </a:r>
          </a:p>
          <a:p>
            <a:pPr marL="0" indent="0">
              <a:buNone/>
            </a:pPr>
            <a:r>
              <a:rPr lang="en-US" sz="1800" dirty="0">
                <a:effectLst/>
                <a:latin typeface="Calibri" panose="020F0502020204030204" pitchFamily="34" charset="0"/>
                <a:ea typeface="Calibri" panose="020F0502020204030204" pitchFamily="34" charset="0"/>
                <a:cs typeface="Arial" panose="020B0604020202020204" pitchFamily="34" charset="0"/>
              </a:rPr>
              <a:t>Source: </a:t>
            </a:r>
          </a:p>
          <a:p>
            <a:pPr marL="0" indent="0">
              <a:buNone/>
            </a:pPr>
            <a:r>
              <a:rPr lang="en-US" sz="1200" dirty="0">
                <a:effectLst/>
                <a:latin typeface="Calibri" panose="020F0502020204030204" pitchFamily="34" charset="0"/>
                <a:ea typeface="Calibri" panose="020F0502020204030204" pitchFamily="34" charset="0"/>
                <a:cs typeface="Arial" panose="020B0604020202020204" pitchFamily="34" charset="0"/>
              </a:rPr>
              <a:t>UNSDG</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LNOB: A UNSDG Operational Guide for UNCTs</a:t>
            </a:r>
            <a:r>
              <a:rPr lang="en-US" sz="1200" dirty="0">
                <a:effectLst/>
                <a:latin typeface="Calibri" panose="020F0502020204030204" pitchFamily="34" charset="0"/>
                <a:ea typeface="Calibri" panose="020F0502020204030204" pitchFamily="34" charset="0"/>
                <a:cs typeface="Calibri" panose="020F0502020204030204" pitchFamily="34" charset="0"/>
              </a:rPr>
              <a:t>’, UNSDG 2019/2022, pg.13; based on UNDP,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’What Does It Mean To Leave No One Behind? A UNDP discussion paper and framework for implementation’</a:t>
            </a:r>
            <a:r>
              <a:rPr lang="en-US" sz="1200" dirty="0">
                <a:effectLst/>
                <a:latin typeface="Calibri" panose="020F0502020204030204" pitchFamily="34" charset="0"/>
                <a:ea typeface="Calibri" panose="020F0502020204030204" pitchFamily="34" charset="0"/>
                <a:cs typeface="Calibri" panose="020F0502020204030204" pitchFamily="34" charset="0"/>
              </a:rPr>
              <a:t>, UNDP 2018, pg. 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F141B1E2-AA56-4D64-8925-AEDD2332123B}"/>
              </a:ext>
            </a:extLst>
          </p:cNvPr>
          <p:cNvPicPr>
            <a:picLocks/>
          </p:cNvPicPr>
          <p:nvPr/>
        </p:nvPicPr>
        <p:blipFill>
          <a:blip r:embed="rId5">
            <a:extLst>
              <a:ext uri="{FF2B5EF4-FFF2-40B4-BE49-F238E27FC236}">
                <a16:creationId xmlns:lc="http://schemas.openxmlformats.org/drawingml/2006/lockedCanvas" xmlns:c="http://schemas.openxmlformats.org/drawingml/2006/chart" xmlns:arto="http://schemas.microsoft.com/office/word/2006/arto" xmlns:a16="http://schemas.microsoft.com/office/drawing/2014/main" xmlns:a14="http://schemas.microsoft.com/office/drawing/2010/main" xmlns:w="http://schemas.openxmlformats.org/wordprocessingml/2006/main" xmlns:w10="urn:schemas-microsoft-com:office:word" xmlns:v="urn:schemas-microsoft-com:vml" xmlns:o="urn:schemas-microsoft-com:office:office" xmlns="" xmlns:oel="http://schemas.microsoft.com/office/2019/extlst"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8FF06D64-3C3D-41A2-BFF0-BA4BA7ADDC0C}"/>
              </a:ext>
            </a:extLst>
          </a:blip>
          <a:stretch>
            <a:fillRect/>
          </a:stretch>
        </p:blipFill>
        <p:spPr>
          <a:xfrm>
            <a:off x="4029389" y="189296"/>
            <a:ext cx="7808575" cy="6476162"/>
          </a:xfrm>
          <a:prstGeom prst="rect">
            <a:avLst/>
          </a:prstGeom>
          <a:effectLst/>
        </p:spPr>
      </p:pic>
    </p:spTree>
    <p:extLst>
      <p:ext uri="{BB962C8B-B14F-4D97-AF65-F5344CB8AC3E}">
        <p14:creationId xmlns:p14="http://schemas.microsoft.com/office/powerpoint/2010/main" val="3038122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6A2B-67B0-418A-9EA5-5C1EC77D0FCF}"/>
              </a:ext>
            </a:extLst>
          </p:cNvPr>
          <p:cNvSpPr>
            <a:spLocks noGrp="1"/>
          </p:cNvSpPr>
          <p:nvPr>
            <p:ph type="title"/>
          </p:nvPr>
        </p:nvSpPr>
        <p:spPr>
          <a:xfrm>
            <a:off x="1979524" y="20677"/>
            <a:ext cx="8257142" cy="1207201"/>
          </a:xfrm>
        </p:spPr>
        <p:txBody>
          <a:bodyPr>
            <a:normAutofit/>
          </a:bodyPr>
          <a:lstStyle/>
          <a:p>
            <a:r>
              <a:rPr lang="en-US" b="1" dirty="0">
                <a:effectLst/>
                <a:latin typeface="Calibri"/>
                <a:ea typeface="Calibri" panose="020F0502020204030204" pitchFamily="34" charset="0"/>
                <a:cs typeface="Calibri"/>
              </a:rPr>
              <a:t>LNOB Language Use </a:t>
            </a:r>
            <a:r>
              <a:rPr lang="en-US" b="1" dirty="0">
                <a:latin typeface="Calibri"/>
                <a:ea typeface="Calibri" panose="020F0502020204030204" pitchFamily="34" charset="0"/>
                <a:cs typeface="Calibri"/>
              </a:rPr>
              <a:t>– Key Definitions </a:t>
            </a:r>
            <a:endParaRPr lang="en-US" b="1" dirty="0"/>
          </a:p>
        </p:txBody>
      </p:sp>
      <p:sp>
        <p:nvSpPr>
          <p:cNvPr id="4" name="Title 2">
            <a:extLst>
              <a:ext uri="{FF2B5EF4-FFF2-40B4-BE49-F238E27FC236}">
                <a16:creationId xmlns:a16="http://schemas.microsoft.com/office/drawing/2014/main" id="{8E68F87A-35FA-4C58-9E7A-CA94A4B05E7F}"/>
              </a:ext>
            </a:extLst>
          </p:cNvPr>
          <p:cNvSpPr txBox="1">
            <a:spLocks noGrp="1"/>
          </p:cNvSpPr>
          <p:nvPr>
            <p:ph idx="1"/>
          </p:nvPr>
        </p:nvSpPr>
        <p:spPr>
          <a:xfrm>
            <a:off x="1793913" y="1278054"/>
            <a:ext cx="8651910" cy="267145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2"/>
                </a:solidFill>
                <a:effectLst/>
                <a:latin typeface="Bell MT" panose="02020503060305020303" pitchFamily="18" charset="0"/>
                <a:ea typeface="Cambria" panose="02040503050406030204" pitchFamily="18" charset="0"/>
                <a:cs typeface="Iskoola Pota" panose="020B0502040204020203" pitchFamily="34" charset="0"/>
              </a:defRPr>
            </a:lvl1pPr>
          </a:lstStyle>
          <a:p>
            <a:pPr>
              <a:buChar char="•"/>
            </a:pPr>
            <a:r>
              <a:rPr lang="en-US" sz="1600" i="1" dirty="0">
                <a:solidFill>
                  <a:schemeClr val="tx1"/>
                </a:solidFill>
                <a:latin typeface="Roboto"/>
                <a:ea typeface="Roboto"/>
                <a:cs typeface="Iskoola Pota"/>
              </a:rPr>
              <a:t>Equality: </a:t>
            </a:r>
            <a:r>
              <a:rPr lang="en-US" sz="1600" b="0" dirty="0">
                <a:solidFill>
                  <a:schemeClr val="tx1"/>
                </a:solidFill>
                <a:latin typeface="Roboto"/>
                <a:ea typeface="Roboto"/>
                <a:cs typeface="Iskoola Pota"/>
              </a:rPr>
              <a:t>the imperative of moving towards substantive equality of opportunity and outcomes for all groups</a:t>
            </a:r>
            <a:endParaRPr lang="en-US" sz="1600" b="0" dirty="0">
              <a:solidFill>
                <a:schemeClr val="tx1"/>
              </a:solidFill>
              <a:latin typeface="Roboto"/>
              <a:ea typeface="Roboto"/>
            </a:endParaRPr>
          </a:p>
          <a:p>
            <a:pPr>
              <a:buChar char="•"/>
            </a:pPr>
            <a:endParaRPr lang="en-US" sz="1600" b="0" dirty="0">
              <a:solidFill>
                <a:schemeClr val="tx1"/>
              </a:solidFill>
              <a:latin typeface="Roboto"/>
              <a:ea typeface="Roboto"/>
              <a:cs typeface="Iskoola Pota"/>
            </a:endParaRPr>
          </a:p>
          <a:p>
            <a:pPr>
              <a:buChar char="•"/>
            </a:pPr>
            <a:r>
              <a:rPr lang="en-US" sz="1600" i="1" dirty="0">
                <a:solidFill>
                  <a:schemeClr val="tx1"/>
                </a:solidFill>
                <a:latin typeface="Roboto"/>
                <a:ea typeface="Roboto"/>
                <a:cs typeface="Iskoola Pota"/>
              </a:rPr>
              <a:t>Equity: </a:t>
            </a:r>
            <a:r>
              <a:rPr lang="en-US" sz="1600" b="0" dirty="0">
                <a:solidFill>
                  <a:schemeClr val="tx1"/>
                </a:solidFill>
                <a:latin typeface="Roboto"/>
                <a:ea typeface="Roboto"/>
                <a:cs typeface="Iskoola Pota"/>
              </a:rPr>
              <a:t>the broader concept of fairness in the distribution of costs, benefits and opportunities</a:t>
            </a:r>
            <a:endParaRPr lang="en-US" sz="1600" b="0" dirty="0">
              <a:solidFill>
                <a:schemeClr val="tx1"/>
              </a:solidFill>
              <a:latin typeface="Roboto" panose="02000000000000000000" pitchFamily="2" charset="0"/>
              <a:ea typeface="Roboto" panose="02000000000000000000" pitchFamily="2" charset="0"/>
            </a:endParaRPr>
          </a:p>
          <a:p>
            <a:pPr>
              <a:buChar char="•"/>
            </a:pPr>
            <a:endParaRPr lang="en-US" sz="1600" b="0" dirty="0">
              <a:solidFill>
                <a:schemeClr val="tx1"/>
              </a:solidFill>
              <a:latin typeface="Roboto"/>
              <a:ea typeface="Roboto"/>
              <a:cs typeface="Iskoola Pota"/>
            </a:endParaRPr>
          </a:p>
          <a:p>
            <a:pPr>
              <a:buChar char="•"/>
            </a:pPr>
            <a:r>
              <a:rPr lang="en-US" sz="1600" i="1" dirty="0">
                <a:solidFill>
                  <a:schemeClr val="tx1"/>
                </a:solidFill>
                <a:latin typeface="Roboto"/>
                <a:ea typeface="Roboto"/>
                <a:cs typeface="Iskoola Pota"/>
              </a:rPr>
              <a:t>Inequality: </a:t>
            </a:r>
            <a:r>
              <a:rPr lang="en-US" sz="1600" b="0" dirty="0">
                <a:solidFill>
                  <a:schemeClr val="tx1"/>
                </a:solidFill>
                <a:latin typeface="Roboto"/>
                <a:ea typeface="Roboto"/>
                <a:cs typeface="Iskoola Pota"/>
              </a:rPr>
              <a:t>the state of not being equal, especially in status, rights, and opportunities</a:t>
            </a:r>
            <a:endParaRPr lang="en-US" sz="1600" b="0" dirty="0">
              <a:solidFill>
                <a:schemeClr val="tx1"/>
              </a:solidFill>
              <a:latin typeface="Roboto" panose="02000000000000000000" pitchFamily="2" charset="0"/>
              <a:ea typeface="Roboto" panose="02000000000000000000" pitchFamily="2" charset="0"/>
            </a:endParaRPr>
          </a:p>
          <a:p>
            <a:pPr>
              <a:buChar char="•"/>
            </a:pPr>
            <a:endParaRPr lang="en-US" sz="1600" b="0" dirty="0">
              <a:solidFill>
                <a:schemeClr val="tx1"/>
              </a:solidFill>
              <a:latin typeface="Roboto"/>
              <a:ea typeface="Roboto"/>
              <a:cs typeface="Iskoola Pota"/>
            </a:endParaRPr>
          </a:p>
          <a:p>
            <a:pPr>
              <a:buChar char="•"/>
            </a:pPr>
            <a:r>
              <a:rPr lang="en-US" sz="1600" i="1" dirty="0">
                <a:solidFill>
                  <a:schemeClr val="tx1"/>
                </a:solidFill>
                <a:latin typeface="Roboto"/>
                <a:ea typeface="Roboto"/>
                <a:cs typeface="Iskoola Pota"/>
              </a:rPr>
              <a:t>Non-discrimination:</a:t>
            </a:r>
            <a:r>
              <a:rPr lang="en-US" sz="1600" b="0" dirty="0">
                <a:solidFill>
                  <a:schemeClr val="tx1"/>
                </a:solidFill>
                <a:latin typeface="Roboto"/>
                <a:ea typeface="Roboto"/>
                <a:cs typeface="Iskoola Pota"/>
              </a:rPr>
              <a:t> the prohibition of discrimination against individuals and groups on the grounds identified in international human rights treaties</a:t>
            </a:r>
            <a:endParaRPr lang="en-US" sz="1600" b="0" dirty="0">
              <a:solidFill>
                <a:schemeClr val="tx1"/>
              </a:solidFill>
              <a:latin typeface="Roboto" panose="02000000000000000000" pitchFamily="2" charset="0"/>
              <a:ea typeface="Roboto" panose="02000000000000000000" pitchFamily="2" charset="0"/>
            </a:endParaRPr>
          </a:p>
          <a:p>
            <a:endParaRPr lang="en-US" sz="1600" b="0" dirty="0">
              <a:solidFill>
                <a:schemeClr val="tx1"/>
              </a:solidFill>
              <a:latin typeface="Roboto" panose="02000000000000000000" pitchFamily="2" charset="0"/>
              <a:ea typeface="Roboto" panose="02000000000000000000" pitchFamily="2" charset="0"/>
            </a:endParaRPr>
          </a:p>
        </p:txBody>
      </p:sp>
      <p:sp>
        <p:nvSpPr>
          <p:cNvPr id="5" name="Title 2">
            <a:extLst>
              <a:ext uri="{FF2B5EF4-FFF2-40B4-BE49-F238E27FC236}">
                <a16:creationId xmlns:a16="http://schemas.microsoft.com/office/drawing/2014/main" id="{DC4B0738-7C4C-4499-9143-A16F539F772A}"/>
              </a:ext>
            </a:extLst>
          </p:cNvPr>
          <p:cNvSpPr txBox="1">
            <a:spLocks/>
          </p:cNvSpPr>
          <p:nvPr/>
        </p:nvSpPr>
        <p:spPr>
          <a:xfrm>
            <a:off x="1922442" y="4286481"/>
            <a:ext cx="8055166" cy="2607194"/>
          </a:xfrm>
          <a:prstGeom prst="rect">
            <a:avLst/>
          </a:prstGeom>
          <a:noFill/>
        </p:spPr>
        <p:txBody>
          <a:bodyPr vert="horz" lIns="91440" tIns="45720" rIns="91440" bIns="45720" rtlCol="0" anchor="ctr">
            <a:normAutofit/>
          </a:bodyPr>
          <a:lstStyle>
            <a:lvl1pPr marL="342900" indent="-342900" algn="l" defTabSz="914400" rtl="0" eaLnBrk="1" latinLnBrk="0" hangingPunct="1">
              <a:lnSpc>
                <a:spcPct val="90000"/>
              </a:lnSpc>
              <a:spcBef>
                <a:spcPct val="0"/>
              </a:spcBef>
              <a:buFont typeface="Arial" pitchFamily="34" charset="0"/>
              <a:buNone/>
              <a:defRPr sz="2800" b="1" kern="1200">
                <a:solidFill>
                  <a:schemeClr val="tx2"/>
                </a:solidFill>
                <a:effectLst/>
                <a:latin typeface="Bell MT" panose="02020503060305020303" pitchFamily="18" charset="0"/>
                <a:ea typeface="Cambria" panose="02040503050406030204" pitchFamily="18" charset="0"/>
                <a:cs typeface="Iskoola Pota" panose="020B0502040204020203"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lang="en-US" sz="1600" b="0">
              <a:solidFill>
                <a:schemeClr val="tx1"/>
              </a:solidFill>
              <a:latin typeface="Roboto"/>
              <a:ea typeface="Roboto"/>
            </a:endParaRPr>
          </a:p>
          <a:p>
            <a:pPr>
              <a:buFont typeface="Arial" pitchFamily="34" charset="0"/>
              <a:buChar char="•"/>
            </a:pPr>
            <a:endParaRPr lang="en-US" sz="1600" b="0">
              <a:solidFill>
                <a:schemeClr val="tx1"/>
              </a:solidFill>
              <a:latin typeface="Roboto"/>
              <a:ea typeface="Roboto"/>
              <a:cs typeface="Iskoola Pota"/>
            </a:endParaRPr>
          </a:p>
          <a:p>
            <a:pPr>
              <a:buFont typeface="Arial" pitchFamily="34" charset="0"/>
              <a:buChar char="•"/>
            </a:pPr>
            <a:endParaRPr lang="en-US" sz="1600" b="0">
              <a:solidFill>
                <a:schemeClr val="tx1"/>
              </a:solidFill>
              <a:latin typeface="Roboto" panose="02000000000000000000" pitchFamily="2" charset="0"/>
              <a:ea typeface="Roboto" panose="02000000000000000000" pitchFamily="2" charset="0"/>
            </a:endParaRPr>
          </a:p>
          <a:p>
            <a:pPr>
              <a:buFont typeface="Arial" pitchFamily="34" charset="0"/>
              <a:buChar char="•"/>
            </a:pPr>
            <a:endParaRPr lang="en-US" sz="1600" b="0">
              <a:solidFill>
                <a:schemeClr val="tx1"/>
              </a:solidFill>
              <a:latin typeface="Roboto" panose="02000000000000000000" pitchFamily="2" charset="0"/>
              <a:ea typeface="Roboto" panose="02000000000000000000" pitchFamily="2" charset="0"/>
            </a:endParaRPr>
          </a:p>
          <a:p>
            <a:pPr marL="285750" indent="-285750">
              <a:buFont typeface="Wingdings" pitchFamily="34" charset="0"/>
              <a:buChar char="q"/>
            </a:pPr>
            <a:endParaRPr lang="en-US" sz="1600" b="0">
              <a:solidFill>
                <a:schemeClr val="tx1"/>
              </a:solidFill>
              <a:latin typeface="Roboto" panose="02000000000000000000" pitchFamily="2" charset="0"/>
              <a:ea typeface="Roboto" panose="02000000000000000000" pitchFamily="2" charset="0"/>
            </a:endParaRPr>
          </a:p>
          <a:p>
            <a:pPr marL="285750" indent="-285750">
              <a:buFont typeface="Wingdings" pitchFamily="34" charset="0"/>
              <a:buChar char="q"/>
            </a:pPr>
            <a:endParaRPr lang="en-US" sz="1600" b="0">
              <a:solidFill>
                <a:schemeClr val="tx1"/>
              </a:solidFill>
              <a:latin typeface="Roboto" panose="02000000000000000000" pitchFamily="2" charset="0"/>
              <a:ea typeface="Roboto" panose="02000000000000000000" pitchFamily="2" charset="0"/>
            </a:endParaRPr>
          </a:p>
          <a:p>
            <a:endParaRPr lang="en-US" sz="1600" b="0">
              <a:solidFill>
                <a:schemeClr val="tx1"/>
              </a:solidFill>
              <a:latin typeface="Roboto" panose="02000000000000000000" pitchFamily="2" charset="0"/>
              <a:ea typeface="Roboto" panose="02000000000000000000" pitchFamily="2" charset="0"/>
            </a:endParaRPr>
          </a:p>
        </p:txBody>
      </p:sp>
      <p:sp>
        <p:nvSpPr>
          <p:cNvPr id="9" name="Title 2">
            <a:extLst>
              <a:ext uri="{FF2B5EF4-FFF2-40B4-BE49-F238E27FC236}">
                <a16:creationId xmlns:a16="http://schemas.microsoft.com/office/drawing/2014/main" id="{3F12D423-2848-4288-A13E-E0393E4E4AD4}"/>
              </a:ext>
            </a:extLst>
          </p:cNvPr>
          <p:cNvSpPr txBox="1">
            <a:spLocks/>
          </p:cNvSpPr>
          <p:nvPr/>
        </p:nvSpPr>
        <p:spPr>
          <a:xfrm>
            <a:off x="1984876" y="4322253"/>
            <a:ext cx="8284683" cy="2515388"/>
          </a:xfrm>
          <a:prstGeom prst="rect">
            <a:avLst/>
          </a:prstGeom>
          <a:noFill/>
        </p:spPr>
        <p:txBody>
          <a:bodyPr vert="horz" lIns="91440" tIns="45720" rIns="91440" bIns="45720" rtlCol="0" anchor="ctr">
            <a:normAutofit/>
          </a:bodyPr>
          <a:lstStyle>
            <a:lvl1pPr marL="342900" indent="-342900" algn="l" defTabSz="914400" rtl="0" eaLnBrk="1" latinLnBrk="0" hangingPunct="1">
              <a:lnSpc>
                <a:spcPct val="90000"/>
              </a:lnSpc>
              <a:spcBef>
                <a:spcPct val="0"/>
              </a:spcBef>
              <a:buFont typeface="Arial" pitchFamily="34" charset="0"/>
              <a:buNone/>
              <a:defRPr sz="2800" b="1" kern="1200">
                <a:solidFill>
                  <a:schemeClr val="tx2"/>
                </a:solidFill>
                <a:effectLst/>
                <a:latin typeface="Bell MT" panose="02020503060305020303" pitchFamily="18" charset="0"/>
                <a:ea typeface="Cambria" panose="02040503050406030204" pitchFamily="18" charset="0"/>
                <a:cs typeface="Iskoola Pota" panose="020B0502040204020203"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600" b="0">
                <a:solidFill>
                  <a:schemeClr val="tx1"/>
                </a:solidFill>
                <a:latin typeface="Roboto"/>
                <a:ea typeface="Roboto"/>
                <a:cs typeface="Iskoola Pota"/>
              </a:rPr>
              <a:t>Please be careful using the following terms:</a:t>
            </a:r>
            <a:endParaRPr lang="en-US" sz="1600" b="0">
              <a:solidFill>
                <a:schemeClr val="tx1"/>
              </a:solidFill>
              <a:latin typeface="Roboto" panose="02000000000000000000" pitchFamily="2" charset="0"/>
              <a:ea typeface="Roboto" panose="02000000000000000000" pitchFamily="2" charset="0"/>
            </a:endParaRPr>
          </a:p>
          <a:p>
            <a:pPr marL="0" indent="0"/>
            <a:endParaRPr lang="en-US" sz="1600" b="0">
              <a:solidFill>
                <a:schemeClr val="tx1"/>
              </a:solidFill>
              <a:latin typeface="Roboto"/>
              <a:ea typeface="Roboto"/>
              <a:cs typeface="Iskoola Pota"/>
            </a:endParaRPr>
          </a:p>
          <a:p>
            <a:pPr marL="285750" indent="-285750">
              <a:buFont typeface="Wingdings" pitchFamily="34" charset="0"/>
              <a:buChar char="q"/>
            </a:pPr>
            <a:r>
              <a:rPr lang="en-US" sz="1600" b="0">
                <a:solidFill>
                  <a:schemeClr val="tx1"/>
                </a:solidFill>
                <a:latin typeface="Roboto"/>
                <a:ea typeface="Roboto"/>
                <a:cs typeface="Iskoola Pota"/>
              </a:rPr>
              <a:t>Disadvantaged</a:t>
            </a:r>
            <a:endParaRPr lang="en-US" sz="1600" b="0">
              <a:solidFill>
                <a:schemeClr val="tx1"/>
              </a:solidFill>
              <a:latin typeface="Roboto" panose="02000000000000000000" pitchFamily="2" charset="0"/>
              <a:ea typeface="Roboto" panose="02000000000000000000" pitchFamily="2" charset="0"/>
            </a:endParaRPr>
          </a:p>
          <a:p>
            <a:pPr marL="285750" indent="-285750">
              <a:buFont typeface="Wingdings" pitchFamily="34" charset="0"/>
              <a:buChar char="q"/>
            </a:pPr>
            <a:r>
              <a:rPr lang="en-US" sz="1600" b="0">
                <a:solidFill>
                  <a:schemeClr val="tx1"/>
                </a:solidFill>
                <a:latin typeface="Roboto"/>
                <a:ea typeface="Roboto"/>
                <a:cs typeface="Iskoola Pota"/>
              </a:rPr>
              <a:t>Empowerment</a:t>
            </a:r>
            <a:endParaRPr lang="en-US" sz="1600" b="0">
              <a:solidFill>
                <a:schemeClr val="tx1"/>
              </a:solidFill>
              <a:latin typeface="Roboto" panose="02000000000000000000" pitchFamily="2" charset="0"/>
              <a:ea typeface="Roboto" panose="02000000000000000000" pitchFamily="2" charset="0"/>
            </a:endParaRPr>
          </a:p>
          <a:p>
            <a:pPr marL="285750" indent="-285750">
              <a:buFont typeface="Wingdings" pitchFamily="34" charset="0"/>
              <a:buChar char="q"/>
            </a:pPr>
            <a:r>
              <a:rPr lang="en-US" sz="1600" b="0">
                <a:solidFill>
                  <a:schemeClr val="tx1"/>
                </a:solidFill>
                <a:latin typeface="Roboto"/>
                <a:ea typeface="Roboto"/>
                <a:cs typeface="Iskoola Pota"/>
              </a:rPr>
              <a:t>Marginalization</a:t>
            </a:r>
            <a:endParaRPr lang="en-US" sz="1600" b="0">
              <a:solidFill>
                <a:schemeClr val="tx1"/>
              </a:solidFill>
              <a:latin typeface="Roboto" panose="02000000000000000000" pitchFamily="2" charset="0"/>
              <a:ea typeface="Roboto" panose="02000000000000000000" pitchFamily="2" charset="0"/>
            </a:endParaRPr>
          </a:p>
          <a:p>
            <a:pPr marL="285750" indent="-285750">
              <a:buFont typeface="Wingdings" pitchFamily="34" charset="0"/>
              <a:buChar char="q"/>
            </a:pPr>
            <a:r>
              <a:rPr lang="en-US" sz="1600" b="0">
                <a:solidFill>
                  <a:schemeClr val="tx1"/>
                </a:solidFill>
                <a:latin typeface="Roboto"/>
                <a:ea typeface="Roboto"/>
                <a:cs typeface="Iskoola Pota"/>
              </a:rPr>
              <a:t>Minority</a:t>
            </a:r>
            <a:endParaRPr lang="en-US" sz="1600" b="0">
              <a:solidFill>
                <a:schemeClr val="tx1"/>
              </a:solidFill>
              <a:latin typeface="Roboto" panose="02000000000000000000" pitchFamily="2" charset="0"/>
              <a:ea typeface="Roboto" panose="02000000000000000000" pitchFamily="2" charset="0"/>
            </a:endParaRPr>
          </a:p>
          <a:p>
            <a:pPr marL="285750" indent="-285750">
              <a:buFont typeface="Wingdings" pitchFamily="34" charset="0"/>
              <a:buChar char="q"/>
            </a:pPr>
            <a:r>
              <a:rPr lang="en-US" sz="1600" b="0">
                <a:solidFill>
                  <a:schemeClr val="tx1"/>
                </a:solidFill>
                <a:latin typeface="Roboto"/>
                <a:ea typeface="Roboto"/>
                <a:cs typeface="Iskoola Pota"/>
              </a:rPr>
              <a:t>Vulnerable population</a:t>
            </a:r>
            <a:endParaRPr lang="en-US" sz="1600" b="0">
              <a:solidFill>
                <a:schemeClr val="tx1"/>
              </a:solidFill>
              <a:latin typeface="Roboto" panose="02000000000000000000" pitchFamily="2" charset="0"/>
              <a:ea typeface="Roboto" panose="02000000000000000000" pitchFamily="2" charset="0"/>
            </a:endParaRPr>
          </a:p>
          <a:p>
            <a:pPr marL="285750" indent="-285750">
              <a:buFont typeface="Wingdings" pitchFamily="34" charset="0"/>
              <a:buChar char="q"/>
            </a:pPr>
            <a:endParaRPr lang="en-US" sz="1600" b="0">
              <a:solidFill>
                <a:schemeClr val="tx1"/>
              </a:solidFill>
              <a:latin typeface="Roboto" panose="02000000000000000000" pitchFamily="2" charset="0"/>
              <a:ea typeface="Roboto" panose="02000000000000000000" pitchFamily="2" charset="0"/>
            </a:endParaRPr>
          </a:p>
          <a:p>
            <a:pPr marL="285750" indent="-285750">
              <a:buFont typeface="Wingdings" pitchFamily="34" charset="0"/>
              <a:buChar char="q"/>
            </a:pPr>
            <a:endParaRPr lang="en-US" sz="1600" b="0">
              <a:solidFill>
                <a:schemeClr val="tx1"/>
              </a:solidFill>
              <a:latin typeface="Roboto"/>
              <a:ea typeface="Roboto"/>
              <a:cs typeface="Iskoola Pota"/>
            </a:endParaRPr>
          </a:p>
          <a:p>
            <a:pPr marL="0" indent="0"/>
            <a:r>
              <a:rPr lang="en-US" sz="1600" b="0">
                <a:solidFill>
                  <a:schemeClr val="tx1"/>
                </a:solidFill>
                <a:latin typeface="Roboto"/>
                <a:ea typeface="Roboto"/>
                <a:cs typeface="Iskoola Pota"/>
              </a:rPr>
              <a:t>When appropriate make an effort to replace disadvantaged, marginalized or vulnerable population with the term </a:t>
            </a:r>
            <a:r>
              <a:rPr lang="en-US" sz="1600">
                <a:solidFill>
                  <a:srgbClr val="0000FF"/>
                </a:solidFill>
                <a:latin typeface="Roboto"/>
                <a:ea typeface="Roboto"/>
                <a:cs typeface="Iskoola Pota"/>
              </a:rPr>
              <a:t>groups that are most likely to be left behind</a:t>
            </a:r>
            <a:endParaRPr lang="en-US" sz="1600" b="0">
              <a:solidFill>
                <a:schemeClr val="tx1"/>
              </a:solidFill>
              <a:latin typeface="Roboto"/>
              <a:ea typeface="Roboto" panose="02000000000000000000" pitchFamily="2" charset="0"/>
            </a:endParaRPr>
          </a:p>
          <a:p>
            <a:pPr marL="285750" indent="-285750">
              <a:buFont typeface="Wingdings" pitchFamily="34" charset="0"/>
              <a:buChar char="q"/>
            </a:pPr>
            <a:endParaRPr lang="en-US" sz="1600" b="0">
              <a:solidFill>
                <a:schemeClr val="tx1"/>
              </a:solidFill>
              <a:latin typeface="Roboto" panose="02000000000000000000" pitchFamily="2" charset="0"/>
              <a:ea typeface="Roboto" panose="02000000000000000000" pitchFamily="2" charset="0"/>
            </a:endParaRPr>
          </a:p>
          <a:p>
            <a:pPr marL="285750" indent="-285750">
              <a:buFont typeface="Wingdings" pitchFamily="34" charset="0"/>
              <a:buChar char="q"/>
            </a:pPr>
            <a:endParaRPr lang="en-US" sz="1600" b="0">
              <a:solidFill>
                <a:schemeClr val="tx1"/>
              </a:solidFill>
              <a:latin typeface="Roboto" panose="02000000000000000000" pitchFamily="2" charset="0"/>
              <a:ea typeface="Roboto" panose="02000000000000000000" pitchFamily="2" charset="0"/>
            </a:endParaRPr>
          </a:p>
          <a:p>
            <a:endParaRPr lang="en-US" sz="1600" b="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3579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46313" y="4194660"/>
            <a:ext cx="7772400" cy="212240"/>
          </a:xfrm>
        </p:spPr>
        <p:txBody>
          <a:bodyPr>
            <a:normAutofit fontScale="25000" lnSpcReduction="20000"/>
          </a:bodyPr>
          <a:lstStyle/>
          <a:p>
            <a:endParaRPr lang="en-US" sz="5400" dirty="0"/>
          </a:p>
        </p:txBody>
      </p:sp>
      <p:sp>
        <p:nvSpPr>
          <p:cNvPr id="5" name="Title 4"/>
          <p:cNvSpPr>
            <a:spLocks noGrp="1"/>
          </p:cNvSpPr>
          <p:nvPr>
            <p:ph type="title"/>
          </p:nvPr>
        </p:nvSpPr>
        <p:spPr>
          <a:xfrm>
            <a:off x="1624263" y="4406901"/>
            <a:ext cx="9516979" cy="1362075"/>
          </a:xfrm>
        </p:spPr>
        <p:txBody>
          <a:bodyPr>
            <a:normAutofit fontScale="90000"/>
          </a:bodyPr>
          <a:lstStyle/>
          <a:p>
            <a:r>
              <a:rPr lang="en-US" dirty="0"/>
              <a:t>2030 Agenda for Sustainable Development and Principles</a:t>
            </a:r>
          </a:p>
        </p:txBody>
      </p:sp>
      <p:cxnSp>
        <p:nvCxnSpPr>
          <p:cNvPr id="12" name="Gerade Verbindung 8">
            <a:extLst>
              <a:ext uri="{FF2B5EF4-FFF2-40B4-BE49-F238E27FC236}">
                <a16:creationId xmlns:a16="http://schemas.microsoft.com/office/drawing/2014/main" id="{1C8BA2F4-0ADE-0D4D-9099-4DBC4289E576}"/>
              </a:ext>
            </a:extLst>
          </p:cNvPr>
          <p:cNvCxnSpPr/>
          <p:nvPr/>
        </p:nvCxnSpPr>
        <p:spPr>
          <a:xfrm>
            <a:off x="1524000" y="980728"/>
            <a:ext cx="7308304"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13" name="Slide Number Placeholder 2">
            <a:extLst>
              <a:ext uri="{FF2B5EF4-FFF2-40B4-BE49-F238E27FC236}">
                <a16:creationId xmlns:a16="http://schemas.microsoft.com/office/drawing/2014/main" id="{73A854B6-B785-7942-A8F2-2B40D57DCE8F}"/>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7</a:t>
            </a:fld>
            <a:endParaRPr lang="en-GB" dirty="0"/>
          </a:p>
        </p:txBody>
      </p:sp>
    </p:spTree>
    <p:extLst>
      <p:ext uri="{BB962C8B-B14F-4D97-AF65-F5344CB8AC3E}">
        <p14:creationId xmlns:p14="http://schemas.microsoft.com/office/powerpoint/2010/main" val="557000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8318-A540-4448-93C8-EB2483DAA759}"/>
              </a:ext>
            </a:extLst>
          </p:cNvPr>
          <p:cNvSpPr>
            <a:spLocks noGrp="1"/>
          </p:cNvSpPr>
          <p:nvPr>
            <p:ph type="title"/>
          </p:nvPr>
        </p:nvSpPr>
        <p:spPr/>
        <p:txBody>
          <a:bodyPr/>
          <a:lstStyle/>
          <a:p>
            <a:r>
              <a:rPr lang="en-US" dirty="0"/>
              <a:t>Framework for analysis: Analyze – Empower - Enact</a:t>
            </a:r>
          </a:p>
        </p:txBody>
      </p:sp>
      <p:sp>
        <p:nvSpPr>
          <p:cNvPr id="4" name="TextBox 3">
            <a:extLst>
              <a:ext uri="{FF2B5EF4-FFF2-40B4-BE49-F238E27FC236}">
                <a16:creationId xmlns:a16="http://schemas.microsoft.com/office/drawing/2014/main" id="{08C6B8A3-65C9-487A-BC35-C164231A0E74}"/>
              </a:ext>
            </a:extLst>
          </p:cNvPr>
          <p:cNvSpPr txBox="1"/>
          <p:nvPr/>
        </p:nvSpPr>
        <p:spPr>
          <a:xfrm>
            <a:off x="492369" y="1565870"/>
            <a:ext cx="9840351" cy="4393062"/>
          </a:xfrm>
          <a:prstGeom prst="rect">
            <a:avLst/>
          </a:prstGeom>
          <a:noFill/>
        </p:spPr>
        <p:txBody>
          <a:bodyPr wrap="square">
            <a:spAutoFit/>
          </a:bodyPr>
          <a:lstStyle/>
          <a:p>
            <a:pPr marR="0" lvl="0" rtl="0">
              <a:lnSpc>
                <a:spcPct val="107000"/>
              </a:lnSpc>
              <a:spcBef>
                <a:spcPts val="0"/>
              </a:spcBef>
              <a:spcAft>
                <a:spcPts val="0"/>
              </a:spcAft>
            </a:pPr>
            <a:r>
              <a:rPr lang="en-US" sz="2000" b="1" u="sng" dirty="0">
                <a:latin typeface="Calibri" panose="020F0502020204030204" pitchFamily="34" charset="0"/>
                <a:ea typeface="Calibri" panose="020F0502020204030204" pitchFamily="34" charset="0"/>
                <a:cs typeface="Calibri" panose="020F0502020204030204" pitchFamily="34" charset="0"/>
              </a:rPr>
              <a:t>Helps assess to what extent t</a:t>
            </a:r>
            <a:r>
              <a:rPr lang="en-US" sz="2000" b="1" u="sng" dirty="0">
                <a:effectLst/>
                <a:latin typeface="Calibri" panose="020F0502020204030204" pitchFamily="34" charset="0"/>
                <a:ea typeface="Calibri" panose="020F0502020204030204" pitchFamily="34" charset="0"/>
                <a:cs typeface="Calibri" panose="020F0502020204030204" pitchFamily="34" charset="0"/>
              </a:rPr>
              <a:t>hree mutually enforcing LNOB levers</a:t>
            </a:r>
            <a:r>
              <a:rPr lang="en-US" sz="2000" b="1" dirty="0">
                <a:effectLst/>
                <a:latin typeface="Calibri" panose="020F0502020204030204" pitchFamily="34" charset="0"/>
                <a:ea typeface="Calibri" panose="020F0502020204030204" pitchFamily="34" charset="0"/>
                <a:cs typeface="Calibri" panose="020F0502020204030204" pitchFamily="34" charset="0"/>
              </a:rPr>
              <a:t> were employed in programming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Examine </a:t>
            </a:r>
            <a:r>
              <a:rPr lang="en-US" sz="2000" dirty="0">
                <a:effectLst/>
                <a:latin typeface="Calibri" panose="020F0502020204030204" pitchFamily="34" charset="0"/>
                <a:ea typeface="Calibri" panose="020F0502020204030204" pitchFamily="34" charset="0"/>
                <a:cs typeface="Calibri" panose="020F0502020204030204" pitchFamily="34" charset="0"/>
              </a:rPr>
              <a:t>(disaggregated and people driven data and information)</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Monitoring SDG progress of all relevant groups and people by collecting, analyzing and making available disaggregated and people-driven data and information on who is left behind and why. Track the progress of those furthest left behind relative to everyone else.</a:t>
            </a:r>
          </a:p>
          <a:p>
            <a:pPr marL="342900" marR="0" lvl="0" indent="-342900">
              <a:lnSpc>
                <a:spcPct val="107000"/>
              </a:lnSpc>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Empower</a:t>
            </a:r>
            <a:r>
              <a:rPr lang="en-US" sz="2000" dirty="0">
                <a:effectLst/>
                <a:latin typeface="Calibri" panose="020F0502020204030204" pitchFamily="34" charset="0"/>
                <a:ea typeface="Calibri" panose="020F0502020204030204" pitchFamily="34" charset="0"/>
                <a:cs typeface="Calibri" panose="020F0502020204030204" pitchFamily="34" charset="0"/>
              </a:rPr>
              <a:t> (civic engagement and voice): </a:t>
            </a:r>
            <a:r>
              <a:rPr lang="en-US" dirty="0">
                <a:effectLst/>
                <a:latin typeface="Calibri" panose="020F0502020204030204" pitchFamily="34" charset="0"/>
                <a:ea typeface="Calibri" panose="020F0502020204030204" pitchFamily="34" charset="0"/>
                <a:cs typeface="Calibri" panose="020F0502020204030204" pitchFamily="34" charset="0"/>
              </a:rPr>
              <a:t>Enable people that are being left behind to be equal agents in sustainable development, ensuring their full and meaningful participation in decision-making by providing safe and inclusive mechanisms for civic engagement.</a:t>
            </a:r>
          </a:p>
          <a:p>
            <a:pPr marR="0" lvl="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Enact</a:t>
            </a:r>
            <a:r>
              <a:rPr lang="en-US" sz="2000" dirty="0">
                <a:effectLst/>
                <a:latin typeface="Calibri" panose="020F0502020204030204" pitchFamily="34" charset="0"/>
                <a:ea typeface="Calibri" panose="020F0502020204030204" pitchFamily="34" charset="0"/>
                <a:cs typeface="Calibri" panose="020F0502020204030204" pitchFamily="34" charset="0"/>
              </a:rPr>
              <a:t> (integrated, equity-focused SDG policies, interventions and budgets): </a:t>
            </a:r>
            <a:r>
              <a:rPr lang="en-US" dirty="0">
                <a:effectLst/>
                <a:latin typeface="Calibri" panose="020F0502020204030204" pitchFamily="34" charset="0"/>
                <a:ea typeface="Calibri" panose="020F0502020204030204" pitchFamily="34" charset="0"/>
                <a:cs typeface="Calibri" panose="020F0502020204030204" pitchFamily="34" charset="0"/>
              </a:rPr>
              <a:t>Develop integrated equity-focused SDG policies, interventions and budgets to support rights-holders and duty-bearers to address the intersecting disadvantages and deprivations that leave people behind.</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5F080D69-2C52-4D4D-99EE-5028C5AABA98}"/>
              </a:ext>
            </a:extLst>
          </p:cNvPr>
          <p:cNvSpPr txBox="1"/>
          <p:nvPr/>
        </p:nvSpPr>
        <p:spPr>
          <a:xfrm>
            <a:off x="3971108" y="6074872"/>
            <a:ext cx="7929154" cy="671915"/>
          </a:xfrm>
          <a:prstGeom prst="rect">
            <a:avLst/>
          </a:prstGeom>
          <a:noFill/>
        </p:spPr>
        <p:txBody>
          <a:bodyPr wrap="square">
            <a:spAutoFit/>
          </a:bodyPr>
          <a:lstStyle/>
          <a:p>
            <a:pPr marL="2286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hlinkClick r:id="rId3"/>
              </a:rPr>
              <a:t>’What Does It Mean To Leave No One Behind? A framework for implementation’</a:t>
            </a:r>
            <a:r>
              <a:rPr lang="en-US" sz="1800" dirty="0">
                <a:effectLst/>
                <a:latin typeface="Calibri" panose="020F0502020204030204" pitchFamily="34" charset="0"/>
                <a:ea typeface="Calibri" panose="020F0502020204030204" pitchFamily="34" charset="0"/>
                <a:cs typeface="Calibri" panose="020F0502020204030204" pitchFamily="34" charset="0"/>
              </a:rPr>
              <a:t>, UNDP undated.</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31131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F2A195-6767-47F0-8921-F18259253101}"/>
              </a:ext>
            </a:extLst>
          </p:cNvPr>
          <p:cNvSpPr>
            <a:spLocks noGrp="1"/>
          </p:cNvSpPr>
          <p:nvPr>
            <p:ph type="title"/>
          </p:nvPr>
        </p:nvSpPr>
        <p:spPr>
          <a:xfrm>
            <a:off x="966952" y="1204108"/>
            <a:ext cx="2669406" cy="1781175"/>
          </a:xfrm>
        </p:spPr>
        <p:txBody>
          <a:bodyPr vert="horz" lIns="91440" tIns="45720" rIns="91440" bIns="45720" rtlCol="0" anchor="ctr">
            <a:normAutofit fontScale="90000"/>
          </a:bodyPr>
          <a:lstStyle/>
          <a:p>
            <a:r>
              <a:rPr lang="en-US" sz="3200" kern="1200" dirty="0">
                <a:solidFill>
                  <a:srgbClr val="FFFFFF"/>
                </a:solidFill>
                <a:latin typeface="+mj-lt"/>
                <a:ea typeface="+mj-ea"/>
                <a:cs typeface="+mj-cs"/>
              </a:rPr>
              <a:t>Example of an organizational “LNOB profile” from recent UNDP evaluation</a:t>
            </a:r>
          </a:p>
        </p:txBody>
      </p:sp>
      <p:sp>
        <p:nvSpPr>
          <p:cNvPr id="5" name="Rectangle 1">
            <a:extLst>
              <a:ext uri="{FF2B5EF4-FFF2-40B4-BE49-F238E27FC236}">
                <a16:creationId xmlns:a16="http://schemas.microsoft.com/office/drawing/2014/main" id="{9CB7E0C3-2963-4F97-ADF7-B7A7989E5BB0}"/>
              </a:ext>
            </a:extLst>
          </p:cNvPr>
          <p:cNvSpPr>
            <a:spLocks noChangeArrowheads="1"/>
          </p:cNvSpPr>
          <p:nvPr/>
        </p:nvSpPr>
        <p:spPr bwMode="auto">
          <a:xfrm>
            <a:off x="966951" y="3355130"/>
            <a:ext cx="2669407" cy="242733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altLang="en-US" sz="1400" b="1" i="0" u="none" strike="noStrike" cap="none" normalizeH="0" baseline="0" dirty="0" bmk="_Toc109392391">
                <a:ln>
                  <a:noFill/>
                </a:ln>
                <a:effectLst/>
              </a:rPr>
              <a:t>Profile of UNDP Signature Solutions with regard to LNOB &amp; RFBF</a:t>
            </a:r>
            <a:r>
              <a:rPr kumimoji="0" lang="en-US" altLang="en-US" sz="1400" b="1" i="0" u="none" strike="noStrike" cap="none" normalizeH="0" baseline="0" dirty="0">
                <a:ln>
                  <a:noFill/>
                </a:ln>
                <a:effectLst/>
              </a:rPr>
              <a:t> </a:t>
            </a:r>
            <a:endParaRPr lang="en-US" altLang="en-US" sz="1400" dirty="0"/>
          </a:p>
          <a:p>
            <a:pPr marR="0" lvl="0" fontAlgn="base">
              <a:lnSpc>
                <a:spcPct val="90000"/>
              </a:lnSpc>
              <a:spcBef>
                <a:spcPct val="0"/>
              </a:spcBef>
              <a:spcAft>
                <a:spcPts val="600"/>
              </a:spcAft>
              <a:buClrTx/>
              <a:buSzTx/>
              <a:tabLst/>
            </a:pPr>
            <a:r>
              <a:rPr kumimoji="0" lang="en-US" altLang="en-US" sz="1200" b="0" i="0" u="none" strike="noStrike" cap="none" normalizeH="0" baseline="0" dirty="0">
                <a:ln>
                  <a:noFill/>
                </a:ln>
                <a:effectLst/>
              </a:rPr>
              <a:t>Source: LNOB evaluation team. Legend: dark green – significant contribution; light green – good contribution; yellow – moderate contribution; orange – limited contribution; red – no or ineffective contribution.  </a:t>
            </a:r>
          </a:p>
        </p:txBody>
      </p:sp>
      <p:graphicFrame>
        <p:nvGraphicFramePr>
          <p:cNvPr id="4" name="Content Placeholder 3">
            <a:extLst>
              <a:ext uri="{FF2B5EF4-FFF2-40B4-BE49-F238E27FC236}">
                <a16:creationId xmlns:a16="http://schemas.microsoft.com/office/drawing/2014/main" id="{33C9EA77-7B6A-4437-A690-B8F3A53F78C0}"/>
              </a:ext>
            </a:extLst>
          </p:cNvPr>
          <p:cNvGraphicFramePr>
            <a:graphicFrameLocks noGrp="1"/>
          </p:cNvGraphicFramePr>
          <p:nvPr>
            <p:ph idx="1"/>
            <p:extLst>
              <p:ext uri="{D42A27DB-BD31-4B8C-83A1-F6EECF244321}">
                <p14:modId xmlns:p14="http://schemas.microsoft.com/office/powerpoint/2010/main" val="759652955"/>
              </p:ext>
            </p:extLst>
          </p:nvPr>
        </p:nvGraphicFramePr>
        <p:xfrm>
          <a:off x="4206240" y="1341796"/>
          <a:ext cx="7798527" cy="3597129"/>
        </p:xfrm>
        <a:graphic>
          <a:graphicData uri="http://schemas.openxmlformats.org/drawingml/2006/table">
            <a:tbl>
              <a:tblPr firstRow="1" firstCol="1" bandRow="1"/>
              <a:tblGrid>
                <a:gridCol w="3062489">
                  <a:extLst>
                    <a:ext uri="{9D8B030D-6E8A-4147-A177-3AD203B41FA5}">
                      <a16:colId xmlns:a16="http://schemas.microsoft.com/office/drawing/2014/main" val="65964650"/>
                    </a:ext>
                  </a:extLst>
                </a:gridCol>
                <a:gridCol w="1673897">
                  <a:extLst>
                    <a:ext uri="{9D8B030D-6E8A-4147-A177-3AD203B41FA5}">
                      <a16:colId xmlns:a16="http://schemas.microsoft.com/office/drawing/2014/main" val="1487912681"/>
                    </a:ext>
                  </a:extLst>
                </a:gridCol>
                <a:gridCol w="1586037">
                  <a:extLst>
                    <a:ext uri="{9D8B030D-6E8A-4147-A177-3AD203B41FA5}">
                      <a16:colId xmlns:a16="http://schemas.microsoft.com/office/drawing/2014/main" val="2322930007"/>
                    </a:ext>
                  </a:extLst>
                </a:gridCol>
                <a:gridCol w="1476104">
                  <a:extLst>
                    <a:ext uri="{9D8B030D-6E8A-4147-A177-3AD203B41FA5}">
                      <a16:colId xmlns:a16="http://schemas.microsoft.com/office/drawing/2014/main" val="4259065716"/>
                    </a:ext>
                  </a:extLst>
                </a:gridCol>
              </a:tblGrid>
              <a:tr h="512297">
                <a:tc>
                  <a:txBody>
                    <a:bodyPr/>
                    <a:lstStyle/>
                    <a:p>
                      <a:pPr marL="0" marR="0" algn="just" fontAlgn="base">
                        <a:lnSpc>
                          <a:spcPct val="115000"/>
                        </a:lnSpc>
                        <a:spcBef>
                          <a:spcPts val="0"/>
                        </a:spcBef>
                        <a:spcAft>
                          <a:spcPts val="0"/>
                        </a:spcAft>
                      </a:pPr>
                      <a:r>
                        <a:rPr lang="en-GB" sz="27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2700" b="0" i="0" u="none" strike="noStrike">
                          <a:effectLst/>
                          <a:latin typeface="Calibri" panose="020F0502020204030204" pitchFamily="34" charset="0"/>
                          <a:ea typeface="Times New Roman" panose="02020603050405020304" pitchFamily="18" charset="0"/>
                          <a:cs typeface="Calibri" panose="020F0502020204030204" pitchFamily="34" charset="0"/>
                        </a:rPr>
                        <a:t>Examine </a:t>
                      </a:r>
                      <a:endParaRPr lang="en-US"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2700" b="0" i="0" u="none" strike="noStrike">
                          <a:effectLst/>
                          <a:latin typeface="Calibri" panose="020F0502020204030204" pitchFamily="34" charset="0"/>
                          <a:ea typeface="Times New Roman" panose="02020603050405020304" pitchFamily="18" charset="0"/>
                          <a:cs typeface="Calibri" panose="020F0502020204030204" pitchFamily="34" charset="0"/>
                        </a:rPr>
                        <a:t>Empower </a:t>
                      </a:r>
                      <a:endParaRPr lang="en-US"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2700" b="0" i="0" u="none" strike="noStrike">
                          <a:effectLst/>
                          <a:latin typeface="Calibri" panose="020F0502020204030204" pitchFamily="34" charset="0"/>
                          <a:ea typeface="Times New Roman" panose="02020603050405020304" pitchFamily="18" charset="0"/>
                          <a:cs typeface="Calibri" panose="020F0502020204030204" pitchFamily="34" charset="0"/>
                        </a:rPr>
                        <a:t>Enact </a:t>
                      </a:r>
                      <a:endParaRPr lang="en-US"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493071"/>
                  </a:ext>
                </a:extLst>
              </a:tr>
              <a:tr h="523347">
                <a:tc>
                  <a:txBody>
                    <a:bodyPr/>
                    <a:lstStyle/>
                    <a:p>
                      <a:pPr marL="0" marR="0" algn="just" fontAlgn="base">
                        <a:lnSpc>
                          <a:spcPct val="115000"/>
                        </a:lnSpc>
                        <a:spcBef>
                          <a:spcPts val="0"/>
                        </a:spcBef>
                        <a:spcAft>
                          <a:spcPts val="0"/>
                        </a:spcAft>
                      </a:pPr>
                      <a:r>
                        <a:rPr lang="en-US" sz="2700" b="0" i="0" u="none" strike="noStrike" dirty="0">
                          <a:effectLst/>
                          <a:latin typeface="Calibri" panose="020F0502020204030204" pitchFamily="34" charset="0"/>
                          <a:ea typeface="Times New Roman" panose="02020603050405020304" pitchFamily="18" charset="0"/>
                          <a:cs typeface="Calibri" panose="020F0502020204030204" pitchFamily="34" charset="0"/>
                        </a:rPr>
                        <a:t>Poverty &amp; Inequality </a:t>
                      </a:r>
                      <a:endParaRPr lang="en-US" sz="4400" b="0" i="0" u="none" strike="noStrike" dirty="0">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61406916"/>
                  </a:ext>
                </a:extLst>
              </a:tr>
              <a:tr h="512297">
                <a:tc>
                  <a:txBody>
                    <a:bodyPr/>
                    <a:lstStyle/>
                    <a:p>
                      <a:pPr marL="0" marR="0" algn="just" fontAlgn="base">
                        <a:lnSpc>
                          <a:spcPct val="115000"/>
                        </a:lnSpc>
                        <a:spcBef>
                          <a:spcPts val="0"/>
                        </a:spcBef>
                        <a:spcAft>
                          <a:spcPts val="0"/>
                        </a:spcAft>
                      </a:pPr>
                      <a:r>
                        <a:rPr lang="en-US" sz="2700" b="0" i="0" u="none" strike="noStrike">
                          <a:effectLst/>
                          <a:latin typeface="Calibri" panose="020F0502020204030204" pitchFamily="34" charset="0"/>
                          <a:ea typeface="Times New Roman" panose="02020603050405020304" pitchFamily="18" charset="0"/>
                          <a:cs typeface="Calibri" panose="020F0502020204030204" pitchFamily="34" charset="0"/>
                        </a:rPr>
                        <a:t>Governance </a:t>
                      </a:r>
                      <a:endParaRPr lang="en-US"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748302751"/>
                  </a:ext>
                </a:extLst>
              </a:tr>
              <a:tr h="512297">
                <a:tc>
                  <a:txBody>
                    <a:bodyPr/>
                    <a:lstStyle/>
                    <a:p>
                      <a:pPr marL="0" marR="0" algn="just" fontAlgn="base">
                        <a:lnSpc>
                          <a:spcPct val="115000"/>
                        </a:lnSpc>
                        <a:spcBef>
                          <a:spcPts val="0"/>
                        </a:spcBef>
                        <a:spcAft>
                          <a:spcPts val="0"/>
                        </a:spcAft>
                      </a:pPr>
                      <a:r>
                        <a:rPr lang="en-US" sz="2700" b="0" i="0" u="none" strike="noStrike">
                          <a:effectLst/>
                          <a:latin typeface="Calibri" panose="020F0502020204030204" pitchFamily="34" charset="0"/>
                          <a:ea typeface="Times New Roman" panose="02020603050405020304" pitchFamily="18" charset="0"/>
                          <a:cs typeface="Calibri" panose="020F0502020204030204" pitchFamily="34" charset="0"/>
                        </a:rPr>
                        <a:t>Resilience </a:t>
                      </a:r>
                      <a:endParaRPr lang="en-US"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314767421"/>
                  </a:ext>
                </a:extLst>
              </a:tr>
              <a:tr h="512297">
                <a:tc>
                  <a:txBody>
                    <a:bodyPr/>
                    <a:lstStyle/>
                    <a:p>
                      <a:pPr marL="0" marR="0" algn="just" fontAlgn="base">
                        <a:lnSpc>
                          <a:spcPct val="115000"/>
                        </a:lnSpc>
                        <a:spcBef>
                          <a:spcPts val="0"/>
                        </a:spcBef>
                        <a:spcAft>
                          <a:spcPts val="0"/>
                        </a:spcAft>
                      </a:pPr>
                      <a:r>
                        <a:rPr lang="en-US" sz="2700" b="0" i="0" u="none" strike="noStrike">
                          <a:effectLst/>
                          <a:latin typeface="Calibri" panose="020F0502020204030204" pitchFamily="34" charset="0"/>
                          <a:ea typeface="Times New Roman" panose="02020603050405020304" pitchFamily="18" charset="0"/>
                          <a:cs typeface="Calibri" panose="020F0502020204030204" pitchFamily="34" charset="0"/>
                        </a:rPr>
                        <a:t>Environment </a:t>
                      </a:r>
                      <a:endParaRPr lang="en-US"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179846456"/>
                  </a:ext>
                </a:extLst>
              </a:tr>
              <a:tr h="512297">
                <a:tc>
                  <a:txBody>
                    <a:bodyPr/>
                    <a:lstStyle/>
                    <a:p>
                      <a:pPr marL="0" marR="0" algn="just" fontAlgn="base">
                        <a:lnSpc>
                          <a:spcPct val="115000"/>
                        </a:lnSpc>
                        <a:spcBef>
                          <a:spcPts val="0"/>
                        </a:spcBef>
                        <a:spcAft>
                          <a:spcPts val="0"/>
                        </a:spcAft>
                      </a:pPr>
                      <a:r>
                        <a:rPr lang="en-US" sz="2700" b="0" i="0" u="none" strike="noStrike">
                          <a:effectLst/>
                          <a:latin typeface="Calibri" panose="020F0502020204030204" pitchFamily="34" charset="0"/>
                          <a:ea typeface="Times New Roman" panose="02020603050405020304" pitchFamily="18" charset="0"/>
                          <a:cs typeface="Calibri" panose="020F0502020204030204" pitchFamily="34" charset="0"/>
                        </a:rPr>
                        <a:t>Energy </a:t>
                      </a:r>
                      <a:endParaRPr lang="en-US"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28795817"/>
                  </a:ext>
                </a:extLst>
              </a:tr>
              <a:tr h="512297">
                <a:tc>
                  <a:txBody>
                    <a:bodyPr/>
                    <a:lstStyle/>
                    <a:p>
                      <a:pPr marL="0" marR="0" algn="just" fontAlgn="base">
                        <a:lnSpc>
                          <a:spcPct val="115000"/>
                        </a:lnSpc>
                        <a:spcBef>
                          <a:spcPts val="0"/>
                        </a:spcBef>
                        <a:spcAft>
                          <a:spcPts val="0"/>
                        </a:spcAft>
                      </a:pPr>
                      <a:r>
                        <a:rPr lang="en-US" sz="2700" b="0" i="0" u="none" strike="noStrike" dirty="0">
                          <a:effectLst/>
                          <a:latin typeface="Calibri" panose="020F0502020204030204" pitchFamily="34" charset="0"/>
                          <a:ea typeface="Times New Roman" panose="02020603050405020304" pitchFamily="18" charset="0"/>
                          <a:cs typeface="Calibri" panose="020F0502020204030204" pitchFamily="34" charset="0"/>
                        </a:rPr>
                        <a:t>Gender Equality </a:t>
                      </a:r>
                      <a:endParaRPr lang="en-US" sz="4400" b="0" i="0" u="none" strike="noStrike" dirty="0">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fontAlgn="base">
                        <a:lnSpc>
                          <a:spcPct val="115000"/>
                        </a:lnSpc>
                        <a:spcBef>
                          <a:spcPts val="0"/>
                        </a:spcBef>
                        <a:spcAft>
                          <a:spcPts val="0"/>
                        </a:spcAft>
                      </a:pPr>
                      <a:r>
                        <a:rPr lang="en-GB" sz="27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fontAlgn="base">
                        <a:lnSpc>
                          <a:spcPct val="115000"/>
                        </a:lnSpc>
                        <a:spcBef>
                          <a:spcPts val="0"/>
                        </a:spcBef>
                        <a:spcAft>
                          <a:spcPts val="0"/>
                        </a:spcAft>
                      </a:pPr>
                      <a:r>
                        <a:rPr lang="en-GB" sz="27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400" b="0" i="0" u="none" strike="noStrike" dirty="0">
                        <a:effectLst/>
                        <a:latin typeface="Arial" panose="020B0604020202020204" pitchFamily="34" charset="0"/>
                      </a:endParaRPr>
                    </a:p>
                  </a:txBody>
                  <a:tcPr marL="23025" marR="23025" marT="230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54036063"/>
                  </a:ext>
                </a:extLst>
              </a:tr>
            </a:tbl>
          </a:graphicData>
        </a:graphic>
      </p:graphicFrame>
    </p:spTree>
    <p:extLst>
      <p:ext uri="{BB962C8B-B14F-4D97-AF65-F5344CB8AC3E}">
        <p14:creationId xmlns:p14="http://schemas.microsoft.com/office/powerpoint/2010/main" val="4494343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98CB-2A93-4FFF-BAFF-85B92D1A9205}"/>
              </a:ext>
            </a:extLst>
          </p:cNvPr>
          <p:cNvSpPr>
            <a:spLocks noGrp="1"/>
          </p:cNvSpPr>
          <p:nvPr>
            <p:ph type="title"/>
          </p:nvPr>
        </p:nvSpPr>
        <p:spPr/>
        <p:txBody>
          <a:bodyPr/>
          <a:lstStyle/>
          <a:p>
            <a:r>
              <a:rPr lang="en-US" dirty="0"/>
              <a:t>Group Work on Five-Factor Framework/</a:t>
            </a:r>
            <a:br>
              <a:rPr lang="en-US" dirty="0"/>
            </a:br>
            <a:r>
              <a:rPr lang="en-US" dirty="0"/>
              <a:t>Intersectionality</a:t>
            </a:r>
          </a:p>
        </p:txBody>
      </p:sp>
      <p:sp>
        <p:nvSpPr>
          <p:cNvPr id="3" name="Content Placeholder 2">
            <a:extLst>
              <a:ext uri="{FF2B5EF4-FFF2-40B4-BE49-F238E27FC236}">
                <a16:creationId xmlns:a16="http://schemas.microsoft.com/office/drawing/2014/main" id="{8CE1780F-94CB-4CB7-BFE8-C8C118F3E3CA}"/>
              </a:ext>
            </a:extLst>
          </p:cNvPr>
          <p:cNvSpPr>
            <a:spLocks noGrp="1"/>
          </p:cNvSpPr>
          <p:nvPr>
            <p:ph idx="1"/>
          </p:nvPr>
        </p:nvSpPr>
        <p:spPr/>
        <p:txBody>
          <a:bodyPr>
            <a:normAutofit fontScale="92500" lnSpcReduction="20000"/>
          </a:bodyPr>
          <a:lstStyle/>
          <a:p>
            <a:pPr marL="0" indent="0">
              <a:buNone/>
            </a:pPr>
            <a:r>
              <a:rPr lang="en-US" u="sng" dirty="0"/>
              <a:t>Group 1</a:t>
            </a:r>
            <a:r>
              <a:rPr lang="en-US" dirty="0"/>
              <a:t>: UNDP supported community-based partner organizations in collectivizing and organizing women waste pickers and facilitating their participation in urban solid waste management. The beneficiaries reported an increase in income. </a:t>
            </a:r>
          </a:p>
          <a:p>
            <a:pPr marL="0" indent="0">
              <a:buNone/>
            </a:pPr>
            <a:endParaRPr lang="en-US" dirty="0"/>
          </a:p>
          <a:p>
            <a:pPr marL="0" indent="0">
              <a:buNone/>
            </a:pPr>
            <a:r>
              <a:rPr lang="en-US" u="sng" dirty="0"/>
              <a:t>Group 2</a:t>
            </a:r>
            <a:r>
              <a:rPr lang="en-US" dirty="0"/>
              <a:t>: Through UNDP-supported rule-of-law interventions, access to justice for women increased in 3 rural districts. The intervention was not accompanied by upstream efforts to amend discriminatory legislation. </a:t>
            </a:r>
          </a:p>
          <a:p>
            <a:pPr marL="0" indent="0">
              <a:buNone/>
            </a:pPr>
            <a:endParaRPr lang="en-US" dirty="0"/>
          </a:p>
          <a:p>
            <a:pPr marL="0" indent="0">
              <a:buNone/>
            </a:pPr>
            <a:r>
              <a:rPr lang="en-US" u="sng" dirty="0"/>
              <a:t>Group 3</a:t>
            </a:r>
            <a:r>
              <a:rPr lang="en-US" dirty="0"/>
              <a:t>: The UNDP-UNV Talent </a:t>
            </a:r>
            <a:r>
              <a:rPr lang="en-US" dirty="0" err="1"/>
              <a:t>Programme</a:t>
            </a:r>
            <a:r>
              <a:rPr lang="en-US" dirty="0"/>
              <a:t> for Young Professionals with Disabilities provided employment opportunities with UNV, working with 33 Young Professionals with Disabilities. </a:t>
            </a:r>
          </a:p>
        </p:txBody>
      </p:sp>
    </p:spTree>
    <p:extLst>
      <p:ext uri="{BB962C8B-B14F-4D97-AF65-F5344CB8AC3E}">
        <p14:creationId xmlns:p14="http://schemas.microsoft.com/office/powerpoint/2010/main" val="39834470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9CB3-E708-4F58-9068-F3C7CC093CD4}"/>
              </a:ext>
            </a:extLst>
          </p:cNvPr>
          <p:cNvSpPr>
            <a:spLocks noGrp="1"/>
          </p:cNvSpPr>
          <p:nvPr>
            <p:ph type="title"/>
          </p:nvPr>
        </p:nvSpPr>
        <p:spPr/>
        <p:txBody>
          <a:bodyPr>
            <a:normAutofit/>
          </a:bodyPr>
          <a:lstStyle/>
          <a:p>
            <a:r>
              <a:rPr lang="en-US" b="1" dirty="0"/>
              <a:t>LNOB lessons learned so far</a:t>
            </a:r>
          </a:p>
        </p:txBody>
      </p:sp>
      <p:sp>
        <p:nvSpPr>
          <p:cNvPr id="3" name="Content Placeholder 2">
            <a:extLst>
              <a:ext uri="{FF2B5EF4-FFF2-40B4-BE49-F238E27FC236}">
                <a16:creationId xmlns:a16="http://schemas.microsoft.com/office/drawing/2014/main" id="{180B42ED-52B4-43C8-B45F-9739F074F107}"/>
              </a:ext>
            </a:extLst>
          </p:cNvPr>
          <p:cNvSpPr>
            <a:spLocks noGrp="1"/>
          </p:cNvSpPr>
          <p:nvPr>
            <p:ph idx="1"/>
          </p:nvPr>
        </p:nvSpPr>
        <p:spPr/>
        <p:txBody>
          <a:bodyPr>
            <a:normAutofit/>
          </a:bodyPr>
          <a:lstStyle/>
          <a:p>
            <a:r>
              <a:rPr lang="en-US" dirty="0"/>
              <a:t>why just gender &amp; disability but not other forms of exclusion / What about other populations likely to be left behind? For example youth, IDP – keep them all in mind</a:t>
            </a:r>
            <a:br>
              <a:rPr lang="en-US" sz="1200" dirty="0"/>
            </a:br>
            <a:endParaRPr lang="en-US" sz="1200" dirty="0"/>
          </a:p>
          <a:p>
            <a:r>
              <a:rPr lang="en-US" dirty="0"/>
              <a:t>Be careful about lumping groups, such as girls and women, gender and youth, gender and LNOB -  we get negative marks on SWAP when we do it</a:t>
            </a:r>
          </a:p>
          <a:p>
            <a:r>
              <a:rPr lang="en-US" dirty="0"/>
              <a:t>LNOB is not a requirement in the tools of many organizations YET, such as CPD, guidance…</a:t>
            </a:r>
          </a:p>
          <a:p>
            <a:pPr lvl="1"/>
            <a:r>
              <a:rPr lang="en-US" dirty="0"/>
              <a:t>Look for when assessing if they are covering who is deprived, in what dimension, and whether they have a programmatic portfolio approach</a:t>
            </a:r>
          </a:p>
          <a:p>
            <a:pPr marL="0" indent="0">
              <a:buNone/>
            </a:pPr>
            <a:endParaRPr lang="en-US" dirty="0"/>
          </a:p>
        </p:txBody>
      </p:sp>
    </p:spTree>
    <p:extLst>
      <p:ext uri="{BB962C8B-B14F-4D97-AF65-F5344CB8AC3E}">
        <p14:creationId xmlns:p14="http://schemas.microsoft.com/office/powerpoint/2010/main" val="29372269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A650-1985-49C9-871C-02D71F801629}"/>
              </a:ext>
            </a:extLst>
          </p:cNvPr>
          <p:cNvSpPr>
            <a:spLocks noGrp="1"/>
          </p:cNvSpPr>
          <p:nvPr>
            <p:ph type="title"/>
          </p:nvPr>
        </p:nvSpPr>
        <p:spPr/>
        <p:txBody>
          <a:bodyPr>
            <a:normAutofit/>
          </a:bodyPr>
          <a:lstStyle/>
          <a:p>
            <a:r>
              <a:rPr lang="en-US" b="1" dirty="0"/>
              <a:t>Guidelines</a:t>
            </a:r>
            <a:r>
              <a:rPr lang="en-US" dirty="0">
                <a:solidFill>
                  <a:srgbClr val="FF0000"/>
                </a:solidFill>
              </a:rPr>
              <a:t> </a:t>
            </a:r>
          </a:p>
        </p:txBody>
      </p:sp>
      <p:pic>
        <p:nvPicPr>
          <p:cNvPr id="6" name="Picture 5">
            <a:extLst>
              <a:ext uri="{FF2B5EF4-FFF2-40B4-BE49-F238E27FC236}">
                <a16:creationId xmlns:a16="http://schemas.microsoft.com/office/drawing/2014/main" id="{CB322A09-66CD-43AA-8663-05AD4FD830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3846" y="78358"/>
            <a:ext cx="5158154" cy="66295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Slide Number Placeholder 2">
            <a:extLst>
              <a:ext uri="{FF2B5EF4-FFF2-40B4-BE49-F238E27FC236}">
                <a16:creationId xmlns:a16="http://schemas.microsoft.com/office/drawing/2014/main" id="{2FCB6EFF-0C62-9747-9351-8A4D1FF577AA}"/>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74</a:t>
            </a:fld>
            <a:endParaRPr lang="en-GB" dirty="0"/>
          </a:p>
        </p:txBody>
      </p:sp>
      <p:sp>
        <p:nvSpPr>
          <p:cNvPr id="9" name="TextBox 8">
            <a:extLst>
              <a:ext uri="{FF2B5EF4-FFF2-40B4-BE49-F238E27FC236}">
                <a16:creationId xmlns:a16="http://schemas.microsoft.com/office/drawing/2014/main" id="{181E5CD3-E1E8-0D4D-828C-78F9A1DA7723}"/>
              </a:ext>
            </a:extLst>
          </p:cNvPr>
          <p:cNvSpPr txBox="1"/>
          <p:nvPr/>
        </p:nvSpPr>
        <p:spPr>
          <a:xfrm>
            <a:off x="1641897" y="6507429"/>
            <a:ext cx="2794355" cy="230832"/>
          </a:xfrm>
          <a:prstGeom prst="rect">
            <a:avLst/>
          </a:prstGeom>
          <a:noFill/>
        </p:spPr>
        <p:txBody>
          <a:bodyPr wrap="none" rtlCol="0">
            <a:spAutoFit/>
          </a:bodyPr>
          <a:lstStyle/>
          <a:p>
            <a:r>
              <a:rPr lang="en-US" sz="900" dirty="0"/>
              <a:t>Source: </a:t>
            </a:r>
            <a:r>
              <a:rPr lang="en-US" sz="900" dirty="0">
                <a:hlinkClick r:id="rId4"/>
              </a:rPr>
              <a:t>http://unevaluation.org/document/detail/1616</a:t>
            </a:r>
            <a:endParaRPr lang="en-US" sz="900" dirty="0"/>
          </a:p>
        </p:txBody>
      </p:sp>
      <p:pic>
        <p:nvPicPr>
          <p:cNvPr id="5" name="Picture 4">
            <a:extLst>
              <a:ext uri="{FF2B5EF4-FFF2-40B4-BE49-F238E27FC236}">
                <a16:creationId xmlns:a16="http://schemas.microsoft.com/office/drawing/2014/main" id="{56096B9A-F5CF-47AF-A96B-36E4FE6730D4}"/>
              </a:ext>
            </a:extLst>
          </p:cNvPr>
          <p:cNvPicPr>
            <a:picLocks noChangeAspect="1"/>
          </p:cNvPicPr>
          <p:nvPr/>
        </p:nvPicPr>
        <p:blipFill>
          <a:blip r:embed="rId5"/>
          <a:stretch>
            <a:fillRect/>
          </a:stretch>
        </p:blipFill>
        <p:spPr>
          <a:xfrm>
            <a:off x="909968" y="1690688"/>
            <a:ext cx="5365250" cy="4166807"/>
          </a:xfrm>
          <a:prstGeom prst="rect">
            <a:avLst/>
          </a:prstGeom>
        </p:spPr>
      </p:pic>
      <p:sp>
        <p:nvSpPr>
          <p:cNvPr id="7" name="Content Placeholder 6">
            <a:extLst>
              <a:ext uri="{FF2B5EF4-FFF2-40B4-BE49-F238E27FC236}">
                <a16:creationId xmlns:a16="http://schemas.microsoft.com/office/drawing/2014/main" id="{263498C3-12D5-4DAA-90C3-B959D40DBFD2}"/>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6156770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07A0-F8E2-4218-A4EA-C97E713EB3BB}"/>
              </a:ext>
            </a:extLst>
          </p:cNvPr>
          <p:cNvSpPr>
            <a:spLocks noGrp="1"/>
          </p:cNvSpPr>
          <p:nvPr>
            <p:ph type="title"/>
          </p:nvPr>
        </p:nvSpPr>
        <p:spPr/>
        <p:txBody>
          <a:bodyPr/>
          <a:lstStyle/>
          <a:p>
            <a:r>
              <a:rPr lang="en-US" b="1" dirty="0"/>
              <a:t>HR &amp; GE responsive evaluations</a:t>
            </a:r>
          </a:p>
        </p:txBody>
      </p:sp>
      <p:sp>
        <p:nvSpPr>
          <p:cNvPr id="3" name="Content Placeholder 2">
            <a:extLst>
              <a:ext uri="{FF2B5EF4-FFF2-40B4-BE49-F238E27FC236}">
                <a16:creationId xmlns:a16="http://schemas.microsoft.com/office/drawing/2014/main" id="{EA44EAB4-AF1C-4860-B145-C23FFAB4693A}"/>
              </a:ext>
            </a:extLst>
          </p:cNvPr>
          <p:cNvSpPr>
            <a:spLocks noGrp="1"/>
          </p:cNvSpPr>
          <p:nvPr>
            <p:ph idx="1"/>
          </p:nvPr>
        </p:nvSpPr>
        <p:spPr/>
        <p:txBody>
          <a:bodyPr>
            <a:normAutofit lnSpcReduction="10000"/>
          </a:bodyPr>
          <a:lstStyle/>
          <a:p>
            <a:pPr>
              <a:lnSpc>
                <a:spcPct val="110000"/>
              </a:lnSpc>
            </a:pPr>
            <a:r>
              <a:rPr lang="en-US" dirty="0"/>
              <a:t>Integrate in their purposes, processes and methods, HR &amp; GE concepts, standards, values and principles</a:t>
            </a:r>
          </a:p>
          <a:p>
            <a:pPr>
              <a:lnSpc>
                <a:spcPct val="110000"/>
              </a:lnSpc>
            </a:pPr>
            <a:r>
              <a:rPr lang="en-US" dirty="0"/>
              <a:t>Analyze how an intervention advances the rights of targeted populations (</a:t>
            </a:r>
            <a:r>
              <a:rPr lang="en-US" i="1" dirty="0"/>
              <a:t>rights holders</a:t>
            </a:r>
            <a:r>
              <a:rPr lang="en-US" dirty="0"/>
              <a:t>), particularly women and individuals/groups who are marginalize and/or discriminated against… </a:t>
            </a:r>
          </a:p>
          <a:p>
            <a:r>
              <a:rPr lang="en-US" dirty="0"/>
              <a:t>Identify and analyze the inequalities, discriminatory practices and unjust power relations that are central to development problems…</a:t>
            </a:r>
          </a:p>
          <a:p>
            <a:r>
              <a:rPr lang="en-US" dirty="0"/>
              <a:t>Ensure that rights’ holders voices are heard…</a:t>
            </a:r>
          </a:p>
          <a:p>
            <a:pPr>
              <a:lnSpc>
                <a:spcPct val="110000"/>
              </a:lnSpc>
            </a:pPr>
            <a:endParaRPr lang="en-US" dirty="0">
              <a:solidFill>
                <a:schemeClr val="tx1">
                  <a:lumMod val="65000"/>
                  <a:lumOff val="35000"/>
                </a:schemeClr>
              </a:solidFill>
            </a:endParaRPr>
          </a:p>
          <a:p>
            <a:pPr>
              <a:lnSpc>
                <a:spcPct val="110000"/>
              </a:lnSpc>
            </a:pPr>
            <a:endParaRPr lang="en-US" dirty="0">
              <a:solidFill>
                <a:schemeClr val="tx1">
                  <a:lumMod val="65000"/>
                  <a:lumOff val="35000"/>
                </a:schemeClr>
              </a:solidFill>
            </a:endParaRPr>
          </a:p>
        </p:txBody>
      </p:sp>
      <p:sp>
        <p:nvSpPr>
          <p:cNvPr id="5" name="Slide Number Placeholder 2">
            <a:extLst>
              <a:ext uri="{FF2B5EF4-FFF2-40B4-BE49-F238E27FC236}">
                <a16:creationId xmlns:a16="http://schemas.microsoft.com/office/drawing/2014/main" id="{921EBF3D-2DE4-AA4C-AF74-3ECC97892A94}"/>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75</a:t>
            </a:fld>
            <a:endParaRPr lang="en-GB" dirty="0"/>
          </a:p>
        </p:txBody>
      </p:sp>
    </p:spTree>
    <p:extLst>
      <p:ext uri="{BB962C8B-B14F-4D97-AF65-F5344CB8AC3E}">
        <p14:creationId xmlns:p14="http://schemas.microsoft.com/office/powerpoint/2010/main" val="42447421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01FA83F-EC07-43F3-995E-0132C8122D11}"/>
              </a:ext>
            </a:extLst>
          </p:cNvPr>
          <p:cNvSpPr>
            <a:spLocks noGrp="1"/>
          </p:cNvSpPr>
          <p:nvPr>
            <p:ph type="title"/>
          </p:nvPr>
        </p:nvSpPr>
        <p:spPr/>
        <p:txBody>
          <a:bodyPr/>
          <a:lstStyle/>
          <a:p>
            <a:r>
              <a:rPr lang="en-US" b="1" dirty="0"/>
              <a:t>UNDP evaluation guidelines</a:t>
            </a:r>
          </a:p>
        </p:txBody>
      </p:sp>
      <p:sp>
        <p:nvSpPr>
          <p:cNvPr id="9" name="Content Placeholder 8">
            <a:extLst>
              <a:ext uri="{FF2B5EF4-FFF2-40B4-BE49-F238E27FC236}">
                <a16:creationId xmlns:a16="http://schemas.microsoft.com/office/drawing/2014/main" id="{3ADACA3A-6B22-4E54-89FC-957DC4A1A6C9}"/>
              </a:ext>
            </a:extLst>
          </p:cNvPr>
          <p:cNvSpPr>
            <a:spLocks noGrp="1"/>
          </p:cNvSpPr>
          <p:nvPr>
            <p:ph idx="1"/>
          </p:nvPr>
        </p:nvSpPr>
        <p:spPr>
          <a:xfrm>
            <a:off x="2015848" y="1395662"/>
            <a:ext cx="8194951" cy="1081991"/>
          </a:xfrm>
        </p:spPr>
        <p:txBody>
          <a:bodyPr>
            <a:normAutofit/>
          </a:bodyPr>
          <a:lstStyle/>
          <a:p>
            <a:pPr marL="0" indent="0">
              <a:buNone/>
            </a:pPr>
            <a:r>
              <a:rPr lang="en-US" sz="1800" dirty="0"/>
              <a:t>What do the UNDP Evaluation Guidelines say about integrating gender equality into evaluations? </a:t>
            </a:r>
          </a:p>
        </p:txBody>
      </p:sp>
      <p:sp>
        <p:nvSpPr>
          <p:cNvPr id="5" name="Slide Number Placeholder 2">
            <a:extLst>
              <a:ext uri="{FF2B5EF4-FFF2-40B4-BE49-F238E27FC236}">
                <a16:creationId xmlns:a16="http://schemas.microsoft.com/office/drawing/2014/main" id="{BBBDD8B3-9972-A441-95D1-A71A7E473447}"/>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76</a:t>
            </a:fld>
            <a:endParaRPr lang="en-GB" dirty="0"/>
          </a:p>
        </p:txBody>
      </p:sp>
      <p:pic>
        <p:nvPicPr>
          <p:cNvPr id="3" name="Picture 2" descr="A screenshot of a cell phone&#10;&#10;Description generated with very high confidence">
            <a:extLst>
              <a:ext uri="{FF2B5EF4-FFF2-40B4-BE49-F238E27FC236}">
                <a16:creationId xmlns:a16="http://schemas.microsoft.com/office/drawing/2014/main" id="{37DACBB8-107D-4AEB-8BF6-B0AF2655E8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807"/>
          <a:stretch/>
        </p:blipFill>
        <p:spPr>
          <a:xfrm>
            <a:off x="2015849" y="2132857"/>
            <a:ext cx="7713783" cy="40324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47891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0F77-8013-4BD5-8ABE-01675E4CC9CC}"/>
              </a:ext>
            </a:extLst>
          </p:cNvPr>
          <p:cNvSpPr>
            <a:spLocks noGrp="1"/>
          </p:cNvSpPr>
          <p:nvPr>
            <p:ph type="title"/>
          </p:nvPr>
        </p:nvSpPr>
        <p:spPr>
          <a:xfrm>
            <a:off x="192505" y="0"/>
            <a:ext cx="12127831" cy="1043608"/>
          </a:xfrm>
        </p:spPr>
        <p:txBody>
          <a:bodyPr>
            <a:normAutofit/>
          </a:bodyPr>
          <a:lstStyle/>
          <a:p>
            <a:pPr algn="l"/>
            <a:r>
              <a:rPr lang="en-US" b="1" dirty="0"/>
              <a:t>Integrating gender into TORs</a:t>
            </a:r>
          </a:p>
        </p:txBody>
      </p:sp>
      <p:sp>
        <p:nvSpPr>
          <p:cNvPr id="8" name="TextBox 7">
            <a:extLst>
              <a:ext uri="{FF2B5EF4-FFF2-40B4-BE49-F238E27FC236}">
                <a16:creationId xmlns:a16="http://schemas.microsoft.com/office/drawing/2014/main" id="{7069BC3E-E585-469E-B1EF-F09C705C6903}"/>
              </a:ext>
            </a:extLst>
          </p:cNvPr>
          <p:cNvSpPr txBox="1"/>
          <p:nvPr/>
        </p:nvSpPr>
        <p:spPr>
          <a:xfrm>
            <a:off x="1775520" y="6023030"/>
            <a:ext cx="8496944" cy="646331"/>
          </a:xfrm>
          <a:prstGeom prst="rect">
            <a:avLst/>
          </a:prstGeom>
          <a:solidFill>
            <a:srgbClr val="20908D"/>
          </a:solidFill>
          <a:effectLst>
            <a:glow rad="63500">
              <a:schemeClr val="accent3">
                <a:satMod val="175000"/>
                <a:alpha val="40000"/>
              </a:schemeClr>
            </a:glow>
          </a:effectLst>
        </p:spPr>
        <p:txBody>
          <a:bodyPr wrap="square" rtlCol="0">
            <a:spAutoFit/>
          </a:bodyPr>
          <a:lstStyle/>
          <a:p>
            <a:r>
              <a:rPr lang="en-US" dirty="0">
                <a:solidFill>
                  <a:schemeClr val="bg1"/>
                </a:solidFill>
              </a:rPr>
              <a:t>“A gender responsive evaluation should be carried out even if the subject of evaluation was not gender-sensitive in its design”</a:t>
            </a:r>
          </a:p>
        </p:txBody>
      </p:sp>
      <p:sp>
        <p:nvSpPr>
          <p:cNvPr id="5" name="Content Placeholder 4">
            <a:extLst>
              <a:ext uri="{FF2B5EF4-FFF2-40B4-BE49-F238E27FC236}">
                <a16:creationId xmlns:a16="http://schemas.microsoft.com/office/drawing/2014/main" id="{ACC7D537-B5FE-AA40-AB76-67EBF4F508CF}"/>
              </a:ext>
            </a:extLst>
          </p:cNvPr>
          <p:cNvSpPr>
            <a:spLocks noGrp="1"/>
          </p:cNvSpPr>
          <p:nvPr>
            <p:ph idx="1"/>
          </p:nvPr>
        </p:nvSpPr>
        <p:spPr>
          <a:xfrm>
            <a:off x="1923752" y="1303130"/>
            <a:ext cx="8229600" cy="4525963"/>
          </a:xfrm>
        </p:spPr>
        <p:txBody>
          <a:bodyPr>
            <a:normAutofit/>
          </a:bodyPr>
          <a:lstStyle/>
          <a:p>
            <a:pPr lvl="1">
              <a:lnSpc>
                <a:spcPct val="110000"/>
              </a:lnSpc>
            </a:pPr>
            <a:r>
              <a:rPr lang="en-US" i="1" dirty="0">
                <a:solidFill>
                  <a:schemeClr val="tx1">
                    <a:lumMod val="65000"/>
                    <a:lumOff val="35000"/>
                  </a:schemeClr>
                </a:solidFill>
                <a:ea typeface="Myriad Pro" charset="0"/>
                <a:cs typeface="Myriad Pro" charset="0"/>
              </a:rPr>
              <a:t>Gender equality and women’s empowerment and other cross-cutting issues need to be included in the </a:t>
            </a:r>
            <a:r>
              <a:rPr lang="en-US" b="1" i="1" dirty="0">
                <a:solidFill>
                  <a:schemeClr val="tx1">
                    <a:lumMod val="65000"/>
                    <a:lumOff val="35000"/>
                  </a:schemeClr>
                </a:solidFill>
                <a:ea typeface="Myriad Pro" charset="0"/>
                <a:cs typeface="Myriad Pro" charset="0"/>
              </a:rPr>
              <a:t>scope of the evaluation</a:t>
            </a:r>
          </a:p>
          <a:p>
            <a:pPr lvl="1">
              <a:lnSpc>
                <a:spcPct val="110000"/>
              </a:lnSpc>
            </a:pPr>
            <a:r>
              <a:rPr lang="en-US" i="1" dirty="0">
                <a:solidFill>
                  <a:schemeClr val="tx1">
                    <a:lumMod val="65000"/>
                    <a:lumOff val="35000"/>
                  </a:schemeClr>
                </a:solidFill>
                <a:ea typeface="Myriad Pro" charset="0"/>
                <a:cs typeface="Myriad Pro" charset="0"/>
              </a:rPr>
              <a:t>At least one </a:t>
            </a:r>
            <a:r>
              <a:rPr lang="en-US" b="1" i="1" dirty="0">
                <a:solidFill>
                  <a:schemeClr val="tx1">
                    <a:lumMod val="65000"/>
                    <a:lumOff val="35000"/>
                  </a:schemeClr>
                </a:solidFill>
                <a:ea typeface="Myriad Pro" charset="0"/>
                <a:cs typeface="Myriad Pro" charset="0"/>
              </a:rPr>
              <a:t>evaluation question </a:t>
            </a:r>
            <a:r>
              <a:rPr lang="en-US" i="1" dirty="0">
                <a:solidFill>
                  <a:schemeClr val="tx1">
                    <a:lumMod val="65000"/>
                    <a:lumOff val="35000"/>
                  </a:schemeClr>
                </a:solidFill>
                <a:ea typeface="Myriad Pro" charset="0"/>
                <a:cs typeface="Myriad Pro" charset="0"/>
              </a:rPr>
              <a:t>should address the issue of gender*</a:t>
            </a:r>
          </a:p>
          <a:p>
            <a:pPr lvl="1">
              <a:lnSpc>
                <a:spcPct val="110000"/>
              </a:lnSpc>
            </a:pPr>
            <a:r>
              <a:rPr lang="en-US" b="1" i="1" dirty="0">
                <a:solidFill>
                  <a:schemeClr val="tx1">
                    <a:lumMod val="65000"/>
                    <a:lumOff val="35000"/>
                  </a:schemeClr>
                </a:solidFill>
                <a:ea typeface="Myriad Pro" charset="0"/>
                <a:cs typeface="Myriad Pro" charset="0"/>
              </a:rPr>
              <a:t>Methodologies</a:t>
            </a:r>
            <a:r>
              <a:rPr lang="en-US" i="1" dirty="0">
                <a:solidFill>
                  <a:schemeClr val="tx1">
                    <a:lumMod val="65000"/>
                    <a:lumOff val="35000"/>
                  </a:schemeClr>
                </a:solidFill>
                <a:ea typeface="Myriad Pro" charset="0"/>
                <a:cs typeface="Myriad Pro" charset="0"/>
              </a:rPr>
              <a:t> for addressing gender-specific issues should be requested </a:t>
            </a:r>
          </a:p>
          <a:p>
            <a:pPr lvl="1">
              <a:lnSpc>
                <a:spcPct val="110000"/>
              </a:lnSpc>
            </a:pPr>
            <a:r>
              <a:rPr lang="en-US" i="1" dirty="0">
                <a:solidFill>
                  <a:schemeClr val="tx1">
                    <a:lumMod val="65000"/>
                    <a:lumOff val="35000"/>
                  </a:schemeClr>
                </a:solidFill>
                <a:ea typeface="Myriad Pro" charset="0"/>
                <a:cs typeface="Myriad Pro" charset="0"/>
              </a:rPr>
              <a:t>Evaluation team composition and required competencies should encompass </a:t>
            </a:r>
            <a:r>
              <a:rPr lang="en-US" b="1" i="1" dirty="0">
                <a:solidFill>
                  <a:schemeClr val="tx1">
                    <a:lumMod val="65000"/>
                    <a:lumOff val="35000"/>
                  </a:schemeClr>
                </a:solidFill>
                <a:ea typeface="Myriad Pro" charset="0"/>
                <a:cs typeface="Myriad Pro" charset="0"/>
              </a:rPr>
              <a:t>gender</a:t>
            </a:r>
            <a:r>
              <a:rPr lang="en-US" i="1" dirty="0">
                <a:solidFill>
                  <a:schemeClr val="tx1">
                    <a:lumMod val="65000"/>
                    <a:lumOff val="35000"/>
                  </a:schemeClr>
                </a:solidFill>
                <a:ea typeface="Myriad Pro" charset="0"/>
                <a:cs typeface="Myriad Pro" charset="0"/>
              </a:rPr>
              <a:t> </a:t>
            </a:r>
          </a:p>
          <a:p>
            <a:pPr>
              <a:lnSpc>
                <a:spcPct val="110000"/>
              </a:lnSpc>
            </a:pPr>
            <a:endParaRPr lang="en-US" dirty="0"/>
          </a:p>
        </p:txBody>
      </p:sp>
    </p:spTree>
    <p:extLst>
      <p:ext uri="{BB962C8B-B14F-4D97-AF65-F5344CB8AC3E}">
        <p14:creationId xmlns:p14="http://schemas.microsoft.com/office/powerpoint/2010/main" val="2683462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E334-87B9-4E49-84F7-F3B5BD868A5D}"/>
              </a:ext>
            </a:extLst>
          </p:cNvPr>
          <p:cNvSpPr>
            <a:spLocks noGrp="1"/>
          </p:cNvSpPr>
          <p:nvPr>
            <p:ph type="title"/>
          </p:nvPr>
        </p:nvSpPr>
        <p:spPr>
          <a:xfrm>
            <a:off x="1826476" y="-481263"/>
            <a:ext cx="9527323" cy="2171951"/>
          </a:xfrm>
        </p:spPr>
        <p:txBody>
          <a:bodyPr>
            <a:normAutofit/>
          </a:bodyPr>
          <a:lstStyle/>
          <a:p>
            <a:pPr algn="l"/>
            <a:r>
              <a:rPr lang="en-US" b="1" dirty="0"/>
              <a:t>Gender responsive evaluation questions</a:t>
            </a:r>
          </a:p>
        </p:txBody>
      </p:sp>
      <p:sp>
        <p:nvSpPr>
          <p:cNvPr id="4" name="Content Placeholder 4">
            <a:extLst>
              <a:ext uri="{FF2B5EF4-FFF2-40B4-BE49-F238E27FC236}">
                <a16:creationId xmlns:a16="http://schemas.microsoft.com/office/drawing/2014/main" id="{E1CAB7A0-B7A8-DB44-BC70-29ABFAF81B48}"/>
              </a:ext>
            </a:extLst>
          </p:cNvPr>
          <p:cNvSpPr txBox="1">
            <a:spLocks/>
          </p:cNvSpPr>
          <p:nvPr/>
        </p:nvSpPr>
        <p:spPr>
          <a:xfrm>
            <a:off x="1826477" y="1251284"/>
            <a:ext cx="8229600" cy="5041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nSpc>
                <a:spcPct val="120000"/>
              </a:lnSpc>
            </a:pPr>
            <a:r>
              <a:rPr lang="en-US" sz="1800" b="1" dirty="0"/>
              <a:t>Relevance</a:t>
            </a:r>
          </a:p>
          <a:p>
            <a:pPr lvl="1">
              <a:lnSpc>
                <a:spcPct val="120000"/>
              </a:lnSpc>
            </a:pPr>
            <a:r>
              <a:rPr lang="en-US" sz="1800" dirty="0">
                <a:solidFill>
                  <a:schemeClr val="tx1">
                    <a:lumMod val="65000"/>
                    <a:lumOff val="35000"/>
                  </a:schemeClr>
                </a:solidFill>
              </a:rPr>
              <a:t>To what extent is the initiative in line with the UNDP mandate, national priorities and the requirements of targeted women and men?</a:t>
            </a:r>
          </a:p>
          <a:p>
            <a:pPr>
              <a:lnSpc>
                <a:spcPct val="120000"/>
              </a:lnSpc>
            </a:pPr>
            <a:r>
              <a:rPr lang="en-US" sz="1800" b="1" dirty="0"/>
              <a:t>Effectiveness</a:t>
            </a:r>
          </a:p>
          <a:p>
            <a:pPr lvl="1">
              <a:lnSpc>
                <a:spcPct val="120000"/>
              </a:lnSpc>
            </a:pPr>
            <a:r>
              <a:rPr lang="en-US" sz="1800" dirty="0">
                <a:solidFill>
                  <a:schemeClr val="tx1">
                    <a:lumMod val="65000"/>
                    <a:lumOff val="35000"/>
                  </a:schemeClr>
                </a:solidFill>
              </a:rPr>
              <a:t>To what extent have the results at the outcome and output levels generated results for gender equality and the empowerment of women and girls?</a:t>
            </a:r>
          </a:p>
          <a:p>
            <a:pPr>
              <a:lnSpc>
                <a:spcPct val="120000"/>
              </a:lnSpc>
            </a:pPr>
            <a:r>
              <a:rPr lang="en-US" sz="1800" b="1" dirty="0"/>
              <a:t>Efficiency</a:t>
            </a:r>
            <a:r>
              <a:rPr lang="en-US" sz="1800" dirty="0"/>
              <a:t> 	</a:t>
            </a:r>
          </a:p>
          <a:p>
            <a:pPr lvl="1">
              <a:lnSpc>
                <a:spcPct val="120000"/>
              </a:lnSpc>
            </a:pPr>
            <a:r>
              <a:rPr lang="en-US" sz="1800" dirty="0">
                <a:solidFill>
                  <a:schemeClr val="tx1">
                    <a:lumMod val="65000"/>
                    <a:lumOff val="35000"/>
                  </a:schemeClr>
                </a:solidFill>
              </a:rPr>
              <a:t>To what extent did UNDP promote gender equality, the empowerment of women and girls, human rights and human development in the delivery of country programme outputs? </a:t>
            </a:r>
          </a:p>
          <a:p>
            <a:pPr marL="342900" lvl="1" indent="-342900">
              <a:lnSpc>
                <a:spcPct val="120000"/>
              </a:lnSpc>
              <a:buFont typeface="Arial" panose="020B0604020202020204" pitchFamily="34" charset="0"/>
              <a:buChar char="•"/>
            </a:pPr>
            <a:r>
              <a:rPr lang="en-US" sz="1800" b="1" dirty="0"/>
              <a:t>Sustainability </a:t>
            </a:r>
          </a:p>
          <a:p>
            <a:pPr lvl="1">
              <a:lnSpc>
                <a:spcPct val="120000"/>
              </a:lnSpc>
            </a:pPr>
            <a:r>
              <a:rPr lang="en-US" sz="1800" dirty="0">
                <a:solidFill>
                  <a:schemeClr val="tx1">
                    <a:lumMod val="65000"/>
                    <a:lumOff val="35000"/>
                  </a:schemeClr>
                </a:solidFill>
              </a:rPr>
              <a:t>To what extent do mechanisms, procedures and policies exist to carry forward the results attained on gender equality, empowerment of women and girls, human rights and human development? </a:t>
            </a:r>
          </a:p>
        </p:txBody>
      </p:sp>
      <p:sp>
        <p:nvSpPr>
          <p:cNvPr id="7" name="Slide Number Placeholder 2">
            <a:extLst>
              <a:ext uri="{FF2B5EF4-FFF2-40B4-BE49-F238E27FC236}">
                <a16:creationId xmlns:a16="http://schemas.microsoft.com/office/drawing/2014/main" id="{BCB9E2EF-6D75-EC41-89EE-EBD61D021A4A}"/>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78</a:t>
            </a:fld>
            <a:endParaRPr lang="en-GB" dirty="0"/>
          </a:p>
        </p:txBody>
      </p:sp>
    </p:spTree>
    <p:extLst>
      <p:ext uri="{BB962C8B-B14F-4D97-AF65-F5344CB8AC3E}">
        <p14:creationId xmlns:p14="http://schemas.microsoft.com/office/powerpoint/2010/main" val="10264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0F77-8013-4BD5-8ABE-01675E4CC9CC}"/>
              </a:ext>
            </a:extLst>
          </p:cNvPr>
          <p:cNvSpPr>
            <a:spLocks noGrp="1"/>
          </p:cNvSpPr>
          <p:nvPr>
            <p:ph type="title"/>
          </p:nvPr>
        </p:nvSpPr>
        <p:spPr/>
        <p:txBody>
          <a:bodyPr>
            <a:normAutofit/>
          </a:bodyPr>
          <a:lstStyle/>
          <a:p>
            <a:pPr algn="l"/>
            <a:r>
              <a:rPr lang="en-US" b="1" dirty="0"/>
              <a:t>Evaluation teams</a:t>
            </a:r>
          </a:p>
        </p:txBody>
      </p:sp>
      <p:pic>
        <p:nvPicPr>
          <p:cNvPr id="6" name="Picture 5">
            <a:extLst>
              <a:ext uri="{FF2B5EF4-FFF2-40B4-BE49-F238E27FC236}">
                <a16:creationId xmlns:a16="http://schemas.microsoft.com/office/drawing/2014/main" id="{51582673-D74A-4A8B-A852-8D391C43C775}"/>
              </a:ext>
            </a:extLst>
          </p:cNvPr>
          <p:cNvPicPr>
            <a:picLocks noChangeAspect="1"/>
          </p:cNvPicPr>
          <p:nvPr/>
        </p:nvPicPr>
        <p:blipFill>
          <a:blip r:embed="rId3"/>
          <a:stretch>
            <a:fillRect/>
          </a:stretch>
        </p:blipFill>
        <p:spPr>
          <a:xfrm>
            <a:off x="7315547" y="3933057"/>
            <a:ext cx="2457450" cy="1857375"/>
          </a:xfrm>
          <a:prstGeom prst="rect">
            <a:avLst/>
          </a:prstGeom>
        </p:spPr>
      </p:pic>
      <p:sp>
        <p:nvSpPr>
          <p:cNvPr id="7" name="Slide Number Placeholder 2">
            <a:extLst>
              <a:ext uri="{FF2B5EF4-FFF2-40B4-BE49-F238E27FC236}">
                <a16:creationId xmlns:a16="http://schemas.microsoft.com/office/drawing/2014/main" id="{1B2AC513-AB50-644C-9FAD-27D70A7B30CA}"/>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79</a:t>
            </a:fld>
            <a:endParaRPr lang="en-GB" dirty="0"/>
          </a:p>
        </p:txBody>
      </p:sp>
      <p:sp>
        <p:nvSpPr>
          <p:cNvPr id="8" name="Content Placeholder 4">
            <a:extLst>
              <a:ext uri="{FF2B5EF4-FFF2-40B4-BE49-F238E27FC236}">
                <a16:creationId xmlns:a16="http://schemas.microsoft.com/office/drawing/2014/main" id="{5BA97A7E-E08D-7941-B9C3-8DFB8D8F17B3}"/>
              </a:ext>
            </a:extLst>
          </p:cNvPr>
          <p:cNvSpPr txBox="1">
            <a:spLocks/>
          </p:cNvSpPr>
          <p:nvPr/>
        </p:nvSpPr>
        <p:spPr>
          <a:xfrm>
            <a:off x="1970856" y="1600201"/>
            <a:ext cx="8229600" cy="31249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lumMod val="65000"/>
                    <a:lumOff val="35000"/>
                  </a:schemeClr>
                </a:solidFill>
                <a:ea typeface="Myriad Pro" charset="0"/>
                <a:cs typeface="Myriad Pro" charset="0"/>
              </a:rPr>
              <a:t>At least one evaluation team member should have technical knowledge and experience in gender equality and rights-based approaches</a:t>
            </a:r>
          </a:p>
          <a:p>
            <a:r>
              <a:rPr lang="en-US" dirty="0">
                <a:solidFill>
                  <a:schemeClr val="tx1">
                    <a:lumMod val="65000"/>
                    <a:lumOff val="35000"/>
                  </a:schemeClr>
                </a:solidFill>
                <a:ea typeface="Myriad Pro" charset="0"/>
                <a:cs typeface="Myriad Pro" charset="0"/>
              </a:rPr>
              <a:t>Evaluation teams should be, to the extent possible, gender balanced </a:t>
            </a:r>
          </a:p>
          <a:p>
            <a:pPr marL="0" indent="0">
              <a:buNone/>
            </a:pPr>
            <a:endParaRPr lang="en-US" dirty="0">
              <a:ea typeface="Myriad Pro" charset="0"/>
              <a:cs typeface="Myriad Pro" charset="0"/>
            </a:endParaRPr>
          </a:p>
        </p:txBody>
      </p:sp>
    </p:spTree>
    <p:extLst>
      <p:ext uri="{BB962C8B-B14F-4D97-AF65-F5344CB8AC3E}">
        <p14:creationId xmlns:p14="http://schemas.microsoft.com/office/powerpoint/2010/main" val="469325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752D27-54ED-4D52-A03C-F983E492171B}"/>
              </a:ext>
            </a:extLst>
          </p:cNvPr>
          <p:cNvPicPr>
            <a:picLocks noChangeAspect="1"/>
          </p:cNvPicPr>
          <p:nvPr/>
        </p:nvPicPr>
        <p:blipFill>
          <a:blip r:embed="rId3"/>
          <a:stretch>
            <a:fillRect/>
          </a:stretch>
        </p:blipFill>
        <p:spPr>
          <a:xfrm>
            <a:off x="3697947" y="3063711"/>
            <a:ext cx="1317441" cy="1895143"/>
          </a:xfrm>
          <a:prstGeom prst="rect">
            <a:avLst/>
          </a:prstGeom>
        </p:spPr>
      </p:pic>
      <p:sp>
        <p:nvSpPr>
          <p:cNvPr id="2" name="Title 1">
            <a:extLst>
              <a:ext uri="{FF2B5EF4-FFF2-40B4-BE49-F238E27FC236}">
                <a16:creationId xmlns:a16="http://schemas.microsoft.com/office/drawing/2014/main" id="{4B51BBC1-A08D-444C-A75B-C3D7F0BC8C67}"/>
              </a:ext>
            </a:extLst>
          </p:cNvPr>
          <p:cNvSpPr>
            <a:spLocks noGrp="1"/>
          </p:cNvSpPr>
          <p:nvPr>
            <p:ph type="title"/>
          </p:nvPr>
        </p:nvSpPr>
        <p:spPr>
          <a:xfrm>
            <a:off x="1900518" y="-197227"/>
            <a:ext cx="9453281" cy="1887916"/>
          </a:xfrm>
        </p:spPr>
        <p:txBody>
          <a:bodyPr/>
          <a:lstStyle/>
          <a:p>
            <a:r>
              <a:rPr lang="en-US" sz="4400" b="1" dirty="0"/>
              <a:t>2030 AGENDA FOR Sustainable Development </a:t>
            </a:r>
            <a:endParaRPr lang="en-US" b="1" dirty="0"/>
          </a:p>
        </p:txBody>
      </p:sp>
      <p:pic>
        <p:nvPicPr>
          <p:cNvPr id="5" name="Content Placeholder 4">
            <a:extLst>
              <a:ext uri="{FF2B5EF4-FFF2-40B4-BE49-F238E27FC236}">
                <a16:creationId xmlns:a16="http://schemas.microsoft.com/office/drawing/2014/main" id="{DE31B678-5119-4387-A7EF-ABD670410B99}"/>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600057" y="2726654"/>
            <a:ext cx="1465811" cy="2006624"/>
          </a:xfrm>
          <a:prstGeom prst="rect">
            <a:avLst/>
          </a:prstGeom>
        </p:spPr>
      </p:pic>
      <p:pic>
        <p:nvPicPr>
          <p:cNvPr id="7" name="Picture 6">
            <a:extLst>
              <a:ext uri="{FF2B5EF4-FFF2-40B4-BE49-F238E27FC236}">
                <a16:creationId xmlns:a16="http://schemas.microsoft.com/office/drawing/2014/main" id="{3D00F5B2-58B4-444A-8604-3B364D497A3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96782" y="2467799"/>
            <a:ext cx="1795508" cy="589325"/>
          </a:xfrm>
          <a:prstGeom prst="rect">
            <a:avLst/>
          </a:prstGeom>
        </p:spPr>
      </p:pic>
      <p:pic>
        <p:nvPicPr>
          <p:cNvPr id="12" name="Picture 11">
            <a:extLst>
              <a:ext uri="{FF2B5EF4-FFF2-40B4-BE49-F238E27FC236}">
                <a16:creationId xmlns:a16="http://schemas.microsoft.com/office/drawing/2014/main" id="{AA605CDE-96EF-47C3-9FE8-C1AF03A5E6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91787" y="4177311"/>
            <a:ext cx="1616692" cy="1143001"/>
          </a:xfrm>
          <a:prstGeom prst="rect">
            <a:avLst/>
          </a:prstGeom>
        </p:spPr>
      </p:pic>
      <p:sp>
        <p:nvSpPr>
          <p:cNvPr id="14" name="Slide Number Placeholder 2">
            <a:extLst>
              <a:ext uri="{FF2B5EF4-FFF2-40B4-BE49-F238E27FC236}">
                <a16:creationId xmlns:a16="http://schemas.microsoft.com/office/drawing/2014/main" id="{7E79BBD3-9A9A-6446-8B04-1590A6E05A42}"/>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8</a:t>
            </a:fld>
            <a:endParaRPr lang="en-GB" dirty="0"/>
          </a:p>
        </p:txBody>
      </p:sp>
      <p:pic>
        <p:nvPicPr>
          <p:cNvPr id="13" name="Picture 12" descr="A screenshot of a cell phone&#10;&#10;Description automatically generated">
            <a:extLst>
              <a:ext uri="{FF2B5EF4-FFF2-40B4-BE49-F238E27FC236}">
                <a16:creationId xmlns:a16="http://schemas.microsoft.com/office/drawing/2014/main" id="{60E871A7-157B-124C-81A5-2EEF5AAFB79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12807" y="3079476"/>
            <a:ext cx="1587907" cy="1127092"/>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94DEBB92-4391-4341-B314-C787F52500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09153" y="1221865"/>
            <a:ext cx="5713139" cy="5578834"/>
          </a:xfrm>
          <a:prstGeom prst="rect">
            <a:avLst/>
          </a:prstGeom>
        </p:spPr>
      </p:pic>
      <p:sp>
        <p:nvSpPr>
          <p:cNvPr id="15" name="TextBox 14">
            <a:extLst>
              <a:ext uri="{FF2B5EF4-FFF2-40B4-BE49-F238E27FC236}">
                <a16:creationId xmlns:a16="http://schemas.microsoft.com/office/drawing/2014/main" id="{6C70AA1D-E556-4A88-8059-8B98BB60EC51}"/>
              </a:ext>
            </a:extLst>
          </p:cNvPr>
          <p:cNvSpPr txBox="1"/>
          <p:nvPr/>
        </p:nvSpPr>
        <p:spPr>
          <a:xfrm>
            <a:off x="0" y="1766047"/>
            <a:ext cx="6096000" cy="4801314"/>
          </a:xfrm>
          <a:prstGeom prst="rect">
            <a:avLst/>
          </a:prstGeom>
          <a:noFill/>
        </p:spPr>
        <p:txBody>
          <a:bodyPr wrap="square">
            <a:spAutoFit/>
          </a:bodyPr>
          <a:lstStyle/>
          <a:p>
            <a:pPr marL="0" indent="0">
              <a:buNone/>
            </a:pPr>
            <a:r>
              <a:rPr lang="en-US" i="1" dirty="0">
                <a:solidFill>
                  <a:schemeClr val="tx1">
                    <a:lumMod val="65000"/>
                    <a:lumOff val="35000"/>
                  </a:schemeClr>
                </a:solidFill>
              </a:rPr>
              <a:t>SDG responsive - interrelated principles </a:t>
            </a:r>
          </a:p>
          <a:p>
            <a:pPr marL="285750" indent="-285750">
              <a:buFont typeface="Arial" panose="020B0604020202020204" pitchFamily="34" charset="0"/>
              <a:buChar char="•"/>
            </a:pPr>
            <a:r>
              <a:rPr lang="en-US" dirty="0">
                <a:solidFill>
                  <a:schemeClr val="tx1">
                    <a:lumMod val="65000"/>
                    <a:lumOff val="35000"/>
                  </a:schemeClr>
                </a:solidFill>
              </a:rPr>
              <a:t>Universality</a:t>
            </a:r>
          </a:p>
          <a:p>
            <a:pPr marL="285750" indent="-285750">
              <a:buFont typeface="Arial" panose="020B0604020202020204" pitchFamily="34" charset="0"/>
              <a:buChar char="•"/>
            </a:pPr>
            <a:r>
              <a:rPr lang="en-US" dirty="0">
                <a:solidFill>
                  <a:schemeClr val="tx1">
                    <a:lumMod val="65000"/>
                    <a:lumOff val="35000"/>
                  </a:schemeClr>
                </a:solidFill>
              </a:rPr>
              <a:t>Coherence</a:t>
            </a:r>
          </a:p>
          <a:p>
            <a:pPr marL="285750" indent="-285750">
              <a:buFont typeface="Arial" panose="020B0604020202020204" pitchFamily="34" charset="0"/>
              <a:buChar char="•"/>
            </a:pPr>
            <a:r>
              <a:rPr lang="en-US" dirty="0">
                <a:solidFill>
                  <a:schemeClr val="tx1">
                    <a:lumMod val="65000"/>
                    <a:lumOff val="35000"/>
                  </a:schemeClr>
                </a:solidFill>
              </a:rPr>
              <a:t>Integration</a:t>
            </a:r>
          </a:p>
          <a:p>
            <a:pPr marL="285750" indent="-285750">
              <a:buFont typeface="Arial" panose="020B0604020202020204" pitchFamily="34" charset="0"/>
              <a:buChar char="•"/>
            </a:pPr>
            <a:r>
              <a:rPr lang="en-US" dirty="0">
                <a:solidFill>
                  <a:schemeClr val="tx1">
                    <a:lumMod val="65000"/>
                    <a:lumOff val="35000"/>
                  </a:schemeClr>
                </a:solidFill>
              </a:rPr>
              <a:t>Leaving No One Behind (LNOB</a:t>
            </a: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dirty="0">
              <a:solidFill>
                <a:schemeClr val="tx1">
                  <a:lumMod val="65000"/>
                  <a:lumOff val="35000"/>
                </a:schemeClr>
              </a:solidFill>
            </a:endParaRPr>
          </a:p>
          <a:p>
            <a:r>
              <a:rPr lang="en-US" dirty="0">
                <a:solidFill>
                  <a:schemeClr val="tx1">
                    <a:lumMod val="65000"/>
                    <a:lumOff val="35000"/>
                  </a:schemeClr>
                </a:solidFill>
              </a:rPr>
              <a:t>- </a:t>
            </a:r>
            <a:r>
              <a:rPr lang="en-US" i="1" dirty="0">
                <a:solidFill>
                  <a:schemeClr val="tx1">
                    <a:lumMod val="65000"/>
                    <a:lumOff val="35000"/>
                  </a:schemeClr>
                </a:solidFill>
              </a:rPr>
              <a:t>Reaching the furthest behind first (RFBF)</a:t>
            </a:r>
          </a:p>
          <a:p>
            <a:pPr lvl="2"/>
            <a:r>
              <a:rPr lang="en-US" i="1" dirty="0">
                <a:solidFill>
                  <a:schemeClr val="tx1">
                    <a:lumMod val="65000"/>
                    <a:lumOff val="35000"/>
                  </a:schemeClr>
                </a:solidFill>
              </a:rPr>
              <a:t>Equality</a:t>
            </a:r>
          </a:p>
          <a:p>
            <a:pPr lvl="2"/>
            <a:r>
              <a:rPr lang="en-US" i="1" dirty="0">
                <a:solidFill>
                  <a:schemeClr val="tx1">
                    <a:lumMod val="65000"/>
                    <a:lumOff val="35000"/>
                  </a:schemeClr>
                </a:solidFill>
              </a:rPr>
              <a:t>Non-discrimination</a:t>
            </a:r>
          </a:p>
          <a:p>
            <a:pPr lvl="2"/>
            <a:r>
              <a:rPr lang="en-US" i="1" dirty="0">
                <a:solidFill>
                  <a:schemeClr val="tx1">
                    <a:lumMod val="65000"/>
                    <a:lumOff val="35000"/>
                  </a:schemeClr>
                </a:solidFill>
              </a:rPr>
              <a:t>Equity</a:t>
            </a:r>
          </a:p>
        </p:txBody>
      </p:sp>
      <p:pic>
        <p:nvPicPr>
          <p:cNvPr id="16" name="Picture 2" descr="Image result for acronym images">
            <a:extLst>
              <a:ext uri="{FF2B5EF4-FFF2-40B4-BE49-F238E27FC236}">
                <a16:creationId xmlns:a16="http://schemas.microsoft.com/office/drawing/2014/main" id="{FE2C92EF-33BE-436E-ABB5-1FFE8ECE9DC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178716" y="1644617"/>
            <a:ext cx="1678648" cy="119070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D24928AB-C120-4B78-B5C2-5FAB7B64D1F4}"/>
              </a:ext>
            </a:extLst>
          </p:cNvPr>
          <p:cNvGrpSpPr/>
          <p:nvPr/>
        </p:nvGrpSpPr>
        <p:grpSpPr>
          <a:xfrm>
            <a:off x="9048987" y="3332748"/>
            <a:ext cx="2898372" cy="3192598"/>
            <a:chOff x="4211960" y="2386881"/>
            <a:chExt cx="4268137" cy="3854375"/>
          </a:xfrm>
        </p:grpSpPr>
        <p:pic>
          <p:nvPicPr>
            <p:cNvPr id="19" name="Picture 18">
              <a:extLst>
                <a:ext uri="{FF2B5EF4-FFF2-40B4-BE49-F238E27FC236}">
                  <a16:creationId xmlns:a16="http://schemas.microsoft.com/office/drawing/2014/main" id="{063B80A5-0ECA-40AD-856E-DF178A2B80F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5976" y="2386881"/>
              <a:ext cx="4124121" cy="3854375"/>
            </a:xfrm>
            <a:prstGeom prst="rect">
              <a:avLst/>
            </a:prstGeom>
          </p:spPr>
        </p:pic>
        <p:sp>
          <p:nvSpPr>
            <p:cNvPr id="20" name="Rectangle 19">
              <a:extLst>
                <a:ext uri="{FF2B5EF4-FFF2-40B4-BE49-F238E27FC236}">
                  <a16:creationId xmlns:a16="http://schemas.microsoft.com/office/drawing/2014/main" id="{F129E91B-CFC9-49EB-8FE0-A5D2D0E50983}"/>
                </a:ext>
              </a:extLst>
            </p:cNvPr>
            <p:cNvSpPr/>
            <p:nvPr/>
          </p:nvSpPr>
          <p:spPr>
            <a:xfrm>
              <a:off x="4211960" y="3863181"/>
              <a:ext cx="576064" cy="717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427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0F77-8013-4BD5-8ABE-01675E4CC9CC}"/>
              </a:ext>
            </a:extLst>
          </p:cNvPr>
          <p:cNvSpPr>
            <a:spLocks noGrp="1"/>
          </p:cNvSpPr>
          <p:nvPr>
            <p:ph type="title"/>
          </p:nvPr>
        </p:nvSpPr>
        <p:spPr/>
        <p:txBody>
          <a:bodyPr>
            <a:normAutofit/>
          </a:bodyPr>
          <a:lstStyle/>
          <a:p>
            <a:pPr algn="l"/>
            <a:r>
              <a:rPr lang="en-US" b="1" dirty="0"/>
              <a:t>Data collection </a:t>
            </a:r>
          </a:p>
        </p:txBody>
      </p:sp>
      <p:pic>
        <p:nvPicPr>
          <p:cNvPr id="5" name="Picture 4">
            <a:extLst>
              <a:ext uri="{FF2B5EF4-FFF2-40B4-BE49-F238E27FC236}">
                <a16:creationId xmlns:a16="http://schemas.microsoft.com/office/drawing/2014/main" id="{BC8E3BA3-BF1A-4216-9632-1B517CEEF3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8472" y="2208084"/>
            <a:ext cx="2780017" cy="2085013"/>
          </a:xfrm>
          <a:prstGeom prst="rect">
            <a:avLst/>
          </a:prstGeom>
          <a:effectLst>
            <a:outerShdw blurRad="50800" dist="38100" dir="2700000" algn="tl" rotWithShape="0">
              <a:prstClr val="black">
                <a:alpha val="40000"/>
              </a:prstClr>
            </a:outerShdw>
          </a:effectLst>
        </p:spPr>
      </p:pic>
      <p:sp>
        <p:nvSpPr>
          <p:cNvPr id="6" name="Slide Number Placeholder 2">
            <a:extLst>
              <a:ext uri="{FF2B5EF4-FFF2-40B4-BE49-F238E27FC236}">
                <a16:creationId xmlns:a16="http://schemas.microsoft.com/office/drawing/2014/main" id="{5AB325D5-F39C-C641-854F-C822D026C82C}"/>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80</a:t>
            </a:fld>
            <a:endParaRPr lang="en-GB" dirty="0"/>
          </a:p>
        </p:txBody>
      </p:sp>
      <p:sp>
        <p:nvSpPr>
          <p:cNvPr id="7" name="Content Placeholder 4">
            <a:extLst>
              <a:ext uri="{FF2B5EF4-FFF2-40B4-BE49-F238E27FC236}">
                <a16:creationId xmlns:a16="http://schemas.microsoft.com/office/drawing/2014/main" id="{B4BF9E7E-C88A-D345-BBBB-33220107FD00}"/>
              </a:ext>
            </a:extLst>
          </p:cNvPr>
          <p:cNvSpPr txBox="1">
            <a:spLocks/>
          </p:cNvSpPr>
          <p:nvPr/>
        </p:nvSpPr>
        <p:spPr>
          <a:xfrm>
            <a:off x="1970856" y="1600200"/>
            <a:ext cx="5737616" cy="456510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dirty="0">
                <a:ea typeface="Myriad Pro" charset="0"/>
                <a:cs typeface="Myriad Pro" charset="0"/>
              </a:rPr>
              <a:t>Ensure methods and tools for data collection will </a:t>
            </a:r>
          </a:p>
          <a:p>
            <a:pPr lvl="1">
              <a:lnSpc>
                <a:spcPct val="120000"/>
              </a:lnSpc>
            </a:pPr>
            <a:r>
              <a:rPr lang="en-US" sz="2900" dirty="0">
                <a:solidFill>
                  <a:schemeClr val="tx1">
                    <a:lumMod val="65000"/>
                    <a:lumOff val="35000"/>
                  </a:schemeClr>
                </a:solidFill>
                <a:ea typeface="Myriad Pro" charset="0"/>
                <a:cs typeface="Myriad Pro" charset="0"/>
              </a:rPr>
              <a:t>Integrate gender considerations</a:t>
            </a:r>
          </a:p>
          <a:p>
            <a:pPr lvl="1">
              <a:lnSpc>
                <a:spcPct val="120000"/>
              </a:lnSpc>
            </a:pPr>
            <a:r>
              <a:rPr lang="en-US" sz="2900" dirty="0">
                <a:solidFill>
                  <a:schemeClr val="tx1">
                    <a:lumMod val="65000"/>
                    <a:lumOff val="35000"/>
                  </a:schemeClr>
                </a:solidFill>
                <a:ea typeface="Myriad Pro" charset="0"/>
                <a:cs typeface="Myriad Pro" charset="0"/>
              </a:rPr>
              <a:t>Disaggregate data by sex and other relevant categories, and </a:t>
            </a:r>
          </a:p>
          <a:p>
            <a:pPr lvl="1">
              <a:lnSpc>
                <a:spcPct val="120000"/>
              </a:lnSpc>
            </a:pPr>
            <a:r>
              <a:rPr lang="en-US" sz="2900" dirty="0">
                <a:solidFill>
                  <a:schemeClr val="tx1">
                    <a:lumMod val="65000"/>
                    <a:lumOff val="35000"/>
                  </a:schemeClr>
                </a:solidFill>
                <a:ea typeface="Myriad Pro" charset="0"/>
                <a:cs typeface="Myriad Pro" charset="0"/>
              </a:rPr>
              <a:t>Employ a diverse range of data sources and processes to ensure inclusion of diverse stakeholders, </a:t>
            </a:r>
            <a:r>
              <a:rPr lang="en-US" sz="2900" dirty="0">
                <a:solidFill>
                  <a:schemeClr val="tx1">
                    <a:lumMod val="65000"/>
                    <a:lumOff val="35000"/>
                  </a:schemeClr>
                </a:solidFill>
              </a:rPr>
              <a:t>and that the voices of women and others likely to be marginalized are heard and taken into account</a:t>
            </a:r>
          </a:p>
          <a:p>
            <a:pPr lvl="1">
              <a:lnSpc>
                <a:spcPct val="120000"/>
              </a:lnSpc>
            </a:pPr>
            <a:r>
              <a:rPr lang="en-US" sz="2900" dirty="0">
                <a:solidFill>
                  <a:schemeClr val="tx1">
                    <a:lumMod val="65000"/>
                    <a:lumOff val="35000"/>
                  </a:schemeClr>
                </a:solidFill>
                <a:ea typeface="Myriad Pro" charset="0"/>
                <a:cs typeface="Myriad Pro" charset="0"/>
              </a:rPr>
              <a:t>Be sensitive to cultural and security considerations</a:t>
            </a:r>
          </a:p>
          <a:p>
            <a:pPr marL="171450" indent="-171450">
              <a:lnSpc>
                <a:spcPct val="120000"/>
              </a:lnSpc>
              <a:buBlip>
                <a:blip r:embed="rId4"/>
              </a:buBlip>
            </a:pPr>
            <a:endParaRPr lang="en-US" dirty="0">
              <a:ea typeface="Myriad Pro" charset="0"/>
              <a:cs typeface="Myriad Pro" charset="0"/>
            </a:endParaRPr>
          </a:p>
          <a:p>
            <a:pPr marL="0" indent="0">
              <a:lnSpc>
                <a:spcPct val="120000"/>
              </a:lnSpc>
              <a:buNone/>
            </a:pPr>
            <a:endParaRPr lang="en-US" dirty="0">
              <a:ea typeface="Myriad Pro" charset="0"/>
              <a:cs typeface="Myriad Pro" charset="0"/>
            </a:endParaRPr>
          </a:p>
        </p:txBody>
      </p:sp>
    </p:spTree>
    <p:extLst>
      <p:ext uri="{BB962C8B-B14F-4D97-AF65-F5344CB8AC3E}">
        <p14:creationId xmlns:p14="http://schemas.microsoft.com/office/powerpoint/2010/main" val="41075959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405E-539C-4F3D-B84A-0A40223A5E50}"/>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4400" b="1" kern="1200" dirty="0">
                <a:latin typeface="+mj-lt"/>
                <a:ea typeface="+mj-ea"/>
                <a:cs typeface="+mj-cs"/>
              </a:rPr>
              <a:t>Analysis: Using the GRES</a:t>
            </a:r>
          </a:p>
        </p:txBody>
      </p:sp>
      <p:pic>
        <p:nvPicPr>
          <p:cNvPr id="5" name="Picture 4">
            <a:extLst>
              <a:ext uri="{FF2B5EF4-FFF2-40B4-BE49-F238E27FC236}">
                <a16:creationId xmlns:a16="http://schemas.microsoft.com/office/drawing/2014/main" id="{DA157756-4ED6-4606-B3E6-9F02532E5266}"/>
              </a:ext>
            </a:extLst>
          </p:cNvPr>
          <p:cNvPicPr>
            <a:picLocks noChangeAspect="1"/>
          </p:cNvPicPr>
          <p:nvPr/>
        </p:nvPicPr>
        <p:blipFill>
          <a:blip r:embed="rId3"/>
          <a:stretch>
            <a:fillRect/>
          </a:stretch>
        </p:blipFill>
        <p:spPr>
          <a:xfrm>
            <a:off x="3737819" y="1621960"/>
            <a:ext cx="8545950" cy="4657542"/>
          </a:xfrm>
          <a:prstGeom prst="rect">
            <a:avLst/>
          </a:prstGeom>
        </p:spPr>
      </p:pic>
    </p:spTree>
    <p:extLst>
      <p:ext uri="{BB962C8B-B14F-4D97-AF65-F5344CB8AC3E}">
        <p14:creationId xmlns:p14="http://schemas.microsoft.com/office/powerpoint/2010/main" val="13582037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AC1B8-07A2-4A48-A547-6531F560D2B1}"/>
              </a:ext>
            </a:extLst>
          </p:cNvPr>
          <p:cNvSpPr>
            <a:spLocks noGrp="1"/>
          </p:cNvSpPr>
          <p:nvPr>
            <p:ph idx="1"/>
          </p:nvPr>
        </p:nvSpPr>
        <p:spPr>
          <a:xfrm>
            <a:off x="959223" y="791497"/>
            <a:ext cx="6165627" cy="5541626"/>
          </a:xfrm>
        </p:spPr>
        <p:txBody>
          <a:bodyPr anchor="ctr">
            <a:normAutofit fontScale="92500"/>
          </a:bodyPr>
          <a:lstStyle/>
          <a:p>
            <a:pPr marL="0">
              <a:lnSpc>
                <a:spcPct val="90000"/>
              </a:lnSpc>
            </a:pPr>
            <a:r>
              <a:rPr lang="en-US" sz="2400" b="1" dirty="0"/>
              <a:t>FINDING: </a:t>
            </a:r>
            <a:r>
              <a:rPr lang="en-US" sz="2400" b="1" dirty="0">
                <a:effectLst>
                  <a:outerShdw blurRad="38100" dist="38100" dir="2700000" algn="tl">
                    <a:srgbClr val="000000">
                      <a:alpha val="43137"/>
                    </a:srgbClr>
                  </a:outerShdw>
                </a:effectLst>
              </a:rPr>
              <a:t>This outcome is composed of initiatives </a:t>
            </a:r>
            <a:r>
              <a:rPr lang="en-US" sz="2400" i="1" dirty="0">
                <a:effectLst>
                  <a:outerShdw blurRad="38100" dist="38100" dir="2700000" algn="tl">
                    <a:srgbClr val="000000">
                      <a:alpha val="43137"/>
                    </a:srgbClr>
                  </a:outerShdw>
                </a:effectLst>
              </a:rPr>
              <a:t>(</a:t>
            </a:r>
            <a:r>
              <a:rPr lang="en-US" sz="2400" i="1" dirty="0" err="1">
                <a:effectLst>
                  <a:outerShdw blurRad="38100" dist="38100" dir="2700000" algn="tl">
                    <a:srgbClr val="000000">
                      <a:alpha val="43137"/>
                    </a:srgbClr>
                  </a:outerShdw>
                </a:effectLst>
              </a:rPr>
              <a:t>programmes</a:t>
            </a:r>
            <a:r>
              <a:rPr lang="en-US" sz="2400" i="1" dirty="0">
                <a:effectLst>
                  <a:outerShdw blurRad="38100" dist="38100" dir="2700000" algn="tl">
                    <a:srgbClr val="000000">
                      <a:alpha val="43137"/>
                    </a:srgbClr>
                  </a:outerShdw>
                </a:effectLst>
              </a:rPr>
              <a:t>/projects/activities/</a:t>
            </a:r>
            <a:r>
              <a:rPr lang="en-US" sz="2400" i="1" dirty="0" err="1">
                <a:effectLst>
                  <a:outerShdw blurRad="38100" dist="38100" dir="2700000" algn="tl">
                    <a:srgbClr val="000000">
                      <a:alpha val="43137"/>
                    </a:srgbClr>
                  </a:outerShdw>
                </a:effectLst>
              </a:rPr>
              <a:t>oroductrs</a:t>
            </a:r>
            <a:r>
              <a:rPr lang="en-US" sz="2400" i="1" dirty="0">
                <a:effectLst>
                  <a:outerShdw blurRad="38100" dist="38100" dir="2700000" algn="tl">
                    <a:srgbClr val="000000">
                      <a:alpha val="43137"/>
                    </a:srgbClr>
                  </a:outerShdw>
                </a:effectLst>
              </a:rPr>
              <a:t>/soft assistance/advocacy) </a:t>
            </a:r>
            <a:r>
              <a:rPr lang="en-US" sz="2400" b="1" dirty="0">
                <a:effectLst>
                  <a:outerShdw blurRad="38100" dist="38100" dir="2700000" algn="tl">
                    <a:srgbClr val="000000">
                      <a:alpha val="43137"/>
                    </a:srgbClr>
                  </a:outerShdw>
                </a:effectLst>
              </a:rPr>
              <a:t>that are </a:t>
            </a:r>
            <a:r>
              <a:rPr lang="en-US" sz="2400" i="1" dirty="0">
                <a:effectLst>
                  <a:outerShdw blurRad="38100" dist="38100" dir="2700000" algn="tl">
                    <a:srgbClr val="000000">
                      <a:alpha val="43137"/>
                    </a:srgbClr>
                  </a:outerShdw>
                </a:effectLst>
              </a:rPr>
              <a:t>(mostly OR a mix) </a:t>
            </a:r>
            <a:r>
              <a:rPr lang="en-US" sz="2400" b="1" i="1" dirty="0">
                <a:effectLst>
                  <a:outerShdw blurRad="38100" dist="38100" dir="2700000" algn="tl">
                    <a:srgbClr val="000000">
                      <a:alpha val="43137"/>
                    </a:srgbClr>
                  </a:outerShdw>
                </a:effectLst>
              </a:rPr>
              <a:t>of</a:t>
            </a:r>
            <a:r>
              <a:rPr lang="en-US" sz="2400" i="1" dirty="0">
                <a:effectLst>
                  <a:outerShdw blurRad="38100" dist="38100" dir="2700000" algn="tl">
                    <a:srgbClr val="000000">
                      <a:alpha val="43137"/>
                    </a:srgbClr>
                  </a:outerShdw>
                </a:effectLst>
              </a:rPr>
              <a:t> </a:t>
            </a:r>
            <a:r>
              <a:rPr lang="en-US" sz="2400" i="1" dirty="0"/>
              <a:t>(</a:t>
            </a:r>
            <a:r>
              <a:rPr lang="en-US" sz="2400" i="1" dirty="0">
                <a:effectLst>
                  <a:outerShdw blurRad="38100" dist="38100" dir="2700000" algn="tl">
                    <a:srgbClr val="000000">
                      <a:alpha val="43137"/>
                    </a:srgbClr>
                  </a:outerShdw>
                </a:effectLst>
              </a:rPr>
              <a:t>negative/blind/targeted/responsive/transformative </a:t>
            </a:r>
            <a:r>
              <a:rPr lang="en-US" sz="2400" b="1" dirty="0"/>
              <a:t>results</a:t>
            </a:r>
            <a:r>
              <a:rPr lang="en-US" sz="2400" b="1" i="1" dirty="0">
                <a:effectLst>
                  <a:outerShdw blurRad="38100" dist="38100" dir="2700000" algn="tl">
                    <a:srgbClr val="000000">
                      <a:alpha val="43137"/>
                    </a:srgbClr>
                  </a:outerShdw>
                </a:effectLst>
              </a:rPr>
              <a:t>. </a:t>
            </a:r>
          </a:p>
          <a:p>
            <a:pPr marL="0" indent="0">
              <a:lnSpc>
                <a:spcPct val="90000"/>
              </a:lnSpc>
              <a:buNone/>
            </a:pPr>
            <a:r>
              <a:rPr lang="en-US" sz="2400" b="1" i="1" dirty="0">
                <a:effectLst>
                  <a:outerShdw blurRad="38100" dist="38100" dir="2700000" algn="tl">
                    <a:srgbClr val="000000">
                      <a:alpha val="43137"/>
                    </a:srgbClr>
                  </a:outerShdw>
                </a:effectLst>
              </a:rPr>
              <a:t>(</a:t>
            </a:r>
            <a:r>
              <a:rPr lang="en-US" sz="2400" i="1" dirty="0">
                <a:solidFill>
                  <a:srgbClr val="FF0000"/>
                </a:solidFill>
                <a:effectLst>
                  <a:outerShdw blurRad="38100" dist="38100" dir="2700000" algn="tl">
                    <a:srgbClr val="000000">
                      <a:alpha val="43137"/>
                    </a:srgbClr>
                  </a:outerShdw>
                </a:effectLst>
              </a:rPr>
              <a:t>avoid the GRES jargon use the description</a:t>
            </a:r>
            <a:r>
              <a:rPr lang="en-US" sz="2400" i="1" dirty="0"/>
              <a:t>). </a:t>
            </a:r>
          </a:p>
          <a:p>
            <a:pPr marL="0" indent="0">
              <a:lnSpc>
                <a:spcPct val="90000"/>
              </a:lnSpc>
              <a:buNone/>
            </a:pPr>
            <a:r>
              <a:rPr lang="en-US" sz="2400" b="1" i="1" dirty="0"/>
              <a:t>UNDP gender marker mostly reported was </a:t>
            </a:r>
            <a:r>
              <a:rPr lang="en-US" sz="2400" i="1" dirty="0">
                <a:effectLst>
                  <a:outerShdw blurRad="38100" dist="38100" dir="2700000" algn="tl">
                    <a:srgbClr val="000000">
                      <a:alpha val="43137"/>
                    </a:srgbClr>
                  </a:outerShdw>
                </a:effectLst>
              </a:rPr>
              <a:t>(</a:t>
            </a:r>
            <a:r>
              <a:rPr lang="en-US" sz="2400" i="1" dirty="0">
                <a:solidFill>
                  <a:srgbClr val="FF0000"/>
                </a:solidFill>
                <a:effectLst>
                  <a:outerShdw blurRad="38100" dist="38100" dir="2700000" algn="tl">
                    <a:srgbClr val="000000">
                      <a:alpha val="43137"/>
                    </a:srgbClr>
                  </a:outerShdw>
                </a:effectLst>
              </a:rPr>
              <a:t>0,1,2,3 explain</a:t>
            </a:r>
            <a:r>
              <a:rPr lang="en-US" sz="2400" i="1" dirty="0">
                <a:effectLst>
                  <a:outerShdw blurRad="38100" dist="38100" dir="2700000" algn="tl">
                    <a:srgbClr val="000000">
                      <a:alpha val="43137"/>
                    </a:srgbClr>
                  </a:outerShdw>
                </a:effectLst>
              </a:rPr>
              <a:t>). </a:t>
            </a:r>
          </a:p>
          <a:p>
            <a:pPr marL="0" indent="0">
              <a:lnSpc>
                <a:spcPct val="90000"/>
              </a:lnSpc>
              <a:buNone/>
            </a:pPr>
            <a:r>
              <a:rPr lang="en-US" sz="2400" b="1" u="sng" dirty="0"/>
              <a:t>Triangulation of evidence found the </a:t>
            </a:r>
            <a:r>
              <a:rPr lang="en-US" sz="2400" b="1" dirty="0"/>
              <a:t>attention to gender in terms of resources equivalent to gender marker </a:t>
            </a:r>
            <a:r>
              <a:rPr lang="en-US" sz="2400" b="1" dirty="0">
                <a:solidFill>
                  <a:srgbClr val="FF0000"/>
                </a:solidFill>
              </a:rPr>
              <a:t>2</a:t>
            </a:r>
            <a:r>
              <a:rPr lang="en-US" sz="2400" b="1" dirty="0"/>
              <a:t>, meaning gender was not the </a:t>
            </a:r>
            <a:r>
              <a:rPr lang="en-US" sz="2400" b="1" dirty="0">
                <a:solidFill>
                  <a:srgbClr val="FF0000"/>
                </a:solidFill>
              </a:rPr>
              <a:t>main objective of the expected outputs, but the output did promote gender equality in a significant and consistent way.</a:t>
            </a:r>
            <a:r>
              <a:rPr lang="en-US" sz="1600" dirty="0"/>
              <a:t> </a:t>
            </a:r>
            <a:r>
              <a:rPr lang="en-US" sz="2400" b="1" dirty="0"/>
              <a:t>(</a:t>
            </a:r>
            <a:r>
              <a:rPr lang="en-US" sz="2400" i="1" dirty="0">
                <a:solidFill>
                  <a:srgbClr val="FF0000"/>
                </a:solidFill>
                <a:effectLst>
                  <a:outerShdw blurRad="38100" dist="38100" dir="2700000" algn="tl">
                    <a:srgbClr val="000000">
                      <a:alpha val="43137"/>
                    </a:srgbClr>
                  </a:outerShdw>
                </a:effectLst>
              </a:rPr>
              <a:t>explain the 0,1,2,3</a:t>
            </a:r>
            <a:r>
              <a:rPr lang="en-US" sz="2400" b="1" dirty="0"/>
              <a:t>)</a:t>
            </a:r>
          </a:p>
          <a:p>
            <a:pPr marL="0" indent="0">
              <a:lnSpc>
                <a:spcPct val="90000"/>
              </a:lnSpc>
              <a:buNone/>
            </a:pPr>
            <a:r>
              <a:rPr lang="en-US" sz="2400" i="1" dirty="0">
                <a:solidFill>
                  <a:srgbClr val="7030A0"/>
                </a:solidFill>
                <a:effectLst>
                  <a:outerShdw blurRad="38100" dist="38100" dir="2700000" algn="tl">
                    <a:srgbClr val="000000">
                      <a:alpha val="43137"/>
                    </a:srgbClr>
                  </a:outerShdw>
                </a:effectLst>
              </a:rPr>
              <a:t>Key achievements have been… factors contributing/hindering were…</a:t>
            </a:r>
            <a:endParaRPr lang="en-US" sz="2400" dirty="0">
              <a:solidFill>
                <a:srgbClr val="7030A0"/>
              </a:solidFill>
            </a:endParaRPr>
          </a:p>
        </p:txBody>
      </p:sp>
      <p:sp>
        <p:nvSpPr>
          <p:cNvPr id="2" name="Title 1">
            <a:extLst>
              <a:ext uri="{FF2B5EF4-FFF2-40B4-BE49-F238E27FC236}">
                <a16:creationId xmlns:a16="http://schemas.microsoft.com/office/drawing/2014/main" id="{8B4D9B7A-CE8E-4693-8CB5-FAED5AB60FB7}"/>
              </a:ext>
            </a:extLst>
          </p:cNvPr>
          <p:cNvSpPr>
            <a:spLocks noGrp="1"/>
          </p:cNvSpPr>
          <p:nvPr>
            <p:ph type="title"/>
          </p:nvPr>
        </p:nvSpPr>
        <p:spPr>
          <a:xfrm>
            <a:off x="7974601" y="4248177"/>
            <a:ext cx="3528391" cy="603401"/>
          </a:xfrm>
        </p:spPr>
        <p:txBody>
          <a:bodyPr>
            <a:normAutofit fontScale="90000"/>
          </a:bodyPr>
          <a:lstStyle/>
          <a:p>
            <a:r>
              <a:rPr lang="en-US" kern="1200" dirty="0">
                <a:solidFill>
                  <a:srgbClr val="FFFFFF"/>
                </a:solidFill>
                <a:latin typeface="+mj-lt"/>
                <a:ea typeface="+mj-ea"/>
                <a:cs typeface="+mj-cs"/>
              </a:rPr>
              <a:t>Using the GRES to formulate a </a:t>
            </a:r>
            <a:r>
              <a:rPr lang="en-US" b="1" u="sng" kern="1200" dirty="0">
                <a:solidFill>
                  <a:srgbClr val="FFFFFF"/>
                </a:solidFill>
                <a:latin typeface="+mj-lt"/>
                <a:ea typeface="+mj-ea"/>
                <a:cs typeface="+mj-cs"/>
              </a:rPr>
              <a:t>finding</a:t>
            </a:r>
            <a:endParaRPr lang="en-US" dirty="0">
              <a:solidFill>
                <a:srgbClr val="FFFFFF"/>
              </a:solidFill>
            </a:endParaRPr>
          </a:p>
        </p:txBody>
      </p:sp>
      <p:pic>
        <p:nvPicPr>
          <p:cNvPr id="4" name="Picture 3">
            <a:extLst>
              <a:ext uri="{FF2B5EF4-FFF2-40B4-BE49-F238E27FC236}">
                <a16:creationId xmlns:a16="http://schemas.microsoft.com/office/drawing/2014/main" id="{B2049810-47A6-48F7-98E5-4CFCF385C988}"/>
              </a:ext>
            </a:extLst>
          </p:cNvPr>
          <p:cNvPicPr>
            <a:picLocks noChangeAspect="1"/>
          </p:cNvPicPr>
          <p:nvPr/>
        </p:nvPicPr>
        <p:blipFill>
          <a:blip r:embed="rId3"/>
          <a:stretch>
            <a:fillRect/>
          </a:stretch>
        </p:blipFill>
        <p:spPr>
          <a:xfrm>
            <a:off x="8775289" y="5396265"/>
            <a:ext cx="2262845" cy="1148394"/>
          </a:xfrm>
          <a:prstGeom prst="rect">
            <a:avLst/>
          </a:prstGeom>
        </p:spPr>
      </p:pic>
    </p:spTree>
    <p:extLst>
      <p:ext uri="{BB962C8B-B14F-4D97-AF65-F5344CB8AC3E}">
        <p14:creationId xmlns:p14="http://schemas.microsoft.com/office/powerpoint/2010/main" val="8930753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92ED6-2F86-4CB4-8408-964150FDFE97}"/>
              </a:ext>
            </a:extLst>
          </p:cNvPr>
          <p:cNvSpPr>
            <a:spLocks noGrp="1"/>
          </p:cNvSpPr>
          <p:nvPr>
            <p:ph idx="1"/>
          </p:nvPr>
        </p:nvSpPr>
        <p:spPr>
          <a:xfrm>
            <a:off x="5047797" y="1532965"/>
            <a:ext cx="5270579" cy="4853087"/>
          </a:xfrm>
        </p:spPr>
        <p:txBody>
          <a:bodyPr vert="horz" lIns="91440" tIns="45720" rIns="91440" bIns="45720" rtlCol="0" anchor="ctr">
            <a:normAutofit fontScale="92500"/>
          </a:bodyPr>
          <a:lstStyle/>
          <a:p>
            <a:pPr marL="0" indent="-228600">
              <a:lnSpc>
                <a:spcPct val="90000"/>
              </a:lnSpc>
            </a:pPr>
            <a:r>
              <a:rPr lang="en-US" sz="2400" b="1" dirty="0"/>
              <a:t>CONCLUSION: </a:t>
            </a:r>
            <a:r>
              <a:rPr lang="en-US" sz="2400" i="1" dirty="0">
                <a:effectLst>
                  <a:outerShdw blurRad="38100" dist="38100" dir="2700000" algn="tl">
                    <a:srgbClr val="000000">
                      <a:alpha val="43137"/>
                    </a:srgbClr>
                  </a:outerShdw>
                </a:effectLst>
              </a:rPr>
              <a:t>Adding gender is not equivalent to integrating it. </a:t>
            </a:r>
          </a:p>
          <a:p>
            <a:pPr marL="0" indent="0">
              <a:lnSpc>
                <a:spcPct val="90000"/>
              </a:lnSpc>
              <a:buNone/>
            </a:pPr>
            <a:r>
              <a:rPr lang="en-US" sz="2400" dirty="0"/>
              <a:t>UNDP ensured the </a:t>
            </a:r>
            <a:r>
              <a:rPr lang="en-US" sz="2400" b="1" u="sng" dirty="0">
                <a:solidFill>
                  <a:srgbClr val="FF0000"/>
                </a:solidFill>
              </a:rPr>
              <a:t>participation/integration</a:t>
            </a:r>
            <a:r>
              <a:rPr lang="en-US" sz="2400" dirty="0"/>
              <a:t> of women and marginalized groups in all its </a:t>
            </a:r>
            <a:r>
              <a:rPr lang="en-US" sz="2400" dirty="0" err="1"/>
              <a:t>programme</a:t>
            </a:r>
            <a:r>
              <a:rPr lang="en-US" sz="2400" dirty="0"/>
              <a:t>, projects and activities. </a:t>
            </a:r>
          </a:p>
          <a:p>
            <a:pPr marL="0" indent="0">
              <a:lnSpc>
                <a:spcPct val="90000"/>
              </a:lnSpc>
              <a:buNone/>
            </a:pPr>
            <a:r>
              <a:rPr lang="en-US" sz="2400" dirty="0"/>
              <a:t>While some of its work seeks to achieve ‘</a:t>
            </a:r>
            <a:r>
              <a:rPr lang="en-US" sz="2400" i="1" strike="sngStrike" dirty="0">
                <a:effectLst>
                  <a:outerShdw blurRad="38100" dist="38100" dir="2700000" algn="tl">
                    <a:srgbClr val="000000">
                      <a:alpha val="43137"/>
                    </a:srgbClr>
                  </a:outerShdw>
                </a:effectLst>
              </a:rPr>
              <a:t>transformative</a:t>
            </a:r>
            <a:r>
              <a:rPr lang="en-US" sz="2400" i="1" dirty="0">
                <a:effectLst>
                  <a:outerShdw blurRad="38100" dist="38100" dir="2700000" algn="tl">
                    <a:srgbClr val="000000">
                      <a:alpha val="43137"/>
                    </a:srgbClr>
                  </a:outerShdw>
                </a:effectLst>
              </a:rPr>
              <a:t>’</a:t>
            </a:r>
            <a:r>
              <a:rPr lang="en-US" sz="2400" dirty="0"/>
              <a:t> changes, the approach used was </a:t>
            </a:r>
            <a:r>
              <a:rPr lang="en-US" sz="2400" i="1" dirty="0">
                <a:effectLst>
                  <a:outerShdw blurRad="38100" dist="38100" dir="2700000" algn="tl">
                    <a:srgbClr val="000000">
                      <a:alpha val="43137"/>
                    </a:srgbClr>
                  </a:outerShdw>
                </a:effectLst>
              </a:rPr>
              <a:t>‘</a:t>
            </a:r>
            <a:r>
              <a:rPr lang="en-US" sz="2400" i="1" strike="sngStrike" dirty="0">
                <a:effectLst>
                  <a:outerShdw blurRad="38100" dist="38100" dir="2700000" algn="tl">
                    <a:srgbClr val="000000">
                      <a:alpha val="43137"/>
                    </a:srgbClr>
                  </a:outerShdw>
                </a:effectLst>
              </a:rPr>
              <a:t>gender targeted</a:t>
            </a:r>
            <a:r>
              <a:rPr lang="en-US" sz="2400" i="1" dirty="0">
                <a:effectLst>
                  <a:outerShdw blurRad="38100" dist="38100" dir="2700000" algn="tl">
                    <a:srgbClr val="000000">
                      <a:alpha val="43137"/>
                    </a:srgbClr>
                  </a:outerShdw>
                </a:effectLst>
              </a:rPr>
              <a:t>’, </a:t>
            </a:r>
            <a:r>
              <a:rPr lang="en-US" sz="2400" dirty="0"/>
              <a:t>focused on the ratio of men to women, rather than on addressing men’s and women’s differential needs throughout its interventions, or by seeking to bring about changes in the norms or the structures of power that contribute to discrimination and inequalities.</a:t>
            </a:r>
          </a:p>
          <a:p>
            <a:endParaRPr lang="en-US" sz="1600" dirty="0"/>
          </a:p>
        </p:txBody>
      </p:sp>
      <p:sp>
        <p:nvSpPr>
          <p:cNvPr id="2" name="Title 1">
            <a:extLst>
              <a:ext uri="{FF2B5EF4-FFF2-40B4-BE49-F238E27FC236}">
                <a16:creationId xmlns:a16="http://schemas.microsoft.com/office/drawing/2014/main" id="{E5E84853-FB96-4128-A67A-BED53B8E96D1}"/>
              </a:ext>
            </a:extLst>
          </p:cNvPr>
          <p:cNvSpPr>
            <a:spLocks noGrp="1"/>
          </p:cNvSpPr>
          <p:nvPr>
            <p:ph type="title"/>
          </p:nvPr>
        </p:nvSpPr>
        <p:spPr/>
        <p:txBody>
          <a:bodyPr>
            <a:normAutofit fontScale="90000"/>
          </a:bodyPr>
          <a:lstStyle/>
          <a:p>
            <a:r>
              <a:rPr lang="en-US" kern="1200" dirty="0">
                <a:solidFill>
                  <a:srgbClr val="FFFFFF"/>
                </a:solidFill>
                <a:latin typeface="+mj-lt"/>
                <a:ea typeface="+mj-ea"/>
                <a:cs typeface="+mj-cs"/>
              </a:rPr>
              <a:t>Using the GRES to formulate a conclusion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Gender </a:t>
            </a:r>
            <a:r>
              <a:rPr lang="en-US" u="sng" kern="1200" dirty="0">
                <a:solidFill>
                  <a:srgbClr val="FFFFFF"/>
                </a:solidFill>
                <a:latin typeface="+mj-lt"/>
                <a:ea typeface="+mj-ea"/>
                <a:cs typeface="+mj-cs"/>
              </a:rPr>
              <a:t>Targeted</a:t>
            </a:r>
            <a:endParaRPr lang="en-US" dirty="0">
              <a:solidFill>
                <a:srgbClr val="FFFFFF"/>
              </a:solidFill>
            </a:endParaRPr>
          </a:p>
        </p:txBody>
      </p:sp>
      <p:pic>
        <p:nvPicPr>
          <p:cNvPr id="4" name="Picture 3">
            <a:extLst>
              <a:ext uri="{FF2B5EF4-FFF2-40B4-BE49-F238E27FC236}">
                <a16:creationId xmlns:a16="http://schemas.microsoft.com/office/drawing/2014/main" id="{86011A37-FA98-45B1-9569-509C8672E47A}"/>
              </a:ext>
            </a:extLst>
          </p:cNvPr>
          <p:cNvPicPr>
            <a:picLocks noChangeAspect="1"/>
          </p:cNvPicPr>
          <p:nvPr/>
        </p:nvPicPr>
        <p:blipFill>
          <a:blip r:embed="rId3"/>
          <a:stretch>
            <a:fillRect/>
          </a:stretch>
        </p:blipFill>
        <p:spPr>
          <a:xfrm>
            <a:off x="1266544" y="4836428"/>
            <a:ext cx="2262845" cy="1148394"/>
          </a:xfrm>
          <a:prstGeom prst="rect">
            <a:avLst/>
          </a:prstGeom>
        </p:spPr>
      </p:pic>
    </p:spTree>
    <p:extLst>
      <p:ext uri="{BB962C8B-B14F-4D97-AF65-F5344CB8AC3E}">
        <p14:creationId xmlns:p14="http://schemas.microsoft.com/office/powerpoint/2010/main" val="26382363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92ED6-2F86-4CB4-8408-964150FDFE97}"/>
              </a:ext>
            </a:extLst>
          </p:cNvPr>
          <p:cNvSpPr>
            <a:spLocks noGrp="1"/>
          </p:cNvSpPr>
          <p:nvPr>
            <p:ph idx="1"/>
          </p:nvPr>
        </p:nvSpPr>
        <p:spPr>
          <a:xfrm>
            <a:off x="5047797" y="1407460"/>
            <a:ext cx="5145074" cy="4978592"/>
          </a:xfrm>
        </p:spPr>
        <p:txBody>
          <a:bodyPr vert="horz" lIns="91440" tIns="45720" rIns="91440" bIns="45720" rtlCol="0" anchor="ctr">
            <a:normAutofit fontScale="85000" lnSpcReduction="20000"/>
          </a:bodyPr>
          <a:lstStyle/>
          <a:p>
            <a:pPr marL="0" indent="-228600">
              <a:lnSpc>
                <a:spcPct val="90000"/>
              </a:lnSpc>
            </a:pPr>
            <a:r>
              <a:rPr lang="en-US" sz="2400" b="1" dirty="0"/>
              <a:t>CONCLUSION: </a:t>
            </a:r>
            <a:r>
              <a:rPr lang="en-US" sz="2400" i="1" dirty="0">
                <a:effectLst>
                  <a:outerShdw blurRad="38100" dist="38100" dir="2700000" algn="tl">
                    <a:srgbClr val="000000">
                      <a:alpha val="43137"/>
                    </a:srgbClr>
                  </a:outerShdw>
                </a:effectLst>
              </a:rPr>
              <a:t>Addressing differential needs, benefits, resources, status, rights </a:t>
            </a:r>
            <a:r>
              <a:rPr lang="en-US" sz="2400" i="1" dirty="0">
                <a:solidFill>
                  <a:srgbClr val="FF0000"/>
                </a:solidFill>
                <a:effectLst>
                  <a:outerShdw blurRad="38100" dist="38100" dir="2700000" algn="tl">
                    <a:srgbClr val="000000">
                      <a:alpha val="43137"/>
                    </a:srgbClr>
                  </a:outerShdw>
                </a:effectLst>
              </a:rPr>
              <a:t>BUT NOT YET  solving </a:t>
            </a:r>
            <a:r>
              <a:rPr lang="en-US" sz="2400" b="1" i="1" dirty="0">
                <a:solidFill>
                  <a:srgbClr val="FF0000"/>
                </a:solidFill>
                <a:effectLst>
                  <a:outerShdw blurRad="38100" dist="38100" dir="2700000" algn="tl">
                    <a:srgbClr val="000000">
                      <a:alpha val="43137"/>
                    </a:srgbClr>
                  </a:outerShdw>
                </a:effectLst>
              </a:rPr>
              <a:t>root causes</a:t>
            </a:r>
            <a:r>
              <a:rPr lang="en-US" sz="2400" i="1" dirty="0">
                <a:effectLst>
                  <a:outerShdw blurRad="38100" dist="38100" dir="2700000" algn="tl">
                    <a:srgbClr val="000000">
                      <a:alpha val="43137"/>
                    </a:srgbClr>
                  </a:outerShdw>
                </a:effectLst>
              </a:rPr>
              <a:t>. </a:t>
            </a:r>
          </a:p>
          <a:p>
            <a:pPr marL="0" indent="0">
              <a:lnSpc>
                <a:spcPct val="90000"/>
              </a:lnSpc>
              <a:buNone/>
            </a:pPr>
            <a:endParaRPr lang="en-US" sz="2400" i="1" dirty="0">
              <a:effectLst>
                <a:outerShdw blurRad="38100" dist="38100" dir="2700000" algn="tl">
                  <a:srgbClr val="000000">
                    <a:alpha val="43137"/>
                  </a:srgbClr>
                </a:outerShdw>
              </a:effectLst>
            </a:endParaRPr>
          </a:p>
          <a:p>
            <a:pPr marL="0" indent="0">
              <a:lnSpc>
                <a:spcPct val="90000"/>
              </a:lnSpc>
              <a:buNone/>
            </a:pPr>
            <a:r>
              <a:rPr lang="en-US" sz="2400" dirty="0"/>
              <a:t>UNDP has developed an ‘</a:t>
            </a:r>
            <a:r>
              <a:rPr lang="en-US" sz="2400" i="1" dirty="0">
                <a:effectLst>
                  <a:outerShdw blurRad="38100" dist="38100" dir="2700000" algn="tl">
                    <a:srgbClr val="000000">
                      <a:alpha val="43137"/>
                    </a:srgbClr>
                  </a:outerShdw>
                </a:effectLst>
              </a:rPr>
              <a:t>integrated’</a:t>
            </a:r>
            <a:r>
              <a:rPr lang="en-US" sz="2400" dirty="0"/>
              <a:t> holistic gender strategy and is implementing a </a:t>
            </a:r>
            <a:r>
              <a:rPr lang="en-US" sz="2400" dirty="0" err="1"/>
              <a:t>programme</a:t>
            </a:r>
            <a:r>
              <a:rPr lang="en-US" sz="2400" dirty="0"/>
              <a:t> /portfolio approach that is working less in silo connecting multiple stakeholders and partners to address the differential needs of men and women, considering more equitable distribution of benefits, resources, status and rights of different genders and groups. </a:t>
            </a:r>
          </a:p>
          <a:p>
            <a:pPr marL="0" indent="0">
              <a:lnSpc>
                <a:spcPct val="90000"/>
              </a:lnSpc>
              <a:buNone/>
            </a:pPr>
            <a:endParaRPr lang="en-US" sz="2400" dirty="0"/>
          </a:p>
          <a:p>
            <a:pPr marL="0" indent="0">
              <a:lnSpc>
                <a:spcPct val="90000"/>
              </a:lnSpc>
              <a:buNone/>
            </a:pPr>
            <a:r>
              <a:rPr lang="en-US" sz="2400" dirty="0"/>
              <a:t>The </a:t>
            </a:r>
            <a:r>
              <a:rPr lang="en-US" sz="2400" dirty="0" err="1"/>
              <a:t>programme</a:t>
            </a:r>
            <a:r>
              <a:rPr lang="en-US" sz="2400" dirty="0"/>
              <a:t> is not yet effectively addressing </a:t>
            </a:r>
            <a:r>
              <a:rPr lang="en-US" sz="2400" b="1" dirty="0">
                <a:solidFill>
                  <a:srgbClr val="FF0000"/>
                </a:solidFill>
              </a:rPr>
              <a:t>root causes </a:t>
            </a:r>
            <a:r>
              <a:rPr lang="en-US" sz="2400" dirty="0"/>
              <a:t>of inequalities, especially in the lives of the most likely to be left behind (the vulnerable/marginalized) </a:t>
            </a:r>
            <a:r>
              <a:rPr lang="en-US" sz="2400" dirty="0">
                <a:solidFill>
                  <a:srgbClr val="7030A0"/>
                </a:solidFill>
              </a:rPr>
              <a:t>for the following reasons….</a:t>
            </a:r>
          </a:p>
          <a:p>
            <a:endParaRPr lang="en-US" sz="1600" dirty="0"/>
          </a:p>
        </p:txBody>
      </p:sp>
      <p:sp>
        <p:nvSpPr>
          <p:cNvPr id="2" name="Title 1">
            <a:extLst>
              <a:ext uri="{FF2B5EF4-FFF2-40B4-BE49-F238E27FC236}">
                <a16:creationId xmlns:a16="http://schemas.microsoft.com/office/drawing/2014/main" id="{E5E84853-FB96-4128-A67A-BED53B8E96D1}"/>
              </a:ext>
            </a:extLst>
          </p:cNvPr>
          <p:cNvSpPr>
            <a:spLocks noGrp="1"/>
          </p:cNvSpPr>
          <p:nvPr>
            <p:ph type="title"/>
          </p:nvPr>
        </p:nvSpPr>
        <p:spPr/>
        <p:txBody>
          <a:bodyPr>
            <a:normAutofit fontScale="90000"/>
          </a:bodyPr>
          <a:lstStyle/>
          <a:p>
            <a:r>
              <a:rPr lang="en-US" sz="4000" kern="1200" dirty="0">
                <a:solidFill>
                  <a:srgbClr val="FFFFFF"/>
                </a:solidFill>
                <a:latin typeface="+mj-lt"/>
                <a:ea typeface="+mj-ea"/>
                <a:cs typeface="+mj-cs"/>
              </a:rPr>
              <a:t>Using the GRES to formulate a conclusion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 </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Gender </a:t>
            </a:r>
            <a:r>
              <a:rPr lang="en-US" sz="4000" u="sng" kern="1200" dirty="0">
                <a:solidFill>
                  <a:srgbClr val="FFFFFF"/>
                </a:solidFill>
                <a:latin typeface="+mj-lt"/>
                <a:ea typeface="+mj-ea"/>
                <a:cs typeface="+mj-cs"/>
              </a:rPr>
              <a:t>Responsive</a:t>
            </a:r>
            <a:endParaRPr lang="en-US" dirty="0">
              <a:solidFill>
                <a:srgbClr val="FFFFFF"/>
              </a:solidFill>
            </a:endParaRPr>
          </a:p>
        </p:txBody>
      </p:sp>
      <p:pic>
        <p:nvPicPr>
          <p:cNvPr id="4" name="Picture 3">
            <a:extLst>
              <a:ext uri="{FF2B5EF4-FFF2-40B4-BE49-F238E27FC236}">
                <a16:creationId xmlns:a16="http://schemas.microsoft.com/office/drawing/2014/main" id="{86011A37-FA98-45B1-9569-509C8672E47A}"/>
              </a:ext>
            </a:extLst>
          </p:cNvPr>
          <p:cNvPicPr>
            <a:picLocks noChangeAspect="1"/>
          </p:cNvPicPr>
          <p:nvPr/>
        </p:nvPicPr>
        <p:blipFill>
          <a:blip r:embed="rId3"/>
          <a:stretch>
            <a:fillRect/>
          </a:stretch>
        </p:blipFill>
        <p:spPr>
          <a:xfrm>
            <a:off x="1266544" y="4836428"/>
            <a:ext cx="2262845" cy="1148394"/>
          </a:xfrm>
          <a:prstGeom prst="rect">
            <a:avLst/>
          </a:prstGeom>
        </p:spPr>
      </p:pic>
    </p:spTree>
    <p:extLst>
      <p:ext uri="{BB962C8B-B14F-4D97-AF65-F5344CB8AC3E}">
        <p14:creationId xmlns:p14="http://schemas.microsoft.com/office/powerpoint/2010/main" val="33322996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92ED6-2F86-4CB4-8408-964150FDFE97}"/>
              </a:ext>
            </a:extLst>
          </p:cNvPr>
          <p:cNvSpPr>
            <a:spLocks noGrp="1"/>
          </p:cNvSpPr>
          <p:nvPr>
            <p:ph idx="1"/>
          </p:nvPr>
        </p:nvSpPr>
        <p:spPr>
          <a:xfrm>
            <a:off x="4850573" y="1485650"/>
            <a:ext cx="5877659" cy="5581719"/>
          </a:xfrm>
        </p:spPr>
        <p:txBody>
          <a:bodyPr vert="horz" lIns="91440" tIns="45720" rIns="91440" bIns="45720" rtlCol="0" anchor="ctr">
            <a:normAutofit lnSpcReduction="10000"/>
          </a:bodyPr>
          <a:lstStyle/>
          <a:p>
            <a:pPr marL="0" indent="-228600">
              <a:lnSpc>
                <a:spcPct val="90000"/>
              </a:lnSpc>
            </a:pPr>
            <a:r>
              <a:rPr lang="en-US" sz="2400" b="1" dirty="0"/>
              <a:t>Conclusion: </a:t>
            </a:r>
            <a:r>
              <a:rPr lang="en-US" sz="2400" b="1" i="1" dirty="0">
                <a:solidFill>
                  <a:srgbClr val="FF0000"/>
                </a:solidFill>
                <a:effectLst>
                  <a:outerShdw blurRad="38100" dist="38100" dir="2700000" algn="tl">
                    <a:srgbClr val="000000">
                      <a:alpha val="43137"/>
                    </a:srgbClr>
                  </a:outerShdw>
                </a:effectLst>
              </a:rPr>
              <a:t>Behavior change </a:t>
            </a:r>
            <a:r>
              <a:rPr lang="en-US" sz="2400" i="1" dirty="0">
                <a:effectLst>
                  <a:outerShdw blurRad="38100" dist="38100" dir="2700000" algn="tl">
                    <a:srgbClr val="000000">
                      <a:alpha val="43137"/>
                    </a:srgbClr>
                  </a:outerShdw>
                </a:effectLst>
              </a:rPr>
              <a:t>conducive due to norms, cultural values, power structures and root causes of gender inequalities and discriminations being modified, accepted and sustained </a:t>
            </a:r>
            <a:r>
              <a:rPr lang="en-US" sz="2400" i="1" dirty="0">
                <a:solidFill>
                  <a:srgbClr val="FF0000"/>
                </a:solidFill>
                <a:effectLst>
                  <a:outerShdw blurRad="38100" dist="38100" dir="2700000" algn="tl">
                    <a:srgbClr val="000000">
                      <a:alpha val="43137"/>
                    </a:srgbClr>
                  </a:outerShdw>
                </a:effectLst>
              </a:rPr>
              <a:t>over time</a:t>
            </a:r>
            <a:r>
              <a:rPr lang="en-US" sz="2400" i="1" dirty="0">
                <a:effectLst>
                  <a:outerShdw blurRad="38100" dist="38100" dir="2700000" algn="tl">
                    <a:srgbClr val="000000">
                      <a:alpha val="43137"/>
                    </a:srgbClr>
                  </a:outerShdw>
                </a:effectLst>
              </a:rPr>
              <a:t>. </a:t>
            </a:r>
          </a:p>
          <a:p>
            <a:pPr marL="0" indent="0">
              <a:lnSpc>
                <a:spcPct val="90000"/>
              </a:lnSpc>
              <a:buNone/>
            </a:pPr>
            <a:r>
              <a:rPr lang="en-US" sz="2400" dirty="0"/>
              <a:t>UNDP has contributed to the </a:t>
            </a:r>
            <a:r>
              <a:rPr lang="en-US" sz="2400" u="sng" dirty="0"/>
              <a:t>modification, enforcement and sustaining</a:t>
            </a:r>
            <a:r>
              <a:rPr lang="en-US" sz="2400" dirty="0"/>
              <a:t> of change in norms, cultural values and  power structures in the country in partnership with the Government and several other stakeholders BY fully implementing a holistic theory of change and action that addressed the </a:t>
            </a:r>
            <a:r>
              <a:rPr lang="en-US" sz="2400" dirty="0">
                <a:solidFill>
                  <a:srgbClr val="FF0000"/>
                </a:solidFill>
              </a:rPr>
              <a:t>root causes </a:t>
            </a:r>
            <a:r>
              <a:rPr lang="en-US" sz="2400" dirty="0"/>
              <a:t>of gender inequalities and discriminations </a:t>
            </a:r>
            <a:r>
              <a:rPr lang="en-US" sz="2400" dirty="0">
                <a:solidFill>
                  <a:srgbClr val="FF0000"/>
                </a:solidFill>
              </a:rPr>
              <a:t>over time</a:t>
            </a:r>
            <a:r>
              <a:rPr lang="en-US" sz="2400" dirty="0"/>
              <a:t>. </a:t>
            </a:r>
          </a:p>
          <a:p>
            <a:pPr marL="0" indent="0">
              <a:lnSpc>
                <a:spcPct val="90000"/>
              </a:lnSpc>
              <a:buNone/>
            </a:pPr>
            <a:r>
              <a:rPr lang="en-US" sz="2400" dirty="0">
                <a:solidFill>
                  <a:srgbClr val="7030A0"/>
                </a:solidFill>
              </a:rPr>
              <a:t>Factors that contributed to this sustainable success include</a:t>
            </a:r>
            <a:r>
              <a:rPr lang="en-US" sz="2400" dirty="0"/>
              <a:t> (changes to values, benefits, resources, status and rights) </a:t>
            </a:r>
            <a:r>
              <a:rPr lang="en-US" sz="2400" dirty="0">
                <a:solidFill>
                  <a:srgbClr val="7030A0"/>
                </a:solidFill>
              </a:rPr>
              <a:t>…</a:t>
            </a:r>
          </a:p>
          <a:p>
            <a:endParaRPr lang="en-US" sz="1600" dirty="0"/>
          </a:p>
        </p:txBody>
      </p:sp>
      <p:sp>
        <p:nvSpPr>
          <p:cNvPr id="2" name="Title 1">
            <a:extLst>
              <a:ext uri="{FF2B5EF4-FFF2-40B4-BE49-F238E27FC236}">
                <a16:creationId xmlns:a16="http://schemas.microsoft.com/office/drawing/2014/main" id="{E5E84853-FB96-4128-A67A-BED53B8E96D1}"/>
              </a:ext>
            </a:extLst>
          </p:cNvPr>
          <p:cNvSpPr>
            <a:spLocks noGrp="1"/>
          </p:cNvSpPr>
          <p:nvPr>
            <p:ph type="title"/>
          </p:nvPr>
        </p:nvSpPr>
        <p:spPr/>
        <p:txBody>
          <a:bodyPr>
            <a:normAutofit fontScale="90000"/>
          </a:bodyPr>
          <a:lstStyle/>
          <a:p>
            <a:r>
              <a:rPr lang="en-US" kern="1200" dirty="0">
                <a:solidFill>
                  <a:srgbClr val="FFFFFF"/>
                </a:solidFill>
                <a:latin typeface="+mj-lt"/>
                <a:ea typeface="+mj-ea"/>
                <a:cs typeface="+mj-cs"/>
              </a:rPr>
              <a:t>Using the GRES to formulate a conclusion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a:t>
            </a:r>
            <a:br>
              <a:rPr lang="en-US" kern="1200" dirty="0">
                <a:solidFill>
                  <a:srgbClr val="FFFFFF"/>
                </a:solidFill>
                <a:latin typeface="+mj-lt"/>
                <a:ea typeface="+mj-ea"/>
                <a:cs typeface="+mj-cs"/>
              </a:rPr>
            </a:br>
            <a:br>
              <a:rPr lang="en-US" kern="1200" dirty="0">
                <a:solidFill>
                  <a:srgbClr val="FFFFFF"/>
                </a:solidFill>
                <a:latin typeface="+mj-lt"/>
                <a:ea typeface="+mj-ea"/>
                <a:cs typeface="+mj-cs"/>
              </a:rPr>
            </a:br>
            <a:r>
              <a:rPr lang="en-US" kern="1200" dirty="0">
                <a:solidFill>
                  <a:srgbClr val="FFFFFF"/>
                </a:solidFill>
                <a:latin typeface="+mj-lt"/>
                <a:ea typeface="+mj-ea"/>
                <a:cs typeface="+mj-cs"/>
              </a:rPr>
              <a:t>Gender </a:t>
            </a:r>
            <a:r>
              <a:rPr lang="en-US" u="sng" kern="1200" dirty="0">
                <a:solidFill>
                  <a:srgbClr val="FFFFFF"/>
                </a:solidFill>
                <a:latin typeface="+mj-lt"/>
                <a:ea typeface="+mj-ea"/>
                <a:cs typeface="+mj-cs"/>
              </a:rPr>
              <a:t>Transformative</a:t>
            </a:r>
            <a:endParaRPr lang="en-US" dirty="0">
              <a:solidFill>
                <a:srgbClr val="FFFFFF"/>
              </a:solidFill>
            </a:endParaRPr>
          </a:p>
        </p:txBody>
      </p:sp>
      <p:pic>
        <p:nvPicPr>
          <p:cNvPr id="4" name="Picture 3">
            <a:extLst>
              <a:ext uri="{FF2B5EF4-FFF2-40B4-BE49-F238E27FC236}">
                <a16:creationId xmlns:a16="http://schemas.microsoft.com/office/drawing/2014/main" id="{86011A37-FA98-45B1-9569-509C8672E47A}"/>
              </a:ext>
            </a:extLst>
          </p:cNvPr>
          <p:cNvPicPr>
            <a:picLocks noChangeAspect="1"/>
          </p:cNvPicPr>
          <p:nvPr/>
        </p:nvPicPr>
        <p:blipFill>
          <a:blip r:embed="rId3"/>
          <a:stretch>
            <a:fillRect/>
          </a:stretch>
        </p:blipFill>
        <p:spPr>
          <a:xfrm>
            <a:off x="1266544" y="4836428"/>
            <a:ext cx="2262845" cy="1148394"/>
          </a:xfrm>
          <a:prstGeom prst="rect">
            <a:avLst/>
          </a:prstGeom>
        </p:spPr>
      </p:pic>
    </p:spTree>
    <p:extLst>
      <p:ext uri="{BB962C8B-B14F-4D97-AF65-F5344CB8AC3E}">
        <p14:creationId xmlns:p14="http://schemas.microsoft.com/office/powerpoint/2010/main" val="10809064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AC1B8-07A2-4A48-A547-6531F560D2B1}"/>
              </a:ext>
            </a:extLst>
          </p:cNvPr>
          <p:cNvSpPr>
            <a:spLocks noGrp="1"/>
          </p:cNvSpPr>
          <p:nvPr>
            <p:ph idx="1"/>
          </p:nvPr>
        </p:nvSpPr>
        <p:spPr>
          <a:xfrm>
            <a:off x="869575" y="791497"/>
            <a:ext cx="6255275" cy="5541626"/>
          </a:xfrm>
        </p:spPr>
        <p:txBody>
          <a:bodyPr anchor="ctr">
            <a:normAutofit fontScale="92500" lnSpcReduction="10000"/>
          </a:bodyPr>
          <a:lstStyle/>
          <a:p>
            <a:pPr marL="0" indent="0">
              <a:lnSpc>
                <a:spcPct val="90000"/>
              </a:lnSpc>
              <a:buNone/>
            </a:pPr>
            <a:r>
              <a:rPr lang="en-US" sz="2200" b="1" dirty="0"/>
              <a:t>RECOMMENDATION: </a:t>
            </a:r>
            <a:r>
              <a:rPr lang="en-US" sz="2200" i="1" dirty="0">
                <a:effectLst>
                  <a:outerShdw blurRad="38100" dist="38100" dir="2700000" algn="tl">
                    <a:srgbClr val="000000">
                      <a:alpha val="43137"/>
                    </a:srgbClr>
                  </a:outerShdw>
                </a:effectLst>
              </a:rPr>
              <a:t>Moving UNDP contributions from gender targeted to gender responsive. </a:t>
            </a:r>
          </a:p>
          <a:p>
            <a:pPr marL="0" indent="0">
              <a:lnSpc>
                <a:spcPct val="90000"/>
              </a:lnSpc>
              <a:buNone/>
            </a:pPr>
            <a:r>
              <a:rPr lang="en-US" sz="2400" dirty="0"/>
              <a:t>UNDP should move away from simply ensuring the participation and ratios of men and women engaging in initiatives and focus on addressing the differential needs, benefits, resources, status, rights of different genders and those most likely to be left behind. </a:t>
            </a:r>
          </a:p>
          <a:p>
            <a:pPr marL="0" indent="0">
              <a:lnSpc>
                <a:spcPct val="90000"/>
              </a:lnSpc>
              <a:buNone/>
            </a:pPr>
            <a:r>
              <a:rPr lang="en-US" sz="2400" dirty="0"/>
              <a:t>UNDP should develop an ‘integrated’ holistic gender strategy and have a </a:t>
            </a:r>
            <a:r>
              <a:rPr lang="en-US" sz="2400" dirty="0" err="1"/>
              <a:t>programme</a:t>
            </a:r>
            <a:r>
              <a:rPr lang="en-US" sz="2400" dirty="0"/>
              <a:t> /portfolio approach to work less in silo and engage with multiple stakeholders and partners to address the differential needs of men and women, considering more equitable distribution of benefits, resources, status and rights of different genders and the ones most likely to be left behind ‘vulnerable/marginalized groups’. </a:t>
            </a:r>
          </a:p>
          <a:p>
            <a:pPr marL="0" indent="0">
              <a:lnSpc>
                <a:spcPct val="90000"/>
              </a:lnSpc>
              <a:buNone/>
            </a:pPr>
            <a:r>
              <a:rPr lang="en-US" sz="2400" dirty="0"/>
              <a:t>This can  be achieved by seeking to bring about changes in the norms and structures of power.</a:t>
            </a:r>
          </a:p>
        </p:txBody>
      </p:sp>
      <p:sp>
        <p:nvSpPr>
          <p:cNvPr id="2" name="Title 1">
            <a:extLst>
              <a:ext uri="{FF2B5EF4-FFF2-40B4-BE49-F238E27FC236}">
                <a16:creationId xmlns:a16="http://schemas.microsoft.com/office/drawing/2014/main" id="{8B4D9B7A-CE8E-4693-8CB5-FAED5AB60FB7}"/>
              </a:ext>
            </a:extLst>
          </p:cNvPr>
          <p:cNvSpPr>
            <a:spLocks noGrp="1"/>
          </p:cNvSpPr>
          <p:nvPr>
            <p:ph type="title"/>
          </p:nvPr>
        </p:nvSpPr>
        <p:spPr>
          <a:xfrm>
            <a:off x="7974601" y="4248177"/>
            <a:ext cx="3528391" cy="603401"/>
          </a:xfrm>
        </p:spPr>
        <p:txBody>
          <a:bodyPr>
            <a:normAutofit fontScale="90000"/>
          </a:bodyPr>
          <a:lstStyle/>
          <a:p>
            <a:r>
              <a:rPr lang="en-US" sz="4000" kern="1200" dirty="0">
                <a:solidFill>
                  <a:srgbClr val="FFFFFF"/>
                </a:solidFill>
                <a:latin typeface="+mj-lt"/>
                <a:ea typeface="+mj-ea"/>
                <a:cs typeface="+mj-cs"/>
              </a:rPr>
              <a:t>Using the GRES to formulate a recommendation</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From Gender </a:t>
            </a:r>
            <a:r>
              <a:rPr lang="en-US" sz="4000" u="sng" kern="1200" dirty="0">
                <a:solidFill>
                  <a:srgbClr val="FFFFFF"/>
                </a:solidFill>
                <a:latin typeface="+mj-lt"/>
                <a:ea typeface="+mj-ea"/>
                <a:cs typeface="+mj-cs"/>
              </a:rPr>
              <a:t>Targeted to responsive </a:t>
            </a:r>
            <a:endParaRPr lang="en-US" dirty="0">
              <a:solidFill>
                <a:srgbClr val="FFFFFF"/>
              </a:solidFill>
            </a:endParaRPr>
          </a:p>
        </p:txBody>
      </p:sp>
      <p:pic>
        <p:nvPicPr>
          <p:cNvPr id="4" name="Picture 3">
            <a:extLst>
              <a:ext uri="{FF2B5EF4-FFF2-40B4-BE49-F238E27FC236}">
                <a16:creationId xmlns:a16="http://schemas.microsoft.com/office/drawing/2014/main" id="{B2049810-47A6-48F7-98E5-4CFCF385C988}"/>
              </a:ext>
            </a:extLst>
          </p:cNvPr>
          <p:cNvPicPr>
            <a:picLocks noChangeAspect="1"/>
          </p:cNvPicPr>
          <p:nvPr/>
        </p:nvPicPr>
        <p:blipFill>
          <a:blip r:embed="rId3"/>
          <a:stretch>
            <a:fillRect/>
          </a:stretch>
        </p:blipFill>
        <p:spPr>
          <a:xfrm>
            <a:off x="8775289" y="5396265"/>
            <a:ext cx="2262845" cy="1148394"/>
          </a:xfrm>
          <a:prstGeom prst="rect">
            <a:avLst/>
          </a:prstGeom>
        </p:spPr>
      </p:pic>
    </p:spTree>
    <p:extLst>
      <p:ext uri="{BB962C8B-B14F-4D97-AF65-F5344CB8AC3E}">
        <p14:creationId xmlns:p14="http://schemas.microsoft.com/office/powerpoint/2010/main" val="24199352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AC1B8-07A2-4A48-A547-6531F560D2B1}"/>
              </a:ext>
            </a:extLst>
          </p:cNvPr>
          <p:cNvSpPr>
            <a:spLocks noGrp="1"/>
          </p:cNvSpPr>
          <p:nvPr>
            <p:ph idx="1"/>
          </p:nvPr>
        </p:nvSpPr>
        <p:spPr>
          <a:xfrm>
            <a:off x="869575" y="791497"/>
            <a:ext cx="6255275" cy="5541626"/>
          </a:xfrm>
        </p:spPr>
        <p:txBody>
          <a:bodyPr anchor="ctr">
            <a:normAutofit fontScale="92500" lnSpcReduction="20000"/>
          </a:bodyPr>
          <a:lstStyle/>
          <a:p>
            <a:pPr marL="0" indent="0">
              <a:lnSpc>
                <a:spcPct val="90000"/>
              </a:lnSpc>
              <a:buNone/>
            </a:pPr>
            <a:r>
              <a:rPr lang="en-US" sz="2200" b="1" dirty="0"/>
              <a:t>RECOMMENDATION: </a:t>
            </a:r>
            <a:r>
              <a:rPr lang="en-US" sz="2400" i="1" dirty="0">
                <a:effectLst>
                  <a:outerShdw blurRad="38100" dist="38100" dir="2700000" algn="tl">
                    <a:srgbClr val="000000">
                      <a:alpha val="43137"/>
                    </a:srgbClr>
                  </a:outerShdw>
                </a:effectLst>
              </a:rPr>
              <a:t>Moving UNDP contributions from gender responsive to gender transformative. </a:t>
            </a:r>
          </a:p>
          <a:p>
            <a:pPr marL="0" indent="0">
              <a:lnSpc>
                <a:spcPct val="90000"/>
              </a:lnSpc>
              <a:buNone/>
            </a:pPr>
            <a:r>
              <a:rPr lang="en-US" sz="2400" dirty="0"/>
              <a:t>UNDP is now well positioned to develop an ‘integrated’ holistic gender strategy to advance towards addressing b</a:t>
            </a:r>
            <a:r>
              <a:rPr lang="en-US" sz="2400" i="1" dirty="0">
                <a:effectLst>
                  <a:outerShdw blurRad="38100" dist="38100" dir="2700000" algn="tl">
                    <a:srgbClr val="000000">
                      <a:alpha val="43137"/>
                    </a:srgbClr>
                  </a:outerShdw>
                </a:effectLst>
              </a:rPr>
              <a:t>ehavior change to be achieve by norms, cultural values, power structures and roots of gender inequalities and discriminations being modified, accepted and sustained over time.</a:t>
            </a:r>
          </a:p>
          <a:p>
            <a:pPr marL="0" indent="0">
              <a:lnSpc>
                <a:spcPct val="90000"/>
              </a:lnSpc>
              <a:buNone/>
            </a:pPr>
            <a:r>
              <a:rPr lang="en-US" sz="2400" dirty="0"/>
              <a:t>UNDP should partner with key stakeholders to support the Government and civil society in the adaptation, enforcement and sustaining of change in norms, cultural values and power structures in the country by fully implementing a holistic theory of change and action that addresses the root causes of gender inequalities and discriminations over time. </a:t>
            </a:r>
          </a:p>
          <a:p>
            <a:pPr marL="0" indent="0">
              <a:lnSpc>
                <a:spcPct val="90000"/>
              </a:lnSpc>
              <a:buNone/>
            </a:pPr>
            <a:r>
              <a:rPr lang="en-US" sz="2400" dirty="0"/>
              <a:t>This will ensure sustainably addressing the differential needs of men and women, with more equitable distribution of benefits, resources, status and rights of different genders and the ones most likely to be left behind ‘vulnerable/marginalized groups’. </a:t>
            </a:r>
            <a:endParaRPr lang="en-US" sz="2200" dirty="0"/>
          </a:p>
        </p:txBody>
      </p:sp>
      <p:sp>
        <p:nvSpPr>
          <p:cNvPr id="2" name="Title 1">
            <a:extLst>
              <a:ext uri="{FF2B5EF4-FFF2-40B4-BE49-F238E27FC236}">
                <a16:creationId xmlns:a16="http://schemas.microsoft.com/office/drawing/2014/main" id="{8B4D9B7A-CE8E-4693-8CB5-FAED5AB60FB7}"/>
              </a:ext>
            </a:extLst>
          </p:cNvPr>
          <p:cNvSpPr>
            <a:spLocks noGrp="1"/>
          </p:cNvSpPr>
          <p:nvPr>
            <p:ph type="title"/>
          </p:nvPr>
        </p:nvSpPr>
        <p:spPr>
          <a:xfrm>
            <a:off x="7974601" y="4248177"/>
            <a:ext cx="3528391" cy="603401"/>
          </a:xfrm>
        </p:spPr>
        <p:txBody>
          <a:bodyPr>
            <a:normAutofit fontScale="90000"/>
          </a:bodyPr>
          <a:lstStyle/>
          <a:p>
            <a:r>
              <a:rPr lang="en-US" sz="4000" kern="1200" dirty="0">
                <a:solidFill>
                  <a:srgbClr val="FFFFFF"/>
                </a:solidFill>
                <a:latin typeface="+mj-lt"/>
                <a:ea typeface="+mj-ea"/>
                <a:cs typeface="+mj-cs"/>
              </a:rPr>
              <a:t>Using the GRES to formulate a Recommendation</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Gender </a:t>
            </a:r>
            <a:r>
              <a:rPr lang="en-US" sz="4000" u="sng" kern="1200" dirty="0">
                <a:solidFill>
                  <a:srgbClr val="FFFFFF"/>
                </a:solidFill>
                <a:latin typeface="+mj-lt"/>
                <a:ea typeface="+mj-ea"/>
                <a:cs typeface="+mj-cs"/>
              </a:rPr>
              <a:t>Responsive to gender transformative</a:t>
            </a:r>
            <a:endParaRPr lang="en-US" dirty="0">
              <a:solidFill>
                <a:srgbClr val="FFFFFF"/>
              </a:solidFill>
            </a:endParaRPr>
          </a:p>
        </p:txBody>
      </p:sp>
      <p:pic>
        <p:nvPicPr>
          <p:cNvPr id="4" name="Picture 3">
            <a:extLst>
              <a:ext uri="{FF2B5EF4-FFF2-40B4-BE49-F238E27FC236}">
                <a16:creationId xmlns:a16="http://schemas.microsoft.com/office/drawing/2014/main" id="{B2049810-47A6-48F7-98E5-4CFCF385C988}"/>
              </a:ext>
            </a:extLst>
          </p:cNvPr>
          <p:cNvPicPr>
            <a:picLocks noChangeAspect="1"/>
          </p:cNvPicPr>
          <p:nvPr/>
        </p:nvPicPr>
        <p:blipFill>
          <a:blip r:embed="rId3"/>
          <a:stretch>
            <a:fillRect/>
          </a:stretch>
        </p:blipFill>
        <p:spPr>
          <a:xfrm>
            <a:off x="8775289" y="5396265"/>
            <a:ext cx="2262845" cy="1148394"/>
          </a:xfrm>
          <a:prstGeom prst="rect">
            <a:avLst/>
          </a:prstGeom>
        </p:spPr>
      </p:pic>
    </p:spTree>
    <p:extLst>
      <p:ext uri="{BB962C8B-B14F-4D97-AF65-F5344CB8AC3E}">
        <p14:creationId xmlns:p14="http://schemas.microsoft.com/office/powerpoint/2010/main" val="41171513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DD057D-78E4-47F4-83DE-6EAC66F4E047}"/>
              </a:ext>
            </a:extLst>
          </p:cNvPr>
          <p:cNvSpPr>
            <a:spLocks noGrp="1"/>
          </p:cNvSpPr>
          <p:nvPr>
            <p:ph idx="1"/>
          </p:nvPr>
        </p:nvSpPr>
        <p:spPr/>
        <p:txBody>
          <a:bodyPr/>
          <a:lstStyle/>
          <a:p>
            <a:r>
              <a:rPr lang="en-US" dirty="0"/>
              <a:t>Divide in 5 groups</a:t>
            </a:r>
          </a:p>
          <a:p>
            <a:r>
              <a:rPr lang="en-US" dirty="0"/>
              <a:t>Assess the 5 given results</a:t>
            </a:r>
          </a:p>
          <a:p>
            <a:pPr lvl="1"/>
            <a:r>
              <a:rPr lang="en-US" dirty="0"/>
              <a:t>Where you think these results fall on the “GRES” Spectrum?</a:t>
            </a:r>
          </a:p>
          <a:p>
            <a:pPr lvl="1"/>
            <a:r>
              <a:rPr lang="en-US" dirty="0"/>
              <a:t>What additional information you would have liked to have had?</a:t>
            </a:r>
          </a:p>
          <a:p>
            <a:pPr lvl="1"/>
            <a:r>
              <a:rPr lang="en-US" dirty="0"/>
              <a:t>Are there any challenges in applying the GRES?</a:t>
            </a:r>
          </a:p>
          <a:p>
            <a:endParaRPr lang="en-US" dirty="0"/>
          </a:p>
          <a:p>
            <a:endParaRPr lang="en-US" dirty="0"/>
          </a:p>
          <a:p>
            <a:endParaRPr lang="en-US" dirty="0"/>
          </a:p>
        </p:txBody>
      </p:sp>
      <p:sp>
        <p:nvSpPr>
          <p:cNvPr id="3" name="Title 2">
            <a:extLst>
              <a:ext uri="{FF2B5EF4-FFF2-40B4-BE49-F238E27FC236}">
                <a16:creationId xmlns:a16="http://schemas.microsoft.com/office/drawing/2014/main" id="{190C413F-D02A-4CEF-8B76-37F645E19573}"/>
              </a:ext>
            </a:extLst>
          </p:cNvPr>
          <p:cNvSpPr>
            <a:spLocks noGrp="1"/>
          </p:cNvSpPr>
          <p:nvPr>
            <p:ph type="title"/>
          </p:nvPr>
        </p:nvSpPr>
        <p:spPr/>
        <p:txBody>
          <a:bodyPr/>
          <a:lstStyle/>
          <a:p>
            <a:r>
              <a:rPr lang="en-US" sz="4000" dirty="0">
                <a:solidFill>
                  <a:srgbClr val="FFFFFF"/>
                </a:solidFill>
              </a:rPr>
              <a:t>Exercise: Using the GRES </a:t>
            </a:r>
            <a:endParaRPr lang="en-US" dirty="0"/>
          </a:p>
        </p:txBody>
      </p:sp>
    </p:spTree>
    <p:extLst>
      <p:ext uri="{BB962C8B-B14F-4D97-AF65-F5344CB8AC3E}">
        <p14:creationId xmlns:p14="http://schemas.microsoft.com/office/powerpoint/2010/main" val="34395456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4F36B4-0A40-49F7-8372-12D761073838}"/>
              </a:ext>
            </a:extLst>
          </p:cNvPr>
          <p:cNvSpPr>
            <a:spLocks noGrp="1"/>
          </p:cNvSpPr>
          <p:nvPr>
            <p:ph idx="1"/>
          </p:nvPr>
        </p:nvSpPr>
        <p:spPr>
          <a:xfrm>
            <a:off x="417444" y="762000"/>
            <a:ext cx="6164226" cy="5900058"/>
          </a:xfrm>
        </p:spPr>
        <p:txBody>
          <a:bodyPr>
            <a:normAutofit fontScale="92500" lnSpcReduction="20000"/>
          </a:bodyPr>
          <a:lstStyle/>
          <a:p>
            <a:pPr>
              <a:lnSpc>
                <a:spcPct val="90000"/>
              </a:lnSpc>
              <a:spcBef>
                <a:spcPts val="0"/>
              </a:spcBef>
              <a:buFont typeface="Arial" panose="020B0604020202020204" pitchFamily="34" charset="0"/>
              <a:buChar char="•"/>
            </a:pPr>
            <a:endParaRPr lang="en-US" sz="2800" dirty="0"/>
          </a:p>
          <a:p>
            <a:pPr>
              <a:lnSpc>
                <a:spcPct val="90000"/>
              </a:lnSpc>
              <a:spcBef>
                <a:spcPts val="0"/>
              </a:spcBef>
              <a:buFont typeface="Arial" panose="020B0604020202020204" pitchFamily="34" charset="0"/>
              <a:buChar char="•"/>
            </a:pPr>
            <a:r>
              <a:rPr lang="en-US" sz="2800" b="1" dirty="0"/>
              <a:t>Disability inclusion</a:t>
            </a:r>
            <a:r>
              <a:rPr lang="en-US" sz="2800" dirty="0"/>
              <a:t> refers to the meaningful participation of persons with disabilities in all their diversity, the promotion and mainstreaming of their rights into the work of the Organization, the development of disability-specific </a:t>
            </a:r>
            <a:r>
              <a:rPr lang="en-US" sz="2800" dirty="0" err="1"/>
              <a:t>programmes</a:t>
            </a:r>
            <a:r>
              <a:rPr lang="en-US" sz="2800" dirty="0"/>
              <a:t> and the consideration of disability-related perspectives, in compliance with the Convention on the Rights of Persons with Disabilities (CRPD).</a:t>
            </a:r>
          </a:p>
          <a:p>
            <a:pPr>
              <a:lnSpc>
                <a:spcPct val="90000"/>
              </a:lnSpc>
              <a:spcBef>
                <a:spcPts val="0"/>
              </a:spcBef>
              <a:buFont typeface="Arial" panose="020B0604020202020204" pitchFamily="34" charset="0"/>
              <a:buChar char="•"/>
            </a:pPr>
            <a:endParaRPr lang="en-US" dirty="0"/>
          </a:p>
          <a:p>
            <a:pPr>
              <a:lnSpc>
                <a:spcPct val="90000"/>
              </a:lnSpc>
              <a:spcBef>
                <a:spcPts val="0"/>
              </a:spcBef>
              <a:buFont typeface="Arial" panose="020B0604020202020204" pitchFamily="34" charset="0"/>
              <a:buChar char="•"/>
            </a:pPr>
            <a:r>
              <a:rPr lang="en-US" sz="2800" dirty="0"/>
              <a:t> This requires the development and implementation of a consistent and systematic approach to disability inclusion in all areas of operations and programming, internally and externally. (UNDIS) </a:t>
            </a:r>
          </a:p>
          <a:p>
            <a:endParaRPr lang="en-US" dirty="0"/>
          </a:p>
        </p:txBody>
      </p:sp>
      <p:sp>
        <p:nvSpPr>
          <p:cNvPr id="3" name="Title 2">
            <a:extLst>
              <a:ext uri="{FF2B5EF4-FFF2-40B4-BE49-F238E27FC236}">
                <a16:creationId xmlns:a16="http://schemas.microsoft.com/office/drawing/2014/main" id="{1E5CE6C9-EBCD-43C5-94CE-0420421EB104}"/>
              </a:ext>
            </a:extLst>
          </p:cNvPr>
          <p:cNvSpPr>
            <a:spLocks noGrp="1"/>
          </p:cNvSpPr>
          <p:nvPr>
            <p:ph type="title"/>
          </p:nvPr>
        </p:nvSpPr>
        <p:spPr/>
        <p:txBody>
          <a:bodyPr/>
          <a:lstStyle/>
          <a:p>
            <a:r>
              <a:rPr lang="en-US" sz="4000" b="1" u="sng" kern="1200" dirty="0">
                <a:latin typeface="+mj-lt"/>
                <a:ea typeface="+mj-ea"/>
                <a:cs typeface="+mj-cs"/>
              </a:rPr>
              <a:t>The UN Disability </a:t>
            </a:r>
            <a:br>
              <a:rPr lang="en-US" sz="4000" b="1" u="sng" kern="1200" dirty="0">
                <a:latin typeface="+mj-lt"/>
                <a:ea typeface="+mj-ea"/>
                <a:cs typeface="+mj-cs"/>
              </a:rPr>
            </a:br>
            <a:r>
              <a:rPr lang="en-US" sz="4000" b="1" u="sng" kern="1200" dirty="0">
                <a:latin typeface="+mj-lt"/>
                <a:ea typeface="+mj-ea"/>
                <a:cs typeface="+mj-cs"/>
              </a:rPr>
              <a:t>Inclusion </a:t>
            </a:r>
            <a:br>
              <a:rPr lang="en-US" sz="4000" b="1" u="sng" kern="1200" dirty="0">
                <a:latin typeface="+mj-lt"/>
                <a:ea typeface="+mj-ea"/>
                <a:cs typeface="+mj-cs"/>
              </a:rPr>
            </a:br>
            <a:r>
              <a:rPr lang="en-US" sz="4000" b="1" u="sng" kern="1200" dirty="0">
                <a:latin typeface="+mj-lt"/>
                <a:ea typeface="+mj-ea"/>
                <a:cs typeface="+mj-cs"/>
              </a:rPr>
              <a:t>Strategy</a:t>
            </a:r>
            <a:br>
              <a:rPr lang="en-US" sz="4000" b="1" u="sng" kern="1200" dirty="0">
                <a:latin typeface="+mj-lt"/>
                <a:ea typeface="+mj-ea"/>
                <a:cs typeface="+mj-cs"/>
              </a:rPr>
            </a:br>
            <a:r>
              <a:rPr lang="en-US" sz="1200" b="1" u="sng" kern="1200" dirty="0">
                <a:latin typeface="+mj-lt"/>
                <a:ea typeface="+mj-ea"/>
                <a:cs typeface="+mj-cs"/>
              </a:rPr>
              <a:t>June 2019</a:t>
            </a:r>
            <a:endParaRPr lang="en-US" sz="1200" dirty="0"/>
          </a:p>
        </p:txBody>
      </p:sp>
    </p:spTree>
    <p:extLst>
      <p:ext uri="{BB962C8B-B14F-4D97-AF65-F5344CB8AC3E}">
        <p14:creationId xmlns:p14="http://schemas.microsoft.com/office/powerpoint/2010/main" val="282876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81AD-E0D2-4A71-B2F4-C2DFB2159897}"/>
              </a:ext>
            </a:extLst>
          </p:cNvPr>
          <p:cNvSpPr>
            <a:spLocks noGrp="1"/>
          </p:cNvSpPr>
          <p:nvPr>
            <p:ph type="title"/>
          </p:nvPr>
        </p:nvSpPr>
        <p:spPr>
          <a:xfrm>
            <a:off x="1919536" y="-99392"/>
            <a:ext cx="8229600" cy="1143000"/>
          </a:xfrm>
        </p:spPr>
        <p:txBody>
          <a:bodyPr/>
          <a:lstStyle/>
          <a:p>
            <a:r>
              <a:rPr lang="en-US" b="1" dirty="0"/>
              <a:t>Evaluation and “SDG principles</a:t>
            </a:r>
            <a:r>
              <a:rPr lang="en-US" dirty="0"/>
              <a:t>”</a:t>
            </a:r>
            <a:r>
              <a:rPr lang="en-US" dirty="0">
                <a:solidFill>
                  <a:srgbClr val="FF0000"/>
                </a:solidFill>
              </a:rPr>
              <a:t> </a:t>
            </a:r>
          </a:p>
        </p:txBody>
      </p:sp>
      <p:sp>
        <p:nvSpPr>
          <p:cNvPr id="3" name="Content Placeholder 2">
            <a:extLst>
              <a:ext uri="{FF2B5EF4-FFF2-40B4-BE49-F238E27FC236}">
                <a16:creationId xmlns:a16="http://schemas.microsoft.com/office/drawing/2014/main" id="{7EEC96E8-AE67-49EC-8FBC-721D6C1EEDD9}"/>
              </a:ext>
            </a:extLst>
          </p:cNvPr>
          <p:cNvSpPr>
            <a:spLocks noGrp="1"/>
          </p:cNvSpPr>
          <p:nvPr>
            <p:ph idx="1"/>
          </p:nvPr>
        </p:nvSpPr>
        <p:spPr>
          <a:xfrm>
            <a:off x="902368" y="1347537"/>
            <a:ext cx="10451432" cy="4829426"/>
          </a:xfrm>
        </p:spPr>
        <p:txBody>
          <a:bodyPr>
            <a:normAutofit/>
          </a:bodyPr>
          <a:lstStyle/>
          <a:p>
            <a:r>
              <a:rPr lang="en-US" dirty="0"/>
              <a:t>Agenda 2030 and Sustainability </a:t>
            </a:r>
          </a:p>
          <a:p>
            <a:pPr marL="914400" lvl="2" indent="0">
              <a:buNone/>
            </a:pPr>
            <a:r>
              <a:rPr lang="en-US" i="1" dirty="0"/>
              <a:t>Environmental, political, economic, socio-cultural</a:t>
            </a:r>
          </a:p>
          <a:p>
            <a:pPr lvl="1"/>
            <a:r>
              <a:rPr lang="en-US" dirty="0"/>
              <a:t>PLANET -Protecting the planet</a:t>
            </a:r>
          </a:p>
          <a:p>
            <a:pPr lvl="1"/>
            <a:r>
              <a:rPr lang="en-US" dirty="0"/>
              <a:t>PROSPERITY -Sustainable consumption and production </a:t>
            </a:r>
          </a:p>
          <a:p>
            <a:pPr lvl="1"/>
            <a:r>
              <a:rPr lang="en-US" dirty="0"/>
              <a:t>PEOPLE -Sustainable, inclusive and sustained economic growth</a:t>
            </a:r>
          </a:p>
          <a:p>
            <a:pPr lvl="1"/>
            <a:r>
              <a:rPr lang="en-US" dirty="0"/>
              <a:t>PEACE</a:t>
            </a:r>
          </a:p>
          <a:p>
            <a:pPr lvl="1"/>
            <a:r>
              <a:rPr lang="en-US" dirty="0"/>
              <a:t>PARTNERSHIPS</a:t>
            </a:r>
          </a:p>
          <a:p>
            <a:r>
              <a:rPr lang="en-US" dirty="0"/>
              <a:t>Assessing “sustainability” thus needs to look at multiple dimensions </a:t>
            </a:r>
          </a:p>
        </p:txBody>
      </p:sp>
      <p:sp>
        <p:nvSpPr>
          <p:cNvPr id="6" name="Slide Number Placeholder 2">
            <a:extLst>
              <a:ext uri="{FF2B5EF4-FFF2-40B4-BE49-F238E27FC236}">
                <a16:creationId xmlns:a16="http://schemas.microsoft.com/office/drawing/2014/main" id="{EDDEC7D7-8099-C54E-89A4-0A0EB3A7FDBF}"/>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9</a:t>
            </a:fld>
            <a:endParaRPr lang="en-GB" dirty="0"/>
          </a:p>
        </p:txBody>
      </p:sp>
    </p:spTree>
    <p:extLst>
      <p:ext uri="{BB962C8B-B14F-4D97-AF65-F5344CB8AC3E}">
        <p14:creationId xmlns:p14="http://schemas.microsoft.com/office/powerpoint/2010/main" val="1621878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4853-FB96-4128-A67A-BED53B8E96D1}"/>
              </a:ext>
            </a:extLst>
          </p:cNvPr>
          <p:cNvSpPr>
            <a:spLocks noGrp="1"/>
          </p:cNvSpPr>
          <p:nvPr>
            <p:ph type="title"/>
          </p:nvPr>
        </p:nvSpPr>
        <p:spPr>
          <a:xfrm>
            <a:off x="0" y="113168"/>
            <a:ext cx="10905066" cy="1135737"/>
          </a:xfrm>
        </p:spPr>
        <p:txBody>
          <a:bodyPr vert="horz" lIns="91440" tIns="45720" rIns="91440" bIns="45720" rtlCol="0" anchor="ctr">
            <a:normAutofit/>
          </a:bodyPr>
          <a:lstStyle/>
          <a:p>
            <a:pPr algn="l">
              <a:lnSpc>
                <a:spcPct val="90000"/>
              </a:lnSpc>
            </a:pPr>
            <a:r>
              <a:rPr lang="en-US" sz="3200" b="0" kern="1200" dirty="0">
                <a:latin typeface="+mj-lt"/>
                <a:ea typeface="+mj-ea"/>
                <a:cs typeface="+mj-cs"/>
              </a:rPr>
              <a:t>UNDIS Evaluation Indicators</a:t>
            </a:r>
            <a:endParaRPr lang="en-US" sz="3200" kern="1200" dirty="0">
              <a:latin typeface="+mj-lt"/>
              <a:ea typeface="+mj-ea"/>
              <a:cs typeface="+mj-cs"/>
            </a:endParaRPr>
          </a:p>
        </p:txBody>
      </p:sp>
      <p:sp>
        <p:nvSpPr>
          <p:cNvPr id="3" name="Content Placeholder 2">
            <a:extLst>
              <a:ext uri="{FF2B5EF4-FFF2-40B4-BE49-F238E27FC236}">
                <a16:creationId xmlns:a16="http://schemas.microsoft.com/office/drawing/2014/main" id="{CD892ED6-2F86-4CB4-8408-964150FDFE97}"/>
              </a:ext>
            </a:extLst>
          </p:cNvPr>
          <p:cNvSpPr>
            <a:spLocks noGrp="1"/>
          </p:cNvSpPr>
          <p:nvPr>
            <p:ph idx="1"/>
          </p:nvPr>
        </p:nvSpPr>
        <p:spPr>
          <a:xfrm>
            <a:off x="643469" y="1449606"/>
            <a:ext cx="2758230" cy="4727357"/>
          </a:xfrm>
        </p:spPr>
        <p:txBody>
          <a:bodyPr vert="horz" lIns="91440" tIns="45720" rIns="91440" bIns="45720" rtlCol="0">
            <a:normAutofit/>
          </a:bodyPr>
          <a:lstStyle/>
          <a:p>
            <a:pPr>
              <a:lnSpc>
                <a:spcPct val="90000"/>
              </a:lnSpc>
              <a:spcBef>
                <a:spcPts val="0"/>
              </a:spcBef>
              <a:spcAft>
                <a:spcPts val="600"/>
              </a:spcAft>
              <a:buFont typeface="Arial" panose="020B0604020202020204" pitchFamily="34" charset="0"/>
              <a:buChar char="•"/>
            </a:pPr>
            <a:r>
              <a:rPr lang="en-US" sz="2000" dirty="0">
                <a:solidFill>
                  <a:schemeClr val="bg1"/>
                </a:solidFill>
              </a:rPr>
              <a:t>Disability inclusion should be considered in evaluations, including those that do not have a specific focus on disability inclusion. </a:t>
            </a:r>
          </a:p>
          <a:p>
            <a:pPr>
              <a:lnSpc>
                <a:spcPct val="90000"/>
              </a:lnSpc>
              <a:spcBef>
                <a:spcPts val="0"/>
              </a:spcBef>
              <a:spcAft>
                <a:spcPts val="600"/>
              </a:spcAft>
              <a:buFont typeface="Arial" panose="020B0604020202020204" pitchFamily="34" charset="0"/>
              <a:buChar char="•"/>
            </a:pPr>
            <a:endParaRPr lang="en-US" sz="2000" dirty="0">
              <a:solidFill>
                <a:schemeClr val="bg1"/>
              </a:solidFill>
            </a:endParaRPr>
          </a:p>
          <a:p>
            <a:pPr>
              <a:lnSpc>
                <a:spcPct val="90000"/>
              </a:lnSpc>
              <a:spcBef>
                <a:spcPts val="0"/>
              </a:spcBef>
              <a:spcAft>
                <a:spcPts val="600"/>
              </a:spcAft>
              <a:buFont typeface="Arial" panose="020B0604020202020204" pitchFamily="34" charset="0"/>
              <a:buChar char="•"/>
            </a:pPr>
            <a:r>
              <a:rPr lang="en-US" sz="2000" dirty="0">
                <a:solidFill>
                  <a:schemeClr val="bg1"/>
                </a:solidFill>
              </a:rPr>
              <a:t>IEO has been reporting on the UNDIS Evaluation Indicator since 2020. The 2021 report will be submitted in early March</a:t>
            </a:r>
            <a:r>
              <a:rPr lang="en-US" sz="2000" dirty="0">
                <a:solidFill>
                  <a:schemeClr val="accent2"/>
                </a:solidFill>
              </a:rPr>
              <a:t>.</a:t>
            </a:r>
          </a:p>
          <a:p>
            <a:pPr>
              <a:lnSpc>
                <a:spcPct val="90000"/>
              </a:lnSpc>
              <a:buFont typeface="Arial" panose="020B0604020202020204" pitchFamily="34" charset="0"/>
              <a:buChar char="•"/>
            </a:pPr>
            <a:endParaRPr lang="en-US" sz="2000" dirty="0"/>
          </a:p>
        </p:txBody>
      </p:sp>
      <p:pic>
        <p:nvPicPr>
          <p:cNvPr id="4" name="Picture 8">
            <a:extLst>
              <a:ext uri="{FF2B5EF4-FFF2-40B4-BE49-F238E27FC236}">
                <a16:creationId xmlns:a16="http://schemas.microsoft.com/office/drawing/2014/main" id="{B4CCDDD0-8AD3-4C4B-B36F-115A6F89C2B2}"/>
              </a:ext>
            </a:extLst>
          </p:cNvPr>
          <p:cNvPicPr>
            <a:picLocks noChangeAspect="1"/>
          </p:cNvPicPr>
          <p:nvPr/>
        </p:nvPicPr>
        <p:blipFill>
          <a:blip r:embed="rId3"/>
          <a:stretch>
            <a:fillRect/>
          </a:stretch>
        </p:blipFill>
        <p:spPr>
          <a:xfrm>
            <a:off x="3271261" y="1097471"/>
            <a:ext cx="9122614" cy="5590037"/>
          </a:xfrm>
          <a:prstGeom prst="rect">
            <a:avLst/>
          </a:prstGeom>
        </p:spPr>
      </p:pic>
    </p:spTree>
    <p:extLst>
      <p:ext uri="{BB962C8B-B14F-4D97-AF65-F5344CB8AC3E}">
        <p14:creationId xmlns:p14="http://schemas.microsoft.com/office/powerpoint/2010/main" val="15142460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4853-FB96-4128-A67A-BED53B8E96D1}"/>
              </a:ext>
            </a:extLst>
          </p:cNvPr>
          <p:cNvSpPr>
            <a:spLocks noGrp="1"/>
          </p:cNvSpPr>
          <p:nvPr>
            <p:ph type="title"/>
          </p:nvPr>
        </p:nvSpPr>
        <p:spPr>
          <a:xfrm>
            <a:off x="643467" y="321734"/>
            <a:ext cx="10905066" cy="1135737"/>
          </a:xfrm>
        </p:spPr>
        <p:txBody>
          <a:bodyPr vert="horz" lIns="91440" tIns="45720" rIns="91440" bIns="45720" rtlCol="0" anchor="ctr">
            <a:normAutofit fontScale="90000"/>
          </a:bodyPr>
          <a:lstStyle/>
          <a:p>
            <a:pPr algn="l">
              <a:lnSpc>
                <a:spcPct val="90000"/>
              </a:lnSpc>
            </a:pPr>
            <a:r>
              <a:rPr lang="en-US" sz="3600" b="0" kern="1200" dirty="0">
                <a:latin typeface="+mj-lt"/>
                <a:ea typeface="+mj-ea"/>
                <a:cs typeface="+mj-cs"/>
              </a:rPr>
              <a:t>DIS Technical Note </a:t>
            </a:r>
            <a:br>
              <a:rPr lang="en-US" sz="3600" b="0" kern="1200" dirty="0">
                <a:latin typeface="+mj-lt"/>
                <a:ea typeface="+mj-ea"/>
                <a:cs typeface="+mj-cs"/>
              </a:rPr>
            </a:br>
            <a:r>
              <a:rPr lang="en-US" sz="3600" b="0" kern="1200" dirty="0">
                <a:latin typeface="+mj-lt"/>
                <a:ea typeface="+mj-ea"/>
                <a:cs typeface="+mj-cs"/>
              </a:rPr>
              <a:t>and UNEG Guidance </a:t>
            </a:r>
            <a:br>
              <a:rPr lang="en-US" sz="3600" b="0" kern="1200" dirty="0">
                <a:latin typeface="+mj-lt"/>
                <a:ea typeface="+mj-ea"/>
                <a:cs typeface="+mj-cs"/>
              </a:rPr>
            </a:br>
            <a:r>
              <a:rPr lang="en-US" sz="1800" b="0" kern="1200" dirty="0">
                <a:latin typeface="+mj-lt"/>
                <a:ea typeface="+mj-ea"/>
                <a:cs typeface="+mj-cs"/>
              </a:rPr>
              <a:t>(Jan 2022) </a:t>
            </a:r>
          </a:p>
        </p:txBody>
      </p:sp>
      <p:graphicFrame>
        <p:nvGraphicFramePr>
          <p:cNvPr id="56" name="Content Placeholder 7">
            <a:extLst>
              <a:ext uri="{FF2B5EF4-FFF2-40B4-BE49-F238E27FC236}">
                <a16:creationId xmlns:a16="http://schemas.microsoft.com/office/drawing/2014/main" id="{013672DC-3C89-455A-8CFA-F4B5637A5EDE}"/>
              </a:ext>
            </a:extLst>
          </p:cNvPr>
          <p:cNvGraphicFramePr>
            <a:graphicFrameLocks noGrp="1"/>
          </p:cNvGraphicFramePr>
          <p:nvPr>
            <p:ph idx="1"/>
            <p:extLst>
              <p:ext uri="{D42A27DB-BD31-4B8C-83A1-F6EECF244321}">
                <p14:modId xmlns:p14="http://schemas.microsoft.com/office/powerpoint/2010/main" val="3314485171"/>
              </p:ext>
            </p:extLst>
          </p:nvPr>
        </p:nvGraphicFramePr>
        <p:xfrm>
          <a:off x="934497" y="1808703"/>
          <a:ext cx="10414540" cy="5020052"/>
        </p:xfrm>
        <a:graphic>
          <a:graphicData uri="http://schemas.openxmlformats.org/drawingml/2006/table">
            <a:tbl>
              <a:tblPr firstRow="1" firstCol="1" bandRow="1">
                <a:solidFill>
                  <a:schemeClr val="bg1">
                    <a:lumMod val="95000"/>
                  </a:schemeClr>
                </a:solidFill>
                <a:tableStyleId>{5C22544A-7EE6-4342-B048-85BDC9FD1C3A}</a:tableStyleId>
              </a:tblPr>
              <a:tblGrid>
                <a:gridCol w="10414540">
                  <a:extLst>
                    <a:ext uri="{9D8B030D-6E8A-4147-A177-3AD203B41FA5}">
                      <a16:colId xmlns:a16="http://schemas.microsoft.com/office/drawing/2014/main" val="2880264451"/>
                    </a:ext>
                  </a:extLst>
                </a:gridCol>
              </a:tblGrid>
              <a:tr h="554005">
                <a:tc>
                  <a:txBody>
                    <a:bodyPr/>
                    <a:lstStyle/>
                    <a:p>
                      <a:pPr marL="0" marR="0" rtl="0" latinLnBrk="0">
                        <a:lnSpc>
                          <a:spcPct val="107000"/>
                        </a:lnSpc>
                        <a:spcBef>
                          <a:spcPts val="0"/>
                        </a:spcBef>
                        <a:spcAft>
                          <a:spcPts val="800"/>
                        </a:spcAft>
                      </a:pPr>
                      <a:r>
                        <a:rPr lang="en-US" sz="2000" b="1" cap="none" spc="0" dirty="0">
                          <a:solidFill>
                            <a:schemeClr val="tx1"/>
                          </a:solidFill>
                          <a:effectLst/>
                        </a:rPr>
                        <a:t>•The </a:t>
                      </a:r>
                      <a:r>
                        <a:rPr lang="en-US" sz="2000" b="1" cap="none" spc="0" dirty="0" err="1">
                          <a:solidFill>
                            <a:schemeClr val="tx1"/>
                          </a:solidFill>
                          <a:effectLst/>
                        </a:rPr>
                        <a:t>ToRs</a:t>
                      </a:r>
                      <a:r>
                        <a:rPr lang="en-US" sz="2000" b="1" cap="none" spc="0" dirty="0">
                          <a:solidFill>
                            <a:schemeClr val="tx1"/>
                          </a:solidFill>
                          <a:effectLst/>
                        </a:rPr>
                        <a:t> of evaluations pay adequate attention to disability inclusion.</a:t>
                      </a:r>
                    </a:p>
                  </a:txBody>
                  <a:tcPr marL="79641" marR="0" marT="22755" marB="170660"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768159084"/>
                  </a:ext>
                </a:extLst>
              </a:tr>
              <a:tr h="886409">
                <a:tc>
                  <a:txBody>
                    <a:bodyPr/>
                    <a:lstStyle/>
                    <a:p>
                      <a:pPr marL="0" marR="0" rtl="0" latinLnBrk="0">
                        <a:lnSpc>
                          <a:spcPct val="107000"/>
                        </a:lnSpc>
                        <a:spcBef>
                          <a:spcPts val="0"/>
                        </a:spcBef>
                        <a:spcAft>
                          <a:spcPts val="800"/>
                        </a:spcAft>
                      </a:pPr>
                      <a:r>
                        <a:rPr lang="en-US" sz="2000" b="1" kern="1200" cap="none" spc="0" dirty="0">
                          <a:solidFill>
                            <a:schemeClr val="tx1"/>
                          </a:solidFill>
                          <a:effectLst/>
                          <a:latin typeface="+mn-lt"/>
                          <a:ea typeface="+mn-ea"/>
                          <a:cs typeface="+mn-cs"/>
                        </a:rPr>
                        <a:t>•Evaluation teams have knowledge and/or experience of disability inclusion, where relevant.</a:t>
                      </a:r>
                    </a:p>
                  </a:txBody>
                  <a:tcPr marL="79641" marR="0" marT="22755" marB="170660" anchor="ctr">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259824499"/>
                  </a:ext>
                </a:extLst>
              </a:tr>
              <a:tr h="554005">
                <a:tc>
                  <a:txBody>
                    <a:bodyPr/>
                    <a:lstStyle/>
                    <a:p>
                      <a:pPr marL="0" marR="0" rtl="0" latinLnBrk="0">
                        <a:lnSpc>
                          <a:spcPct val="107000"/>
                        </a:lnSpc>
                        <a:spcBef>
                          <a:spcPts val="0"/>
                        </a:spcBef>
                        <a:spcAft>
                          <a:spcPts val="800"/>
                        </a:spcAft>
                      </a:pPr>
                      <a:r>
                        <a:rPr lang="en-US" sz="2000" b="1" kern="1200" cap="none" spc="0" dirty="0">
                          <a:solidFill>
                            <a:schemeClr val="tx1"/>
                          </a:solidFill>
                          <a:effectLst/>
                          <a:latin typeface="+mn-lt"/>
                          <a:ea typeface="+mn-ea"/>
                          <a:cs typeface="+mn-cs"/>
                        </a:rPr>
                        <a:t>•Evaluation questions cover different aspects of disability inclusion.</a:t>
                      </a:r>
                    </a:p>
                  </a:txBody>
                  <a:tcPr marL="79641" marR="0" marT="22755" marB="170660"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297132559"/>
                  </a:ext>
                </a:extLst>
              </a:tr>
              <a:tr h="886409">
                <a:tc>
                  <a:txBody>
                    <a:bodyPr/>
                    <a:lstStyle/>
                    <a:p>
                      <a:pPr marL="0" marR="0" rtl="0" latinLnBrk="0">
                        <a:lnSpc>
                          <a:spcPct val="107000"/>
                        </a:lnSpc>
                        <a:spcBef>
                          <a:spcPts val="0"/>
                        </a:spcBef>
                        <a:spcAft>
                          <a:spcPts val="800"/>
                        </a:spcAft>
                      </a:pPr>
                      <a:r>
                        <a:rPr lang="en-US" sz="2000" b="1" kern="1200" cap="none" spc="0" dirty="0">
                          <a:solidFill>
                            <a:schemeClr val="tx1"/>
                          </a:solidFill>
                          <a:effectLst/>
                          <a:latin typeface="+mn-lt"/>
                          <a:ea typeface="+mn-ea"/>
                          <a:cs typeface="+mn-cs"/>
                        </a:rPr>
                        <a:t>•Evaluation stakeholder mapping and data collection methods involve persons with disabilities and their representative organizations.</a:t>
                      </a:r>
                    </a:p>
                  </a:txBody>
                  <a:tcPr marL="79641" marR="0" marT="22755" marB="170660"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538733211"/>
                  </a:ext>
                </a:extLst>
              </a:tr>
              <a:tr h="1252815">
                <a:tc>
                  <a:txBody>
                    <a:bodyPr/>
                    <a:lstStyle/>
                    <a:p>
                      <a:pPr marL="0" marR="0" rtl="0" latinLnBrk="0">
                        <a:lnSpc>
                          <a:spcPct val="107000"/>
                        </a:lnSpc>
                        <a:spcBef>
                          <a:spcPts val="0"/>
                        </a:spcBef>
                        <a:spcAft>
                          <a:spcPts val="800"/>
                        </a:spcAft>
                      </a:pPr>
                      <a:r>
                        <a:rPr lang="en-US" sz="2000" b="1" kern="1200" cap="none" spc="0" dirty="0">
                          <a:solidFill>
                            <a:schemeClr val="tx1"/>
                          </a:solidFill>
                          <a:effectLst/>
                          <a:latin typeface="+mn-lt"/>
                          <a:ea typeface="+mn-ea"/>
                          <a:cs typeface="+mn-cs"/>
                        </a:rPr>
                        <a:t>•Evaluation findings and analysis provide data and evidence on disability inclusion.</a:t>
                      </a:r>
                    </a:p>
                  </a:txBody>
                  <a:tcPr marL="79641" marR="0" marT="22755" marB="170660"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067069310"/>
                  </a:ext>
                </a:extLst>
              </a:tr>
              <a:tr h="886409">
                <a:tc>
                  <a:txBody>
                    <a:bodyPr/>
                    <a:lstStyle/>
                    <a:p>
                      <a:pPr marL="0" marR="0" rtl="0" latinLnBrk="0">
                        <a:lnSpc>
                          <a:spcPct val="107000"/>
                        </a:lnSpc>
                        <a:spcBef>
                          <a:spcPts val="0"/>
                        </a:spcBef>
                        <a:spcAft>
                          <a:spcPts val="800"/>
                        </a:spcAft>
                      </a:pPr>
                      <a:r>
                        <a:rPr lang="en-US" sz="2000" b="1" kern="1200" cap="none" spc="0" dirty="0">
                          <a:solidFill>
                            <a:schemeClr val="tx1"/>
                          </a:solidFill>
                          <a:effectLst/>
                          <a:latin typeface="+mn-lt"/>
                          <a:ea typeface="+mn-ea"/>
                          <a:cs typeface="+mn-cs"/>
                        </a:rPr>
                        <a:t>•The conclusions and/or recommendations of evaluations reflect their findings on disability inclusion.</a:t>
                      </a:r>
                    </a:p>
                  </a:txBody>
                  <a:tcPr marL="79641" marR="0" marT="22755" marB="170660"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785414804"/>
                  </a:ext>
                </a:extLst>
              </a:tr>
            </a:tbl>
          </a:graphicData>
        </a:graphic>
      </p:graphicFrame>
    </p:spTree>
    <p:extLst>
      <p:ext uri="{BB962C8B-B14F-4D97-AF65-F5344CB8AC3E}">
        <p14:creationId xmlns:p14="http://schemas.microsoft.com/office/powerpoint/2010/main" val="1990252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69D7-28FE-412D-AFC2-62C35C3E7373}"/>
              </a:ext>
            </a:extLst>
          </p:cNvPr>
          <p:cNvSpPr>
            <a:spLocks noGrp="1"/>
          </p:cNvSpPr>
          <p:nvPr>
            <p:ph type="title"/>
          </p:nvPr>
        </p:nvSpPr>
        <p:spPr>
          <a:xfrm>
            <a:off x="1989574" y="78143"/>
            <a:ext cx="7447428" cy="1078404"/>
          </a:xfrm>
        </p:spPr>
        <p:txBody>
          <a:bodyPr>
            <a:normAutofit/>
          </a:bodyPr>
          <a:lstStyle/>
          <a:p>
            <a:r>
              <a:rPr lang="en-US" sz="3200" b="1" dirty="0">
                <a:latin typeface="Roboto" panose="02000000000000000000" pitchFamily="2" charset="0"/>
                <a:ea typeface="Roboto" panose="02000000000000000000" pitchFamily="2" charset="0"/>
                <a:cs typeface="+mj-lt"/>
              </a:rPr>
              <a:t>COVID-19, Inequalities, and Building Back Better/Forward</a:t>
            </a:r>
            <a:endParaRPr lang="en-US" sz="3200" b="1" i="1" dirty="0">
              <a:latin typeface="Roboto" panose="02000000000000000000" pitchFamily="2" charset="0"/>
              <a:ea typeface="Roboto" panose="02000000000000000000" pitchFamily="2" charset="0"/>
              <a:cs typeface="Calibri Light" panose="020F0302020204030204"/>
            </a:endParaRPr>
          </a:p>
        </p:txBody>
      </p:sp>
      <p:sp>
        <p:nvSpPr>
          <p:cNvPr id="3" name="Content Placeholder 2">
            <a:extLst>
              <a:ext uri="{FF2B5EF4-FFF2-40B4-BE49-F238E27FC236}">
                <a16:creationId xmlns:a16="http://schemas.microsoft.com/office/drawing/2014/main" id="{29E19A42-1F8C-49ED-9B00-2473C1B08387}"/>
              </a:ext>
            </a:extLst>
          </p:cNvPr>
          <p:cNvSpPr>
            <a:spLocks noGrp="1"/>
          </p:cNvSpPr>
          <p:nvPr>
            <p:ph idx="1"/>
          </p:nvPr>
        </p:nvSpPr>
        <p:spPr>
          <a:xfrm>
            <a:off x="365654" y="1606301"/>
            <a:ext cx="9173025" cy="4938431"/>
          </a:xfrm>
        </p:spPr>
        <p:txBody>
          <a:bodyPr vert="horz" lIns="91440" tIns="45720" rIns="91440" bIns="45720" rtlCol="0" anchor="t">
            <a:normAutofit/>
          </a:bodyPr>
          <a:lstStyle/>
          <a:p>
            <a:pPr marL="914400" lvl="2" indent="0" algn="just">
              <a:buNone/>
            </a:pPr>
            <a:endParaRPr lang="en-US" sz="1400"/>
          </a:p>
          <a:p>
            <a:endParaRPr lang="en-US"/>
          </a:p>
        </p:txBody>
      </p:sp>
      <p:sp>
        <p:nvSpPr>
          <p:cNvPr id="5" name="TextBox 4">
            <a:extLst>
              <a:ext uri="{FF2B5EF4-FFF2-40B4-BE49-F238E27FC236}">
                <a16:creationId xmlns:a16="http://schemas.microsoft.com/office/drawing/2014/main" id="{07B8FFE9-AD68-4940-81B6-65FEADC55EEA}"/>
              </a:ext>
            </a:extLst>
          </p:cNvPr>
          <p:cNvSpPr txBox="1"/>
          <p:nvPr/>
        </p:nvSpPr>
        <p:spPr>
          <a:xfrm>
            <a:off x="7847317" y="1103381"/>
            <a:ext cx="3174332" cy="1200329"/>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Arial Nova" panose="020B0504020202020204" pitchFamily="34" charset="0"/>
              </a:rPr>
              <a:t>Strengthen social protection and public services</a:t>
            </a:r>
          </a:p>
        </p:txBody>
      </p:sp>
      <p:sp>
        <p:nvSpPr>
          <p:cNvPr id="7" name="TextBox 6">
            <a:extLst>
              <a:ext uri="{FF2B5EF4-FFF2-40B4-BE49-F238E27FC236}">
                <a16:creationId xmlns:a16="http://schemas.microsoft.com/office/drawing/2014/main" id="{9168E75C-6D2D-4C54-A8B9-C1EEED49709A}"/>
              </a:ext>
            </a:extLst>
          </p:cNvPr>
          <p:cNvSpPr txBox="1"/>
          <p:nvPr/>
        </p:nvSpPr>
        <p:spPr>
          <a:xfrm>
            <a:off x="4509324" y="1098469"/>
            <a:ext cx="2673015" cy="1200329"/>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Arial Nova" panose="020B0504020202020204" pitchFamily="34" charset="0"/>
              </a:rPr>
              <a:t>Build stronger, equity-focused health systems</a:t>
            </a:r>
          </a:p>
        </p:txBody>
      </p:sp>
      <p:sp>
        <p:nvSpPr>
          <p:cNvPr id="8" name="TextBox 7">
            <a:extLst>
              <a:ext uri="{FF2B5EF4-FFF2-40B4-BE49-F238E27FC236}">
                <a16:creationId xmlns:a16="http://schemas.microsoft.com/office/drawing/2014/main" id="{DDC6ACED-E244-4CC0-8946-82771CD8A0C7}"/>
              </a:ext>
            </a:extLst>
          </p:cNvPr>
          <p:cNvSpPr txBox="1"/>
          <p:nvPr/>
        </p:nvSpPr>
        <p:spPr>
          <a:xfrm>
            <a:off x="5864670" y="2903625"/>
            <a:ext cx="5175818" cy="1569660"/>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Arial Nova" panose="020B0504020202020204" pitchFamily="34" charset="0"/>
              </a:rPr>
              <a:t>Forge a job-intensive recovery for people-centered and environmentally sustainable economies</a:t>
            </a:r>
          </a:p>
        </p:txBody>
      </p:sp>
      <p:sp>
        <p:nvSpPr>
          <p:cNvPr id="9" name="TextBox 8">
            <a:extLst>
              <a:ext uri="{FF2B5EF4-FFF2-40B4-BE49-F238E27FC236}">
                <a16:creationId xmlns:a16="http://schemas.microsoft.com/office/drawing/2014/main" id="{B0CAEA49-A45E-4C31-827A-B9A77BF785EA}"/>
              </a:ext>
            </a:extLst>
          </p:cNvPr>
          <p:cNvSpPr txBox="1"/>
          <p:nvPr/>
        </p:nvSpPr>
        <p:spPr>
          <a:xfrm>
            <a:off x="691918" y="2903625"/>
            <a:ext cx="4735654" cy="156966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Arial Nova" panose="020B0504020202020204" pitchFamily="34" charset="0"/>
              </a:rPr>
              <a:t>Implement gender-responsive economic policies, based on international solidarity and multilateral collaboration</a:t>
            </a:r>
          </a:p>
        </p:txBody>
      </p:sp>
      <p:sp>
        <p:nvSpPr>
          <p:cNvPr id="10" name="TextBox 9">
            <a:extLst>
              <a:ext uri="{FF2B5EF4-FFF2-40B4-BE49-F238E27FC236}">
                <a16:creationId xmlns:a16="http://schemas.microsoft.com/office/drawing/2014/main" id="{8EBC1E65-45FB-4D20-828C-19A4CD4B47D3}"/>
              </a:ext>
            </a:extLst>
          </p:cNvPr>
          <p:cNvSpPr txBox="1"/>
          <p:nvPr/>
        </p:nvSpPr>
        <p:spPr>
          <a:xfrm>
            <a:off x="691918" y="1098469"/>
            <a:ext cx="3125485" cy="1569660"/>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Arial Nova" panose="020B0504020202020204" pitchFamily="34" charset="0"/>
              </a:rPr>
              <a:t>Ensure social cohesion and community resilience</a:t>
            </a:r>
          </a:p>
          <a:p>
            <a:pPr algn="ctr"/>
            <a:endParaRPr lang="en-US" sz="2400">
              <a:latin typeface="Arial Nova" panose="020B0504020202020204" pitchFamily="34" charset="0"/>
            </a:endParaRPr>
          </a:p>
        </p:txBody>
      </p:sp>
      <p:sp>
        <p:nvSpPr>
          <p:cNvPr id="11" name="TextBox 10">
            <a:extLst>
              <a:ext uri="{FF2B5EF4-FFF2-40B4-BE49-F238E27FC236}">
                <a16:creationId xmlns:a16="http://schemas.microsoft.com/office/drawing/2014/main" id="{E6A1004B-8754-4DBA-B698-CFD57C5ED167}"/>
              </a:ext>
            </a:extLst>
          </p:cNvPr>
          <p:cNvSpPr txBox="1"/>
          <p:nvPr/>
        </p:nvSpPr>
        <p:spPr>
          <a:xfrm>
            <a:off x="691917" y="4908844"/>
            <a:ext cx="4735654" cy="1200329"/>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Arial Nova" panose="020B0504020202020204" pitchFamily="34" charset="0"/>
              </a:rPr>
              <a:t>Digitalization </a:t>
            </a:r>
          </a:p>
          <a:p>
            <a:pPr algn="ctr"/>
            <a:r>
              <a:rPr lang="en-US" sz="2400">
                <a:latin typeface="Arial Nova" panose="020B0504020202020204" pitchFamily="34" charset="0"/>
              </a:rPr>
              <a:t>(digital solutions)</a:t>
            </a:r>
          </a:p>
          <a:p>
            <a:pPr algn="ctr"/>
            <a:endParaRPr lang="en-US" sz="2400">
              <a:latin typeface="Arial Nova" panose="020B0504020202020204" pitchFamily="34" charset="0"/>
            </a:endParaRPr>
          </a:p>
        </p:txBody>
      </p:sp>
      <p:sp>
        <p:nvSpPr>
          <p:cNvPr id="12" name="TextBox 11">
            <a:extLst>
              <a:ext uri="{FF2B5EF4-FFF2-40B4-BE49-F238E27FC236}">
                <a16:creationId xmlns:a16="http://schemas.microsoft.com/office/drawing/2014/main" id="{44AF0DA8-EE6F-44BE-98BC-77E17B540373}"/>
              </a:ext>
            </a:extLst>
          </p:cNvPr>
          <p:cNvSpPr txBox="1"/>
          <p:nvPr/>
        </p:nvSpPr>
        <p:spPr>
          <a:xfrm>
            <a:off x="5864669" y="4905613"/>
            <a:ext cx="5156979" cy="1138773"/>
          </a:xfrm>
          <a:prstGeom prst="rect">
            <a:avLst/>
          </a:prstGeom>
          <a:solidFill>
            <a:srgbClr val="00B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Arial Nova" panose="020B0504020202020204" pitchFamily="34" charset="0"/>
              </a:rPr>
              <a:t>Green recovery</a:t>
            </a:r>
          </a:p>
          <a:p>
            <a:pPr algn="ctr"/>
            <a:endParaRPr lang="en-US" sz="500">
              <a:latin typeface="Arial Nova" panose="020B0504020202020204" pitchFamily="34" charset="0"/>
            </a:endParaRPr>
          </a:p>
          <a:p>
            <a:pPr algn="ctr"/>
            <a:endParaRPr lang="en-US" sz="500">
              <a:latin typeface="Arial Nova" panose="020B0504020202020204" pitchFamily="34" charset="0"/>
            </a:endParaRPr>
          </a:p>
          <a:p>
            <a:pPr algn="ctr"/>
            <a:endParaRPr lang="en-US" sz="500">
              <a:latin typeface="Arial Nova" panose="020B0504020202020204" pitchFamily="34" charset="0"/>
            </a:endParaRPr>
          </a:p>
          <a:p>
            <a:pPr algn="ctr"/>
            <a:endParaRPr lang="en-US" sz="500">
              <a:latin typeface="Arial Nova" panose="020B0504020202020204" pitchFamily="34" charset="0"/>
            </a:endParaRPr>
          </a:p>
          <a:p>
            <a:pPr algn="ctr"/>
            <a:endParaRPr lang="en-US" sz="2400">
              <a:latin typeface="Arial Nova" panose="020B0504020202020204" pitchFamily="34" charset="0"/>
            </a:endParaRPr>
          </a:p>
        </p:txBody>
      </p:sp>
    </p:spTree>
    <p:extLst>
      <p:ext uri="{BB962C8B-B14F-4D97-AF65-F5344CB8AC3E}">
        <p14:creationId xmlns:p14="http://schemas.microsoft.com/office/powerpoint/2010/main" val="32445302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4A80BE-74BA-4C62-BF6F-3A9843501371}"/>
              </a:ext>
            </a:extLst>
          </p:cNvPr>
          <p:cNvSpPr>
            <a:spLocks noGrp="1"/>
          </p:cNvSpPr>
          <p:nvPr>
            <p:ph type="title"/>
          </p:nvPr>
        </p:nvSpPr>
        <p:spPr/>
        <p:txBody>
          <a:bodyPr/>
          <a:lstStyle/>
          <a:p>
            <a:r>
              <a:rPr lang="en-US" dirty="0"/>
              <a:t>Step 5: Quality Assurance</a:t>
            </a:r>
          </a:p>
        </p:txBody>
      </p:sp>
      <p:cxnSp>
        <p:nvCxnSpPr>
          <p:cNvPr id="9" name="Gerade Verbindung 8">
            <a:extLst>
              <a:ext uri="{FF2B5EF4-FFF2-40B4-BE49-F238E27FC236}">
                <a16:creationId xmlns:a16="http://schemas.microsoft.com/office/drawing/2014/main" id="{62C3BA3A-7525-6942-957F-47C9CE27EDE4}"/>
              </a:ext>
            </a:extLst>
          </p:cNvPr>
          <p:cNvCxnSpPr/>
          <p:nvPr/>
        </p:nvCxnSpPr>
        <p:spPr>
          <a:xfrm>
            <a:off x="1524000" y="980728"/>
            <a:ext cx="7308304"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05596353-4BE9-5D4F-AA39-C3CD44CA8EDF}"/>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93</a:t>
            </a:fld>
            <a:endParaRPr lang="en-GB" dirty="0"/>
          </a:p>
        </p:txBody>
      </p:sp>
    </p:spTree>
    <p:extLst>
      <p:ext uri="{BB962C8B-B14F-4D97-AF65-F5344CB8AC3E}">
        <p14:creationId xmlns:p14="http://schemas.microsoft.com/office/powerpoint/2010/main" val="1778151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69668650-87F1-1145-976C-A6C1AF1A3BD4}"/>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94</a:t>
            </a:fld>
            <a:endParaRPr lang="en-GB" dirty="0"/>
          </a:p>
        </p:txBody>
      </p:sp>
      <p:pic>
        <p:nvPicPr>
          <p:cNvPr id="2" name="Picture 1">
            <a:extLst>
              <a:ext uri="{FF2B5EF4-FFF2-40B4-BE49-F238E27FC236}">
                <a16:creationId xmlns:a16="http://schemas.microsoft.com/office/drawing/2014/main" id="{20755B23-237C-4198-B7A0-59F5FA2B5844}"/>
              </a:ext>
            </a:extLst>
          </p:cNvPr>
          <p:cNvPicPr>
            <a:picLocks noChangeAspect="1"/>
          </p:cNvPicPr>
          <p:nvPr/>
        </p:nvPicPr>
        <p:blipFill>
          <a:blip r:embed="rId3"/>
          <a:stretch>
            <a:fillRect/>
          </a:stretch>
        </p:blipFill>
        <p:spPr>
          <a:xfrm>
            <a:off x="1994821" y="1484784"/>
            <a:ext cx="8154315" cy="4392488"/>
          </a:xfrm>
          <a:prstGeom prst="rect">
            <a:avLst/>
          </a:prstGeom>
        </p:spPr>
      </p:pic>
      <p:sp>
        <p:nvSpPr>
          <p:cNvPr id="5" name="Title 1">
            <a:extLst>
              <a:ext uri="{FF2B5EF4-FFF2-40B4-BE49-F238E27FC236}">
                <a16:creationId xmlns:a16="http://schemas.microsoft.com/office/drawing/2014/main" id="{DD431573-9DDA-422A-9D00-6222C48FB9A9}"/>
              </a:ext>
            </a:extLst>
          </p:cNvPr>
          <p:cNvSpPr>
            <a:spLocks noGrp="1"/>
          </p:cNvSpPr>
          <p:nvPr>
            <p:ph type="title"/>
          </p:nvPr>
        </p:nvSpPr>
        <p:spPr>
          <a:xfrm>
            <a:off x="1919536" y="116632"/>
            <a:ext cx="8229600" cy="1143000"/>
          </a:xfrm>
        </p:spPr>
        <p:txBody>
          <a:bodyPr/>
          <a:lstStyle/>
          <a:p>
            <a:pPr algn="l"/>
            <a:r>
              <a:rPr lang="en-US" b="1" dirty="0"/>
              <a:t>UNDP’s quality assessment system</a:t>
            </a:r>
          </a:p>
        </p:txBody>
      </p:sp>
      <p:sp>
        <p:nvSpPr>
          <p:cNvPr id="6" name="TextBox 5">
            <a:extLst>
              <a:ext uri="{FF2B5EF4-FFF2-40B4-BE49-F238E27FC236}">
                <a16:creationId xmlns:a16="http://schemas.microsoft.com/office/drawing/2014/main" id="{78BFA12C-B96F-41BA-A129-C09759C22477}"/>
              </a:ext>
            </a:extLst>
          </p:cNvPr>
          <p:cNvSpPr txBox="1"/>
          <p:nvPr/>
        </p:nvSpPr>
        <p:spPr>
          <a:xfrm>
            <a:off x="1514128" y="5779258"/>
            <a:ext cx="9467695" cy="646331"/>
          </a:xfrm>
          <a:prstGeom prst="rect">
            <a:avLst/>
          </a:prstGeom>
          <a:noFill/>
        </p:spPr>
        <p:txBody>
          <a:bodyPr wrap="square">
            <a:spAutoFit/>
          </a:bodyPr>
          <a:lstStyle/>
          <a:p>
            <a:pPr marL="0" indent="0">
              <a:buNone/>
            </a:pPr>
            <a:r>
              <a:rPr lang="en-US" dirty="0"/>
              <a:t>Quality assessing your own report</a:t>
            </a:r>
            <a:r>
              <a:rPr lang="en-US" sz="1800" dirty="0"/>
              <a:t>http://web.undp.org/evaluation/guideline/documents/PDF/section-6.pdf</a:t>
            </a:r>
          </a:p>
        </p:txBody>
      </p:sp>
    </p:spTree>
    <p:extLst>
      <p:ext uri="{BB962C8B-B14F-4D97-AF65-F5344CB8AC3E}">
        <p14:creationId xmlns:p14="http://schemas.microsoft.com/office/powerpoint/2010/main" val="384413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0F77-8013-4BD5-8ABE-01675E4CC9CC}"/>
              </a:ext>
            </a:extLst>
          </p:cNvPr>
          <p:cNvSpPr>
            <a:spLocks noGrp="1"/>
          </p:cNvSpPr>
          <p:nvPr>
            <p:ph type="title"/>
          </p:nvPr>
        </p:nvSpPr>
        <p:spPr/>
        <p:txBody>
          <a:bodyPr>
            <a:normAutofit/>
          </a:bodyPr>
          <a:lstStyle/>
          <a:p>
            <a:pPr algn="l"/>
            <a:r>
              <a:rPr lang="en-US" b="1" dirty="0"/>
              <a:t>Gender quality assuring the draft report </a:t>
            </a:r>
          </a:p>
        </p:txBody>
      </p:sp>
      <p:pic>
        <p:nvPicPr>
          <p:cNvPr id="5" name="Picture 4">
            <a:extLst>
              <a:ext uri="{FF2B5EF4-FFF2-40B4-BE49-F238E27FC236}">
                <a16:creationId xmlns:a16="http://schemas.microsoft.com/office/drawing/2014/main" id="{5D98BF7D-42E1-4CF5-92FB-9957B166C774}"/>
              </a:ext>
            </a:extLst>
          </p:cNvPr>
          <p:cNvPicPr>
            <a:picLocks noChangeAspect="1"/>
          </p:cNvPicPr>
          <p:nvPr/>
        </p:nvPicPr>
        <p:blipFill>
          <a:blip r:embed="rId3"/>
          <a:stretch>
            <a:fillRect/>
          </a:stretch>
        </p:blipFill>
        <p:spPr>
          <a:xfrm>
            <a:off x="9725025" y="4931753"/>
            <a:ext cx="2466975" cy="1847850"/>
          </a:xfrm>
          <a:prstGeom prst="rect">
            <a:avLst/>
          </a:prstGeom>
        </p:spPr>
      </p:pic>
      <p:sp>
        <p:nvSpPr>
          <p:cNvPr id="6" name="Slide Number Placeholder 2">
            <a:extLst>
              <a:ext uri="{FF2B5EF4-FFF2-40B4-BE49-F238E27FC236}">
                <a16:creationId xmlns:a16="http://schemas.microsoft.com/office/drawing/2014/main" id="{60EE9077-DAA9-CD4B-B848-1B7491D80F6C}"/>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95</a:t>
            </a:fld>
            <a:endParaRPr lang="en-GB" dirty="0"/>
          </a:p>
        </p:txBody>
      </p:sp>
      <p:sp>
        <p:nvSpPr>
          <p:cNvPr id="7" name="Content Placeholder 2">
            <a:extLst>
              <a:ext uri="{FF2B5EF4-FFF2-40B4-BE49-F238E27FC236}">
                <a16:creationId xmlns:a16="http://schemas.microsoft.com/office/drawing/2014/main" id="{E0DD6DCC-9688-2C42-B9CA-DA0A4A118250}"/>
              </a:ext>
            </a:extLst>
          </p:cNvPr>
          <p:cNvSpPr>
            <a:spLocks noGrp="1"/>
          </p:cNvSpPr>
          <p:nvPr>
            <p:ph idx="1"/>
          </p:nvPr>
        </p:nvSpPr>
        <p:spPr>
          <a:xfrm>
            <a:off x="421105" y="1600201"/>
            <a:ext cx="11141242" cy="4525963"/>
          </a:xfrm>
        </p:spPr>
        <p:txBody>
          <a:bodyPr>
            <a:normAutofit fontScale="85000" lnSpcReduction="10000"/>
          </a:bodyPr>
          <a:lstStyle/>
          <a:p>
            <a:pPr>
              <a:lnSpc>
                <a:spcPct val="110000"/>
              </a:lnSpc>
            </a:pPr>
            <a:r>
              <a:rPr lang="en-US" b="1" dirty="0">
                <a:ea typeface="Myriad Pro" charset="0"/>
                <a:cs typeface="Myriad Pro" charset="0"/>
              </a:rPr>
              <a:t>Description of the intervention</a:t>
            </a:r>
            <a:r>
              <a:rPr lang="en-US" dirty="0">
                <a:ea typeface="Myriad Pro" charset="0"/>
                <a:cs typeface="Myriad Pro" charset="0"/>
              </a:rPr>
              <a:t>: Are relevant cross-cutting issues such as gender equality, human rights, marginalized groups or “leaving no one behind” identified? </a:t>
            </a:r>
          </a:p>
          <a:p>
            <a:pPr>
              <a:lnSpc>
                <a:spcPct val="110000"/>
              </a:lnSpc>
            </a:pPr>
            <a:r>
              <a:rPr lang="en-US" b="1" dirty="0">
                <a:ea typeface="Myriad Pro" charset="0"/>
                <a:cs typeface="Myriad Pro" charset="0"/>
              </a:rPr>
              <a:t>Evaluation approach and methods</a:t>
            </a:r>
            <a:r>
              <a:rPr lang="en-US" dirty="0">
                <a:ea typeface="Myriad Pro" charset="0"/>
                <a:cs typeface="Myriad Pro" charset="0"/>
              </a:rPr>
              <a:t>: Does the report specify how gender equality, vulnerability and social inclusion were addressed in the methodology, including how data-collection and analysis methods integrated gender considerations?</a:t>
            </a:r>
          </a:p>
          <a:p>
            <a:pPr>
              <a:lnSpc>
                <a:spcPct val="110000"/>
              </a:lnSpc>
            </a:pPr>
            <a:r>
              <a:rPr lang="en-US" b="1" dirty="0">
                <a:ea typeface="Myriad Pro" charset="0"/>
                <a:cs typeface="Myriad Pro" charset="0"/>
              </a:rPr>
              <a:t>Findings</a:t>
            </a:r>
            <a:r>
              <a:rPr lang="en-US" dirty="0">
                <a:ea typeface="Myriad Pro" charset="0"/>
                <a:cs typeface="Myriad Pro" charset="0"/>
              </a:rPr>
              <a:t>: Findings should reflect a gender analysis and cross-cutting issue questions</a:t>
            </a:r>
          </a:p>
          <a:p>
            <a:pPr>
              <a:lnSpc>
                <a:spcPct val="110000"/>
              </a:lnSpc>
            </a:pPr>
            <a:r>
              <a:rPr lang="en-US" b="1" dirty="0">
                <a:ea typeface="Myriad Pro" charset="0"/>
                <a:cs typeface="Myriad Pro" charset="0"/>
              </a:rPr>
              <a:t>Conclusions</a:t>
            </a:r>
            <a:r>
              <a:rPr lang="en-US" dirty="0">
                <a:ea typeface="Myriad Pro" charset="0"/>
                <a:cs typeface="Myriad Pro" charset="0"/>
              </a:rPr>
              <a:t>: Should respond to key evaluation questions… including issues in relation to gender equality and women’s empowerment </a:t>
            </a:r>
          </a:p>
          <a:p>
            <a:pPr>
              <a:lnSpc>
                <a:spcPct val="110000"/>
              </a:lnSpc>
            </a:pPr>
            <a:r>
              <a:rPr lang="en-US" b="1" dirty="0">
                <a:ea typeface="Myriad Pro" charset="0"/>
                <a:cs typeface="Myriad Pro" charset="0"/>
              </a:rPr>
              <a:t>Recommendations</a:t>
            </a:r>
            <a:r>
              <a:rPr lang="en-US" dirty="0">
                <a:ea typeface="Myriad Pro" charset="0"/>
                <a:cs typeface="Myriad Pro" charset="0"/>
              </a:rPr>
              <a:t>: Should address any gender equality and women’s empowerment issues and priorities for action to improve these aspects</a:t>
            </a:r>
          </a:p>
          <a:p>
            <a:pPr>
              <a:lnSpc>
                <a:spcPct val="110000"/>
              </a:lnSpc>
            </a:pPr>
            <a:endParaRPr lang="en-US" dirty="0">
              <a:ea typeface="Myriad Pro" charset="0"/>
              <a:cs typeface="Myriad Pro" charset="0"/>
            </a:endParaRPr>
          </a:p>
        </p:txBody>
      </p:sp>
    </p:spTree>
    <p:extLst>
      <p:ext uri="{BB962C8B-B14F-4D97-AF65-F5344CB8AC3E}">
        <p14:creationId xmlns:p14="http://schemas.microsoft.com/office/powerpoint/2010/main" val="1584853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0F77-8013-4BD5-8ABE-01675E4CC9CC}"/>
              </a:ext>
            </a:extLst>
          </p:cNvPr>
          <p:cNvSpPr>
            <a:spLocks noGrp="1"/>
          </p:cNvSpPr>
          <p:nvPr>
            <p:ph type="title"/>
          </p:nvPr>
        </p:nvSpPr>
        <p:spPr/>
        <p:txBody>
          <a:bodyPr vert="horz" lIns="91440" tIns="45720" rIns="91440" bIns="45720" rtlCol="0" anchor="b">
            <a:normAutofit fontScale="90000"/>
          </a:bodyPr>
          <a:lstStyle/>
          <a:p>
            <a:pPr algn="r"/>
            <a:r>
              <a:rPr lang="en-US" sz="4000" kern="1200">
                <a:solidFill>
                  <a:srgbClr val="FFFFFF"/>
                </a:solidFill>
                <a:latin typeface="+mj-lt"/>
                <a:ea typeface="+mj-ea"/>
                <a:cs typeface="+mj-cs"/>
              </a:rPr>
              <a:t>UN-SWAP EPI</a:t>
            </a:r>
          </a:p>
        </p:txBody>
      </p:sp>
      <p:sp>
        <p:nvSpPr>
          <p:cNvPr id="4" name="TextBox 3">
            <a:extLst>
              <a:ext uri="{FF2B5EF4-FFF2-40B4-BE49-F238E27FC236}">
                <a16:creationId xmlns:a16="http://schemas.microsoft.com/office/drawing/2014/main" id="{31A61034-3D32-423A-BCF4-D51451C81F25}"/>
              </a:ext>
            </a:extLst>
          </p:cNvPr>
          <p:cNvSpPr txBox="1"/>
          <p:nvPr/>
        </p:nvSpPr>
        <p:spPr>
          <a:xfrm>
            <a:off x="4891218" y="239577"/>
            <a:ext cx="6555347" cy="5546047"/>
          </a:xfrm>
          <a:prstGeom prst="rect">
            <a:avLst/>
          </a:prstGeom>
        </p:spPr>
        <p:txBody>
          <a:bodyPr vert="horz" lIns="91440" tIns="45720" rIns="91440" bIns="45720" rtlCol="0" anchor="ctr">
            <a:normAutofit/>
          </a:bodyPr>
          <a:lstStyle/>
          <a:p>
            <a:pPr marL="171450" marR="0" lvl="0" indent="-228600" fontAlgn="auto">
              <a:lnSpc>
                <a:spcPct val="90000"/>
              </a:lnSpc>
              <a:spcBef>
                <a:spcPts val="0"/>
              </a:spcBef>
              <a:spcAft>
                <a:spcPts val="12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All UN entities are required to assess the extent to which evaluation reports meet the gender-related UNEG Norms and Standards for Evaluation </a:t>
            </a:r>
          </a:p>
          <a:p>
            <a:pPr marL="171450" marR="0" lvl="0" indent="-228600" fontAlgn="auto">
              <a:lnSpc>
                <a:spcPct val="90000"/>
              </a:lnSpc>
              <a:spcBef>
                <a:spcPts val="0"/>
              </a:spcBef>
              <a:spcAft>
                <a:spcPts val="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3 criteria </a:t>
            </a:r>
          </a:p>
          <a:p>
            <a:pPr marL="62865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Gender equality and the empowerment of women are integrated in the evaluation’s </a:t>
            </a:r>
            <a:r>
              <a:rPr kumimoji="0" lang="en-US" sz="2000" b="1" i="0" u="none" strike="noStrike" cap="none" spc="0" normalizeH="0" baseline="0" noProof="0" dirty="0">
                <a:ln>
                  <a:noFill/>
                </a:ln>
                <a:effectLst/>
                <a:uLnTx/>
                <a:uFillTx/>
              </a:rPr>
              <a:t>scope</a:t>
            </a:r>
            <a:r>
              <a:rPr kumimoji="0" lang="en-US" sz="2000" b="0" i="0" u="none" strike="noStrike" cap="none" spc="0" normalizeH="0" baseline="0" noProof="0" dirty="0">
                <a:ln>
                  <a:noFill/>
                </a:ln>
                <a:effectLst/>
                <a:uLnTx/>
                <a:uFillTx/>
              </a:rPr>
              <a:t> of analysis, and </a:t>
            </a:r>
            <a:r>
              <a:rPr kumimoji="0" lang="en-US" sz="2000" b="1" i="0" u="none" strike="noStrike" cap="none" spc="0" normalizeH="0" baseline="0" noProof="0" dirty="0">
                <a:ln>
                  <a:noFill/>
                </a:ln>
                <a:effectLst/>
                <a:uLnTx/>
                <a:uFillTx/>
              </a:rPr>
              <a:t>evaluation criteria and questions </a:t>
            </a:r>
            <a:r>
              <a:rPr kumimoji="0" lang="en-US" sz="2000" b="0" i="0" u="none" strike="noStrike" cap="none" spc="0" normalizeH="0" baseline="0" noProof="0" dirty="0">
                <a:ln>
                  <a:noFill/>
                </a:ln>
                <a:effectLst/>
                <a:uLnTx/>
                <a:uFillTx/>
              </a:rPr>
              <a:t>are designed in a way that ensures that relevant data will be collected</a:t>
            </a:r>
          </a:p>
          <a:p>
            <a:pPr marL="62865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Gender-responsive </a:t>
            </a:r>
            <a:r>
              <a:rPr kumimoji="0" lang="en-US" sz="2000" b="1" i="0" u="none" strike="noStrike" cap="none" spc="0" normalizeH="0" baseline="0" noProof="0" dirty="0">
                <a:ln>
                  <a:noFill/>
                </a:ln>
                <a:effectLst/>
                <a:uLnTx/>
                <a:uFillTx/>
              </a:rPr>
              <a:t>methodology, methods, tools and data analysis techniques</a:t>
            </a:r>
            <a:r>
              <a:rPr kumimoji="0" lang="en-US" sz="2000" b="0" i="0" u="none" strike="noStrike" cap="none" spc="0" normalizeH="0" baseline="0" noProof="0" dirty="0">
                <a:ln>
                  <a:noFill/>
                </a:ln>
                <a:effectLst/>
                <a:uLnTx/>
                <a:uFillTx/>
              </a:rPr>
              <a:t> are selected</a:t>
            </a:r>
          </a:p>
          <a:p>
            <a:pPr marL="62865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The evaluation </a:t>
            </a:r>
            <a:r>
              <a:rPr kumimoji="0" lang="en-US" sz="2000" b="1" i="0" u="none" strike="noStrike" cap="none" spc="0" normalizeH="0" baseline="0" noProof="0" dirty="0">
                <a:ln>
                  <a:noFill/>
                </a:ln>
                <a:effectLst/>
                <a:uLnTx/>
                <a:uFillTx/>
              </a:rPr>
              <a:t>findings, conclusions and recommendations </a:t>
            </a:r>
            <a:r>
              <a:rPr kumimoji="0" lang="en-US" sz="2000" b="0" i="0" u="none" strike="noStrike" cap="none" spc="0" normalizeH="0" baseline="0" noProof="0" dirty="0">
                <a:ln>
                  <a:noFill/>
                </a:ln>
                <a:effectLst/>
                <a:uLnTx/>
                <a:uFillTx/>
              </a:rPr>
              <a:t>reflect a gender analysis</a:t>
            </a:r>
          </a:p>
        </p:txBody>
      </p:sp>
    </p:spTree>
    <p:extLst>
      <p:ext uri="{BB962C8B-B14F-4D97-AF65-F5344CB8AC3E}">
        <p14:creationId xmlns:p14="http://schemas.microsoft.com/office/powerpoint/2010/main" val="32307843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3DAF1F-D5C6-4808-B139-CFDFEEB210FE}"/>
              </a:ext>
            </a:extLst>
          </p:cNvPr>
          <p:cNvSpPr>
            <a:spLocks noGrp="1"/>
          </p:cNvSpPr>
          <p:nvPr>
            <p:ph idx="1"/>
          </p:nvPr>
        </p:nvSpPr>
        <p:spPr/>
        <p:txBody>
          <a:bodyPr/>
          <a:lstStyle/>
          <a:p>
            <a:pPr marL="171450" marR="0" lvl="0" indent="-228600" fontAlgn="auto">
              <a:lnSpc>
                <a:spcPct val="90000"/>
              </a:lnSpc>
              <a:spcBef>
                <a:spcPts val="0"/>
              </a:spcBef>
              <a:spcAft>
                <a:spcPts val="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4 point scoring scale</a:t>
            </a:r>
          </a:p>
          <a:p>
            <a:pPr marL="0" marR="0" lvl="0" indent="0" fontAlgn="auto">
              <a:lnSpc>
                <a:spcPct val="90000"/>
              </a:lnSpc>
              <a:spcBef>
                <a:spcPts val="0"/>
              </a:spcBef>
              <a:spcAft>
                <a:spcPts val="0"/>
              </a:spcAft>
              <a:buClrTx/>
              <a:buSzTx/>
              <a:buNone/>
              <a:tabLst/>
              <a:defRPr/>
            </a:pPr>
            <a:endParaRPr kumimoji="0" lang="en-US" sz="2000" b="1" i="0" u="none" strike="noStrike" cap="none" spc="0" normalizeH="0" baseline="0" noProof="0" dirty="0">
              <a:ln>
                <a:noFill/>
              </a:ln>
              <a:effectLst/>
              <a:uLnTx/>
              <a:uFillTx/>
            </a:endParaRPr>
          </a:p>
          <a:p>
            <a:pPr marL="62865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dirty="0">
                <a:ln>
                  <a:noFill/>
                </a:ln>
                <a:effectLst/>
                <a:uLnTx/>
                <a:uFillTx/>
              </a:rPr>
              <a:t>0</a:t>
            </a:r>
            <a:r>
              <a:rPr kumimoji="0" lang="en-US" b="0" i="0" u="none" strike="noStrike" cap="none" spc="0" normalizeH="0" baseline="0" noProof="0" dirty="0">
                <a:ln>
                  <a:noFill/>
                </a:ln>
                <a:effectLst/>
                <a:uLnTx/>
                <a:uFillTx/>
              </a:rPr>
              <a:t> = </a:t>
            </a:r>
            <a:r>
              <a:rPr kumimoji="0" lang="en-US" b="1" i="0" u="none" strike="noStrike" cap="none" spc="0" normalizeH="0" baseline="0" noProof="0" dirty="0">
                <a:ln>
                  <a:noFill/>
                </a:ln>
                <a:effectLst/>
                <a:uLnTx/>
                <a:uFillTx/>
              </a:rPr>
              <a:t>Not at all integrated</a:t>
            </a:r>
            <a:r>
              <a:rPr kumimoji="0" lang="en-US" sz="2000" b="0" i="0" u="none" strike="noStrike" cap="none" spc="0" normalizeH="0" baseline="0" noProof="0" dirty="0">
                <a:ln>
                  <a:noFill/>
                </a:ln>
                <a:effectLst/>
                <a:uLnTx/>
                <a:uFillTx/>
              </a:rPr>
              <a:t>. Applies when none of the elements under a criterion are met. </a:t>
            </a:r>
          </a:p>
          <a:p>
            <a:pPr marL="62865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dirty="0">
                <a:ln>
                  <a:noFill/>
                </a:ln>
                <a:effectLst/>
                <a:uLnTx/>
                <a:uFillTx/>
              </a:rPr>
              <a:t>1</a:t>
            </a:r>
            <a:r>
              <a:rPr kumimoji="0" lang="en-US" b="0" i="0" u="none" strike="noStrike" cap="none" spc="0" normalizeH="0" baseline="0" noProof="0" dirty="0">
                <a:ln>
                  <a:noFill/>
                </a:ln>
                <a:effectLst/>
                <a:uLnTx/>
                <a:uFillTx/>
              </a:rPr>
              <a:t> = </a:t>
            </a:r>
            <a:r>
              <a:rPr kumimoji="0" lang="en-US" b="1" i="0" u="none" strike="noStrike" cap="none" spc="0" normalizeH="0" baseline="0" noProof="0" dirty="0">
                <a:ln>
                  <a:noFill/>
                </a:ln>
                <a:effectLst/>
                <a:uLnTx/>
                <a:uFillTx/>
              </a:rPr>
              <a:t>Partially integrated</a:t>
            </a:r>
            <a:r>
              <a:rPr kumimoji="0" lang="en-US" sz="2000" b="0" i="0" u="none" strike="noStrike" cap="none" spc="0" normalizeH="0" baseline="0" noProof="0" dirty="0">
                <a:ln>
                  <a:noFill/>
                </a:ln>
                <a:effectLst/>
                <a:uLnTx/>
                <a:uFillTx/>
              </a:rPr>
              <a:t>. Applies when some minimal elements are met but further progress is needed and remedial action to meet the standard is required. </a:t>
            </a:r>
          </a:p>
          <a:p>
            <a:pPr marL="62865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dirty="0">
                <a:ln>
                  <a:noFill/>
                </a:ln>
                <a:effectLst/>
                <a:uLnTx/>
                <a:uFillTx/>
              </a:rPr>
              <a:t>2</a:t>
            </a:r>
            <a:r>
              <a:rPr kumimoji="0" lang="en-US" b="0" i="0" u="none" strike="noStrike" cap="none" spc="0" normalizeH="0" baseline="0" noProof="0" dirty="0">
                <a:ln>
                  <a:noFill/>
                </a:ln>
                <a:effectLst/>
                <a:uLnTx/>
                <a:uFillTx/>
              </a:rPr>
              <a:t> = </a:t>
            </a:r>
            <a:r>
              <a:rPr kumimoji="0" lang="en-US" b="1" i="0" u="none" strike="noStrike" cap="none" spc="0" normalizeH="0" baseline="0" noProof="0" dirty="0">
                <a:ln>
                  <a:noFill/>
                </a:ln>
                <a:effectLst/>
                <a:uLnTx/>
                <a:uFillTx/>
              </a:rPr>
              <a:t>Satisfactorily integrated</a:t>
            </a:r>
            <a:r>
              <a:rPr kumimoji="0" lang="en-US" sz="2000" b="0" i="0" u="none" strike="noStrike" cap="none" spc="0" normalizeH="0" baseline="0" noProof="0" dirty="0">
                <a:ln>
                  <a:noFill/>
                </a:ln>
                <a:effectLst/>
                <a:uLnTx/>
                <a:uFillTx/>
              </a:rPr>
              <a:t>. Applies when a satisfactory level has been reached and many of the elements are met </a:t>
            </a:r>
            <a:r>
              <a:rPr kumimoji="0" lang="en-US" sz="2000" b="0" i="1" u="none" strike="noStrike" cap="none" spc="0" normalizeH="0" baseline="0" noProof="0" dirty="0">
                <a:ln>
                  <a:noFill/>
                </a:ln>
                <a:effectLst/>
                <a:uLnTx/>
                <a:uFillTx/>
              </a:rPr>
              <a:t>but still improvement could be done</a:t>
            </a:r>
            <a:r>
              <a:rPr kumimoji="0" lang="en-US" sz="2000" b="0" i="0" u="none" strike="noStrike" cap="none" spc="0" normalizeH="0" baseline="0" noProof="0" dirty="0">
                <a:ln>
                  <a:noFill/>
                </a:ln>
                <a:effectLst/>
                <a:uLnTx/>
                <a:uFillTx/>
              </a:rPr>
              <a:t>. </a:t>
            </a:r>
          </a:p>
          <a:p>
            <a:pPr marL="62865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dirty="0">
                <a:ln>
                  <a:noFill/>
                </a:ln>
                <a:effectLst/>
                <a:uLnTx/>
                <a:uFillTx/>
              </a:rPr>
              <a:t>3</a:t>
            </a:r>
            <a:r>
              <a:rPr kumimoji="0" lang="en-US" b="0" i="0" u="none" strike="noStrike" cap="none" spc="0" normalizeH="0" baseline="0" noProof="0" dirty="0">
                <a:ln>
                  <a:noFill/>
                </a:ln>
                <a:effectLst/>
                <a:uLnTx/>
                <a:uFillTx/>
              </a:rPr>
              <a:t> = </a:t>
            </a:r>
            <a:r>
              <a:rPr kumimoji="0" lang="en-US" b="1" i="0" u="none" strike="noStrike" cap="none" spc="0" normalizeH="0" baseline="0" noProof="0" dirty="0">
                <a:ln>
                  <a:noFill/>
                </a:ln>
                <a:effectLst/>
                <a:uLnTx/>
                <a:uFillTx/>
              </a:rPr>
              <a:t>Fully integrated</a:t>
            </a:r>
            <a:r>
              <a:rPr kumimoji="0" lang="en-US" sz="2000" b="0" i="0" u="none" strike="noStrike" cap="none" spc="0" normalizeH="0" baseline="0" noProof="0" dirty="0">
                <a:ln>
                  <a:noFill/>
                </a:ln>
                <a:effectLst/>
                <a:uLnTx/>
                <a:uFillTx/>
              </a:rPr>
              <a:t>. Applies when all of the elements under a criterion are met, used and fully integrated in the evaluation and no remedial action is required. </a:t>
            </a:r>
          </a:p>
          <a:p>
            <a:endParaRPr lang="en-US" dirty="0"/>
          </a:p>
        </p:txBody>
      </p:sp>
      <p:sp>
        <p:nvSpPr>
          <p:cNvPr id="2" name="Title 1">
            <a:extLst>
              <a:ext uri="{FF2B5EF4-FFF2-40B4-BE49-F238E27FC236}">
                <a16:creationId xmlns:a16="http://schemas.microsoft.com/office/drawing/2014/main" id="{AFD60F77-8013-4BD5-8ABE-01675E4CC9CC}"/>
              </a:ext>
            </a:extLst>
          </p:cNvPr>
          <p:cNvSpPr>
            <a:spLocks noGrp="1"/>
          </p:cNvSpPr>
          <p:nvPr>
            <p:ph type="title"/>
          </p:nvPr>
        </p:nvSpPr>
        <p:spPr/>
        <p:txBody>
          <a:bodyPr vert="horz" lIns="91440" tIns="45720" rIns="91440" bIns="45720" rtlCol="0" anchor="b">
            <a:normAutofit fontScale="90000"/>
          </a:bodyPr>
          <a:lstStyle/>
          <a:p>
            <a:pPr algn="r"/>
            <a:r>
              <a:rPr lang="en-US" sz="4000" kern="1200">
                <a:solidFill>
                  <a:srgbClr val="FFFFFF"/>
                </a:solidFill>
                <a:latin typeface="+mj-lt"/>
                <a:ea typeface="+mj-ea"/>
                <a:cs typeface="+mj-cs"/>
              </a:rPr>
              <a:t>UN-SWAP EPI</a:t>
            </a:r>
          </a:p>
        </p:txBody>
      </p:sp>
      <p:sp>
        <p:nvSpPr>
          <p:cNvPr id="4" name="TextBox 3">
            <a:extLst>
              <a:ext uri="{FF2B5EF4-FFF2-40B4-BE49-F238E27FC236}">
                <a16:creationId xmlns:a16="http://schemas.microsoft.com/office/drawing/2014/main" id="{31A61034-3D32-423A-BCF4-D51451C81F25}"/>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marL="171450" marR="0" lvl="0" indent="-228600" fontAlgn="auto">
              <a:lnSpc>
                <a:spcPct val="90000"/>
              </a:lnSpc>
              <a:spcBef>
                <a:spcPts val="0"/>
              </a:spcBef>
              <a:spcAft>
                <a:spcPts val="0"/>
              </a:spcAft>
              <a:buClrTx/>
              <a:buSzTx/>
              <a:buFont typeface="Arial" panose="020B0604020202020204" pitchFamily="34" charset="0"/>
              <a:buChar char="•"/>
              <a:tabLst/>
              <a:defRPr/>
            </a:pPr>
            <a:endParaRPr kumimoji="0" lang="en-US" sz="2000" b="0" i="0" u="none" strike="noStrike" cap="none" spc="0" normalizeH="0" baseline="0" noProof="0">
              <a:ln>
                <a:noFill/>
              </a:ln>
              <a:effectLst/>
              <a:uLnTx/>
              <a:uFillTx/>
            </a:endParaRPr>
          </a:p>
        </p:txBody>
      </p:sp>
    </p:spTree>
    <p:extLst>
      <p:ext uri="{BB962C8B-B14F-4D97-AF65-F5344CB8AC3E}">
        <p14:creationId xmlns:p14="http://schemas.microsoft.com/office/powerpoint/2010/main" val="22951049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09CB-812C-47CF-B2F4-D16FD695CE21}"/>
              </a:ext>
            </a:extLst>
          </p:cNvPr>
          <p:cNvSpPr>
            <a:spLocks noGrp="1"/>
          </p:cNvSpPr>
          <p:nvPr>
            <p:ph type="title"/>
          </p:nvPr>
        </p:nvSpPr>
        <p:spPr/>
        <p:txBody>
          <a:bodyPr/>
          <a:lstStyle/>
          <a:p>
            <a:pPr algn="l"/>
            <a:r>
              <a:rPr lang="en-US" b="1" dirty="0"/>
              <a:t>Report scores</a:t>
            </a:r>
          </a:p>
        </p:txBody>
      </p:sp>
      <p:graphicFrame>
        <p:nvGraphicFramePr>
          <p:cNvPr id="4" name="Content Placeholder 3">
            <a:extLst>
              <a:ext uri="{FF2B5EF4-FFF2-40B4-BE49-F238E27FC236}">
                <a16:creationId xmlns:a16="http://schemas.microsoft.com/office/drawing/2014/main" id="{889D36C2-29D5-4A35-9F4A-D05C4D17BF96}"/>
              </a:ext>
            </a:extLst>
          </p:cNvPr>
          <p:cNvGraphicFramePr>
            <a:graphicFrameLocks noGrp="1"/>
          </p:cNvGraphicFramePr>
          <p:nvPr>
            <p:ph idx="1"/>
          </p:nvPr>
        </p:nvGraphicFramePr>
        <p:xfrm>
          <a:off x="1981200" y="2057400"/>
          <a:ext cx="4474840" cy="1483360"/>
        </p:xfrm>
        <a:graphic>
          <a:graphicData uri="http://schemas.openxmlformats.org/drawingml/2006/table">
            <a:tbl>
              <a:tblPr firstRow="1" bandRow="1">
                <a:tableStyleId>{C083E6E3-FA7D-4D7B-A595-EF9225AFEA82}</a:tableStyleId>
              </a:tblPr>
              <a:tblGrid>
                <a:gridCol w="827865">
                  <a:extLst>
                    <a:ext uri="{9D8B030D-6E8A-4147-A177-3AD203B41FA5}">
                      <a16:colId xmlns:a16="http://schemas.microsoft.com/office/drawing/2014/main" val="805403235"/>
                    </a:ext>
                  </a:extLst>
                </a:gridCol>
                <a:gridCol w="3646975">
                  <a:extLst>
                    <a:ext uri="{9D8B030D-6E8A-4147-A177-3AD203B41FA5}">
                      <a16:colId xmlns:a16="http://schemas.microsoft.com/office/drawing/2014/main" val="2743875708"/>
                    </a:ext>
                  </a:extLst>
                </a:gridCol>
              </a:tblGrid>
              <a:tr h="370840">
                <a:tc gridSpan="2">
                  <a:txBody>
                    <a:bodyPr/>
                    <a:lstStyle/>
                    <a:p>
                      <a:r>
                        <a:rPr lang="en-US" dirty="0"/>
                        <a:t>Individual Report Scores</a:t>
                      </a:r>
                    </a:p>
                  </a:txBody>
                  <a:tcPr/>
                </a:tc>
                <a:tc hMerge="1">
                  <a:txBody>
                    <a:bodyPr/>
                    <a:lstStyle/>
                    <a:p>
                      <a:endParaRPr lang="en-US" dirty="0"/>
                    </a:p>
                  </a:txBody>
                  <a:tcPr/>
                </a:tc>
                <a:extLst>
                  <a:ext uri="{0D108BD9-81ED-4DB2-BD59-A6C34878D82A}">
                    <a16:rowId xmlns:a16="http://schemas.microsoft.com/office/drawing/2014/main" val="3037623756"/>
                  </a:ext>
                </a:extLst>
              </a:tr>
              <a:tr h="370840">
                <a:tc>
                  <a:txBody>
                    <a:bodyPr/>
                    <a:lstStyle/>
                    <a:p>
                      <a:r>
                        <a:rPr lang="en-US" dirty="0"/>
                        <a:t>0-3</a:t>
                      </a:r>
                    </a:p>
                  </a:txBody>
                  <a:tcPr/>
                </a:tc>
                <a:tc>
                  <a:txBody>
                    <a:bodyPr/>
                    <a:lstStyle/>
                    <a:p>
                      <a:r>
                        <a:rPr lang="en-US" dirty="0"/>
                        <a:t>Misses requirements</a:t>
                      </a:r>
                    </a:p>
                  </a:txBody>
                  <a:tcPr/>
                </a:tc>
                <a:extLst>
                  <a:ext uri="{0D108BD9-81ED-4DB2-BD59-A6C34878D82A}">
                    <a16:rowId xmlns:a16="http://schemas.microsoft.com/office/drawing/2014/main" val="4237318346"/>
                  </a:ext>
                </a:extLst>
              </a:tr>
              <a:tr h="370840">
                <a:tc>
                  <a:txBody>
                    <a:bodyPr/>
                    <a:lstStyle/>
                    <a:p>
                      <a:r>
                        <a:rPr lang="en-US" dirty="0"/>
                        <a:t>4-6</a:t>
                      </a:r>
                    </a:p>
                  </a:txBody>
                  <a:tcPr/>
                </a:tc>
                <a:tc>
                  <a:txBody>
                    <a:bodyPr/>
                    <a:lstStyle/>
                    <a:p>
                      <a:r>
                        <a:rPr lang="en-US" dirty="0"/>
                        <a:t>Approaches requirements</a:t>
                      </a:r>
                    </a:p>
                  </a:txBody>
                  <a:tcPr/>
                </a:tc>
                <a:extLst>
                  <a:ext uri="{0D108BD9-81ED-4DB2-BD59-A6C34878D82A}">
                    <a16:rowId xmlns:a16="http://schemas.microsoft.com/office/drawing/2014/main" val="3344750267"/>
                  </a:ext>
                </a:extLst>
              </a:tr>
              <a:tr h="370840">
                <a:tc>
                  <a:txBody>
                    <a:bodyPr/>
                    <a:lstStyle/>
                    <a:p>
                      <a:r>
                        <a:rPr lang="en-US" dirty="0"/>
                        <a:t>7-9</a:t>
                      </a:r>
                    </a:p>
                  </a:txBody>
                  <a:tcPr/>
                </a:tc>
                <a:tc>
                  <a:txBody>
                    <a:bodyPr/>
                    <a:lstStyle/>
                    <a:p>
                      <a:r>
                        <a:rPr lang="en-US" dirty="0"/>
                        <a:t>Meets requirements</a:t>
                      </a:r>
                    </a:p>
                  </a:txBody>
                  <a:tcPr/>
                </a:tc>
                <a:extLst>
                  <a:ext uri="{0D108BD9-81ED-4DB2-BD59-A6C34878D82A}">
                    <a16:rowId xmlns:a16="http://schemas.microsoft.com/office/drawing/2014/main" val="4269999996"/>
                  </a:ext>
                </a:extLst>
              </a:tr>
            </a:tbl>
          </a:graphicData>
        </a:graphic>
      </p:graphicFrame>
      <p:graphicFrame>
        <p:nvGraphicFramePr>
          <p:cNvPr id="7" name="Content Placeholder 3">
            <a:extLst>
              <a:ext uri="{FF2B5EF4-FFF2-40B4-BE49-F238E27FC236}">
                <a16:creationId xmlns:a16="http://schemas.microsoft.com/office/drawing/2014/main" id="{47AC3B50-93B3-4590-A926-2765F32E206F}"/>
              </a:ext>
            </a:extLst>
          </p:cNvPr>
          <p:cNvGraphicFramePr>
            <a:graphicFrameLocks/>
          </p:cNvGraphicFramePr>
          <p:nvPr/>
        </p:nvGraphicFramePr>
        <p:xfrm>
          <a:off x="1981200" y="4058920"/>
          <a:ext cx="4474840" cy="1483360"/>
        </p:xfrm>
        <a:graphic>
          <a:graphicData uri="http://schemas.openxmlformats.org/drawingml/2006/table">
            <a:tbl>
              <a:tblPr firstRow="1" bandRow="1">
                <a:tableStyleId>{9D7B26C5-4107-4FEC-AEDC-1716B250A1EF}</a:tableStyleId>
              </a:tblPr>
              <a:tblGrid>
                <a:gridCol w="1514691">
                  <a:extLst>
                    <a:ext uri="{9D8B030D-6E8A-4147-A177-3AD203B41FA5}">
                      <a16:colId xmlns:a16="http://schemas.microsoft.com/office/drawing/2014/main" val="805403235"/>
                    </a:ext>
                  </a:extLst>
                </a:gridCol>
                <a:gridCol w="2960149">
                  <a:extLst>
                    <a:ext uri="{9D8B030D-6E8A-4147-A177-3AD203B41FA5}">
                      <a16:colId xmlns:a16="http://schemas.microsoft.com/office/drawing/2014/main" val="2743875708"/>
                    </a:ext>
                  </a:extLst>
                </a:gridCol>
              </a:tblGrid>
              <a:tr h="370840">
                <a:tc gridSpan="2">
                  <a:txBody>
                    <a:bodyPr/>
                    <a:lstStyle/>
                    <a:p>
                      <a:r>
                        <a:rPr lang="en-US" dirty="0"/>
                        <a:t>Aggregate Scores</a:t>
                      </a:r>
                    </a:p>
                  </a:txBody>
                  <a:tcPr/>
                </a:tc>
                <a:tc hMerge="1">
                  <a:txBody>
                    <a:bodyPr/>
                    <a:lstStyle/>
                    <a:p>
                      <a:endParaRPr lang="en-US" dirty="0"/>
                    </a:p>
                  </a:txBody>
                  <a:tcPr/>
                </a:tc>
                <a:extLst>
                  <a:ext uri="{0D108BD9-81ED-4DB2-BD59-A6C34878D82A}">
                    <a16:rowId xmlns:a16="http://schemas.microsoft.com/office/drawing/2014/main" val="3037623756"/>
                  </a:ext>
                </a:extLst>
              </a:tr>
              <a:tr h="370840">
                <a:tc>
                  <a:txBody>
                    <a:bodyPr/>
                    <a:lstStyle/>
                    <a:p>
                      <a:r>
                        <a:rPr lang="en-US" dirty="0"/>
                        <a:t>0-3,49</a:t>
                      </a:r>
                    </a:p>
                  </a:txBody>
                  <a:tcPr/>
                </a:tc>
                <a:tc>
                  <a:txBody>
                    <a:bodyPr/>
                    <a:lstStyle/>
                    <a:p>
                      <a:r>
                        <a:rPr lang="en-US" dirty="0"/>
                        <a:t>Misses requirements</a:t>
                      </a:r>
                    </a:p>
                  </a:txBody>
                  <a:tcPr/>
                </a:tc>
                <a:extLst>
                  <a:ext uri="{0D108BD9-81ED-4DB2-BD59-A6C34878D82A}">
                    <a16:rowId xmlns:a16="http://schemas.microsoft.com/office/drawing/2014/main" val="4237318346"/>
                  </a:ext>
                </a:extLst>
              </a:tr>
              <a:tr h="370840">
                <a:tc>
                  <a:txBody>
                    <a:bodyPr/>
                    <a:lstStyle/>
                    <a:p>
                      <a:r>
                        <a:rPr lang="en-US" dirty="0"/>
                        <a:t>3,50 – 6,49</a:t>
                      </a:r>
                    </a:p>
                  </a:txBody>
                  <a:tcPr/>
                </a:tc>
                <a:tc>
                  <a:txBody>
                    <a:bodyPr/>
                    <a:lstStyle/>
                    <a:p>
                      <a:r>
                        <a:rPr lang="en-US" dirty="0"/>
                        <a:t>Approaches requirements</a:t>
                      </a:r>
                    </a:p>
                  </a:txBody>
                  <a:tcPr/>
                </a:tc>
                <a:extLst>
                  <a:ext uri="{0D108BD9-81ED-4DB2-BD59-A6C34878D82A}">
                    <a16:rowId xmlns:a16="http://schemas.microsoft.com/office/drawing/2014/main" val="3344750267"/>
                  </a:ext>
                </a:extLst>
              </a:tr>
              <a:tr h="370840">
                <a:tc>
                  <a:txBody>
                    <a:bodyPr/>
                    <a:lstStyle/>
                    <a:p>
                      <a:r>
                        <a:rPr lang="en-US" dirty="0"/>
                        <a:t>6,50 – 9,0</a:t>
                      </a:r>
                    </a:p>
                  </a:txBody>
                  <a:tcPr/>
                </a:tc>
                <a:tc>
                  <a:txBody>
                    <a:bodyPr/>
                    <a:lstStyle/>
                    <a:p>
                      <a:r>
                        <a:rPr lang="en-US" dirty="0"/>
                        <a:t>Meets requirements</a:t>
                      </a:r>
                    </a:p>
                  </a:txBody>
                  <a:tcPr/>
                </a:tc>
                <a:extLst>
                  <a:ext uri="{0D108BD9-81ED-4DB2-BD59-A6C34878D82A}">
                    <a16:rowId xmlns:a16="http://schemas.microsoft.com/office/drawing/2014/main" val="4269999996"/>
                  </a:ext>
                </a:extLst>
              </a:tr>
            </a:tbl>
          </a:graphicData>
        </a:graphic>
      </p:graphicFrame>
      <p:sp>
        <p:nvSpPr>
          <p:cNvPr id="3" name="TextBox 2">
            <a:extLst>
              <a:ext uri="{FF2B5EF4-FFF2-40B4-BE49-F238E27FC236}">
                <a16:creationId xmlns:a16="http://schemas.microsoft.com/office/drawing/2014/main" id="{8C1149D9-6978-435E-9A05-581947781149}"/>
              </a:ext>
            </a:extLst>
          </p:cNvPr>
          <p:cNvSpPr txBox="1"/>
          <p:nvPr/>
        </p:nvSpPr>
        <p:spPr>
          <a:xfrm>
            <a:off x="6744072" y="2041651"/>
            <a:ext cx="3672408" cy="923330"/>
          </a:xfrm>
          <a:prstGeom prst="rect">
            <a:avLst/>
          </a:prstGeom>
          <a:noFill/>
        </p:spPr>
        <p:txBody>
          <a:bodyPr wrap="square" rtlCol="0">
            <a:spAutoFit/>
          </a:bodyPr>
          <a:lstStyle/>
          <a:p>
            <a:r>
              <a:rPr lang="en-US" dirty="0"/>
              <a:t>The aggregated score is reported as part of the agency scorecard in the UN-SWAP online reporting system </a:t>
            </a:r>
          </a:p>
        </p:txBody>
      </p:sp>
      <p:sp>
        <p:nvSpPr>
          <p:cNvPr id="8" name="Slide Number Placeholder 2">
            <a:extLst>
              <a:ext uri="{FF2B5EF4-FFF2-40B4-BE49-F238E27FC236}">
                <a16:creationId xmlns:a16="http://schemas.microsoft.com/office/drawing/2014/main" id="{E7251678-DB09-EF4F-998B-D1BC20DBB7EC}"/>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98</a:t>
            </a:fld>
            <a:endParaRPr lang="en-GB" dirty="0"/>
          </a:p>
        </p:txBody>
      </p:sp>
      <p:sp>
        <p:nvSpPr>
          <p:cNvPr id="9" name="TextBox 8">
            <a:extLst>
              <a:ext uri="{FF2B5EF4-FFF2-40B4-BE49-F238E27FC236}">
                <a16:creationId xmlns:a16="http://schemas.microsoft.com/office/drawing/2014/main" id="{DC0F0EB3-FB3B-47FC-9239-1F8D7B6C53C7}"/>
              </a:ext>
            </a:extLst>
          </p:cNvPr>
          <p:cNvSpPr txBox="1"/>
          <p:nvPr/>
        </p:nvSpPr>
        <p:spPr>
          <a:xfrm>
            <a:off x="3046997" y="2985382"/>
            <a:ext cx="6093994" cy="923330"/>
          </a:xfrm>
          <a:prstGeom prst="rect">
            <a:avLst/>
          </a:prstGeom>
          <a:noFill/>
        </p:spPr>
        <p:txBody>
          <a:bodyPr wrap="square">
            <a:spAutoFit/>
          </a:bodyPr>
          <a:lstStyle/>
          <a:p>
            <a:r>
              <a:rPr lang="en-US" dirty="0"/>
              <a:t>Each assessed report receives a score. </a:t>
            </a:r>
          </a:p>
          <a:p>
            <a:r>
              <a:rPr lang="en-US" dirty="0"/>
              <a:t>The scores are then aggregated to provide the agency score, reported annually. </a:t>
            </a:r>
          </a:p>
        </p:txBody>
      </p:sp>
    </p:spTree>
    <p:extLst>
      <p:ext uri="{BB962C8B-B14F-4D97-AF65-F5344CB8AC3E}">
        <p14:creationId xmlns:p14="http://schemas.microsoft.com/office/powerpoint/2010/main" val="22288372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2FF4EB-83D0-4D41-B98E-412AF26283B2}"/>
              </a:ext>
            </a:extLst>
          </p:cNvPr>
          <p:cNvSpPr>
            <a:spLocks noGrp="1"/>
          </p:cNvSpPr>
          <p:nvPr>
            <p:ph type="title"/>
          </p:nvPr>
        </p:nvSpPr>
        <p:spPr/>
        <p:txBody>
          <a:bodyPr/>
          <a:lstStyle/>
          <a:p>
            <a:r>
              <a:rPr lang="en-US" dirty="0"/>
              <a:t>Becoming a UN Evaluator </a:t>
            </a:r>
          </a:p>
        </p:txBody>
      </p:sp>
      <p:cxnSp>
        <p:nvCxnSpPr>
          <p:cNvPr id="9" name="Gerade Verbindung 8">
            <a:extLst>
              <a:ext uri="{FF2B5EF4-FFF2-40B4-BE49-F238E27FC236}">
                <a16:creationId xmlns:a16="http://schemas.microsoft.com/office/drawing/2014/main" id="{E17BCEB2-75A4-5B46-A6D5-F1A8C12C047B}"/>
              </a:ext>
            </a:extLst>
          </p:cNvPr>
          <p:cNvCxnSpPr/>
          <p:nvPr/>
        </p:nvCxnSpPr>
        <p:spPr>
          <a:xfrm>
            <a:off x="1524000" y="980728"/>
            <a:ext cx="7308304"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B590B949-1189-3445-92B9-DB25F8FEE0AD}"/>
              </a:ext>
            </a:extLst>
          </p:cNvPr>
          <p:cNvSpPr>
            <a:spLocks noGrp="1"/>
          </p:cNvSpPr>
          <p:nvPr>
            <p:ph type="sldNum" sz="quarter" idx="12"/>
          </p:nvPr>
        </p:nvSpPr>
        <p:spPr>
          <a:xfrm>
            <a:off x="8544272" y="6525345"/>
            <a:ext cx="2133600" cy="365125"/>
          </a:xfrm>
        </p:spPr>
        <p:txBody>
          <a:bodyPr/>
          <a:lstStyle/>
          <a:p>
            <a:fld id="{B551A128-F567-4217-B797-15FA9F5188C8}" type="slidenum">
              <a:rPr lang="en-GB" smtClean="0"/>
              <a:t>99</a:t>
            </a:fld>
            <a:endParaRPr lang="en-GB" dirty="0"/>
          </a:p>
        </p:txBody>
      </p:sp>
    </p:spTree>
    <p:extLst>
      <p:ext uri="{BB962C8B-B14F-4D97-AF65-F5344CB8AC3E}">
        <p14:creationId xmlns:p14="http://schemas.microsoft.com/office/powerpoint/2010/main" val="153014406"/>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E0FB38D6FCFA418DA39187A7920BEA" ma:contentTypeVersion="16" ma:contentTypeDescription="Create a new document." ma:contentTypeScope="" ma:versionID="e05243cd2ec4de9266c9d3ac0ba8505f">
  <xsd:schema xmlns:xsd="http://www.w3.org/2001/XMLSchema" xmlns:xs="http://www.w3.org/2001/XMLSchema" xmlns:p="http://schemas.microsoft.com/office/2006/metadata/properties" xmlns:ns2="d75abbe9-4b63-46ba-acaa-ae82d37ec5f4" xmlns:ns3="9d5e6f84-5843-49cc-89a8-d7ee1a915182" targetNamespace="http://schemas.microsoft.com/office/2006/metadata/properties" ma:root="true" ma:fieldsID="1a360971577aadeb067955e347920c09" ns2:_="" ns3:_="">
    <xsd:import namespace="d75abbe9-4b63-46ba-acaa-ae82d37ec5f4"/>
    <xsd:import namespace="9d5e6f84-5843-49cc-89a8-d7ee1a9151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5abbe9-4b63-46ba-acaa-ae82d37ec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5e6f84-5843-49cc-89a8-d7ee1a9151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228fd1-6eef-40f4-b049-6e671a314f8d}" ma:internalName="TaxCatchAll" ma:showField="CatchAllData" ma:web="9d5e6f84-5843-49cc-89a8-d7ee1a915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d5e6f84-5843-49cc-89a8-d7ee1a915182">
      <UserInfo>
        <DisplayName>Richard Jones</DisplayName>
        <AccountId>16</AccountId>
        <AccountType/>
      </UserInfo>
      <UserInfo>
        <DisplayName>Yogesh Kumar Bhatt</DisplayName>
        <AccountId>15</AccountId>
        <AccountType/>
      </UserInfo>
      <UserInfo>
        <DisplayName>Nthanda Manduwi</DisplayName>
        <AccountId>1958</AccountId>
        <AccountType/>
      </UserInfo>
    </SharedWithUsers>
    <lcf76f155ced4ddcb4097134ff3c332f xmlns="d75abbe9-4b63-46ba-acaa-ae82d37ec5f4">
      <Terms xmlns="http://schemas.microsoft.com/office/infopath/2007/PartnerControls"/>
    </lcf76f155ced4ddcb4097134ff3c332f>
    <TaxCatchAll xmlns="9d5e6f84-5843-49cc-89a8-d7ee1a915182" xsi:nil="true"/>
  </documentManagement>
</p:properties>
</file>

<file path=customXml/itemProps1.xml><?xml version="1.0" encoding="utf-8"?>
<ds:datastoreItem xmlns:ds="http://schemas.openxmlformats.org/officeDocument/2006/customXml" ds:itemID="{B572F789-6A13-4CAA-8A55-958541A68883}">
  <ds:schemaRefs>
    <ds:schemaRef ds:uri="9d5e6f84-5843-49cc-89a8-d7ee1a915182"/>
    <ds:schemaRef ds:uri="d75abbe9-4b63-46ba-acaa-ae82d37ec5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320B34-3B3D-467F-B50E-DA7CAE26A877}">
  <ds:schemaRefs>
    <ds:schemaRef ds:uri="http://schemas.microsoft.com/sharepoint/v3/contenttype/forms"/>
  </ds:schemaRefs>
</ds:datastoreItem>
</file>

<file path=customXml/itemProps3.xml><?xml version="1.0" encoding="utf-8"?>
<ds:datastoreItem xmlns:ds="http://schemas.openxmlformats.org/officeDocument/2006/customXml" ds:itemID="{880BB25D-2FF7-4279-A760-140AD81464F0}">
  <ds:schemaRefs>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 ds:uri="9d5e6f84-5843-49cc-89a8-d7ee1a915182"/>
    <ds:schemaRef ds:uri="http://purl.org/dc/terms/"/>
    <ds:schemaRef ds:uri="http://schemas.openxmlformats.org/package/2006/metadata/core-properties"/>
    <ds:schemaRef ds:uri="d75abbe9-4b63-46ba-acaa-ae82d37ec5f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1251</TotalTime>
  <Words>6171</Words>
  <Application>Microsoft Office PowerPoint</Application>
  <PresentationFormat>Widescreen</PresentationFormat>
  <Paragraphs>1043</Paragraphs>
  <Slides>106</Slides>
  <Notes>104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18" baseType="lpstr">
      <vt:lpstr>Arial</vt:lpstr>
      <vt:lpstr>Arial Nova</vt:lpstr>
      <vt:lpstr>Calibri</vt:lpstr>
      <vt:lpstr>Calibri Light</vt:lpstr>
      <vt:lpstr>Myriad Pro</vt:lpstr>
      <vt:lpstr>Roboto</vt:lpstr>
      <vt:lpstr>Symbol</vt:lpstr>
      <vt:lpstr>Times New Roman</vt:lpstr>
      <vt:lpstr>Tw Cen MT</vt:lpstr>
      <vt:lpstr>Wingdings</vt:lpstr>
      <vt:lpstr>Office Theme</vt:lpstr>
      <vt:lpstr>Document</vt:lpstr>
      <vt:lpstr>Evaluation in the UN</vt:lpstr>
      <vt:lpstr>Introductions</vt:lpstr>
      <vt:lpstr>Overview of the course </vt:lpstr>
      <vt:lpstr>Evaluations in the UN – Norms and Standards and Ethical Guidelines</vt:lpstr>
      <vt:lpstr>United Nations Evaluation Group Norms and standards for Evaluation </vt:lpstr>
      <vt:lpstr>UNEG Ethical Guidelines for Evaluation</vt:lpstr>
      <vt:lpstr>2030 Agenda for Sustainable Development and Principles</vt:lpstr>
      <vt:lpstr>2030 AGENDA FOR Sustainable Development </vt:lpstr>
      <vt:lpstr>Evaluation and “SDG principles” </vt:lpstr>
      <vt:lpstr>“Evaluating the SDGs”</vt:lpstr>
      <vt:lpstr>Evaluations in Practice </vt:lpstr>
      <vt:lpstr>UN at country level</vt:lpstr>
      <vt:lpstr>Step 1: Design</vt:lpstr>
      <vt:lpstr>Evaluability Assessment</vt:lpstr>
      <vt:lpstr>PowerPoint Presentation</vt:lpstr>
      <vt:lpstr>Designing the evaluation - expectations</vt:lpstr>
      <vt:lpstr>Evaluation design</vt:lpstr>
      <vt:lpstr>Example of evaluation matrix</vt:lpstr>
      <vt:lpstr>Example of design matrix </vt:lpstr>
      <vt:lpstr>Example of a draft evaluation plan</vt:lpstr>
      <vt:lpstr>Key criteria – general questions </vt:lpstr>
      <vt:lpstr>Other criteria being explored</vt:lpstr>
      <vt:lpstr> </vt:lpstr>
      <vt:lpstr>Programme Theory Evaluation </vt:lpstr>
      <vt:lpstr>Results in the UN System</vt:lpstr>
      <vt:lpstr>PowerPoint Presentation</vt:lpstr>
      <vt:lpstr>From Logframes to programme Theories of Change</vt:lpstr>
      <vt:lpstr>EXERCISE </vt:lpstr>
      <vt:lpstr>PowerPoint Presentation</vt:lpstr>
      <vt:lpstr>Aligning squares into holes </vt:lpstr>
      <vt:lpstr>Puzzle  - malaria burden reduced map</vt:lpstr>
      <vt:lpstr>Abridged TOC with stakeholders</vt:lpstr>
      <vt:lpstr>How do evaluators use TOC? </vt:lpstr>
      <vt:lpstr>IF-THEN-DEPENDING </vt:lpstr>
      <vt:lpstr>Map evidence to look for/report findings</vt:lpstr>
      <vt:lpstr>Map way forward - recommendation </vt:lpstr>
      <vt:lpstr>Step 2: Data Collection </vt:lpstr>
      <vt:lpstr>Evalophobia </vt:lpstr>
      <vt:lpstr>Data collection</vt:lpstr>
      <vt:lpstr>Stakeholder mapping /analysis</vt:lpstr>
      <vt:lpstr>Agenda </vt:lpstr>
      <vt:lpstr>Map how different stakeholders  contribute to a result</vt:lpstr>
      <vt:lpstr>Map how your agency engages /contributes - for value added </vt:lpstr>
      <vt:lpstr>Map integration/synergy/silos </vt:lpstr>
      <vt:lpstr>Field data collection</vt:lpstr>
      <vt:lpstr>Out there in the field …</vt:lpstr>
      <vt:lpstr>Data collection debriefing</vt:lpstr>
      <vt:lpstr>Step 3: Analysis</vt:lpstr>
      <vt:lpstr>Align to organize</vt:lpstr>
      <vt:lpstr>Aggregate to analyze </vt:lpstr>
      <vt:lpstr>Map analysis results against TOC</vt:lpstr>
      <vt:lpstr>Testing quality of evidence - Validity</vt:lpstr>
      <vt:lpstr>Testing quality of evidence – Validity</vt:lpstr>
      <vt:lpstr>Checking triangulation of evidence </vt:lpstr>
      <vt:lpstr>Contribution analysis steps</vt:lpstr>
      <vt:lpstr>Step 4: Reporting</vt:lpstr>
      <vt:lpstr>Passing palatable messages</vt:lpstr>
      <vt:lpstr>Passing palatable messages </vt:lpstr>
      <vt:lpstr>Report writing</vt:lpstr>
      <vt:lpstr>Findings </vt:lpstr>
      <vt:lpstr>Conclusions </vt:lpstr>
      <vt:lpstr>Recommendations </vt:lpstr>
      <vt:lpstr>Rights-Based and Inclusive Approaches to Evaluation </vt:lpstr>
      <vt:lpstr>Exercise</vt:lpstr>
      <vt:lpstr>A five-branch tree of evaluation approaches</vt:lpstr>
      <vt:lpstr>Intersectionality</vt:lpstr>
      <vt:lpstr>Intersectionality Levers Help assess the extent to which an intersectional approach was employed in programme design and implementation </vt:lpstr>
      <vt:lpstr>Five factor framework</vt:lpstr>
      <vt:lpstr>LNOB Language Use – Key Definitions </vt:lpstr>
      <vt:lpstr>Framework for analysis: Analyze – Empower - Enact</vt:lpstr>
      <vt:lpstr>Example of an organizational “LNOB profile” from recent UNDP evaluation</vt:lpstr>
      <vt:lpstr>Group Work on Five-Factor Framework/ Intersectionality</vt:lpstr>
      <vt:lpstr>LNOB lessons learned so far</vt:lpstr>
      <vt:lpstr>Guidelines </vt:lpstr>
      <vt:lpstr>HR &amp; GE responsive evaluations</vt:lpstr>
      <vt:lpstr>UNDP evaluation guidelines</vt:lpstr>
      <vt:lpstr>Integrating gender into TORs</vt:lpstr>
      <vt:lpstr>Gender responsive evaluation questions</vt:lpstr>
      <vt:lpstr>Evaluation teams</vt:lpstr>
      <vt:lpstr>Data collection </vt:lpstr>
      <vt:lpstr>Analysis: Using the GRES</vt:lpstr>
      <vt:lpstr>Using the GRES to formulate a finding</vt:lpstr>
      <vt:lpstr>Using the GRES to formulate a conclusion    Gender Targeted</vt:lpstr>
      <vt:lpstr>Using the GRES to formulate a conclusion     Gender Responsive</vt:lpstr>
      <vt:lpstr>Using the GRES to formulate a conclusion     Gender Transformative</vt:lpstr>
      <vt:lpstr>Using the GRES to formulate a recommendation   From Gender Targeted to responsive </vt:lpstr>
      <vt:lpstr>Using the GRES to formulate a Recommendation   Gender Responsive to gender transformative</vt:lpstr>
      <vt:lpstr>Exercise: Using the GRES </vt:lpstr>
      <vt:lpstr>The UN Disability  Inclusion  Strategy June 2019</vt:lpstr>
      <vt:lpstr>UNDIS Evaluation Indicators</vt:lpstr>
      <vt:lpstr>DIS Technical Note  and UNEG Guidance  (Jan 2022) </vt:lpstr>
      <vt:lpstr>COVID-19, Inequalities, and Building Back Better/Forward</vt:lpstr>
      <vt:lpstr>Step 5: Quality Assurance</vt:lpstr>
      <vt:lpstr>UNDP’s quality assessment system</vt:lpstr>
      <vt:lpstr>Gender quality assuring the draft report </vt:lpstr>
      <vt:lpstr>UN-SWAP EPI</vt:lpstr>
      <vt:lpstr>UN-SWAP EPI</vt:lpstr>
      <vt:lpstr>Report scores</vt:lpstr>
      <vt:lpstr>Becoming a UN Evaluator </vt:lpstr>
      <vt:lpstr>How does UNDP recruit evaluators?</vt:lpstr>
      <vt:lpstr>Competency-based interviews</vt:lpstr>
      <vt:lpstr>Hints</vt:lpstr>
      <vt:lpstr>Wrap-up</vt:lpstr>
      <vt:lpstr>What messages are you taking home?</vt:lpstr>
      <vt:lpstr>Workshop evaluation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 Cheng</dc:creator>
  <cp:lastModifiedBy>Ana Rosa Monteiro Soares</cp:lastModifiedBy>
  <cp:revision>6</cp:revision>
  <dcterms:created xsi:type="dcterms:W3CDTF">2022-05-05T16:01:45Z</dcterms:created>
  <dcterms:modified xsi:type="dcterms:W3CDTF">2022-10-19T08:01:51Z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0x010100F2E0FB38D6FCFA418DA39187A7920BEA</vt:lpwstr>
  </property>
  <property fmtid="{D5CDD505-2E9C-101B-9397-08002B2CF9AE}" pid="3" name="MediaServiceImageTags">
    <vt:lpwstr/>
  </property>
</Properties>
</file>